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5.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14.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15.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16.xml" ContentType="application/vnd.openxmlformats-officedocument.presentationml.notesSlide+xml"/>
  <Override PartName="/ppt/notesSlides/notesSlide77.xml" ContentType="application/vnd.openxmlformats-officedocument.presentationml.notesSlide+xml"/>
  <Override PartName="/ppt/notesSlides/notesSlide17.xml" ContentType="application/vnd.openxmlformats-officedocument.presentationml.notesSlide+xml"/>
  <Override PartName="/ppt/notesSlides/notesSlide78.xml" ContentType="application/vnd.openxmlformats-officedocument.presentationml.notesSlide+xml"/>
  <Override PartName="/ppt/notesSlides/notesSlide1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19.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20.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21.xml" ContentType="application/vnd.openxmlformats-officedocument.presentationml.notesSlide+xml"/>
  <Override PartName="/ppt/notesSlides/notesSlide85.xml" ContentType="application/vnd.openxmlformats-officedocument.presentationml.notesSlide+xml"/>
  <Override PartName="/ppt/notesSlides/notesSlide22.xml" ContentType="application/vnd.openxmlformats-officedocument.presentationml.notesSlide+xml"/>
  <Override PartName="/ppt/notesSlides/notesSlide86.xml" ContentType="application/vnd.openxmlformats-officedocument.presentationml.notesSlide+xml"/>
  <Override PartName="/ppt/notesSlides/notesSlide23.xml" ContentType="application/vnd.openxmlformats-officedocument.presentationml.notesSlide+xml"/>
  <Override PartName="/ppt/notesSlides/notesSlide87.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70.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Masters/notesMaster1.xml" ContentType="application/vnd.openxmlformats-officedocument.presentationml.notesMaster+xml"/>
  <Override PartName="/ppt/ink/ink89.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0"/>
  </p:notesMasterIdLst>
  <p:sldIdLst>
    <p:sldId id="256" r:id="rId2"/>
    <p:sldId id="763" r:id="rId3"/>
    <p:sldId id="659" r:id="rId4"/>
    <p:sldId id="816" r:id="rId5"/>
    <p:sldId id="818" r:id="rId6"/>
    <p:sldId id="786" r:id="rId7"/>
    <p:sldId id="787" r:id="rId8"/>
    <p:sldId id="788" r:id="rId9"/>
    <p:sldId id="789" r:id="rId10"/>
    <p:sldId id="790" r:id="rId11"/>
    <p:sldId id="855" r:id="rId12"/>
    <p:sldId id="791" r:id="rId13"/>
    <p:sldId id="793" r:id="rId14"/>
    <p:sldId id="792" r:id="rId15"/>
    <p:sldId id="794" r:id="rId16"/>
    <p:sldId id="795" r:id="rId17"/>
    <p:sldId id="826" r:id="rId18"/>
    <p:sldId id="827" r:id="rId19"/>
    <p:sldId id="828" r:id="rId20"/>
    <p:sldId id="834" r:id="rId21"/>
    <p:sldId id="796" r:id="rId22"/>
    <p:sldId id="829" r:id="rId23"/>
    <p:sldId id="797" r:id="rId24"/>
    <p:sldId id="836" r:id="rId25"/>
    <p:sldId id="830" r:id="rId26"/>
    <p:sldId id="536" r:id="rId27"/>
    <p:sldId id="538" r:id="rId28"/>
    <p:sldId id="539" r:id="rId29"/>
    <p:sldId id="831" r:id="rId30"/>
    <p:sldId id="799" r:id="rId31"/>
    <p:sldId id="817" r:id="rId32"/>
    <p:sldId id="832" r:id="rId33"/>
    <p:sldId id="531" r:id="rId34"/>
    <p:sldId id="819" r:id="rId35"/>
    <p:sldId id="820" r:id="rId36"/>
    <p:sldId id="833" r:id="rId37"/>
    <p:sldId id="436" r:id="rId38"/>
    <p:sldId id="800" r:id="rId39"/>
    <p:sldId id="766" r:id="rId40"/>
    <p:sldId id="857" r:id="rId41"/>
    <p:sldId id="785" r:id="rId42"/>
    <p:sldId id="767" r:id="rId43"/>
    <p:sldId id="768" r:id="rId44"/>
    <p:sldId id="769" r:id="rId45"/>
    <p:sldId id="801" r:id="rId46"/>
    <p:sldId id="765" r:id="rId47"/>
    <p:sldId id="803" r:id="rId48"/>
    <p:sldId id="751" r:id="rId49"/>
    <p:sldId id="512" r:id="rId50"/>
    <p:sldId id="821" r:id="rId51"/>
    <p:sldId id="437" r:id="rId52"/>
    <p:sldId id="752" r:id="rId53"/>
    <p:sldId id="860" r:id="rId54"/>
    <p:sldId id="859" r:id="rId55"/>
    <p:sldId id="858" r:id="rId56"/>
    <p:sldId id="515" r:id="rId57"/>
    <p:sldId id="823" r:id="rId58"/>
    <p:sldId id="838" r:id="rId59"/>
    <p:sldId id="529" r:id="rId60"/>
    <p:sldId id="417" r:id="rId61"/>
    <p:sldId id="445" r:id="rId62"/>
    <p:sldId id="814" r:id="rId63"/>
    <p:sldId id="839" r:id="rId64"/>
    <p:sldId id="815" r:id="rId65"/>
    <p:sldId id="813" r:id="rId66"/>
    <p:sldId id="846" r:id="rId67"/>
    <p:sldId id="848" r:id="rId68"/>
    <p:sldId id="847" r:id="rId69"/>
    <p:sldId id="840" r:id="rId70"/>
    <p:sldId id="841" r:id="rId71"/>
    <p:sldId id="849" r:id="rId72"/>
    <p:sldId id="850" r:id="rId73"/>
    <p:sldId id="809" r:id="rId74"/>
    <p:sldId id="532" r:id="rId75"/>
    <p:sldId id="808" r:id="rId76"/>
    <p:sldId id="807" r:id="rId77"/>
    <p:sldId id="825" r:id="rId78"/>
    <p:sldId id="439" r:id="rId79"/>
    <p:sldId id="438" r:id="rId80"/>
    <p:sldId id="804" r:id="rId81"/>
    <p:sldId id="295" r:id="rId82"/>
    <p:sldId id="842" r:id="rId83"/>
    <p:sldId id="844" r:id="rId84"/>
    <p:sldId id="810" r:id="rId85"/>
    <p:sldId id="812" r:id="rId86"/>
    <p:sldId id="824" r:id="rId87"/>
    <p:sldId id="440" r:id="rId88"/>
    <p:sldId id="811" r:id="rId89"/>
    <p:sldId id="805" r:id="rId90"/>
    <p:sldId id="806" r:id="rId91"/>
    <p:sldId id="851" r:id="rId92"/>
    <p:sldId id="852" r:id="rId93"/>
    <p:sldId id="770" r:id="rId94"/>
    <p:sldId id="853" r:id="rId95"/>
    <p:sldId id="772" r:id="rId96"/>
    <p:sldId id="854" r:id="rId97"/>
    <p:sldId id="764" r:id="rId98"/>
    <p:sldId id="268" r:id="rId99"/>
  </p:sldIdLst>
  <p:sldSz cx="12192000" cy="6858000"/>
  <p:notesSz cx="6858000" cy="9144000"/>
  <p:embeddedFontLst>
    <p:embeddedFont>
      <p:font typeface="Calibri" panose="020F0502020204030204" pitchFamily="34" charset="0"/>
      <p:regular r:id="rId101"/>
      <p:bold r:id="rId102"/>
      <p:italic r:id="rId103"/>
      <p:boldItalic r:id="rId104"/>
    </p:embeddedFont>
    <p:embeddedFont>
      <p:font typeface="Cambria Math" panose="02040503050406030204" pitchFamily="18" charset="0"/>
      <p:regular r:id="rId105"/>
    </p:embeddedFont>
    <p:embeddedFont>
      <p:font typeface="Consolas" panose="020B0609020204030204" pitchFamily="49" charset="0"/>
      <p:regular r:id="rId106"/>
      <p:bold r:id="rId107"/>
      <p:italic r:id="rId108"/>
      <p:boldItalic r:id="rId109"/>
    </p:embeddedFont>
    <p:embeddedFont>
      <p:font typeface="Georgia" panose="02040502050405020303" pitchFamily="18" charset="0"/>
      <p:regular r:id="rId110"/>
      <p:bold r:id="rId111"/>
      <p:italic r:id="rId112"/>
      <p:boldItalic r:id="rId113"/>
    </p:embeddedFont>
    <p:embeddedFont>
      <p:font typeface="Helvetica" panose="020B0604020202020204" pitchFamily="34" charset="0"/>
      <p:regular r:id="rId114"/>
      <p:bold r:id="rId115"/>
      <p:italic r:id="rId116"/>
      <p:boldItalic r:id="rId117"/>
    </p:embeddedFont>
    <p:embeddedFont>
      <p:font typeface="Lato" panose="020F0502020204030203" pitchFamily="34" charset="0"/>
      <p:regular r:id="rId118"/>
      <p:bold r:id="rId119"/>
      <p:italic r:id="rId120"/>
      <p:boldItalic r:id="rId121"/>
    </p:embeddedFont>
    <p:embeddedFont>
      <p:font typeface="Open Sans" panose="020B060603050402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7" roundtripDataSignature="AMtx7mj9kCMedSSp0kZPOrZslw8IoSGr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FF"/>
    <a:srgbClr val="0066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0361" autoAdjust="0"/>
  </p:normalViewPr>
  <p:slideViewPr>
    <p:cSldViewPr snapToGrid="0">
      <p:cViewPr varScale="1">
        <p:scale>
          <a:sx n="57" d="100"/>
          <a:sy n="57" d="100"/>
        </p:scale>
        <p:origin x="9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2366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123" Type="http://schemas.openxmlformats.org/officeDocument/2006/relationships/font" Target="fonts/font23.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32" Type="http://schemas.openxmlformats.org/officeDocument/2006/relationships/customXml" Target="../customXml/item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2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2.fntdata"/><Relationship Id="rId133"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19AC2F-DA80-4199-983D-D5D900E803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173A5097-26E0-4DD1-9550-07E0DDE04568}">
      <dgm:prSet phldrT="[Text]"/>
      <dgm:spPr/>
      <dgm:t>
        <a:bodyPr/>
        <a:lstStyle/>
        <a:p>
          <a:r>
            <a:rPr lang="en-IN" dirty="0"/>
            <a:t>Epidemic Models</a:t>
          </a:r>
        </a:p>
      </dgm:t>
    </dgm:pt>
    <dgm:pt modelId="{1B37B01A-2F06-4758-86F3-D697F71E8075}" type="parTrans" cxnId="{309A71B4-D867-467F-B240-2A659F269E05}">
      <dgm:prSet/>
      <dgm:spPr/>
      <dgm:t>
        <a:bodyPr/>
        <a:lstStyle/>
        <a:p>
          <a:endParaRPr lang="en-IN"/>
        </a:p>
      </dgm:t>
    </dgm:pt>
    <dgm:pt modelId="{4FFC01B9-B1D3-4AC4-8EBD-B4A1CCD8B7D1}" type="sibTrans" cxnId="{309A71B4-D867-467F-B240-2A659F269E05}">
      <dgm:prSet/>
      <dgm:spPr/>
      <dgm:t>
        <a:bodyPr/>
        <a:lstStyle/>
        <a:p>
          <a:endParaRPr lang="en-IN"/>
        </a:p>
      </dgm:t>
    </dgm:pt>
    <dgm:pt modelId="{DB03EA98-D076-48C4-9127-DFFF2A6C2CBD}">
      <dgm:prSet phldrT="[Text]"/>
      <dgm:spPr/>
      <dgm:t>
        <a:bodyPr/>
        <a:lstStyle/>
        <a:p>
          <a:r>
            <a:rPr lang="en-IN" dirty="0"/>
            <a:t>Branching Model</a:t>
          </a:r>
        </a:p>
      </dgm:t>
    </dgm:pt>
    <dgm:pt modelId="{B5DA8565-BFEF-44FD-BE26-5EE2065C5E6A}" type="parTrans" cxnId="{4D31C2AF-0737-4DED-9AB8-662F263ECAA2}">
      <dgm:prSet/>
      <dgm:spPr/>
      <dgm:t>
        <a:bodyPr/>
        <a:lstStyle/>
        <a:p>
          <a:endParaRPr lang="en-IN"/>
        </a:p>
      </dgm:t>
    </dgm:pt>
    <dgm:pt modelId="{E82BDE8B-BD9B-4A94-817E-7A254DF5A69D}" type="sibTrans" cxnId="{4D31C2AF-0737-4DED-9AB8-662F263ECAA2}">
      <dgm:prSet/>
      <dgm:spPr/>
      <dgm:t>
        <a:bodyPr/>
        <a:lstStyle/>
        <a:p>
          <a:endParaRPr lang="en-IN"/>
        </a:p>
      </dgm:t>
    </dgm:pt>
    <dgm:pt modelId="{D51CBDBA-1B4B-4C7C-8EAC-C769DD8C2320}">
      <dgm:prSet phldrT="[Text]"/>
      <dgm:spPr/>
      <dgm:t>
        <a:bodyPr/>
        <a:lstStyle/>
        <a:p>
          <a:r>
            <a:rPr lang="en-IN" dirty="0"/>
            <a:t>SI Model</a:t>
          </a:r>
        </a:p>
      </dgm:t>
    </dgm:pt>
    <dgm:pt modelId="{EF6090F3-B1BD-470A-9174-EC2E4BC3661D}" type="parTrans" cxnId="{3046E88E-1F07-40D0-AD21-CB5987389E52}">
      <dgm:prSet/>
      <dgm:spPr/>
      <dgm:t>
        <a:bodyPr/>
        <a:lstStyle/>
        <a:p>
          <a:endParaRPr lang="en-IN"/>
        </a:p>
      </dgm:t>
    </dgm:pt>
    <dgm:pt modelId="{5CCD3DD6-063B-48A2-96DD-C41E1B8F4CDA}" type="sibTrans" cxnId="{3046E88E-1F07-40D0-AD21-CB5987389E52}">
      <dgm:prSet/>
      <dgm:spPr/>
      <dgm:t>
        <a:bodyPr/>
        <a:lstStyle/>
        <a:p>
          <a:endParaRPr lang="en-IN"/>
        </a:p>
      </dgm:t>
    </dgm:pt>
    <dgm:pt modelId="{BE43D2A4-537A-4B63-B1D6-921E25EE3251}">
      <dgm:prSet phldrT="[Text]"/>
      <dgm:spPr/>
      <dgm:t>
        <a:bodyPr/>
        <a:lstStyle/>
        <a:p>
          <a:r>
            <a:rPr lang="en-IN" dirty="0"/>
            <a:t>SIR Model</a:t>
          </a:r>
        </a:p>
      </dgm:t>
    </dgm:pt>
    <dgm:pt modelId="{009A5C18-968C-45D2-B28C-530791AEAD22}" type="parTrans" cxnId="{3B3A5982-7097-41D3-9101-1154845C0932}">
      <dgm:prSet/>
      <dgm:spPr/>
      <dgm:t>
        <a:bodyPr/>
        <a:lstStyle/>
        <a:p>
          <a:endParaRPr lang="en-IN"/>
        </a:p>
      </dgm:t>
    </dgm:pt>
    <dgm:pt modelId="{7F668E63-718B-4768-A4D4-E2237E9FB603}" type="sibTrans" cxnId="{3B3A5982-7097-41D3-9101-1154845C0932}">
      <dgm:prSet/>
      <dgm:spPr/>
      <dgm:t>
        <a:bodyPr/>
        <a:lstStyle/>
        <a:p>
          <a:endParaRPr lang="en-IN"/>
        </a:p>
      </dgm:t>
    </dgm:pt>
    <dgm:pt modelId="{1BEA9A6F-0C4F-44E2-A298-0020F12CA976}">
      <dgm:prSet phldrT="[Text]"/>
      <dgm:spPr/>
      <dgm:t>
        <a:bodyPr/>
        <a:lstStyle/>
        <a:p>
          <a:r>
            <a:rPr lang="en-IN" dirty="0"/>
            <a:t>SIS Model</a:t>
          </a:r>
        </a:p>
      </dgm:t>
    </dgm:pt>
    <dgm:pt modelId="{9D679A3D-B059-4B35-A391-A062FF61500D}" type="parTrans" cxnId="{776769E6-DB1C-4AB3-886B-60445B7CCE25}">
      <dgm:prSet/>
      <dgm:spPr/>
      <dgm:t>
        <a:bodyPr/>
        <a:lstStyle/>
        <a:p>
          <a:endParaRPr lang="en-IN"/>
        </a:p>
      </dgm:t>
    </dgm:pt>
    <dgm:pt modelId="{69B4ABBF-D910-4A1E-A6BC-CF7907C41F4C}" type="sibTrans" cxnId="{776769E6-DB1C-4AB3-886B-60445B7CCE25}">
      <dgm:prSet/>
      <dgm:spPr/>
      <dgm:t>
        <a:bodyPr/>
        <a:lstStyle/>
        <a:p>
          <a:endParaRPr lang="en-IN"/>
        </a:p>
      </dgm:t>
    </dgm:pt>
    <dgm:pt modelId="{F083BCBE-E8BB-4EE0-92F2-DC62897442F6}">
      <dgm:prSet phldrT="[Text]"/>
      <dgm:spPr/>
      <dgm:t>
        <a:bodyPr/>
        <a:lstStyle/>
        <a:p>
          <a:r>
            <a:rPr lang="en-IN" dirty="0"/>
            <a:t>SIRS  Model</a:t>
          </a:r>
        </a:p>
      </dgm:t>
    </dgm:pt>
    <dgm:pt modelId="{AED271C9-B019-466E-83DB-8ECE622DA943}" type="parTrans" cxnId="{9AECC393-7611-47BF-9086-35AB551D2B96}">
      <dgm:prSet/>
      <dgm:spPr/>
      <dgm:t>
        <a:bodyPr/>
        <a:lstStyle/>
        <a:p>
          <a:endParaRPr lang="en-IN"/>
        </a:p>
      </dgm:t>
    </dgm:pt>
    <dgm:pt modelId="{43DC224A-ED8B-459F-8345-90B09ADB9DF6}" type="sibTrans" cxnId="{9AECC393-7611-47BF-9086-35AB551D2B96}">
      <dgm:prSet/>
      <dgm:spPr/>
      <dgm:t>
        <a:bodyPr/>
        <a:lstStyle/>
        <a:p>
          <a:endParaRPr lang="en-IN"/>
        </a:p>
      </dgm:t>
    </dgm:pt>
    <dgm:pt modelId="{BFC8ADC2-1122-4C69-829F-6CD5168326DD}" type="pres">
      <dgm:prSet presAssocID="{1619AC2F-DA80-4199-983D-D5D900E8033F}" presName="hierChild1" presStyleCnt="0">
        <dgm:presLayoutVars>
          <dgm:chPref val="1"/>
          <dgm:dir/>
          <dgm:animOne val="branch"/>
          <dgm:animLvl val="lvl"/>
          <dgm:resizeHandles/>
        </dgm:presLayoutVars>
      </dgm:prSet>
      <dgm:spPr/>
    </dgm:pt>
    <dgm:pt modelId="{075DB7C0-FF52-431D-A96B-73EED94C2E8C}" type="pres">
      <dgm:prSet presAssocID="{173A5097-26E0-4DD1-9550-07E0DDE04568}" presName="hierRoot1" presStyleCnt="0"/>
      <dgm:spPr/>
    </dgm:pt>
    <dgm:pt modelId="{FF9B1753-FD94-4AA5-A5E6-69D9E3FB86FB}" type="pres">
      <dgm:prSet presAssocID="{173A5097-26E0-4DD1-9550-07E0DDE04568}" presName="composite" presStyleCnt="0"/>
      <dgm:spPr/>
    </dgm:pt>
    <dgm:pt modelId="{3BBDCF25-4680-48AF-860B-7A8C111EE2DD}" type="pres">
      <dgm:prSet presAssocID="{173A5097-26E0-4DD1-9550-07E0DDE04568}" presName="background" presStyleLbl="node0" presStyleIdx="0" presStyleCnt="1"/>
      <dgm:spPr/>
    </dgm:pt>
    <dgm:pt modelId="{93929666-7467-4CF1-A66C-642E6D21725B}" type="pres">
      <dgm:prSet presAssocID="{173A5097-26E0-4DD1-9550-07E0DDE04568}" presName="text" presStyleLbl="fgAcc0" presStyleIdx="0" presStyleCnt="1">
        <dgm:presLayoutVars>
          <dgm:chPref val="3"/>
        </dgm:presLayoutVars>
      </dgm:prSet>
      <dgm:spPr/>
    </dgm:pt>
    <dgm:pt modelId="{D7EDA943-34F5-4AEE-8EE7-BA63CC342276}" type="pres">
      <dgm:prSet presAssocID="{173A5097-26E0-4DD1-9550-07E0DDE04568}" presName="hierChild2" presStyleCnt="0"/>
      <dgm:spPr/>
    </dgm:pt>
    <dgm:pt modelId="{DBF34358-2373-4ABD-97F3-240A1A0E98B3}" type="pres">
      <dgm:prSet presAssocID="{B5DA8565-BFEF-44FD-BE26-5EE2065C5E6A}" presName="Name10" presStyleLbl="parChTrans1D2" presStyleIdx="0" presStyleCnt="5"/>
      <dgm:spPr/>
    </dgm:pt>
    <dgm:pt modelId="{4717C1B1-6965-4103-9306-6E31412F3187}" type="pres">
      <dgm:prSet presAssocID="{DB03EA98-D076-48C4-9127-DFFF2A6C2CBD}" presName="hierRoot2" presStyleCnt="0"/>
      <dgm:spPr/>
    </dgm:pt>
    <dgm:pt modelId="{63CEA1A3-638C-4158-9EF2-FF17A7CCBD1E}" type="pres">
      <dgm:prSet presAssocID="{DB03EA98-D076-48C4-9127-DFFF2A6C2CBD}" presName="composite2" presStyleCnt="0"/>
      <dgm:spPr/>
    </dgm:pt>
    <dgm:pt modelId="{EF0D647C-AD9A-4E09-A22D-C72B5523243F}" type="pres">
      <dgm:prSet presAssocID="{DB03EA98-D076-48C4-9127-DFFF2A6C2CBD}" presName="background2" presStyleLbl="node2" presStyleIdx="0" presStyleCnt="5"/>
      <dgm:spPr/>
    </dgm:pt>
    <dgm:pt modelId="{7E2A6986-9500-4AD3-AEC4-E4A1ECC465F6}" type="pres">
      <dgm:prSet presAssocID="{DB03EA98-D076-48C4-9127-DFFF2A6C2CBD}" presName="text2" presStyleLbl="fgAcc2" presStyleIdx="0" presStyleCnt="5">
        <dgm:presLayoutVars>
          <dgm:chPref val="3"/>
        </dgm:presLayoutVars>
      </dgm:prSet>
      <dgm:spPr/>
    </dgm:pt>
    <dgm:pt modelId="{82D8636F-1283-45A6-A12E-52F48F72B2D4}" type="pres">
      <dgm:prSet presAssocID="{DB03EA98-D076-48C4-9127-DFFF2A6C2CBD}" presName="hierChild3" presStyleCnt="0"/>
      <dgm:spPr/>
    </dgm:pt>
    <dgm:pt modelId="{4A7458B7-4AE7-44A3-B65C-B489DCC48760}" type="pres">
      <dgm:prSet presAssocID="{EF6090F3-B1BD-470A-9174-EC2E4BC3661D}" presName="Name10" presStyleLbl="parChTrans1D2" presStyleIdx="1" presStyleCnt="5"/>
      <dgm:spPr/>
    </dgm:pt>
    <dgm:pt modelId="{37645F62-3C83-48A7-82A8-893F1D7EFAA9}" type="pres">
      <dgm:prSet presAssocID="{D51CBDBA-1B4B-4C7C-8EAC-C769DD8C2320}" presName="hierRoot2" presStyleCnt="0"/>
      <dgm:spPr/>
    </dgm:pt>
    <dgm:pt modelId="{59CB5B3F-7E25-4616-B947-DA525C666388}" type="pres">
      <dgm:prSet presAssocID="{D51CBDBA-1B4B-4C7C-8EAC-C769DD8C2320}" presName="composite2" presStyleCnt="0"/>
      <dgm:spPr/>
    </dgm:pt>
    <dgm:pt modelId="{93400D80-F0FD-4783-AAE1-7EACD0CCB628}" type="pres">
      <dgm:prSet presAssocID="{D51CBDBA-1B4B-4C7C-8EAC-C769DD8C2320}" presName="background2" presStyleLbl="node2" presStyleIdx="1" presStyleCnt="5"/>
      <dgm:spPr/>
    </dgm:pt>
    <dgm:pt modelId="{A0FC2AD6-9A1F-4C24-858C-F6106CE49251}" type="pres">
      <dgm:prSet presAssocID="{D51CBDBA-1B4B-4C7C-8EAC-C769DD8C2320}" presName="text2" presStyleLbl="fgAcc2" presStyleIdx="1" presStyleCnt="5">
        <dgm:presLayoutVars>
          <dgm:chPref val="3"/>
        </dgm:presLayoutVars>
      </dgm:prSet>
      <dgm:spPr/>
    </dgm:pt>
    <dgm:pt modelId="{D25BE657-062F-4A1B-A590-5B1468979FAD}" type="pres">
      <dgm:prSet presAssocID="{D51CBDBA-1B4B-4C7C-8EAC-C769DD8C2320}" presName="hierChild3" presStyleCnt="0"/>
      <dgm:spPr/>
    </dgm:pt>
    <dgm:pt modelId="{D9B3AD02-6F1F-477C-8CAE-5F3F05FE3771}" type="pres">
      <dgm:prSet presAssocID="{009A5C18-968C-45D2-B28C-530791AEAD22}" presName="Name10" presStyleLbl="parChTrans1D2" presStyleIdx="2" presStyleCnt="5"/>
      <dgm:spPr/>
    </dgm:pt>
    <dgm:pt modelId="{34039544-E109-4DA5-A0B8-45A3D47F27ED}" type="pres">
      <dgm:prSet presAssocID="{BE43D2A4-537A-4B63-B1D6-921E25EE3251}" presName="hierRoot2" presStyleCnt="0"/>
      <dgm:spPr/>
    </dgm:pt>
    <dgm:pt modelId="{15755285-1EC1-48CF-94F0-C35D3C945A5B}" type="pres">
      <dgm:prSet presAssocID="{BE43D2A4-537A-4B63-B1D6-921E25EE3251}" presName="composite2" presStyleCnt="0"/>
      <dgm:spPr/>
    </dgm:pt>
    <dgm:pt modelId="{C8CB6AAE-5264-4BF5-8BBC-340C82DB329D}" type="pres">
      <dgm:prSet presAssocID="{BE43D2A4-537A-4B63-B1D6-921E25EE3251}" presName="background2" presStyleLbl="node2" presStyleIdx="2" presStyleCnt="5"/>
      <dgm:spPr/>
    </dgm:pt>
    <dgm:pt modelId="{FF69E635-B09E-44E8-93B9-6EADE85684A7}" type="pres">
      <dgm:prSet presAssocID="{BE43D2A4-537A-4B63-B1D6-921E25EE3251}" presName="text2" presStyleLbl="fgAcc2" presStyleIdx="2" presStyleCnt="5">
        <dgm:presLayoutVars>
          <dgm:chPref val="3"/>
        </dgm:presLayoutVars>
      </dgm:prSet>
      <dgm:spPr/>
    </dgm:pt>
    <dgm:pt modelId="{23BA6DD1-51E0-4A54-B7D1-E72C64CB0793}" type="pres">
      <dgm:prSet presAssocID="{BE43D2A4-537A-4B63-B1D6-921E25EE3251}" presName="hierChild3" presStyleCnt="0"/>
      <dgm:spPr/>
    </dgm:pt>
    <dgm:pt modelId="{9E6DED75-B961-4B22-8478-12B29A62AA03}" type="pres">
      <dgm:prSet presAssocID="{9D679A3D-B059-4B35-A391-A062FF61500D}" presName="Name10" presStyleLbl="parChTrans1D2" presStyleIdx="3" presStyleCnt="5"/>
      <dgm:spPr/>
    </dgm:pt>
    <dgm:pt modelId="{E3995C96-EAAE-400F-B931-CB78731409E2}" type="pres">
      <dgm:prSet presAssocID="{1BEA9A6F-0C4F-44E2-A298-0020F12CA976}" presName="hierRoot2" presStyleCnt="0"/>
      <dgm:spPr/>
    </dgm:pt>
    <dgm:pt modelId="{02F547DB-E99C-4EBB-9B0E-BF530BCD7882}" type="pres">
      <dgm:prSet presAssocID="{1BEA9A6F-0C4F-44E2-A298-0020F12CA976}" presName="composite2" presStyleCnt="0"/>
      <dgm:spPr/>
    </dgm:pt>
    <dgm:pt modelId="{18F71974-3149-42A2-AE65-87C4AFB7F10B}" type="pres">
      <dgm:prSet presAssocID="{1BEA9A6F-0C4F-44E2-A298-0020F12CA976}" presName="background2" presStyleLbl="node2" presStyleIdx="3" presStyleCnt="5"/>
      <dgm:spPr/>
    </dgm:pt>
    <dgm:pt modelId="{32DF206A-F7E0-40BD-9735-E6F25B69DE8A}" type="pres">
      <dgm:prSet presAssocID="{1BEA9A6F-0C4F-44E2-A298-0020F12CA976}" presName="text2" presStyleLbl="fgAcc2" presStyleIdx="3" presStyleCnt="5">
        <dgm:presLayoutVars>
          <dgm:chPref val="3"/>
        </dgm:presLayoutVars>
      </dgm:prSet>
      <dgm:spPr/>
    </dgm:pt>
    <dgm:pt modelId="{46726A50-20D8-43FC-8D84-63FF6E510448}" type="pres">
      <dgm:prSet presAssocID="{1BEA9A6F-0C4F-44E2-A298-0020F12CA976}" presName="hierChild3" presStyleCnt="0"/>
      <dgm:spPr/>
    </dgm:pt>
    <dgm:pt modelId="{237C03B5-1E59-4EE3-8BDB-87EAC356BE6E}" type="pres">
      <dgm:prSet presAssocID="{AED271C9-B019-466E-83DB-8ECE622DA943}" presName="Name10" presStyleLbl="parChTrans1D2" presStyleIdx="4" presStyleCnt="5"/>
      <dgm:spPr/>
    </dgm:pt>
    <dgm:pt modelId="{A13B6E91-C378-48A5-90DA-C294B1308875}" type="pres">
      <dgm:prSet presAssocID="{F083BCBE-E8BB-4EE0-92F2-DC62897442F6}" presName="hierRoot2" presStyleCnt="0"/>
      <dgm:spPr/>
    </dgm:pt>
    <dgm:pt modelId="{F1857A6B-03D5-4FD9-81E1-0AD74BE2BC57}" type="pres">
      <dgm:prSet presAssocID="{F083BCBE-E8BB-4EE0-92F2-DC62897442F6}" presName="composite2" presStyleCnt="0"/>
      <dgm:spPr/>
    </dgm:pt>
    <dgm:pt modelId="{A35361C9-D0BA-4E67-BB5D-27F1EB51EAA8}" type="pres">
      <dgm:prSet presAssocID="{F083BCBE-E8BB-4EE0-92F2-DC62897442F6}" presName="background2" presStyleLbl="node2" presStyleIdx="4" presStyleCnt="5"/>
      <dgm:spPr/>
    </dgm:pt>
    <dgm:pt modelId="{F0899D73-F7D1-43CB-963D-58BACB65B903}" type="pres">
      <dgm:prSet presAssocID="{F083BCBE-E8BB-4EE0-92F2-DC62897442F6}" presName="text2" presStyleLbl="fgAcc2" presStyleIdx="4" presStyleCnt="5">
        <dgm:presLayoutVars>
          <dgm:chPref val="3"/>
        </dgm:presLayoutVars>
      </dgm:prSet>
      <dgm:spPr/>
    </dgm:pt>
    <dgm:pt modelId="{F90B6CF0-EF0D-46AD-BB54-4065F87D49F3}" type="pres">
      <dgm:prSet presAssocID="{F083BCBE-E8BB-4EE0-92F2-DC62897442F6}" presName="hierChild3" presStyleCnt="0"/>
      <dgm:spPr/>
    </dgm:pt>
  </dgm:ptLst>
  <dgm:cxnLst>
    <dgm:cxn modelId="{70DFC40A-8EF1-4A9F-90D2-0C02D698D569}" type="presOf" srcId="{DB03EA98-D076-48C4-9127-DFFF2A6C2CBD}" destId="{7E2A6986-9500-4AD3-AEC4-E4A1ECC465F6}" srcOrd="0" destOrd="0" presId="urn:microsoft.com/office/officeart/2005/8/layout/hierarchy1"/>
    <dgm:cxn modelId="{486E4F2F-05AC-4C23-9E09-A11D6EDBA4CB}" type="presOf" srcId="{D51CBDBA-1B4B-4C7C-8EAC-C769DD8C2320}" destId="{A0FC2AD6-9A1F-4C24-858C-F6106CE49251}" srcOrd="0" destOrd="0" presId="urn:microsoft.com/office/officeart/2005/8/layout/hierarchy1"/>
    <dgm:cxn modelId="{0361C53D-A777-4EFD-872C-00A91F902A84}" type="presOf" srcId="{F083BCBE-E8BB-4EE0-92F2-DC62897442F6}" destId="{F0899D73-F7D1-43CB-963D-58BACB65B903}" srcOrd="0" destOrd="0" presId="urn:microsoft.com/office/officeart/2005/8/layout/hierarchy1"/>
    <dgm:cxn modelId="{5CFE136D-6B1A-4FDD-A21C-8D20A8471189}" type="presOf" srcId="{EF6090F3-B1BD-470A-9174-EC2E4BC3661D}" destId="{4A7458B7-4AE7-44A3-B65C-B489DCC48760}" srcOrd="0" destOrd="0" presId="urn:microsoft.com/office/officeart/2005/8/layout/hierarchy1"/>
    <dgm:cxn modelId="{D2BA4D4E-E0C5-40A8-9D10-100A6D9A65F3}" type="presOf" srcId="{9D679A3D-B059-4B35-A391-A062FF61500D}" destId="{9E6DED75-B961-4B22-8478-12B29A62AA03}" srcOrd="0" destOrd="0" presId="urn:microsoft.com/office/officeart/2005/8/layout/hierarchy1"/>
    <dgm:cxn modelId="{E9368573-4E3E-4A62-AAB1-1D009779B159}" type="presOf" srcId="{AED271C9-B019-466E-83DB-8ECE622DA943}" destId="{237C03B5-1E59-4EE3-8BDB-87EAC356BE6E}" srcOrd="0" destOrd="0" presId="urn:microsoft.com/office/officeart/2005/8/layout/hierarchy1"/>
    <dgm:cxn modelId="{3B3A5982-7097-41D3-9101-1154845C0932}" srcId="{173A5097-26E0-4DD1-9550-07E0DDE04568}" destId="{BE43D2A4-537A-4B63-B1D6-921E25EE3251}" srcOrd="2" destOrd="0" parTransId="{009A5C18-968C-45D2-B28C-530791AEAD22}" sibTransId="{7F668E63-718B-4768-A4D4-E2237E9FB603}"/>
    <dgm:cxn modelId="{D22E2B8A-0DD6-48C8-9F43-175F3A70DE74}" type="presOf" srcId="{BE43D2A4-537A-4B63-B1D6-921E25EE3251}" destId="{FF69E635-B09E-44E8-93B9-6EADE85684A7}" srcOrd="0" destOrd="0" presId="urn:microsoft.com/office/officeart/2005/8/layout/hierarchy1"/>
    <dgm:cxn modelId="{3046E88E-1F07-40D0-AD21-CB5987389E52}" srcId="{173A5097-26E0-4DD1-9550-07E0DDE04568}" destId="{D51CBDBA-1B4B-4C7C-8EAC-C769DD8C2320}" srcOrd="1" destOrd="0" parTransId="{EF6090F3-B1BD-470A-9174-EC2E4BC3661D}" sibTransId="{5CCD3DD6-063B-48A2-96DD-C41E1B8F4CDA}"/>
    <dgm:cxn modelId="{9AECC393-7611-47BF-9086-35AB551D2B96}" srcId="{173A5097-26E0-4DD1-9550-07E0DDE04568}" destId="{F083BCBE-E8BB-4EE0-92F2-DC62897442F6}" srcOrd="4" destOrd="0" parTransId="{AED271C9-B019-466E-83DB-8ECE622DA943}" sibTransId="{43DC224A-ED8B-459F-8345-90B09ADB9DF6}"/>
    <dgm:cxn modelId="{4D31C2AF-0737-4DED-9AB8-662F263ECAA2}" srcId="{173A5097-26E0-4DD1-9550-07E0DDE04568}" destId="{DB03EA98-D076-48C4-9127-DFFF2A6C2CBD}" srcOrd="0" destOrd="0" parTransId="{B5DA8565-BFEF-44FD-BE26-5EE2065C5E6A}" sibTransId="{E82BDE8B-BD9B-4A94-817E-7A254DF5A69D}"/>
    <dgm:cxn modelId="{309A71B4-D867-467F-B240-2A659F269E05}" srcId="{1619AC2F-DA80-4199-983D-D5D900E8033F}" destId="{173A5097-26E0-4DD1-9550-07E0DDE04568}" srcOrd="0" destOrd="0" parTransId="{1B37B01A-2F06-4758-86F3-D697F71E8075}" sibTransId="{4FFC01B9-B1D3-4AC4-8EBD-B4A1CCD8B7D1}"/>
    <dgm:cxn modelId="{58A890C5-A93C-4D14-B404-0A57B121B28C}" type="presOf" srcId="{173A5097-26E0-4DD1-9550-07E0DDE04568}" destId="{93929666-7467-4CF1-A66C-642E6D21725B}" srcOrd="0" destOrd="0" presId="urn:microsoft.com/office/officeart/2005/8/layout/hierarchy1"/>
    <dgm:cxn modelId="{A8A96ED2-5DEB-45BB-874D-134563B4590C}" type="presOf" srcId="{1BEA9A6F-0C4F-44E2-A298-0020F12CA976}" destId="{32DF206A-F7E0-40BD-9735-E6F25B69DE8A}" srcOrd="0" destOrd="0" presId="urn:microsoft.com/office/officeart/2005/8/layout/hierarchy1"/>
    <dgm:cxn modelId="{0C5DB3DD-ADA2-47E0-B856-54963D8E4A92}" type="presOf" srcId="{009A5C18-968C-45D2-B28C-530791AEAD22}" destId="{D9B3AD02-6F1F-477C-8CAE-5F3F05FE3771}" srcOrd="0" destOrd="0" presId="urn:microsoft.com/office/officeart/2005/8/layout/hierarchy1"/>
    <dgm:cxn modelId="{F78AEDE5-8B8D-4BD8-9EF1-836010E7AC64}" type="presOf" srcId="{1619AC2F-DA80-4199-983D-D5D900E8033F}" destId="{BFC8ADC2-1122-4C69-829F-6CD5168326DD}" srcOrd="0" destOrd="0" presId="urn:microsoft.com/office/officeart/2005/8/layout/hierarchy1"/>
    <dgm:cxn modelId="{776769E6-DB1C-4AB3-886B-60445B7CCE25}" srcId="{173A5097-26E0-4DD1-9550-07E0DDE04568}" destId="{1BEA9A6F-0C4F-44E2-A298-0020F12CA976}" srcOrd="3" destOrd="0" parTransId="{9D679A3D-B059-4B35-A391-A062FF61500D}" sibTransId="{69B4ABBF-D910-4A1E-A6BC-CF7907C41F4C}"/>
    <dgm:cxn modelId="{D837E1FB-4985-4874-9C69-DD4EDAD665EB}" type="presOf" srcId="{B5DA8565-BFEF-44FD-BE26-5EE2065C5E6A}" destId="{DBF34358-2373-4ABD-97F3-240A1A0E98B3}" srcOrd="0" destOrd="0" presId="urn:microsoft.com/office/officeart/2005/8/layout/hierarchy1"/>
    <dgm:cxn modelId="{9DFD7244-0702-4B34-8215-35F48C0C6D3C}" type="presParOf" srcId="{BFC8ADC2-1122-4C69-829F-6CD5168326DD}" destId="{075DB7C0-FF52-431D-A96B-73EED94C2E8C}" srcOrd="0" destOrd="0" presId="urn:microsoft.com/office/officeart/2005/8/layout/hierarchy1"/>
    <dgm:cxn modelId="{D52F77AC-C232-485B-854A-078C1FA28804}" type="presParOf" srcId="{075DB7C0-FF52-431D-A96B-73EED94C2E8C}" destId="{FF9B1753-FD94-4AA5-A5E6-69D9E3FB86FB}" srcOrd="0" destOrd="0" presId="urn:microsoft.com/office/officeart/2005/8/layout/hierarchy1"/>
    <dgm:cxn modelId="{D330D527-55B5-4C12-8BE1-000CAC36F452}" type="presParOf" srcId="{FF9B1753-FD94-4AA5-A5E6-69D9E3FB86FB}" destId="{3BBDCF25-4680-48AF-860B-7A8C111EE2DD}" srcOrd="0" destOrd="0" presId="urn:microsoft.com/office/officeart/2005/8/layout/hierarchy1"/>
    <dgm:cxn modelId="{C459504E-87EB-44AA-BC2B-10AAF300E805}" type="presParOf" srcId="{FF9B1753-FD94-4AA5-A5E6-69D9E3FB86FB}" destId="{93929666-7467-4CF1-A66C-642E6D21725B}" srcOrd="1" destOrd="0" presId="urn:microsoft.com/office/officeart/2005/8/layout/hierarchy1"/>
    <dgm:cxn modelId="{8FAF8E8E-4586-4189-A790-C40FE917AD30}" type="presParOf" srcId="{075DB7C0-FF52-431D-A96B-73EED94C2E8C}" destId="{D7EDA943-34F5-4AEE-8EE7-BA63CC342276}" srcOrd="1" destOrd="0" presId="urn:microsoft.com/office/officeart/2005/8/layout/hierarchy1"/>
    <dgm:cxn modelId="{12076005-A9CE-411F-99F5-2D14BE915E3F}" type="presParOf" srcId="{D7EDA943-34F5-4AEE-8EE7-BA63CC342276}" destId="{DBF34358-2373-4ABD-97F3-240A1A0E98B3}" srcOrd="0" destOrd="0" presId="urn:microsoft.com/office/officeart/2005/8/layout/hierarchy1"/>
    <dgm:cxn modelId="{C0BB81AB-8B49-40F1-9CBA-574BFA2746EE}" type="presParOf" srcId="{D7EDA943-34F5-4AEE-8EE7-BA63CC342276}" destId="{4717C1B1-6965-4103-9306-6E31412F3187}" srcOrd="1" destOrd="0" presId="urn:microsoft.com/office/officeart/2005/8/layout/hierarchy1"/>
    <dgm:cxn modelId="{5B1604CB-E0F2-40C2-9F46-98E6BF22C0F5}" type="presParOf" srcId="{4717C1B1-6965-4103-9306-6E31412F3187}" destId="{63CEA1A3-638C-4158-9EF2-FF17A7CCBD1E}" srcOrd="0" destOrd="0" presId="urn:microsoft.com/office/officeart/2005/8/layout/hierarchy1"/>
    <dgm:cxn modelId="{D9FFA40D-D473-423D-AB7E-E7765CF6E674}" type="presParOf" srcId="{63CEA1A3-638C-4158-9EF2-FF17A7CCBD1E}" destId="{EF0D647C-AD9A-4E09-A22D-C72B5523243F}" srcOrd="0" destOrd="0" presId="urn:microsoft.com/office/officeart/2005/8/layout/hierarchy1"/>
    <dgm:cxn modelId="{1A757974-6C56-42A1-9FDA-791FCE030E14}" type="presParOf" srcId="{63CEA1A3-638C-4158-9EF2-FF17A7CCBD1E}" destId="{7E2A6986-9500-4AD3-AEC4-E4A1ECC465F6}" srcOrd="1" destOrd="0" presId="urn:microsoft.com/office/officeart/2005/8/layout/hierarchy1"/>
    <dgm:cxn modelId="{838BF8E3-0AC1-4D57-B384-8B68C479FD66}" type="presParOf" srcId="{4717C1B1-6965-4103-9306-6E31412F3187}" destId="{82D8636F-1283-45A6-A12E-52F48F72B2D4}" srcOrd="1" destOrd="0" presId="urn:microsoft.com/office/officeart/2005/8/layout/hierarchy1"/>
    <dgm:cxn modelId="{7E31035D-DAF4-4BB9-8C9B-B5067882FC4B}" type="presParOf" srcId="{D7EDA943-34F5-4AEE-8EE7-BA63CC342276}" destId="{4A7458B7-4AE7-44A3-B65C-B489DCC48760}" srcOrd="2" destOrd="0" presId="urn:microsoft.com/office/officeart/2005/8/layout/hierarchy1"/>
    <dgm:cxn modelId="{E5905500-AE31-4CCC-8364-082986536FE2}" type="presParOf" srcId="{D7EDA943-34F5-4AEE-8EE7-BA63CC342276}" destId="{37645F62-3C83-48A7-82A8-893F1D7EFAA9}" srcOrd="3" destOrd="0" presId="urn:microsoft.com/office/officeart/2005/8/layout/hierarchy1"/>
    <dgm:cxn modelId="{A8AD1331-32A1-4C59-A3DC-9D61B088D114}" type="presParOf" srcId="{37645F62-3C83-48A7-82A8-893F1D7EFAA9}" destId="{59CB5B3F-7E25-4616-B947-DA525C666388}" srcOrd="0" destOrd="0" presId="urn:microsoft.com/office/officeart/2005/8/layout/hierarchy1"/>
    <dgm:cxn modelId="{DC202AF3-544E-48CE-A6E9-4A752F4542B9}" type="presParOf" srcId="{59CB5B3F-7E25-4616-B947-DA525C666388}" destId="{93400D80-F0FD-4783-AAE1-7EACD0CCB628}" srcOrd="0" destOrd="0" presId="urn:microsoft.com/office/officeart/2005/8/layout/hierarchy1"/>
    <dgm:cxn modelId="{856369B0-551B-469C-B69C-0C4D8915F7AF}" type="presParOf" srcId="{59CB5B3F-7E25-4616-B947-DA525C666388}" destId="{A0FC2AD6-9A1F-4C24-858C-F6106CE49251}" srcOrd="1" destOrd="0" presId="urn:microsoft.com/office/officeart/2005/8/layout/hierarchy1"/>
    <dgm:cxn modelId="{D9028023-80F6-4581-AEAB-B565AFF55E42}" type="presParOf" srcId="{37645F62-3C83-48A7-82A8-893F1D7EFAA9}" destId="{D25BE657-062F-4A1B-A590-5B1468979FAD}" srcOrd="1" destOrd="0" presId="urn:microsoft.com/office/officeart/2005/8/layout/hierarchy1"/>
    <dgm:cxn modelId="{35FA20B8-044F-4831-9397-5AD1F5D6CFC4}" type="presParOf" srcId="{D7EDA943-34F5-4AEE-8EE7-BA63CC342276}" destId="{D9B3AD02-6F1F-477C-8CAE-5F3F05FE3771}" srcOrd="4" destOrd="0" presId="urn:microsoft.com/office/officeart/2005/8/layout/hierarchy1"/>
    <dgm:cxn modelId="{31A5590D-351A-48DC-A482-221565381824}" type="presParOf" srcId="{D7EDA943-34F5-4AEE-8EE7-BA63CC342276}" destId="{34039544-E109-4DA5-A0B8-45A3D47F27ED}" srcOrd="5" destOrd="0" presId="urn:microsoft.com/office/officeart/2005/8/layout/hierarchy1"/>
    <dgm:cxn modelId="{7C6C2351-D1E8-4F4D-A545-8D6E4C40750D}" type="presParOf" srcId="{34039544-E109-4DA5-A0B8-45A3D47F27ED}" destId="{15755285-1EC1-48CF-94F0-C35D3C945A5B}" srcOrd="0" destOrd="0" presId="urn:microsoft.com/office/officeart/2005/8/layout/hierarchy1"/>
    <dgm:cxn modelId="{B82F9E6A-C07C-486C-AB14-8AF32303BD7E}" type="presParOf" srcId="{15755285-1EC1-48CF-94F0-C35D3C945A5B}" destId="{C8CB6AAE-5264-4BF5-8BBC-340C82DB329D}" srcOrd="0" destOrd="0" presId="urn:microsoft.com/office/officeart/2005/8/layout/hierarchy1"/>
    <dgm:cxn modelId="{943FB7F6-C6EF-4A22-B1D8-2C9BCB8366DB}" type="presParOf" srcId="{15755285-1EC1-48CF-94F0-C35D3C945A5B}" destId="{FF69E635-B09E-44E8-93B9-6EADE85684A7}" srcOrd="1" destOrd="0" presId="urn:microsoft.com/office/officeart/2005/8/layout/hierarchy1"/>
    <dgm:cxn modelId="{11D419AE-2B47-47A1-A292-259B80300503}" type="presParOf" srcId="{34039544-E109-4DA5-A0B8-45A3D47F27ED}" destId="{23BA6DD1-51E0-4A54-B7D1-E72C64CB0793}" srcOrd="1" destOrd="0" presId="urn:microsoft.com/office/officeart/2005/8/layout/hierarchy1"/>
    <dgm:cxn modelId="{3E141E92-97D8-47D1-905C-C99F6A5A299B}" type="presParOf" srcId="{D7EDA943-34F5-4AEE-8EE7-BA63CC342276}" destId="{9E6DED75-B961-4B22-8478-12B29A62AA03}" srcOrd="6" destOrd="0" presId="urn:microsoft.com/office/officeart/2005/8/layout/hierarchy1"/>
    <dgm:cxn modelId="{2CDE932B-C08F-4F05-80A0-6B784DA5018D}" type="presParOf" srcId="{D7EDA943-34F5-4AEE-8EE7-BA63CC342276}" destId="{E3995C96-EAAE-400F-B931-CB78731409E2}" srcOrd="7" destOrd="0" presId="urn:microsoft.com/office/officeart/2005/8/layout/hierarchy1"/>
    <dgm:cxn modelId="{49A5005A-A1C1-4FF3-8C48-3624C96865DB}" type="presParOf" srcId="{E3995C96-EAAE-400F-B931-CB78731409E2}" destId="{02F547DB-E99C-4EBB-9B0E-BF530BCD7882}" srcOrd="0" destOrd="0" presId="urn:microsoft.com/office/officeart/2005/8/layout/hierarchy1"/>
    <dgm:cxn modelId="{308E43E3-68AE-41D3-8073-417CD316DC26}" type="presParOf" srcId="{02F547DB-E99C-4EBB-9B0E-BF530BCD7882}" destId="{18F71974-3149-42A2-AE65-87C4AFB7F10B}" srcOrd="0" destOrd="0" presId="urn:microsoft.com/office/officeart/2005/8/layout/hierarchy1"/>
    <dgm:cxn modelId="{40899AEA-B3C0-434E-8DF3-6626931FE527}" type="presParOf" srcId="{02F547DB-E99C-4EBB-9B0E-BF530BCD7882}" destId="{32DF206A-F7E0-40BD-9735-E6F25B69DE8A}" srcOrd="1" destOrd="0" presId="urn:microsoft.com/office/officeart/2005/8/layout/hierarchy1"/>
    <dgm:cxn modelId="{DAEA399B-E3A6-4489-8421-892D4E85B3B0}" type="presParOf" srcId="{E3995C96-EAAE-400F-B931-CB78731409E2}" destId="{46726A50-20D8-43FC-8D84-63FF6E510448}" srcOrd="1" destOrd="0" presId="urn:microsoft.com/office/officeart/2005/8/layout/hierarchy1"/>
    <dgm:cxn modelId="{FF8C997C-0DF2-4532-AEA8-229627980362}" type="presParOf" srcId="{D7EDA943-34F5-4AEE-8EE7-BA63CC342276}" destId="{237C03B5-1E59-4EE3-8BDB-87EAC356BE6E}" srcOrd="8" destOrd="0" presId="urn:microsoft.com/office/officeart/2005/8/layout/hierarchy1"/>
    <dgm:cxn modelId="{113C5B26-8ED9-4499-9CFF-08D81B78BC53}" type="presParOf" srcId="{D7EDA943-34F5-4AEE-8EE7-BA63CC342276}" destId="{A13B6E91-C378-48A5-90DA-C294B1308875}" srcOrd="9" destOrd="0" presId="urn:microsoft.com/office/officeart/2005/8/layout/hierarchy1"/>
    <dgm:cxn modelId="{CBCE1A29-CDCA-41FB-8E89-1A0BF2A8D889}" type="presParOf" srcId="{A13B6E91-C378-48A5-90DA-C294B1308875}" destId="{F1857A6B-03D5-4FD9-81E1-0AD74BE2BC57}" srcOrd="0" destOrd="0" presId="urn:microsoft.com/office/officeart/2005/8/layout/hierarchy1"/>
    <dgm:cxn modelId="{1617CA74-807A-4ED3-BD38-1555DCD6DBBF}" type="presParOf" srcId="{F1857A6B-03D5-4FD9-81E1-0AD74BE2BC57}" destId="{A35361C9-D0BA-4E67-BB5D-27F1EB51EAA8}" srcOrd="0" destOrd="0" presId="urn:microsoft.com/office/officeart/2005/8/layout/hierarchy1"/>
    <dgm:cxn modelId="{90F64059-FBEF-496A-B982-DCA2B1136F44}" type="presParOf" srcId="{F1857A6B-03D5-4FD9-81E1-0AD74BE2BC57}" destId="{F0899D73-F7D1-43CB-963D-58BACB65B903}" srcOrd="1" destOrd="0" presId="urn:microsoft.com/office/officeart/2005/8/layout/hierarchy1"/>
    <dgm:cxn modelId="{7A8E5BC6-6596-4471-9CC6-6FAC5B498B8B}" type="presParOf" srcId="{A13B6E91-C378-48A5-90DA-C294B1308875}" destId="{F90B6CF0-EF0D-46AD-BB54-4065F87D49F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C03B5-1E59-4EE3-8BDB-87EAC356BE6E}">
      <dsp:nvSpPr>
        <dsp:cNvPr id="0" name=""/>
        <dsp:cNvSpPr/>
      </dsp:nvSpPr>
      <dsp:spPr>
        <a:xfrm>
          <a:off x="3988792" y="2441029"/>
          <a:ext cx="3309143" cy="393712"/>
        </a:xfrm>
        <a:custGeom>
          <a:avLst/>
          <a:gdLst/>
          <a:ahLst/>
          <a:cxnLst/>
          <a:rect l="0" t="0" r="0" b="0"/>
          <a:pathLst>
            <a:path>
              <a:moveTo>
                <a:pt x="0" y="0"/>
              </a:moveTo>
              <a:lnTo>
                <a:pt x="0" y="268303"/>
              </a:lnTo>
              <a:lnTo>
                <a:pt x="3309143" y="268303"/>
              </a:lnTo>
              <a:lnTo>
                <a:pt x="3309143" y="3937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DED75-B961-4B22-8478-12B29A62AA03}">
      <dsp:nvSpPr>
        <dsp:cNvPr id="0" name=""/>
        <dsp:cNvSpPr/>
      </dsp:nvSpPr>
      <dsp:spPr>
        <a:xfrm>
          <a:off x="3988792" y="2441029"/>
          <a:ext cx="1654571" cy="393712"/>
        </a:xfrm>
        <a:custGeom>
          <a:avLst/>
          <a:gdLst/>
          <a:ahLst/>
          <a:cxnLst/>
          <a:rect l="0" t="0" r="0" b="0"/>
          <a:pathLst>
            <a:path>
              <a:moveTo>
                <a:pt x="0" y="0"/>
              </a:moveTo>
              <a:lnTo>
                <a:pt x="0" y="268303"/>
              </a:lnTo>
              <a:lnTo>
                <a:pt x="1654571" y="268303"/>
              </a:lnTo>
              <a:lnTo>
                <a:pt x="1654571" y="3937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3AD02-6F1F-477C-8CAE-5F3F05FE3771}">
      <dsp:nvSpPr>
        <dsp:cNvPr id="0" name=""/>
        <dsp:cNvSpPr/>
      </dsp:nvSpPr>
      <dsp:spPr>
        <a:xfrm>
          <a:off x="3943072" y="2441029"/>
          <a:ext cx="91440" cy="393712"/>
        </a:xfrm>
        <a:custGeom>
          <a:avLst/>
          <a:gdLst/>
          <a:ahLst/>
          <a:cxnLst/>
          <a:rect l="0" t="0" r="0" b="0"/>
          <a:pathLst>
            <a:path>
              <a:moveTo>
                <a:pt x="45720" y="0"/>
              </a:moveTo>
              <a:lnTo>
                <a:pt x="45720" y="3937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7458B7-4AE7-44A3-B65C-B489DCC48760}">
      <dsp:nvSpPr>
        <dsp:cNvPr id="0" name=""/>
        <dsp:cNvSpPr/>
      </dsp:nvSpPr>
      <dsp:spPr>
        <a:xfrm>
          <a:off x="2334220" y="2441029"/>
          <a:ext cx="1654571" cy="393712"/>
        </a:xfrm>
        <a:custGeom>
          <a:avLst/>
          <a:gdLst/>
          <a:ahLst/>
          <a:cxnLst/>
          <a:rect l="0" t="0" r="0" b="0"/>
          <a:pathLst>
            <a:path>
              <a:moveTo>
                <a:pt x="1654571" y="0"/>
              </a:moveTo>
              <a:lnTo>
                <a:pt x="1654571" y="268303"/>
              </a:lnTo>
              <a:lnTo>
                <a:pt x="0" y="268303"/>
              </a:lnTo>
              <a:lnTo>
                <a:pt x="0" y="3937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F34358-2373-4ABD-97F3-240A1A0E98B3}">
      <dsp:nvSpPr>
        <dsp:cNvPr id="0" name=""/>
        <dsp:cNvSpPr/>
      </dsp:nvSpPr>
      <dsp:spPr>
        <a:xfrm>
          <a:off x="679648" y="2441029"/>
          <a:ext cx="3309143" cy="393712"/>
        </a:xfrm>
        <a:custGeom>
          <a:avLst/>
          <a:gdLst/>
          <a:ahLst/>
          <a:cxnLst/>
          <a:rect l="0" t="0" r="0" b="0"/>
          <a:pathLst>
            <a:path>
              <a:moveTo>
                <a:pt x="3309143" y="0"/>
              </a:moveTo>
              <a:lnTo>
                <a:pt x="3309143" y="268303"/>
              </a:lnTo>
              <a:lnTo>
                <a:pt x="0" y="268303"/>
              </a:lnTo>
              <a:lnTo>
                <a:pt x="0" y="3937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BDCF25-4680-48AF-860B-7A8C111EE2DD}">
      <dsp:nvSpPr>
        <dsp:cNvPr id="0" name=""/>
        <dsp:cNvSpPr/>
      </dsp:nvSpPr>
      <dsp:spPr>
        <a:xfrm>
          <a:off x="3311921" y="1581404"/>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29666-7467-4CF1-A66C-642E6D21725B}">
      <dsp:nvSpPr>
        <dsp:cNvPr id="0" name=""/>
        <dsp:cNvSpPr/>
      </dsp:nvSpPr>
      <dsp:spPr>
        <a:xfrm>
          <a:off x="3462337" y="1724299"/>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Epidemic Models</a:t>
          </a:r>
        </a:p>
      </dsp:txBody>
      <dsp:txXfrm>
        <a:off x="3487515" y="1749477"/>
        <a:ext cx="1303384" cy="809269"/>
      </dsp:txXfrm>
    </dsp:sp>
    <dsp:sp modelId="{EF0D647C-AD9A-4E09-A22D-C72B5523243F}">
      <dsp:nvSpPr>
        <dsp:cNvPr id="0" name=""/>
        <dsp:cNvSpPr/>
      </dsp:nvSpPr>
      <dsp:spPr>
        <a:xfrm>
          <a:off x="2778" y="2834742"/>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A6986-9500-4AD3-AEC4-E4A1ECC465F6}">
      <dsp:nvSpPr>
        <dsp:cNvPr id="0" name=""/>
        <dsp:cNvSpPr/>
      </dsp:nvSpPr>
      <dsp:spPr>
        <a:xfrm>
          <a:off x="153193" y="2977637"/>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Branching Model</a:t>
          </a:r>
        </a:p>
      </dsp:txBody>
      <dsp:txXfrm>
        <a:off x="178371" y="3002815"/>
        <a:ext cx="1303384" cy="809269"/>
      </dsp:txXfrm>
    </dsp:sp>
    <dsp:sp modelId="{93400D80-F0FD-4783-AAE1-7EACD0CCB628}">
      <dsp:nvSpPr>
        <dsp:cNvPr id="0" name=""/>
        <dsp:cNvSpPr/>
      </dsp:nvSpPr>
      <dsp:spPr>
        <a:xfrm>
          <a:off x="1657350" y="2834742"/>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C2AD6-9A1F-4C24-858C-F6106CE49251}">
      <dsp:nvSpPr>
        <dsp:cNvPr id="0" name=""/>
        <dsp:cNvSpPr/>
      </dsp:nvSpPr>
      <dsp:spPr>
        <a:xfrm>
          <a:off x="1807765" y="2977637"/>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SI Model</a:t>
          </a:r>
        </a:p>
      </dsp:txBody>
      <dsp:txXfrm>
        <a:off x="1832943" y="3002815"/>
        <a:ext cx="1303384" cy="809269"/>
      </dsp:txXfrm>
    </dsp:sp>
    <dsp:sp modelId="{C8CB6AAE-5264-4BF5-8BBC-340C82DB329D}">
      <dsp:nvSpPr>
        <dsp:cNvPr id="0" name=""/>
        <dsp:cNvSpPr/>
      </dsp:nvSpPr>
      <dsp:spPr>
        <a:xfrm>
          <a:off x="3311921" y="2834742"/>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69E635-B09E-44E8-93B9-6EADE85684A7}">
      <dsp:nvSpPr>
        <dsp:cNvPr id="0" name=""/>
        <dsp:cNvSpPr/>
      </dsp:nvSpPr>
      <dsp:spPr>
        <a:xfrm>
          <a:off x="3462337" y="2977637"/>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SIR Model</a:t>
          </a:r>
        </a:p>
      </dsp:txBody>
      <dsp:txXfrm>
        <a:off x="3487515" y="3002815"/>
        <a:ext cx="1303384" cy="809269"/>
      </dsp:txXfrm>
    </dsp:sp>
    <dsp:sp modelId="{18F71974-3149-42A2-AE65-87C4AFB7F10B}">
      <dsp:nvSpPr>
        <dsp:cNvPr id="0" name=""/>
        <dsp:cNvSpPr/>
      </dsp:nvSpPr>
      <dsp:spPr>
        <a:xfrm>
          <a:off x="4966493" y="2834742"/>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F206A-F7E0-40BD-9735-E6F25B69DE8A}">
      <dsp:nvSpPr>
        <dsp:cNvPr id="0" name=""/>
        <dsp:cNvSpPr/>
      </dsp:nvSpPr>
      <dsp:spPr>
        <a:xfrm>
          <a:off x="5116909" y="2977637"/>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SIS Model</a:t>
          </a:r>
        </a:p>
      </dsp:txBody>
      <dsp:txXfrm>
        <a:off x="5142087" y="3002815"/>
        <a:ext cx="1303384" cy="809269"/>
      </dsp:txXfrm>
    </dsp:sp>
    <dsp:sp modelId="{A35361C9-D0BA-4E67-BB5D-27F1EB51EAA8}">
      <dsp:nvSpPr>
        <dsp:cNvPr id="0" name=""/>
        <dsp:cNvSpPr/>
      </dsp:nvSpPr>
      <dsp:spPr>
        <a:xfrm>
          <a:off x="6621065" y="2834742"/>
          <a:ext cx="1353740" cy="859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899D73-F7D1-43CB-963D-58BACB65B903}">
      <dsp:nvSpPr>
        <dsp:cNvPr id="0" name=""/>
        <dsp:cNvSpPr/>
      </dsp:nvSpPr>
      <dsp:spPr>
        <a:xfrm>
          <a:off x="6771481" y="2977637"/>
          <a:ext cx="1353740" cy="859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SIRS  Model</a:t>
          </a:r>
        </a:p>
      </dsp:txBody>
      <dsp:txXfrm>
        <a:off x="6796659" y="3002815"/>
        <a:ext cx="1303384" cy="8092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2:14.515"/>
    </inkml:context>
    <inkml:brush xml:id="br0">
      <inkml:brushProperty name="width" value="0.05292" units="cm"/>
      <inkml:brushProperty name="height" value="0.05292" units="cm"/>
      <inkml:brushProperty name="color" value="#FF0000"/>
    </inkml:brush>
  </inkml:definitions>
  <inkml:trace contextRef="#ctx0" brushRef="#br0">2388 2074 143 0,'-15'-5'455'0,"3"3"30"16,2 1 20-16,2 1-4 0,2-2-20 0,-1 1-43 15,7 1-35-15,-10-1-43 0,10 1-37 0,0 0-25 16,0 0-16-16,0 0-15 0,0 0-19 0,0 0-25 16,41 2-15-16,-11-3-20 0,3 2-19 0,1 1-21 15,5-4-7-15,14 1-21 0,0 1-10 0,-2 0-13 16,-14 0-37-16,3 0-30 0,-2 0-37 0,-5 3-47 15,2-1-52-15,-7-1-47 0,-8-3-53 0,-3-1-47 16,-4 2-26-16,-6 0-13 0,-3 1-27 0,-4 0-30 16,0 0-3-16,0 0-19 0,0 0 37 15,-28-6 53-15,8 3 56 0,0 2 55 0,-9-3 53 0,2 2 55 16,4 2 65-16,4 0 53 0,-1-1 43 16,2 1 41-16,6-1 36 0,2 2 2 0,1-1 14 15,1 0-3-15,3 1-19 0,1 3 23 0,0 2 27 16,2 0 7-16,2 3 3 0,1 4 2 0,0 4-8 15,-1-1-2-15,0 9-11 0,0 4-10 0,-1-1-12 0,-5 4-18 16,3 3-11-16,-2 1-13 0,1-1-17 0,1 12-7 16,-4-12-22-16,-3 10-18 0,4-15-31 15,0 0-40-15,0 1-51 0,0-1-51 0,-2-2-58 16,3-3-67-16,4-7-61 0,-2-2-60 0,-1-4-54 16,4-4-62-16,0-4-50 0,0-4-271 0,4 1-838 15,-4-1 372-15</inkml:trace>
  <inkml:trace contextRef="#ctx0" brushRef="#br0" timeOffset="650.2">2724 2506 11 0,'7'-8'284'16,"-1"-3"23"-16,-1 6 19 0,-1 0 13 0,-1-1 22 16,0 1-1-16,0 3 0 0,2 0-27 0,-5 2-21 15,5-2-18-15,-5 2-4 0,0 0-24 0,9 8-24 16,-5-5-23-16,1 7-19 0,0-3-19 0,0 1-19 16,0 3-18-16,3-2-14 0,1-1-13 0,1 2-9 15,-2-5-26-15,0 2-11 0,3-1-10 0,-3-2-14 16,2-3-7-16,1 1-11 0,1-4-1 0,6-1-6 15,-7-3-1-15,2-5-8 0,1 0-1 0,-1 1 2 16,2-1 3-16,-7 1-4 0,1 1-1 16,2-4-5-16,2 0 13 0,-4 4 4 0,0 0 13 0,-4 2 16 15,3-1 6-15,-3 3 5 0,0 3-3 0,-2-2-3 16,-3 4-5-16,7-7-10 0,-3 5-7 0,-4 2 2 16,0 0 8-16,0 0-6 0,10 9-2 15,-7-3-5-15,0 5 0 0,-1-2-1 0,1 7-1 16,3 3-9-16,2 5-3 0,-3 2 1 0,-4-1-3 15,0-1 0-15,2 3 0 0,-2 0-4 0,2-1 1 16,-2 2 1-16,3-2 4 0,-4 2-21 0,4-2-4 16,-6-6-8-16,1-1-2 0,0 8-1 0,-2-2-8 15,1 2-1-15,2-1 2 0,-3-6-3 0,-1 1 6 0,3-4 0 16,-4 1 5-16,0-3 4 0,0-2-5 16,-5-5-1-16,3 0 6 0,-1-1 2 0,-3 1 7 15,2-5 1-15,-1-1 2 0,10-2 4 0,-19-7 2 16,8 0 9-16,-3-5 11 0,4-3 5 0,5-3 5 15,-2-7-10-15,6-2 5 0,5-3-1 0,2-4-7 16,12-11-5-16,3-1-12 0,3-2-19 0,7-6-29 16,-1 2-26-16,24-17-23 0,-21 22-20 0,6-1-8 15,17-19-17-15,-20 29 6 0,-2-1 17 0,-2 3 9 16,-1-5 10-16,-12 18 22 0,-1 1-2 0,1 4 35 16,-9 2 29-16,-1 7 36 0,-2-2 34 0,-2 2 25 15,-3-2 22-15,0 7 9 0,-1 3 6 0,-1 1-5 16,0 0-7-16,0 0 5 0,0 0-2 0,0 0-1 15,-12 20 3-15,2 4 6 0,4 1-6 0,-2 8 3 16,-1 2-6-16,4 18 3 0,-4-1-19 0,4 1-1 16,-4 6-3-16,0-3-16 0,3 3-6 0,2-2-6 15,0-2-4-15,0 2 4 0,4-4-23 0,0-5-39 16,0 0-18-16,0-15-29 0,0 0-34 0,0-2-44 16,-4-6-45-16,4-7-50 0,-1 0-42 0,1-6-35 15,0-7-38-15,0-1-61 0,0-4-80 0,0 0-65 16,0 0-303-16,-9-26-912 0,5 8 404 0</inkml:trace>
  <inkml:trace contextRef="#ctx0" brushRef="#br0" timeOffset="1352.09">3426 2437 176 0,'0'-15'481'0,"1"3"0"16,3 3 4-16,-3-1-16 0,3 1-35 0,1 4-41 0,-1-1-33 15,5 3-36-15,4 1-34 0,-3 3-25 16,9 1-28-16,2 2-23 0,4 3-23 0,-5 1-22 15,0 1-31-15,-4 3-28 0,-1 0-34 0,-3 4-28 16,-4-1-14-16,-3 3-12 0,-1 1-9 0,-7 1-14 16,-1-2 2-16,-2 7 1 0,-7-7 0 0,-1-3-7 15,-6 2-1-15,4-3 9 0,-1-3 18 0,0-3 17 16,0-1 16-16,6-1 3 0,-1-4 9 0,2 1 4 16,4-3 3-16,6 0-1 0,-13-4-12 15,13 4-5-15,0 0-5 0,0-11-2 0,9 6-6 0,1-2-4 16,7-1-8-16,6-4-3 0,4 0-3 0,-2-1-6 15,7 1 0-15,0-3 0 0,-1 3-2 0,-2 2 3 16,3-1-9-16,-1 1-1 0,1 1-2 0,-2 1-3 16,-3-3 0-16,0 2-1 0,-9 0 0 0,1 0 3 15,0 4 1-15,-9 0 4 0,-1-2-3 16,0 3 0-16,0 0 0 0,-5-4 5 0,0 4 11 0,-3-3 12 16,-1 1 5-16,0 6 7 0,-5-5-2 15,-1 1 9-15,6 4 3 0,-17-1 5 0,9 6-9 0,-2-1 1 16,-5 7-1-16,2-1 0 0,-5 2 5 0,3 8-3 15,-2 4-5-15,4-1-1 0,2 0-2 0,5-4-6 16,3 1-4-16,3 0-5 0,1-4 2 0,4 1-3 16,6-4-7-16,1-2 4 0,6-5-2 0,4-1-4 15,9-4 5-15,7-4-5 0,-2-2-6 16,0-7 5-16,12-6-3 0,-2-5-2 0,-11 4 1 16,7-5-9-16,-9 4 0 0,8-9 3 0,-13 7 3 15,-7-2-4-15,2-1 9 0,-7-2 16 0,-4 4 19 16,-6 5 13-16,2 0 6 0,-7 6 22 0,-1 2-11 0,-1-1-85 15,-3 4 0-15,-1 2 0 0,-5 2 0 0,-2 4 0 16,-2 2 0-16,1 0 0 0,-6 6 0 0,6 4 0 16,-2 2 0-16,2 0 0 0,3 4 0 15,1-3 0-15,3-1 0 0,4 4 0 0,2 1 0 16,4-2 0-16,3 0 0 0,9 2 0 0,2-1 0 16,1-1 0-16,4-3 0 0,-6-5 0 0,2-2 0 15,3 0 0-15,-4 0 0 0,-2-2 0 0,-6 1 0 0,2-2 0 16,-1-2 0-16,-2 5 0 0,-3-5 0 15,-3 1 0-15,0-1 0 0,-3-3 0 0,0 14 0 16,-8-7 0-16,3-1 0 0,-5 0 0 0,-2 0 0 16,-4-2 0-16,-6 1 0 0,-5 0-1 0,0 0-237 15,7-4-101-15,-3 0-106 0,-4-3-116 0,4-3-541 16,10 0-1192-16,-3-1 527 0</inkml:trace>
  <inkml:trace contextRef="#ctx0" brushRef="#br0" timeOffset="2251.89">5285 2382 59 0,'9'-6'473'0,"-2"1"35"0,-2-2 19 0,0 3 4 16,1-1-14-16,-6 2-21 0,0-1-26 0,0 4-32 16,-10-4-28-16,0 5-24 0,-3 2-13 0,-4 5-29 0,-3 2-28 15,-4 5-26-15,1 2-28 0,1 5-27 16,-1 2-21-16,2 2-16 0,5 0-22 0,4-2-25 15,5 2-13-15,0-8-9 0,7 1-19 0,3-2-8 16,3 0-9-16,3-3-11 0,4-3-23 0,6-4-9 16,-1-6-3-16,1-2-40 0,3-4-7 0,6-4 0 15,-1-3 0-15,-7-5 0 0,2-2 0 0,-5-4 0 16,-2-2 0-16,-5 0 0 0,-3-2 0 0,-5-7 0 0,-2 4 0 16,-7 2 0-16,2-4 0 0,-3 3 0 15,-4 0 0-15,-3 6 0 0,2-3 0 0,3 11 0 16,2-1 0-16,2 5 0 0,2 3 0 0,1 2 0 15,0-1 0-15,1 1 0 0,4 0 0 0,4 1 0 0,3-1 0 16,9 2 0-16,0 0 0 0,3 1 0 0,1 0 0 16,6 4 0-16,-6 0 0 0,-3 4 0 15,4-1 0-15,4 6 0 0,-10 1 0 0,-2 2 0 16,-1 2 0-16,3 5 0 0,-7 4 0 0,-4 3 0 16,0 0 0-16,-4 2 0 0,-2 2 0 0,-2 2 0 15,-1 16 0-15,-2-3 0 0,-6 1 0 0,6-1 0 16,-3 2 0-16,0-3 0 0,0-10 0 0,-2 16 0 15,1-1 0-15,-1 3 0 0,-3-4 0 0,3-1 0 16,2-3 0-16,-2 2 0 0,4-11 0 0,-1-4 0 16,1 0 0-16,2-2 0 0,0 0 0 0,-1-9 0 15,10-5 0-15,-5 1 0 0,4-6 0 0,-3-4 0 16,7 0 0-16,-3-4 0 0,4-3 0 0,-9 0 0 16,23-10 0-16,-7-1 0 0,-5-5 0 0,4-7 0 15,-3-4 0-15,-2 0 0 0,0-4 0 0,-6-15 0 16,-2 13 0-16,-2-17 0 0,-6 16 0 0,-3 0 0 15,-1 4 0-15,-3 1 0 0,-2 0 0 0,1 3 0 16,-3 2 0-16,2 2 0 0,-2 1 0 0,8 9 0 16,0 3 0-16,4 2 0 0,0-2 0 0,5 2 0 15,0 4 0-15,1-4 0 0,7-1 0 0,5 1 0 16,2 0 0-16,4 1 0 0,11 0-282 0,2-1-217 16,1-2-109-16,0 3-526 0,4-3-1228 0,0-1 543 15</inkml:trace>
  <inkml:trace contextRef="#ctx0" brushRef="#br0" timeOffset="4067.66">6474 2357 180 0,'1'-2'356'0,"2"-4"7"0,-2 3-13 16,-1 3-10-16,5-5-19 0,-5 2-6 0,4 0-11 16,-4 3-10-16,0 0-20 0,0 0-20 0,0 0-10 15,0 0-16-15,0 0-14 0,0 0-13 0,0 0-13 16,0 0-14-16,-4 13-14 0,-1-11-18 15,5-2-14-15,-4 5-17 0,3-3-7 0,1-2-12 0,-3 3-12 16,3-3-1-16,0 0-12 0,-1 3-2 0,1-3-6 16,0 0-9-16,0 0-4 0,-1 4-1 0,1-4-3 15,0 0-8-15,0 0-1 0,0 0-4 16,0 0 0-16,0 0-2 0,0 0-7 0,0 0 1 0,0 0-2 16,0 0 1-16,0 0-1 0,0 0-3 15,0 0 2-15,0 0-4 0,0 0-3 0,0 0-3 0,0 0 2 16,0 0-3-16,0-14 0 0,1 11 7 0,-1 3 6 15,0-6 5-15,0 6 12 0,0-6-1 0,0 6 5 16,0-5 5-16,0 0 4 0,0 5 4 0,-1-5 2 16,1 1 3-16,0 4 8 0,-3-6-10 15,3 2-12-15,0 4 3 0,-4-8 6 0,4 3-8 16,-1-1-2-16,1 6 2 0,-3-6 0 0,2 1 3 16,1-2-13-16,0 7-2 0,0-15-3 0,-1 10 6 15,1-2-1-15,0 0-2 0,0 1 8 0,0 1 0 0,1-2-9 16,-1 1-1-16,0 6-1 0,-1-11-4 15,1 7-3-15,0 4 9 0,0-7 2 0,1 2-6 16,-1-1 0-16,0 6-15 0,0-6-1 0,0 6 13 16,1-6-7-16,-1 6-11 0,0 0 5 0,0 0-11 0,3-6 11 15,-3 6-5-15,0 0 2 0,4-3-11 0,-4 3 6 16,0 0 1-16,0 0-1 0,0 0-4 16,0 0-3-16,0 0 6 0,13 13-4 0,-12-6 2 15,0 5 7-15,4 6-3 0,2 1-11 0,-6 7 0 16,3 3 15-16,1 1-4 0,0 2-6 0,-1 3 5 15,0-2 4-15,-3 2 6 0,4-1-11 0,-5 1 2 0,-1-4 0 16,-3-2-12-16,-1 0 7 0,0 0-19 16,-3-3 3-16,-1-3 17 0,-1-5-6 0,1-1-8 15,-3-5 4-15,-3 0 7 0,1-1 0 0,0-4-2 16,-3 0-3-16,-2-3 14 0,1-4-4 0,1-2 4 16,-1-1-14-16,0-7 4 0,-1-2-1 0,-2-2-3 15,3 2-5-15,3-3 9 0,3 2 7 0,2 0 3 0,5 1-9 16,-3 1 13-16,3 1 2 0,1 2-2 15,1 2-1-15,0 1-13 0,2 1 10 0,1 4 0 16,4-3 0-16,-4 3-8 0,0 0-1 0,15 10 6 16,-7-4-6-16,1 2-1 0,-2 3 1 0,7 1-8 15,-2 1-10-15,1 1-21 0,-1-4-15 0,1 0-6 16,1-1-13-16,3 2-11 0,-1-5-1 0,-5 0-3 16,6 1 7-16,1-5 5 0,2-2 0 0,-5 0 8 15,-1-5 10-15,-4-3 4 0,4 4 10 0,-2-4 6 16,-2-5 5-16,0 3 11 0,2-6 6 0,-3-1 11 15,0-1 14-15,-4 1 15 0,2-1-1 0,0 6 9 16,-2 3 12-16,1-2 10 0,-2 6 0 0,0-2-11 16,0 1-6-16,-3 0-1 0,0 4-9 0,-1 2 7 15,0 0-7-15,0 0 8 0,16 11 5 0,-11 0-18 16,1-2-2-16,-1 3-5 0,2-1 11 0,0 3-5 16,1-1-6-16,-2-2 3 0,5 2 2 0,0-1-4 15,-6-2-5-15,3-3-3 0,1 0 1 0,-3-2 1 16,2 0-1-16,-3-2 1 0,4 0 7 0,0-3-7 15,-9 0 1-15,14-3-5 0,-6 0 2 0,0-1 3 16,2-2-9-16,-4 0 2 0,3-2 8 0,0 0-2 16,-3-1-4-16,2 2-6 0,-3-3 3 0,1 3-1 15,-2 2 3-15,0 0 6 0,-3 2 1 0,3-2 2 16,-1 4-4-16,-3 1-12 0,5-3-1 0,-5 3 5 16,0 0-1-16,0 0-6 0,10 5 6 0,-7 0 0 15,2-1 14-15,1 0-9 0,-1 1-8 0,0 0 3 16,4 2-3-16,0-1 6 0,2 1-8 0,1-1-12 15,-2-1-7-15,2 0-14 0,2 0-15 0,-1-3-25 16,1-1-25-16,-4-1-29 0,3-1-14 0,1-2-20 16,-1-1-9-16,-2-2-24 0,1 0-18 0,3-4-22 15,-6 1 7-15,0-7-14 0,0-1-13 0,2-5-2 16,-2 4 2-16,4-14 10 0,-4 3 29 16,0-6 3-16,0 1 36 0,5-11 35 0,-9 11 51 15,0-1 52-15,2 8 49 0,-2-1 45 0,-3 10 53 16,2 0 37-16,-4 7 56 0,0 1 24 0,3 0 0 0,-3 6-17 15,1-1-20-15,0 3-9 0,-1 2 30 0,0 0 1 16,-1 14-6-16,-3-2 2 0,0 4-12 16,-2 9 1-16,-2 4-6 0,2 4-7 0,1 2-13 0,-7 17-6 15,3-3-1-15,3 3-18 0,-7 1-13 0,2 0-12 16,2-1-8-16,-4 1-3 0,7 3-14 0,-2-3-13 16,1-1-4-16,1-3-13 0,0-16-20 0,4 3-17 15,1-3-22-15,4 1-29 0,2-7-15 0,2-4-29 16,1-7-22-16,2-3-25 0,3-6-27 0,1-2-14 15,4-4-8-15,-4-2-18 0,5-5 7 16,2-1 0-16,1-9 15 0,-1-5 18 0,-4-4 11 16,-4-2 8-16,-2-6 15 0,-1-1 13 0,-1-15 13 0,-6 0 14 15,-4 14 33-15,-5-10 40 0,-4 11 32 0,-4-1 33 16,-1 7 20-16,-4 0 29 0,-3 3 30 0,4 1 17 16,-4 3 8-16,7 6 9 0,2 3-1 15,0-3-23-15,5 8 8 0,1-3-13 0,1 8-10 16,3-1-24-16,3-2-22 0,0 5-1 0,9-7-11 15,1 4-11-15,8 0-23 0,4 1-4 0,-3 1-12 16,12 0-11-16,-4 2-8 0,3-1-13 0,0-1 0 0,-4 0 0 16,-4 1 0-16,-4 2 0 0,0 1 0 0,-8 0 0 15,3-3 0-15,-3 5 0 0,-2 0 0 16,0 1 0-16,-8-2 0 0,0 5 0 0,-2-2 0 0,1 8 0 16,-4-4 0-16,1-1 0 0,0 1 0 15,-1 0 0-15,4 1 0 0,-3-2 0 0,-1 0 0 16,4 1 0-16,-2 0 0 0,6-3 0 0,-2-1 0 0,3-1 0 15,-2-1 0-15,7-1 0 0,-1 1 0 0,5-4 0 16,-1-1-12-16,1-1-19 0,5-2-12 16,-6-1 9-16,0-1 6 0,4-3 6 0,-5 0-3 15,-2-1 3-15,4-4 9 0,-3-2 12 0,0-8 6 16,-3 4-5-16,-2-8 14 0,0 1 10 0,-4 6 17 16,-1 1 15-16,-6 4 1 0,6-2-23 0,-4 6-34 15,-1 0 0-15,-8 0 0 0,3 2 0 0,1 2 0 16,-4 3 0-16,-3 4 0 0,1 2 0 0,4 0 0 15,1 1 0-15,-2 5-60 0,1-1-235 0,6 1-95 16,1 2-123-16,4 2-126 0,4-3-410 0,2 3-1137 16,11-3 502-16</inkml:trace>
  <inkml:trace contextRef="#ctx0" brushRef="#br0" timeOffset="4200.89">7771 2627 408 0,'6'1'552'15,"-2"1"25"-15,-4-2 27 0,0 0 29 0,4 1 7 16,-4-1-9-16,0 0-25 0,0 0-42 0,8-4-47 15,-8 4-51-15,0 0-48 0,0 0-53 0,5-2-74 16,-1 0-85-16,-4 2-107 0,6-7-127 0,-3 0-175 16,-1 5-180-16,1 0-263 0,1-3-408 0,-4 5-1140 15,2-11 505-15</inkml:trace>
  <inkml:trace contextRef="#ctx0" brushRef="#br0" timeOffset="4766.26">8719 2287 250 0,'3'-11'484'0,"-3"5"18"0,0 0 7 16,4-3 9-16,0 1-2 0,-1-1-16 0,0 5 4 15,-2-1-31-15,-1 3-19 0,0 2-28 0,1-4-47 16,-1 4-31-16,0 0-9 0,-3 12-24 0,-2-1-29 0,-3 8-23 16,-1 5-26-16,0 6-22 0,-1 1-14 15,1 1-26-15,0 3-15 0,-4-1-23 0,4-2-137 16,0-2 0-16,0 1 0 0,8-5 0 0,-3-8 0 16,0-3-172-16,3-4-75 0,-2-2-54 0,2-5-28 15,1-1-73-15,0-3-65 0,0 0-70 0,-1-20-419 16,-2 2-1036-16,2-1 458 0</inkml:trace>
  <inkml:trace contextRef="#ctx0" brushRef="#br0" timeOffset="5199.92">8576 2296 419 0,'-2'-32'190'0,"-2"0"61"16,3 7 46-16,-3 7 16 0,2 2 27 0,1-1 35 15,0 5 24-15,0 2 3 0,3-1-14 0,1 7-6 16,4-2-15-16,5 2-8 0,5 5-43 0,4 1-37 16,-3 1-9-16,9 3-25 0,2 7-15 0,0 1-27 15,-1 4-14-15,1 4-6 0,0 0-30 0,7 10-23 16,-13-4-25-16,-4-2 5 0,-2-2-2 0,-1 4-19 15,-7 0-26-15,-1 0-10 0,-4 2-11 0,-4-1-27 16,-5 0-10-16,-5-2-11 0,-8-1-11 0,0-2-8 16,-4-3 0-16,-6 2-4 0,1-4 3 0,0-5 2 15,-3-1-6-15,2-6 1 0,1-1 10 0,-3-5 4 16,10-1 2-16,2 0 6 0,4-4 12 0,2 2 19 16,2-3 1-16,5 2-8 0,1-2 1 0,3-1-4 15,6-1-1-15,0 1-2 0,7-1 3 0,3-1 2 16,13-2-4-16,4 5-6 0,1-5-9 0,1 2 7 15,17-3 3-15,-16 5-3 0,5-2 1 0,0 1 0 16,-3 0 4-16,1 3-6 0,1-2-3 0,-5-1 2 16,-2 2 6-16,-1-1-6 0,-12 4 3 15,-8 2 0-15,3-1 17 0,-3 0 4 0,-5 1 14 0,-6 0 5 16,0 0 13-16,11 4 30 0,-12 4 10 0,0 2 8 16,-3 0-17-16,-4 1-16 0,3 1-3 0,-1 4-5 15,-1-5-11-15,0 0-38 0,2 1-18 0,1-2-48 16,1 0-34-16,2-1-46 0,1-3-56 0,5-2-66 15,3-3-72-15,-8-1-89 0,20-8-64 0,-3-3-57 16,-2 0-405-16,2-2-1018 0,2-11 450 0</inkml:trace>
  <inkml:trace contextRef="#ctx0" brushRef="#br0" timeOffset="5298.66">9390 2259 198 0,'-1'-17'419'16,"-3"2"3"-16,2 2 14 0,-1 2 27 0,-3 3-8 15,3 2-26-15,1-1-43 0,-1 2-44 16,2 4-36-16,1 1-43 0,0 0-69 0,0 0-79 15,0 0-105-15,9 20-130 0,1-6-138 0,-5-3-419 16,7 3-734-16,3 0 326 0</inkml:trace>
  <inkml:trace contextRef="#ctx0" brushRef="#br0" timeOffset="5600.17">9567 2457 4116 0,'0'0'453'0,"0"0"-188"15,0 0 26-15,-12-13 18 0,14 8-27 0,-1-1-49 16,5-5-30-16,2-5-38 0,6-4-28 0,5 0-12 15,1 0-8-15,2-1-7 0,4-3-10 0,3-3-10 16,3-9-18-16,-1 0-3 0,-11 7 1 0,9-13-14 16,-8-1-6-16,-1 0 0 0,-2-4-9 0,-4 2-6 15,-10 13-2-15,0 4-5 0,-3 9-1 0,-1 2-3 16,-1 5 4-16,-4 2-12 0,-1 5-2 0,-2 4 8 16,-6 6 1-16,0 7 10 0,-9 11 4 0,2 6 30 15,0 12 3-15,3 11 28 0,-1-4 10 0,2 10 10 16,-5 25-112-16,13-24-6 0,4 23 0 0,3-22 0 15,0 0 0-15,0-2 0 0,2-5 0 0,0 1 0 16,2-4 0-16,-2-2 0 0,4-13 0 0,-4-3 0 16,4-1 0-16,-4-11 0 0,1-5 0 0,-2-3 0 15,-2 1 0-15,0-8 0 0,-1 0-246 0,-4-4-254 16,8-1-86-16,-18-4-558 0,2-5-1238 0,0-2 548 16</inkml:trace>
  <inkml:trace contextRef="#ctx0" brushRef="#br0" timeOffset="5933.77">9491 2577 299 0,'4'-12'382'0,"0"1"1"16,6-5 8-16,3 2 4 0,9-4-11 0,-2 0-24 16,2-1-31-16,7 2-34 0,5-1-29 0,1 1-22 15,15-9-31-15,1 2-24 0,0-1-34 0,-1 0-37 16,-5-7-32-16,6 3-21 0,-4 2-11 0,-6-1-14 16,0-2-23-16,-3-2 2 0,-6-4-9 0,0-4-2 15,-11 12-7-15,-3-1 9 0,-7-1 12 0,3 2 12 16,-6 1 27-16,-4 9 22 0,-3 6 18 0,2 1 23 15,-3 2 18-15,-2 3 10 0,1 1 6 0,-5 4-3 16,6 1 8-16,-21 8 4 0,7 2 3 16,-5 11 16-16,2 5 15 0,-7 14 21 0,5 4 14 0,-4 9 11 15,6 6 16-15,-2-4-1 0,-3 23-7 0,7-19-181 16,-3 20-74-16,8-23 0 0,2 0 0 0,7 1 0 16,1 0 0-16,2-8 0 0,1 0 0 0,1 4 0 15,-1-18 0-15,-1 1 0 0,7-5 0 0,-5 0 0 16,-2-13 0-16,1-2 0 0,-3-7 0 0,1 0 0 15,-1-5 0-15,0-4-26 0,0 0-428 0,0 0-54 16,0 0-33-16,-21-30-28 0,8 9-447 0,-3-8-1100 16,5 0 487-16</inkml:trace>
  <inkml:trace contextRef="#ctx0" brushRef="#br0" timeOffset="7182.77">9946 2638 1264 0,'-4'-31'95'0,"-1"1"60"0,-4 10 54 0,8 1 37 0,-3 0 43 16,3 3 37-16,1 1 27 0,1 2 4 0,4 2 9 15,8-3-2-15,4 2-13 0,6-5-14 16,1 3-21-16,7 3-30 0,-2 1-14 0,2 4-10 15,3 0-32-15,-2 3-12 0,0 1-15 0,0 1-15 0,-5 3-5 16,0 5-26-16,-8-2-1 0,0 4 1 0,4 4-20 16,-9 0-11-16,1 2-3 0,-4-1-12 0,-5 0-10 15,-2 4-6-15,1 0-10 0,-5 2-13 0,-4-1-71 16,3-1-1-16,0-1 0 0,-3-4 0 16,0-5 0-16,3 3 0 0,-2-5 0 0,2 2 0 15,1-4 0-15,0-4 0 0,0 0 0 0,0 0 0 16,0 0 0-16,0 0 0 0,14-13 0 0,-4 4 0 0,-2-2 0 15,2-6 0-15,4 2 0 0,-4-1 0 16,1 0 0-16,-1-1 0 0,-3 7 0 0,1 1 0 16,0-1 0-16,-1 4 0 0,-1 1 0 0,-1 1 0 15,-3 0 0-15,-2 4 0 0,0 0 0 0,15 7 0 16,-11-2 0-16,2 3 0 0,0 3 0 0,-1 0 0 16,-1 0 0-16,2-1 0 0,-1 6 0 0,0 0 0 0,3-6 0 15,-4-1 0-15,5-1 0 0,-4-1 0 16,0-5 0-16,-1 0 0 0,4 1 0 0,-8-3 0 15,11 0 0-15,-11 0 0 0,16-5 0 0,-5-1 0 16,-2-5 0-16,0-2 0 0,1 0 0 0,3 1 0 16,0-3 0-16,-1 2 0 0,1-1 0 0,1-2 0 15,-2 3 0-15,1 1 0 0,1-1 0 0,-2 1 0 0,2 3 0 16,3-1 0-16,-4 5 0 0,4-1 0 16,-5 1 0-16,1 3 0 0,5 2 0 0,-1 3 0 15,-6 3 0-15,1 0 0 0,3 7 0 0,0 1 0 16,-6-1 0-16,1 5 0 0,-2-2 0 0,-3 1 0 15,-1 2 0-15,-3-1 0 0,3-3 0 0,-6 2 0 16,-1-3 0-16,-1-3 0 0,-1-1 0 0,-8-2 0 16,4-1 0-16,0 0 0 0,-2-3 0 0,-1-2 0 15,1-2-4-15,11 0-26 0,-21-2 12 0,10-2 17 16,5 0 6-16,-1-3 7 0,2 3 1 0,4-3-2 16,2-4-11-16,3-3 8 0,6 2-4 0,8-9-4 15,4 1 0-15,2 0-9 0,0 3 13 0,3-1 1 16,4 2-5-16,-2 1 0 0,2 1 0 0,-4 2 0 15,-3 1-1-15,-7 5 2 0,2 2-1 0,-9 1-1 16,3 0 1-16,-6 5 1 0,-7-2-1 0,17 4 0 16,-14 0 0-16,0 1 0 0,1 1 0 0,0 0 0 15,-3 5 0-15,2-3 0 0,-2 2 0 0,3 3 0 16,-1-2 0-16,-2-2 0 0,1 2 0 0,2-1 0 16,-1-2 0-16,-2-1 0 0,4 3 0 0,-1-6 0 15,1 2 0-15,-2-3 0 0,-3-3 0 0,9 6 0 16,-3-5 0-16,-6-1 0 0,13-1 0 0,-2 0 0 15,1-4 0-15,-2-2 0 0,5-4 0 0,0 0 0 16,0-1-2-16,0 3 4 0,-1-5-7 0,-1 5 10 16,-3 1-5-16,0-1 0 0,-3 3 0 0,-2-1 0 15,0 1 0-15,1 4 0 0,-6 2 0 0,4-3 0 16,-4 3 0-16,0 0 0 0,4 10 0 0,-4-10 0 16,-4 16 0-16,0-2 0 0,2 3 0 0,2 1 0 15,-3 1 0-15,6 0 0 0,-6-3 0 0,6-1 0 16,-1 1 0-16,2-4 0 0,0 0 0 0,1-4 0 15,-1 0 0-15,4-3 0 0,1-1 0 0,-3-2 0 16,-6-2 0-16,18-1 0 0,-18 1 0 16,19-6 0-16,-9 2 0 0,0-5 0 0,3 1 0 0,-2-4-6 15,-3-1 4-15,0-4-6 0,-1-1 15 0,-5 0 2 16,-1 0-9-16,1 2 0 0,-2-2 0 0,1 0 0 16,-4 1 0-16,2 3 0 0,-4-1 0 0,2 6 0 15,0 0 0-15,1 3 0 0,2 1 0 0,0-1 0 16,0 6 0-16,2-4 0 0,-2 4 0 0,7-4 0 15,-7 4 0-15,18 2 0 0,-9 0 0 0,9 1 0 16,1-1 0-16,-1 5 0 0,4-4 0 0,-4 3 0 16,2 2 0-16,-1 0 0 0,6 5 0 0,-8-5 0 15,0 3 0-15,-7-4 0 0,-1 4 0 0,-1-1 0 16,1 4 0-16,-3-3 0 0,-5 1 0 0,3 0 0 16,0 4 0-16,-4-5 0 0,-1-1 0 0,-2 0 0 15,2-2 0-15,-2-2 0 0,2 2 0 16,1-2 0-16,-2-3 0 0,2-3 0 0,0 0 0 15,0 0 0-15,0 0 0 0,0 0 0 0,0 0 0 0,0 0 0 16,11-20 0-16,-2 9 0 0,1-1 0 0,3-1 0 16,0-2 0-16,4 3 0 0,-2 0 0 15,2 5 0-15,0 0 0 0,-1 2 0 0,2 2 0 16,-7 3 0-16,1-2 0 0,2 6 0 0,-4 3 0 16,-1 2 0-16,2 2 0 0,2 3 0 0,-3 0 0 15,-6 2 0-15,0 0-75 0,-4-5-170 0,0 4-35 0,4-4-51 16,-8-1-68-16,3 0-41 0,-2-4-59 0,-2 0-74 15,-5-4-319-15,2-3-966 0,8 1 427 16</inkml:trace>
  <inkml:trace contextRef="#ctx0" brushRef="#br0" timeOffset="7302.49">11499 2135 115 0,'-28'-26'575'15,"3"3"10"-15,3 3-8 0,1 2-45 0,7 5-47 16,1 2-57-16,4 4-54 0,3 3-110 0,3 0-156 15,-1 1-194-15,1-2-277 0,3 5-236 0,0 0-650 16,13-11 288-16</inkml:trace>
  <inkml:trace contextRef="#ctx0" brushRef="#br0" timeOffset="8300.17">12310 1900 416 0,'-6'0'433'0,"-3"-1"-12"0,4 0-9 0,-1-1-13 16,2 0-17-16,4 2-16 0,-8-1-11 0,8 1-8 15,0 0 1-15,0 0-2 0,0 0-10 0,18-8-7 16,-3 4-12-16,3-3-6 0,9-3-3 0,5 0-2 15,20-5-8-15,3 2-19 0,31-12-11 0,6-3-12 16,0-1-17-16,12 2-14 0,7-5-19 16,6-4-23-16,14-7-78 0,4 4-105 0,7-9 0 15,13-4 0-15,2-1 0 0,-4 7 0 0,-2 3 0 16,-12 5 0-16,-10 5 0 0,-7 7 0 0,-12 6 0 0,-12 0 0 16,-34 6 0-16,-5 0 0 0,-8-1 0 15,-14 5 0-15,-10 1 0 0,-8 3 0 0,-4 0 0 16,-1-3 0-16,-6 5 0 0,-4 0 0 0,0-1 0 15,-4 5 0-15,0 0 0 0,-13-9 0 0,3 6 0 16,-3 1 0-16,-6 1 0 0,-11-2-220 0,1 2-23 16,-3 2 0-16,-1 2 11 0,-2-1 7 0,2 0 7 15,-1 0 9-15,3-2 13 0,-5 1 26 0,4 1 18 16,2-2 19-16,-1-1 10 0,2 0 32 0,9 1 31 16,1 0 46-16,6 0 28 0,-1 1 28 0,7 0 24 15,7-1 16-15,-11 0 10 0,11 0 19 0,0 0 32 16,0 0 16-16,0 0-9 0,21 6 17 0,-1-3 1 15,12 0 1-15,3 0-20 0,2-1-2 0,2-1-8 16,15 1-18-16,0 1-12 0,-17-2-9 0,1 0-7 16,-1 3-11-16,-4 1-5 0,-1 1-7 0,-1-2-4 15,-10 3-53-15,-4 0-13 0,1 0 0 0,-4 4 0 16,-5-6 0-16,0 5 0 0,-5 1 0 0,-3 2 0 16,-1 2 0-16,-5 2 0 0,-2-2 0 15,-2 8 0-15,0 1 0 0,-7-1 0 0,5-7 0 0,-8 6 0 16,-2 1 0-16,-2-4 0 0,0 0 0 0,-1-1-125 15,2-1-219-15,1 1-80 0,5-3-81 0,6-4-97 16,-2-2-431-16,6-3-1117 0,1-4 495 0</inkml:trace>
  <inkml:trace contextRef="#ctx0" brushRef="#br0" timeOffset="8751.17">15347 844 176 0,'15'-11'572'16,"2"-1"23"-16,-2-3-1 0,2 2 3 0,1 3-3 15,-3 0-17-15,1 2-9 0,-16 8-18 0,20-9-27 16,-20 9-35-16,0 0-43 0,0 0-31 0,0 0-13 15,0 0-17-15,0 0-26 0,27 29-32 0,-31-12-297 16,-2 9-29-16,-2 4 0 0,0 0 0 0,-2-2 0 16,4 1 0-16,-1 2 0 0,-1 0 0 0,2-5 0 15,1 0 0-15,0-7 0 0,4-4 0 0,1-2 0 16,0-2 0-16,-2-1 0 0,2-3 0 0,3-3-169 16,1-2-319-16,-4-2-61 0,0 0-42 0,16-18-475 15,-10 6-1154-15,3-5 510 0</inkml:trace>
  <inkml:trace contextRef="#ctx0" brushRef="#br0" timeOffset="9056.02">15534 804 538 0,'-2'-31'201'0,"1"4"42"0,-1 8 22 0,-5 1 10 0,1 1 57 16,-3 1 10-16,-3 6 9 0,12 10 5 0,-21-7 0 15,21 7-13-15,0 0-2 0,-49 19-14 0,30-1-5 16,2 3-10-16,-2 6-19 0,0 2-9 16,2 1-7-16,-1 13-7 0,11-9-18 0,-1 12-21 15,5 2-19-15,6-2-27 0,7 0-1 0,4-14-26 16,8 11-11-16,1-13-12 0,4-3-17 0,4-7-15 15,13 4-12-15,5-7-15 0,2-6-4 0,-13-9-6 16,16-3-7-16,-16-1-11 0,11-5-22 0,-11-3-26 16,7-12 0-16,-12 3 0 0,-6-5 0 0,-3-4 0 15,8-16 0-15,-9-1 0 0,-10-4 0 0,-6-10 0 16,-7 0 0-16,-2 2 0 0,-7 3 0 0,-10 3 0 16,-1 4 0-16,-5 19 0 0,-18-2 0 0,1 7 0 15,-6 8 0-15,-3 5 0 0,-4 7 0 0,2 8 0 16,4 7 0-16,1 6 0 0,3 10 0 0,1 1 0 15,19-3 0-15,-10 11 0 0,8 6 0 0,12 1-275 16,-3 5-331-16,14-5-613 0,6-8-1320 16,10-1 585-16</inkml:trace>
  <inkml:trace contextRef="#ctx0" brushRef="#br0" timeOffset="10516.02">12653 2134 487 0,'-13'3'503'0,"8"-2"31"0,5-1 11 0,-9 0-4 16,9 0-15-16,0 0-14 0,0 0-33 0,0 0-11 15,0 0-23-15,0 0-15 0,0 0-18 0,0 0-15 16,0 0-19-16,21 1-12 0,-9 2-25 0,7-5-26 16,3 2-26-16,9-1-66 0,11 0-223 0,19 2 0 15,33-1 0-15,-1-1 0 0,8 5 0 0,-1-1 0 16,16 3 0-16,-1-5 0 0,6-1 0 0,5 0 0 15,0 10 0-15,-4-13 0 0,4 7 0 0,-1-1 0 16,1 2 0-16,-9-6 0 0,-3-3 0 0,-3 9 0 16,-12 0 0-16,-34-1 0 0,-5-1 0 0,-8-3 0 15,-13 4 0-15,-2-7 0 0,-16 2 0 0,-7 2 0 16,-2-1 0-16,1-1 0 0,-7 1 0 0,-1-1 0 16,-5 1 0-16,0-4 0 0,0 4 0 0,-13-7 0 15,-2 3 0-15,-2 2 0 0,-2-3 0 0,-2 1 0 16,1 0 0-16,0-1 0 0,-7-3 0 0,0 1 0 15,0-2 0-15,2 2 0 0,6 0 0 0,-2-1 0 16,-4-1 0-16,4 2 0 0,-2-3 0 0,3 2 0 16,3 1 0-16,-1-1 0 0,5 4 0 0,-2-3 0 15,4 1 0-15,0 2 0 0,1 0 0 0,3 2 0 16,1-2 0-16,1 3 0 0,-1-2 0 0,2 1 0 16,4 2 0-16,0 0 0 0,0 0 0 0,0 0 0 15,21 2 0-15,-4 1 0 0,1 3 0 0,9 1 0 16,1-2 0-16,3 2 0 0,-3 3 0 0,1 1 0 15,-1-3 0-15,-3 3 0 0,-6 1 0 0,0-4 0 16,-1 3 0-16,-4-3 0 0,0 6 0 0,-6 0 0 16,-2-3 0-16,-3 1 0 0,-2 0 0 0,-5 3 0 15,-3 2 0-15,-4 0 0 0,-4 2 0 0,-7 0 0 16,-3-2 0-16,-5 2 0 0,-2 2 0 0,-12-1 0 16,-5 3 0-16,-1 0 0 0,3-1 0 0,-9-3-261 15,2 1-506-15,4-2-428 0,-5 1-1292 0,2 0 572 16</inkml:trace>
  <inkml:trace contextRef="#ctx0" brushRef="#br0" timeOffset="11065.94">12671 2817 114 0,'-9'-8'501'0,"4"1"24"0,-5-1 13 15,2 1-2-15,2 4-10 0,4-5-10 0,-3 5 3 16,0-2-25-16,2 3-27 0,0-2-28 0,-2 1-41 16,5 3-32-16,0 0-29 0,-3-2-14 0,3 2-16 15,0 0-19-15,14 11-19 0,3-3-24 0,10 5-22 16,6 4-26-16,14 5-134 0,9 2-63 15,35 13 0-15,-3 2 0 0,4 3 0 0,5-4 0 0,6 2 0 16,-5-7 0-16,3 3 0 0,4 2 0 0,0-6 0 16,-6 4 0-16,1-6 0 0,-9 5 0 15,-6-10 0-15,-26-6 0 0,1 4 0 0,0-5 0 16,-5-4 0-16,-5-3 0 0,-19-2 0 0,-12-5 0 16,-1-1 0-16,-5-3 0 0,-1 0 0 0,-7-2 0 0,-1 0 0 15,-4-3 0-15,-4-3 0 0,-1-2 0 0,-7-2 0 16,-4-3 0-16,-7-2 0 0,-1-1 0 0,1 2 0 15,4-2 0-15,-3 1 0 0,0 0 0 0,8 5 0 16,-1 4 0-16,2-3 0 0,7 6 0 0,0 0 0 16,0 0 0-16,2 1 0 0,2 0 0 0,2 4 0 15,0 0 0-15,16 0 0 0,-5 4 0 0,9 2 0 16,-2 1 0-16,9 3 0 0,-3 4 0 0,5 3 0 16,0 0 0-16,-4 1 0 0,-4-2 0 0,-1 0 0 15,-1 4 0-15,-6-4 0 0,-3-1 0 0,0 2 0 16,-2-1 0-16,-7-4 0 0,-1 1 0 0,-1 2 0 15,-8 2 0-15,-5-2 0 0,-6 3 0 0,-7-2 0 16,-8 1 0-16,-13 4 0 0,-3 0-132 0,-6-6-453 16,-1 1-661-16,-1-5-1349 0,-5 2 596 0</inkml:trace>
  <inkml:trace contextRef="#ctx0" brushRef="#br0" timeOffset="11636.45">12248 3605 6146 0,'1'-10'338'0,"0"-1"-236"0,-1 1 92 16,2 0 80-16,-1 5 59 0,0-6 17 0,1 8-23 16,-2-1-200-16,0-3-127 0,0 3 0 0,0 4 0 15,0-5 0-15,0 5 0 0,0 0 0 0,0 0 0 16,16 14 0-16,-2 2 0 0,5 7 0 0,16 17 0 15,-2 2 0-15,7 5 0 0,19 21 0 0,-2 2 0 16,2 2 0-16,-3 1 0 0,-3-3 0 0,1 1 0 16,4 3 0-16,-2 1 0 0,-1-5 0 0,0 3 0 15,7 6 0-15,-6 3 0 0,1-2 0 0,2-5 0 16,-5 2 0-16,-2-10 0 0,-14-19 0 0,16 19 0 16,-19-22 0-16,0 0 0 0,-2-5 0 0,-11-10 0 15,-1-6 0-15,-7 0 0 0,-3-7 0 0,-6-2 0 16,-3-3 0-16,-1-5 0 0,-4-1 0 0,3-6 0 15,-12 3 0-15,12-3 0 0,-29-13 0 0,9 2 0 16,-8-4 0-16,4-3 0 0,-4-2-19 0,-1-2-327 16,1-3-1-16,0 4 19 0,1-4 25 0,4 5 41 15,0 1 28-15,5 2 27 0,2 4 39 0,2-1 48 16,1 1 47-16,7 4 56 0,-2 4 49 0,0 0 39 16,2 2 20-16,2-2 15 0,0 2 20 0,4 3 20 15,-7 0 35-15,7 0 8 0,0 0 12 0,-2 12 1 16,4-4 4-16,0 2-7 0,-1 0-5 0,3 3-16 15,1 3-10-15,3-4-34 0,1 5-134 0,0-4 0 16,1 1 0-16,2-2 0 0,0 3 0 0,2-6 0 16,1 1 0-16,0-1 0 0,2-1 0 0,2-1 0 15,-1-5 0-15,3 1 0 0,1-3 0 0,-2-4 0 16,11-1 0-16,-7-2 0 0,1-7 0 0,0-2 0 16,1-3 0-16,-1-1 0 0,1-6 0 0,6-16 0 15,-4-1 0-15,-6-7 0 0,-8-3-428 0,-5-7-867 16,0 5-1400-16,-8 6 619 0</inkml:trace>
  <inkml:trace contextRef="#ctx0" brushRef="#br0" timeOffset="12652.32">16989 761 478 0,'3'-29'593'0,"-2"5"11"15,0 6-4-15,2 0-5 0,2 0 9 0,-5 18-8 16,4-18-29-16,-4 18-40 0,0 0-57 0,-1-16-42 16,1 16-17-16,0 0-22 0,0 0-20 0,0 0-35 15,-9 56-23-15,2-30-21 0,1 3-265 0,2 2-25 16,-4 2 0-16,-1-1 0 0,3 1 0 0,-2 2 0 15,7-5 0-15,-4-2 0 0,-4-1 0 0,5-8 0 16,2 2 0-16,2-10 0 0,0 0 0 0,0-4 0 16,0-3 0-16,0-4 0 0,0 0 0 0,0 0 0 15,0 0-97-15,2-34-12 0,2 13 9 0,1-4 9 16,2-5 12-16,3-2 10 0,0-3 18 0,2-14 14 16,1-3 11-16,0 2 23 0,5 2 8 0,-8 15 25 15,2 4 20-15,3 2 7 0,-2 4 4 0,-3 7 11 16,-1 4 0-16,0 2-11 0,-9 10-5 0,27-9-20 15,-27 9 8-15,32 2-11 0,-32-2 1 0,37 13-9 16,-14 2 1-16,-1 1-26 0,-3 2 0 16,0 2 0-16,-5 5 0 0,0-1-43 0,-5 1-5 15,-5-6-7-15,-3 1-7 0,-3 0 8 0,-11 2 4 16,-5-3 2-16,-4-3 18 0,-6-4-1 0,-5-3 1 16,-4 4 1-16,4-6 31 0,-3 0 7 0,0-3 32 15,4-2 1-15,0-1-1 0,5 1 19 0,27-2 4 16,-30 3-7-16,30-3-7 0,0 0-6 0,-23 4 1 15,20 0-20-15,3 2-25 0,10 3 0 0,3 4 0 16,0 1 0-16,9 5 0 0,5 2 0 0,-3 0 0 16,5 3 0-16,10 9 0 0,0-1 0 0,1-1 0 15,-12-6 0-15,3-4 0 0,-1 1 0 0,1 0 0 16,-4-3 0-16,-2-3-58 0,-7-7-102 0,-2 0-26 16,-4-4-22-16,-3 1-17 0,-2-2-9 0,-1-1-47 15,-6-3-76-15,0 0-76 0,0 0-103 0,0 0-384 16,3-15-994-16,-3 15 439 0</inkml:trace>
  <inkml:trace contextRef="#ctx0" brushRef="#br0" timeOffset="13615.43">17800 1024 292 0,'-4'-11'490'0,"4"11"6"16,1-6 13-16,-1 6-4 0,-4-9-17 0,4 9-13 15,-4-6-10-15,4 6-15 0,-6-9-22 0,-2 4-14 16,2 3-18-16,-6-4-25 0,-2 3-23 0,-4 1-33 16,-10 2-33-16,8 4-21 0,-7 1-30 0,0 6-14 15,3 1-26-15,2 4-21 0,3 2-12 0,6-4-19 16,3 2-39-16,5-2-100 0,1 2 0 0,1-4 0 15,10 2 0-15,-2-2 0 0,6 0 0 0,6-2 0 16,1-2 0-16,0-2 0 0,18 0 0 16,-8-6 0-16,-8 0 0 0,8-8 0 0,-9 4 0 15,11-6 0-15,-15 5 0 0,3-4 0 0,-1 0 0 16,1-3 0-16,-7 0 0 0,2 0 0 0,-8 1 0 0,0 0 0 16,0 1 0-16,-2 1 0 0,-1 3 0 0,1 0 0 15,-3 2 0-15,0 4 0 0,0 0 0 16,0 0 0-16,0 0 0 0,0 0 0 0,-10 20 0 15,7-8 0-15,1 0 0 0,0-1 0 0,2 5 0 16,3 0 0-16,-1-4 0 0,2 0 0 0,4-3 0 16,1 2 0-16,0 0 0 0,0-4 0 0,2-2 0 15,-1-1 0-15,7-4 0 0,-5 1 0 0,0-2 0 16,5-2 0-16,0-3 0 0,-1 1 0 0,5-2 0 0,-5-1 0 16,1-3 0-16,0 1 0 0,-1-4 0 15,3-2 0-15,-3 4 0 0,-1 3 0 0,0 0 0 16,-3 2 0-16,-6 1 0 0,4 1 0 0,-3 4 0 15,-1 0 0-15,-6 1 0 0,0 0 0 0,8 7 0 16,-7-1 0-16,-1 4 0 0,0 3 0 0,-1-1 0 16,1 1 0-16,1 5 0 0,3-1 0 0,-3-1 0 15,2-4 0-15,-2 1 0 0,3-3 0 0,0 0 0 16,1-2 0-16,0-1 0 0,4-3 0 16,0-2 0-16,4-2 0 0,-2 0 0 0,3-2 0 0,0-2 0 15,-2-2 0-15,6-2 0 0,-3-1 0 0,4-3 0 16,-2-1 0-16,-2-1 0 0,7-5 0 0,-7 7 0 15,8-6 0-15,-2 1 0 0,-6 7 0 0,-3 0 0 16,-5 3 0-16,5 2 0 0,-3 0 0 0,-3 4 0 16,4 0 0-16,-10 1 0 0,0 0 0 0,12 4 0 15,-6 1 0-15,-5 3 0 0,2-3 0 0,-3 3 0 16,6 1 0-16,-4 5 0 0,1-3 0 16,1 3 0-16,0-5 0 0,6 3 0 0,3 3 0 15,-4-6 0-15,-1-3 0 0,3 0 0 0,-2-4 0 16,0 3 0-16,3-2 0 0,-5-2 0 0,-7-1 0 15,23-1 0-15,-12-1 0 0,0-1 0 0,0-2 0 16,6 2 0-16,-3-1 0 0,4 1 0 0,-4 0 0 0,-1-2 0 16,1 3 0-16,-1 2 0 0,0-1 0 15,1-2 0-15,-3 2 0 0,2 1 0 0,-4-1 0 16,-9 1 0-16,13-1 0 0,-13 1 0 0,10 1 0 16,-10-1 0-16,6 1 0 0,-6-1 0 0,0 0 0 15,12-1 0-15,-12 1 0 0,0 0 0 0,10-4 0 16,-5 0 0-16,1 2 0 0,2 0 0 0,2-3 0 15,1-4 0-15,-2 4 0 0,4-6 0 0,-3 1 0 16,1-4 0-16,-1-5 0 0,-1-6 0 0,-1-5 0 16,-4 0 0-16,-4-8 0 0,-3-12 0 0,-6-3 0 15,0 0 0-15,-6 1 0 0,-1 5 0 0,-4 2 0 16,2 15 0-16,-2 8 0 0,-4 7 0 0,6 6-313 16,-3 12-247-16,21-3-660 0,-55 22-1322 0,32 2 586 15</inkml:trace>
  <inkml:trace contextRef="#ctx0" brushRef="#br0" timeOffset="14365.77">19398 1019 390 0,'3'-22'616'0,"-2"4"-18"0,0 1-40 15,2 7-39-15,-2 0-47 0,-1 4-58 0,-2 3-37 16,-1 1-32-16,3 2-36 0,-13 10-21 0,3 0-45 16,0 2-31-16,-2 4-28 0,4 2-39 0,-1 8-26 0,2-7-40 15,1-1-28-15,-2-1-24 0,3 1-21 16,4-2-6-16,1-4-12 0,2 0-2 0,2-3-11 0,5-2 6 16,-1-1 5-16,5-4-1 0,-2-3 4 15,2 0 6-15,-2-5 19 0,7-3 20 0,-1-4 22 16,-3 0 21-16,6-6 17 0,0-3 26 0,1-1 11 15,-7-1 10-15,0 2 10 0,3-4 27 0,-3 4 19 16,-5 6 3-16,0 2-4 0,-2 2-3 0,-7 12-15 16,12-17-18-16,-12 17-22 0,9-11-42 0,-9 11-96 15,13 0 0-15,-7 3 0 0,2 1 0 0,1 6 0 16,-2 3 0-16,2 5 0 0,5 6 0 0,-3-1 0 16,0 3 0-16,3-2 0 0,-6-6 0 0,-2 0 0 15,2-2 0-15,2 1 0 0,-5-3 0 0,-1-2 0 16,-1-2-61-16,-1-3 5 0,1-1 11 0,-2 0 8 15,2-3 3-15,-2 0 7 0,-1-3 15 0,0 0 8 16,0 0 16-16,0 0 2 0,0-17 2 0,0 12-2 16,5-4 20-16,-1-2 9 0,3-2-13 0,3-2 3 15,1 1 3-15,-1-2-6 0,2 1-16 16,2 1-14-16,-1 4 0 0,0-1 0 0,-1 5 0 16,5 0 0-16,-6 2 0 0,2 2 0 0,-2 3 0 0,-3 0 0 15,0 1 0-15,-2 6 0 0,3-1 0 0,-4 4 0 16,-1-1 0-16,-4 4 0 0,3-2 0 15,-3 5 0-15,1-5 0 0,-1 0 0 0,-1 0 0 0,-2-3 0 16,3 2 0-16,-1 0 0 0,1-5 0 16,-3 1 0-16,6-2 0 0,-3-4 0 0,0-1 0 0,8 3 0 15,-3-3 0-15,-5 0 0 0,14-4 0 16,-4-1-18-16,3-2 17 0,1 0-6 0,2-4 13 16,2 0-4-16,6-1-10 0,1 0 3 0,0 1 0 15,-8 3-5-15,-2 0 3 0,-6 4 11 0,3 0 5 16,-1 1 2-16,-2 2 7 0,-1 1-7 0,-2 1-11 15,-1 2 0-15,3 3 0 0,-3 0 0 0,-2 3 0 16,-2-3 0-16,-1 2 0 0,-1 3 0 0,1-1 0 16,1-1 0-16,-1 1 0 0,1-4 0 0,1 1 0 15,-2 0-80-15,2-3-31 0,-1-3-14 0,-1-1-49 16,0 0-40-16,0 0-46 0,26-4-66 0,-13-3-103 16,17-7-151-16,2-2-402 0,12-8-1065 0,2 1 471 15</inkml:trace>
  <inkml:trace contextRef="#ctx0" brushRef="#br0" timeOffset="14883.12">21161 798 5082 0,'42'-27'229'0,"-14"8"-72"0,-6-3 92 0,-6 2 74 16,-4 4 19-16,-3-2-9 0,-4 3-36 0,-5 15-20 15,-5-24-51-15,5 24-12 0,-14-19-26 0,14 19-20 16,-32-5-62-16,32 5-106 0,-49 8 0 0,22 5 0 15,3 7 0-15,-3 2 0 0,2 4 0 0,3 2 0 16,3 1 0-16,1 3 0 0,5 0 0 0,3 3 0 16,2-5 0-16,7 1 0 0,2-3 0 0,4-1 0 15,8-6 0-15,-3-3 0 0,-1-8 0 0,-1-2 0 16,9 1 0-16,-5-7 0 0,1 0 0 0,-1-3 0 16,0-2 0-16,0-4 0 0,3-3 0 0,-1-3 0 15,-5-3-3-15,5-1-35 0,-1-6 25 16,-3 2 33-16,-1 4 14 0,-1 0-34 0,-3 2 0 15,-5 15 0-15,9-21 0 0,-9 21 0 0,6-11 0 16,-6 11 0-16,0 0 0 0,13-11 0 0,-13 11 0 0,0 0 0 16,0 0 0-16,28 14 0 0,-20-6 0 0,3 9 0 15,-3-1 0-15,0 3 0 0,-2-1 0 0,1 0 0 16,-1 7 0-16,-2-7 0 0,1 1 0 16,-4-1 0-16,0 0 0 0,-2-1 0 0,1-5-395 15,-5-3-145-15,4-1-88 0,-4-4-477 0,2 1-1197 16,3-5 530-16</inkml:trace>
  <inkml:trace contextRef="#ctx0" brushRef="#br0" timeOffset="16249.99">21402 983 3296 0,'9'-14'357'0,"1"-1"-62"0,3 1-20 0,-1 0 43 0,-1 4-11 16,3-1-1-16,-14 11-15 0,21-17-34 16,-21 17-17-16,21-11-7 0,-21 11-3 0,22-6-15 0,-22 6-13 15,32 2-4-15,-13 3-13 0,-3 4-19 0,4 0-25 16,-3 3-9-16,3 5-12 0,-6-1-9 0,-1-1-13 15,-4 2-13-15,-3 0-20 0,-2-1-28 0,1 1-20 16,-5-2-3-16,-2-3-23 0,-2 1-21 0,-1-2 1 16,-3 0-13-16,2 0-8 0,-5-4 14 0,5-2 2 15,-7-2 4-15,8-2 10 0,-6-3-2 0,11 2 5 16,-12-6 2-16,7 0 5 0,1-4 10 16,2 0 10-16,5-7 1 0,5-2-4 0,2-7 4 15,3 4 2-15,1-2 1 0,8 2 7 0,0 3-4 16,3 3-15-16,5 3 2 0,-2 4 7 0,2 1 4 15,-4 5-12-15,7 0-5 0,4 3 3 0,-16 3 2 0,7 1-5 16,-1 3 3-16,-2 0 2 0,1 1-6 0,-7 1-2 16,0-1 5-16,0 0 4 0,-2-2 12 15,-2 0-11-15,-3-2-1 0,-3 1-2 0,-3-2 2 16,-2 0 3-16,-4-3 7 0,9 1 4 0,-9-1-13 16,0 0 9-16,0 0-6 0,0 0-12 0,8-8 19 15,-8 8-17-15,0-8 11 0,0 8-8 0,0 0-7 16,-12-12 1-16,7 9 9 0,-4-1-5 0,9 4 10 15,-13-5-10-15,4 4 4 0,9 1-3 0,-19 6 4 16,10 0 0-16,-5 4 14 0,5-3-19 0,4 5 0 16,-3 3 0-16,3-5-1 0,0 5 16 0,1-2-13 15,4-1-1-15,2-2-1 0,0 1 4 0,2-1 1 16,2-3 15-16,5-1-9 0,-1-1-4 0,1-1-12 16,-2-3 21-16,3-2-15 0,-1-2 0 0,2-1 0 15,-1 1 0-15,0-2 0 0,-3 1 0 0,4-3 0 16,-3 1 0-16,-1 2 0 0,-1-2 0 0,-1 2 0 15,0 0 0-15,-1 2 0 0,1 0 0 0,-7 2 0 16,12-3 0-16,-12 3 0 0,15 4 0 16,-8-2 0-16,2 3 0 0,4-1 0 0,2 2 0 15,-2-1 0-15,1 0 0 0,-2-1 0 0,0-1 0 16,4-1 0-16,0 1 0 0,4 0 0 0,-1-4 0 16,-7-2 0-16,8 1 0 0,-4-5 0 0,2 0 0 15,-4-1 0-15,1-3 0 0,-2-2 0 0,1 0 0 16,-2 1 0-16,-1-4 0 0,2-1 0 0,0-4 0 15,0-2 0-15,-1-1 0 0,-2-2 0 0,0-3 0 16,-3 2 0-16,-3-2 0 0,1 5 0 0,-2 9 0 16,-3-2 0-16,0 17 0 0,-1-22 0 0,1 22 0 15,0 0 0-15,0 0 0 0,0 0 0 0,0 0 0 16,0 0 0-16,-44 60 0 0,28-15 0 0,3 7 0 16,-4 3 0-16,-1 25 0 0,4-22 0 0,5-1 0 15,-9 29 0-15,8-31 0 0,5 5 0 0,-3-3 0 16,3 1 0-16,-2-4 0 0,5-2 0 0,-3-4 0 15,5-12 0-15,-4-7 0 0,0-3 0 0,3-9-166 16,0-6-82-16,0-7-11 0,-1-2-10 0,2-2 11 16,0 0 13-16,-12-21 4 0,8 3 5 0,-3-1 4 15,3-6 21-15,2-8 19 0,1 0 18 0,6-18 27 16,1 2 9-16,5-1 19 0,6-7 7 0,7-28 13 16,3 5 20-16,4-1 4 0,4 7 35 15,-12 25 34-15,5 4 36 0,0 6 39 0,-4-1 8 16,-4 16-1-16,1 5 19 0,2 3-2 0,-4 8-9 15,-2 0-8-15,1 5-3 0,-18 3-11 0,0 0-6 16,53 12 0-16,-35 0-4 0,5 7-8 0,1 4-12 16,-5 3-27-16,-2 1-13 0,-4 0-19 0,-3 2-19 15,-3 0-16-15,-3-2-17 0,-3-8-6 0,-6 6 7 0,-3-6 2 16,-1-3 12-16,-1-1 9 0,-2-4 16 0,-6 0-7 16,4-4 33-16,-3-1 18 0,-1-3 10 15,5-5 21-15,0-1 15 0,-2-6 15 0,6 1 8 16,2-2 4-16,2 0 4 0,4-6-2 0,9-2-8 15,2-8-7-15,9 1-12 0,4-4-9 0,13-9 4 16,1 0-8-16,3-3-9 0,2 3-2 0,2-4-5 16,1 6 6-16,-17 12-2 0,3 3 1 0,-4 7 11 15,-3-1 4-15,-8 6 4 0,-5 3-11 16,-11 6 6-16,0 0 15 0,0 0 18 0,0 0 6 0,0 0 12 16,6 45-5-16,-15-21 11 0,-2 1-11 0,1 5 0 15,-3-1-11-15,3 4-11 0,-2 0-9 0,-2-1 2 16,5-2-4-16,0-1-7 0,5-2-1 0,-2 1-7 15,6-9-7-15,1 0 2 0,4-3-3 0,0-2 4 16,3-4-3-16,4-2-3 0,-1-2-17 16,3-3 7-16,0-2 3 0,0-1 9 0,4-3-13 0,1-2 0 15,1-2-8-15,1-2 4 0,1-4 10 16,2-2 20-16,-6 3 8 0,-1 0-16 0,-2 1 3 16,2 2-2-16,-6 1-3 0,-3 4-13 0,0-1-10 15,-2 3 4-15,2 2-4 0,-8 0-8 0,7 8 14 16,-3-1 2-16,1 4-17 0,-2 0-2 0,2 5 0 15,1-5 2-15,-2 4-4 0,-3-3 13 0,5 0-1 16,-3-1 3-16,4-1 9 0,2 2-8 0,0-6 3 0,4 0-8 16,8-1 6-16,-2-1-5 0,3-6-1 15,1 0-11-15,-4-4 0 0,2 1 0 0,4-2 0 16,-4 0 0-16,-5 0-91 0,2-3-75 0,-9 0-114 16,-2 2-138-16,-7-2-236 0,-3 1-443 0,-9-4-1189 15,-5 0 525-15</inkml:trace>
  <inkml:trace contextRef="#ctx0" brushRef="#br0" timeOffset="17216.24">15238 2049 40 0,'-14'-8'523'0,"11"4"8"0,0 0-12 0,0-1-9 0,0 0-12 16,-4-4-18-16,5 0-22 0,0-1-31 0,-4-1-18 16,2 0-14-16,4 2-25 0,0-2-28 15,0 2-24-15,4 0-43 0,13-2-26 0,-5 1-18 0,6 1-15 16,1 0-27-16,7 2-18 0,-6 1-2 0,2 3-22 16,7 1-20-16,1 4-16 0,-11 0-7 0,2 4-15 15,-2 1-10-15,3 7-9 0,-7 1-8 0,-1 6-1 16,-5-4-40-16,0 8-21 0,-4 1 0 15,-6 0 0-15,-5-2 0 0,-4 5 0 0,-3 1 0 16,-4 1 0-16,-3-2 0 0,3-6 0 0,-5 1 0 0,-1-2 0 16,0-3 0-16,5-6 0 0,3-5 0 0,-2 0 0 15,2-1 0-15,4-4 0 0,-1-2 0 0,4-2 0 16,8 1 0-16,-17-6 0 0,10-3 0 16,3-1 0-16,0-1 0 0,1 5 0 0,6-5 0 15,0 1 0-15,-3 2 0 0,0-1 0 0,2-1 0 16,-1 4 0-16,3 3 0 0,0-1 0 0,5 0 0 0,-1 4 0 15,2-2 0-15,3 2 0 0,-1 3 0 0,6 3 0 16,2-1 0-16,-3 5 0 0,13 1 0 0,-1-3 0 16,-1 3 0-16,-2 1 0 0,-6-7-20 15,3-2-325-15,-2 0-76 0,-1 0-92 0,-2-1-105 16,-5-4-428-16,1-2-1133 0,-1-1 501 0</inkml:trace>
  <inkml:trace contextRef="#ctx0" brushRef="#br0" timeOffset="17598.78">15567 1794 314 0,'-25'-10'463'0,"-4"1"15"15,0 3 10-15,-2 6-1 0,2 2-14 0,-2 8-23 16,-1 5-5-16,0 5-22 0,-9 10-7 0,6 4-8 16,3 2-21-16,5 9-14 0,5-3-13 0,-5 0-25 15,8 4-26-15,0 3-22 0,2 3-23 0,6-3-20 16,4-1-25-16,9 1-22 0,8-2-23 15,5-1-14-15,0-14-123 0,3-3-37 0,9-3 0 0,3-2 0 16,3-3 0-16,3-7 0 0,15 0 0 0,1-5 0 16,4-4 0-16,-3-9 0 0,0-8 0 0,-3-3 0 15,-1 0 0-15,-2-5 0 0,-2-3 0 0,-2-2 0 16,-3-11 0-16,-4-5 0 0,0-6 0 0,-3-1 0 16,-3-4 0-16,1-2 0 0,-12-1 0 0,0-2 0 15,-7-2 0-15,-2 1 0 0,-10 0 0 0,-4 4 0 16,-6 3 0-16,-10 3 0 0,-2 6 0 0,-5 1 0 15,-2 17 0-15,-15-5 0 0,-6 10 0 16,-10 1 0-16,-2 7 0 0,-2 7 0 0,-3 4 0 16,-22 11 0-16,31 9 0 0,3 6 0 0,3 2 0 0,1 9 0 15,-17 15 0-15,31-12 0 0,3 3-203 0,5-2-1129 16,8 3-1442-16,12-9 638 0</inkml:trace>
  <inkml:trace contextRef="#ctx0" brushRef="#br0" timeOffset="18949.79">16915 1872 81 0,'7'-16'546'0,"-2"-1"24"16,0-1 13-16,0 1-8 0,0 2-11 0,1 0-24 15,2 0 17-15,-3 4-22 0,0 1-18 0,-2 2-32 16,-2 2-41-16,0 3-50 0,-1 3-46 0,0 0-13 16,0 0-21-16,-1 18-27 0,-1 1-28 0,-4 7-25 15,0 2-211-15,-2 5-23 0,-2 11 0 0,4-8 0 16,-1-5 0-16,1 16 0 0,2-11 0 0,-1 10 0 15,4-10 0-15,2-1 0 0,-2-8 0 0,2-1 0 16,-2-1 0-16,-2-6 0 0,3-5 0 0,4-4 0 0,0-3 0 16,-3-1 0-16,3-1 0 0,-4-5 0 15,0 0 0-15,0 0 0 0,22-16 0 0,-12 3 0 16,3-1 0-16,0-7 0 0,0-5 0 0,2 1 0 16,2-2 0-16,-4 3 0 0,3-1 0 0,-5 10 0 15,-2 1 0-15,-5 3 0 0,6 3 0 0,-3 2 0 0,0 5 0 16,3 2 0-16,-1 2 0 0,4 7 0 15,1 2 0-15,-1 4 0 0,2 8 0 0,1 0 0 16,0 6 0-16,0-3 0 0,1-3 0 0,0-1 0 16,2 1 0-16,-8-8 0 0,1-3 0 0,-3-3 0 15,0-6 0-15,0 1 0 0,-4-1 0 0,0-6 0 16,4-2 0-16,-1-2 0 0,-2-5 0 0,-2-6 0 16,3-1 0-16,-6-2 0 0,0-4 0 0,2-2 0 15,-6-3 0-15,2-3 0 0,1 0 0 0,-3-2 0 16,2 2 0-16,1 1 0 0,1 0 0 0,2 5 0 15,-2 8 0-15,2 6 0 0,-3 1 0 0,1 6 0 16,2 2 0-16,-3 3 0 0,0 0 0 0,21 12 0 0,-7 2-179 16,-1 3-474-16,-3-1-574 0,11 11-1328 15,-3 1 587-15</inkml:trace>
  <inkml:trace contextRef="#ctx0" brushRef="#br0" timeOffset="19984">17770 2251 322 0,'9'-9'450'0,"-5"1"-5"0,2-3 41 0,-2-5 18 15,1 0-3-15,-3-2-12 0,0 2-16 0,3-3 0 16,-2 2-7-16,-2-1-12 0,-2 2-10 0,2 4-19 16,-3 1-20-16,-1 5-30 0,-1 0-38 0,-1 3-34 15,-9 2-30-15,4 2-31 0,-11 1-24 0,6 8-112 16,-11 5-106-16,2 3 0 0,4 4 0 0,2 0 0 16,5-1 0-16,-4 2 0 0,4-2 0 0,6-4 0 15,2 0 0-15,1 0 0 0,7-5 0 0,-2-4 0 16,4 6 0-16,5-8 0 0,-2-4 0 0,1-3 0 15,5-4 0-15,4 0 0 0,-2-1 0 0,-2-3 0 16,4-5 0-16,5-4 0 0,-13 3 0 0,12-6 0 16,-10 6 0-16,-2-2 0 0,0 2 0 0,2 0 0 15,-6 5 0-15,0-1 0 0,-3 1 0 0,-1 4 0 16,0 4 0-16,-2 2 0 0,0 0 0 0,0 0 0 16,0 0 0-16,0 19 0 0,-3-2 0 0,1 1 0 15,3 8 0-15,4 0 0 0,-1-2 0 0,2 0 0 16,2-6 0-16,1 0 0 0,1-3 0 0,2-4 0 15,3 2 0-15,0-5 0 0,3-4 0 0,1-2 0 16,2-4 0-16,-1-2 0 0,1-2 0 0,1-7 0 16,2-5 0-16,-1 1 0 0,0-6 0 0,-1 4 0 15,-1-6 0-15,2-4 0 0,0-13 0 0,4-1 0 16,-4-3 0-16,0-1 0 0,-1-2 0 0,-2-6 0 16,1-3 0-16,-5-23 0 0,-4 30 0 0,-6 16 0 15,-3 4 0-15,-1 4 0 0,-2 11 0 0,0 5 0 16,-2 5 0-16,-3 5 0 0,5 1 0 0,-21 18 0 15,2 12 0-15,-3 17 0 0,-1 6 0 0,2 3 0 16,-9 20 0-16,12-20 0 0,-9 27 0 0,13-28 0 16,4 2 0-16,2-1 0 0,7-4 0 0,1-3 0 15,4-12 0-15,5-7 0 0,1-7 0 0,-1-5 0 16,4-2 0-16,5-7 0 0,1-3 0 0,0-5 0 16,3-4 0-16,5-6 0 0,-2-4 0 0,0-2 0 15,0-3 0-15,-4-2 0 0,4-6 0 0,-7-3 0 16,12-10 0-16,-4-3 0 0,-4-1 0 0,-4 2 0 15,2-3 0-15,-6 12 0 0,-5 1 0 0,4 1 0 16,-5 4 0-16,-4 8 0 0,-2 6 0 0,2 2 0 16,-4 3 0-16,-3 6 0 0,3 1 0 0,0 0 0 15,-11 22 0-15,-1 1 0 0,0 4 0 0,0 5 0 16,-1-1 0-16,-1 14 0 0,4-10 0 0,2 1 0 16,2-2 0-16,1-7 0 0,1 5 0 0,5-1 0 15,2-5 0-15,1-7 0 0,1-3 0 0,0-4 0 16,4-2 0-16,1-5 0 0,0 1 0 0,1-7 0 15,1 1 0-15,2-5 0 0,4 1 0 0,0-6 0 16,0 1 0-16,-1-2 0 0,3-6 0 0,-1-2 0 16,1-2 0-16,-5 7 0 0,3-6 0 0,-2-1 0 15,-1 9 0-15,-4-1 0 0,-1-3 0 16,-1 7 0-16,1 0 0 0,-2 3 0 0,-3 2 0 0,0-1 0 16,-1 2 0-16,-4 3 0 0,9-1 0 15,-9 1 0-15,9 8 0 0,-4 1 0 0,-1 2 0 0,1 5 0 16,1 0 0-16,-2 1 0 0,-1 2 0 0,-2-2 0 15,0-5 0-15,-1 4 0 0,-2 2 0 0,-2-4 0 16,1-2 0-16,2-2 0 0,1-2 0 0,-5-1 0 16,4-1 0-16,1-2 0 0,0-4 0 15,-3 6 0-15,3-6 0 0,0 5 0 0,0-5 0 16,0 0 0-16,0 0 0 0,19-10 0 0,-8 3 0 16,3-4 0-16,1 0 0 0,3 0 0 0,0 0 0 0,1 3 0 15,1 1 0-15,-2-1 0 0,0 2 0 0,-5 1 0 16,1 1 0-16,-4 1 0 0,2 4 0 0,-5 2 0 15,4 5 0-15,-9 0 0 0,2 3 0 0,-4 7 0 16,-1-1 0-16,-2 2 0 0,-2 5 0 16,0-6 0-16,-1 1 0 0,-1 0 0 0,-3 5 0 15,2-9 0-15,-2-2 0 0,-3-1 0 0,-2-4 0 16,2-3 0-16,0-3-312 0,-5-1-134 0,-2-5-64 0,-4-7-82 16,-4-2-464-16,-2-6-1143 0,-2 0 507 15</inkml:trace>
  <inkml:trace contextRef="#ctx0" brushRef="#br0" timeOffset="20166.34">18311 1888 264 0,'-5'-10'628'0,"2"-1"25"16,3 2 1-16,3-1 0 0,3 2-9 0,2-2-22 16,6 0-34-16,6 6-44 0,8-3-52 0,7 2-50 15,16 2-48-15,0 4-38 0,-10 1-42 0,14 3-61 16,-1-1-93-16,-2 2-101 0,2-2-115 0,-19-1-171 15,5-3-176-15,-4 1-213 0,-2-5-458 0,-3 1-1162 16,-4-5 514-16</inkml:trace>
  <inkml:trace contextRef="#ctx0" brushRef="#br0" timeOffset="21600.09">19803 1977 3311 0,'12'-26'50'0,"-2"-1"70"15,0 3 90-15,-1 0 65 0,-1 8 51 16,-2 0 12-16,-2 3-12 0,0-1-9 0,1 2-20 15,-3 8 13-15,0-3-12 0,1 1-21 0,0 3-25 16,-3-1-18-16,0 4-28 0,0 0-3 0,0 0 14 16,0 0-2-16,0 0-5 0,-10 20-11 0,5-8-199 15,-3 6 0-15,-3 7 0 0,1-1 0 0,-3 2 0 0,0 2 0 16,3 4 0-16,1 1 0 0,-9 12 0 16,9-13 0-16,-2 2 0 0,6 0 0 0,-2-2 0 0,2-1 0 15,0-2 0-15,1-4 0 0,0-6 0 16,4-2 0-16,0-7 0 0,5 0 0 0,-5-6 0 15,3 0 0-15,-3-4 0 0,0 0 0 0,10-12 0 16,-3 1 0-16,1-3 0 0,0-4 0 0,4-7 0 16,0 0 0-16,-4-1 0 0,2-3 0 0,-1-1 0 15,0-1 0-15,0 1 0 0,0-1 0 0,-1 1 0 16,-2 4 0-16,-1-1 0 0,-3 5 0 0,0 7 0 16,-1 3 0-16,1 1 0 0,-2 0 0 0,2 2 0 15,0 4 0-15,-2-1 0 0,0 1 0 0,0 3 0 16,0 2 0-16,0-5 0 0,0 5 0 0,0 0 0 15,0 0 0-15,0 0 0 0,-11 10 0 0,7-5 0 16,-2 4 0-16,-2 5 0 0,3-3 0 0,1 0 0 16,2 2 0-16,-1-2 0 0,2 4 0 0,1 2 0 15,1 1 0-15,2-1 0 0,1 1 0 0,0 0 0 0,1-1 0 16,1 1 0-16,0 2 0 0,3 4 0 16,-1 2 0-16,6-2 0 0,-5 3 0 0,6 2 0 15,2-2 0-15,-7 0 0 0,4-1 0 0,-1 0 0 16,1 1 0-16,-2-1 0 0,-5-1 0 0,1 0 0 15,-6-6 0-15,0-2 0 0,-4 0 0 0,-4-3 0 16,-3-3 0-16,-5 0 0 0,-2-3 0 0,-11 1 0 16,1-6 0-16,-5-1 0 0,1-4 0 0,-2-1 0 15,2-4 0-15,1 0 0 0,7 1 0 0,3-1 0 16,1 0 0-16,4 0 0 0,5 2 0 0,0-2 0 16,2-1 0-16,5 2 0 0,7 0 0 0,6-1 0 15,4-2 0-15,16-4 0 0,4 5 0 0,15-6 0 16,5 1 0-16,0 1 0 0,-7-2 0 0,0-5 0 15,1 1-3-15,-1 0-152 0,-2-2 15 0,-11 1 15 16,4-13 10-16,1-3 14 0,-15 8 5 0,4-13 19 16,-8 10 30-16,-9 1 32 0,-3 1 22 0,-2 1 28 15,-3 0 27-15,-1 7 28 0,-3 4 16 0,-4-4 20 16,1 9 14-16,0 1 5 0,-1 1 0 0,0 3-127 16,-4 4-18-16,3 2 0 0,5 0 0 0,-10 6 0 15,6 1 0-15,-4 8 0 0,3 5 0 0,1 6 0 16,-1 3 0-16,5 2 0 0,0 1 0 0,2-1 0 15,-2 5 0-15,-2 9 0 0,4-10 0 0,0 3 0 16,-1-5 0-16,-1 0 0 0,4-1 0 0,-4-1 0 16,0-2 0-16,-5-1 0 0,5-13 0 0,-4 1 0 15,1-1 0-15,1-5 0 0,1-3 0 0,0-2 0 16,0 0 0-16,1-5 0 0,0 0 0 0,0 0 0 16,0 0 0-16,-11-12 0 0,7 1 0 0,4 0 0 15,0-5 0-15,0 0 0 0,2-5 0 0,0-4 0 16,1-3 0-16,3 2 0 0,4 9 0 0,3-5 0 15,1 1 0-15,5 1 0 0,-5 8 0 0,-1-2 0 16,3 0 0-16,1 1 0 0,1 4 0 0,-2 3 0 16,3-2 0-16,-1 2 0 0,2 4 0 0,-1-3 0 15,-8 4 0-15,4 2 0 0,-1 1 0 0,-4 1 0 16,9 0 0-16,-3 6 0 0,-2-5 0 0,-4 5 0 16,-1-1 0-16,1 0 0 0,-2 2 0 0,-2-2 0 15,1 4 0-15,-1-4 0 0,-2 2 0 0,-3-2 0 16,-1 2 0-16,-3-3 0 0,0 0 0 15,-5 1 0-15,0 2 0 0,-1-3 0 0,-3 4 0 0,-1 1 0 16,1-1 0-16,-3 0 0 0,7-3 0 0,-1 0 0 16,3-3 0-16,2 5 0 0,3-2 0 0,2 2 0 15,2-4 0-15,4 2 0 0,1-3 0 0,1 0 0 16,5-2 0-16,4 1 0 0,1-2 0 0,-1-2 0 16,2-1 0-16,1-4 0 0,-4 0 0 0,0 0 0 15,-5-3 0-15,3-5 0 0,-4 0 0 0,-4 4 0 16,2-5 0-16,-5-3 0 0,0 2 0 15,-7-2 0-15,2 0 0 0,-7-1 0 0,-1 0 0 0,3 5 0 16,-7-3 0-16,0 1 0 0,4 5 0 0,2 0 0 16,-5-1 0-16,1 3 0 0,3 4 0 0,2 1 0 15,1 0 0-15,5 3 0 0,-8-2-522 16,4 0-757-16,4 2-1384 0,0 0 612 0</inkml:trace>
  <inkml:trace contextRef="#ctx0" brushRef="#br0" timeOffset="22167.64">20703 1962 98 0,'2'-8'346'16,"-1"2"-2"-16,1-4 2 0,2 3 9 0,-4 0 5 15,1 1 4-15,2 0 3 0,1-1 5 0,-2 1 3 16,1 1 3-16,-1-1 3 0,2 0 8 0,0 0-19 16,0-1-11-16,-3 2-11 0,4 0-15 0,-1 2-21 15,-4 0-21-15,0 3-34 0,5-2-24 0,-5 2-28 16,0 0-16-16,9 7-16 0,-5-1-20 0,5 2-10 15,-4 3-22-15,4 5-4 0,-4 2-10 0,4-1-102 16,-1 0-5-16,-2 1 0 0,2-2 0 16,-4 0 0-16,-3-4 0 0,4 0 0 0,-4-3 0 0,-1 1 0 15,0-4 0-15,-2-1 0 0,-2-2 0 0,4-3 0 16,-9 0 0-16,9 0 0 0,-10-5 0 0,3 1 0 16,1-3 0-16,5-3 0 0,-2 1 0 0,-1-4 0 15,7 1 0-15,1-4 0 0,-3 4 0 0,9-3 0 16,2-1 0-16,6-2 0 0,-3 6 0 0,1 5 0 15,13-4-157-15,-10 5-424 0,3 3-140 0,-1 1-401 16,-3 2-1216-16,0 2 538 0</inkml:trace>
  <inkml:trace contextRef="#ctx0" brushRef="#br0" timeOffset="23716.47">21108 2265 190 0,'0'0'507'16,"0"0"8"-16,0 0-9 0,0 0-28 0,0 0-31 15,0 0-38-15,39-11-35 0,-23 10-31 0,7 0-26 16,5-4-24-16,4-1-21 0,-5 1-24 0,2 1-16 0,-2-1-14 16,-1-2-9-16,2-1-19 0,-9 3 1 15,0-2-12-15,-2-1 13 0,1 0-2 0,-4-1-10 16,-4 0-4-16,-1 1-5 0,-1-1-10 0,-3 2-5 15,-2-3-11-15,-3 1-20 0,0 3-13 0,-3-1-3 16,-6-1-15-16,0 0 4 0,-4 3-3 0,-6 4-26 16,-3 0-69-16,-1 2 0 0,4 4 0 0,-10 3 0 15,-1 0 0-15,7 4 0 0,6 1 0 0,-9 4 0 16,7 2 0-16,6-2 0 0,0-2 0 0,5 0 0 16,7-4 0-16,-3 2 0 0,6-1 0 0,5-1 0 15,1-2 0-15,1 1 0 0,5-5 0 0,3 1 0 16,1-5 0-16,-7-1 0 0,7-4 0 0,-1 1 0 15,0-6 0-15,1-3 0 0,-2 4 0 0,0-5 0 16,4-4 0-16,-3 6 0 0,0-8 0 0,-2 5 0 16,-2 3 0-16,-3-1 0 0,-1 1 0 0,-1 2 0 15,-2 1 0-15,2 1 0 0,-6 1 0 0,1 1 0 16,-3 5 0-16,0 0 0 0,0 0 0 0,0 0 0 16,6 18 0-16,-7-6 0 0,-5 12 0 0,-1 1 0 15,0 7 0-15,-2 14 0 0,-3 8 0 0,2 0 0 16,-3 2 0-16,4 2 0 0,-6 0 0 0,-3 24 0 15,4-32 0-15,1 3 0 0,-3 4 0 0,-7 22 0 16,10-27 0-16,-2 1 0 0,2-2 0 0,-8-1 0 16,2-3 0-16,8-15 0 0,-1-2 0 0,-1-3 0 15,-2-4 0-15,3-9 0 0,1-4 0 0,2-1 0 16,0-6 0-16,-5-3 0 0,14 0 0 0,-28-12 0 16,15 1 0-16,2-3 0 0,-2-4 0 0,0-7 0 15,2-8 0-15,6 3 0 0,5-16 0 0,0-2 0 16,6-2 0-16,4-2 0 0,8-4 0 0,18-24 0 15,7 2 0-15,7-1 0 0,5-1 0 0,5 9 0 16,-2 2 0-16,-14 32 0 0,5 2 0 0,-1 7 0 16,-1 4 0-16,-12 10 0 0,6 2 0 0,-5 0 0 15,0 6 0-15,-3 2 0 0,-5 0 0 0,-8 3 0 16,-3-2 0-16,-3 2 0 0,-7 2 0 0,4-2 0 16,-11 1 0-16,0 0 0 0,14 5 0 0,-14-5 0 15,0 0 0-15,0 0 0 0,0 0 0 0,-18 8 0 16,9-3 0-16,0-1 0 0,-5 1 0 0,3-2 0 15,-2 7 0-15,2-4 0 0,-5 3 0 0,5-1 0 16,-2 1 0-16,1 1 0 0,5-2 0 0,-1 1 0 16,3-1 0-16,-1-1 0 0,2-1 0 0,1-1 0 15,2-2 0-15,1-3 0 0,3 9 0 0,-1-7 0 16,-2-2 0-16,15-1 0 0,-15 1 0 0,17-3 0 16,-6-3 0-16,0 1 0 0,-2 0 0 0,1 0 0 15,-1-1 0-15,-1-2 0 0,2 4 0 16,-5-1 0-16,-1 0 0 0,2 0 0 0,-5-1 0 15,3 4 0-15,-4 2 0 0,0 0 0 0,0 0 0 0,10 9 0 16,-8-5 0-16,0 2 0 0,-1 1 0 0,3 0 0 16,0 2 0-16,1 1 0 0,-1-3 0 0,1 1 0 15,4-3 0-15,0 2 0 0,3-4 0 16,0-2 0-16,0-2 0 0,2-1 0 0,4-5 0 0,1 0 0 16,-1-4 0-16,1 2 0 0,5-7 0 15,-10 3 0-15,8-7 0 0,-3-4 0 0,-2 6 0 0,1-6 0 16,-3 1 0-16,4-5 0 0,-2 3 0 0,0-3 0 15,-3-2 0-15,1-1 0 0,-3 1 0 16,0 2 0-16,-5 0 0 0,0 3 0 0,-2 8 0 0,-2 0 0 16,-2 6 0-16,-1 4 0 0,0 3 0 15,-1 3 0-15,1 1 0 0,0 0 0 0,-15 19 0 16,4 4 0-16,3 4 0 0,-2 5 0 0,0 12 0 0,0 3 0 16,4 5 0-16,4-4 0 0,4 1 0 15,-2-14 0-15,4 2 0 0,-1-3 0 0,6-2 0 16,1-3 0-16,1-3 0 0,0-2 0 0,3-8 0 15,0-5 0-15,4-3 0 0,0-4 0 0,-1-3 0 16,1-5 0-16,1-1 0 0,-3-1 0 0,3-3 0 16,3-8 0-16,0 2 0 0,2-6 0 0,-6-3 0 15,0-1-73-15,0-5-299 0,-3 1-14 0,6-1 15 0,-7 4 42 16,0-6 25-16,-4 6 37 0,-3 7 41 16,-1 3 45-16,-1 4 59 0,-3 0 61 0,-2 1 54 15,2 1 58-15,-4 5 37 0,2-1 27 0,-1 0 24 16,1 6 4-16,-2-9 1 0,-3 7 24 0,5 2 16 15,0 0-1-15,0 0 12 0,0 0-1 0,0 0-17 16,0 0 6-16,11 20-10 0,-3-14-30 0,3 2-12 16,7 1-12-16,1-1-10 0,3-3-49 0,2 8-60 0,8-4 0 15,-1-4 0-15,-4-1 0 0,-6-1 0 16,0-2 0-16,-3-1 0 0,-4 1 0 0,1 2 0 16,-2-4 0-16,-7-1 0 0,-6 2 0 0,13-1 0 15,-5 1 0-15,-8 0 0 0,0 0 0 0,6 5 0 0,-6-5 0 16,0 0 0-16,-16 17 0 0,3-9 0 15,-4 3 0-15,2 2 0 0,-4 4 0 0,-4 4 0 16,0-5 0-16,1 4 0 0,2-2 0 0,-1-2 0 16,4-4 0-16,1-1 0 0,-1 0 0 0,3-1 0 15,1 1 0-15,3-3 0 0,1-1 0 0,0 0 0 16,5-2 0-16,2 2 0 0,-1-2 0 0,5 1 0 16,0-1 0-16,5-1 0 0,0 4 0 0,5-2 0 15,3 2 0-15,4 2 0 0,3-3 0 0,2 1 0 16,-6-1 0-16,3 0 0 0,-1 0 0 0,0 0 0 15,0 0 0-15,1-2 0 0,-1-2 0 0,-4 1 0 16,-4-4 0-16,-1-1 0 0,-2-4 0 0,0 2 0 16,-5-3-172-16,-4-2-242 0,-3-2-18 0,-3-6-43 15,-3-1-40-15,-3-7-46 0,-8-4-376 0,0 0-1016 16,-12-7 450-16</inkml:trace>
  <inkml:trace contextRef="#ctx0" brushRef="#br0" timeOffset="23836.08">22650 2211 1072 0,'-48'-27'159'15,"1"3"70"-15,15 10 61 0,0-2 53 0,4 2 49 16,4-1 39-16,-1 1 25 0,9 6 16 0,4 2 30 15,3 1-11-15,3 1-32 0,1 1-46 0,2-2-45 16,2 2-38-16,1 3-57 0,9-7-81 0,11 5-113 16,9-1-140-16,5 0-133 0,22-2-114 15,8 3-158-15,33-3-521 0,-2 0-1070 0,-2 5 473 0</inkml:trace>
  <inkml:trace contextRef="#ctx0" brushRef="#br0" timeOffset="25433.02">23446 2426 166 0,'33'-9'548'15,"-4"-3"30"-15,2 2 30 0,2-5 13 0,3-2 7 16,-8-1-2-16,5-1-12 0,-3-2-20 0,-5 0-12 16,2 1-26-16,-4 1-21 0,0 1-37 0,-6 4-38 15,-2 4-36-15,-1 0-271 0,-4 5-153 0,-2-2 0 16,0 7 0-16,-2-1 0 0,3 2 0 0,-4 3 0 0,2 5 0 16,2 6 0-16,-2 8 0 0,-2 2 0 15,-1 5 0-15,-1-3 0 0,-2 2 0 0,0 2 0 16,2-2 0-16,-4-1 0 0,2-1 0 0,1-7 0 15,-2-3 0-15,3-3 0 0,-2-4 0 0,2 0 0 16,1-5 0-16,2-3 0 0,0-2 0 0,3-4 0 16,-1-1 0-16,7-9 0 0,-2 1 0 0,6-6 0 15,-1-5 0-15,4-1 0 0,-2-4 0 0,-3-1 0 16,1-1 0-16,1-2 0 0,-2 1 0 0,-3 4 0 16,0 2 0-16,-5 12 0 0,2-1 0 0,-6 5 0 15,-1 4 0-15,-1 3 0 0,-1 2 0 0,-2 1 0 16,7 13 0-16,-7-1 0 0,-2 3 0 0,1 3 0 15,1 7 0-15,-4 3 0 0,2-1 0 0,0-2 0 16,1-1 0-16,2-6 0 0,-2 0 0 0,4-1 0 16,-1-4 0-16,-2-2 0 0,2-2 0 0,0 1 0 15,1-4 0-15,2-4 0 0,1 2 0 0,-1-5 0 16,4-1 0-16,0 0 0 0,0-5 0 0,4-4 0 16,-2-1 0-16,2-1 0 0,0-1 0 0,6-6 0 15,0 0 0-15,-3 1 0 0,0-3 0 0,-2 8 0 16,-3-2 0-16,3 4 0 0,-7 1 0 0,2 7 0 15,-4 0 0-15,0-4 0 0,-1 7 0 0,0 1 0 16,-4 0 0-16,5 9 0 0,-1-4 0 0,-4 8 0 16,0 2 0-16,0 3 0 0,0 1 0 0,0 1 0 15,0 1 0-15,-2-2 0 0,2 0 0 0,2 0 0 16,2-1 0-16,1-3 0 0,-4-3 0 0,4-2 0 16,3-2 0-16,-3-2 0 0,0-3 0 0,4-1 0 15,3-4 0-15,-3 0 0 0,2-1 0 0,-1-2 0 16,2-1 0-16,2-6 0 0,0 0 0 0,4 0 0 15,-4-3 0-15,6-4 0 0,-2-4 0 0,-4 9 0 16,-2 1 0-16,-2 4 0 0,-5 0 0 0,3 2 0 16,-4 1 0-16,2 1 0 0,-5 0 0 0,3 3 0 15,-4 2 0-15,0 0 0 0,0 0 0 0,0 0 0 16,-1 12 0-16,-2-5 0 0,-3 3 0 0,6-1 0 16,0 3 0-16,-1-3 0 0,1 2 0 0,1-2 0 15,4 3 0-15,3-6 0 0,-2 4 0 0,2-2 0 16,1 1 0-16,1-4 0 0,-1-2 0 0,0 1 0 15,4-3 0-15,-3-1 0 0,-4-3 0 0,6 0 0 16,-5-1 0-16,4-3 0 0,-4-1 0 0,2-2 0 16,0 2 0-16,0-6 0 0,0 0 0 0,-2 0 0 15,2-1 0-15,1 0 0 0,1-1 0 0,-2 3 0 16,5 1 0-16,-2-1 0 0,4 2 0 0,0 1 0 16,0 4 0-16,1 0 0 0,2 0 0 0,0 3 0 15,-1 4 0-15,1-2 0 0,-1 3 0 0,-4 0 0 16,-4 2 0-16,2 3 0 0,-2-2 0 0,-5 5 0 15,-1-3 0-15,-4 7 0 0,-4 0 0 0,-2 2 0 16,-8 6 0-16,-2 0 0 0,-1 2 0 0,1-3 0 16,-5-1 0-16,5 2 0 0,-2-3 0 0,4-3 0 15,4-4 0-15,1-2 0 0,3 0 0 0,-2-3 0 16,3 0 0-16,1-3 0 0,2 1 0 0,2-3 0 16,0-2 0-16,0 0 0 0,17-5 0 0,-5-1 0 15,2-4 0-15,3-2 0 0,4-6 0 0,1 0 0 16,1-4 0-16,-3-2 0 0,1 2 0 0,-2-10 0 15,9-9 0-15,0 4 0 0,-7-6 0 16,-1-2 0-16,-7 13 0 0,10-18 0 0,-6-2 0 0,-4 7 0 16,-3 10 0-16,-3 0 0 0,1 5 0 0,-4 11 0 15,0 3 0-15,-2 7 0 0,-2 2 0 0,-1 6 0 16,1 1 0-16,-13 12 0 0,4 4 0 0,-5 8 0 16,1 7 0-16,-6 13 0 0,10-9 0 0,-2 12 0 15,-1 2 0-15,5-3 0 0,5-12 0 16,1 2 0-16,2-2 0 0,4-1 0 0,4-2 0 0,3-2 0 15,-1-1 0-15,7-9 0 0,-2 0 0 0,0-6 0 16,2-3 0-16,4-4 0 0,-2-1 0 16,2-5 0-16,1-2 0 0,-1-1 0 0,-4-5 0 15,0 0 0-15,-1-5 0 0,-3 2 0 0,3-4 0 16,-2-9 0-16,-2 2 0 0,-3 6 0 0,-2-1 0 16,0 3 0-16,-4 2 0 0,-1 0 0 0,0 4 0 15,-2 0 0-15,-2 4 0 0,1 4 0 0,-5-5 0 0,5 5 0 16,0 0 0-16,-22 18 0 0,13-6 0 15,3 0 0-15,-2 3 0 0,3 0 0 0,-1 2 0 0,4-1 0 16,2 0 0-16,4-5 0 0,5 5 0 0,0-3 0 16,6-3 0-16,1-1 0 0,0-3 0 15,4-1 0-15,0-3 0 0,7-1 0 0,-6-3 0 16,0-3 0-16,7-5 0 0,-1 1 0 0,-3-6 0 16,-1-1 0-16,3 0 0 0,-3-2 0 0,-1-6 0 15,-2 0 0-15,1-3 0 0,0 0 0 0,-1-3 0 0,7-12 0 16,-5-2 0-16,-8 10 0 0,4-14 0 15,-4-1 0-15,0 0 0 0,-9 12 0 0,-3 1 0 16,-2 5 0-16,-5 4 0 0,-3 3 0 0,-4 8 0 16,-4 5 0-16,-10 1 0 0,-2 4 0 0,0 11 0 0,-3 7 0 15,2 8 0-15,3 5 0 0,3 5 0 16,-1 9 0-16,4 6 0 0,8 3 0 0,8 1 0 16,7 6 0-16,7 1 0 0,7-5 0 0,4 2 0 15,4-7 0-15,4-5 0 0,2-3 0 0,3-3 0 16,-6-11 0-16,3-6 0 0,6-3 0 0,-4-2 0 15,0-3 0-15,-2-5 0 0,1-2-61 0,-4-4-322 0,-7-1-83 16,-1-4-101-16,-2-4-552 0,-1 2-1213 0,-8-1 536 16</inkml:trace>
  <inkml:trace contextRef="#ctx0" brushRef="#br0" timeOffset="26433.36">14847 3244 434 0,'-3'0'534'0,"-1"-2"-2"16,4 2-15-16,-4-6-16 0,1 1-22 0,2 2-24 15,1 3-23-15,1-8-21 0,0 2-26 0,3 2-17 16,0-3-33-16,4 0-16 0,3 2-27 0,0-2-36 15,4 0-19-15,4 1-24 0,-1 0-26 0,1 1-16 16,2 3-24-16,-1 1-10 0,-2 3-15 0,1 1-10 0,-2 0-13 16,-1 3-17-16,-5 1-15 0,-2 0-16 15,1 7-15-15,-6-3-12 0,-2 3-11 0,-2 0 6 16,-2 3-5-16,-4-1-11 0,1 1 12 0,-6-2-1 16,1-2 5-16,-3 2-16 0,1-2 7 0,0-4 2 15,-2 2-4-15,5-2 4 0,1-4 15 0,-1-1 9 16,5 2 10-16,-1-3-41 0,1 1-5 0,2-4 0 15,2 0 0-15,-3 2 0 0,3-2 0 0,0 0 0 16,14 2 0-16,-1-2 0 0,-2 4 0 0,2-3 0 16,3 1 0-16,1 1 0 0,0 0 0 0,1 0 0 15,-4 4 0-15,-1-1 0 0,-4 1 0 0,-2 1 0 0,1 1 0 16,-4 1 0-16,-4-1 0 0,0 3 0 0,-4 0 0 16,-1 0 0-16,-5 2 0 0,-2 0 0 15,-1-2 0-15,-1 0 0 0,-2-1 0 0,0 0 0 16,1-3 0-16,1 0 0 0,0-4 0 0,4 0 0 15,-4-3 0-15,2 0-150 0,-1-3-91 0,2-3-65 16,-1-3-56-16,2 0-68 0,0-5-64 0,4-3-76 0,-3-3-370 16,2 1-1018-16,2-7 451 0</inkml:trace>
  <inkml:trace contextRef="#ctx0" brushRef="#br0" timeOffset="26849.06">14973 2887 274 0,'-26'-10'393'0,"5"2"18"0,-4-2 14 0,-2 6 3 16,-2 2-10-16,1 4-6 0,0 5-16 0,2 3-3 15,3 6-8-15,-4 3-12 0,2 2 1 0,4 7-36 16,-1 1-9-16,-2 13-26 0,4 4-15 0,4 0-14 16,4 1-21-16,0 1-23 0,8 1-19 0,2 2-18 15,3-1-21-15,4 0-13 0,4-4-12 0,5-1-20 16,3-1-8-16,6-1-11 0,2-4-5 0,5 0-14 15,4-2-23-15,3-4-66 0,-5-11 0 0,3-4 0 16,12-2 0-16,0-1 0 0,6-7 0 0,-15-5 0 16,17-2 0-16,-1-4 0 0,1-3 0 0,-3-1 0 15,-1-1 0-15,-2-10 0 0,2-1 0 0,-5-2 0 16,-3-2 0-16,-11 3 0 0,9-10 0 0,-13 6 0 16,4-12 0-16,0-5 0 0,-4-1 0 0,-5-7 0 15,-7-2 0-15,-2 0 0 0,-7-4 0 0,-3-5 0 16,-6 3 0-16,-9 1 0 0,-6 3 0 0,-9 1 0 15,2 10 0-15,-11 4 0 0,-6 7 0 0,-5 8 0 16,-4 4 0-16,-6 8 0 0,2 4 0 0,-3 7 0 16,-3 4 0-16,2 5 0 0,6 11 0 0,-3 3 0 15,10 6 0-15,-2 0-116 0,10 8-636 0,8-13-469 16,3 5-1322-16,7-1 584 0</inkml:trace>
  <inkml:trace contextRef="#ctx0" brushRef="#br0" timeOffset="27916.22">17026 3279 3246 0,'2'-27'233'16,"-1"1"-39"-16,-1 0 58 0,0 7 65 0,0 2 41 15,0 0-1-15,1 0-10 0,-1 6 3 0,3 2-21 0,-3-1 6 16,0 4-10-16,0 1-34 0,0 5-28 0,0 0-2 16,0 0-2-16,-13 22-11 0,4-3-22 0,3 10-226 15,-2 3 0-15,3 3 0 0,-3 12 0 0,6-11 0 16,2 10 0-16,0-9 0 0,2-4 0 0,4 1 0 16,0-2 0-16,-2-4 0 0,2-2 0 0,-2-8 0 15,2-3 0-15,-5-4 0 0,1-4 0 0,-2-1 0 16,2-5-264-16,-2-1-202 0,0 0-58 0,-11-19-41 15,4 2-37-15,-6-5-360 0,0-5-1042 0,-2-2 461 16</inkml:trace>
  <inkml:trace contextRef="#ctx0" brushRef="#br0" timeOffset="28332.95">16825 3091 2985 0,'-8'-25'360'16,"1"8"-39"-16,3-1-29 0,2 7 29 0,-3 1-5 16,4 0-32-16,-3 5-36 0,4 0-20 0,1 3-22 15,-1 2-1-15,20 3-8 0,-9 1 2 16,7 4-2-16,8 5-16 0,5 3-4 0,2 2 0 0,11 8-13 15,2 0-20-15,-3-1-12 0,7 4-16 0,-9 0-12 16,2 3-13-16,-4-1-2 0,-1 5-13 0,-11-10-3 16,-3 2-7-16,-6 1-10 0,1 0-11 0,-8 2-20 15,-5-3-11-15,-6-1-5 0,-8 2-15 0,-6-3-16 16,-5 1 2-16,-4-2-2 0,-5-5 10 0,-16 5-5 16,11-10-3-16,-3-3 8 0,-1-2 13 0,-1-1-4 15,2-5-3-15,0-3 5 0,1-2-4 0,3-3 16 16,4-3 11-16,7 1 10 0,6-4 5 0,3-1 11 15,7 2-7-15,1-4-3 0,7-4-29 0,1-1-9 16,11-7 0-16,3 2 0 0,8-2 0 0,3 2 0 16,3 4 0-16,16-6 0 0,1 9 0 0,5 2 0 15,-2 2 0-15,-14 8 0 0,16-2 0 0,-17 7 0 16,3 4 0-16,-4-1 0 0,-1 4 0 0,-5 2 0 16,-5 3 0-16,2 1 0 0,-8 3 0 0,-6-3 0 15,1 2 0-15,-5 1 0 0,-1-1 0 0,-4 1 0 16,-3 1 0-16,3-1 0 0,-4-5 0 0,0 0 0 15,0-1 0-15,-4-2 0 0,4-1 0 0,-1 0 0 16,-1-4-93-16,1-2-76 0,1-2-79 16,0 0-76-16,0 0-60 0,8-11-53 0,-7 2-83 0,4-1-483 15,0-8-1086-15,-1-1 480 0</inkml:trace>
  <inkml:trace contextRef="#ctx0" brushRef="#br0" timeOffset="28451.32">17711 3212 3725 0,'0'-19'382'0,"0"0"-122"16,-1 3 49-16,-3-1 59 0,-4 3-26 0,5 4-50 15,-4 0-35-15,5 5-46 0,-1-3-42 0,3 5-26 16,-2 1-12-16,2 2-40 0,0 0-51 0,7 7-71 16,2 2-115-16,5 3-146 0,2 1-176 0,6 4-497 15,-5-4-1043-15,5 3 462 0</inkml:trace>
  <inkml:trace contextRef="#ctx0" brushRef="#br0" timeOffset="28782.87">17963 3541 4288 0,'0'0'357'0,"0"0"-171"0,1-13 100 16,3 3 35-16,5 1-7 0,4-6-41 0,6-4-32 15,3-3-12-15,5 1-31 0,-2-4-10 0,5 0-2 16,6-7-12-16,-10 8-13 0,4-2-7 0,-5 0-13 16,-2-3-5-16,-1 1-6 0,-3-1-13 0,-1-1-9 15,-3 2-105-15,-7 1-3 0,0 0 0 0,-6 8 0 16,-2 0 0-16,-4 2 0 0,-1 6 0 0,0 1 0 15,-5 6 0-15,0 3 0 0,-2 4 0 0,-3 8 0 16,-4 8 0-16,3 6 0 0,0 6 0 0,-6 10 0 16,9 7 0-16,-2 3 0 0,0 2 0 0,4 0 0 15,-1 2 0-15,0 0 0 0,4-1 0 16,-2 2 0-16,5 2 0 0,0-3 0 0,-2 0 0 0,4-3 0 16,-6-5 0-16,5-12 0 0,0-3 0 0,2 0 0 15,0-9 0-15,1-6 0 0,-2-3 0 0,1-5 0 16,-1-3-142-16,-2-2-389 0,-1-3-78 0,6-1-78 15,-13-8-350-15,3 1-1124 0,2-6 497 0</inkml:trace>
  <inkml:trace contextRef="#ctx0" brushRef="#br0" timeOffset="29733.17">17941 3680 93 0,'0'-24'311'16,"-5"5"1"-16,5 3 11 0,4-2 28 0,-1 3 23 16,3-2-3-16,3 1-6 0,6 3-29 0,2-1-29 15,7-2-23-15,7 0-31 0,6 3-28 0,15-3-19 16,3 2-31-16,-1 3-34 0,2 1-35 0,2-2-42 15,-1-1-32-15,-3-2-36 0,-4-2-26 0,-2-1-6 16,-16 3 2-16,-1-6 3 0,-4-1-2 0,-2 0 6 16,-4-1 1-16,-3-5-1 0,-7 3 24 0,-1-2 14 15,-6 0 37-15,-3 8 20 0,-4 2 22 16,-6 0 22-16,1 8 24 0,-2 0 21 0,-5-1 16 0,2 5 15 16,-2 3 13-16,-2 7-2 0,-1 5 10 0,1 3 15 15,2 7 1-15,-2 8 3 0,3 3 10 0,5 16 0 16,0 2 2-16,2 1-1 0,4-1-6 0,1 2-8 15,2 0-94-15,2-4-131 0,1 2 0 0,4-2 0 16,-3-11 0-16,5 9 0 0,-4-9 0 16,-1-2 0-16,-4-2 0 0,4-4 0 0,6 0 0 0,-6-10 0 15,-3-1 0-15,1-5 0 0,0-3 0 0,-2 2 0 16,0-5 0-16,0-3 0 0,0-3 0 0,-9 2 0 16,9-2 0-16,0 0-74 0,-27-13-338 0,15 6-23 15,-5-13-4-15,-3 2 2 0,0-6 17 0,4-1 40 16,2-2 44-16,1 2 34 0,0-2 49 0,2 2 59 15,3-2 48-15,4 9 48 0,3 0 47 0,2 1 27 16,3 1 42-16,4 0 34 0,3 0 29 0,5 4 19 16,8-4 15-16,1 1 20 0,5 1 5 0,2 1 10 15,2 2 3-15,-1 3 2 0,5-2 0 0,-3 5 2 16,2 0 8-16,-2 0 4 0,-1 1-5 0,-2 2 4 16,-4 2 2-16,-6 2-4 0,-3-1-3 15,-1 3-8-15,-5 1-5 0,0 0 1 0,-2 1-6 0,-2 2-12 16,-1 2-11-16,-3-1-12 0,-3 2-6 0,0 1-11 15,-2 0-6-15,-2 4-9 0,1-3-7 0,1-2-45 16,-2 1-26-16,0-1 0 0,2-3 0 0,0 2 0 16,0-4 0-16,2 0 0 0,0-3 0 0,3-2 0 15,-5-1 0-15,13 0 0 0,-2-2 0 0,1-3 0 16,-2-2 0-16,8-1 0 0,-5-4 0 0,4 1 0 16,-3-1 0-16,2 0 0 0,-2-1 0 0,0-1 0 15,-1 3 0-15,-1 2 0 0,-3-1 0 0,-2 4 0 16,-2 2 0-16,-1 0 0 0,1 0 0 15,-1 3 0-15,-4 1 0 0,0 0 0 0,14 8 0 0,-12-3 0 16,0 2 0-16,1 2 0 0,2 3 0 0,-2-2 0 16,0 2 0-16,2 1 0 0,3-2 0 0,-3 3 0 15,4-3 0-15,-3-3 0 0,1 2 0 0,-1-3 0 16,2-3 0-16,-2-1 0 0,-1-2 0 0,4 1 0 16,3-2 0-16,-2-3 0 0,-4 2 0 0,5-4 0 15,-1-1 0-15,-1-1 0 0,1-1 0 0,3-2 0 16,0-3 0-16,3 1 0 0,-2-1 0 0,1-1 0 15,2 1 0-15,-2-2 0 0,2 3 0 0,2-1 0 16,-3 3 0-16,0 0 0 0,1 3 0 0,1 1 0 16,-4 3 0-16,2-1 0 0,-3 4 0 0,1 0 0 15,-1 1 0-15,4 5 0 0,-6 1 0 0,4 3 0 16,-2 2 0-16,0 1 0 0,-3 2 0 0,-3-6 0 16,-1 5 0-16,2 2 0 0,-3 1 0 0,-4-5 0 15,-1 1 0-15,0-2 0 0,-3-3 0 0,0 2 0 16,-5-2 0-16,-1 0 0 0,3 0 0 0,-7-2 0 15,1-2 0-15,2 2 0 0,-4-6-39 0,3 1-7 16,0 0 9-16,3-1 5 0,8 0 14 0,-11-2 9 16,6-1 1-16,5 3 3 0,-4-5 1 0,4 5-24 15,0 0-25-15,12-13-63 0,-2 6-74 0,4 2-89 16,4-2-82-16,1 1-88 0,7-5-92 0,0 1-455 16,3 0-1079-16,-4 1 477 0</inkml:trace>
  <inkml:trace contextRef="#ctx0" brushRef="#br0" timeOffset="30782.65">20013 3528 227 0,'0'0'261'0,"1"-3"11"16,-1 3 11-16,0 0 10 0,0 0-5 0,-9-8-10 16,9 8-10-16,0 0-16 0,-7-4-38 0,7 4-15 15,-3-4-24-15,3 4-35 0,0 0-47 0,-5-2-31 16,5 2-22-16,0 0-30 0,0 0-31 0,0 0-15 16,0 0-12-16,0 0-5 0,0 0 3 0,0 0 5 15,0 0 2-15,0 0 10 0,0 0 11 0,0 0 23 16,0 0 12-16,0 0 21 0,0 0 19 0,0 0 14 15,0 0 7-15,0 0 7 0,0 0 13 0,0 0 2 16,0 0 3-16,0 0-2 0,0 0 5 16,0 0-12-16,0 0 4 0,0 0-10 0,0 0-9 0,0 0-9 15,0 0-8-15,0 0 1 0,0 0-11 0,0 0-3 16,0 0-8-16,0 0-1 0,0 0-10 0,0 0 10 16,-4-1-5-16,4 1 0 0,0 0 12 0,0 0 3 15,0 0 6-15,0 0-8 0,0 0 6 16,0 0 5-16,0 0 16 0,0 0 5 0,0 0 11 0,0 0 12 15,0 0 2-15,0 0 6 0,0 0 11 0,0 0 5 16,0 0 4-16,-1-5-11 0,1 5-10 0,0 0-3 16,0 0-2-16,5-5-5 0,-2 3 5 0,-3 2-3 15,2-5 10-15,2 3 8 0,-4 2 13 16,3-6 11-16,0 3 7 0,-1 1 7 0,-1-1 6 0,-1 3 1 16,2-6-3-16,-2 6-5 0,0 0-4 0,0-4-84 15,0 4-65-15,0 0 0 0,0 0 0 0,0 0 0 16,0 0 0-16,0 0 0 0,0 0 0 0,-8 11 0 15,5-7 0-15,1 3 0 0,0 0 0 16,0 1 0-16,-1 1 0 0,2 0 0 0,-1 1 0 0,1-1 0 16,1 1 0-16,-1 0 0 0,1-1 0 0,0 2 0 15,0-1 0-15,1-2 0 0,-1-1 0 16,3-2 0-16,-2 1 0 0,3 0 0 0,-3-2 0 0,2 0 0 16,1-1 0-16,-4-3-31 0,8 4-65 0,-2-1-10 15,0-2-1-15,2-1 2 0,1 0-2 16,2 0 6-16,-2-2 8 0,5-1 8 0,-2-2 5 0,4 0 9 15,0-2 5-15,0-1 7 0,-2 0 5 0,3-3 9 16,-3 0 4-16,0-3 7 0,-3 2 19 0,0 1 13 16,-1 0 15-16,-2 1 13 0,-3 2 9 0,2 1 5 15,-4 1 1-15,2 2-5 0,-3 2-6 0,-2 2 0 16,6-2 4-16,-6 2-11 0,0 0-7 0,1 11 3 16,-1-4 0-16,-1 2 2 0,2 2-4 0,-1 1-4 15,-1-1-5-15,3 1 10 0,0-2-5 0,1 3-2 16,3-4-12-16,-1 1-7 0,2-1-6 0,2-1-4 15,0-1 1-15,1-1-3 0,1-1-1 0,0-2 0 16,3-2 2-16,-1 0 7 0,1-2 2 0,-4-1-2 16,3-2 0-16,0 1 3 0,-6-2 2 0,2 0 1 15,0-1 0-15,-1-1 0 0,-4 1 0 0,0-4-1 16,-2 1 3-16,-2-2 4 0,2-1 8 0,-5-1 1 16,2-3 5-16,-3 1 9 0,-1 0 8 0,0 0 14 15,2 2 5-15,2 1 4 0,-3 2 11 16,3 0-4-16,1-1 8 0,2 4-9 0,2 1 1 0,2-2 0 15,2 3-4-15,1 0 1 0,4 0-12 0,-2 3 10 16,3 2-19-16,-2 0 8 0,1 2-8 16,3 4 0-16,1 1-13 0,-6 2-1 0,2 2-3 15,1 2 0-15,-5 4-20 0,0 1 0 0,0 1 0 16,-4-1 0-16,2 0 0 0,-4 3-23 0,0-3-32 0,-2 0-13 16,-1-4-9-16,0-1-9 0,0-1 1 0,0 0 5 15,0-3-4-15,-1 0 12 0,1-4 12 0,-1-2 6 16,1-3 9-16,0 0 3 0,0 0 5 0,0 0 10 15,0 0 11-15,7-13 11 0,-4 6 3 0,6-3 7 16,1-2 12-16,2-2 4 0,3 1 16 16,5-4-4-16,2-1 10 0,5 3 1 0,-4 2 2 0,1 3-2 15,-3 0-7-15,6 3-4 0,-6 4-5 0,7 6 7 16,-6-1-13-16,-3 4-6 0,2 3 5 16,-6 0-11-16,4 3-31 0,-6 2-28 0,-3-1-26 0,3 1-45 15,-5 0-51-15,3-1-57 0,-7-2-52 16,0-2-45-16,-3 0-46 0,-1-2-58 0,0 0-56 15,-2-4-384-15,2-3-941 0,0 0 417 0</inkml:trace>
  <inkml:trace contextRef="#ctx0" brushRef="#br0" timeOffset="30916.81">20313 3234 4325 0,'-47'-33'105'0,"5"5"-66"0,9 10 42 0,2 1-43 16,0 2-39-16,8 3-98 0,2 4-130 0,5-2-140 0,0 4-280 15,7 0-702-15,6 2 311 0</inkml:trace>
  <inkml:trace contextRef="#ctx0" brushRef="#br0" timeOffset="31651.93">22017 3610 338 0,'13'-27'653'0,"1"0"6"0,-7-2-3 15,-1 3-15-15,-6 6-21 0,2 2-29 0,-4 1-39 16,-5 3-42-16,-2 5-46 0,-2 5-41 0,-2-1-46 16,-2 6-24-16,-2 6-31 0,-1 3-37 0,-1 5-26 15,-3 4-27-15,3 3-22 0,6 1-164 0,-1 2-46 16,5 1 0-16,4-9 0 0,3 0 0 0,2 1 0 15,2-1 0-15,3-5 0 0,3 1 0 0,2-5 0 16,3-2 0-16,7 1 0 0,2-7 0 0,-3-3 0 16,11-4 0-16,-2-5 0 0,-1-2 0 0,-1-2 0 15,-4-3 0-15,-4-3 0 0,-3-3 0 0,-3-3 0 16,-2-2 0-16,-1-1 0 0,-3-4 0 0,-4-1 0 16,-5 1 0-16,-1 1 0 0,-3 1 0 0,3 5 0 15,0 0 0-15,0 11 0 0,4 4 0 0,-1 2 0 16,2 3 0-16,-1 1 0 0,3 3 0 0,3 4 0 15,6 2 0-15,2 7 0 0,10 6 0 0,-1 2 0 16,3 4 0-16,-1 6 0 0,7 11 0 0,-4 2 0 16,-1 2 0-16,-4 0 0 0,-1 2 0 0,-7 3 0 15,-6-1 0-15,-1 3 0 0,-3 5 0 0,-7 3 0 16,-3-2 0-16,-3-3 0 0,-4 0 0 0,-2 1 0 16,1-1 0-16,0-5 0 0,-1-1 0 0,5-11 0 15,-1-2 0-15,1-5 0 0,3 0 0 0,2-9 0 16,4-2 0-16,-3-5 0 0,7-2 0 0,-1-3 0 15,2-4 0-15,6-1 0 0,1-3 0 0,-1-3 0 16,6-2 0-16,0-5 0 0,4-5 0 0,0-3 0 16,-2-5 0-16,0-5 0 0,0-1 0 0,-1-13 0 15,-3-4 0-15,-3-3 0 0,-7 1 0 0,-5-3 0 0,-5 0 0 16,-4 6 0-16,-5 11 0 0,-13-8 0 16,5 14 0-16,-4 3 0 0,-2 5 0 0,-1 3 0 15,3 2 0-15,-1 8 0 0,10 3 0 0,-2 5-221 16,2 1-1108-16,3 4-1439 0,9-1 637 0</inkml:trace>
  <inkml:trace contextRef="#ctx0" brushRef="#br0" timeOffset="33433.01">23296 3530 5037 0,'23'-25'352'0,"-4"1"-119"0,1 3 24 0,-4 7 32 15,-3 1 19-15,2 1-8 0,-6 3-35 0,-1 1-28 16,-2 2-37-16,-2 3-19 0,1 1-19 0,-1 0-19 0,-4-1-11 16,0 3-37-16,0 0-95 0,0 0 0 0,0 0 0 15,-23 7 0-15,9-7 0 0,-5 2 0 0,-2-3 0 16,-7 0 0-16,1-3 0 0,2-5 0 16,-1 0 0-16,2-4 0 0,2-4 0 0,2-2 0 15,-2-5 0-15,5 2 0 0,2-1 0 0,2-2 0 0,1 1 0 16,5-5 0-16,5 1 0 0,2 1 0 0,2 1 0 15,5 8 0-15,4-7 0 0,3 3 0 0,-2 7 0 16,3 5 0-16,3 2 0 0,0 2 0 0,2 4 0 16,2 6 0-16,2 4 0 0,1 4 0 15,-2 8 0-15,-2 5 0 0,-1 4 0 0,2 13 0 0,-4-8 0 16,0 10 0-16,-1 2 0 0,-8-11 0 0,-1 10 0 16,-6-9 0-16,1-1 0 0,-6 11 0 0,3-13 0 15,-5-3 0-15,-3 2 0 0,-1-4 0 16,-5-2 0-16,1-2 0 0,-3-5 0 0,0-5 0 15,-1-2 0-15,-1-2 0 0,-3-3 0 0,1 2 0 0,1-7 0 16,-4-1 0-16,2-3 0 0,3 1 0 0,-1-6 0 16,0 1 0-16,6-2 0 0,0-5 0 0,3 3 0 15,5 1 0-15,-1-2 0 0,3-2 0 0,4-3 0 16,3 4 0-16,-2 0 0 0,7-2 0 16,3 0 0-16,-3 5 0 0,5-2 0 0,0 6 0 0,2-2 0 15,0 2 0-15,1 4 0 0,1 0 0 0,0 2 0 16,-3 3 0-16,3 0 0 0,-3 4 0 0,2-2 0 15,-6 1 0-15,7 1 0 0,-4 0 0 16,-5-1 0-16,5 3 0 0,-2-2 0 0,-2 0 0 0,-1-2 0 16,0 1 0-16,-4-3 0 0,4 1 0 0,-4-2 0 15,0 1 0-15,0 0 0 0,1-3 0 0,-6-1 0 16,11 1 0-16,-11-1 0 0,15-5 0 0,-2 1 0 16,-3 0 0-16,6-6 0 0,0 0 0 15,3-1 0-15,-2 0 0 0,1 0 0 0,-3-1 0 16,2 2 0-16,-3 2 0 0,-5 3 0 0,2-2 0 0,-4 3 0 15,-2 1 0-15,1 0 0 0,1 3 0 0,-7 0 0 16,7 5 0-16,-7-5 0 0,8 8 0 0,-4 0 0 16,-2-1 0-16,1 3 0 0,1 0 0 15,-1 1 0-15,-1 1 0 0,2-1 0 0,0 0 0 16,-1-2 0-16,3 0 0 0,-3-3 0 0,2 1 0 0,-1-1 0 16,1-1 0-16,0-2 0 0,-1 1 0 0,2-3 0 15,-6-1 0-15,12 0 0 0,-12 0 0 0,13-4 0 16,-4 1 0-16,1-3 0 0,-1 0 0 0,6-2 0 15,-4-1 0-15,2-2 0 0,-1 1 0 0,4 0 0 16,-5 2 0-16,1 3 0 0,-2-2 0 0,1 1 0 16,-2 3 0-16,0-2 0 0,-2 4 0 0,0 0 0 15,0 2 0-15,0 1 0 0,-3 4 0 0,1 0 0 16,2-1 0-16,-5 3 0 0,3 1 0 0,-1-1 0 16,0 2 0-16,-1 1 0 0,-1-1 0 0,3-1 0 15,0 1 0-15,-4-4 0 0,3-1 0 0,0 1 0 16,0-3 0-16,1 2 0 0,3-3 0 0,-2-1 0 15,3 0 0-15,-1-2 0 0,3 0 0 0,1-2 0 16,-2-2 0-16,3 0 0 0,5-2 0 0,-2 0 0 16,0-2 0-16,4 1 0 0,-3-1 0 15,2-1 0-15,-3-1 0 0,1 1 0 0,1 0 0 0,-4 5 0 16,-1-1 0-16,-7 4 0 0,3-3 0 0,-2 3 0 16,1 1 0-16,-2 2 0 0,-2 1 0 0,-1 5 0 15,3 0 0-15,-3 1 0 0,-3 4 0 0,0-1 0 16,0 2 0-16,-2 3 0 0,2 1 0 0,2-2 0 15,0-1 0-15,-2 2 0 0,5-6 0 0,0 1 0 16,-1 0 0-16,1-3 0 0,1-1 0 0,-1-4 0 16,4 2 0-16,1-5 0 0,1-2 0 0,0-2 0 15,-1 1 0-15,4-2 0 0,2-2 0 16,-1-3 0-16,2 0 0 0,-2-1 0 0,0 0 0 0,7-5 0 16,-8 3 0-16,9-5 0 0,-1 3 0 15,-2-1 0-15,-2 4 0 0,-1 1 0 0,-2 0 0 0,-6 4 0 16,4 4 0-16,-4-3 0 0,-3 4 0 0,2 2 0 15,-2 1 0-15,-2 3 0 0,0 0 0 0,-1 4 0 16,-1 1 0-16,1-1 0 0,-3 3 0 16,0-1 0-16,-3 4 0 0,3-4 0 0,0 2 0 0,0-2 0 15,3 2 0-15,-3-6 0 0,0 4 0 0,1-3 0 16,2-3 0-16,0-1 0 0,-3-3 0 0,9 2 0 16,-9-2 0-16,14 0 0 0,-14 0 0 0,19-5 0 15,-8-3 0-15,3 2 0 0,0-4 0 0,1 0 0 16,3-1 0-16,1-1 0 0,3-2 0 0,2-1 0 15,-2-1 0-15,-5 7 0 0,-1-2 0 0,-4 2 0 16,-2 4 0-16,-1-2 0 0,-4 3 0 0,0 2 0 16,0 1 0-16,-5 1 0 0,0 0 0 0,4 5 0 15,-8 1 0-15,2 3 0 0,-1 1 0 0,-1 2 0 16,0 1 0-16,1-1 0 0,1 0 0 0,1 2 0 16,4 1 0-16,-1-4 0 0,3 2 0 0,4-4 0 15,0 0-10-15,0-2-45 0,1-3 2 0,4 2-4 16,1-5 9-16,-2 0-5 0,0-1 8 0,1-2-1 15,-2-3 10-15,-3-3 2 0,2 1 3 0,-4-4-3 16,-1 1 9-16,-2-1-3 0,-1-6-1 0,-2-1 3 16,-5 0 5-16,0-1-1 0,-1-2 5 15,-5-1-2-15,-2 4 1 0,2 1 0 0,-4 1 3 0,0 4-2 16,-4 0 1-16,1 4 1 0,3 3 0 0,-2 3 3 16,2 2 0-16,1 2-1 0,0 0 7 0,2 4-3 15,2 0 1-15,1 3-2 0,3-1 7 0,5-1 0 16,2 0-2-16,2 0 3 0,5 2 1 0,5 1 1 15,3-1 1-15,1-1 3 0,0-4-4 0,3 1 3 16,2-3-3-16,4-1 0 0,0-1 1 0,1-2-1 16,-6-3 2-16,0 1 7 0,3-5 7 0,-6 2 11 15,2 2-6-15,-2-3 8 0,0 1 3 0,0-1 2 16,-2 2 9-16,-3 2-2 0,-3-1-12 0,1 2-3 16,-1 3 0-16,-11 0-9 0,12 5-4 0,-4 1 9 15,-2 1-10-15,-1 4 4 0,2 6-4 0,-2 0 2 16,-1 1-6-16,-1 1-23 0,1 0-4 0,0-1 2 15,2-1 1-15,-2 1-1 0,-1-1 1 0,3-5 5 16,-6-2-1-16,7-2 4 0,0 2 18 0,-2-8 14 16,-1 0 34-16,3-1 32 0,-7-1 15 0,14-4 12 15,-7 2 13-15,2-6-104 0,4 0-26 0,-3-4 0 16,3-2 0-16,1 1 0 0,-2-3 0 0,3-6 0 16,-4-1 0-16,5 2 0 0,-3-2 0 0,-2-1 0 15,-1 6 0-15,-1 1 0 0,0 0 0 0,-4 6 0 16,2 1 0-16,-4 0 0 0,1 4 0 0,-2 2-182 15,-2 4-498-15,3-1-542 0,-3 1-1324 0,0 0 587 16</inkml:trace>
  <inkml:trace contextRef="#ctx0" brushRef="#br0" timeOffset="34753.25">26218 3566 261 0,'0'-10'519'0,"-3"0"-32"0,-1 0-37 16,-1 2-23-16,0-1-18 0,-5 2-30 0,-3 4-34 15,0 0-35-15,-1 3-29 0,-5 5-26 0,-1 1-28 16,-6 5-25-16,2 3-18 0,-3 3-20 0,5 1-12 16,1 2-15-16,1 1-16 0,6-1-11 0,2-3-12 15,5-1-11-15,1-1-13 0,3-2-8 0,4 0-3 16,3-3-3-16,0-1-8 0,6-2-6 0,-1-3-4 15,4-3-2-15,2 1-4 0,2-5-2 16,-3 0-2-16,0-3 7 0,4-3 17 0,-3 0 17 0,2 0 3 16,-3-2 12-16,1 0 6 0,-2 0 4 0,0-1-6 15,-5 3-12-15,-1 2 12 0,-2 1-10 0,-1 1-7 16,1 3-21-16,-3 0-7 0,-2 2 0 16,0 0-9-16,0 0-1 0,7 8-6 0,-5-2 5 0,-2 5-12 15,2 1-10-15,-2 0 13 0,0 1-4 16,3-2-9-16,1 8-5 0,-1-3-4 0,4-5-2 0,-4 0 0 15,5-2 9-15,-3-1-14 0,4 0 10 0,5-5 1 16,-2 1-5-16,-1-3 6 0,2-1 0 0,5-5-6 16,-1 0 3-16,-1-1-5 0,0-3 4 0,1-3 1 15,-2-1 3-15,1 1-2 0,3-7-2 0,4-2 2 16,-5-2-2-16,4-1-1 0,-3 0-5 0,1-5 3 16,-3 0 2-16,2-5-4 0,4-12 1 0,-3 1-4 15,-1-4-1-15,-4-2 1 0,-4 1 1 0,-3-1 3 16,-4 3 0-16,-4 15-4 0,-4 1 0 0,-1 4 2 15,-1 10 5-15,-2 4-7 0,-1 8 3 0,1 2-2 16,-4 6 4-16,0 2 0 0,-1 10 1 0,-6 8 11 16,4 10-9-16,0 1 0 0,2 18 2 0,-1 0 1 15,5 0 2-15,5-1-6 0,1-1 0 0,3-2 3 16,4-12 1-16,1-1-2 0,-1-2-7 0,5-2-5 16,1-5-10-16,1-8-1 0,-1-4 13 0,4-1-1 15,1-2 1-15,2 0 3 0,3-7-5 0,3-2 5 16,-4 2-5-16,9-7 6 0,-7 1-1 0,6-7-1 15,0 0 0-15,-1 2-2 0,-1-5 2 0,-2-3 2 16,-5 5-6-16,3-5 7 0,2 1-3 16,-7 1 2-16,7-3 3 0,-8 7-4 0,-2 0-3 0,-4 2 8 15,-1 2-3-15,-3 2-11 0,1 0-3 16,-4 2-3-16,-2 2 9 0,0 0-2 0,3 9 5 16,-4-2 1-16,-3 5-1 0,1 2-6 0,-3 1 12 0,0 3-5 15,-1 0 5-15,2 1-1 0,1-2-8 0,0 2 6 16,2-3 9-16,2 1-7 0,0-4 2 0,4-1 0 15,1-3 1-15,0 3 4 0,3-4 1 0,3-3 3 16,1 2-4-16,4-4-4 0,-2-1 3 0,-1-4 2 16,6-1-2-16,0-2-1 0,-2-1 2 0,-2-1 1 15,2-1-5-15,1-2 4 0,-8-4-5 16,9 2-3-16,-5 1 14 0,2-5-11 0,-4 1-4 16,0 1 9-16,-1-2 4 0,-3 7 2 0,-3-2 5 15,-1 3 0-15,2-1-6 0,-6 4-7 0,2 1-2 16,-4 0-6-16,2 4 1 0,-10-2 2 0,10 2-5 15,-17 8 2-15,7-2-1 0,1 3 1 0,2 0 0 0,-1 2 7 16,-1 2-1-16,5 4 8 0,3-2-15 0,2 1-8 16,-1-4-7-16,3 1-5 0,2-4-4 15,3 3 3-15,1-3-17 0,0-1-2 0,1-2 9 0,0-3 2 16,-4-1 3-16,5-2 3 0,1-1 3 16,-12 1 1-16,15-4 5 0,-7-5-3 0,0-1 5 0,-3 2-1 15,0-3 6-15,-1-1 10 0,0-5 1 0,-3 2 5 16,-1-2 2-16,-1 0 10 0,1 1 2 0,-3-2 6 15,1 1 14-15,-1 4 5 0,-1-2 8 0,3 3 18 16,-1 1 18-16,2 3 0 0,2 0 3 16,-4 4-3-16,4-1-36 0,-1 2-54 0,3 0 0 15,-4 3 0-15,13 0 0 0,-4 3 0 0,0 2 0 16,0 2 0-16,1 2 0 0,0 6 0 0,3-1 0 0,-5 0 0 16,-1 2 0-16,1 0 0 0,0 2 0 15,-3 0 0-15,-1-3 0 0,0 2 0 0,-2 2 0 16,-2-7 0-16,0 1 0 0,0 0 0 0,-1-4 0 15,0 2-26-15,-1-5-32 0,1 1 4 0,-2-1 8 0,3-1 8 16,0-5 3-16,-3 6 7 0,3-6-6 16,0 0 22-16,0 0-4 0,0 0 8 0,0 0 13 15,0 0 11-15,7-23 2 0,0 15 2 0,4-6 5 16,-1 1-1-16,5 0 9 0,6-7-11 0,2 5-5 0,8-2 0 16,-3 3-3-16,-5-2 6 0,5 4-1 0,-2 3 1 15,-7 2-9-15,-2 0 6 0,-4 6-1 16,0-1-3-16,1 1-6 0,-3 2-17 0,0 0 7 0,-1 2-2 15,-1 5 1-15,-4 0 11 0,-1 2-6 0,0 1 5 16,-1 1-6-16,-2 1-1 0,1 3-23 16,-2 0-8-16,-2 1-23 0,1-1-13 0,-2-4-16 0,2 1-26 15,-2-1-31-15,2 0-17 0,-2-3-33 0,2-3-40 16,-3-1-13-16,4-1-8 0,0-4-17 0,-8 3-36 16,8-3-33-16,-11-1-40 0,11 1-72 0,-20-15-356 15,4 3-872-15,2-1 386 0</inkml:trace>
  <inkml:trace contextRef="#ctx0" brushRef="#br0" timeOffset="34999.93">26684 3302 3427 0,'-33'-12'225'0,"5"3"31"0,11 1 65 16,3 4-1-16,5-3-28 0,5 2-38 0,3 2-19 15,1 3-29-15,19-7-29 0,9 4-14 0,8 3-16 16,19 3-9-16,5 3-19 0,5-2-11 0,2 2-3 0,-2 3-17 15,-4-3-5-15,3 0-7 0,-8-2-8 0,-4 0-9 16,-13 0-8-16,-2-5-2 0,-1 2-4 0,-3-2 3 16,-5-4-15-16,-8 0 1 0,-5 0-2 15,-2 0-3-15,-4 1-4 0,-2-1-5 0,-1 0-2 0,-1 0-5 16,-2 2-32-16,-3-2-24 0,0 5-42 16,-7-4-66-16,4 2-82 0,3 2-90 0,0 0-79 0,-13 2-118 15,13-2-395-15,-14 8-991 0,9-4 438 16</inkml:trace>
  <inkml:trace contextRef="#ctx0" brushRef="#br0" timeOffset="36466.08">14593 4636 14 0,'3'-17'491'0,"0"1"11"0,3-1 10 0,-3 8 1 16,4-6-8-16,-4 3-26 0,3 0-35 15,-1 4 7-15,-1-2-19 0,-2 6-8 0,0-1-22 16,-1 0-36-16,0 1-37 0,-1 4-29 0,0 0-13 16,0 0-6-16,-11 17-24 0,-5 2-22 0,3 7-22 15,-2-2-22-15,-2 2-20 0,-3 1-18 0,2 0-13 0,-1 3-41 16,2 1-99-16,-2-4 0 0,6 1 0 16,-8-2 0-16,5-4 0 0,9-5 0 0,-2-2 0 15,1-5 0-15,2 0 0 0,2-2 0 0,1-2 0 0,1-2 0 16,0-1 0-16,1 1 0 0,1-4 0 0,0 0 0 15,5 2 0-15,-5-2 0 0,21-2 0 16,-7 2 0-16,6 1 0 0,8 0 0 0,-1-1-37 0,4 2-301 16,-1 2-56-16,0-2-65 0,-2 5-56 0,-1-3-49 15,-9 2-417-15,0-1-1063 0,-7-2 470 0</inkml:trace>
  <inkml:trace contextRef="#ctx0" brushRef="#br0" timeOffset="36682.81">14699 4949 128 0,'-5'-6'241'16,"1"-4"6"-16,-1-2-4 0,-1-3 21 0,-1-3 23 0,6-3 17 15,1-5 22-15,0 3 4 0,1-2 8 0,4 6 11 16,-3 1 11-16,0 0 9 0,2 2 8 0,-4 5 11 16,5-1 7-16,-5 2-14 0,1 6-18 0,2-1-43 15,-3 3-30-15,0 2-10 0,0 0-11 0,-6 15-10 16,0 1-19-16,1 8-17 0,-5 1-18 0,2 4-23 16,1 2-17-16,0 0-97 0,1 2-68 0,2-2 0 15,-2 0 0-15,-2-5 0 0,4 3 0 0,2-8 0 16,-1-3 0-16,2-3 0 0,0-1 0 0,1-5-105 15,1-3-204-15,-1-1-49 0,5-3-60 0,-3 0-53 16,-2-2-51-16,8-13-53 0,-4 5-331 0,3-8-981 16,1-3 435-16</inkml:trace>
  <inkml:trace contextRef="#ctx0" brushRef="#br0" timeOffset="37051.01">14789 4481 3150 0,'-3'-29'285'15,"-3"4"-48"-15,-2 7 67 0,-3 1 36 0,-5 3-9 16,-3 3-7-16,1 1-37 0,-11 3-23 0,-1 2-44 15,1 4 25-15,-2 6-2 0,-1-1 0 0,0 10-1 16,3 3-5-16,-4 2-6 0,-8 12-8 0,2 5-4 16,9 10-9-16,-2-2-12 0,4 4-40 0,2 4-158 15,4 2 0-15,1 0 0 0,5 1 0 0,7 3 0 16,3-6 0-16,5 2 0 0,2-3 0 0,11-5 0 16,0-10 0-16,10 3 0 0,-3-8 0 0,17 5 0 15,-8-13 0-15,3-4 0 0,3-2 0 0,2-7 0 16,4-3 0-16,-1-5 0 0,10-4 0 0,3-4 0 15,-1-5 0-15,-11-1 0 0,10-8 0 0,-3 1 0 16,-1-5 0-16,-2-2 0 0,-5-4 0 0,2-4 0 16,-9-5 0-16,-1-2 0 0,-2-7 0 0,-3-2 0 15,-6-4 0-15,-5-2 0 0,2-26 0 0,-13 28 0 16,-4-1 0-16,-6 3 0 0,-5 4 0 0,-7 0 0 16,-3 7 0-16,-10 4 0 0,3 13 0 0,-17-3 0 15,-1 7 0-15,-5 1 0 0,-6 4 0 0,-1 5 0 16,6 7 0-16,-3 5 0 0,17 4 0 0,-1 3 0 15,6 2 0-15,1 5 0 0,5 3 0 0,5 3 0 16</inkml:trace>
  <inkml:trace contextRef="#ctx0" brushRef="#br0" timeOffset="37751.71">16265 4423 239 0,'1'-11'566'0,"-1"2"31"0,0 3 8 15,1 0-5-15,-1 0-22 0,0 3-58 0,0 3-38 16,0 0-39-16,0 0-14 0,-10 12-13 0,2 3-26 0,-6 7-21 16,4 10-26-16,-3 1-20 0,-1 12-29 0,5-12-30 15,-1 13-17-15,-3 2-23 0,4-16-30 0,-1 14-126 16,6-14-68-16,-1 1 0 0,0-3 0 15,0-3 0-15,2 1 0 0,1-10 0 0,-1-2 0 0,3-4 0 16,-2-3 0-16,0-3 0 0,2-1 0 0,0-3 0 16,0-2 0-16,0 0 0 0,0 0-125 0,-2-20-148 15,2 7-15-15,1-5-44 0,0-6-20 0,1-5-6 16,-4 1 1-16,1-3 16 0,1-5 27 0,3 4 27 16,-2-2 31-16,4-2 44 0,-2 0 45 0,3 4 54 15,-2 3 46-15,2 1 62 0,2 3 55 0,-2 6 37 16,3 1 31-16,0 2 33 0,-1 1 18 0,5 1 12 15,2 3 8-15,3-2 1 0,-3 4-7 0,7 2-1 16,-3-2-14-16,2 3-9 0,-1 0-21 0,2 5-14 16,-2 0-7-16,1 0-14 0,-1 2-10 0,-2-1-16 15,2 1-10-15,1 1-28 0,-8 2-42 0,-3-1-47 16,-1 0-47-16,0 3-35 0,-4-1-58 0,-1 1-67 16,-3 0-68-16,-2 2-66 0,-4 2-64 0,-4 3-384 15,-5-2-908-15,1 2 402 0</inkml:trace>
  <inkml:trace contextRef="#ctx0" brushRef="#br0" timeOffset="38052.44">16183 4735 199 0,'-4'4'458'15,"2"-3"-30"-15,2-1 31 0,0 0 3 0,0 0-6 16,0 0-21-16,0 0-29 0,22-7-35 0,-10 3-36 16,3 3-45-16,2-4-22 0,5 2-26 0,6-1-25 15,-7 3-32-15,0-1-54 0,1 2-59 0,-3-2-63 16,-6 2-72-16,3 0-77 0,-7 2-52 0,0 0-35 15,-5 1-27-15,-4 2-30 0,0 1-13 0,-6-1-3 16,-6 7 24-16,-4-2 31 0,-9 5 42 0,5 1 45 16,-7 0 55-16,3 1 50 0,-3 0 49 15,1 1 38-15,4-3 36 0,7-2 32 0,-2-3 32 0,4 2 37 16,5-4-6-16,1 2 34 0,2-1 25 0,0-2 28 16,1 2 16-16,6-2 2 0,0-1-2 0,4 0-9 15,2-3-18-15,3 1-18 0,5 1-15 0,2 0-44 16,10-3-1-16,3-2-16 0,-2-1-43 0,6 0-51 15,-2-4-64-15,3 1-78 0,-1-2-89 0,1-2-93 16,-4 2-83-16,0-6-98 0,-4 1-380 0,3-4-900 16,-6-3 398-16</inkml:trace>
  <inkml:trace contextRef="#ctx0" brushRef="#br0" timeOffset="38299.36">16815 4590 170 0,'2'-18'382'0,"-1"0"40"15,-4 1 36-15,0 0 35 0,-1 6 20 0,0 2 5 16,1 0-13-16,-2 2-40 0,3 4-21 0,1-1-47 15,-3 3 3-15,4 1-24 0,-8 10 3 0,4 4-9 16,-1 4-8-16,-1 11-19 0,-2 3-17 0,3 4-11 0,-2 13-16 16,1 2-45-16,-3-1-254 0,4 3 0 15,-1-1 0-15,2 1 0 0,1-2 0 0,1-2 0 16,-1-4 0-16,4 0 0 0,-1-12 0 0,-3 0 0 16,0-2 0-16,3-4 0 0,-1-9 0 0,2 0 0 15,-1-6 0-15,0-1 0 0,0-3 0 0,-1-4 0 16,-2-4-372-16,3 0-78 0,0 0-18 0,-5-11-21 15,4 2-30-15,-2-8-28 0,-2-10-344 0,1 1-966 16,4-2 427-16</inkml:trace>
  <inkml:trace contextRef="#ctx0" brushRef="#br0" timeOffset="38801.28">16720 4861 555 0,'11'-45'199'0,"-7"12"43"0,5 8 36 16,-4 6 19-16,-1 0 46 0,0 1 32 0,1 1 24 0,0 1 4 16,1 4-9-16,1 3-12 0,-1-1-22 15,2 2-26-15,3 2-14 0,-1 2-34 0,2 1-25 16,3 3-18-16,3 3-30 0,1 3-23 0,2 2-17 15,-3 3-15-15,-2 3-11 0,0-2-23 0,-2 5-16 0,-1 5-2 16,0 1-13-16,-6-6-15 0,-2 8-10 0,-2 1-7 16,-5-3-16-16,-3 2-5 0,-3-7-6 15,-4 5-2-15,-2-3-2 0,-2-4-3 0,2-3 1 16,-2-1-6-16,4-1 1 0,-1-3 2 0,3-1-3 0,1-3 10 16,1 1 7-16,2-3 3 0,6-2-9 0,-4-1-2 15,4 1 3-15,0 0-9 0,17-15-1 16,-4 4 4-16,3 1-7 0,9-6 0 0,-1-1-6 15,2-1 1-15,0-2-7 0,0 1-2 0,1 0-2 0,-2 1 3 16,1 0-1-16,-2 3 0 0,-1 0-2 0,-3 4 15 16,-3 2 5-16,0 2 10 0,-8-1 12 0,0 5 6 15,0-1-11-15,-4 1-6 0,1 1-30 16,-2 2-6-16,-4 0 0 0,6 9 0 0,-4 0 0 0,-1 2 0 16,0 6 0-16,-1 0 0 0,0 1 0 0,0 2 0 15,-1-1 0-15,2 0 0 0,4-1 0 0,-3-1 0 16,3-6 0-16,1 0 0 0,1-3 0 0,3 0 0 15,-3-4-251-15,5-1-38 0,-1-5-43 0,-3-1-27 16,2-3-18-16,3 0-17 0,-4-4-18 0,0-3-28 16,0-3 5-16,1-1 10 0,-1-2 15 0,1-6 27 15,-1-1 51-15,-1 2 56 0,1-4 85 0,1 2 56 16,-4-3 70-16,0 1 71 0,-3 2 56 16,-1 1 56-16,0 1 48 0,2 6 27 0,-3 2 26 0,-2 3 13 15,1 3 7-15,0 2-12 0,0-1-19 0,0 5-27 16,0 0-23-16,0 4-49 0,1-2-51 0,-1 2-74 15,7 9-111-15,-4 1-127 0,5 5-146 0,-1-1-278 16,-1 0-734-16,5 4 325 0</inkml:trace>
  <inkml:trace contextRef="#ctx0" brushRef="#br0" timeOffset="39934.11">17991 4948 3618 0,'-9'-18'242'0,"-6"-5"-8"0,6-1 110 0,-4-2 26 0,-5 6-2 16,4-3-20-16,-2 1-21 0,4 5-35 0,-2 2-16 16,4 1-2-16,-3 4-4 0,-1 1-21 0,2 4-12 15,-1 0-19-15,0 4-9 0,-8 3-11 0,3 3-81 16,-6 7-117-16,-1 4 0 0,2 2 0 0,1 1 0 16,1 3 0-16,0 3 0 0,5-3 0 0,2 3 0 15,4-2 0-15,2-8 0 0,2 1 0 0,6-1 0 16,0-3 0-16,6-1 0 0,5-3 0 0,3 0 0 15,4-6 0-15,2-1 0 0,9-2 0 0,3-3 0 16,0-5 0-16,-1-2 0 0,1-4 0 0,1-3 0 16,-5-4 0-16,-1 0 0 0,-4-5 0 0,9-12 0 15,-12 9 0-15,3-10 0 0,-2-5 0 0,-3-1 0 16,-8-4 0-16,4 3 0 0,-9 14 0 0,-1 0 0 16,-3 3 0-16,1 5 0 0,-2 7 0 0,-2 2 0 15,1 6 0-15,-2 3 0 0,0 4 0 0,-4 3 0 16,-3 2 0-16,1 8 0 0,-4 6 0 0,-1 7 0 15,4 5 0-15,-4 4 0 0,1 3 0 0,0 12 0 16,5-12 0-16,1 12 0 0,3-12 0 0,4-1 0 16,7 12 0-16,-3-16 0 0,4 0 0 0,0-1 0 0,2-7 0 15,8 1 0-15,-4-8 0 0,9 0 0 16,-4-6 0-16,8-1 0 0,0-2 0 0,1-5 0 16,-1-1 0-16,-4-3 0 0,4-4 0 0,-4-4 0 15,-4 1 0-15,5-5 0 0,-3-4 0 0,-3-1 0 16,-2-4 0-16,-4-1 0 0,-3 1 0 0,0 0 0 15,-7 5 0-15,-1 2 0 0,-1 0 0 0,-1 5 0 16,-6-4 0-16,2 9 0 0,-4 0 0 0,-1 1 0 16,-2 6 0-16,-1 1 0 0,-4 7 0 0,2 2 0 15,1 5 0-15,-4 3 0 0,0 1 0 0,8 4 0 0,1-1 0 16,4-2 0-16,2 6 0 0,2-7 0 16,6-1 0-16,3 1 0 0,-2-1 0 0,7-3 0 15,1-2 0-15,3-1 0 0,-1-2 0 0,2-1 0 16,1-3 0-16,-1-3 0 0,0-2 0 0,-1-2 0 0,-4 0 0 15,4-4 0-15,0-1 0 0,-4 0 0 16,1-5 0-16,1 2 0 0,-3-6 0 0,1 1 0 16,-2-4 0-16,-2 0 0 0,4 2 0 0,-7 0 0 15,2 2 0-15,-3 4 0 0,-1-1 0 0,0 7 0 0,1-2 0 16,-3 1 0-16,-1 2 0 0,-1 3 0 0,0 0 0 16,0 0 0-16,-1 14 0 0,0-6 0 15,0 4 0-15,1 0 0 0,-3 0 0 0,2 2 0 0,2 0 0 16,2-3 0-16,-1 0 0 0,1 1 0 0,1-2 0 15,-3-1 0-15,5 0 0 0,2-4 0 0,3 0 0 16,1-2 0-16,-2 0 0 0,4-3 0 0,-5-3 0 16,5 1 0-16,-1-3 0 0,-1 1 0 15,-1-3 0-15,5-2 0 0,-3-2 0 0,-1 1 0 0,2-5 0 16,-1 2 0-16,-2-1 0 0,2 3 0 0,-3-3 0 16,-1 4 0-16,1 1 0 0,-2-1 0 0,1 2 0 15,-5 3 0-15,2 0 0 0,-2 4 0 0,0-2 0 16,-4 3 0-16,0 0 0 0,0 0 0 0,6 7 0 15,-3-1 0-15,-3 3 0 0,-3 2 0 0,3 0 0 16,3 2 0-16,-2 3 0 0,-1-5 0 0,4 0 0 16,-4 2 0-16,6-2 0 0,-3-4 0 0,2 0 0 15,-1 0 0-15,1-3 0 0,0-1 0 0,4 0 0 16,-1-2 0-16,-2-4 0 0,6 1 0 16,-1 0 0-16,1-4 0 0,-1 1 0 0,6-5 0 0,-3-1 0 15,2-1 0-15,2-1 0 0,0-6 0 0,-3 6 0 16,6-3 0-16,-7 2 0 0,0 1 0 0,0 1 0 15,-1 1 0-15,-4 4 0 0,1 0 0 0,-3 0 0 16,-2 2 0-16,0 3 0 0,0 0 0 0,1 2 0 16,-6 0 0-16,8 2 0 0,-3 3 0 0,-4 0 0 15,2 1 0-15,-2 3 0 0,2 2 0 0,-2 0 0 16,0 1 0-16,4 0 0 0,0 3 0 0,1-4 0 16,-1-1 0-16,2 1 0 0,2-2 0 0,0-2 0 15,0 1 0-15,3-1 0 0,-1-2 0 0,0-1 0 16,1-2 0-16,1-2 0 0,0-1 0 0,-3-1 0 15,2-3 0-15,0 1 0 0,2-5-184 0,-3 0-232 16,3-2-101-16,-3-2-107 0,-1-3-451 0,1 2-1166 16,-5-4 516-16</inkml:trace>
  <inkml:trace contextRef="#ctx0" brushRef="#br0" timeOffset="40382.68">19435 4739 44 0,'0'0'513'0,"16"-6"18"0,-13 2 25 0,-3 4 11 16,8-7 9-16,-3 2-13 0,1 1-3 0,1-2-10 16,-2 2-4-16,-1-1-12 0,-3 0-25 0,3 0-24 15,0 3-45-15,-4 2-34 0,5-4-48 0,-5 4-37 16,0 0-189-16,0 0-132 0,0 0 0 15,0 0 0-15,-13 22 0 0,8-11 0 0,-5 3 0 0,2 2 0 16,4-1 0-16,-2 3 0 0,2-1 0 16,0 4 0-16,4-5 0 0,2 0 0 0,0 1 0 0,3-2 0 15,3-4 0-15,6 1 0 0,0 1 0 0,0-4 0 16,7-2 0-16,-2-2 0 0,0-3 0 0,1 0 0 16,-2-5 0-16,2-2 0 0,-1-2-247 0,-3-1-317 15,2-3-81-15,-4 0-478 0,3-2-1216 0,-3 1 538 16</inkml:trace>
  <inkml:trace contextRef="#ctx0" brushRef="#br0" timeOffset="40920.78">19970 4734 115 0,'11'-1'286'0,"-11"1"7"16,5 1 7-16,-5-1 18 0,0 0 22 0,0 0-5 15,7-2 11-15,-7 2 1 0,0 0 8 0,0 0-2 16,-3-8 0-16,3 8 0 0,-10-2 3 0,3 0-9 16,-1 0 4-16,-3 2-14 0,1 0-13 0,-4 3-18 15,-1-1-18-15,-2 3-14 0,0 3-10 0,1 1-19 16,-2 1-19-16,4 1-19 0,0 4-20 0,0-3-14 16,2 4-16-16,3-2-102 0,3 1-55 0,2 2 0 15,7-1 0-15,2-1 0 0,5 0 0 0,3-2 0 16,3-2 0-16,9 1 0 0,4-1 0 0,0-5 0 15,5-1 0-15,-2-2 0 0,5-2 0 0,-3-2 0 16,-2-2 0-16,-1-3 0 0,-2-3 0 0,-1 1 0 16,-1-4 0-16,-1-2 0 0,-1-1 0 0,0-2 0 0,-3-4 0 15,-2 2 0-15,-4-2 0 0,-7 5 0 16,0-3 0-16,0 2 0 0,-4 2 0 0,-2 1 0 16,-6-1 0-16,2 3 0 0,-7 1 0 0,2 1 0 0,-2 4 0 15,-1 2 0-15,4 0 0 0,-5 1 0 0,4 5 0 16,6-2 0-16,-15 6 0 0,10-3 0 0,0 3 0 15,4 5 0-15,1-1 0 0,1 2 0 16,7 3 0-16,0 2 0 0,3-1 0 0,6 3 0 16,-1 2 0-16,2-2 0 0,1 2 0 0,-2 0 0 0,-2-7 0 15,-1 0 0-15,-2 1 0 0,-1 0 0 0,-4-4 0 16,-2 1 0-16,-1-2 0 0,0-1 0 16,-4 0 0-16,-2 2 0 0,-1-8 0 0,-3 4 0 15,-3-2 0-15,-2-3 0 0,-1 4 0 0,-8-4 0 0,-2-1 0 16,-6-3-97-16,6-3-254 0,-4-2-83 0,-5-3-81 15,2 0-120-15,2-5-392 0,-4-4-1112 0,-1-2 492 16</inkml:trace>
  <inkml:trace contextRef="#ctx0" brushRef="#br0" timeOffset="41066.18">19625 4421 5169 0,'-12'-17'103'0,"-3"2"174"16,1 2 19-16,5 4-77 0,-3-6-70 15,3 8-39-15,0-3-49 0,-2 6-13 0,2-3-65 16,1 3-99-16,3 0-140 0,0 2-176 0,5 2-504 0,-4-4-1013 16,4 4 449-16</inkml:trace>
  <inkml:trace contextRef="#ctx0" brushRef="#br0" timeOffset="41832.75">21214 4538 99 0,'9'-25'621'16,"5"1"-1"-16,-6 8 1 0,-3 0 12 0,0 4 6 15,-1 2-9-15,0 0-30 0,0 5-45 0,-3 1-54 16,-1 4-51-16,1 0-31 0,-1 0-24 0,-1 15-30 15,1-1-34-15,-1 4-34 0,-4 10-24 0,2 1-131 16,-3 3-142-16,2-4 0 0,0 5 0 0,3-3 0 16,-3 0 0-16,1-1 0 0,3-4 0 0,-5-9 0 15,4 0 0-15,1-4 0 0,-1-3 0 0,1-2 0 16,0-2 0-16,-3-3 0 0,3-2 0 0,0 0 0 16,-5-12 0-16,1 0 0 0,4-5 0 0,-4-2 0 0,4-6 0 15,-5-5 0-15,5-4 0 0,-4 2 0 16,4-4 0-16,-2-10 0 0,2 11 0 0,2 0 0 15,-2 3 0-15,4 2 0 0,0 5 0 0,0 7 0 16,-3 7 0-16,3 0 0 0,-4 7 0 0,5-1 0 0,-1 4 0 16,-4 1 0-16,9 9 0 0,-4 3 0 0,-4 4 0 15,3 3 0-15,0 10 0 0,-3-2 0 16,-1 4 0-16,0 2 0 0,3-1 0 0,-2 0 0 16,3-4 0-16,2 1 0 0,-2-9 0 0,1-2 0 0,-1 1 0 15,3-6 0-15,-2 0 0 0,2-3 0 0,2-4 0 16,-2-2 0-16,4-3 0 0,2-2 0 0,0-2 0 15,3-3 0-15,2-5 0 0,5-5 0 16,-4-2 0-16,3-2 0 0,-4-6 0 0,1-1 0 0,2-3 0 16,7-13 0-16,0 2 0 0,-1 1 0 0,-10 10 0 15,0 1 0-15,-3 0 0 0,0 7 0 16,-6 4 0-16,2 3 0 0,-5 6 0 0,-1 0 0 0,0 5 0 16,-3 3 0-16,-1 1 0 0,0 0 0 15,4 19 0-15,-4-1 0 0,-1 9 0 0,-2 2 0 0,1 4 0 16,-2 3 0-16,-3 8 0 0,2 3 0 0,-1-2 0 15,1-11 0-15,1 1 0 0,-4-1 0 0,8-5 0 16,0 0 0-16,0-2 0 0,0-8 0 0,3-1 0 16,-1-6-437-16,1-1-152 0,1 0-83 0,-2-7-411 15,6-1-1172-15,-3 1 519 0</inkml:trace>
  <inkml:trace contextRef="#ctx0" brushRef="#br0" timeOffset="42850.18">21939 4635 425 0,'5'-7'452'0,"-2"-2"25"15,-5 3 27-15,-1 1 4 0,-1 2-17 0,-4-1-13 16,0 4-25-16,8 0-25 0,-19 5-33 0,13 2-25 16,-6 0-25-16,6 3-27 0,-2 1-29 0,1 3-21 15,1-1-29-15,5 3-22 0,-3-2-21 0,4 2-12 16,2-5-27-16,1 3-11 0,1-3-7 0,8 2-19 16,-1 0-10-16,2-2-14 0,-1-3-5 0,-1-2-8 15,1-2-12-15,-1-2-6 0,-1 0-6 0,1-5-42 16,-5-1-17-16,2 0 0 0,-2-6 0 0,-5-2 0 15,1-4 0-15,-5-2 0 0,-2-4 0 0,-7-2 0 16,2-2 0-16,4 7 0 0,-2 1 0 0,-1 0 0 16,0 1 0-16,3 2 0 0,1 0 0 0,0 6 0 15,2 3 0-15,7 0 0 0,2 0 0 0,3 2 0 16,13 2 0-16,7 2 0 0,4 3 0 0,3-3 0 16,1 5 0-16,3-1 0 0,14 2 0 0,-1 1 0 15,-16-5 0-15,2 3 0 0,-3 1 0 0,-2-1 0 16,-3 0 0-16,-6 1 0 0,-4-2 0 0,-10-1 0 15,1 2 0-15,-1 0 0 0,-7-1 0 0,0 2 0 16,-8 2 0-16,0-1 0 0,-7 5 0 0,-2 1 0 0,-2 0 0 16,-2 2 0-16,-5 0 0 0,-1 3 0 15,2 0 0-15,0-2 0 0,3-4 0 0,-1 0 0 16,6 0 0-16,-1-1 0 0,5-3 0 0,2 2 0 16,0-5 0-16,0 1 0 0,4 1 0 0,1-3 0 0,2-1 0 15,0-3 0-15,8 4 0 0,-8-4 0 16,20-6 0-16,-6 5 0 0,2-5 0 0,2-2 0 15,3 1 0-15,4-7 0 0,-1-1 0 0,2-2 0 16,-4-1 0-16,0-3 0 0,0-5 0 0,0 1 0 16,-3-5 0-16,2-1 0 0,-1-12 0 0,-4 12 0 15,4-15 0-15,-5 1 0 0,-5 12 0 0,-3 0 0 0,-2 6 0 16,-1 1 0-16,-3 10 0 0,-1 4 0 16,0 2 0-16,-1 4 0 0,-3 3 0 0,-1 2 0 15,5 1 0-15,-20 11 0 0,8 4 0 0,-5 6 0 0,2 8 0 16,-3 1 0-16,4 15 0 0,-1 2 0 0,3 1 0 15,7-12 0-15,1 9 0 0,-1-9 0 0,8-1 0 16,-1-1 0-16,6-3 0 0,2-2 0 0,3-3 0 16,1-2 0-16,4-5 0 0,1-3 0 0,-1-4 0 15,1-5 0-15,8-1 0 0,1-3 0 16,-7-3 0-16,0-2 0 0,1-4 0 0,-3 2 0 0,8-11 0 16,-3 2 0-16,-1-3 0 0,3-3 0 0,-3-4 0 15,-3-2 0-15,-2 1 0 0,0-2 0 16,-4-5 0-16,0 3 0 0,-2-2 0 0,-6 4 0 0,-2 7 0 15,1 0 0-15,-5 7 0 0,-5-1 0 0,1 5 0 16,0 3 0-16,-9 0 0 0,0 8 0 0,-6 1 0 16,0 7 0-16,-2 7 0 0,0 1 0 15,1 3 0-15,4 2 0 0,1 0 0 0,3 0 0 0,4 1 0 16,5-5 0-16,3 5 0 0,4-7 0 0,3 2 0 16,4-1 0-16,5-1 0 0,8-1 0 0,2-4 0 15,1-4 0-15,1-2 0 0,3-3 0 0,1-2 0 16,-4-2 0-16,3-4 0 0,-2-2 0 0,-2-2 0 15,0-5 0-15,2-1 0 0,-6-4 0 0,0 0 0 16,3-5 0-16,-6-1 0 0,3-3 0 0,-4-2 0 16,-1-5 0-16,7-10 0 0,-4-2 0 0,-2 2 0 15,-6-1 0-15,0 1 0 0,-4 12 0 0,-4 1 0 16,-4-1 0-16,3 6 0 0,-5 7 0 0,-2 3 0 16,-2 5 0-16,1 2 0 0,-6 4 0 0,0 2 0 15,-2 4 0-15,-2 5 0 0,0 5 0 0,-4 3 0 16,-1 7 0-16,1 6 0 0,0 1 0 0,6 4 0 15,-5 11 0-15,8 3 0 0,3-11 0 0,4-1 0 16,1 2 0-16,6 9 0 0,2-10 0 0,4-6 0 16,2 0 0-16,2-4 0 0,4-3 0 0,2-4-52 15,4-2-404-15,-1-5-95 0,6-3-95 0,-3-5-435 16,1-3-1172-16,0-1 519 0</inkml:trace>
  <inkml:trace contextRef="#ctx0" brushRef="#br0" timeOffset="42982.8">23954 4691 3745 0,'11'-5'376'0,"-2"-1"-61"0,-1-8-3 16,-2 4 13-16,-4 2-29 0,-2-4-42 0,0 6-31 16,0-3-42-16,-2 3-36 0,0 1-17 0,-3 2-19 15,1 1-44-15,4 2-66 0,-14 3-93 0,7 3-107 16,-5 1-132-16,3 2-139 0,-4 3-424 0,-2-2-970 16,-3 2 429-16</inkml:trace>
  <inkml:trace contextRef="#ctx0" brushRef="#br0" timeOffset="43249.81">22168 5152 6431 0,'-36'-11'210'15,"0"4"112"-15,9-2 97 0,8 4 26 0,8-1-81 16,-1 2-364-16,5 0 0 0,3 1 0 0,1-2 0 0,3 2 0 15,0 3 0-15,18-7 0 0,10 5 0 0,4 2 0 16,22 0 0-16,1 1 0 0,3 3 0 16,6-4 0-16,27 3 0 0,-30 1 0 0,3 0 0 15,-1-3 0-15,-4-1 0 0,-4-1 0 0,-3 2 0 0,-17-2 0 16,-2-2 0-16,-4-2-18 0,-8 5-454 0,-7-2-36 16,-8-1-48-16,1 0-42 0,-7 1-409 15,0 2-1090-15,-16-7 482 0</inkml:trace>
  <inkml:trace contextRef="#ctx0" brushRef="#br0" timeOffset="43454.21">22202 5129 267 0,'-33'6'444'15,"2"-1"22"-15,11-2 26 0,-2 1 21 0,6 1 7 0,5-4-10 16,1 4-14-16,5-5-29 0,-1 1-16 0,2-1-12 16,4 0-15-16,0 0-27 0,15 7-27 0,4-5-41 15,12 0-30-15,2 1-29 0,6-4-31 0,14 2-29 16,7 3-20-16,2-4-38 0,0-1-52 0,3-2-35 15,26 0-44-15,-32 3-34 0,-2-9-66 0,3 3-46 16,-7-4-54-16,-14 4-51 0,-1-3-53 0,-1 1-64 16,-7-1-70-16,-11 3-95 0,-2-3-479 0,1-1-1075 15,-8 3 476-15</inkml:trace>
  <inkml:trace contextRef="#ctx0" brushRef="#br0" timeOffset="43649.96">23304 5207 4708 0,'0'0'440'0,"-5"3"-71"0,0-2-8 0,5-1-21 16,0 0-15-16,-7 2-44 0,7-2-53 0,0 0-51 16,0 0-39-16,0 0-10 0,0 0-41 0,0 0-54 15,0 0-99-15,2 6-129 0,-2-6-148 0,0 0-208 16,0 0-526-16,0 0-1167 0,0 0 516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14:22.298"/>
    </inkml:context>
    <inkml:brush xml:id="br0">
      <inkml:brushProperty name="width" value="0.05292" units="cm"/>
      <inkml:brushProperty name="height" value="0.05292" units="cm"/>
      <inkml:brushProperty name="color" value="#FF0000"/>
    </inkml:brush>
  </inkml:definitions>
  <inkml:trace contextRef="#ctx0" brushRef="#br0">2645 5353 191 0,'0'0'442'0,"0"0"3"0,0 0-4 16,0 0-4-16,0 0-10 0,0 0-23 0,0 0-16 0,0 0-26 16,0 0-30-16,0 0-23 0,0 0-21 0,0 0-16 15,0 0-4-15,9 1-9 0,-6 1-8 16,-3-2-15-16,8 2-2 0,-3 1-15 0,2 0-16 15,-2 0-9-15,4 1-16 0,4 0-15 0,-3-1-11 0,3 1-17 16,0 0-6-16,7-1-3 0,-2-1-20 0,2 0-8 16,5-1-13-16,3-6-6 0,-1 7-5 0,1-5 1 15,1-1-13-15,-2-3-7 0,5 1 3 16,-4-2-44-16,3-1-14 0,-3 0 0 0,2 0 0 16,-1 5 0-16,-8-3 0 0,6-2 0 0,-12 4 0 0,3 2 0 15,-1-1 0-15,-3 2 0 0,-1 0 0 0,-3 0 0 16,4 6 0-16,-1 1 0 0,-2-2 0 0,6 5 0 15,-2 1 0-15,1 0 0 0,0 1 0 16,0 0 0-16,1 0 0 0,10-2 0 0,-1 2 0 0,2-1 0 16,-1-2 0-16,5-3 0 0,0 1 0 0,1-3 0 15,-1-3 0-15,5-2 0 0,-6 0 0 0,1-2 0 16,-2 0 0-16,-2 2 0 0,-1-3 0 0,0-2 0 16,0 2 0-16,-5-1 0 0,4-3 0 0,-8 7 0 15,4-3 0-15,-2 1 0 0,-3 4 0 0,0-4 0 16,-6-1 0-16,3 6 0 0,-1 3 0 0,5-1 0 15,-1 0 0-15,-3 3 0 0,-3-2 0 0,7 3 0 16,-3 2 0-16,4-1 0 0,2 0 0 0,-1 2 0 16,2-3 0-16,5-1 0 0,0 0 0 0,1-1 0 15,4-1 0-15,4-3 0 0,-4 0 0 0,1-5 0 16,1 2 0-16,2 0 0 0,-4-3 0 0,3 1 0 16,-5-1 0-16,-3-1 0 0,0-2 0 0,1 2 0 15,-10 0 0-15,4 2 0 0,-3-3 0 16,-10 3 0-16,0 2 0 0,1 0-212 0,-10 3-374 0,5 0-647 15,-5 0-1334-15,0 0 590 0</inkml:trace>
  <inkml:trace contextRef="#ctx0" brushRef="#br0" timeOffset="1199.58">9725 13006 4017 0,'-13'-16'-7'0,"7"5"150"0,2-6-5 0,-4 9 25 16,5-4 34-16,1 0 36 0,-3 1 18 0,8 0-4 16,-1 0-23-16,-2 0 9 0,2 4-1 0,0-1-7 15,2 2-9-15,-1 0-16 0,0 2-5 16,1 0-7-16,0 1-8 0,-4 3-19 0,9 0-6 15,-9 0-9-15,6 8-12 0,-2-2-12 0,0 1-1 0,0 4-44 16,-3-1-77-16,3 3 0 0,-4-1 0 0,0 3 0 16,5-3 0-16,-5 0 0 0,4-4 0 0,0 2 0 15,-3-3 0-15,4 0 0 0,4-3 0 0,3-3 0 16,6-3 0-16,3-3 0 0,10-4 0 0,2-5 0 16,3-1 0-16,11-8 0 0,3-1 0 0,-3 0 0 15,8-3 0-15,-9-1 0 0,1-1 0 0,-4 2 0 16,0 0 0-16,-1-1 0 0,-11 10 0 0,-3 0 0 15,1 4 0-15,-10 2 0 0,-4 6 0 0,-2 0 0 16,-2 0 0-16,-1 0 0 0,-2 5 0 0,-3 0 0 16,0 1 0-16,1 2 0 0,-2 0 0 0,-2 3 0 0,-2 2 0 15,2 0 0-15,-2 7 0 0,-5-2 0 16,1 3 0-16,-5 4-400 0,-3 6-899 0,-8-1-1406 16,-1-1 621-16</inkml:trace>
  <inkml:trace contextRef="#ctx0" brushRef="#br0" timeOffset="3466.73">12503 12686 259 0,'3'-3'511'0,"-3"-1"22"0,0 4 8 15,5-6-23-15,-1 3-23 0,1-1-19 0,-5 4-25 16,5-4-14-16,0 3-15 0,3 1-28 0,-8 0-20 15,9 6-14-15,-3-2-16 0,-2 1-15 0,5 2-30 16,-5 1-17-16,4 1-32 0,-2-1-10 0,-1 2-23 0,0-2-16 16,-2 0-18-16,1 1-108 0,-4-2-75 15,1-1 0-15,2 0 0 0,-2 0 0 0,0-1 0 16,0-3 0-16,-1 2 0 0,0-4 0 0,4 4 0 16,-4-4 0-16,0 0 0 0,13-7 0 0,-2 3 0 0,5-9 0 15,-1 2 0-15,8-5 0 0,0 2 0 16,9-4 0-16,10-7 0 0,5-7 0 0,-3 3 0 15,6 1 0-15,-2 2 0 0,5-2 0 0,-4 5 0 0,-5-2 0 16,1 1 0-16,-17 11 0 0,3-1 0 0,-2 2 0 16,-11 4 0-16,-3-2 0 0,2 2 0 0,-7 3 0 15,3-1 0-15,-4 4 0 0,-3-2 0 0,-2 2 0 16,2 1 0-16,-6 1 0 0,0 0 0 0,0 0 0 16,-6 9 0-16,-3 0-256 0,-4 2-1067 0,-3 3-1432 15,-7 4 633-15</inkml:trace>
  <inkml:trace contextRef="#ctx0" brushRef="#br0" timeOffset="5383.23">12482 12661 68 0,'0'0'392'0,"0"0"19"0,-3-2 2 0,3 2 9 0,0 0-28 16,-1-5-5-16,0 2-7 0,1 3-10 0,0 0-9 16,-2-5-5-16,2 5-14 0,0 0-18 0,0 0-21 15,0 0-23-15,0 0-17 0,0 0-16 16,0 0-27-16,0 0-15 0,0 0 1 0,0 0-9 0,-5 12-31 15,5-5-9-15,-4 1-23 0,2 3-14 0,0 0-2 16,1 1-17-16,1-1-14 0,-1 1-4 16,0-2-14-16,1 1-3 0,0-1-3 0,1 1 1 0,0-5-14 15,-1 2-1-15,1-2-5 0,-1-1 2 0,3 1-8 16,-2-1 12-16,-1-3 3 0,4-1-31 0,-1 2-24 16,-3-3 0-16,10-3 0 0,-2 1 0 0,3-3 0 15,7-2 0-15,-5-3 0 0,10-4 0 0,-1-8 0 16,3 1 0-16,2-2 0 0,11-9 0 0,6 0 0 15,-6 3 0-15,3-4 0 0,2 5 0 0,-11 7 0 16,11-3 0-16,-14 6 0 0,-1 1 0 0,0 2 0 0,-2 5 0 16,-8-1 0-16,1 3 0 0,-5 0 0 15,-1 0 0-15,-3 5 0 0,-2-2 0 0,0 3 0 16,-1 1 0-16,-3-3 0 0,2 2 0 0,-3 1 0 16,-3 1 0-16,9-1 0 0,-9 1 0 0,3 3 0 15,-3-3 0-15,2 5 0 0,-1-2 0 0,-1 2 0 16,-4-1 0-16,2 0-116 0,-5 1-357 0,0 3-88 15,-1-1-142-15,-1 3-354 0,-2-3-1144 0,2 1 507 16</inkml:trace>
  <inkml:trace contextRef="#ctx0" brushRef="#br0" timeOffset="7918.36">12777 12711 221 0,'0'0'221'15,"0"0"-15"-15,-9-4-13 0,9 4-20 16,0 0-11-16,0 0-5 0,0 0-3 0,0 0-8 0,0 0-3 16,0 0-5-16,0 0-3 0,0 0 2 15,0 0-12-15,0 0 2 0,0 0-7 0,0 0-7 0,0 0-7 16,0 0 2-16,0 0-23 0,0 0-3 0,0 0-9 16,0 0-5-16,0 0-2 0,0 0 0 15,0 0-15-15,0 0-1 0,0 0-10 0,0 0-4 16,0 0 1-16,0 0-3 0,0 0-6 0,0 0-3 0,0 0-3 15,0 0-20-15,0 0-6 0,14 1-29 0,-14-1-19 16,3-4-32-16,-3 4-31 0,0 0-25 0,0 0-58 16,9 0-53-16,-9 0-212 0,5-2-500 0,-5 2 221 15</inkml:trace>
  <inkml:trace contextRef="#ctx0" brushRef="#br0" timeOffset="9783.44">12620 12829 28 0,'25'14'146'15,"6"6"-24"-15,2 0-21 0,12 11-39 0,2 9-18 16,25 15-27-16,-20-18-32 0,21 19-70 0,-22-18-90 16,29 15 40-16</inkml:trace>
  <inkml:trace contextRef="#ctx0" brushRef="#br0" timeOffset="10083.39">14937 14366 34 0,'0'0'202'15,"1"-5"-13"-15,-1 5-22 0,4-2-22 0,-4 2-18 16,0 0-9-16,0 0-13 0,0 0-11 0,0 0-13 0,0 0-10 15,0 0 6-15,0 0-11 0,0 0-13 16,0 0-1-16,0 0 3 0,0 0 3 0,0 0 10 0,0 0 1 16,0 0 1-16,0 0-3 0,0 0 2 15,-17 2-15-15,17-2-5 0,-9-2-1 0,9 2-19 0,-5-1-31 16,1-2-40-16,4 3-78 0,-5-5-223 0,0 4-370 16,1-3 164-16</inkml:trace>
  <inkml:trace contextRef="#ctx0" brushRef="#br0" timeOffset="12266.47">6934 13016 219 0,'4'-10'438'0,"1"-5"3"0,1 3 16 0,-2 2-1 0,4-1 0 16,-4-1-9-16,-3 0-6 0,3 1-9 0,-2 3-21 15,1 1 12-15,-3 2-32 0,4 0-26 0,-4 1-46 16,0 4-10-16,0 0-13 0,0 0-7 0,-10 14-4 16,3 4-17-16,-2 7-21 0,3 3-18 0,-7 6-18 15,-1 10-21-15,1-9-19 0,0 13-171 0,-2-1 0 16,7-12 0-16,-1 1 0 0,0-1 0 0,-1 0 0 16,4-2 0-16,3-3 0 0,-1-3 0 0,1-8 0 15,0 1 0-15,2-8 0 0,1-2 0 0,-3 0 0 16,3-6-214-16,3-3-134 0,-3-1-52 0,0 0-43 15,10-12-39-15,-2 3-31 0,1-8-36 0,3-9-325 16,3 0-946-16,1 0 418 0</inkml:trace>
  <inkml:trace contextRef="#ctx0" brushRef="#br0" timeOffset="12668.57">7142 13037 197 0,'8'-9'293'0,"0"0"13"16,-2 4-5-16,-2-2 15 0,-3 2 4 0,-1 1 5 0,0 2 12 15,0 2-10-15,0 0 0 0,-6-2 0 16,6 2-2-16,-14 10-4 0,6-5 2 0,-1 1-33 0,-8 4-15 15,3 2-23-15,-7 6-20 0,-1 0-20 0,3 1-22 16,-6 1-19-16,2-3-23 0,1 1-12 0,0-2-13 16,5-4 10-16,3-1-35 0,0-4-10 0,5-1-3 15,0 0-11-15,-1-1 1 0,3-1 9 16,2-1 0-16,1-1 7 0,1-2-15 0,3 0-1 0,0 0 7 16,-5-7-20-16,6 3-1 0,3-3-1 0,-1 3-8 15,5-2 6-15,1-2-7 0,0 4 7 0,0-3 2 16,0 0-1-16,-4 4 1 0,5-2-18 15,-2 2 0-15,0 2-3 0,-2-4-13 0,-2 5 5 0,5 0-20 16,-4 5-11-16,3-2 0 0,-3 3 0 0,0 1 0 16,2 4 0-16,2 3 0 0,-3-2 0 0,1 1 0 15,2 4 0-15,-2 0 0 0,2 2 0 0,-2-2 0 16,2-2 0-16,-1 2 0 0,0-2 0 0,0-1 0 16,0-3 0-16,-3-3 0 0,-1 2 0 0,0-3 0 15,1 0 0-15,0-2 0 0,-2-1 0 0,-1-1 0 16,2 2 0-16,-3-3-37 0,3-1 3 0,0 1-22 15,-4-2-16-15,0 0-15 0,0 0-33 0,0 0-31 16,9-3-49-16,-9 3-37 0,1-8-52 0,-1 8-39 16,-1-6-34-16,1 6-48 0,-1-4-45 0,-2 0-63 15,-2 0-289-15,5 4-872 0,-4-2 386 0</inkml:trace>
  <inkml:trace contextRef="#ctx0" brushRef="#br0" timeOffset="13618.77">7393 13175 219 0,'0'0'493'0,"-4"-3"19"0,4 3 9 16,0 0-6-16,0 0-12 0,0 0-19 0,0 0-34 16,-9 1-17-16,9-1-29 0,0 0-26 0,0 0-35 15,0 0-21-15,0 0-16 0,0 0-20 0,0 0-13 16,0 0-28-16,0 0-14 0,0 0-27 0,0 0-17 16,0 0-9-16,11 6-24 0,-4-6-20 0,1 1-9 15,-8-1-12-15,17 0-11 0,-6-1-26 0,0 1-76 0,-1 0 0 16,2 0 0-16,-1 0 0 0,0 1 0 0,0-1 0 15,-3 1 0-15,-2-1 0 0,1 0 0 16,-1 1 0-16,-6-1 0 0,14-1 0 0,-14 1 0 16,5-1 0-16,-5 1 0 0,9 0 0 0,-9 0 0 0,5-1 0 15,-5 1 0-15,5-3 0 0,-5 3 0 0,0 0 0 16,0 0 0-16,0 0 0 0,0 0 0 0,0 0 0 16,0 0 0-16,0 0-118 0,0 0-102 0,0 0-82 15,0 0-75-15,-14-3-82 0,14 3-103 0,0 0-464 16,-13 1-1111-16,13-1 492 0</inkml:trace>
  <inkml:trace contextRef="#ctx0" brushRef="#br0" timeOffset="14933.55">7384 13329 117 0,'-9'1'212'16,"9"-1"8"-16,0 0 2 0,-1 2 0 16,1-2 0-16,0 0 11 0,0 0 9 0,-3 4 8 15,3-4 16-15,0 0 4 0,0 0 7 0,3 6-3 0,-2-2 18 16,-1-4-5-16,4 4-2 0,-4-4-8 0,0 5-4 16,1-1-9-16,-1-4-5 0,4 3-5 15,-3 0-24-15,2-1-5 0,-3-2-18 0,5 5-14 0,-4-1-15 16,6-2-19-16,0-1-10 0,-1 2-15 0,1 0-14 15,3 1-8-15,3 0-16 0,-2-3-30 0,3 0-23 16,0 0-34-16,-1 0-33 0,6-2-33 16,-7 1-46-16,2-3-49 0,0-1-64 0,-4-1-58 0,2 0-62 15,-3 1-86-15,1-4-94 0,-5-1-325 0,4-1-909 16,-3 1 403-16</inkml:trace>
  <inkml:trace contextRef="#ctx0" brushRef="#br0" timeOffset="15416.6">7871 13092 146 0,'-5'-8'453'0,"6"-3"9"0,-1 3 3 16,1 0-12-16,2-1-28 0,-1 4-18 0,3-1-34 15,6 1-32-15,-4-1-29 0,6 3-28 0,-1 0-24 16,2 1-25-16,1 2-22 0,4-2-26 0,-6 5-15 0,1 0-23 15,-1 3-13-15,2-1-9 0,-1 6-17 16,-5-1-15-16,-1-2-19 0,-3 3-18 0,-1 5-12 16,-3 0-10-16,-2-3-9 0,-3 2-2 0,-5 0-8 0,-1 2 2 15,-2-2-1-15,-2-1-4 0,0 1-1 16,-4-6 1-16,4 2 12 0,-5 2 15 0,6-5 15 16,0 0 13-16,2-5 13 0,1 1 16 0,0 1 13 15,4-2 18-15,1 1 14 0,1-3-10 0,2 0-9 0,2-1-8 16,0 0 5-16,0 0-24 0,0 0-9 0,17 0 4 15,-6 0-25-15,0 0-2 0,7 0-5 0,-1 1-5 16,3 2-10-16,-2 0-3 0,4 0-3 0,0 3-1 16,-3 2-11-16,0 0-5 0,0 2-1 0,-2-1-5 15,1 3-16-15,-5 1 0 0,3 1 0 0,-12-3 0 16,5 3 0-16,-4 1 0 0,-5-3 0 0,0 0 0 16,-2 1 0-16,-5 0 0 0,-2 1 0 0,-1-5 0 15,-3 5 0-15,-3-8 0 0,-2 3 0 0,-1-2 0 16,-2-2 0-16,1-1 0 0,-7-2 0 0,4-2 0 15,2-1 0-15,-2-1 0 0,5 1 0 0,2-6 0 16,3 3-20-16,2-1-199 0,3-3-142 0,0 4-171 16,6-2-645-16,4-1-1275 0,7-2 565 0</inkml:trace>
  <inkml:trace contextRef="#ctx0" brushRef="#br0" timeOffset="19767.36">8943 14423 102 0,'-13'-3'202'16,"2"-2"-5"-16,-6-1-9 0,-2 4-7 0,2 0-4 15,-1-1-5-15,0-1-5 0,1 4-7 0,-4 0 14 16,2 2-8-16,4-1-14 0,-3-1-11 0,-4 2 2 16,3 3-9-16,0 1-14 0,-3-1-2 0,4-1-9 15,-1 2-10-15,-1 2-11 0,0 2-7 0,2 2-10 16,-3 4-6-16,7-1 1 0,-3 4-17 0,0 0 0 16,6-4-6-16,-2 10 1 0,4-3-10 0,-1 3 5 15,5-6-9-15,0 6-7 0,1-6-19 0,1 7-8 16,2 1-12-16,5-2-2 0,0 0-19 0,1-1-18 15,0 0-5-15,1-5-13 0,5 6-6 0,-1 2 0 16,1-4-11-16,3 1-5 0,-3-8-3 0,3 9-6 16,0-5 4-16,2 1 15 0,-2-7-4 0,8 5 5 15,-3-7 4-15,-2-1 8 0,2-3 1 0,3 1 11 16,2 0 7-16,3 0-1 0,2-4 1 0,-2-2 3 16,1-1 3-16,-1 0-5 0,1-1 7 0,-6-2-2 15,6-2-5-15,3 1 13 0,-10-4 0 0,0 0 10 16,6 0 16-16,-8-1 1 0,1-1-3 0,8-2 11 15,-1-5 13-15,-6 0 6 0,-6 2 6 0,3 1 7 16,4-5 3-16,-2 0-2 0,-3-3 4 0,-2-2 3 16,1 0-7-16,0 0 8 0,-2-1-1 0,1-2-3 15,-3 1 1-15,-3 1 8 0,1-1 9 0,-2 6 10 16,-4 1 7-16,0-1 2 0,-2 0 6 0,-2 0-4 16,0-3 0-16,-2 5 0 0,-5-4-1 0,-6 0-1 15,6 3-3-15,-5 0-17 0,-7-2-4 0,4 3-4 16,-4-3-4-16,-1 3 1 0,1 4-5 0,-1-4-22 15,-2-1-25-15,-5 4-28 0,3 3-50 0,-7 1-49 16,12 3-54-16,-8-5-220 0,7 7-448 0,1 1 199 0</inkml:trace>
  <inkml:trace contextRef="#ctx0" brushRef="#br0" timeOffset="19951.8">9431 14634 26 0,'0'0'195'16,"0"0"-82"-16,0 0-125 0,-20-1-42 0,20 1-58 0,0 0 26 16</inkml:trace>
  <inkml:trace contextRef="#ctx0" brushRef="#br0" timeOffset="20592.71">8479 15100 101 0,'-41'29'94'0,"1"0"-17"0,-7 3-21 16,1 2-31-16,-6-3-39 0,-20 20-43 15,19-18-61-15,-25 7 27 0</inkml:trace>
  <inkml:trace contextRef="#ctx0" brushRef="#br0" timeOffset="20750.82">6186 16163 191 0,'-29'5'187'15,"7"-4"-14"-15,5 2-21 0,6-2-11 0,3 1-26 0,2-4-29 16,6 2-26-16,0 0-38 0,0 0-34 0,15-14-38 15,-3 8-128-15,2-1-193 0,4-4 87 16</inkml:trace>
  <inkml:trace contextRef="#ctx0" brushRef="#br0" timeOffset="21699.71">9702 16746 279 0,'4'-2'270'0,"0"-2"-23"0,1 2-17 0,0-2-20 15,0 2-19-15,0-1-14 0,-1 2-12 0,1 0-17 0,-5 1-8 16,14 2-12-16,-7 1-5 0,-5-1-7 0,5 3-18 16,-4-3-6-16,0 1-3 0,2-1-8 15,-2 2 1-15,-2 0-4 0,0-1 3 0,-1-3-5 16,0 8-7-16,0-5 5 0,0-3 2 0,-2 4 1 15,-1-2-5-15,3-2 9 0,-8 2 9 0,8-2-8 16,-2 4-12-16,2-4 6 0,-5 1-3 0,5-1-27 0,-3 2 10 16,3-2 1-16,0 0-5 0,0 0-39 0,0 0-37 15,0 0-52-15,0 0-81 0,0 0-119 0,0 0-330 16,0 0-656-16,0 0 291 0</inkml:trace>
  <inkml:trace contextRef="#ctx0" brushRef="#br0" timeOffset="22049.87">7077 16746 62 0,'133'77'35'0,"0"-17"-52"0,2-9-17 15,5-7 8-15</inkml:trace>
  <inkml:trace contextRef="#ctx0" brushRef="#br0" timeOffset="27316.81">14217 5411 5 0,'1'-2'417'0,"-1"2"14"0,4-3 1 16,0 1-10-16,-4 2-18 0,0 0-26 0,4-4-34 16,-4 4-27-16,0 0-16 0,0 0-16 0,0 0-4 0,0 0-13 15,1 11-14-15,1-8-18 0,-2 3-16 0,0-2-13 16,2 1-15-16,2 1-11 0,-3-1-5 0,4 0-11 16,3-2-14-16,1 2-15 0,1-1-5 0,8-3-16 15,1-1-9-15,2 0-6 0,2-4-8 0,4-2-17 16,2 0-7-16,0 2-6 0,-2-6-3 0,1 3-11 15,-10 2 3-15,9-6-7 0,-7 4-3 0,-1-2-2 16,-2 2-9-16,-5 1 5 0,0 1-7 0,-1 1-2 16,-2 1 2-16,0 1 1 0,-3-2-17 0,-1 3 7 15,2 0-6-15,-7 1 5 0,12 2 5 0,-8 1-11 16,1 0 8-16,0 1-10 0,3-1 8 0,1 4-1 16,0 0 13-16,0-4 2 0,2 2 3 15,2 0-4-15,8 1 6 0,-2-3-1 0,1 0 4 0,2-1-11 16,5 2 9-16,-5-2-1 0,1 0-20 0,6-1 24 15,-9-4-21-15,2 3 6 0,5-4-6 0,-4 4-5 16,-1-2 0-16,-2 1 0 0,-2-1-6 0,-4 0-23 16,1 0-26-16,2 1-25 0,-3 1-39 0,-5 0-53 15,3 0-71-15,-1 0-83 0,-6 0-72 0,-2 3-74 16,1 2-107-16,-4-3-398 0,0-2-1043 0,0 0 462 16</inkml:trace>
  <inkml:trace contextRef="#ctx0" brushRef="#br0" timeOffset="29116.48">23181 5293 12 0,'0'0'418'0,"0"0"8"0,0-3-4 0,0 3-10 15,0 0-24-15,0 0-34 0,0 0-26 0,0 0-21 16,0 0-13-16,0 0-6 0,4 10-12 0,-3-2-9 16,3-2-8-16,0 2-8 0,-3-2-18 0,3 6-9 15,5-2-14-15,-4-2 0 0,3 0-19 0,-2 0-3 16,6 0-12-16,3-1 0 0,5-2-19 0,7-1-9 15,3 0-12-15,0-4-8 0,2 0-2 0,4-2-11 0,0 1-1 16,0 0-17-16,0-2-4 0,1-1-19 16,-2-1 5-16,1-3-11 0,2-1 0 0,-6 1-13 15,2-2 2-15,0 2-7 0,-2-3-10 0,0-1 4 16,-4 1-4-16,-6 5 2 0,-2-1-11 0,-3 2 2 16,-1 3-9-16,-3 1 2 0,-2 2 0 0,1-1-16 15,-5 1-10-15,-1 2 0 0,6 4 0 0,-5 0 0 0,1 0 0 16,-3 4 0-16,5-3 0 0,-2 2 0 15,2 4 0-15,3-2 0 0,-3 0 0 0,6-1 0 16,1-3 0-16,1-1 0 0,2 0 0 0,6 1 0 16,4-5 0-16,-1 1 0 0,3-4 0 0,-4 0 0 0,4-2 0 15,-2 2 0-15,-1-5 0 0,0 1 0 0,3-3 0 16,-4 0 0-16,4-1 0 0,-2-1 0 0,-4-2 0 16,1-2 0-16,-2 0 0 0,2 2 0 0,-6 0 0 15,-4 4 0-15,-2 0 0 0,-2 2 0 0,1 3 0 16,-2-2 0-16,-1 5 0 0,1 1 0 0,-2 0 0 15,1 4 0-15,-3 2 0 0,2-2 0 0,3 7 0 16,-3-1 0-16,-1-2 0 0,4 2 0 0,-2 0 0 16,5-1 0-16,-3 0 0 0,4-2 0 0,-4 1 0 15,6-3 0-15,-2-1 0 0,2 0 0 0,-2-3 0 16,2 3 0-16,0-4 0 0,-1-1 0 0,2 0 0 16,-2 0 0-16,4-1 0 0,1-1 0 0,-4-1 0 15,11-2 0-15,-3-2 0 0,1 1 0 0,1 0 0 16,-1-4 0-16,0 0 0 0,5 1 0 0,-6 1 0 15,0-2 0-15,-6 5 0 0,-2 1 0 0,0-1 0 16,0 1 0-16,0 1 0 0,0-2 0 0,-2 4 0 16,-2 0 0-16,3-1 0 0,0 3 0 0,-5-1 0 15,7 2 0-15,-3-3 0 0,0 1 0 0,-1 2 0 16,1-2 0-16,1 1 0 0,-4-1 0 0,-3 1 0 16,3 0 0-16,-1-3 0 0,-3 1 0 0,3-3 0 0,-4 2 0 15,1-1 0-15,-2 0 0 0,-3-1-231 16,0 0-217-16,2 1-170 0,-2 0-531 0,-5 2-1245 15,7-6 550-15</inkml:trace>
  <inkml:trace contextRef="#ctx0" brushRef="#br0" timeOffset="30949.58">4000 6411 425 0,'-3'-14'452'0,"3"14"2"0,0 0 5 16,1-8 3-16,1 6 0 0,-2 2-12 0,0-6-14 16,0 6-33-16,1-4-30 0,-1 4-45 0,0 0-28 15,2-2-30-15,-2 2-23 0,0 0-12 0,0 0-11 16,0 0-13-16,0 0-19 0,0 0-5 0,10 11-17 15,-8-8 3-15,3 0-5 0,0 0-12 0,-2-1-6 16,1 3-14-16,-2-2-14 0,2-1-7 0,-1 3-12 16,3-3-4-16,-1 1-10 0,1 0-10 0,2 1-18 15,1-1-61-15,0-2 0 0,4 0 0 0,0-1 0 16,3-2 0-16,5-1 0 0,-3 0 0 0,8-4 0 16,1-2 0-16,3 0 0 0,-1-2 0 0,0 2 0 15,2-3 0-15,0-1 0 0,1 3 0 0,-6 0 0 16,3 1 0-16,-9 3 0 0,-1 0 0 0,0 3 0 15,-2 0 0-15,-3 2 0 0,0 1 0 0,-2 2 0 16,0 1 0-16,-3 2 0 0,0 0 0 0,3 4 0 16,-2-2 0-16,4 5 0 0,-5-4 0 0,3 4 0 0,2-3 0 15,0 2 0-15,0-2 0 0,1 0 0 16,-1-1 0-16,4-3 0 0,-4-1 0 0,3 0 0 16,2-2 0-16,1-2 0 0,-2-3 0 0,0 1 0 15,1 0 0-15,0-2 0 0,-2 0 0 0,2-2 0 0,-1 2 0 16,0-3 0-16,1 1 0 0,-2-2 0 15,1 1 0-15,0 0 0 0,-1-1 0 0,0 0 0 16,-5 4 0-16,0-1 0 0,0 2 0 0,-1-1 0 0,1 2 0 16,1 3 0-16,-2 0 0 0,3 2 0 0,-2 1 0 15,-2 4 0-15,4-2-95 0,-5 1-366 0,7 1-100 16,-7 0-618-16,3-1-1278 0,1-1 565 16</inkml:trace>
  <inkml:trace contextRef="#ctx0" brushRef="#br0" timeOffset="32399.22">9687 6430 61 0,'0'0'426'0,"0"0"-4"0,0 0 9 0,0 0-6 15,0 0-5-15,0 0-19 0,0 0-17 0,0 0-22 16,0 0-10-16,-17-1-25 0,17 6-22 0,-2-3-14 16,2 5-16-16,-2-2-21 0,2 3-8 0,0-4-10 15,4 3-6-15,-3-2-8 0,5 1-13 0,4-2-6 16,0 2-1-16,4-3-17 0,5 2-5 0,3-2-6 16,-2-3-6-16,9 2-9 0,1-3-1 0,-8-3-8 15,11 1-4-15,-1-2-2 0,0-2-101 0,3-2-43 16,-6 1 0-16,6-4 0 0,-5 0 0 0,0 0 0 15,2-2 0-15,-6 3 0 0,1 0 0 0,-7 4 0 16,-1 0 0-16,-3 3 0 0,-4 0 0 0,0 2 0 16,0 1 0-16,-2 1 0 0,2 0 0 0,-6 2 0 15,6 1 0-15,0 2 0 0,-3 2 0 0,2-2 0 16,5 3 0-16,-7 0 0 0,9 1 0 0,-4 2 0 16,4-2 0-16,-1 0 0 0,2-2 0 0,1 1 0 15,1-3 0-15,0-2 0 0,0 2 0 0,4 0 0 16,-3-4 0-16,1-1 0 0,5 1 0 0,4-3 0 15,-3-1 0-15,-2 0 0 0,-5 0 0 0,-3-1 0 16,13-5 0-16,-5 1 0 0,1-4 0 0,0 2 0 16,-2-3 0-16,-2 1 0 0,0 1 0 0,-5 2 0 15,2 4 0-15,-6-2 0 0,2 1 0 0,-4 3 0 16,-3 2 0-16,3 1 0 0,-3 0 0 0,-1 2 0 0,2 3 0 16,-2 0 0-16,-1 1 0 0,1 1 0 0,0 2 0 15,-1-1 0-15,1 0 0 0,1 1 0 0,1-1 0 16,0 0 0-16,1 0 0 0,-3-2 0 0,4 0 0 15,-3-2 0-15,3-2 0 0,2-1 0 0,-2-1 0 16,6 0 0-16,-1-2 0 0,-1-3 0 0,-3 2 0 16,2 0 0-16,1-3 0 0,2-2 0 0,0 1 0 15,-2-2 0-15,-1 0 0 0,1-1 0 0,2 2 0 16,-2 0 0-16,1-1 0 0,-5 5 0 0,1 0 0 16,-3-1 0-16,2 3 0 0,-2-2 0 0,1 3 0 15,-2 0 0-15,0 2 0 0,2-1 0 0,-1 1 0 16,1 0 0-16,3 2 0 0,-6-2 0 0,3 1 0 15,-1 2 0-15,7-1 0 0,0 0 0 0,4-1 0 16,-6 1 0-16,-2-2 0 0,3 1 0 0,1-2 0 16,1 0 0-16,0-2 0 0,-2 3 0 0,2-2 0 15,0 1 0-15,-2-1 0 0,1 0 0 0,-5-1 0 16,0 1 0-16,-1 0 0 0,2 0 0 0,-1-2 0 16,-3 1 0-16,4-2 0 0,-4 2 0 0,1-2 0 15,1 1 0-15,0 1 0 0,-1-2 0 0,2-1 0 16,-5-1 0-16,3 1 0 0,-2-2 0 0,3 1 0 15,-1 0 0-15,0 0 0 0,-1-2 0 0,5-3 0 16,-10 3 0-16,4-2 0 0,-5 4-314 0,2 0-1000 16,-3 0-1422-16,1 3 630 0</inkml:trace>
  <inkml:trace contextRef="#ctx0" brushRef="#br0" timeOffset="32549.62">12392 6422 3691 0,'2'2'338'0,"-2"-2"-116"0,0 0 26 0,0 0-5 16,0 0-59-16,0 0-51 0,0 0-33 0,0 0-36 16,0 0-53-16,0 0-91 0,0 0-116 0,6-11-159 15,-1 10-413-15,-5 1-831 0,10 0 369 0</inkml:trace>
  <inkml:trace contextRef="#ctx0" brushRef="#br0" timeOffset="36699.92">11394 12680 56 0,'-5'20'58'0,"1"-1"-3"0,-3 5-5 15,4-6-2-15,-2 7-5 0,4-6 6 0,-1 1-9 16,1-2-2-16,1 7 4 0,1-6-3 0,2 0-11 16,-2-1 0-16,3 8-7 0,2 1 0 0,-1-9 4 15,3 5-5-15,-4-5-3 0,2 0 5 0,3-1-6 16,2 6 0-16,0 1-1 0,3-5-2 0,0 1-4 16,4 1-1-16,-4 0 6 0,7-2 0 0,-1-1-7 15,2 0 10-15,2 0-6 0,0-4-5 0,3 0 1 16,0 1 1-16,2-2-1 0,2 1-1 0,1-3 5 15,0 0-1-15,1 0-10 0,0-3-3 0,-1 0-1 16,3 1-4-16,-2-2-19 0,4-1 4 0,-2-1-12 16,4 2-2-16,-3-4-3 0,1-1-3 0,-1 0-15 0,0 0 6 15,1-2-3-15,-2 2-30 0,4-4 76 16,-3 1-22-16,1 0 15 0,-3-1 13 0,2-2 17 16,-2-1 4-16,2 0 1 0,0-1 7 0,-5-1-10 0,2-1 0 15,3-1-2-15,-2 2 3 0,2-3-14 16,-3 2-5-16,2-3 10 0,-2 2-3 0,3-3-6 0,-2 1 5 15,2-1 2-15,-5 1 2 0,1-2 4 16,0 0 9-16,-3 5 12 0,-1-6 10 0,0 4 0 0,-9 3 4 16,8-2 4-16,-10-1 2 0,2 0 8 0,-2 2-2 15,-2-2 1-15,-1 0 0 0,1 0-8 16,-3-2 0-16,2 0-10 0,-1 1-1 0,-2-3-5 16,2 0-2-16,-1-1-6 0,0 1-6 0,-3-2 4 0,2 0-1 15,1 0-7-15,-3-10-1 0,0 8 6 0,4-6-12 16,-3-1 2-16,2-1 3 0,-1 1-7 0,-4-2 2 15,-1 1-1-15,0-2 9 0,3 2 0 16,-6 0 1-16,-1 0 5 0,0-1-3 0,-4 1-2 0,-1 1-1 16,-5 0 3-16,2-1 0 0,-3 4-5 0,1-3-2 15,-2 2-5-15,1 5 0 0,-3-6-4 0,-2 2 2 16,5 5 5-16,-6-5-13 0,3 6 0 0,-2-7 6 16,-5 2-11-16,4-1 2 0,-2 3-10 15,6 1-3-15,-8-1 3 0,6 3-3 0,-6-2-3 0,2 5 2 16,3-1-10-16,-8-2 3 0,6 5 1 0,-1 0 0 15,-7-5-1-15,-1 5 12 0,1-3-4 0,-4 6-18 16,1-3 31-16,2 3-14 0,-5 0 6 0,2 3-11 16,-2 1 4-16,1-2-10 0,0 1-12 0,-3 2 10 15,4 0-18-15,-4 3 10 0,0 0 7 0,0 1 1 16,-1 2-1-16,-2-1-5 0,2 2 5 0,-3 0 4 16,3 1 4-16,-2 2 0 0,2-1 9 0,-2 2-4 15,-1 0 5-15,0 1 8 0,0-4-6 0,0 7 7 16,1-5-2-16,-2 4 2 0,1-3-2 0,0 0 14 15,0 2-4-15,2-2 3 0,0 3 2 0,-1-1-5 16,3 1 8-16,-4-3-7 0,4 0 7 0,1 3 2 16,2 0 3-16,0 0-2 0,-2-1 4 0,3 5 3 15,-2-1 3-15,2 2-7 0,-4 1 1 0,5 1-2 16,-1 0-2-16,1 1 4 0,1 3 0 0,1-2 1 16,4-1 2-16,0 1 0 0,2 2 6 0,-2 1 0 15,5-1-4-15,-1-1-3 0,1 3 3 0,5 0-5 16,-1 1-7-16,3-2 4 0,1 1-2 0,4-5-2 0,-3 8 2 15,3-2-1-15,1 0-4 0,2 0-1 0,2 3 3 16,4-1-4-16,2-4 2 0,0 4-4 16,1 0 1-16,4-2-3 0,2 2-9 0,-2-3-5 15,5 4-2-15,1-4-2 0,1-2-22 0,4 0-24 0,3-4-8 16,2 1-48-16,-1-1-97 0,1-3-233 16,4 0 103-16</inkml:trace>
  <inkml:trace contextRef="#ctx0" brushRef="#br0" timeOffset="36867.48">12259 13368 324 0,'4'-2'320'0,"0"0"-4"0,-4 2-17 0,3-5-17 16,-1 4-21-16,-2 1-32 0,3-7-16 0,-3 7-23 16,2-3-20-16,-1 1-18 0,-1 2-38 0,2-4-38 15,-2 4-52-15,0 0-62 0,1-5-67 16,-1 5-85-16,5-5-250 0,-5 5-476 0,4-3 211 15</inkml:trace>
  <inkml:trace contextRef="#ctx0" brushRef="#br0" timeOffset="41716.53">14385 12697 106 0,'0'-4'260'0,"1"-1"-9"15,-1-1-7-15,0 0-8 0,-1 0 1 0,1-2 12 16,1 0 10-16,-2 1 12 0,2 1 19 0,0-4 12 16,1 3 14-16,-2-2 15 0,1 1 8 0,1 1 13 15,-2 1 4-15,3-1 6 0,-2 1 9 0,2 0-9 16,-2 1-9-16,0 1-26 0,1 1-31 0,-2 3-34 16,2-2-28-16,-2 2-23 0,0 0-11 0,0 0-13 15,1 18-22-15,-2-7-8 0,1 6-16 0,-2 1-17 16,2 0-84-16,-2 1-40 0,4 2 0 0,-1-1 0 15,0-2 0-15,4-1 0 0,-1-1 0 0,3-1 0 16,-2-4 0-16,2 0 0 0,-2-2 0 0,3-1 0 16,1-5 0-16,-1 0 0 0,3 1 0 0,-1-7 0 15,3 2 0-15,0-2 0 0,-3 0 0 0,8-5 0 0,-5-2 0 16,3-4 0-16,1 2 0 0,1-6 0 16,2-2 0-16,-2 1 0 0,1-2 0 0,-1 7 0 15,-7 0 0-15,1 2 0 0,1 5 0 0,-4-2 0 0,-1 4 0 16,2 3 0-16,-5 2 0 0,3 0 0 15,-3 5 0-15,0 3 0 0,1-1 0 0,-2 7 0 16,-1-3 0-16,-2 5 0 0,2 0 0 0,-2-3 0 16,0-1 0-16,2 2 0 0,-2-2 0 0,-1-1 0 0,4 0 0 15,-2-4 0-15,0 0 0 0,0-2 0 0,2-1 0 16,1 0 0-16,-1-2 0 0,-4-2 0 0,14-6 0 16,-5 2 0-16,-1 1 0 0,1-4 0 0,1-1 0 15,5-4 0-15,-2 0 0 0,4 1 0 0,-5 0 0 16,1-1 0-16,-3 4 0 0,1 2 0 0,-1 0 0 15,-4 4 0-15,-2-2 0 0,1 2 0 0,-5 2 0 16,12 3 0-16,-10 0 0 0,2 1 0 0,1 1 0 16,-1 1 0-16,-1 1 0 0,0 0 0 0,1 2 0 15,4-2 0-15,-3 2 0 0,0-2 0 0,0-3 0 16,2 2 0-16,0-2-128 0,0 0-191 0,-2-4-48 16,0 0-39-16,-5 0-41 0,11-5-55 0,-8 1-67 15,-1-4-341-15,-2-1-984 0,0-2 436 0</inkml:trace>
  <inkml:trace contextRef="#ctx0" brushRef="#br0" timeOffset="41852.83">14704 12389 3804 0,'-30'-16'264'0,"3"3"-103"15,1 1 28-15,8 4 21 0,4-1 30 16,3 2-23-16,2 5-48 0,4-1-37 0,2 2-24 16,3 1-16-16,0 0-53 0,0 0-87 0,18 11-126 0,-3-1-162 15,3-2-509-15,12 6-915 0,-1-3 405 0</inkml:trace>
  <inkml:trace contextRef="#ctx0" brushRef="#br0" timeOffset="42233.33">15385 12695 185 0,'9'-12'504'16,"7"-1"18"-16,0-2-1 0,1-5-17 0,5 1-26 15,-3-1-28-15,1-1-32 0,3-2-39 0,-2-1-30 16,-2-1-28-16,0-3-30 0,-1 1-28 0,-4-1-25 16,0 1-22-16,-2-7-21 0,-2-2-14 0,-5 2-21 15,0 2-9-15,-4 3-24 0,-1 4 4 0,-2 7-9 16,-2 6-19-16,-2 0-5 0,0 5-11 0,0 3-7 16,-2 5-4-16,-2 3 12 0,0 5 11 0,-7 12 11 15,3 2 9-15,5 4 7 0,-1 7 6 0,-3 9 12 16,8 4 0-16,-8-3-65 0,10 7-79 0,0-1 0 15,2 0 0-15,-2 4 0 0,2-5 0 0,1-4 0 16,-3-9 0-16,3 12 0 0,0-2 0 0,0-15 0 16,-2 0 0-16,4 1 0 0,-4 2 0 0,4-4 0 15,-4-2 0-15,0-3 0 0,1-7 0 0,0-1 0 16,0-3 0-16,-1-5 0 0,2 1 0 0,0-3 0 16,0-4 0-16,-5-1 0 0,5-2 0 0,0 0-282 15,0 0-281-15,-9-16-71 0,4 2-485 0,4-3-1212 16,1 0 536-16</inkml:trace>
  <inkml:trace contextRef="#ctx0" brushRef="#br0" timeOffset="42699.65">15518 12857 20 0,'-4'-4'324'0,"3"-1"24"0,-1 0 4 15,0 0 39-15,0 1 27 0,-2-1 23 0,3 2-2 16,-1-1-15-16,2 4-28 0,0-8-36 0,4 5-36 0,3-1-35 16,0 0-29-16,4-1-23 0,5 0-32 0,2 1-43 15,2-2-51-15,7-2-52 0,-5 2-65 0,-3 1-76 16,2-2-41-16,-1 0-57 0,-2 1-48 0,0 0-25 15,-5 1-15-15,-2 1 4 0,1-2 12 0,-1 3 24 16,-6 1 29-16,2-2 28 0,-1 3 44 0,-2-1 41 16,-4 2 29-16,6-2 35 0,-2-2 23 0,-4 4 23 15,4-1 9-15,-4 1 23 0,0 0 31 16,0 0 11-16,6 5 25 0,-3-2 10 0,-2 0 4 0,3 0 19 16,-3 0 11-16,3 1 2 0,-1 0 0 0,1-1-3 15,1 1-6-15,1-1-10 0,-1 1-10 0,3 0-7 16,1-2-12-16,3-1-10 0,-1 0-11 0,0-1-7 15,3-1-10-15,-3 0-8 0,1-2-5 0,0-2-10 16,-1 0-5-16,2 0 2 0,-4-3-12 0,0 1-3 16,1-2-4-16,-2-1-3 0,-6-2-4 0,5-3-3 15,-6-1 1-15,-1 4-7 0,-5-1 2 0,1 5 3 16,-1-4 4-16,-3 4 1 0,-2 4 9 0,1-2 10 16,-6 4 2-16,-2 6 12 0,-2 3 2 0,1 2 4 15,-4 6 10-15,6 1-10 0,-1 4 7 0,2 4 11 16,6-6 6-16,4 1 0 0,1 0 0 0,0 6-7 15,8-6 6-15,1 1-20 0,3-2 6 0,3-2 2 16,2-3-13-16,5-1-10 0,5 0 2 0,3-4-10 16,2-3-15-16,-7-4-27 0,10-1-18 0,-3-2-21 15,-1-4-31-15,-8 3-33 0,2-4-56 0,-5-2-62 0,9-5-86 16,-9 4-69-16,-2-5-77 0,5-6-95 16,-6 3-424-16,-1 2-1043 0,0 2 461 0</inkml:trace>
  <inkml:trace contextRef="#ctx0" brushRef="#br0" timeOffset="43916.2">16460 12666 113 0,'5'-5'458'0,"-1"3"16"0,0-3 21 0,-3 2 5 16,3-2-9-16,0 1-17 0,-3 2-25 0,-1-2-16 15,0-1-41-15,0 5-27 0,-5-5-29 16,5 5-20-16,-9 0-22 0,-1 4-14 0,1 2-7 15,-3 1-22-15,-3 4-14 0,2 1-21 0,1 1-18 0,0 2-15 16,4 0-20-16,1 1-11 0,-1-1-20 0,6 1-12 16,2-4-6-16,1-1-18 0,3 1-6 0,4-3-8 15,5 1-68-15,3-1-14 0,2-3 0 0,3-4 0 16,2-1 0-16,7-3 0 0,-3-2 0 0,-1 0 0 16,1-4 0-16,0-4 0 0,-7 4 0 0,7-8 0 15,-5-2 0-15,4-1 0 0,-6-3 0 16,3-3 0-16,4-13 0 0,-5 8 0 0,4-16 0 0,3-1 0 15,-4-4 0-15,-6 5-24 0,3 0-12 0,-10 13 5 16,-2 3 0-16,-4 0 12 0,-2 10 11 0,-1 2 2 16,-6 8 11-16,2 0-8 0,-4 7 12 0,-3 3 17 15,-5 2-11-15,-1 8 17 0,-5 8 3 0,1 6-5 16,0 3-24-16,0 7-6 0,-4 10 0 0,7 0 0 16,0 0 0-16,3-8 0 0,3 10 0 0,4-13 0 15,3 2 0-15,2-3 0 0,1 1 0 0,3-5 0 16,4-2 0-16,-2-7 0 0,5-3 0 0,0-3 0 15,-2-2 0-15,2-7 0 0,3 3 0 0,0-6 0 16,4-2 0-16,0-3 0 0,-3 0 0 0,3-2 0 16,0-5 0-16,-4 0 0 0,4-3 0 0,5-6 0 0,-2 1 0 15,-4-1 0-15,1 2 0 0,-4 6 0 0,-1 0 0 16,-6 4 0-16,-1 3 0 0,0 0 0 16,-2 0 0-16,1 5 0 0,-5 0 0 0,0 0 0 15,4 13 0-15,-4-8 0 0,-4 8 0 0,3-3 0 0,-3 6 0 16,0-1 0-16,2 1 0 0,-1 0 0 15,2-3 0-15,2-1 0 0,4-1 0 0,-1-1 0 16,0 1 0-16,1-4 0 0,3 2 0 0,2-3 0 16,0-4 0-16,2 1 0 0,-1-2 0 0,2-1 0 0,1-4 0 15,-1 2 0-15,0-3 0 0,3-3 0 0,0-1 0 16,1-3 0-16,1 1 0 0,-4-3 0 0,8-3 0 16,-4 4 0-16,-4 0 0 0,0 1 0 0,0 2 0 15,-5 3 0-15,0 0 0 0,-5 3 0 0,3 2 0 16,-1 2 0-16,-6 0 0 0,6 5 0 0,-5 0 0 15,1 2 0-15,-2 2 0 0,0 2 0 0,1 1 0 16,-1 0 0-16,3 0 0 0,0 0 0 0,2-1 0 16,0 0 0-16,2-3 0 0,-1 1 0 0,2-4 0 15,0-2 0-15,-1 1 0 0,0-3 0 0,0-2 0 16,2-3 0-16,-4-1 0 0,3-2 0 0,-3-3 0 16,-1 1 0-16,0-2 0 0,0-6 0 0,-4 0 0 15,2-1 0-15,-4 0 0 0,0-7 0 0,-3 7 0 16,2-2 0-16,-3 2 0 0,1 1 0 0,-4 1 0 15,0 7 0-15,-1 1 0 0,0 4 0 0,-3 0 0 0,-1 4 0 16,0 4 0-16,-1 0 0 0,-1 5 0 0,4 0 0 16,1 2 0-16,4 0 0 0,0 1 0 15,6 1 0-15,1-3 0 0,4 3 0 0,1-1 0 0,4-2 0 16,5-1 0-16,1 0 0 0,1-2 0 0,1-2 0 16,3-1 0-16,0-2 0 0,-1-1 0 0,-1-1 0 15,4-3 0-15,-3 1 0 0,-1-1 0 16,1-4 0-16,-1 1 0 0,1-2 0 0,0 1 0 0,-1-1 0 15,3-2 0-15,-5 0 0 0,2 2 0 0,-5 1 0 16,1 3 0-16,-5-1 0 0,0 3 0 0,0 2 0 16,-4 1 0-16,0 2 0 0,-2 3 0 0,-2-3 0 15,-1 6 0-15,1-1 0 0,-2 4 0 0,1-3 0 16,0 2 0-16,0 1 0 0,0-2 0 0,0 2 0 16,1-3 0-16,-1 0 0 0,4-3 0 0,-4 1 0 15,4-2 0-15,2 0 0 0,-2-3 0 0,4-1 0 16,-2 3 0-16,7-8 0 0,-4 2 0 0,3-1 0 15,-1-4 0-15,4 0 0 0,2-4 0 0,0 1 0 16,0-3 0-16,0 1 0 0,3-3 0 0,-3 4 0 16,-3 3 0-16,-5 0 0 0,0 3 0 0,-4 1 0 15,0 3 0-15,-1 1 0 0,-4 0 0 0,7 3 0 16,-6 2 0-16,-1 2 0 0,0 2 0 0,1 0 0 16,-1 1 0-16,0 0 0 0,3 1 0 0,0 1 0 15,1-2 0-15,0-1 0 0,2-1 0 0,1-1 0 0,3-1 0 16,-1-2 0-16,1-3 0 0,2-1 0 15,-1 0 0-15,3-1-97 0,-2-5-69 0,-2-1-28 16,-1 2-44-16,-3-5-43 0,-1 0-50 0,-1 2-43 0,-4-4-53 16,-5-4-62-16,-2 0-444 0,-5-6-1010 0,-5-1 447 15</inkml:trace>
  <inkml:trace contextRef="#ctx0" brushRef="#br0" timeOffset="44135.08">17062 12387 3913 0,'-22'0'387'0,"6"-2"-100"0,3 1 42 16,3 0 47-16,2 0 2 0,8 1-16 0,-10-3-52 15,10 1-57-15,0 2-42 0,10-4-20 0,2 2-18 16,3-1-19-16,12 0-15 0,1 0-6 0,6 0-22 16,-8 1-8-16,5 2-11 0,-3-4-38 0,-8 1-37 15,1 1-43-15,-5 1-39 0,-2 1-43 16,-7-4-58-16,-1 4-66 0,-3-1-68 0,-3 1-58 0,0 0-44 15,0 0-61-15,-30 0-67 0,12 0-358 0,-2 0-961 16,-2 1 426-16</inkml:trace>
  <inkml:trace contextRef="#ctx0" brushRef="#br0" timeOffset="44666.38">18739 12207 307 0,'0'-15'523'0,"2"3"11"0,-7 1 8 0,4 0 4 15,1 7-27-15,-1-4-37 0,1 6-33 0,0 2-4 16,0 0-7-16,-4 14-4 0,0 4-11 0,-1 10-14 16,2 7-6-16,-4 13-12 0,3 4-22 0,1 3-14 15,0 5-20-15,-1 22-48 0,5-22-287 0,-1 23 0 16,1-23 0-16,1 1 0 0,4 20 0 0,-1-23 0 16,-1-1 0-16,1 2 0 0,-2-3 0 0,-1-3 0 15,2-3 0-15,-3-16 0 0,-2 0 0 0,0-3 0 0,1-5 0 16,-3-8 0-16,-1-7 0 0,3-1 0 15,-2-2 0-15,1-4 0 0,-2-4 0 0,4 0 0 16,-9-8 0-16,3-2 0 0,-2-4 0 0,2-11 0 16,-2 6-470-16,-1-9-132 0,8 0-74 0,-2-9-399 0,2-11-1162 15,2-4 514-15</inkml:trace>
  <inkml:trace contextRef="#ctx0" brushRef="#br0" timeOffset="45899.64">18777 12661 2960 0,'3'-12'252'0,"-1"2"-50"0,0-1 6 0,0 2 49 0,2-2-8 15,-1 2 7-15,0 0-21 0,6 0-24 16,-1 1-15-16,2 1 1 0,3 3-5 0,2 0-9 16,6 0-7-16,-2 3-11 0,4 0-18 0,-1 2-19 15,4 3-10-15,-5 2-15 0,-2 2-9 0,0 1-12 0,-6 1-5 16,2 3-6-16,-7 0-16 0,-3-1-14 0,-1 1-11 16,0 1-6-16,-8 2-9 0,0-1-7 0,-5 0-11 15,-3-1-3-15,-1 2-2 0,-8 1 0 0,3-6 0 16,-3 4 5-16,2-3-2 0,0-4 0 0,2 2 6 15,1-3-4-15,4-4 2 0,0 2 9 0,1-3 20 16,4-1 7-16,1-1 2 0,6 0-2 0,0 0-5 16,-3-7-6-16,3 3-4 0,9-2 6 0,1-3-6 15,7-1 2-15,1-2 3 0,9-4-12 0,-2 1-3 16,2 0 9-16,3-1-8 0,0 0-1 0,2-2 3 16,-1 2-3-16,-2 0-7 0,-3-1 11 0,-1 0 1 15,-2 2 6-15,-5-3 7 0,-4 4 2 0,0 0 5 16,-2 0 4-16,-5 0 3 0,-3 3-8 0,0-5-11 15,-4 7 11-15,0-4-7 0,-1 5-7 0,-6-1-1 16,2 1-1-16,-5 2-1 0,5 3-6 0,-7 1-4 16,2 2 1-16,0 2 14 0,2 1-18 0,1 1 6 15,0 2 1-15,4-2-11 0,1 2 1 0,2 3 4 16,4 1 3-16,6-1-5 0,-1 0 8 0,7 1-8 16,0-1-4-16,6 0 5 0,-3-2 1 0,0-1 1 15,11 0 0-15,-9-1 2 0,0-2 1 0,10 2 13 0,-15-4 6 16,2 1 7-16,-4-1 3 0,-4 0-7 15,-2 0 1-15,2 1-3 0,-6 0 7 0,0 0-6 16,-3 4 7-16,-1-2-9 0,0 2-22 0,-5 2-6 0,1 1 0 16,-5 0 0-16,4 0 0 0,0-1 0 0,-1 2 0 15,3 0 0-15,-1-1 0 0,2 1 0 0,0-2 0 16,4-1 0-16,-2-1 0 0,2 0 0 16,2-1 0-16,1-2 0 0,3 0 0 0,-2 0 0 0,8-2 0 15,-2-1 0-15,2-3 0 0,4 1 0 0,0-5 0 16,0 0 0-16,-2-3 0 0,3 0 0 0,3-6 0 15,-5 1 0-15,4-3 0 0,-4-1 0 16,-2 5 0-16,-3 2 0 0,-6 2 0 0,3 1 0 0,-1 1 0 16,-4 2 0-16,-2 1 0 0,2 1 0 0,-4 2 0 15,0 2 0-15,0 0 0 0,-9 9 0 0,4-3 0 16,-1 4 0-16,-1 0 0 0,3 1 0 0,2 5 0 16,-1-1 0-16,3-3 0 0,3 5 0 0,-2-4 0 15,4-2 0-15,3 0 0 0,-2-1 0 0,3-2 0 16,3-2 0-16,-1-1 0 0,1-2 0 0,-2-3 0 15,1-1 0-15,1-3 0 0,-2 1 0 0,0-4 0 16,-1-2 0-16,-1-2 0 0,0-3 0 0,-2-2 0 16,-1-1 0-16,-3-2 0 0,-2 0 0 0,-2 0 0 15,2-6 0-15,-5 7 0 0,0 1 0 0,-3 0 0 0,3 7 0 16,-4 1 0-16,2 2 0 0,-2 1 0 16,0 1 0-16,1 5 0 0,0 0 0 0,1 1 0 15,2 1 0-15,1 2 0 0,1 3 0 0,2-2 0 16,3 3 0-16,4 1 0 0,1-2 0 0,5 2 0 15,2-1 0-15,4-2-71 0,1-1-20 0,3-3 2 16,-1-1 1-16,7-2 8 0,-7-1 6 0,2-2 10 16,4-3 7-16,-7 0 2 0,-3-5 6 0,2 1 0 15,-4-2 19-15,1-4-5 0,0-3 3 0,2-3 0 0,-5-2 7 16,1-1 2-16,-4-2 1 0,-1 0 19 0,-1 0 8 16,-2 3 17-16,1 8 1 0,-5-1 16 15,-2 5-1-15,0 1 4 0,0 5-3 0,-2 1 6 16,-5 3 0-16,7 3 9 0,-14 7 5 0,8 2 0 0,-3 7-7 15,-1 8 0-15,-2 2 6 0,3 4-14 0,-2 1-1 16,1 3-7-16,3-1-4 0,-1 1-1 0,3 1-5 16,1-4 1-16,1 0-5 0,1-3 3 0,2-3-1 15,2-8 3-15,1-4-27 0,-1-4 0 0,0 3 0 16,1-7 0-16,1 0 0 0,1-3 0 0,1-2 0 16,-6 0 0-16,17-7 0 0,-7 3 0 15,5-9 0-15,-1 2 0 0,3-2 0 0,5-7 0 0,-2 2 0 16,-1 0 0-16,-3 6 0 0,1 0 0 0,0-1 0 15,0 5 0-15,0-2 0 0,0 5 0 0,-4 0 0 16,1 4 0-16,-1 1 0 0,-2 6 0 0,1-2 0 16,-2 5 0-16,0 3 0 0,-3 2 0 0,-2 0 0 15,-1 3 0-15,-3-1 0 0,-1 2 0 0,-3 0 0 16,0 0 0-16,-4-1 0 0,-3-1 0 0,1 0 0 16,-1-4 0-16,-7-2 0 0,-1 0 0 0,-1 0 0 0,1-3 0 15,2-2 0-15,-5-2 0 0,2 1 0 16,0-3 0-16,-2-1 0 0,2-1 0 0,5 0 0 15,3-3 0-15,-1 3 0 0,2-1 0 0,5-1-145 16,2 0-516-16,3-1-571 0,4-2-1332 0,8 0 589 0</inkml:trace>
  <inkml:trace contextRef="#ctx0" brushRef="#br0" timeOffset="46050.95">20653 12772 4666 0,'0'0'523'0,"0"0"-44"0,0 0 22 0,8-8 13 0,-5 2-42 15,-1 3-72-15,2 1-91 0,-1-3-67 0,0 4-157 16,0-3-85-16,-3 4 0 0,7-4 0 16,-5 2 0-16,-2 2 0 0,0 0-108 0,0 0-340 0,0 0-159 15,0 0-565-15,0 0-1268 0,-22 9 561 0</inkml:trace>
  <inkml:trace contextRef="#ctx0" brushRef="#br0" timeOffset="46816.77">20886 12541 158 0,'-5'-2'592'0,"0"0"29"0,-1 0 14 16,4 0-5-16,-3-1-7 0,5 3-12 0,-4-4-31 0,4 4-30 15,-2-4-41-15,2 4-41 0,6-5-43 0,3 4-38 16,1-4-36-16,9 4-40 0,-1-1-22 0,4-2-36 15,5 0-55-15,2 3-198 0,-1-2 0 0,-10 1 0 16,4 1 0-16,-1 0 0 0,-2 1 0 0,-4 0 0 16,-5-1 0-16,-2 0-141 0,1 1-208 0,-9 0-72 15,5 2-54-15,-5-2-61 0,0 0-69 0,-18 8-339 16,5-1-1023-16,-5 2 452 0</inkml:trace>
  <inkml:trace contextRef="#ctx0" brushRef="#br0" timeOffset="46969.57">20882 12715 270 0,'-4'5'402'0,"3"0"26"0,1-1 34 0,3-2 21 16,2-1 4-16,-5-1-11 0,17 0-22 0,-5-1-16 16,7-1-30-16,0-2-30 0,3-1-36 0,-2 3-37 15,10-3-35-15,-1 1-20 0,-2-1-51 0,1 1-74 16,0 0-57-16,-1-1-93 0,-8 2-109 0,2-2-104 16,-5 0-114-16,5 2-122 0,-8-2-363 0,-3 0-907 15,5 0 401-15</inkml:trace>
  <inkml:trace contextRef="#ctx0" brushRef="#br0" timeOffset="47266.6">21619 12276 398 0,'4'-16'593'0,"-4"6"20"15,2-1 7-15,0 4 5 0,-2 0-24 0,2 0-48 16,0 4-42-16,-1 0-30 0,-1 3-9 0,0 0-10 15,5 14-17-15,-1 1-25 0,-3 10-19 0,3 2-31 16,-1 4-27-16,-1 4-60 0,2 10-283 0,-1 5 0 16,-2-1 0-16,3 0 0 0,-4 2 0 0,0-7 0 0,0 6 0 15,0-4 0-15,-4-11 0 0,4 1 0 16,-4 0 0-16,3 0 0 0,-3-3 0 0,3-1 0 16,-2-4 0-16,2-1 0 0,-3-2 0 0,0-7 0 0,4-1 0 15,-1-5 0-15,-3-1 0 0,4-4 0 0,-1 2 0 16,1-3 0-16,-2-3 0 0,0 1 0 15,2-4 0-15,0 0-57 0,0 0-529 0,-5-15-66 16,1 8-498-16,2-4-1245 0,2-2 551 0</inkml:trace>
  <inkml:trace contextRef="#ctx0" brushRef="#br0" timeOffset="47517.05">21732 12553 380 0,'-3'-27'380'0,"2"0"29"15,-4 1 35-15,3 2 35 0,-2 5 15 0,1 1 7 16,3 0 2-16,0 6-5 0,0-1-23 0,3 2-29 15,1 1-32-15,4 1-33 0,3 1-29 0,0 3-29 16,7 2-25-16,4 2-30 0,-2 3-26 0,10 3-24 16,-1 5-24-16,-1 1-20 0,4 1-13 0,-4 3-22 15,-5 1-121-15,-2 1-18 0,-6-4 0 0,-3 4 0 16,-4 0 0-16,-1 0 0 0,-5 1 0 0,-2-1 0 16,-7-1 0-16,-5-1 0 0,-3-2 0 0,-8 2 0 15,-3-1 0-15,-3 0 0 0,-2-3 0 0,-5-2 0 16,4 0 0-16,2-1 0 0,-2 1 0 0,1-5-83 15,10 2-346-15,1 0-104 0,6-4-112 0,5-1-439 16,4 0-1174-16,5-1 519 0</inkml:trace>
  <inkml:trace contextRef="#ctx0" brushRef="#br0" timeOffset="47652.57">22181 12682 440 0,'3'0'449'0,"0"2"-21"0,-3-2-30 0,6 1-42 15,-6-1-37-15,3 5-73 0,-1-1-123 0,-2-1-182 16,0-3-391-16,-4 8-488 0,1-1 216 0</inkml:trace>
  <inkml:trace contextRef="#ctx0" brushRef="#br0" timeOffset="49816.61">16582 13430 4047 0,'6'-9'299'16,"-2"3"-104"-16,-3 1-69 0,2 0 50 0,-1 1 52 15,-2 1 22-15,0 3-20 0,3-4-43 0,-3 4-29 16,0 0-12-16,0 0 3 0,6 9-5 0,-4 0 1 16,1 0 8-16,4 2-18 0,-2 1-8 0,5 1 7 15,4 2-21-15,0-3-8 0,9 4-1 0,4-2-5 16,0-1-9-16,2-3-3 0,6 0-16 0,2-4 2 16,1-2-3-16,13-2-2 0,-11-3-6 0,13 0 0 15,-3-5 1-15,-9-1 9 0,-2-1-49 0,8-6-23 16,-9 1 0-16,-1-4 0 0,8-3 0 0,-13-1 0 15,7-8 0-15,-12 8 0 0,0 3 0 0,0 0 0 16,-8 6 0-16,-2 1 0 0,-2 1 0 0,-6 6 0 0,4 0 0 16,-3 2 0-16,-1 3 0 0,0 2 0 0,0 5 0 15,1 5 0-15,2 2 0 0,-2 8 0 0,2 1 0 16,-2 0 0-16,2 2 0 0,1-3 0 16,4 2 0-16,3-3 0 0,2-1 0 0,1-2 0 0,1-1 0 15,-1-4 0-15,2-1 0 0,0-3 0 0,3-2 0 16,-6-3 0-16,7-2 0 0,2-2 0 0,-2-2 0 15,2-2 0-15,0 0 0 0,-2-8 0 0,0 0 0 16,2-2 0-16,-1-3 0 0,0-1 0 0,2-4 0 16,-2 1 0-16,9-9 0 0,-12 5 0 0,4-1 0 15,-4 4 0-15,-3 0 0 0,0 7 0 0,-6 5 0 16,-1 0 0-16,1 4 0 0,-8 4 0 0,4 3 0 16,-4 2 0-16,0 3 0 0,3 6 0 0,-4-1 0 15,0 4 0-15,2 2 0 0,-2-1 0 0,4 7 0 16,5-3 0-16,-8-4 0 0,0 0 0 0,3-4 0 15,1 3 0-15,3-1 0 0,1-5 0 0,5 5 0 0,-4-6 0 16,1-4 0-16,9 1 0 0,-1-3 0 16,2-5 0-16,2-1 0 0,2-2 0 0,-1 0 0 15,0-6 0-15,2 3 0 0,-1-5 0 0,2-4 0 16,-3 2 0-16,3 0 0 0,-2-1 0 0,-2 0 0 16,-2 5 0-16,-5 0 0 0,2-1 0 0,-9 8 0 15,-1-1 0-15,-6 2 0 0,1-1 0 0,-2 3 0 16,-3 1 0-16,1 1 0 0,-1 3 0 0,2-1 0 0,1 2 0 15,0-1 0-15,-1 2 0 0,2 0 0 16,-2-2 0-16,2 2 0 0,0-1 0 0,-2-1 0 16,0 0 0-16,2-1 0 0,-3 0 0 0,-3-1 0 15,2-1 0-15,-1 2 0 0,-6-3-641 0,5 1-618 0,-5-1-1363 16,0 0 603-16</inkml:trace>
  <inkml:trace contextRef="#ctx0" brushRef="#br0" timeOffset="63303.47">18256 4652 346 0,'0'-3'436'16,"0"3"-4"-16,1-5 9 0,-1 5 7 0,0 0-14 16,0 0-9-16,1-3-6 0,-1 3-11 0,0 0-6 15,0 0-2-15,0 0-7 0,0 0 1 0,4-3-5 0,-4 3-19 16,0 0-17-16,0 0-10 0,0 0-20 15,7 6-4-15,-7-6-29 0,2 5-21 0,-2-5-112 16,3 2-157-16,-3-2 0 0,1 2 0 0,-1-2 0 16,4 4 0-16,-4-4 0 0,2 4 0 0,-2-4 0 0,5 5 0 15,1-3 0-15,0-1 0 0,8-1 0 0,8-2 0 16,5-4 0-16,7-3 0 0,16-5 0 16,0 1 0-16,2-5 0 0,3-3 0 0,0-5 0 0,-1 1 0 15,0-1 0-15,-3-1 0 0,1 1 0 0,-6 2 0 16,-15 8 0-16,-2 2 0 0,-3-1 0 0,-7 6 0 15,-4-1 0-15,0 4 0 0,-7-3 0 16,0 7 0-16,-3-1 0 0,0 0 0 0,0-1 0 16,-1 4 0-16,-4 0 0 0,0 0 0 0,0 0 0 0,0 0 0 15,-6 11 0-15,2-3 0 0,1-2-1366 0,-2-2-1478 16,1 2 654-16</inkml:trace>
  <inkml:trace contextRef="#ctx0" brushRef="#br0" timeOffset="70834.39">14040 6499 53 0,'-17'1'391'0,"-1"-1"12"0,-1 2 22 15,7-2 6-15,2 1-10 0,3 0-5 0,0-1-8 16,1 2-12-16,-1-2-13 0,7 0-7 0,0 0-9 16,-8 0-15-16,8 0-7 0,0 0-12 0,0 0-24 15,16-6-6-15,-6 2-32 0,11-2-27 0,7 0-17 16,1-1-30-16,8 0-15 0,3 0-22 0,12-2-16 16,3 3-27-16,-5-1-26 0,-9 1-31 0,-5 3-33 15,-2 1-4-15,-2 1-22 0,-4-3-18 0,-10 1-13 16,-4 1-8-16,-2 0 3 0,-7 2 3 0,1-1 3 0,-3-2-2 15,-3 3 3-15,0 0 3 0,-24-1-2 16,3 0 3-16,-9 1 1 0,-2 1 11 0,-4 0-9 16,-1 2 3-16,-3 4 5 0,-1-1-1 0,3 2 0 15,-16 3 2-15,4 1 5 0,12-1-2 0,4-1 11 16,3-1 25-16,3 1 8 0,3-2 12 0,9-2 13 16,5-2 11-16,0 1 10 0,6-2 13 0,4 1 18 15,1 0 16-15,0-4 9 0,14 3-137 0,0-2 0 16,7-1 0-16,11 1 0 0,2-3 0 0,0 1 0 0,6-1 0 15,-3 1 0-15,2-3 0 0,-1 0 0 16,1 2 0-16,-2-3 0 0,0 3 0 0,-4-1 0 16,-2 0 0-16,-13 0 0 0,-3 2 0 0,-2-2 0 15,1 1 0-15,-5 1 0 0,-2 1 0 0,-1-1 0 0,0-2 0 16,-6 3 0-16,5-3 0 0,-2-1 0 16,-2 0 0-16,-1 4-209 0,-1-8-1122 0,1 8-1441 0,-3-11 637 15</inkml:trace>
  <inkml:trace contextRef="#ctx0" brushRef="#br0" timeOffset="72316.73">8874 14284 12 0,'-1'-6'340'15,"-2"0"-2"-15,3 0-12 0,-1 0-5 0,2 0-12 16,-1-1-4-16,0 0 5 0,3 1-4 15,-2-2 0-15,0 2-2 0,3 3-5 0,-4 1-5 0,0 2-14 16,4-5-10-16,-4 5-4 0,0 0-18 0,0 0 11 16,0 0-14-16,10 7 7 0,-7-1-10 0,-3 3-9 15,1 0-17-15,-1 3-3 0,0 0-13 0,-1 0-18 16,-2 2-11-16,3-3-8 0,0 2-13 0,0 3-5 16,0-4-12-16,0 0-3 0,0-3 0 0,3-3-1 15,-2 1 4-15,2-1-102 0,-1-4-31 0,6-1 0 16,3-2 0-16,1-2 0 0,7-6 0 15,3-4 0-15,3-4 0 0,2-1 0 0,1-2 0 0,12-12 0 16,2 0 0-16,-4 0 0 0,3-3 0 0,-4-1 0 16,4 0 0-16,-6 2 0 0,-10 13 0 0,1-4 0 15,-6 9 0-15,-5 5 0 0,0 3-1366 0,-3 3-1478 16,-4 1 654-16</inkml:trace>
  <inkml:trace contextRef="#ctx0" brushRef="#br0" timeOffset="73484.3">8776 14356 1 0,'5'3'130'0,"-5"-3"-14"0,11-5-12 15,-1 1-5-15,-1 1-28 0,5-2-26 0,3-4-60 16,-3 1-78-16,4-1-99 0,1 1 45 0</inkml:trace>
  <inkml:trace contextRef="#ctx0" brushRef="#br0" timeOffset="74266.2">12633 14361 316 0,'3'-2'407'0,"1"1"26"0,3-2 7 15,-7 3 4-15,5-5-6 0,-3 4 6 0,-2 1-13 0,0 0-11 16,2-4-1-16,-2 4-20 0,3-2-12 0,-3 2-23 15,0 0-16-15,0 0-20 0,0 0-14 0,0 0-12 16,0 0-17-16,0 0-19 0,4 8-15 16,-2-3-12-16,-2 3-19 0,1-2-17 0,0 3-110 0,0 2-93 15,1 0 0-15,-1-4 0 0,-1 4 0 0,4-4 0 16,-3 0 0-16,0-1 0 0,0 1 0 16,3-2 0-16,-2 0 0 0,-1-2 0 0,-1 1 0 15,3-1 0-15,-3-3 0 0,9-1 0 0,3-1 0 0,-2 0 0 16,8-7 0-16,8-2 0 0,-2-1 0 0,6-3 0 15,-1-2 0-15,3-4 0 0,-4-5 0 0,9-9 0 16,-1-1-1366-16,-12-4-1478 0,-1 0 654 16</inkml:trace>
  <inkml:trace contextRef="#ctx0" brushRef="#br0" timeOffset="74966.31">16171 14197 363 0,'2'-4'482'16,"-2"4"0"-16,0 0-8 0,0 0-19 15,-3-6-20-15,3 6-29 0,0 0-32 0,0 0-21 16,-2-3-16-16,2 3-19 0,0 0-14 0,0 0-9 0,0 0-17 16,0 0-23-16,0 0-12 0,-8 13-13 0,8-10-10 15,-2 2-6-15,1 0-8 0,0 2-12 16,1-4-8-16,-1 3-20 0,1 2-2 0,0-5-7 0,-3 1-11 15,3 2-6-15,-1-2-5 0,2-1-4 0,-1-3-83 16,0 5-48-16,4-3 0 0,-4-2 0 0,10 3 0 16,-5-3 0-16,7 0 0 0,3-4 0 0,3-1 0 15,0 1 0-15,5-5 0 0,5 1 0 0,5-6 0 16,1 3 0-16,0-3 0 0,13-6 0 0,-15 2 0 16,12-10 0-16,-6-3-1366 0,-17 5-1478 0,-4-2 654 15</inkml:trace>
  <inkml:trace contextRef="#ctx0" brushRef="#br0" timeOffset="78133.58">5385 7649 34 0,'-4'-3'143'16,"4"3"4"-16,-5-1-9 0,5 1 4 0,-8-2-7 16,8 2-6-16,0 0-11 0,-6-3 5 0,6 3-3 15,-6 0 2-15,6 0-1 0,-7-2-3 0,7 2-6 16,-7 0-10-16,7 0-5 0,0 0-11 0,-8-2-7 16,8 2-7-16,0 0 4 0,-7 0-1 0,7 0 1 15,0 0-2-15,0 0 1 0,0 0 4 0,-5 3 2 16,5-3 6-16,0 0 14 0,0 0-7 0,0 0 10 15,0 0 9-15,0 0 3 0,0 0 9 0,0 0 9 16,0 0 0-16,0 0 7 0,0 0-3 0,-5-4 4 16,5 4 0-16,0 0 1 0,0 0 2 0,0 0 3 15,0 0-4-15,0 0 0 0,0 0-3 0,0 0 0 0,0 0-1 16,0 0-1-16,0 0 3 0,0 0-11 0,0 0-5 16,0 0-2-16,0 0 1 0,0 0-6 0,0 0-1 15,0 0 10-15,5 10-4 0,-1-6 4 16,0 3 3-16,0 0-7 0,2 1-9 0,1 2 3 0,0 3-2 15,1 0-12-15,-4-2-7 0,10 3-3 0,-4-1-9 16,2 0-8-16,2 0-2 0,1-2-2 0,2-1-5 16,2-1 0-16,-1-3-17 0,3-2-51 15,6-2 0-15,1-2 0 0,3-1 0 0,1-4 0 0,-1-2 0 16,-2-1 0-16,2-2 0 0,-3 0 0 0,4-2 0 16,-4-2 0-16,0-4 0 0,-1 5 0 0,1 1 0 15,-5-3 0-15,-8 4 0 0,3 2 0 0,-2-1 0 16,0 1 0-16,-3 1 0 0,-2 3 0 0,-2 3 0 15,-1 0 0-15,2 2 0 0,2 6 0 0,-2 1 0 16,-4 1 0-16,6 2 0 0,-2 2 0 0,4 2 0 16,-2-1 0-16,2-3 0 0,0 5 0 0,2-4 0 15,8 0 0-15,-8-1 0 0,2-3 0 0,1-1 0 16,1 0 0-16,1-2 0 0,1-4 0 0,-2 0 0 16,8-5 0-16,-7 2 0 0,-1-5 0 0,1 2 0 15,-1-1 0-15,1-1 0 0,5-2 0 0,-8-1 0 0,0-2 0 16,0 5 0-16,-3-5 0 0,-3 0 0 15,4 0 0-15,-4 1 0 0,-2 4 0 0,-2-1 0 16,-2 5 0-16,1-4 0 0,-2 5 0 0,-1 0 0 0,-1 1 0 16,3 0 0-16,-6 2 0 0,7 3 0 0,-2 1 0 15,2-2 0-15,-1 4 0 0,-1-2 0 0,3 2 0 16,3-1 0-16,1-1 0 0,1 1 0 16,-2-1 0-16,2-1 0 0,5 1 0 0,-1-3 0 0,0-2 0 15,1 0 0-15,1 0 0 0,-1-4 0 0,0-2 0 16,1 1 0-16,-2-3 0 0,2 1 0 0,-1 0 0 15,-4 0 0-15,4-2 0 0,-4 1 0 16,4 0 0-16,-3 4 0 0,2-1 0 0,-3-1 0 0,0 3 0 16,-2-1 0-16,-1 3 0 0,-1-1 0 0,-1 3 0 15,0 0 0-15,0 2 0 0,0 0 0 0,0-1 0 16,0 2 0-16,1 2 0 0,2 2 0 0,-6-5 0 16,4 5 0-16,3 3 0 0,-3-2 0 0,3-2 0 15,-1-1 0-15,0 0 0 0,0-3 0 0,2-1 0 16,0 0 0-16,0 0 0 0,3-2 0 0,-2 0 0 15,-4-4-195-15,6-3-568 0,-4 2-443 0,-3 1-1306 16,2-2 578-16</inkml:trace>
  <inkml:trace contextRef="#ctx0" brushRef="#br0" timeOffset="79383.07">11734 7565 211 0,'0'0'427'0,"0"0"35"0,0 0 10 16,0 0 13-16,1-5-3 0,-1 5 0 0,0 0-12 16,0 0-5-16,0 0 2 0,0 0-18 0,0 0-7 0,0 0-4 15,0 0-16-15,-7 13-16 0,4-9-23 16,2 0-21-16,-2 0-27 0,2 1-26 0,1 2-87 16,1-1-222-16,1 0 0 0,-2 1 0 0,6 0 0 0,2 2 0 15,2-2 0-15,8 0 0 0,2-1 0 0,8-1 0 16,4-4 0-16,1-1 0 0,6 1 0 15,-2-4 0-15,18-1 0 0,-2-1 0 0,-14 4 0 16,17-7 0-16,-5 2 0 0,-12-1 0 0,0-1 0 0,-3 0 0 16,4-1 0-16,-2-2 0 0,0 3 0 0,-6 0 0 15,1 2 0-15,-1 0 0 0,-2 3 0 0,-3-1 0 16,-9 0 0-16,1 1 0 0,-5 1 0 0,-4 2 0 16,-2-1 0-16,-1 1 0 0,1 0 0 0,-8 0 0 15,8-1 0-15,-8 1 0 0,0 0 0 0,0 0 0 16,0 0 0-16,-37 0 0 0,10 2-483 0,5-2-272 15,-10 4-405-15,0-1-1254 0,0-2 554 0</inkml:trace>
  <inkml:trace contextRef="#ctx0" brushRef="#br0" timeOffset="79766.53">11617 7721 63 0,'-21'1'424'0,"-1"-2"15"16,3 1 27-16,5 0 26 0,0 0 4 0,0 0-1 15,3-1-12-15,-1 2-9 0,7-1-17 0,0 1-13 16,5-1-16-16,-12-1-11 0,12 1-14 16,0 0-12-16,-10 1-10 0,10-1-13 0,0 0-11 0,0 0-15 15,0 0-10-15,19 3-293 0,-6-1-39 0,5-2 0 16,10 1 0-16,8-1 0 0,-2 0 0 0,20 0 0 16,1-1 0-16,3 2 0 0,0-1 0 0,6 2 0 15,0-2 0-15,28 2 0 0,-32-1 0 0,3 1 0 16,-1 2 0-16,-5-3 0 0,3 1 0 0,-7-3 0 15,-3 0 0-15,1 1 0 0,-16-1 0 0,-2 0 0 16,-3 1 0-16,-11-2 0 0,-7 1 0 0,1-1 0 16,-5 2 0-16,0 0 0 0,-2 0 0 0,-6 0 0 15,10 0 0-15,-5 2 0 0,-5-2 0 0,7 1 0 16,-7-1 0-16,0 0 0 0,0 0 0 0,9-1 0 16,-9 1 0-16,0 0 0 0,0 0 0 0,0 0 0 15,7 1 0-15,-7-1 0 0,0 0 0 0,0 0 0 0,0 0 0 16,0 0 0-16,0 0 0 0,0 0 0 0,0 0 0 15,0 0 0-15,0 0-1366 0,0 0-1478 0,0 0 654 16</inkml:trace>
  <inkml:trace contextRef="#ctx0" brushRef="#br0" timeOffset="79900.2">12926 7840 113 0,'-11'3'391'15,"7"1"-67"-15,-1 1-88 0,-1 1-136 0,0 3-168 16,-1 1-115-16,-1 1-198 0,-2 3 88 0</inkml:trace>
  <inkml:trace contextRef="#ctx0" brushRef="#br0" timeOffset="81033.42">9619 14845 157 0,'0'0'259'0,"-2"-2"-3"0,2 2-1 16,0 0-8-16,-4-4-2 0,4 4-4 0,0 0 9 16,0 0 3-16,-5-2 6 0,5 2 5 0,0 0 9 15,0 0 11-15,-4-1 18 0,4 1 13 0,0 0 9 0,0 0 13 16,0 0 4-16,0 0 14 0,0 0-5 15,0 0 1-15,0 0 3 0,0 0-7 0,0 0-3 16,0 0-8-16,0 0-15 0,0 0-17 0,0 0-37 16,0 0-267-16,-3-3 0 0,3 3 0 0,0 0 0 0,0 0 0 15,18-6 0-15,-5 4 0 0,2-5 0 16,6 1 0-16,8-2 0 0,-1 1 0 0,3-1 0 16,-2-1 0-16,2 2 0 0,-1 0 0 0,-1 0 0 15,-1 2 0-15,-9 0 0 0,0-1 0 0,-1 1 0 0,-4 1 0 16,-1 0 0-16,-2 0 0 0,-3 1 0 15,0 1 0-15,-2-1 0 0,0 0 0 0,-6 3 0 0,8-3 0 16,-4 0 0-16,-4 3 0 0,0 0 0 16,2-2 0-16,-2 2-1366 0,0 0-1478 0,0 0 654 0</inkml:trace>
  <inkml:trace contextRef="#ctx0" brushRef="#br0" timeOffset="81617.95">12020 14844 310 0,'-6'1'583'0,"6"-1"31"0,-9 1 27 0,9-1 1 0,-8-2-20 16,8 2-23-16,-10-3-26 0,5 2-27 0,0 0-31 15,5 1-32-15,-7-3-40 0,5 0-30 0,2 3-35 16,-8-4-32-16,6 2-30 0,-2 0-149 16,4 2-167-16,-4-7 0 0,4 4 0 0,-2-1 0 0,2 4 0 15,-3-7 0-15,2 3 0 0,-2-1 0 0,1 3 0 16,-1-2 0-16,-2 0 0 0,4 0 0 15,-3 2 0-15,0-1 0 0,0 1 0 0,-1 0 0 16,5 2 0-16,-9-5 0 0,5 4 0 0,4 1 0 0,-9-2 0 16,9 2 0-16,-5-1 0 0,5 1 0 0,0 0 0 15,-8-1 0-15,8 1 0 0,0 0 0 0,0 0 0 16,0 0 0-16,12-4 0 0,-2 3 0 0,4-1 0 16,7-3 0-16,-3 3 0 0,2-3 0 0,1 0 0 15,5-6 0-15,1 3 0 0,-6 1 0 0,5-5 0 16,0-2-1366-16,-8 7-1478 0,10-6 654 0</inkml:trace>
  <inkml:trace contextRef="#ctx0" brushRef="#br0" timeOffset="81902.2">14691 14926 337 0,'0'0'580'0,"0"0"-22"15,-6 3 10-15,6-3 10 0,0 0-5 0,0 0-45 16,0 0-51-16,0 0-45 0,0 0-49 0,0 0-56 15,19-6-73-15,-6 6-108 0,-4-1-146 0,2-3-206 16,2-3-298-16,-1 0-335 0,-2 3-908 0,-1-3 402 16</inkml:trace>
  <inkml:trace contextRef="#ctx0" brushRef="#br0" timeOffset="84050.58">17310 7831 128 0,'0'0'248'0,"0"0"0"0,0 0 6 0,0 0 2 16,0 0 2-16,0 0 5 0,0 0 7 0,0 0 16 15,0 0 11-15,0 0 6 0,0 0 2 0,0 0 15 16,0 0 5-16,-4 11 1 0,4-6-5 16,0 3-15-16,-1-1-18 0,1 4-14 0,1-2-22 0,-2 0-14 15,2 2-21-15,1 1-20 0,0-2-17 0,3-1-7 16,0 3-24-16,4-3-13 0,4 4-8 0,2-3-19 15,5-1-6-15,9-2-8 0,2-1-20 0,1-3-2 16,3-3-3-16,2-2-7 0,15-1-6 0,-1-4-7 16,0 3-8-16,-13-3 7 0,11-4-8 0,-12 0-5 15,-2 0-9-15,0-1 0 0,2-4-4 0,-1 2 2 16,-3 1 0-16,-1 3-2 0,-4 0 3 0,-2 0 11 16,-7 5 10-16,-1 3 10 0,0 1 6 0,-5 1-61 15,4 2-2-15,-4 1 0 0,6 2 0 0,-6 5 0 16,6-2 0-16,-6 2 0 0,7 1 0 0,-3 0 0 15,0 1 0-15,0-3 0 0,5 6 0 0,-1-6 0 16,4 1 0-16,2-1 0 0,-9-5 0 0,10 3 0 16,0-5 0-16,3 0 0 0,-9-2 0 0,8-2 0 15,-3 0 0-15,1-5 0 0,-2 1 0 0,-7 0 0 16,8-3 0-16,-3-1 0 0,3-1 0 0,-5-2 0 16,-4 1 0-16,5-5 0 0,-2 2 0 0,6 3 0 15,-8-1 0-15,-2 4 0 0,2 1 0 0,-1 1 0 16,-5 4 0-16,0 0 0 0,1 3 0 0,-3 2 0 0,3 1 0 15,-4 3 0-15,2-1 0 0,-2 4 0 16,0-3 0-16,-1 3 0 0,9 2 0 0,-5 3 0 16,4-2 0-16,-2-1 0 0,2-1 0 0,0-1 0 15,3-1 0-15,-1-3 0 0,0-1 0 0,3-2 0 0,-2-2 0 16,2-2 0-16,1 0 0 0,-3-1 0 0,2-3 0 16,-4 1 0-16,9-4 0 0,-2-3 0 0,1 2 0 15,-4-4 0-15,3-1 0 0,-2-2 0 0,0 3 0 16,4-1 0-16,-6 0 0 0,-2 5 0 0,-4 2 0 15,-1-2 0-15,-2 6 0 0,-1 0 0 0,-1 2 0 16,-1 2 0-16,1 2 0 0,-2 1 0 0,1 1 0 16,0 4 0-16,-1 0 0 0,-1 1 0 0,1 0 0 15,1 1 0-15,1-1 0 0,2 2 0 0,-2-2 0 16,5 0 0-16,-3-2 0 0,4-2 0 0,1 1 0 16,2-2 0-16,1-3 0 0,-1 1 0 0,3-2 0 15,0-2 0-15,0-2 0 0,0 0 0 0,-2 0 0 16,9-3 0-16,0-3 0 0,-3 2 0 0,0-5 0 15,3 3 0-15,-2-5 0 0,0 2 0 0,-1 0 0 16,0 2 0-16,-6 4 0 0,5-4 0 0,-6 8 0 16,-6-1 0-16,6 1 0 0,-2 2 0 0,2 1 0 15,-1 3 0-15,-8-1 0 0,3 1 0 0,2 0 0 16,-1 5 0-16,3-1 0 0,1-1 0 0,0-1 0 16,1 3 0-16,1-1 0 0,7 2 0 0,1-2 0 0,6-3 0 15,-4 2 0-15,2-2 0 0,2 0 0 16,0-1 0-16,4-3 0 0,-2-1 0 0,0 1 0 15,-5-2 0-15,4 0 0 0,-3-1 0 0,0-3 0 0,4 1 0 16,0-1 0-16,-2-3 0 0,-1 1 0 0,1 0 0 16,0 1 0-16,-3-2 0 0,-8 5 0 0,-4 0 0 15,3 1 0-15,-2 2 0 0,-2-1 0 0,-3 1 0 16,-2 1 0-16,0 1 0 0,0-1 0 0,0 2 0 16,-1-1 0-16,1 1 0 0,-3 1 0 0,3-1 0 15,-4 1 0-15,4 1 0 0,-3-3 0 0,2 2 0 16,-1-1 0-16,-2 1 0 0,3-1 0 0,-1 1 0 15,-1-2 0-15,3 1 0 0,-3-1 0 0,1-1 0 16,0 0 0-16,1 0 0 0,-2 0 0 0,1 0 0 16,-2-1 0-16,0-2 0 0,1-1 0 0,-5 1 0 15,2-2-85-15,-5-1-543 0,5 0-619 0,-6 1-1350 16,-1 1 597-16</inkml:trace>
  <inkml:trace contextRef="#ctx0" brushRef="#br0" timeOffset="86216.9">5914 9001 81 0,'-1'-3'445'0,"1"-2"14"15,0 5 8-15,0-7 8 0,0 7-7 0,1-4-15 16,-1 1-24-16,0 3-36 0,0-7-25 0,0 7-30 16,0 0-35-16,0 0 1 0,0 0-16 0,0 0-14 15,10 14-7-15,-2-5-18 0,0-1-10 0,-1 6-19 0,2 1-10 16,4 0-14-16,-3 1-13 0,3-1-8 15,2 7-14-15,3-2-2 0,-4-4-10 0,8 2-2 0,-5-5-5 16,1-4-10-16,6 4-115 0,-5-8-17 0,11 2 0 16,-2-2 0-16,2-5 0 0,1 0 0 0,2-5 0 15,0-2 0-15,2 1 0 0,2-6 0 16,-1 4 0-16,11-7 0 0,-10 1 0 0,0-1 0 16,12-1 0-16,-12 1 0 0,-3 0 0 0,-2-2 0 0,0 4 0 15,-1 1 0-15,-3 2 0 0,-8 5 0 0,2 1 0 16,-3 0 0-16,-2 4 0 0,2 1 0 0,-6 3 0 15,-2 1 0-15,5 4 0 0,-6-1 0 0,7 2 0 16,-5 1 0-16,4 2 0 0,-2-2 0 0,1 3 0 16,2-3 0-16,-1 1 0 0,7 3 0 0,-5-4 0 15,6-1 0-15,-2-2 0 0,-4-1 0 0,5-5 0 16,8-1 0-16,-4 1 0 0,-1-5 0 0,1-1 0 16,5-5 0-16,-5 1 0 0,-1 0 0 0,1-3 0 15,2-2 0-15,-4 3 0 0,2-5 0 0,-3 0 0 16,-2-2 0-16,5 2 0 0,-4 1 0 0,3 4 0 15,-7 0 0-15,-1 2 0 0,-1 1 0 0,-4 4 0 16,1 0 0-16,-1 3 0 0,6-1 0 0,-6 5 0 16,6 1 0-16,-6-1 0 0,5 2 0 0,-4 2 0 15,4 0 0-15,-4-1 0 0,4 1 0 0,-4 0 0 0,2-3 0 16,-3 1 0-16,1-2 0 0,3 1 0 16,2 0 0-16,-1-3 0 0,3 2 0 0,-1-2 0 15,-2-1 0-15,10-2 0 0,1-1 0 0,-2 0 0 0,-6-2 0 16,-1-1 0-16,10-1 0 0,-4-1 0 0,4-2 0 15,-1 0 0-15,3-2 0 0,-3 0 0 0,2 0 0 16,-3 2 0-16,0-2 0 0,-1 3 0 16,-9 3 0-16,5 0 0 0,-1 0 0 0,-3 4 0 0,4 0 0 15,-3 0 0-15,0 2 0 0,1 0 0 0,10 3 0 16,-3 0 0-16,3 4 0 0,-1-3 0 0,2 3 0 16,2-1 0-16,-1-1 0 0,4 1 0 0,0-1 0 15,0-1 0-15,-1 1 0 0,0-1 0 0,-3 0 0 16,4-3 0-16,4 0 0 0,-2 0 0 0,-3-1 0 15,1-2 0-15,2 1 0 0,-4-3 0 0,-4 1 0 16,1 0 0-16,0 1 0 0,-10-2 0 0,0 2 0 16,-3-1 0-16,-3 0 0 0,2 2 0 0,-5-1 0 15,1-2 0-15,-5 3 0 0,2-1 0 0,1 0 0 16,-4 1 0-16,-2-1 0 0,-6 1 0 0,11 1 0 16,-5-2 0-16,-6-3 0 0,0 4-1366 0,0 0-1478 15,0 0 654-15</inkml:trace>
  <inkml:trace contextRef="#ctx0" brushRef="#br0" timeOffset="89385.34">9218 12269 261 0,'1'-3'335'0,"-1"3"-11"16,6-4 0-16,-2 1-16 0,-4 3-4 0,3-2-4 15,-3 2-18-15,2-4 0 0,-2 4-3 0,4-3-7 16,-4 3-13-16,0 0-6 0,1-3-6 0,-1 3-14 0,0 0-15 16,0 0-17-16,0-6-15 0,0 6-14 0,0 0-9 15,0 0-19-15,0 0-13 0,-1-6-14 0,1 6-8 16,-5-3-10-16,5 3-11 0,-8-3-8 0,1 2-7 15,2 0-6-15,-2 0-1 0,-3 0 5 0,0 2 2 16,0 0-1-16,-1 1-2 0,-1 2-1 0,0-2-6 16,1 4 8-16,-1 0-2 0,-1 0 3 0,-1 1 2 15,0 3-6-15,4-2-4 0,-3 0 28 0,2 2-4 16,-3 2-3-16,2 2-4 0,4-5-5 0,0 1 0 16,-4 3-1-16,3-1-8 0,0 2 5 0,3 0-4 15,1-3 6-15,-1 2 2 0,3-1-13 0,-2-1-8 16,1 2 3-16,1 2-4 0,-1-4-36 0,3 7-18 15,-2-2 0-15,2-4 0 0,-1 3 0 0,2-3 0 16,-3 0 0-16,3 1 0 0,3 2 0 0,-3-3 0 16,1 0 0-16,-1-1 0 0,1 2 0 0,0-1 0 15,2 0 0-15,0 0 0 0,-1-1 0 0,1 1 0 16,-2-3 0-16,4 7 0 0,-1-5 0 0,0 0 0 16,0-2 0-16,1 8 0 0,0-1 0 0,-3-3 0 0,1 0 0 15,1 0 0-15,-2 0 0 0,1 3 0 16,-2-4 0-16,-2 1 0 0,-1 3 0 0,-1 1 0 0,-2-2 0 15,-2 1 0-15,0 2 0 0,-5-2 0 0,-2 9 0 16,2-8 0-16,-8 4 0 0,7-8 0 0,-6 6 0 16,0-5 0-16,2-3 0 0,-7 1 0 0,5-1 0 15,1-1 0-15,-1 0 0 0,2-5 0 0,1 5 0 16,0-4 0-16,4-1 0 0,3-2 0 0,-2-2 0 16,1 0 0-16,5-1 0 0,-3 1 0 0,3-3 0 15,0 0 0-15,5 2 0 0,-9-6 0 0,9 3 0 16,0-4 0-16,0 0 0 0,3 2 0 0,-2-2 0 15,8-2 0-15,-7 4 0 0,6-6 0 0,-3 8 0 16,3-4 0-16,5-1 0 0,-4 4 0 0,1-2 0 0,0 2 0 16,0 1 0-16,1 2 0 0,-1 1 0 15,0 1 0-15,-4 2 0 0,5 2 0 0,-1 0 0 16,-2 2 0-16,-1 4 0 0,1-2 0 0,-2 3 0 0,2 5 0 16,-2 1 0-16,3-1 0 0,-5 2 0 0,1 5 0 15,-4-4 0-15,3 5 0 0,0 0 0 16,-3 0 0-16,2 1 0 0,-3 1 0 0,-3-2 0 15,2-1 0-15,0-3 0 0,-3 5 0 0,0-2 0 0,0-6 0 16,3 2 0-16,-5 4 0 0,-1-6 0 0,2 2 0 16,0 0 0-16,1-1 0 0,-4 6 0 0,1-7 0 15,1-2 0-15,-2 0 0 0,1 1 0 0,0 1 0 16,-5 6 0-16,5-5 0 0,0-1 0 0,-4-2 0 16,4 0 0-16,-3-1 0 0,4 3 0 0,-3-2 0 15,1 1 0-15,2 1 0 0,-2 0 0 0,-1-2 0 16,3-2 0-16,-2 0 0 0,-1 2 0 0,0 0 0 15,4 0 0-15,0 0 0 0,-5-1 0 0,2 1 0 16,3 0 0-16,1-1 0 0,-2 2 0 0,0-1 0 16,0 1 0-16,1 0 0 0,1-7 0 0,-2 7 0 15,2-6 0-15,1 1 0 0,1 2 0 0,-1-3 0 16,1-1 0-16,-1 2 0 0,1-3 0 0,0 1 0 16,2-1 0-16,0-2 0 0,3-2 0 0,1 1 0 15,0 1 0-15,1-3 0 0,2 1 0 0,5-4 0 16,2 0 0-16,4-2 0 0,2-5 0 0,2-1 0 15,5-6 0-15,-4-2 0 0,-4 3-371 0,-5-1-933 16,-4-2-1411-16,-6 3 624 0</inkml:trace>
  <inkml:trace contextRef="#ctx0" brushRef="#br0" timeOffset="99618.76">12790 12536 134 0,'1'-3'192'0,"2"-2"-12"0,-3 0-9 0,0 0-1 0,0-1-6 16,-3 1-4-16,2-3-7 0,-3 1-8 0,-1-1-5 16,-2-1-9-16,1 2-6 0,-4-3-10 0,-3 1-10 15,-3 0-9-15,0 0-8 0,-3 0-9 16,-8-2-9-16,0 2-5 0,-1 2-5 0,-1-2-10 0,-1 1-5 16,-3 1-2-16,0-2-3 0,1 7-9 0,-2-1 2 15,-1 1-4-15,-1 1-3 0,0 5-5 0,4-4-1 16,-1 6-4-16,1 1 0 0,1-2 3 15,2 2-8-15,1 0-1 0,1 1 4 0,0 2-5 0,8 1-2 16,-3 2 0-16,2-5-2 0,-2 8 1 0,7-4-6 16,-2-2 5-16,2 4 1 0,0-1-3 0,-1 1-2 15,1 4 1-15,1-3 2 0,0-2-2 0,1 2 8 16,0-2-1-16,3 2 0 0,0 2 5 0,1-2 1 16,1 0 0-16,1 0 7 0,1-1-1 0,1 0 10 15,3 0 2-15,-1 2-1 0,4-3 3 0,-3 3 1 16,4-1 2-16,2 0 2 0,1 0 2 0,2 1 2 0,1 0-1 15,4 0-3-15,5 3 0 0,2 0 4 16,4-1-7-16,0-1 7 0,3 1-4 0,1 1-1 16,1-2 0-16,4-3-4 0,2 2 16 0,-1-1-17 15,4 1-3-15,-1-1-1 0,0 0 2 0,0 0-10 0,0-4 3 16,3 0-5-16,-2-1 0 0,-1 1 5 16,1-4-12-16,-4 3 2 0,4-6-1 0,4 2-2 15,-4-2 0-15,-1-2-2 0,0 0 3 0,-2-2-2 16,3-3-9-16,-3 2 0 0,-1-1 4 0,-1-5 5 0,-3 4-3 15,3-5-4-15,-3-2 6 0,0-1 0 16,1-4-12-16,-4 5 3 0,1-6 3 0,-3-2-4 16,-1 2 4-16,2-6 2 0,-6 3 0 0,3-3 1 15,-5-1 0-15,-3 1-1 0,-1-3-7 0,-7 7 2 0,7-6 1 16,-12 8 4-16,2-2-9 0,-6-2 3 16,0 2 5-16,-4 2-5 0,-3-3 4 0,-9 0 4 0,-2 1 1 15,-5 3-5-15,-4-1 6 0,-2 2-41 0,-5-1-36 16,1 5-41-16,-1 0-80 0,-2 3-94 0,2-2-339 15,-1 4-672-15,0-1 298 0</inkml:trace>
  <inkml:trace contextRef="#ctx0" brushRef="#br0" timeOffset="108900.56">9230 14522 137 0,'2'-4'258'0,"-2"4"-15"0,0 0-17 16,-3-7-9-16,3 7-10 0,-4-4-11 0,2-1-7 15,2 5-10-15,0-3-5 0,0 3-1 16,-4-5-12-16,3 2-2 0,1 3-4 0,-3-5-5 15,1 2-7-15,-2 1-13 0,1-2-1 0,-1 2-2 0,0-1-14 16,-2-1-11-16,1 1-9 0,-1 0-7 0,-2-1-12 16,2 1-8-16,-3-2 7 0,0 1-21 0,1-1 1 15,-1 1-4-15,-1-1-5 0,2 1-4 16,-1-2-8-16,-1 2 11 0,1-1 7 0,0 0-3 0,-1 1 1 16,1 0-4-16,0-3-3 0,0 4 10 0,-1-2-1 15,-2 2 3-15,1-3-5 0,-1 0 15 0,1 3-3 16,-2-2 1-16,2 2-1 0,-1-1-4 0,-1 0 7 15,3 1-8-15,-1 0 0 0,-1 0-11 0,3 1 2 16,-1-1-3-16,1 0-2 0,1 2-5 0,3-1-4 16,-5 0 0-16,2 0 0 0,3 1-2 0,-4-1-5 15,4 1 0-15,-8 0-3 0,6 1 3 0,-5-2-1 16,2 2 3-16,0 0 2 0,-2 0 1 0,1-1-1 16,-1 4 3-16,0-5-5 0,-5 4 1 0,3-1-1 15,-3 1-2-15,6 2-1 0,-5-2 2 0,6 0 0 16,-4 1-3-16,-3 1 2 0,3-1 2 0,3 2 4 15,-3-1 2-15,1 2 4 0,3 0-4 0,-6 0 9 16,4 1-2-16,2 2 2 0,-2-3 5 0,2 2-5 16,-3-3 1-16,3 3-4 0,-3-2 0 0,3 1 1 15,1 0-2-15,1 0 3 0,-2 0 3 0,-2 1 3 16,1-1 4-16,-2 1-4 0,0-2-4 0,3 1 7 16,0 2-5-16,1-1-1 0,-1 2-3 0,1-2-5 15,-4 4 10-15,4-3 0 0,3 2-5 0,-2-3 2 16,3 3-1-16,-4-2 1 0,4 3-8 0,0 0 6 0,0-1-4 15,-2 0 3-15,2 4-5 0,0 0 3 16,1-3-2-16,3 4-1 0,0-3 2 0,-2 3 2 16,3-4-2-16,0 2-2 0,0-1-6 0,3-1 3 0,-2 0-6 15,0 1-3-15,-1-1 4 0,4 1-8 0,0-2-3 16,-3 2 2-16,4-2 2 0,-1 0 2 0,-4 1-7 16,5 0 4-16,-1-1-8 0,0 0 12 0,1-2-5 15,2 2-8-15,0-1 6 0,-1-1-4 0,2 1-3 16,1-2 2-16,-4 1-5 0,4-2-1 0,-1 2 2 15,2-1-2-15,-1-1 3 0,1 1-6 0,0-1-1 16,-1 0-1-16,2 1 0 0,-1-1 0 16,0-1 0-16,-1 2 0 0,1-2 0 0,0-2 0 0,2 2 0 15,-2 0 0-15,3-1 0 0,-2 0 0 0,5 1 0 16,-1 1 0-16,-2-2 0 0,0 0 0 0,1-2 0 16,-2 0 0-16,0 1 0 0,2 0 0 0,-2 0 0 15,1-2 0-15,0-1 0 0,5 3 0 0,-5-1 0 16,2-1 0-16,-3 1 0 0,1 0 0 0,1-1 0 15,-4-1 0-15,6 1 0 0,-3 0 0 0,0-1 0 16,0 1 0-16,0-2 0 0,1 0 0 0,-1 3 0 16,4-6 0-16,-4 6 0 0,1-3 0 0,4 0 0 15,-5 0 0-15,1-3 0 0,0 2 0 0,-3 0 0 16,4 0 0-16,2-2 0 0,-4 1 0 0,1 1 0 16,-2-2 0-16,0 1 0 0,5-2 0 0,-3 1 0 15,-4-1 0-15,2 1 0 0,2-1 0 0,-1 0 0 0,1 0 0 16,-4 0 0-16,2 0 0 0,-2-1 0 15,1 0 0-15,1 2 0 0,-1-2 0 0,-2 0 0 16,0-2 0-16,3 2 0 0,-3 0 0 0,0-1 0 16,2 2 0-16,-2-1 0 0,-2-2 0 0,3 2 0 15,-4-3 0-15,3 1 0 0,-3 0 0 0,3 3 0 0,-1-3 0 16,1 0 0-16,-1 0 0 0,-1-1 0 16,1 0 0-16,-3-2 0 0,3 2 0 0,-2-1 0 15,2 1 0-15,-3 1 0 0,1-3 0 0,-1 0 0 0,2 1 0 16,-1-1 0-16,-2 2 0 0,0-2 0 0,0 3 0 15,0-4 0-15,-3 5 0 0,1-2 0 16,0 0 0-16,0 0 0 0,2-2 0 0,-4 3 0 16,1-3 0-16,2 0 0 0,-3 0 0 0,1-1 0 0,-2 0 0 15,1 0 0-15,-2 0 0 0,1-3 0 0,-1 4 0 16,-2 0 0-16,1-3 0 0,0 1 0 0,-4-5 0 16,-1 1 0-16,1 3 0 0,-2-1 0 0,0 0 0 15,0 0 0-15,-6 0 0 0,3 2 0 0,-6-1 0 16,4-2 0-16,0 4 0 0,0-2 0 0,-4 2 0 15,4 1 0-15,-4 0 0 0,1 1 0 0,0 1 0 16,-1 2 0-16,-1-1 0 0,-3 0 0 0,5 4 0 16,-12 3-610-16</inkml:trace>
  <inkml:trace contextRef="#ctx0" brushRef="#br0" timeOffset="110683.12">8217 14487 159 0,'-8'11'169'0,"2"1"-9"0,2 4-11 15,-3-1 3-15,4 1-2 0,-4 3-2 0,1 1-4 0,1-1-4 16,0 7-1-16,1-7-7 0,-1 0-12 0,2 2-3 15,3 2 0-15,-1-3 4 0,1 6-7 0,1-6-4 16,2 5-9-16,0-6-7 0,3 1-1 16,-1-2-1-16,0 0-6 0,4-1-3 0,-4 0-6 0,4-2 4 15,1 2 2-15,2-4 2 0,-2 1-4 0,7 0 4 16,-3-3-5-16,4-2 6 0,-3 2 3 0,3 0 10 16,1-2 2-16,4 2-1 0,-2-3 0 15,-2-1 0-15,0-1 5 0,5-1-6 0,-5 1 0 0,12-2-3 16,-5 3-3-16,-5-5 0 0,7 2-3 0,1-2-3 15,-8 0 0-15,7-2-5 0,-6 1 0 0,8 3-1 16,-9-3-5-16,6 1-5 0,1-1-1 0,-9-1 1 16,3 0-2-16,-3 1 0 0,0-1-4 0,-1-2 4 15,3 0-3-15,-3 2 0 0,1 0-2 0,3 0-8 16,-5-2 4-16,-1 0-2 0,2 0-5 0,-1 0 4 16,4 0 4-16,-2-1-3 0,0 1 2 0,2-2-12 15,-1-1 14-15,2 2-3 0,-7-3 1 0,3-1-1 16,-1-1 5-16,-2 1-7 0,-3 1 3 0,4-3 4 15,-3 0 7-15,1 0-5 0,0-1 3 0,-5 0 3 16,4-2-10-16,-3-1 5 0,-1 1-2 0,4-2-1 16,-4 0 5-16,-1 1-12 0,2-2 10 0,-5 0-10 15,2 1 1-15,-1-3-1 0,-3 1-3 0,0-2-5 16,-2 1 2-16,3 1-5 0,-3-2-7 0,-1 0-8 16,-1-1 2-16,-4-3-29 0,2 4-4 0,-2-7 0 15,-5 0 0-15,1-1 0 0,2 7 0 0,-5-4 0 16,0 6 0-16,1 1 0 0,-2 2 0 0,-1-1 0 0,0 2 0 15,-2 2 0-15,-1 0 0 0,-1 0 0 16,0 4 0-16,-2 0 0 0,-1 1 0 0,1 2 0 16,-10 1 0-16,-2 0 0 0,4 1 0 0,-1 2 0 15,-2 2 0-15,0 1-239 0,2 0-160 0,-4 5-142 16,-2 0-628-16,5 2-1267 0,3 3 561 0</inkml:trace>
  <inkml:trace contextRef="#ctx0" brushRef="#br0" timeOffset="111416.17">8248 15026 169 0,'0'0'178'0,"4"-4"-7"0,-3 1-12 16,-1-2-9-16,0 5-1 0,1-6-10 0,-1 6-1 15,-2-3-17-15,2 3-12 0,-7-1-10 0,7 1-6 0,-11 1-8 16,3 1-3-16,-1 2-5 0,-9 1-8 0,1 4-6 15,-3 2 0-15,-5 2-7 0,-2 0-5 16,-3 2-6-16,0 5-3 0,-14 2-5 0,-2 3-4 0,-1 0-4 16,-3 0-8-16,-2 3-8 0,-2 2-7 0,-1 1-4 15,0 1 0-15,-27 15-5 0,3-5-2 0,28-13 0 16,-3 2-4-16,2-1 0 0,2-1 3 0,0-2-18 16,3-5 11-16,14-3 9 0,-1-1 9 15,5-2 13-15,-2 1-4 0,3-3 1 0,3-3 1 0,7-2-7 16,0-2 1-16,9 1-7 0,-5-3-11 0,5-1-12 15,0-1-25-15,1-2-32 0,2-2-32 0,6 1-19 16,-12-5-11-16,10-3-2 0,-1-1 0 0,3 0-18 16,-1-2-91-16,2-3-270 0,2-2 120 0</inkml:trace>
  <inkml:trace contextRef="#ctx0" brushRef="#br0" timeOffset="111633.21">6907 15566 495 0,'9'-14'37'0,"-4"2"11"0,0 1 17 0,3 2 7 16,-3 1 5-16,3 1 18 0,-6 1 8 0,6 2 4 0,-4 2-4 15,1 0 1-15,-1-2-4 0,0 3-3 0,-4 1-4 16,8 7-3-16,-6-2-8 0,-4 2-9 0,2 0-4 15,-1 5-6-15,-5-1-8 0,2 6-7 16,-2-3-2-16,-2-3-7 0,0 6-6 0,-2-2 0 16,-3 0-6-16,3-2 0 0,-3 2-5 0,4-1-3 0,2 0-2 15,-1-4 0-15,3-2 3 0,1-1-9 0,4-3 5 16,0 1 3-16,0-1 1 0,4-1-2 16,2-2-2-16,7-1 1 0,5-1-3 0,4-2-5 15,7 1-10-15,0-2-15 0,1-4-31 0,2 1-45 16,1 1-44-16,0-2-44 0,-2 3-161 0,4 2-370 15,-6-5 165-15</inkml:trace>
  <inkml:trace contextRef="#ctx0" brushRef="#br0" timeOffset="112367.39">8295 15508 273 0,'0'-6'276'16,"-1"3"-20"-16,1 3-25 0,-4-5-23 0,4 5-6 16,0 0-18-16,0 0-21 0,-17 6-15 0,10 2-9 15,-1-1-2-15,-1 7-3 0,-5 0-8 0,-3 9-5 16,3 1-27-16,-1 4-2 0,-3 2-8 0,0 1-7 15,-1 2-10-15,-9 6-12 0,2 1 0 0,8-8-10 16,-2-2 0-16,-8 10-21 0,5-11-17 0,2-2-23 16,-2 2-32-16,-1-4-22 0,5 4-15 0,-3-6-17 15,1 1-3-15,5-5-11 0,3-5-6 0,6-4-2 16,-1-2-1-16,2-2 13 0,-2-2-6 0,4 1-8 16,2-5 11-16,2 0 12 0,-7-7 8 0,6 2 10 15,1-6 22-15,-3 1 6 0,6-2 13 0,-6-4 12 16,3 0 12-16,3-3 16 0,-2 1 19 0,2 1 26 15,-2 4 19-15,3 2 17 0,-3 1 14 0,3-1 6 16,-4 4 4-16,3 1-12 0,-1 3-2 0,-2 0 2 0,0 3 7 16,0 0-3-16,0 0-6 0,9 10-7 15,-6-4-8-15,-2 6-7 0,-1-4-5 0,-1 4-5 16,-2 1-7-16,3 2-5 0,-1-4-10 0,-2 6-11 16,2-8-7-16,0 3-13 0,2-2-10 0,-2-4-17 15,3 1-14-15,2-1-24 0,2-4-22 0,3 2-27 16,8-2-21-16,7-4-47 0,3-2-192 0,1-4-402 15,4-4 177-15</inkml:trace>
  <inkml:trace contextRef="#ctx0" brushRef="#br0" timeOffset="112785.29">9383 15429 319 0,'0'0'347'0,"3"-6"-17"16,-3 6-15-16,0 0-5 0,0 0-14 0,0 0-17 15,-6 24-27-15,1-9-5 0,2 3-26 0,-2 10-12 16,1-4-8-16,1 7-16 0,0-3-19 0,3 4-13 16,0 1-17-16,4-2-12 0,0 4-11 0,2-1-1 15,-1 0-22-15,5-1-9 0,-2-1-9 0,1 0-16 16,1-1 3-16,0-1-8 0,0 1-3 0,2-2-2 16,-3 1-8-16,4-1-4 0,-5-2-2 0,3-3-6 15,-2 3-6-15,1-10-16 0,-6 2-23 0,1-5 4 16,-1-2-35-16,0 0-4 0,1-1-22 0,-1-3-20 15,-4-2-22-15,5 1-9 0,-1-3-20 0,-3 0-29 16,2 0-39-16,-3-4-49 0,2 4-40 0,-2-4-249 16,0 0-597-16,0 0 265 0</inkml:trace>
  <inkml:trace contextRef="#ctx0" brushRef="#br0" timeOffset="113083.29">9392 16200 204 0,'0'0'342'15,"-6"-7"8"-15,6 2 9 0,0 5 7 0,-1-8-5 16,1 8-15-16,3-10-15 0,-2 9-17 0,2-2-17 0,-3 3-29 16,3-3-18-16,-3 3-28 0,0 0-25 0,9 1-18 15,-9-1-17-15,8 6-15 0,-6 0-15 0,1 0-9 16,1 3-19-16,0 1-22 0,1 0-23 16,-1-1-28-16,0 1-17 0,3 1-18 0,-3-1-19 15,1-1-4-15,0-2-8 0,3-1 3 0,2 1-4 0,-3-4 8 16,-1-1-6-16,4 1 13 0,4-4-7 0,-2-1 11 15,-1-2-3-15,6-4 17 0,-2 0 1 16,-2-4 10-16,2 0-2 0,-1-3-3 0,3-6 3 16,0-1 4-16,-2 1-5 0,-1-2 2 0,-1 1 2 0,-3 4-4 15,-4 2 5-15,1 1-3 0,-2 3-8 16,1 0-57-16,-2 1-80 0,1 1-107 0,-1 0-148 16,0 0-303-16,-3 4-753 0,2 2 334 0</inkml:trace>
  <inkml:trace contextRef="#ctx0" brushRef="#br0" timeOffset="113217.29">9890 16081 310 0,'0'0'458'0,"0"0"-14"16,0 0-39-16,-14-7-40 0,14 7-47 16,0 0-73-16,-4-5-96 0,4 5-147 0,0 0-190 15,0 0-230-15,0 0-454 0,0 0 201 0</inkml:trace>
  <inkml:trace contextRef="#ctx0" brushRef="#br0" timeOffset="123533.43">6326 16446 125 0,'6'-9'136'0,"-2"-1"-8"0,0 1-10 16,0-1-7-16,-1-1-11 0,1 0-4 0,-2 0-15 15,-2 2-1-15,1-5-11 0,-1 5 2 0,0-2-12 16,-1-2-1-16,-2 1-13 0,-1 3 1 16,-2-4-11-16,-1 4 1 0,-3-1 2 0,1 3-5 15,-2 0-6-15,-3 0 1 0,1 5 2 0,-5 0-4 16,0 2 5-16,-2 1 3 0,-1 5 0 0,-1 0-3 15,-2 7-3-15,-4 0-2 0,1 7 7 0,-1-2-7 0,4 3 1 16,-3 3-4-16,5 3 6 0,-1 2-2 0,3 1 4 16,3 1-2-16,3-2 4 0,0 2 0 15,1 0-1-15,6 0-6 0,3 0 1 0,1-1-6 16,2 0-4-16,1 0 1 0,4-2 0 0,1 2 1 16,1-6-8-16,4 4 1 0,2-6-3 0,4-1 1 15,-3-4-2-15,3-5-1 0,4 5-8 0,-2-3 20 0,6-2-5 16,-7-2-8-16,11-1-8 0,-1-2-9 0,0-3-15 15,2-6-12-15,-1 0-11 0,0-4-4 0,4-3-5 16,-4 1-2-16,3-2-4 0,-4-5 0 16,0 1-3-16,0 1 6 0,-2-4-3 0,3-3 2 15,-1-1 2-15,-8 0 12 0,3-2 10 0,-5-2 0 16,-3-4 3-16,1 2 2 0,-6-5 4 0,0 0 2 16,-1-1 13-16,-5-2 2 0,0-1-1 0,-6 1 13 15,0 1-4-15,-1 2 20 0,-4 1 15 0,-1 3 21 16,-1 5 12-16,-4 1 5 0,-5 4-5 0,2 7 1 15,-6-3-6-15,1 7-11 0,3 1 0 0,-3 4-10 16,-6 2-20-16,2 4-47 0,5 2-43 0,2 0-82 16,-8 4-115-16,9-3-291 0,4 4 129 0</inkml:trace>
  <inkml:trace contextRef="#ctx0" brushRef="#br0" timeOffset="123683.19">6629 16459 4047 0,'7'-5'381'0,"-7"5"-197"0,-1-6-96 0,1 6-22 16,-1-8-18-16,1 8-8 0,0 0-32 0,-3-10-75 15,3 7-97-15,0 3-129 0,0 0-430 16,0 0-784-16,0 0 347 0</inkml:trace>
  <inkml:trace contextRef="#ctx0" brushRef="#br0" timeOffset="124388.75">6263 16907 68 0,'5'-5'294'15,"0"0"-13"-15,0 1-20 0,3-5-25 0,0 2-25 16,1 0-25-16,-3 0-12 0,3 0-25 0,-1 2-33 0,3-1-41 15,-2-2-54-15,3 1-71 0,2-3-87 0,-5 2-178 16,7-3-340-16,2-2 151 0</inkml:trace>
  <inkml:trace contextRef="#ctx0" brushRef="#br0" timeOffset="124652.02">8813 15152 53 0,'0'0'188'0,"0"0"-44"15,0 0-49-15,-7 11-60 0,3-9-75 16,-1 5-40-16,0-3-86 0,1 2 39 0</inkml:trace>
  <inkml:trace contextRef="#ctx0" brushRef="#br0" timeOffset="124868.66">6971 16473 67 0,'14'-14'192'15,"8"-4"-64"-15,19-10-82 0,0 2-119 16,10-4-77-16,23-14 34 0</inkml:trace>
  <inkml:trace contextRef="#ctx0" brushRef="#br0" timeOffset="125053.98">9035 15139 71 0,'-6'-4'329'0,"6"4"-19"16,-3-3-35-16,3 3-26 0,0 0-23 0,0 0-45 16,0 0-52-16,0 0-53 0,0 0-58 0,15 6-58 15,-11-5-67-15,-4-1-180 0,4 2-310 0,-4-2 138 0</inkml:trace>
  <inkml:trace contextRef="#ctx0" brushRef="#br0" timeOffset="132299.87">7326 14466 301 0,'-4'-5'336'0,"1"0"-13"16,-5-1-11-16,-4 0-24 0,0 0-2 0,-5 1-16 15,-3 6-19-15,-10-2-3 0,2 5-3 0,-6 0 0 16,-1 5 1-16,-2 3-3 0,-14 8-2 16,5 0-13-16,0 6-14 0,1-1-6 0,0 4-11 15,3 0-5-15,1-3-12 0,12-2-8 0,1 1-10 0,1 0-6 16,0 1-14-16,4-2-17 0,7 0-6 0,-2-1-10 16,7-5-7-16,5 0-12 0,3-3 18 15,1 1-8-15,2-4-7 0,0 0-7 0,2-3-7 16,2 1-7-16,3-1-9 0,-1 1-8 0,2-2-1 0,1 1-4 15,-2 2-10-15,1-1-12 0,2 4 5 0,-5 1-2 16,3 1-6-16,-4 1-2 0,-4 1-6 0,0 2 6 16,-4-1-6-16,-5 7 2 0,-10-1 6 0,2-1-6 15,-6 0 4-15,0 0 3 0,-6-4-3 0,1 4 5 16,-4-3 14-16,0-6-10 0,0 0 10 0,0-2 10 16,0-6 9-16,1 2 3 0,2-3 8 0,-2-3 7 15,11-4 1-15,1-3 1 0,-2 2-1 0,3-7 4 16,2 0-53-16,3-1-31 0,0-1 0 0,4-3 0 15,3 4 0-15,1 0 0 0,1-1 0 0,3 3 0 16,-1-2 0-16,2 4 0 0,0 1 0 0,2 0 0 16,0 3 0-16,-2 2 0 0,13 2 0 0,-5 5 0 15,1 2 0-15,2 4 0 0,3 10 0 0,-1 4 0 16,0-1 0-16,-6 6 0 0,0 2 0 0,-3 2 0 16,-2 11 0-16,-1 2 0 0,-4-2 0 0,-5-2 0 15,-5 0 0-15,0 0 0 0,-7-3 0 0,0-11 0 16,-9 11 0-16,-1-5 0 0,-5 0 0 0,-2-5 0 15,9-7 0-15,-9 6 0 0,-1 1 0 0,8-12 0 16,2 2 0-16,-4-2 0 0,1 1 0 0,3-2 0 16,4-4 0-16,1 0 0 0,9-3 0 0,1-6 0 15,6 2 0-15,0-3 0 0,2-1 0 0,1-1 0 16,-1 1 0-16,0-2 0 0,5-2 0 0,5 5 0 16,-5-5 0-16,13 0 0 0,5 0 0 0,0-1 0 15,3 0 0-15,6 2 0 0,3-1 0 0,0 1 0 16,-2-1 0-16,3 0 0 0,-5-2 0 0,-6 3 0 15,-1-2 0-15,-5 0 0 0,4 1 0 0,-8-3 0 0,-1 3 0 16,0-1 0-16,-4-2 0 0,-1 0 0 0,0-2-38 16,-4 2-465-16,1-6-167 0,-2 3-494 15,-1 0-1260-15,2 6 558 0</inkml:trace>
  <inkml:trace contextRef="#ctx0" brushRef="#br0" timeOffset="132417.13">6263 16198 5279 0,'3'1'495'0,"-3"-1"-232"0,0 0-102 0,0 0 18 0,0 0-23 16,0 0-49-16,0 0-101 0,0 0-169 16,0 0-190-16,-4 8-669 0,1-2-1107 0,3-6 489 15</inkml:trace>
  <inkml:trace contextRef="#ctx0" brushRef="#br0" timeOffset="133703.91">5546 16606 115 0,'4'-8'392'0,"1"0"9"0,-4 2-9 0,-1-1-11 16,2 0-11-16,-2 0-20 0,0 2-11 0,-2-1-15 15,-1 1-20-15,-3 2-12 0,-3-1-9 0,-8 0-7 16,-2 4-3-16,-2 0-4 0,-11 4-8 16,0 2-10-16,-3 3-3 0,0 4-9 0,-1-1-19 0,-9 9-5 15,3 2-13-15,9-6-5 0,-2 2-10 0,6-1-11 16,4 2-6-16,0 0-10 0,3 2-8 0,8-7-12 15,-1-1-7-15,8 4-7 0,1 1-8 16,3-3-16-16,6-2-8 0,1 2-55 0,5-2-39 0,2 1 0 16,0-2 0-16,0 0 0 0,3-1 0 15,-2 2 0-15,2-3 0 0,-4 3 0 0,-4-3 0 0,2 4 0 16,-5-2 0-16,-2 4 0 0,-4 0 0 0,-4 0 0 16,-8 5 0-16,-4-1 0 0,-5 3 0 0,-3-2 0 15,-3 0 0-15,-14 2 0 0,-1-2 0 16,10-8 0-16,0-2 0 0,-2 1 0 0,0-2 0 15,0-4 0-15,-3 3 0 0,3-4 0 0,5-1 0 0,2-3 0 16,8 1 0-16,4-2 0 0,4-1 0 0,4-3 0 16,-2 1 0-16,2-1 0 0,5 1 0 0,1-1 0 15,-1 1 0-15,5 2 0 0,-3-6 0 16,3 6 0-16,0 0 0 0,9-5 0 0,-2 5 0 16,-7 0 0-16,11 5 0 0,-7-1 0 0,1 0 0 15,4 5 0-15,0 5 0 0,-4 1 0 0,3 3 0 0,-7 1 0 16,3 7 0-16,1 6 0 0,-4-2 0 0,1-3 0 15,-4 1 0-15,0 0 0 0,-2 1 0 0,0-4 0 16,-2 6 0-16,-7-2 0 0,4 0 0 0,-1-3 0 16,-3-1 0-16,-1 0 0 0,-6 1 0 15,-1-1 0-15,-1-4 0 0,1-4 0 0,-4 1 0 16,1-4 0-16,6-2 0 0,2 0 0 0,0-4 0 0,7-2 0 16,-1 0 0-16,1-3 0 0,4 1 0 0,1-3 0 15,-1 1 0-15,1 2 0 0,3-1 0 16,-2 0 0-16,3-3 0 0,3 5 0 0,1 0 0 0,-1 1 0 15,4 0 0-15,-2 2 0 0,0-1 0 16,0 2 0-16,4-2 0 0,-1 1 0 0,-3 1 0 16,-1 0 0-16,6 1 0 0,-1-2 0 0,0 0 0 0,5-1 0 15,-5-1 0-15,9-1 0 0,-1 0 0 0,-5-3 0 16,7-8 0-16,1 5-80 0,-4-4-603 0,2-2-555 16,6-4-1342-16,2-3 594 0</inkml:trace>
  <inkml:trace contextRef="#ctx0" brushRef="#br0" timeOffset="133818.44">4907 17879 4605 0,'11'-3'585'0,"-3"-4"-233"16,0 0-127-16,-3 4 3 0,-5 3 5 0,5-8-43 15,-5 8-45-15,5-5-91 0,-5 5-137 0,0 0-178 16,0 0-319-16,0 0-370 0,0 0-1027 0,0 0 455 16</inkml:trace>
  <inkml:trace contextRef="#ctx0" brushRef="#br0" timeOffset="137199.76">5305 9999 228 0,'0'-4'416'0,"0"4"16"0,2-7-12 16,-2 2-20-16,0 2-35 0,0 3-35 0,0 0-33 16,4-3-13-16,-4 3-5 0,6-1-8 0,-6 1-6 15,8 5-11-15,0 1-13 0,-1 0-13 0,6 2-14 16,-3 3-17-16,4-1-8 0,3 1-12 0,7 5-5 15,2-4-25-15,1 1-9 0,1-2-8 0,4-2-16 16,2-1-9-16,-2-3-11 0,4-2-8 0,18 2-6 16,-17-5-7-16,14-4-5 0,0 0-11 0,-9 0-8 15,-4 0-6-15,16-5 6 0,-3-2-14 0,-1 1 2 16,-12 2-3-16,2 1 0 0,-2-3-4 0,-2 2 3 16,-3 1-10-16,-1 2 8 0,3 0-2 0,-7 1-1 15,1 6 5-15,-7 0-6 0,-4 1 2 0,4 3 2 16,-3-1-3-16,-1 2 6 0,1 1-9 0,-1 2 1 15,1 3-4-15,5 1 3 0,-8-4-7 0,9 6 3 16,1-2 3-16,0-2-10 0,1 0 0 0,-1-1-3 16,2 0 0-16,5-4 4 0,-1-1-3 0,4-4-2 15,-2 2-2-15,6-2-1 0,1-3-6 0,11 0 8 16,-14 0-4-16,13-7 6 0,-13 2-6 0,-1 0-8 0,0 0 12 16,-1-2-2-16,-6-2-8 0,2 1 8 0,-1 0-1 15,0 0-2-15,-12 2 0 0,8 0-3 0,-7 3 6 16,-3-1 10-16,-4 3 16 0,-2-1 8 15,1 2 6-15,-3-2 4 0,-2 3-3 0,1 0 3 0,0 3 2 16,-2 0-4-16,4-3-4 0,3 2-12 0,-3 3-33 16,4-2 0-16,4 1 0 0,0 0 0 0,0-2 0 15,5 0 0-15,-1 2 0 0,-4-3-74 0,-1 0-133 16,-2 0-109-16,-3 3-110 0,-3-4-159 0,-1 0-513 16,-2-1-1188-16,-6 1 525 0</inkml:trace>
  <inkml:trace contextRef="#ctx0" brushRef="#br0" timeOffset="138416.07">16345 10093 256 0,'-11'-1'441'0,"0"-2"29"16,0 0 15-16,1 1-5 0,1 0-19 0,1 1-19 15,3-1-21-15,-1 1-23 0,-1 0-23 0,7 1-24 16,0 0-24-16,-6 0 0 0,6 0-11 0,0 0 4 15,0 0-23-15,20 5-12 0,-7-3-11 0,6-1-7 0,12 3-13 16,7-4-12-16,13 0-16 0,3 1-11 0,4-1-15 16,6 2-139-16,30 1-61 0,-29-2 0 0,33-1 0 15,-3-1 0-15,-3 2 0 0,-4-1 0 16,-24-1 0-16,1 2 0 0,26-4 0 0,-31 4 0 0,-2 1 0 16,-10-4 0-16,-9 2 0 0,-6 1 0 15,-4-4 0-15,-8 3 0 0,2-3 0 0,-10 1 0 0,0 0 0 16,-5 1 0-16,-1-4 0 0,-3 3 0 0,-4 0 0 15,0 2 0-15,-7-6 0 0,-3 2 0 0,-7 1 0 16,-6 2-127-16,-2 0-375 0,-7 0-55 0,-4 0-53 16,-4 1-457-16,-11 2-1153 0,0 4 510 0</inkml:trace>
  <inkml:trace contextRef="#ctx0" brushRef="#br0" timeOffset="138633.4">16901 10158 113 0,'-41'9'329'0,"4"-3"22"15,1 1-4-15,6 0 25 0,3-3 39 0,8-1 42 16,2 0-1-16,8-1 3 0,-4 0-16 0,8-2-18 15,0 2-17-15,5-2 6 0,0 0-13 0,0 0-21 16,0 0-16-16,23 1-27 0,-2 1-22 0,7-2-23 16,5 1-29-16,5-2-24 0,12 2-18 0,5-2-21 15,1 1-24-15,-1-2-82 0,3 1-90 0,1-1 0 16,-2 2 0-16,-1-1 0 0,-2-1 0 0,-3 3 0 16,-17-4 0-16,-2 1 0 0,-3 0 0 0,-9 0 0 15,3-1 0-15,-8 1 0 0,-2-1 0 0,0 1-159 0,-3-3-149 16,-1 2-58-16,-1 2-46 0,-3-2-63 15,4 1-78-15,-4 0-434 0,5-1-1069 0,3-1 474 16</inkml:trace>
  <inkml:trace contextRef="#ctx0" brushRef="#br0" timeOffset="139419.07">22276 10054 402 0,'-28'-3'496'0,"3"0"14"16,4 1 5-16,2 2 0 0,6-2-18 0,1 2-17 15,0 0-17-15,7 2-24 0,0-4-27 0,5 2-12 16,-13 2-5-16,13-2-1 0,0 0-5 0,0 0-16 15,0 0-13-15,27 8-13 0,-5-6-22 0,7 1-12 16,4 0-147-16,4 3-166 0,13-2 0 0,6 1 0 16,2-1 0-16,3 2 0 0,4-4 0 0,2 1 0 0,-1-3 0 15,30 2 0-15,-4-4 0 0,-28 2 0 16,1-2 0-16,-1 4 0 0,0-5 0 0,0-1 0 16,-3 3 0-16,-6-2 0 0,-13-1 0 0,-5-1 0 0,-1 4 0 15,-4-4 0-15,-2 0 0 0,-11 2 0 16,-1 1 0-16,-4 0 0 0,-3-3 0 0,0 2 0 15,-3 0 0-15,-4 1 0 0,1 1 0 0,-3-2 0 0,-2 3 0 16,0 0 0-16,0 0 0 0,-14-2 0 0,2 4 0 16,-3 2 0-16,-7 3-214 0,-7-1-450 0,-2 1-55 15,-6 0-380-15,1 0-1192 0,-16 3 528 0</inkml:trace>
  <inkml:trace contextRef="#ctx0" brushRef="#br0" timeOffset="139766.41">22551 10251 3001 0,'-55'5'217'0,"18"-1"-28"0,-2-2 10 0,5 1 56 0,6 0 50 16,0 0 20-16,9-3-9 0,6 1-20 0,0-1-21 16,4 2 0-16,4-4-10 0,5 2-1 0,-5-1 8 15,5 1-2-15,0 0-3 0,17-6-11 0,-1 3-14 16,6 1-12-16,11-1-12 0,4 0-14 0,14-2-154 16,2 1-50-16,-2 1 0 0,12-3 0 0,-6 3 0 15,8-1 0-15,27 0 0 0,-30 1 0 0,4-2 0 16,-2 0 0-16,5 0 0 0,-4 1 0 0,-1 0 0 15,-4 2 0-15,-2-2 0 0,-7 1 0 0,-13-1 0 16,2 0 0-16,-4 1 0 0,-6-1 0 0,-2 1 0 16,-11 0 0-16,2 1 0 0,-9-1 0 0,3 2 0 0,-4 0 0 15,-1 0 0-15,-3 0 0 0,1-1 0 0,-2 1 0 16,-4 1 0-16,8 0 0 0,-8 0 0 16,6-1 0-16,-6 1 0 0,0 0 0 0,8 2 0 15,-4 0 0-15,-2 0 0 0,1 0 0 0,-3-2 0 0,6 5 0 16,-6-5 0-16,0 0 0 0,0 0 0 0,7-1 0 15,-7 1-546-15,0 0-729 0,0 0-1380 0,0 0 611 16</inkml:trace>
  <inkml:trace contextRef="#ctx0" brushRef="#br0" timeOffset="141066.56">3122 11258 2756 0,'-11'-6'96'0,"2"0"35"0,-2 0-32 0,1 1 17 15,2 0 31-15,2 2 2 0,-1 1 31 16,4-4-23-16,0 3-20 0,3 3-11 0,-4 0 16 0,4 0 3 16,0 0 22-16,0 0 9 0,20 11 9 0,-13-3 5 15,2 2 0-15,4 2-5 0,-3 2-2 0,1 2-9 16,1-2-18-16,-2 1-10 0,3 1-9 16,4 5-6-16,-6-7-3 0,0 1-9 0,1-5-7 0,-3-2-8 15,1 2-4-15,-1-6-11 0,3 2 7 0,2-4-5 16,2-1-8-16,3-3 5 0,2-2-8 0,8-3-3 15,3-6-6-15,-2 0-1 0,4 0-7 16,-2-3 3-16,3 1-8 0,-2-1-3 0,0 0 5 0,-4 1-9 16,1 2 1-16,-5 2-9 0,-5 4-9 0,-5 0-34 15,-3 3 0-15,0 1 0 0,-2 2 0 0,-1 0 0 16,0 2 0-16,-4 2 0 0,1 0 0 0,-1 4 0 16,-1-2 0-16,2 2 0 0,0 2 0 0,1-2 0 15,-2 0 0-15,1 2 0 0,3-3 0 0,-4-2 0 16,5 3 0-16,2-5 0 0,-2 0 0 0,0-1 0 15,2-1 0-15,7-2 0 0,0-1 0 0,1-1 0 16,6-3 0-16,2-2 0 0,2-2 0 0,0 0 0 16,2-1 0-16,3 2 0 0,1-1 0 0,-3-2 0 15,1 2 0-15,-2 0 0 0,-5 1 0 0,1 5 0 16,-6-1 0-16,-3 3 0 0,-2-1 0 0,-2 3 0 16,-2 0 0-16,0-1 0 0,-2 2 0 0,0 0 0 15,-3 0 0-15,-1 1 0 0,-1-1 0 0,1 1 0 16,-1 0 0-16,2 0 0 0,-2 1 0 0,2-1 0 15,-1 0 0-15,6-1 0 0,-4 2 0 0,4-2 0 16,5 0 0-16,-5 0 0 0,6-4 0 0,-2 4 0 16,2-3 0-16,0 1 0 0,-3 1 0 0,3 1 0 15,-1-1 0-15,-5 1 0 0,6-3 0 0,-10 6-316 16,4-2-363-16,-2 2-521 0,0 2-1299 0,-2 0 575 16</inkml:trace>
  <inkml:trace contextRef="#ctx0" brushRef="#br0" timeOffset="141200.62">5091 11432 4671 0,'10'4'328'0,"-3"-1"-180"0,-1 0-5 0,-3-2 29 16,-1 0 2-16,-2-1-44 0,0 0-35 0,4 3-44 15,-4-3-73-15,4 1-78 0,-4-1-80 0,15-1-93 16,-10 2-112-16,8-2-441 0,-3 0-894 0,3-1 396 16</inkml:trace>
  <inkml:trace contextRef="#ctx0" brushRef="#br0" timeOffset="142634.51">8438 11182 86 0,'-5'-1'285'0,"-3"1"0"0,2-1-2 16,6 1-8-16,-12 1 0 0,12-1-2 0,-10 0 4 15,6 1 1-15,4-1-2 0,-6 1 5 0,6-1 0 16,-6 2-2-16,6-2-3 0,0 0-5 0,0 0-4 16,-3 2 3-16,3-2 4 0,0 0 10 0,0 0-11 0,13 6 2 15,-2-3-8-15,2-2-3 0,15 0-6 0,3 1-11 16,6-1-11-16,18-2-11 0,5 1-14 0,4 0-16 15,28 3-10-15,-1-6-10 0,1 2-18 16,5 0-16-16,0 0-135 0,0-7-6 0,0 4 0 16,-4 1 0-16,1 1 0 0,-32 1 0 0,1 1 0 0,-3-4 0 15,-5 1 0-15,-18 2 0 0,-4-3 0 0,-2 1 0 16,-9 3 0-16,-3-2 0 0,-8 0 0 0,1 2 0 16,-6-2 0-16,2 2 0 0,-3-1 0 0,-5 1 0 15,0 0 0-15,0 0 0 0,0 0 0 0,0 0 0 16,0 0-207-16,-36 4-176 0,21-1-55 0,-8 4-52 15,-8 0-68-15,-3-4-462 0,-3 8-1104 0,-16-5 489 16</inkml:trace>
  <inkml:trace contextRef="#ctx0" brushRef="#br0" timeOffset="142917.37">8758 11353 11 0,'-32'4'403'15,"4"-1"-16"-15,10-2 26 0,1-1 9 0,8 1 17 16,0 1 0-16,4-1-14 0,0-1-18 0,5 0-11 15,0 0-24-15,0 0-8 0,19-5-22 0,-2 2-23 16,2 0-17-16,13-3-11 0,5 4-20 0,1-4-24 16,16-2-14-16,0 0-15 0,6 2-15 0,-2-1-22 15,5 1-13-15,1-1-14 0,1 2-9 0,0-1-16 16,3 4-11-16,-4-3-2 0,-3 2-19 0,-3-2-6 16,-4 2-9-16,-17 2-76 0,0-2-6 0,-5 3 0 15,-7-2 0-15,-3 1 0 0,-8 1 0 0,-4-1 0 16,0 0 0-16,-3-1 0 0,-2 2 0 0,-5 0 0 15,4-3 0-15,-4 3 0 0,0 0 0 0,0 0 0 16,0 0 0-16,0 0-8 0,0 0-312 0,-22 3-86 0,18 1-60 16,4 1-75-16,0-5-534 0,12 8-1166 0,2-6 516 15</inkml:trace>
  <inkml:trace contextRef="#ctx0" brushRef="#br0" timeOffset="143886.6">17922 11269 7 0,'-4'-9'436'0,"3"-1"22"0,-3 3 23 0,4-1 4 16,-2 3 2-16,-1 1-13 0,3 0-28 0,-1-1-29 15,1 5-14-15,0 0-17 0,0 0-7 0,0 0-8 16,-8 12-21-16,4-6-29 0,3 5-25 0,2 1-26 0,1 0-22 16,0 1-19-16,5 2-20 0,3-2-17 15,0 1-11-15,7-3-15 0,7 3-16 0,4 0-13 16,3-9-9-16,5 3-44 0,4-6-84 0,0-2 0 15,15-7 0-15,2 1 0 0,-5-3 0 0,1-1 0 16,-2-3 0-16,-2 0 0 0,2-3 0 0,-14 3 0 0,14-7 0 16,3-1 0-16,-7-1 0 0,-2-2 0 15,-11 5 0-15,1 0 0 0,-3-1 0 0,-1 5 0 0,-6 2 0 16,-6 2 0-16,-1 4 0 0,-2 2 0 0,-2 3 0 16,-4 3 0-16,1 1 0 0,2 3 0 0,-3 2 0 15,6 5 0-15,-3 0 0 0,4 8 0 0,0-1 0 16,2 1 0-16,2-2 0 0,0 0 0 0,5 0 0 15,1-2 0-15,-2-2 0 0,5-1 0 0,0-3 0 16,5-1 0-16,-1-3 0 0,4-1 0 16,0-1 0-16,0-3 0 0,-1-1 0 0,2 0 0 0,-2-5 0 15,2 0 0-15,1-1 0 0,10-4 0 0,-13 1 0 16,11-5 0-16,-9 2 0 0,-2-1 0 0,-2 0 0 16,1 5 0-16,-4 2 0 0,-2 0 0 0,-9 6 0 15,2 0 0-15,-2 2 0 0,-1 6 0 0,-1 0 0 16,1 3 0-16,-4 0 0 0,7 7 0 0,-9-5 0 15,9 4 0-15,-2 1 0 0,0-2 0 0,5-1 0 16,1-1 0-16,2 2 0 0,3-5 0 0,-1-2 0 0,-2 0 0 16,7-3 0-16,1-2 0 0,3-1 0 15,13 0 0-15,-13-1 0 0,16-2 0 0,-5-1 0 16,-10 0 0-16,10-3 0 0,-11 1 0 0,-4-1 0 16,0 1 0-16,-1-2 0 0,-3-2 0 0,-4 0 0 0,-2 0 0 15,-4 2 0-15,-2 1 0 0,-8 1 0 16,0-2 0-16,-5 4 0 0,-1-2 0 0,2 1 0 0,-3 0 0 15,-5 2 0-15,0 0 0 0,0 0-37 0,0 0-1322 16,-26 7-1473-16,7 1 651 0</inkml:trace>
  <inkml:trace contextRef="#ctx0" brushRef="#br0" timeOffset="148016.81">23853 12782 315 0,'-2'-3'411'15,"1"-1"11"-15,1 4-13 0,-7-6-9 16,7 3-21-16,0 3-27 0,-5-4-25 0,5 4-28 15,0 0-15-15,-1-3-3 0,1 3-7 0,0 0-2 16,0 0-8-16,-3 14-8 0,3-11-11 0,0 3-9 0,0 2-16 16,0-2-10-16,3 0-10 0,-2 1-12 0,0-2-21 15,3 2-9-15,0 1-13 0,5 0-16 16,-3-2 3-16,5-2-21 0,-2 0-20 0,5-2 0 0,2 0-6 16,2-2-15-16,5 1 8 0,4-2-15 0,2-4-6 15,-2 0-14-15,6 0 0 0,-2 0-2 0,2-2 2 16,-1 0-5-16,0-3-6 0,0 2 4 15,-4-3 1-15,3 1-13 0,-2 1 7 0,-2-5-7 0,-8 8 7 16,2-1-8-16,-4 1 10 0,-4 2-10 0,0 1 11 16,-1 2-8-16,-5 0-18 0,1 0-8 0,-1 2 0 15,1 1 0-15,-3-1 0 0,-1 3 0 0,4 1 0 16,-3-1 0-16,-1 0 0 0,9 2 0 0,-4-1 0 16,7 2 0-16,1-2 0 0,3 1 0 0,2 0 0 15,-1-5 0-15,9 1 0 0,2 0 0 0,-1-2 0 16,1-1 0-16,1 1 0 0,-1-4 0 0,-3 1 0 15,2-1 0-15,-1 0 0 0,0-2 0 0,1-2 0 16,-7 0 0-16,5-1 0 0,-8 2 0 0,-1 0 0 16,1 0 0-16,-1 0 0 0,-7 5 0 0,-3 1 0 0,4 1 0 15,-5 0 0-15,0 1 0 0,-1 4 0 0,-3-1 0 16,3 3 0-16,-2 0 0 0,4 2 0 16,-2-1 0-16,1 2 0 0,1-1 0 0,2 0 0 15,2 1 0-15,-2-4 0 0,4 3 0 0,-4-5 0 0,1-3 0 16,3 2 0-16,2-3 0 0,-7 0-150 0,2-3-200 15,-3 3-82-15,-5-1-97 0,0-1-593 0,0 0-1215 16,-1-2 537-16</inkml:trace>
  <inkml:trace contextRef="#ctx0" brushRef="#br0" timeOffset="148968.4">20201 13971 358 0,'-3'-3'396'0,"3"-4"6"16,0 1 1-16,0 1 7 0,-1-1-12 0,0 3-10 0,-2-2-10 15,3 3-3-15,0 2-15 0,-2-8-12 0,-1 4-23 16,1 1-17-16,2 3-29 0,-3-2-18 0,3 2-33 16,0 0-25-16,0 0-23 0,0 0-17 0,0 0-16 15,0 0-2-15,0 0-22 0,18 10-11 0,-8-7-14 16,9 1-10-16,-1-2-8 0,15 1 5 0,-7 1-12 16,-3-3-13-16,9-3-10 0,-1 2-1 15,-2 0 5-15,4 1-7 0,-3-3-17 0,-2-3 0 0,-8 5-2 16,-1-1-9-16,-1 2 9 0,1-2 5 0,-7 2-21 15,-2-1 8-15,2-1-13 0,-2 2 11 0,-2-1-4 16,-2 3 0-16,3-1-6 0,-4 0-3 0,1-1 2 16,1 3 1-16,-2-1-7 0,1-1 8 0,-1 2-13 15,0-3 4-15,1 0-12 0,-1 1-4 0,1 1-10 16,-1-2-5-16,0 3-19 0,-1-4-9 0,-4 0-19 16,0 0-13-16,9-1-25 0,-9 1-29 0,4-4-25 15,-4 4-26-15,0 0-31 0,-3-7-23 0,3 7-13 16,-5-3-20-16,0 1-16 0,-4 3-20 0,-1-3-7 15,-2 4 3-15,-4-2 26 0,2 2-5 0,1 0 32 16,-6 2 12-16,1-3 33 0,-1 3 22 0,1 0 20 16,1-1 57-16,3 0 36 0,0 1 46 0,0-1 28 15,5-2 23-15,3 2 17 0,-1-3 14 0,4 1 5 0,3-1-2 16,-2 3-4-16,2-3-1 0,0 0-14 16,16 0-36-16,-2 0-70 0,15 2-91 0,-1-4-216 15,7 0-423-15,2 1 188 0</inkml:trace>
  <inkml:trace contextRef="#ctx0" brushRef="#br0" timeOffset="149833.24">24190 13872 95 0,'-4'-4'398'16,"0"-1"16"-16,-4-3 7 0,3 5-1 0,0-1-10 15,2 1-17-15,-2 1-12 0,5 2-10 0,-10 2-6 16,6 3-7-16,0-1-5 0,1 3-22 0,-1 1-17 0,-3 0-26 16,5 2-21-16,2 1-19 0,1-5-11 15,4 5-36-15,2-3-13 0,0 3-5 0,5-2-26 16,4 1 0-16,2-2-34 0,10 2-4 0,-6-5-19 0,10-3-4 15,3 4-3-15,-2-8-16 0,0 0-12 0,5-2 4 16,-6-1-10-16,0-2-8 0,0 0 7 16,0-2-19-16,-5-2-5 0,-1 3 6 0,-2-5-5 15,-6 4-5-15,-2 1 1 0,2-2-11 0,-7 5 7 0,0 1-1 16,-6-1-11-16,0 3 12 0,4 1-20 0,-5 1-7 16,2 4 0-16,-2 0 0 0,-1-1 0 0,-1 2 0 15,2 5 0-15,0-3 0 0,0 4 0 0,0-2 0 16,3 5 0-16,1-5 0 0,0 1 0 0,-1-2 0 15,5-2 0-15,-1-2 0 0,3 0 0 0,2 1 0 16,3-2 0-16,0-3 0 0,0-3 0 0,0 0 0 16,2-3 0-16,-1 1 0 0,2-1 0 0,-3-2 0 15,7-5 0-15,-10 5 0 0,2 2 0 0,1-5 0 16,-4 6 0-16,2-7 0 0,-8 9 0 0,0 0 0 16,4-4 0-16,-4 4 0 0,-4 0 0 0,0 2 0 15,3 1 0-15,-8 0 0 0,14 4 0 0,-9-2 0 16,3 0 0-16,-1 6 0 0,0-2 0 0,1 2 0 15,2 1 0-15,-1-1 0 0,2-3 0 0,4 7 0 16,1-4 0-16,4-1 0 0,-1 1 0 0,8-1 0 16,-5-3 0-16,-2 0 0 0,7-4 0 0,-7 3 0 15,-3-3 0-15,-5 0 0 0,1-2 0 0,-3 0 0 16,-1-1 0-16,-5 2-86 0,-2 0-375 0,-2 1-112 16,0 0-111-16,-32 6-381 0,8 4-1153 0,-7 3 510 15</inkml:trace>
  <inkml:trace contextRef="#ctx0" brushRef="#br0" timeOffset="150799.13">21690 14785 348 0,'1'-8'405'0,"-1"6"13"16,0 2 5-16,0-3-13 0,0 3-18 0,0-6-24 16,0 6-18-16,0 0-4 0,0 0-7 0,0 0 20 15,0 0-6-15,0 15-33 0,0-7-25 0,3 2-23 16,-2 0-14-16,0 2-27 0,4 0-11 0,-1 2-21 15,4-2-23-15,-2 0-20 0,4 1-9 0,1 1-21 16,1-3-12-16,5-3-1 0,2-2-25 16,2-3-9-16,8 0-1 0,-10-3-3 0,9-2-11 0,3 0-1 15,-10-4-4-15,8 2-12 0,0-2-9 0,3-3 12 16,-4-3-13-16,0 0-4 0,-2 2 13 0,-2-3-13 16,-7 1-1-16,-1 3 13 0,-1-1-9 0,-4 3 6 15,-2 2 4-15,0 0-7 0,-3 1-16 0,1 2-23 16,-4 0 0-16,3 2 0 0,-6 0 0 0,11 4 0 15,-8 2 0-15,-1-1 0 0,3 1 0 0,-1 1 0 16,-1 1 0-16,-1 2 0 0,5-1 0 0,-1 1 0 16,-2-1 0-16,2-3 0 0,3 4 0 0,-1-6 0 15,2 4 0-15,-1-2 0 0,4-4 0 0,1-1 0 16,-1 0 0-16,-3-1 0 0,9 0 0 0,-6-1 0 16,6-1 0-16,-2-4 0 0,-1 1 0 0,1 1 0 15,2-3 0-15,0-1 0 0,-2 0 0 0,-2-2 0 16,1 4 0-16,-2 1 0 0,-2-1 0 0,0 4 0 15,-1-1 0-15,-5 1 0 0,1 0 0 0,2 3 0 16,-3 2 0-16,1 0 0 0,1 3 0 0,-2-1 0 16,0 0 0-16,-2-1 0 0,3 6 0 0,-1-4 0 15,0 2 0-15,1-2 0 0,-1-1 0 0,-1 1 0 0,3 0 0 16,-2-1 0-16,3-1 0 0,2-1 0 16,1-3 0-16,-3 1 0 0,4-1 0 0,1 0 0 15,-2-1 0-15,1-1 0 0,2-1 0 0,-3-2 0 16,1 2 0-16,3-3 0 0,3 0 0 0,0-1 0 15,-4-2 0-15,3 3 0 0,-4-4 0 0,0 4 0 0,-1 1 0 16,2-1 0-16,-3-1 0 0,-6 4 0 16,2-2 0-16,-2 2 0 0,-2-1 0 0,3 1-402 15,-1 0-333-15,0-1-441 0,1 0-1274 0,-7 4 564 0</inkml:trace>
  <inkml:trace contextRef="#ctx0" brushRef="#br0" timeOffset="150950.26">23489 14894 4321 0,'-2'-4'128'0,"-3"0"-96"15,3-2-174-15,1 2-69 0,1 4-9 0,-4-3-133 16,4 3-240-16,0 0-642 0,0 0 284 0</inkml:trace>
  <inkml:trace contextRef="#ctx0" brushRef="#br0" timeOffset="151783.28">23281 16139 259 0,'-18'-5'413'0,"6"1"19"0,1 2 1 0,-7-6 1 16,8 3-11-16,-3 2-9 0,4-3-9 0,4 4-6 15,0-2-10-15,1 3-25 0,-3-3-20 0,4 1-17 16,3 3-28-16,0 0-17 0,6-5 12 0,7 3-45 16,4 1-1-16,11-3-20 0,3 3-25 0,8 2-14 15,12 0-11-15,3 2-21 0,2-2-15 0,2 1-4 16,-3 3-10-16,2-2-9 0,2 1-6 0,1 1-9 16,0 1-20-16,-6 0-84 0,-16-5 0 0,2 4 0 15,-2 0 0-15,-5-2 0 0,-4-2 0 0,1 2 0 16,-13-3 0-16,-5 1 0 0,-4-1 0 0,0-1 0 15,-4 0 0-15,-4 1 0 0,0-3 0 0,0 3-171 0,-17-3-154 16,-1 1-58-16,-5 2-55 0,-9 3-50 0,4-8-78 16,-10 10-404-16,-2-3-1052 0,-15 4 466 15</inkml:trace>
  <inkml:trace contextRef="#ctx0" brushRef="#br0" timeOffset="152000.4">23062 16266 2897 0,'-38'4'281'0,"1"-3"-76"0,11 0-41 0,3-1 38 0,6-1 59 15,6 2 23-15,0-1-14 0,3 1-24 16,8-1-25-16,-6-1 5 0,6 1 10 0,0 0 1 16,16-9 2-16,-2 7-5 0,14 0-17 0,6 1-5 15,-2-1-13-15,4 4-13 0,16-5-21 0,5 4-9 16,-18 2-13-16,18 0-21 0,3 1-16 0,-4 1-5 16,-16-3-32-16,12 0-40 0,-16 0-45 0,-1 1-55 15,-6 0-63-15,-10-1-82 0,2-2-90 0,-7 2-88 16,-8 0-101-16,-2-2-102 0,-5 4-350 0,-6 1-1025 15,-7-1 454-15</inkml:trace>
  <inkml:trace contextRef="#ctx0" brushRef="#br0" timeOffset="152449.97">21839 16860 229 0,'-5'3'383'16,"5"-3"14"-16,-4 2 20 0,4-2 2 0,-2 6 8 16,2-6-3-16,-3 2 2 0,3-2-5 0,1 8 0 15,3-5 2-15,1 3-7 0,7 1-2 0,3 0-15 16,7-3-7-16,11 1-28 0,4 1-19 0,21-2-17 16,7 2-25-16,0 1-32 0,30-1-27 0,-2-7-21 15,-1 2-118-15,0 8-105 0,-29-4 0 0,31-1 0 16,-30-2 0-16,3-1 0 0,-6-1 0 0,3 0 0 15,-4 3 0-15,-6-2 0 0,-3-2 0 0,-17 1 0 0,-7-1 0 16,-8-4 0-16,-5 4 0 0,-2 4 0 16,-1-6 0-16,-4 2 0 0,-7 1 0 0,2-3 0 15,-2 3 0-15,0 0 0 0,-23-3 0 0,10 2-127 16,-7-1-363-16,-12 3-68 0,1 0-94 0,-3-2-409 16,-2 6-1150-16,-2-2 510 0</inkml:trace>
  <inkml:trace contextRef="#ctx0" brushRef="#br0" timeOffset="152685.34">21944 17112 301 0,'-22'-2'515'0,"3"0"6"0,9 0 5 16,2 0 1-16,2 1-12 0,6-2-22 0,0 3-50 16,0 0-41-16,37-3-27 0,-8 3-32 0,8-2-35 15,13 8-27-15,8-6-15 0,1 0-40 0,2 5-24 16,0-2-25-16,-1 3-8 0,4-4-17 0,-2 0-21 15,-4 5-34-15,1-6-21 0,-20 2-35 0,1 1-49 16,-4-3-57-16,-8-1-50 0,-10 0-57 0,-4 0-34 16,-1 0-63-16,-8 0-91 0,-5 0-115 0,4 3-429 15,-4-3-977-15,0 0 433 0</inkml:trace>
  <inkml:trace contextRef="#ctx0" brushRef="#br0" timeOffset="153616.47">21205 18058 253 0,'-10'-1'388'0,"5"3"-6"15,5-2 5-15,-6 3-19 0,6-3-15 0,-3 3-5 16,3-3-17-16,0 8-27 0,0-8-20 0,0 9-13 16,3 0-16-16,-3-9-23 0,0 0-16 0,15 27-15 15,-15-27-18-15,10 16-15 0,-10-16-14 0,9 17-13 16,-1-9-16-16,-8-8-5 0,20 17-13 0,-8-11-17 15,6 2-7-15,-18-8-18 0,42 8-7 0,-20-6-12 16,6 2-10-16,4-1-1 0,-2-3-2 0,6-2-3 16,3-1-3-16,-4-1-7 0,5-2 3 0,-2-3-8 15,-1-2 5-15,-1 1-4 0,4 0 1 0,-3 3 6 16,-1 2 2-16,-1 0 5 0,1 4 6 16,-4 0 4-16,0 3 9 0,-32-2 2 0,41 2 13 15,-23 2 10-15,-18-4 2 0,24 13-2 0,-15-3 3 16,-9-10 8-16,17 19-11 0,-11-7-12 0,-6-12-2 15,9 24-10-15,-8-12 3 0,-1-12-13 0,3 29-4 0,-1-17-6 16,-2-12-1-16,9 18-3 0,-1-9-10 0,-8-9-17 16,15 14-9-16,-15-14 0 0,22 9-8 0,-4-4-7 15,-18-5 2-15,41 4-5 0,-14-6-6 16,-27 2 1-16,62-6-3 0,-30 0 1 0,-4-2-3 16,8-3 5-16,-4-1 4 0,0 0 0 0,1 0 5 15,-5 3 5-15,3-1 6 0,-4 0 16 0,0 6 4 16,-7-5 5-16,-1 5 10 0,-19 4 16 0,25-8 6 15,-25 8 10-15,25 0 5 0,-25 0 4 0,0 0 12 16,0 0 0-16,41 6-18 0,-41-6-1 0,24 11-11 16,-24-11 0-16,19 10-5 0,-19-10-9 0,27 12-4 15,-15-6-3-15,6 1 4 0,-18-7-15 0,34 12-17 16,-16-7-8-16,3-2 4 0,7 0-5 0,-2 0-6 16,6-2 1-16,2-2-5 0,-1 0 8 0,3-1 4 15,0-1-6-15,-1 0 0 0,6-3 2 0,-9-2 2 16,4 3 4-16,-3 1 0 0,-1-1 5 0,-2 0 7 15,0 1 22-15,-7-1 3 0,-23 5-2 0,40-4 8 16,-40 4 21-16,34-1 1 0,-34 1 12 0,31 1 8 16,-31-1 3-16,27 5-9 0,-27-5-4 0,25 8-11 15,-25-8-43-15,25 6-12 0,-25-6 0 0,24 6 0 16,-5-2 0-16,-19-4 0 0,31 3 0 0,-31-3 0 16,38 5 0-16,-17-1 0 0,-21-4 0 0,43-4-10 15,-43 4-125-15,42-2-61 0,-14-3-70 0,-7-1-90 16,-1-1-135-16,10-1-150 0,-2-5-375 0,-2-1-1101 15,-2 1 486-15</inkml:trace>
  <inkml:trace contextRef="#ctx0" brushRef="#br0" timeOffset="153766.63">24461 18223 73 0,'0'0'386'0,"0"0"-96"0,0 0-118 15,0 0-174-15,3-29-152 0,-3 29-165 0,-10-14 73 16</inkml:trace>
  <inkml:trace contextRef="#ctx0" brushRef="#br0" timeOffset="155349.6">11980 12290 281 0,'-2'3'529'15,"2"-3"2"-15,-2 6-3 0,0-4-7 0,2-2-15 16,-1 4-9-16,1-4-9 0,0 0-16 0,0 0-14 16,0 0-24-16,0 0-22 0,0 0-26 0,-10-18-17 15,7 9-13-15,1-1-14 0,-2-6-10 0,0-2-11 16,-1-7-20-16,1-1-174 0,2-2-127 0,-1-2 0 15,2-3 0-15,-7-12 0 0,8-2 0 0,-2-1 0 16,3-3 0-16,4 0 0 0,0-5 0 0,0-2 0 16,8-25 0-16,-7 31 0 0,7 5 0 0,-5 11 0 15,-3 5 0-15,1 9 0 0,-4 7 0 0,1 5 0 16,-1 3 0-16,-4 4 0 0,2 3 0 0,0 0 0 0,-6 18 0 16,-2 8 0-16,-3 9 0 0,-7 10-73 0,-1 8-435 15,-12 24-37-15,14-26-58 0,-5 3-474 16,-7-4-1167-16,0 3 516 0</inkml:trace>
  <inkml:trace contextRef="#ctx0" brushRef="#br0" timeOffset="155682.91">11557 12322 381 0,'0'-7'528'0,"0"3"27"0,1-1 16 15,-1 3 8-15,2-1-34 0,0-3-32 0,1 1-44 16,-1 3-10-16,-2 2-29 0,9-2-24 0,-3 5-29 15,3 1-30-15,-1 6-26 0,1-2-25 0,5 6-29 16,-3 2-24-16,2-2-27 0,-4 2-16 0,5 0-18 16,0 4-20-16,-4-5-21 0,-1-1-138 0,0 3-3 15,4-9 0-15,-3 4 0 0,-1-5 0 0,-5 0 0 16,6-1 0-16,0-1 0 0,2-3 0 0,-2-3 0 16,3-4 0-16,0 1 0 0,2-6 0 0,4 1 0 0,0-8 0 15,3-4 0-15,0-1 0 0,-3-2 0 16,0-2 0-16,3-2 0 0,-5 1 0 0,-1 2 0 15,-4 8 0-15,0 1 0 0,1 2 0 0,-4 2 0 16,-1 1 0-16,-2 5 0 0,-1 1 0 0,-1-1-254 0,0 2-150 16,-1-1-57-16,-1-1-61 0,2 0-76 0,-4 1-394 15,6-1-1075-15,-1 1 475 0</inkml:trace>
  <inkml:trace contextRef="#ctx0" brushRef="#br0" timeOffset="157066.13">12525 11402 3598 0,'-2'-13'213'0,"-1"2"-15"0,-1 2 39 0,4 1 47 16,-1 0-2-16,1 3-14 0,-2 1-18 0,0-1-20 15,2 1-31-15,-2 0-11 0,2 4-11 0,0 0-18 16,-2-6-11-16,2 6-15 0,-1-2-16 0,1 2 0 15,0 0-17-15,-4-2-5 0,4 2-4 0,-11-3-19 16,4 2 1-16,1-2-14 0,0 1 8 0,-5-3 11 16,1-1 4-16,0-1 11 0,-2-4-4 0,2 1-4 15,1-3 0-15,-1-5-6 0,0-1-4 0,1-5 2 16,1-2-12-16,4-2-37 0,4-4-28 0,3-2 0 16,-2 3 0-16,7-4 0 0,0 9 0 0,-2-1 0 15,4 3 0-15,-4 9 0 0,2 2 0 0,1 3 0 16,0 3 0-16,0-1 0 0,1 5 0 0,2 4 0 0,-1 4 0 15,1 3 0-15,-3-1 0 0,2 8 0 16,1 3 0-16,-1 5 0 0,-2 2 0 0,1 0 0 16,-5 1 0-16,-1 5 0 0,0-1 0 0,-1 2 0 15,-2-2 0-15,-2 0 0 0,-2 2 0 0,-1 2 0 0,-1-4 0 16,0 4 0-16,-4-2 0 0,-5 0 0 0,5 2 0 16,-5-2 0-16,1-4 0 0,-2 2 0 0,2-6 0 15,-2-2 0-15,3-7 0 0,0-2 0 0,5-4 0 16,-2 0 0-16,1-6 0 0,-2 3 0 0,3-5 0 15,-1-2 0-15,8 1 0 0,-15-7 0 0,7-2 0 16,4 2 0-16,-1-2 0 0,4-3 0 0,-2-5 0 16,3 1 0-16,0 4 0 0,4-1 0 0,0 3 0 15,1 1 0-15,0 0 0 0,-1 6 0 0,5 0 0 16,-1 2 0-16,-2 2 0 0,2 2 0 0,2 3 0 16,-1 1 0-16,1 6 0 0,1-2 0 0,-3 2 0 15,-1-1 0-15,-1-1 0 0,3 4 0 0,-1-3 0 16,-1-1 0-16,-2-2 0 0,2-1 0 0,0 2 0 15,-2-3 0-15,3 0 0 0,1-5 0 0,-4 1 0 0,3 0 0 16,-3-2 0-16,5-2 0 0,0-3 0 16,2 0 0-16,-3-2 0 0,5-1 0 0,-1-4 0 0,2 0 0 15,-3 0 0-15,2-4 0 0,-2 0 0 0,1 3 0 16,0 3 0-16,-5 0 0 0,-2 3 0 0,2 1 0 16,-2 2 0-16,-1 1 0 0,0 2 0 15,-5 0 0-15,8 5 0 0,-3 2 0 0,-4-3 0 0,3 6 0 16,-4-2 0-16,4 3 0 0,-4-1 0 0,1-3 0 15,3 1 0-15,-4 0 0 0,4-3 0 0,-3 2 0 16,2-2 0-16,-2-3 0 0,3 2 0 0,-4-4 0 16,10 1 0-16,-10-1 0 0,12-4 0 0,-3 0 0 15,-2-3 0-15,3-1 0 0,1-1 0 0,3-2 0 16,-1-2 0-16,-1 0 0 0,0-1 0 0,-3 7 0 16,1-3 0-16,0 3 0 0,-1 1 0 0,0-1 0 15,-3 1 0-15,0 3 0 0,0 3-7 0,-6 0 5 16,9 3-12-16,-4 0 7 0,-2 1-11 0,3 3 9 15,-3-1 12-15,4 1-4 0,-2-1-4 0,4-2 12 16,0-1 0-16,3 0 9 0,-1-1-8 0,2 2 14 0,1-8-22 16,-1 1 0-16,5-1 0 0,-3-3 0 0,4-3 0 15,-3-3 0-15,0 1 0 0,-3 2 0 16,2-4 0-16,-1 0 0 0,3-7 0 0,-4 0 0 0,-3-5 0 16,4 4 0-16,0-5 0 0,1 0 0 0,-4-3 0 15,-1-3 0-15,0 3 0 0,-1 2 0 0,-2 8 0 16,-1 5 0-16,0 0 0 0,-3 6 0 0,-1 2 0 15,1 5 0-15,-2 2 0 0,-1 0 0 0,0 14 0 16,-1 2 0-16,0 4 0 0,-1 7 0 0,0 3 0 16,0 5 0-16,0-1 0 0,-3 1 0 15,2 16 0-15,1-3 0 0,-1-1 0 0,1-10 0 0,-1 9 0 16,2-13 0-16,2-1 0 0,-5-1 0 0,0-4 0 16,-1 1 0-16,-1-10 0 0,1 1 0 0,0-3 0 15,-3-2 0-15,0-4 0 0,-1-2 0 0,3-4 0 16,0-1 0-16,-2-2 0 0,-2-3 0 0,1-3 0 15,-3-1 0-15,2-2 0 0,2-7 0 0,-1-7 0 16,4 4 0-16,0-10 0 0,5 0 0 0,3 3 0 0,-1-1 0 16,6 1 0-16,-2-1 0 0,3 8 0 15,3-1 0-15,-2 4 0 0,4 0 0 0,-1 3 0 16,1 0 0-16,6 3 0 0,3-6 0 0,-5 8 0 16,1 1 0-16,3 0 0 0,0 1 0 0,-2-1 0 0,7 1 0 15,-4 3 0-15,-2-2 0 0,0 2 0 0,1-1 0 16,-4-4 0-16,0 4 0 0,0-2 0 0,-5 0 0 15,-2 1 0-15,-1-2 0 0,1-1 0 0,-4 2 0 16,1-1 0-16,-1-1 0 0,-3 1 0 0,0-1 0 16,0 2 0-16,-4-2 0 0,0 2 0 0,0-1 0 15,-4 0 0-15,3 1 0 0,-6 2 0 0,5 1 0 16,-7-1 0-16,0 3 0 0,1 0 0 0,-3 4 0 16,-1 0 0-16,2 9 0 0,-4-4 0 0,5-2 0 15,-1 5 0-15,0 4 0 0,6-4 0 0,-1-2 0 16,3 4 0-16,1 4 0 0,4-1 0 0,3-3 0 15,6-2 0-15,-2 1 0 0,4-4 0 0,5-3 0 16,-2 2 0-16,3-4 0 0,-1-2 0 0,3-7 0 16,-1 3 0-16,-1-3 0 0,-2 0 0 0,1-2-178 15,-1-4-187-15,-4-2-89 0,1 1-95 0,-4-2-102 16,0 0-348-16,-1 5-1083 0,-2-1 479 0</inkml:trace>
  <inkml:trace contextRef="#ctx0" brushRef="#br0" timeOffset="158133.2">13978 11319 403 0,'5'-2'499'0,"-1"-3"24"15,1 1 5-15,-2 2-4 0,3-1-11 0,-6 3 2 16,5-5-39-16,-1 2-8 0,-4 3-46 0,4-3-35 16,-4 3-50-16,0 0-22 0,0 0-48 15,0 0-19-15,0 0-20 0,-12 11-28 0,5-2-20 0,1-2-16 16,-3 6-24-16,1 3-7 0,0-2-12 0,5 2-17 15,0 1-13-15,2-1-5 0,2 1-10 0,2-1 3 16,0-5-18-16,9 3-4 0,1 1-11 0,0-7-46 16,8-1 0-16,-2-4 0 0,4-1 0 0,8 1 0 15,-12-7 0-15,11 0 0 0,-4-6 0 0,0-1 0 16,-2-1 0-16,-2-3 0 0,2-4 0 0,-2 2-3 16,-8 2-12-16,4-7 7 0,0-3-8 0,-4-2 12 15,-3 0-15-15,3-3 5 0,-2-4 5 0,2-1 7 16,-6 4-9-16,-3 1 7 0,0 1 7 0,-3 12 15 15,1 4 5-15,-1-1 0 0,0 9-5 0,0 1-4 16,-4 0-8-16,2 4-6 0,0 0 0 0,-10 15 0 16,4-3 0-16,1 6 0 0,1 3 0 0,1 4 0 15,-1 3 0-15,-4-2 0 0,4 1 0 0,2 1 0 0,-2-2 0 16,4-2 0-16,-3-5 0 0,-1-2 0 16,3-1 0-16,-1-2 0 0,3 0 0 0,-1-4 0 15,-1-3 0-15,1-2 0 0,0 0 0 0,1-1 0 16,-1-4 0-16,0 0 0 0,0 0 0 0,0 0 0 0,6-14 0 15,-4 4 0-15,1 0 0 0,0-2 0 16,1 3 0-16,-2-3 0 0,2 1 0 0,4 0 0 16,-4 4 0-16,1-3 0 0,1 6 0 0,1-3 0 0,4 2 0 15,1 2 0-15,0 0 0 0,1 0 0 0,0 2 0 16,6 1 0-16,3 1 0 0,-3 1 0 0,3-1 0 16,-1 1 0-16,0-1 0 0,3 2 0 0,-3-3 0 15,0 1 0-15,-3-1 0 0,1-1 0 0,-6-1 0 16,4 1 0-16,-4-2 0 0,-4-1 0 0,2-1 0 15,-3 0 0-15,-1-2 0 0,0 2 0 0,-5-2 0 16,0 1 0-16,-1 1 0 0,-4-2 0 0,1 4 0 16,-5-2 0-16,-2-3 0 0,-1 6 0 0,-1 2 0 15,-1 1 0-15,-1 6 0 0,-1-4 0 0,0 4 0 16,-1 3 0-16,6-2 0 0,-4 7 0 0,6-7 0 0,0 5 0 16,2-1 0-16,5 3 0 0,3-2 0 15,4-1 0-15,4 0 0 0,5 1 0 0,3-1 0 16,7-1 0-16,7-2 0 0,2-3 0 0,-5 0 0 15,5-2 0-15,1 0 0 0,-2-4 0 0,3 0 0 0,-2-5 0 16,-3 3 0-16,-2-5 0 0,1 0-28 16,-3-5-46-16,-9 4 1 0,-3-3 10 0,0 0 6 0,-7 4 6 15,5-6 21-15,-7 3 0 0,-1 1 19 0,-3 0 4 16,-3 3 6-16,-3 0 29 0,-1 1 0 0,-2 2-11 16,-3 1 18-16,-5 2-6 0,2 1 10 0,-7 2 4 15,5 5-4-15,-6-1 9 0,3 1-14 16,-6 6 8-16,6-1-6 0,-1 8-29 0,4-12-7 0,3 5 0 15,-1-1 0-15,5-2 0 0,2-1 0 0,2 1 0 16,3-1 0-16,0 2 0 0,5-2 0 0,-1-1 0 16,6-3 0-16,3-2 0 0,-1-3 0 0,3-2 0 15,3-2 0-15,2-1 0 0,-1-3 0 0,-1-4 0 16,5-3 0-16,-1-3 0 0,-3-2 0 0,0-2 0 16,-3-7 0-16,0 2 0 0,0-3 0 0,-2-3 0 15,4-13 0-15,-2 1 0 0,-3-8 0 0,0 5 0 16,-7 14 0-16,-1-1 0 0,-3 4 0 0,-4 5 0 15,1-3 0-15,-3 14 0 0,-2 6 0 0,-1-1 0 16,-3 8 0-16,1 1 0 0,-1 3 0 0,-3 10 0 16,4 2 0-16,-1 8 0 0,1 2 0 0,3 4 0 15,2 4 0-15,3 1 0 0,4 12 0 0,1-11 0 16,1-3 0-16,3 1 0 0,0 2 0 0,5-1 0 0,0-4 0 16,0-2 0-16,3-5 0 0,-4 2 0 0,2-9 0 15,3 3 0-15,-3-5 0 0,-5-7 0 0,0 0-12 16,0 0-317-16,1-7-79 0,-3 1-71 15,-7-1-82-15,5-4-506 0,-1-1-1157 0,-3-1 512 0</inkml:trace>
  <inkml:trace contextRef="#ctx0" brushRef="#br0" timeOffset="159600.16">15534 11377 366 0,'1'-6'481'0,"0"1"9"16,4 1-7-16,-1-3-4 0,3 0-8 0,-1 3-34 16,0-4-9-16,3 2-6 0,0-1-2 0,0-2-20 15,1 3-16-15,3-1-13 0,-1 3-10 0,2 0-21 16,1-2-22-16,-1 4-23 0,3 2-21 0,-3 1-14 15,2 2-25-15,5 3-26 0,-3-1-18 0,-3 7-115 0,4 1-76 16,-1 4 0-16,-1 5 0 0,-4-7 0 16,-3 2 0-16,-4 1 0 0,3 7 0 0,-5-7 0 15,-1 0 0-15,-2-1 0 0,-4-1 0 0,-2 2 0 16,0-9 0-16,-2 3 0 0,-4-1 0 0,2-4 0 16,0-2 0-16,-2 0 0 0,3-4 0 0,-1 2 0 15,-1-4 0-15,1-2 0 0,1-2 0 0,3-2 0 16,1-2 0-16,2 0 0 0,-2-8 0 0,10 1 0 0,-1-3 0 15,8-3 0-15,1 1 0 0,3-1 0 0,3 5 0 16,1 0 0-16,-1 2 0 0,6 1 0 0,-6 4 0 16,-1 4 0-16,3 1 0 0,-3 1 0 15,1 1 0-15,0 5 0 0,-7-1 0 0,-2 3 0 0,1 0 0 16,-6-1 0-16,2 5 0 0,-3-2 0 0,-1 5 0 16,0-3 0-16,-2 4 0 0,-2 0 0 0,0-1 0 15,-1 0 0-15,0 1 0 0,-2 3 0 0,2 2 0 16,1-5 0-16,-3 0 0 0,3-3 0 0,0 1 0 15,0 1 0-15,4-5 0 0,-1-1 0 0,-1 2 0 16,8-2 0-16,-3-2 0 0,3 1 0 0,-1-2 0 16,2-2 0-16,0-3 0 0,-2 0 0 0,2-1 0 15,-1-1 0-15,-1-2 0 0,-2-2 0 0,1-4 0 16,-2 4 0-16,0-7 0 0,-1 5 0 0,-3-1 0 16,-2 1 0-16,-2 2 0 0,0-1 0 0,-1 2 0 15,-3-2 0-15,0 4 0 0,-2 0 0 0,1 0 0 16,0 0 0-16,0 4 0 0,2-6 0 0,1 7 0 15,4 1 0-15,-6-1 0 0,6 1 0 0,-5-2 0 16,5 2 0-16,0 0 0 0,0 0 0 0,0 0 0 16,0 0 0-16,16-3 0 0,-9 3 0 0,-1-1 0 0,6-1 0 15,-1 1 0-15,3-5 0 0,-2 4 0 16,-1 1 0-16,2 0 0 0,2 0 0 0,-2-1 0 0,0 1 0 16,0 1 0-16,-1 1 0 0,1 1 0 0,-1-2 0 15,0 2 0-15,0 1 0 0,1 5 0 16,-2-5 0-16,0 3 0 0,-1 3 0 0,-1-3 0 0,-2 3 0 15,1-1 0-15,-2 0 0 0,2 1 0 0,-4-4 0 16,-3 4 0-16,3 0 0 0,-3 0 0 0,3 0 0 16,-4-1 0-16,3-1 0 0,-3 0 0 0,0 0 0 15,1 2 0-15,0-5 0 0,3 1 0 0,-3 2 0 16,3-2 0-16,1-1 0 0,3 1 0 0,1-3 0 16,-3 0 0-16,7-4 0 0,-3 3 0 0,2-4 0 15,-2 1 0-15,0-5 0 0,0 2 0 0,1-2 0 16,-4 0 0-16,1-4 0 0,1-4 0 0,-3 0 0 15,-2 5 0-15,-2-2 0 0,-1-1 0 0,-1 1 0 16,-3-5 0-16,-5 0 0 0,-1 2 0 0,-1 2 0 16,1 2 0-16,-1 0 0 0,-3-3 0 0,4 6 0 15,2 0 0-15,2 4 0 0,-2-1 0 0,4 0 0 16,-1 0 0-16,4 3 0 0,0 2 0 0,5-5 0 16,4 4 0-16,1-1 0 0,3 0 0 0,7 1 0 0,0-1 0 15,2-2 0-15,0-1 0 0,6-1 0 0,-1-1 0 16,0-1 0-16,-11 0 0 0,10-4 0 0,-10 0 0 15,-1-1 0-15,-1 2 0 0,-3-4 0 0,0-2 0 16,1 0 0-16,-3 2 0 0,-5-1 0 0,-1 4 0 16,0-4 0-16,1 6 0 0,1-1 0 0,-4 1 0 15,-1 3 0-15,3 3 0 0,-3-1 0 0,4 2 0 16,-4 3 0-16,0 0 0 0,0 0 0 0,0 0 0 16,-4 24 0-16,1-12 0 0,2 5 0 0,1 8 0 15,-1 4 0-15,1-3 0 0,1 4 0 0,-1 0 0 16,-1 2 0-16,2-4 0 0,-2 4 0 0,2 1 0 15,-1-2 0-15,1-1 0 0,3 3 0 0,0-2 0 16,0-3 0-16,4 0 0 0,-1-3 0 0,1-7 0 16,0-2 0-16,5-2 0 0,1-3 0 0,-5-2 0 15,3-4 0-15,5-1 0 0,-3-2 0 0,0-2 0 16,4-6 0-16,-3-1 0 0,1-3 0 0,-1-3 0 16,-6-3 0-16,6-6 0 0,-2-8-402 0,-4 3-92 15,-5-1-46-15,-7-1-42 0,-1 1-448 0,-6 0-1114 16,-3 0 493-16</inkml:trace>
  <inkml:trace contextRef="#ctx0" brushRef="#br0" timeOffset="159750.01">16735 11197 62 0,'-10'-1'385'0,"2"-2"21"0,3 0 17 0,1 0 12 16,-1 1-4-16,5 2-26 0,0 0-30 0,10-6-36 16,3 5-37-16,6-5-32 0,2 2-29 15,9 0-60-15,2 2-69 0,6-3-119 0,-3 2-113 16,0-1-138-16,-1-2-406 0,5 0-719 0,1 1 318 0</inkml:trace>
  <inkml:trace contextRef="#ctx0" brushRef="#br0" timeOffset="159917.17">17488 11273 540 0,'0'0'651'0,"-3"6"43"0,3-6 36 15,-1 2 0-15,1-2-38 0,0 0-69 0,0 0-61 16,0 0-59-16,0 0-54 0,0 0-80 0,0 0-104 15,0 0-115-15,15-5-158 0,-11 2-194 0,-4 3-195 16,0 0-662-16,10-2-1146 0,-10 2 506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17:13.498"/>
    </inkml:context>
    <inkml:brush xml:id="br0">
      <inkml:brushProperty name="width" value="0.05292" units="cm"/>
      <inkml:brushProperty name="height" value="0.05292" units="cm"/>
      <inkml:brushProperty name="color" value="#FF0000"/>
    </inkml:brush>
  </inkml:definitions>
  <inkml:trace contextRef="#ctx0" brushRef="#br0">5642 6200 212 0,'0'0'407'0,"0"-7"7"16,0 7 2-16,0-3-15 0,0 3-15 0,0 0-37 16,0 0-16-16,0 0-13 0,0 0-13 0,10 7-20 15,-1 0-20-15,-3 2-10 0,3-1-22 0,5 3-17 16,2 0-11-16,-1 0-19 0,3-1-10 0,1 4-9 16,4-1-13-16,-5-4-12 0,1-4-7 0,8 4-6 15,-6-2-10-15,8-1 7 0,2-1-9 0,-3-2-10 16,-7-3 2-16,10-1 3 0,-3 1-11 0,-1-3 15 15,4-1-10-15,-2 0-2 0,-8-2 3 0,6-2-4 16,1-1 10-16,1 1-18 0,-1-2 0 0,0-1-4 0,-7 2-13 16,-2 1-1-16,0 0-1 0,3 1-4 15,-3 3-66-15,1-3-8 0,-3 1 0 0,2 2 0 16,0 2 0-16,-2-1 0 0,3 3 0 0,-3 0 0 16,2 1 0-16,-6 2 0 0,6 1 0 0,3 0 0 0,-3 2 0 15,1 1 0-15,2 0 0 0,-4-2 0 16,1 4 0-16,3-4 0 0,-3 0 0 0,-1 0 0 15,5-2 0-15,-6-1 0 0,-3-1 0 0,5 1 0 16,-3-3 0-16,-1-1 0 0,2 0 0 0,-4-1 0 0,5-2 0 16,-4 2 0-16,4-3 0 0,-4-2 0 0,4 1 0 15,-5 4 0-15,5-4 0 0,-2-1 0 0,0 1 0 16,-5 1 0-16,0 1 0 0,0 3 0 0,-1 2 0 16,4-3 0-16,-4 3 0 0,3 0 0 0,-3 4 0 15,2 1 0-15,-1-1 0 0,2 1 0 0,-4 2 0 16,5 0 0-16,-1 2 0 0,0-2 0 15,2 2 0-15,0-4 0 0,-3 2 0 0,2-5 0 0,3 2 0 16,0-1 0-16,-4-1 0 0,8-2 0 0,-9-2 0 16,10-2 0-16,-1 0 0 0,-1-2 0 0,9 0 0 15,-8-2 0-15,-3-1 0 0,6-1 0 0,-4 2 0 16,1 0 0-16,6-2 0 0,-8 3 0 0,0 0 0 16,-1 0 0-16,1 4 0 0,-1-3 0 0,1 5 0 15,-2 2 0-15,-3 1 0 0,3 1 0 0,-1 2 0 16,3 3 0-16,-2 1 0 0,-2 1 0 0,2-2 0 0,2 2 0 15,-2 1 0-15,1-2 0 0,1 0 0 16,0-5 0-16,-1 2 0 0,1-1 0 0,-2-2 0 16,2 0 0-16,1-3 0 0,-1-3 0 0,1 0 0 15,-1-2 0-15,1-2 0 0,-4 0 0 0,8-7 0 16,-13 6-298-16,2-7-1018 0,1 3-1425 0,0-1 631 16</inkml:trace>
  <inkml:trace contextRef="#ctx0" brushRef="#br0" timeOffset="1216.08">10246 6229 78 0,'0'0'468'0,"2"-9"25"0,-2 6 20 0,-2-4 10 0,2 7-14 15,3-4-31-15,-2 0-29 0,-1 4-35 0,0 0-41 16,5-1-25-16,-5 1-12 0,0 0-11 0,10 8-26 16,-7 1-16-16,1 0-5 0,4 7-28 0,1-2-27 15,-5-3-17-15,6 3-20 0,1 0-7 0,2 1-16 16,1 0-14-16,9 0-15 0,-1 0-6 0,-3-7-13 16,9 2-10-16,3-3 7 0,-2-4-38 0,4 0-74 15,-2-5 0-15,1-1 0 0,1 2 0 0,0-5 0 16,-3-1 0-16,1-1 0 0,-1-1 0 0,-3-3 0 15,1 0 0-15,0-1 0 0,-2-3 0 0,-8 3 0 0,6-5 0 16,-1 4 0-16,-10 6 0 0,6-3 0 16,-9 4 0-16,3 0 0 0,-3 0 0 0,-1 2 0 15,-2 3 0-15,5 2 0 0,0 0 0 0,-2 1 0 0,4 0 0 16,-2 4 0-16,2 0 0 0,1 4 0 16,3-2 0-16,0 1 0 0,1-4 0 0,-1 4 0 15,2-2 0-15,7 0 0 0,-4-1 0 0,-2 1 0 0,2-5 0 16,-3 1 0-16,2-1 0 0,-2-2 0 0,3 0 0 15,-6-1 0-15,2 0 0 0,0 0 0 0,-3-4 0 16,0 1 0-16,-3 0 0 0,2-5 0 16,-2 6 0-16,-1-2 0 0,2 1 0 0,1 0 0 0,-1 0 0 15,-2 2 0-15,0 2 0 0,-2 2 0 0,2-2 0 16,2 3 0-16,0 0 0 0,-2 0 0 0,0 1 0 16,0 2 0-16,2 0 0 0,1 3 0 0,-1-4 0 15,3 2 0-15,-3 2 0 0,-1-4 0 0,-1 2 0 16,0-1 0-16,-2-3 0 0,3-1 0 0,-3 2 0 15,3-2 0-15,5 1 0 0,-5-2 0 0,0-2 0 16,6 1 0-16,0-1 0 0,0-1 0 0,3 1 0 16,-3-4 0-16,12-2 0 0,-3 0 0 0,0 0 0 15,3 0 0-15,0 1 0 0,0-1 0 0,0-2 0 16,-3 3 0-16,-5 6 0 0,-3-3 0 0,2 3 0 16,-3 1 0-16,-6 0 0 0,1 0 0 0,-4 2 0 15,3 3 0-15,-3-3 0 0,2 5 0 0,-6-3 0 16,6 0 0-16,-3 2 0 0,1 1 0 0,-1 0 0 15,4-3 0-15,-3 1 0 0,4 0 0 0,-1-2 0 0,8-1 0 16,-1-2 0-16,9 0 0 0,-1-3 0 16,0 1 0-16,3-2 0 0,-2-1 0 0,-1 0 0 15,-7 2 0-15,6-8 0 0,-7 7 0 0,4-5 0 16,6-3 0-16,-10 5 0 0,0-3 0 0,2-4 0 0,-4 5 0 16,-2-1 0-16,0 1 0 0,-3-1 0 0,-4 4 0 15,1-1 0-15,-5-1 0 0,3 3 0 16,1-1 0-16,-4 0 0 0,-4 2 0 0,3 3 0 0,-3-1 0 15,-1 2 0-15,0 0 0 0,8 0 0 0,-8 0 0 16,9 1 0-16,-5 1 0 0,1-1 0 0,0 3 0 16,4 3-636-16,-1-3-624 0,3-2-1364 0,1 2 604 15</inkml:trace>
  <inkml:trace contextRef="#ctx0" brushRef="#br0" timeOffset="1851.56">14938 6197 3112 0,'0'0'318'0,"-4"3"-114"16,4-3-21-16,0 0 66 0,-8 0 41 0,8 0 21 15,0 0-5-15,-6 2-5 0,6-2-13 0,0 0-4 16,0 0-4-16,0 0-10 0,0 0-13 0,-7 1-4 16,7-1-15-16,0 0-5 0,0 0-10 0,0 0-8 15,0 0-8-15,0 0-38 0,0 0-169 0,0 0 0 16,0 0 0-16,17 1 0 0,-5-2 0 0,7 0 0 16,2 1 0-16,9-3 0 0,7 1 0 0,14-2 0 15,2-1 0-15,-2 2 0 0,3 1 0 0,3 0 0 16,-2 3 0-16,-1-9 0 0,-3 6 0 0,0 1 0 0,-14 1 0 15,1 0 0-15,-4-3 0 0,-4 3 0 16,-9 2 0-16,-1-5 0 0,1 2 0 0,-9 1 0 16,0-2 0-16,-2 1 0 0,-3 1 0 0,-1 0 0 0,-6 0 0 15,9-2 0-15,-5 1 0 0,-4 1 0 0,0 0 0 16,6-3 0-16,-6 3 0 0,5-1 0 0,-5 1 0 16,0 0 0-16,0 0 0 0,0 0 0 15,0 0 0-15,0 0 0 0,0 0 0 0,0 0 0 0,0 0 0 16,8 0 0-16,-8 0 0 0,0 0 0 0,0 0 0 15,0 0 0-15,0 0 0 0,5 3 0 16,-5-3 0-16,0 0 0 0,0 0 0 0,0 0 0 0,0 0 0 16,0 0-364-16,0 0-387 0,-26 1-429 0,7 0-1277 15,-9 2 564-15</inkml:trace>
  <inkml:trace contextRef="#ctx0" brushRef="#br0" timeOffset="2183.32">14789 6500 560 0,'-7'2'567'0,"6"-2"24"0,1 0 12 16,0 0 16-16,0 0 5 0,19-8-21 0,-6 4-20 15,6-2-35-15,7 1-35 0,3-1-32 0,-1-1-30 16,4 4-31-16,3 0-21 0,0-1-25 0,19-3-119 16,-3 3-255-16,5-1 0 0,0 0 0 0,3 1 0 15,-1 0 0-15,6-1 0 0,-5-1 0 0,-1 1 0 16,0 4 0-16,-4-2 0 0,-2-1 0 0,-14 3 0 15,-4-4 0-15,-3 3 0 0,-6 2 0 0,-6-1 0 16,0-1 0-16,-2 2 0 0,-8-1 0 0,-2-1 0 16,1 2 0-16,-2 0 0 0,-6 0 0 0,11 0 0 15,-11 0 0-15,0 0 0 0,7 0 0 0,-7 0 0 16,0 0 0-16,7 0 0 0,-7 0 0 0,0 0 0 16,0 0 0-16,0 0 0 0,7 2 0 0,-7-2 0 0,0 0 0 15,0 0 0-15,0 0 0 0,0 0 0 16,0 0 0-16,0 0 0 0,0 0 0 0,0 0 0 15,0 0-50-15,0 0-1308 0,0 0-1469 0,0 0 651 16</inkml:trace>
  <inkml:trace contextRef="#ctx0" brushRef="#br0" timeOffset="8449.42">5261 7323 169 0,'0'0'309'0,"-4"-6"1"0,3 3-11 0,1 3-5 16,0-4-3-16,0 4-10 0,4-7-14 0,-3 3 11 15,2 2 3-15,-3 2 6 0,2-4-5 0,-2 4-13 16,8-1-8-16,-8 1 0 0,0 0-3 0,11 4-9 16,-7-1 6-16,1 3-9 0,0 2-18 0,1 1-14 15,0 0-14-15,3 1-16 0,-2 3-21 0,1 0-3 16,4-2-23-16,-1 1-18 0,2 3 2 0,2-2-25 16,2-2-9-16,2-1 3 0,1-2-9 0,9-3-13 15,-9-3-7-15,10-1-6 0,-2-2-1 0,1 0-5 16,0-5-2-16,6 0-12 0,-1-7-7 0,0 0 4 15,-4 2-2-15,1-3-10 0,1-2 13 0,0 0 1 16,-5-1-15-16,1 1 14 0,-3 4-10 0,1-2-4 16,-6 6 10-16,-2 0-1 0,0 2 2 0,0 1-21 15,-4 2 2-15,-1 3 1 0,1 3 14 0,4 0 9 16,1 3-22-16,-2 3 14 0,1 0 1 0,4 5-8 16,0 0 7-16,-3-3-5 0,6 3-2 0,-6-6-9 15,0 2 29-15,8-2-17 0,-3 2 7 0,-3-6-1 16,8 4-15-16,-2-5 4 0,-7-3 4 0,7 0-22 15,-5-4 0-15,1 1 0 0,5-3 0 0,1-2 0 0,-3-2 0 16,2 3 0-16,-2-5 0 0,-2 1 0 16,4 1 0-16,-5-5 0 0,-4 4 0 0,-2 2 0 15,2 0 0-15,-4 0 0 0,3 2 0 0,-5 2 0 16,0 1 0-16,0 2 0 0,-1 4 0 0,5 0 0 0,-1 5 0 16,-4-2 0-16,3 3 0 0,-2 2 0 0,0 0 0 15,2 1 0-15,1-2 0 0,-1 1 0 16,-1 0 0-16,4-3 0 0,0 1 0 0,0-1 0 15,3-3 0-15,0-4 0 0,2 0 0 0,5 0 0 0,-5-2 0 16,-5-4 0-16,10 0 0 0,-1-2 0 0,-8 0 0 16,-1-1 0-16,6-1 0 0,-6 1 0 15,0 0 0-15,1 0 0 0,0-3 0 0,-3 3 0 16,0 4 0-16,0-3 0 0,4 2 0 0,-10 3 0 0,4 0 0 16,-1 1 0-16,2 5 0 0,2 1 0 0,2-1 0 15,-6 1 0-15,4 3 0 0,-1 3 0 0,2-2 0 16,0 2 0-16,1 0 0 0,-1-2 0 0,3-1 0 15,7 3 0-15,0-1 0 0,1-2 0 0,-2-1 0 16,-7-5 0-16,9-1 0 0,-9-1 0 0,2 0 0 16,1-2 0-16,4 0 0 0,-6-1 0 0,-3-2 0 15,1 1 0-15,3-2 0 0,0-1 0 0,5-3 0 16,-3-1 0-16,0-2 0 0,2 2 0 0,-2 0 0 16,0-1 0-16,2 3 0 0,-2 0 0 0,-5 6 0 15,3 1 0-15,-1-1 0 0,7 2 0 0,1 4 0 16,-2 2 0-16,1 0 0 0,-3 2 0 0,1 4 0 0,1-3 0 15,2 3 0-15,-3-1 0 0,3-2 0 16,-1 2 0-16,1-3 0 0,0 2 0 0,-1-1 0 16,-5-5 0-16,4 1 0 0,0-1 0 0,-7-2 0 15,2-3 0-15,7-1 0 0,-11-1 0 0,5 0 0 16,-4 0 0-16,3 0 0 0,-4-3 0 0,4 0 0 0,-7-2 0 16,3-2 0-16,-1 4 0 0,0-3 0 15,-4 0 0-15,6 2 0 0,-2-6 0 0,-3 3 0 16,0 6 0-16,-4-2 0 0,3 2 0 0,-1 1 0 15,-1 2 0-15,2 0 0 0,-3 2 0 0,3 1 0 16,0 1 0-16,-1 1 0 0,0-1 0 0,3-1 0 16,-3 3 0-16,4 2 0 0,-3 0 0 0,0-3 0 15,1 1 0-15,-1-1 0 0,1 2 0 0,1-2 0 0,3 0 0 16,0-1 0-16,-4-2 0 0,-2 0 0 0,0 1 0 16,1-1 0-16,-3 1 0 0,4-2 0 0,-2 0 0 15,-2-1 0-15,2-1 0 0,-1 0 0 16,-1 2 0-16,1 0 0 0,-1-2 0 0,-5 1 0 0,5 0 0 15,-5-1 0-15,-5 4 0 0,8-4 0 0,0 0-679 16,-7 1-573-16,1-2-1357 0,-2 5 600 0</inkml:trace>
  <inkml:trace contextRef="#ctx0" brushRef="#br0" timeOffset="12534.35">5045 8958 3713 0,'-8'-1'159'0,"8"1"-61"0,-14-1-58 0,4-1-8 16,6 1 69-16,4 1 45 0,-10-1 38 0,10 1 3 15,-6-1-9-15,6 1-2 0,-5-2 0 0,5 2-9 16,-4-2-5-16,4 2 3 0,0 0 9 0,0 0 2 15,6-7 11-15,-6 7 14 0,7-2 2 0,-1 0-3 16,1 1 8-16,-1 0-6 0,1 1 2 0,-7 0 5 16,14 1 1-16,-6-2-12 0,1 0-63 0,1 0-135 15,2-2 0-15,-1 5 0 0,3-2 0 0,3 0 0 16,2-2 0-16,-1 2 0 0,10 2 0 0,4-1 0 16,3-2 0-16,5 2 0 0,15-2 0 0,2-2 0 15,8 2 0-15,28-1 0 0,-1 1 0 0,5-4 0 16,-5 2 0-16,0 3 0 0,8 0 0 0,0 1 0 15,-6-1 0-15,1 5 0 0,-31-5 0 0,29 4 0 16,-34-4 0-16,-6 1 0 0,1 1 0 0,-4-2 0 16,-13-2 0-16,-6 1 0 0,-4 0 0 0,-8 1 0 15,-1-1 0-15,-8-1 0 0,0-1 0 0,-4 3 0 0,-2-1 0 16,-4 1 0-16,4-4 0 0,-4 4 0 16,-11-6 0-16,0 5 0 0,-5-2 0 0,2 2-103 15,-9 1-399-15,-8 1-40 0,-1-1-35 0,0 4-34 0,-18-2-365 16,9 1-1058-16,3 0 468 0</inkml:trace>
  <inkml:trace contextRef="#ctx0" brushRef="#br0" timeOffset="12900.23">5574 9124 3269 0,'-36'11'296'0,"-1"-2"-133"0,0-2-53 0,4-3 44 0,4 1 60 15,-2 0 39-15,10-2 18 0,2-2 5 0,0-3-24 16,6 0 13-16,2 2 5 0,2-1 8 0,3 1-26 15,0-2-9-15,6 2-16 0,-7-1-8 0,7 1-20 16,0 0-1-16,0 0-12 0,16-7-9 0,10-1-3 16,3-2-10-16,6 2-83 0,16-2-81 0,4-1 0 15,6 1 0-15,4 1 0 0,1 2 0 0,23 0 0 16,-25 2 0-16,28 0 0 0,-3 4 0 0,-27-4 0 16,0 5 0-16,1 3 0 0,-2-3 0 0,-2 3 0 15,-3-1 0-15,-4-4 0 0,-17 3 0 0,1 3 0 16,-1-2 0-16,-4 1 0 0,-11-2 0 0,0 0 0 15,-2 2 0-15,-6-1 0 0,-1-1 0 0,0 0 0 16,-4-1 0-16,-2 1 0 0,-1 0 0 0,1 0 0 16,1 1 0-16,-1-1 0 0,-5-1 0 0,0 0 0 15,9 1 0-15,-9-1 0 0,7 2 0 0,-7-2 0 16,0 0 0-16,10-2 0 0,-10 2 0 0,0 0 0 16,0 0 0-16,5-2 0 0,-5 2 0 0,0 0 0 15,0 0 0-15,0 0-1366 0,0 0-1478 0,0 0 654 0</inkml:trace>
  <inkml:trace contextRef="#ctx0" brushRef="#br0" timeOffset="18132.86">13789 8865 247 0,'0'0'504'15,"0"0"20"-15,-1-4 8 0,1 4-7 0,0 0-21 0,0 0-27 16,0 0-26-16,0 0-26 0,0 0-26 0,0 0-26 15,0 0-8-15,0 0-9 0,0 0-13 16,10 14-19-16,-5-6-21 0,-1-1-21 0,4 3-24 16,-1 5-14-16,5-2-16 0,-1 2-17 0,2-2-14 0,4 0-78 15,2 4-119-15,-1-5 0 0,5 2 0 0,6-4 0 16,-1-3 0-16,3-2 0 0,6 0 0 0,-5-3 0 16,4-1 0-16,3-3 0 0,12-6 0 0,-2 1 0 15,-12 0 0-15,14-6 0 0,0 0 0 0,-14 2 0 16,-1-5 0-16,13-2 0 0,-16 3 0 0,2-1 0 15,-3 3 0-15,-2-4 0 0,-3 5 0 0,-1 0 0 16,-7 6 0-16,0 1 0 0,0 0 0 0,-6 2 0 16,0 0 0-16,-1 5 0 0,-1 0 0 0,0 2 0 15,2 1 0-15,-1 0 0 0,1 5 0 0,0 1 0 16,3 1 0-16,-1-2 0 0,0 3 0 0,-1-2 0 16,0 0 0-16,3 0 0 0,2 0 0 0,9 0 0 15,-8-3 0-15,8 0 0 0,0-3 0 0,1-1 0 16,2 0 0-16,-2-5 0 0,-1-3 0 0,3 3 0 15,-2-4 0-15,-1 0 0 0,1-6 0 0,-3 1 0 16,1-4 0-16,3-1 0 0,-2-2 0 0,0-1 0 16,1 2 0-16,-2 0 0 0,-1 1 0 0,-7 5 0 15,-3 3 0-15,6 2 0 0,-9 2 0 0,0-2 0 0,0 5 0 16,-2 1 0-16,0 5 0 0,1-1 0 0,-2 1 0 16,0 1 0-16,-1 3 0 0,4 0 0 0,1 3 0 15,-1-2 0-15,1 0 0 0,0 2 0 0,0-1 0 16,3-2 0-16,2 2 0 0,-1-5 0 0,1 2 0 15,3-3 0-15,-2 0 0 0,1-1 0 0,7-2 0 16,-1-3 0-16,6 0 0 0,-4-1 0 0,1-1 0 16,2-6 0-16,-2 3 0 0,4-5 0 0,0 0 0 15,-1 1 0-15,2-3 0 0,1 2 0 0,-3 0 0 16,-1 2 0-16,2 3 0 0,-6 1 0 0,4 1 0 16,-1 3 0-16,-9 0 0 0,-1 2 0 0,8 2 0 15,-9 0 0-15,1 0 0 0,5 5 0 0,-4-3 0 16,-4 0 0-16,1 1 0 0,9 1 0 0,5 3 0 15,-4-5 0-15,0 3 0 0,0-6 0 0,2 3 0 16,1 0 0-16,-3-2 0 0,1-3 0 0,2 0 0 0,-3 1 0 16,0-2 0-16,-2 0 0 0,-6-3 0 0,-1-2 0 15,3 3 0-15,-4-5 0 0,1 0 0 16,-5-3 0-16,-1-1 0 0,-8 3 0 0,1-3 0 0,-5 1 0 16,0 0-1366-16,-4 0-1478 0,-4-5 654 15</inkml:trace>
  <inkml:trace contextRef="#ctx0" brushRef="#br0" timeOffset="19249.82">20046 8825 28 0,'-19'0'292'0,"-1"1"7"0,-1-1-3 16,2 1 3-16,6 0 12 0,3 1 10 0,1-2-3 16,1 0 4-16,2 0-1 0,0 1 3 0,6-1-1 15,-8 2-1-15,8-2 0 0,-9-1 0 0,9 1-4 16,0 0-5-16,-6 1 5 0,6-1-5 0,0 0-4 16,0 0-6-16,0 0 2 0,0 0 0 0,0 0-7 15,0 0-12-15,11-9 3 0,1 5-19 0,0 1-126 16,10 1-144-16,6-1 0 0,11 0 0 0,-2-2 0 15,18 1 0-15,1 4 0 0,6-1 0 0,32 1 0 16,-2-2 0-16,0 1 0 0,6 1 0 0,6 0 0 16,3-2 0-16,-2-2 0 0,7 0 0 0,-2 0 0 0,0 3 0 15,1 1 0-15,-2 0 0 0,-1-5 0 16,-8 2 0-16,-6 0 0 0,-31 4 0 0,3-2 0 16,0 1 0-16,-8-3 0 0,-3-1 0 0,-18 1 0 15,-3 2 0-15,-2-2 0 0,-1 3 0 0,-8-2 0 0,-3-1 0 16,-6 1 0-16,0 2 0 0,-5-1 0 15,0 2 0-15,-5-3 0 0,5 1 0 0,-4 1 0 16,-5 0 0-16,8-1 0 0,-8 1 0 0,0 0 0 16,0 0 0-16,2 2 0 0,-2-2 0 0,0 0 0 0,-10 9 0 15,0-6 0-15,-2 1 0 0,-2 3 0 16,-5 1-148-16,-2-4-551 0,-11 4-525 0,-3-2-1326 0,-3-2 586 16</inkml:trace>
  <inkml:trace contextRef="#ctx0" brushRef="#br0" timeOffset="19633.41">20809 8964 42 0,'-60'1'379'0,"3"-1"10"15,4 0 37-15,3 0 13 0,12-1 11 0,4 0 0 16,-1 0-2-16,13 2-4 0,3-1-16 0,-1-1-9 16,7 0 9-16,0 1-28 0,8 0-19 0,0-3-20 15,5 3-14-15,-8 3-9 0,8-3-7 0,0 0-12 16,0 0-12-16,39 0-9 0,-10 1-16 0,6-1-197 15,4-1-85-15,20 1 0 0,1 1 0 0,7-1 0 16,27 2 0-16,2-1 0 0,-30-1 0 0,39-1 0 16,-8 2 0-16,3-4 0 0,1 4 0 0,-4-6 0 15,-5 0 0-15,0 4 0 0,-3 0 0 0,-27-1 0 16,4 0 0-16,-4-2 0 0,-1 0 0 0,-5 3 0 16,-2-2 0-16,-3 1 0 0,-15-3 0 0,-3 2 0 15,-3 0 0-15,-9 2 0 0,2-2 0 0,-5 1 0 16,-4 1 0-16,-4-1 0 0,4 2 0 0,-7-2 0 15,-1 1 0-15,4 1 0 0,-3 0 0 0,-2-1 0 16,-5 1 0-16,10 0 0 0,-2 2 0 0,-3-2 0 0,1 3 0 16,-1-1 0-16,-1 0 0 0,3 2 0 15,-1 0 0-15,0-3 0 0,1 3 0 0,-1-2 0 16,-1 0 0-16,1-2 0 0,2 1 0 0,-8-1 0 0,9-4 0 16,2-1 0-16,1-4-1366 0,1-1-1478 0,2-1 654 15</inkml:trace>
  <inkml:trace contextRef="#ctx0" brushRef="#br0" timeOffset="19801.58">23242 8952 5664 0,'0'0'376'0,"-11"1"-159"0,5-1 97 0,6 0 67 0,-16-3 27 16,6 2-26-16,6-1-55 0,-5-2-205 0,4 1-122 15,0 2 0-15,-4 0 0 0,9 1 0 0,-5-3 0 16,5 3 0-16,0 0 0 0,-6 0-127 15,6 0-673-15,0 0-411 0,0 0-1312 0,0 0 581 0</inkml:trace>
  <inkml:trace contextRef="#ctx0" brushRef="#br0" timeOffset="24049.51">16409 10460 439 0,'9'-6'619'0,"-3"-2"18"16,5-1 30-16,-5 4-4 0,-1 2-12 0,-1-2-36 15,1 2-44-15,-1 1-44 0,2 1-34 0,-6 1-23 16,8 6-21-16,-4 2-22 0,0 3-38 0,-3 4-18 16,0 10-168-16,-2-1-203 0,0 3 0 0,-2 2 0 15,3 1 0-15,-1 1 0 0,-2 0 0 0,2 1 0 16,1-4 0-16,0 3 0 0,0-6 0 0,0-7 0 16,0-2 0-16,0-2 0 0,0-3 0 0,1-1 0 15,-1-4 0-15,0-2 0 0,-1-1 0 0,1-3 0 16,0 0 0-16,1-14-329 0,2 2-369 0,-2-7-496 15,4 1-1294-15,3-5 572 0</inkml:trace>
  <inkml:trace contextRef="#ctx0" brushRef="#br0" timeOffset="24349.28">16773 10410 281 0,'4'-3'385'0,"-3"1"11"0,-1 2 25 16,0 0 36-16,0 0 13 0,-12 15 0 0,7-6-15 0,-7 2-12 15,2 4-16-15,0-2-28 0,1 3-11 16,0-2-20-16,-4 0-44 0,1 1-30 0,1 0-22 0,-2 0-41 15,2-3-13-15,-3-1-21 0,-1-2-18 0,0 2-18 16,-3-1-15-16,-1-2-17 0,1-1-5 0,2-3-19 16,2 0-6-16,1-2-4 0,1-1-5 0,1-2-6 15,3 1-1-15,0-3-83 0,6 1 0 16,-1 0 0-16,3 2 0 0,0 0 0 0,9-6 0 0,-2 3 0 16,2 3 0-16,2-2 0 0,2 3 0 0,6 4 0 15,-7-2 0-15,5 4 0 0,-2 0 0 0,0 3 0 16,0 0 0-16,3 0 0 0,-4 2 0 0,9 7 0 15,-4 3 0-15,-1-2 0 0,6-3 0 0,-7-3 0 16,0-4 0-16,2 0 0 0,-1-1 0 0,-2-3 0 16,2-4-262-16,1-2-195 0,-7-2-83 0,3-2-82 15,-3-1-430-15,4-3-1140 0,-3-2 505 0</inkml:trace>
  <inkml:trace contextRef="#ctx0" brushRef="#br0" timeOffset="24515.87">17081 10542 84 0,'0'-5'509'0,"0"0"29"0,1 0 43 16,-1 5 16-16,-1-6-11 0,2 3-15 0,3-1-62 16,0 1-36-16,5 1-45 0,5 1-36 0,4 0-41 15,9-1-43-15,2 4-40 0,2-4-56 0,2 4-81 0,1-4-77 16,0 1-85-16,-2 1-101 0,-1-1-97 16,-10 1-92-16,-3 1-97 0,-2 0-86 0,-4 1-323 15,-5 0-895-15,-3-1 397 0</inkml:trace>
  <inkml:trace contextRef="#ctx0" brushRef="#br0" timeOffset="24666.34">17247 10643 159 0,'-22'15'350'0,"5"-5"11"0,0-4 26 0,7 0 35 16,-4 9 27-16,8-8 18 0,-1 1 4 0,5-3-11 15,2 2-1-15,2-5-26 0,2 2-29 0,5-3-48 16,6-1-41-16,4 0-22 0,3-4-31 0,6-2-62 16,4-1-73-16,0 1-76 0,3-5-102 0,-2-1-117 15,1-2-112-15,-3-1-126 0,0-2-135 0,1-1-289 16,1 0-900-16,-6-1 399 0</inkml:trace>
  <inkml:trace contextRef="#ctx0" brushRef="#br0" timeOffset="25034.4">17778 10435 109 0,'-4'-7'456'0,"-1"-2"47"0,2 3 35 0,-1 0 12 16,2-4 1-16,3 5-31 0,-1-2-22 0,1 1-18 15,7 1-30-15,1-1-19 0,9 2-43 0,0-1-36 16,0 3-34-16,3 0-31 0,0 2-28 0,1 3-26 15,7 0-27-15,-10 2-17 0,-1-1-26 0,0 3-25 16,-4 4-17-16,-4-5-25 0,-1 4-23 0,-5-1-10 16,-1 3-15-16,-6 0-2 0,-2 2-6 0,0 1-9 15,-8-2 0-15,-1-1-8 0,-8 5-23 0,-2-1 0 16,7-6 0-16,0 1 0 0,0 1 0 0,0-5 0 16,6 1 0-16,1-2 0 0,3-2 0 0,1 1 0 0,2-2 0 15,0 1 0-15,3-1 0 0,1-3 0 0,10 4 0 16,2-2 0-16,7 2 0 0,1-3 0 15,-1 3 0-15,12 0 0 0,-8-3 0 0,5 4 0 0,0-1 0 16,-7 2 0-16,-2-2 0 0,1 1 0 0,-7-2 0 16,-2 4 0-16,-1-1 0 0,-3 1 0 0,-3 0 0 15,-3-1 0-15,-2 2 0 0,-3-1 0 0,-6 3 0 16,-3 1 0-16,-2-1 0 0,-3-2 0 0,-3-2 0 16,-8 0 0-16,-2 4 0 0,11-6 0 0,-9-2 0 15,-3 3 0-15,2-10 0 0,-2 1 0 0,11-2-40 16,-6 4-565-16,6-3-653 0,2-2-1362 0,-1 3 602 15</inkml:trace>
  <inkml:trace contextRef="#ctx0" brushRef="#br0" timeOffset="25586.86">16612 11251 42 0,'7'-1'589'16,"-4"-2"30"-16,1 2 17 0,-4 1 16 0,0 0-11 16,11 5 0-16,-9-1-5 0,2 4-11 0,-3 1-22 0,4 5-20 15,-3 5-12-15,0 6-32 0,-2 2-32 0,-2 1-200 16,0 2-307-16,4 2 0 0,-2-1 0 0,2 2 0 16,-2-5 0-16,0 3 0 0,0-3 0 15,0-2 0-15,5 0 0 0,-5-8 0 0,3-1 0 0,-1-1 0 16,-2-5 0-16,3-2 0 0,-2-2 0 15,-1-2 0-15,0-5 0 0,0 0 0 0,0 0 0 0,-10-18 0 16,4 8-314-16,-2-13-409 0,-4-2-470 0,3-2-1291 16,1-2 571-16</inkml:trace>
  <inkml:trace contextRef="#ctx0" brushRef="#br0" timeOffset="25816">16630 11242 3109 0,'0'-13'373'0,"1"0"-56"0,2 1 41 15,-3 2 18-15,1 1 5 0,1 3-32 0,0-1-22 16,2-2-26-16,1 3-30 0,0 2-2 0,4-2-4 15,1 3-7-15,3 1-7 0,0 3-13 0,5 0-14 16,0 6-16-16,0-1-22 0,1 2-56 0,5 5-130 16,-5-4 0-16,0 3 0 0,-1 5 0 0,-4-3 0 15,-1 2 0-15,-3-1 0 0,-1 0 0 0,-9-3 0 16,0 5 0-16,-9-3 0 0,-1-1 0 0,-3 2 0 0,-6 3 0 16,-4-4 0-16,-4 0 0 0,3-3 0 15,-4-1 0-15,1-2 0 0,8-2 0 0,-3-4 0 16,7 0 0-16,-6-2 0 0,11 0 0 0,-1-4-367 15,1-3-201-15,6 0-93 0,0-4-439 0,5 2-1191 0,4-7 528 16</inkml:trace>
  <inkml:trace contextRef="#ctx0" brushRef="#br0" timeOffset="26565.71">16998 11050 237 0,'-4'-3'236'16,"-1"-2"-27"-16,-2-2-16 0,-1 1-15 0,2-1-14 15,-2 0-20-15,-1 4-17 0,0-2-8 0,1 1-12 16,1-2-13-16,-5 4-6 0,3-1-2 0,0-1-1 16,-1 2 2-16,-1-1-4 0,0 2 1 0,-4-2 3 15,2 3 4-15,-1 0 3 0,-3 1 0 0,-2 1 3 16,3 1 0-16,-5 1 2 0,0 1 3 0,3 2-1 15,-9-1 12-15,1 2 3 0,3 2 0 0,5-3 5 16,-7 5 3-16,-1 1 0 0,7-4 3 0,-4 5 0 16,0 1 4-16,0-1 4 0,0 3 4 0,5 0 5 15,-4 2-1-15,5-1 5 0,1 2 5 0,-2 2 3 16,3 0-2-16,0-1 2 0,2 2 2 0,1 0-8 0,-3 2-1 16,9 1-3-16,-2-2-10 0,-1 2 2 15,5 2-11-15,-1 1-8 0,4-2-2 0,1-2-7 16,1 2 3-16,-1 0-15 0,5-1-7 0,2 1-2 15,0-2-10-15,2 0-8 0,3-1-12 0,2 0 3 0,0-2-14 16,4 2 4-16,-2-3-16 0,6 3 5 16,0-5 1-16,2 0 4 0,-1-1 6 0,4 0 3 15,0-4 4-15,0-1 0 0,-1 1 1 0,4-4-41 0,-1 0-19 16,1-3 0-16,0-4 0 0,0 4 0 0,2-4 0 16,-2 1 0-16,1-5 0 0,2-2 0 0,0 0 0 15,-1-2 0-15,0-1 0 0,-1-4 0 0,0 1 0 16,-1-2 0-16,2 0 0 0,-4-5 0 0,3-2 0 15,-3-2 0-15,1-4 0 0,-5 3 0 0,3-5 0 16,-5-1 0-16,3 0 0 0,1-14 0 0,0 1 0 16,-9 8 0-16,-1 1 0 0,4-13 0 0,-3-2 0 15,-4 2 0-15,-6 9 0 0,1-11 0 0,-5 11 0 16,-3-12 0-16,-3 11 0 0,-2 1 0 0,-6-13 0 16,-6 1 0-16,-6 6 0 0,3 11 0 0,-2 0 0 15,-5 4 0-15,-11-7 0 0,9 11 0 0,-2 2 0 16,-1 3 0-16,0 1 0 0,0 3 0 0,0 4 0 15,8-1 0-15,3 9-333 0,4 2-396 0,0-1-460 16,4 0-1286-16,3 3 569 0</inkml:trace>
  <inkml:trace contextRef="#ctx0" brushRef="#br0" timeOffset="26734.29">17644 11372 5802 0,'-3'3'75'0,"-2"-1"-55"16,1-1-32-16,4-1-5 0,-9 2-76 0,9-2-124 15,-6 2-142-15,6-2-199 0,0 0-216 0,0 0-838 16,0 0 371-16</inkml:trace>
  <inkml:trace contextRef="#ctx0" brushRef="#br0" timeOffset="28433.02">17849 11684 231 0,'-6'-8'234'0,"0"-2"2"0,3-1-8 0,0 6-6 16,1-3-6-16,-2 2-15 0,3 0-16 16,1 1-14-16,-2 1-13 0,1-2-13 0,1 1-14 15,-1 1-12-15,1-1-14 0,-1 2-14 0,-3-1-26 16,4 4-42-16,-4-5-59 0,0 2-88 0,-1 0-125 15,1 1-143-15,-5-1-425 0,-2 1 187 0</inkml:trace>
  <inkml:trace contextRef="#ctx0" brushRef="#br0" timeOffset="28832.19">17742 11773 377 0,'0'0'422'0,"0"0"-10"0,0 0-20 15,0 0-23-15,-13 7-24 0,13-3-21 0,-2 1-29 16,0 0-13-16,0 3-19 0,-2-2-19 0,4 1-14 15,-2-2-11-15,2 1-11 0,0 0-6 0,-2-2-8 16,4-2-6-16,-2-2-3 0,3 5-15 0,-3-5-14 16,13-3-10-16,-4-1-14 0,6-2-8 0,-6-2-11 15,4-2-8-15,-3 2-5 0,3-3-5 0,-4 0-4 16,4-3-7-16,-7 4-2 0,1-1 7 0,-2 2 11 0,-1-1-8 16,-2 3-7-16,1 1-9 0,-5 1-10 15,1 0-3-15,-5 2-9 0,2 2-3 0,4 1-8 16,-13 2-1-16,13-2-9 0,-11 3-3 0,3 3-35 15,0-1-42-15,-1-1-49 0,2 3-76 0,3-3-79 0,0 1-82 16,0-2-73-16,0 3-87 0,4-3-436 0,0-3-1005 16,0 0 444-16</inkml:trace>
  <inkml:trace contextRef="#ctx0" brushRef="#br0" timeOffset="29150.24">17819 11355 27 0,'-9'-5'401'0,"1"2"7"0,-1-2 11 0,4 4-13 16,-4-1-22-16,4 2-16 0,5 0-19 0,-12 3-17 15,7 2-25-15,-1-2-20 0,2 2-28 16,-1 5-19-16,1-6-22 0,3 4-15 0,2 0-16 0,-1 3-19 16,1-4-17-16,6 2-14 0,-1-2-13 0,3-1-10 15,0-1-15-15,3 0-9 0,-1-3-5 0,2-3-9 16,-5 2-8-16,3-3-7 0,2 0-4 0,0-2-6 15,-4-2-7-15,1 1-1 0,-1-2 11 0,-3-2 13 16,-2-1-3-16,-3 0 1 0,-1-1 9 0,2 1-2 16,-4 3 2-16,0 1-3 0,-3-2-12 0,-2 2-12 15,1 2-1-15,-3 3-7 0,1 1-2 0,-3 0-5 16,0 5 1-16,0 0-7 0,0 2-31 0,-1-2-35 16,4 5-47-16,-2 5-61 0,6-5-80 0,3 8-81 15,0-1-76-15,6-6-91 0,0 6-416 0,10-2-964 16,-2-3 427-16</inkml:trace>
  <inkml:trace contextRef="#ctx0" brushRef="#br0" timeOffset="30189.48">18711 11348 196 0,'10'-7'477'0,"0"0"1"15,-3 2 0-15,-1 1-24 0,-2 1-34 16,0 0-34-16,-2 2-17 0,-2 1-8 0,0 0-9 0,0 0-19 16,0 0-21-16,-10 12-23 0,1-6-25 15,0 0-12-15,-3 0-22 0,-5 1-11 0,1 2-21 0,-3-5-18 16,3 3-16-16,3-4-21 0,-5 2-8 0,5-4-5 16,2-1-17-16,-1-2-5 0,1-1-14 0,2-1-8 15,0-3 11-15,2 3-23 0,5-3-2 0,-2-2-4 16,1-2 0-16,2 3 4 0,2-5-17 0,2 1-6 15,1-4-9-15,2 4 5 0,-2 1-3 0,2-1-3 16,-1 3-4-16,3-2 1 0,-1 4-1 0,-1-1-7 16,0 5 3-16,-2-1 0 0,1 4-4 0,-5 0-4 15,13 5-20-15,-4 1-3 0,-3 4 0 0,2 2 0 16,0 5 0-16,2 7 0 0,-2-6 0 0,-2 5 0 16,3 4 0-16,-1-2 0 0,1 1 0 0,-6 5 0 15,1-2 0-15,-1 0 0 0,-2 0 0 0,-1 1 0 16,-2-3 0-16,-4-3 0 0,-1-1 0 0,-2 1 0 15,0-8 0-15,-1 2 0 0,-11 0 0 0,7-5 0 16,-4-2 0-16,2-1 0 0,-1-3 0 0,5 0 0 0,0-3 0 16,-1-3 0-16,3-1 0 0,-3-2 0 15,4-3 0-15,1-1 0 0,-1-1 0 0,3-2 0 16,2 1 0-16,2-4 0 0,0 3 0 0,1 0 0 0,2 3 0 16,2 0 0-16,-1 0 0 0,4 2 0 0,-1 3 0 15,2-2 0-15,1 1 0 0,1 1 0 0,4 2 0 16,-4 1 0-16,2 1 0 0,-1 0 0 0,3-1 0 15,0 0 0-15,1 2 0 0,0 0 0 0,1 0 0 16,-2-3 0-16,5 3 0 0,0-1 0 0,-4 0 0 16,-1-2 0-16,5 0 0 0,-2-3 0 0,-2-3 0 15,2 0 0-15,0-1 0 0,-5-2 0 0,5-3 0 16,-2 1 0-16,0-4 0 0,-1 2 0 0,-4 0 0 16,1 3 0-16,-2-1 0 0,-3 5 0 0,0-1 0 0,-1 2 0 15,2-2 0-15,-2 6 0 0,-4 0 0 16,8 6 0-16,-4-1 0 0,-2 2 0 0,1 4 0 15,-1 4 0-15,2-2 0 0,1 1 0 0,0-2 0 16,-1 2 0-16,1-3 0 0,-1-2 0 0,3 2 0 16,0-5 0-16,1 2 0 0,1-4 0 0,2-1 0 0,-4-3 0 15,4 0 0-15,-2-2 0 0,1-2 0 16,2 0 0-16,-1-4 0 0,-2 1 0 0,3-2 0 0,-2 0 0 16,2-5 0-16,-2 1 0 0,1-1 0 15,0 0 0-15,-4 6 0 0,0-2 0 0,3 3 0 0,-5 2 0 16,3 1 0-16,-2 4 0 0,0 1 0 15,1 3 0-15,-2 2 0 0,1 2 0 0,1 3 0 0,0-1 0 16,2 2 0-16,0-2 0 0,-2-1 0 0,4 1 0 16,3-2 0-16,1-1 0 0,2-3 0 0,2-3 0 15,2-2 0-15,-1-3 0 0,1-3 0 0,3-6 0 16,-1-4 0-16,3-1 0 0,-5-2 0 0,1-2 0 16,-3-2 0-16,-2 2 0 0,-6-5 0 0,-3-1 0 15,2-2 0-15,-3 1 0 0,-4-3 0 0,0 1 0 16,0-5 0-16,-5 5 0 0,0 0 0 0,0-1 0 15,0 9 0-15,1 8 0 0,-2 4 0 0,2 4 0 16,-5 3 0-16,3 4 0 0,3 0 0 0,-10 15 0 16,7-1 0-16,-1 12 0 0,0 1 0 0,2 5 0 15,-1 2 0-15,6 14 0 0,-1 3 0 0,2-1 0 16,0-4 0-16,1 4 0 0,-2-14 0 0,3 12 0 16,-2-12 0-16,0 1 0 0,-3-4 0 0,3 0 0 15,-2-1 0-15,1 0 0 0,-3-5 0 0,0-8 0 16,3-1 0-16,-5-2 0 0,0 0 0 0,-1-6-276 15,2-2-124-15,-4-2-69 0,-1-2-65 0,3 0-86 0,-6-4-362 16,9 0-1065-16,-12-8 471 0</inkml:trace>
  <inkml:trace contextRef="#ctx0" brushRef="#br0" timeOffset="30532.45">19520 11738 3308 0,'-3'-8'217'0,"2"-3"18"0,-2 3 57 15,3-2 38-15,-5-1-16 0,5 3-13 0,0-3-28 16,5 2-35-16,2-1-8 0,-1 0-24 0,6 2-9 15,4-3-18-15,7-2-15 0,3 2-3 0,1 0-18 16,2 1-17-16,1 0-8 0,0 2-17 0,1 1-8 16,-2-3-8-16,-1-1-11 0,-1-1-4 0,-1 0-7 15,-8 2-6-15,-4-1-4 0,1 2-10 0,-1-2-3 16,-5 1-7-16,-4 2-2 0,0-3 3 0,0 3-4 16,-5 0-2-16,-1 1-16 0,-4 2 7 0,-3-2-2 15,-1 2-3-15,-1 2-6 0,-4 0 4 0,-3 1-13 16,-2 4 10-16,1 0-20 0,2 2 21 0,0 2 27 0,1 2-17 15,1 2 6-15,2 4 11 0,3-1 5 0,1 3 12 16,3 2-35-16,-2-3-19 0,7 3 0 16,3 0 0-16,2 0 0 0,2-2 0 0,5-1 0 0,0 1 0 15,5-3 0-15,5 3 0 0,4-4 0 16,-1-2 0-16,2-1 0 0,1-2 0 0,0-5 0 16,-1 1 0-16,-4-3 0 0,-5-1 0 0,1-1-226 15,-6 0-95-15,1-4-72 0,0 3-78 0,-2-1-72 0,0-3-497 16,2-3-1126-16,0-2 498 0</inkml:trace>
  <inkml:trace contextRef="#ctx0" brushRef="#br0" timeOffset="31699.12">20344 11453 50 0,'-5'-5'396'0,"1"0"26"0,-1 0 24 16,-3 0 6-16,-1 0-1 0,1-1-7 0,-3 2-18 15,2 3-19-15,-2 1-12 0,1 2-30 0,-1 1-14 16,-4 5-15-16,1 1-29 0,0 1-22 0,1 5-26 15,-1-1-21-15,5 5-24 0,3 4-13 0,-1-5-25 16,2 2-10-16,9 0-19 0,0-2-11 0,2 0-15 0,3 0-8 16,5-2-15-16,5 1-11 0,6-4-20 15,-6-4-21-15,1-4-26 0,9 1-16 0,1-3-19 16,-2-4 0-16,-1-2-4 0,-4-4-8 0,-4 1 0 16,2-3 3-16,2-6 0 0,-2-2 3 0,-5-2 7 15,2-5-2-15,-2-3 3 0,-2 0 1 0,-1-3 0 16,0-2-1-16,-2-1 1 0,1-13-22 0,-1 0 4 15,-4 11 2-15,-2 0 5 0,0 6 22 0,-4-2 13 16,1 5 21-16,-4 9 14 0,5 5 19 0,-4 2-12 16,-1 3 3-16,0 5-6 0,-1 2 22 0,3 0 13 15,-5 9 2-15,1 7-6 0,2 8 16 0,-3 4-11 16,-2 2 2-16,7 1-67 0,0 2-22 0,4 12 0 0,-4 3 0 16,6-2 0-16,-2-13 0 0,1 3 0 15,3-1 0-15,-2-4 0 0,3 2 0 0,2-6 0 16,-1-2 0-16,1-5 0 0,1-5 0 0,1-2 0 0,2-3 0 15,-1-2 0-15,3-3 0 0,-5-4 0 0,5-1 0 16,-3-3 0-16,5-3 0 0,-2-3 0 0,-2-1 0 16,-2-4 0-16,5-6 0 0,0-3 0 15,-7-1 0-15,3-1 0 0,0 1 0 0,-7 6 0 0,0 0 0 16,2 3 0-16,-5 3 0 0,-1 5 0 0,-1 1 0 16,-2 3 0-16,0 1 0 0,0 2 0 0,0 0 0 15,-5 21 0-15,2-8 0 0,2-1 0 0,1 5 0 16,-2 2 0-16,4-1 0 0,-1 1 0 0,5-1 0 15,0-1 0-15,-1-1 0 0,7-1 0 0,-2-1 0 16,-1-5 0-16,2-2 0 0,1-2 0 0,-2 0 0 16,3-2 0-16,0-3 0 0,-2 0 0 0,2-4 0 15,-1 0 0-15,0-2 0 0,-2-2 0 0,1-1 0 16,1-4 0-16,1-1 0 0,-1-3 0 0,-1 1 0 16,-2-2 0-16,1 2 0 0,-5 3 0 0,3 1 0 0,-3-1 0 15,-1 3 0-15,-1 2 0 0,-2 3 0 0,-1-1 0 16,0 5 0-16,0 1 0 0,0 0 0 15,0 0 0-15,-5 17 0 0,2-7 0 0,6 0 0 0,-2 3 0 16,3 3 0-16,-3-3 0 0,8-2 0 0,-4 0 0 16,4 3 0-16,5-3 0 0,-3-3 0 0,-1 0 0 15,2-3 0-15,-1-2 0 0,-1-1 0 0,3-2 0 16,-7 0 0-16,1-3 0 0,-1-2 0 0,0-3 0 16,-1-1 0-16,-1-2 0 0,-4 0 0 0,0-3 0 15,0-2 0-15,-4-4 0 0,1 2 0 0,-5-5 0 16,-1-5 0-16,3 10 0 0,-5-5 0 0,0 8 0 15,3 4 0-15,-5-1 0 0,2 7 0 0,-2-1 0 16,-1 5 0-16,4 1 0 0,-7 2 0 0,7 4 0 16,-3 4 0-16,3-1 0 0,2 6 0 0,7-3 0 15,-3 1 0-15,4 4 0 0,2-3 0 0,5 1 0 16,5-3 0-16,-1 1 0 0,1-1 0 0,3-4 0 16,-1 1 0-16,4-3 0 0,0-2 0 0,1-3 0 15,0-2 0-15,-2 0 0 0,3-2 0 0,-4-1 0 0,4-5 0 16,-5 0 0-16,-1-1 0 0,-2 3 0 15,3-6 0-15,-2-3 0 0,5-3 0 0,-8 2 0 16,3 4 0-16,-3 1 0 0,-3 3 0 0,-1 0 0 16,-1 3 0-16,0 2 0 0,-2 1 0 0,-3 3 0 0,2 0 0 15,-2 0 0-15,0 11 0 0,0-3 0 0,0 3 0 16,0 2 0-16,2 3 0 0,1 0 0 0,0 1 0 16,0-3 0-16,2 1 0 0,2 0 0 0,0-1 0 15,0-4 0-15,1-3 0 0,2 0 0 0,-1-1 0 16,2-3 0-16,-3-1 0 0,1-2 0 15,3-2 0-15,-2-1 0 0,0-1 0 0,-2-1 0 0,2-3 0 16,2 0 0-16,-3 0 0 0,-3 0 0 0,7 0 0 16,-3-1 0-16,-1 2 0 0,0 0 0 0,0 1 0 15,0 3 0-15,-3 0 0 0,2 0 0 0,-2 3 0 16,1 0 0-16,-1 4 0 0,4 1 0 0,-1 0 0 16,0-1 0-16,1 2 0 0,1-1 0 0,0 0 0 15,2 0 0-15,-3-1 0 0,3-1 0 0,-3 0 0 16,-1-2-3-16,-1-1-226 0,-4 0-48 0,-4 0-51 15,7-6-49-15,-8 1-37 0,-3 0-62 0,-3-3-80 16,-8-1-367-16,-4-2-997 0,-8-6 441 0</inkml:trace>
  <inkml:trace contextRef="#ctx0" brushRef="#br0" timeOffset="31884.23">20956 11316 176 0,'-5'-4'546'0,"1"0"26"15,0 1 17-15,6-2-13 0,4 2-26 0,4-5-47 16,16 0-28-16,3 2-46 0,7-1-33 0,1 2-36 0,13-6-40 16,-12 5-29-16,-2 0-38 0,-3 1-62 0,1-1-64 15,-6-1-59-15,-7 1-79 0,-4 4-80 0,-7-3-95 16,-1 4-102-16,-6-3-92 0,-1 3-105 0,-2 1-346 16,0 0-899-16,-24 1 399 0</inkml:trace>
  <inkml:trace contextRef="#ctx0" brushRef="#br0" timeOffset="32616.07">19761 12196 39 0,'0'-10'495'0,"-1"-1"24"0,1 5 22 0,0-1 13 16,0 1 11-16,0 1 16 0,0 0-44 0,0 5-30 0,0 0-11 15,0 0-12-15,0 0 6 0,-3 18-22 0,0 0-17 16,0 7-18-16,-1 1-19 0,3 5-29 16,-3 2-153-16,3 12-232 0,1 2 0 0,0-1 0 15,1-1 0-15,2-9 0 0,-2-1 0 0,4 11 0 0,-2-14 0 16,-2 0 0-16,3-4 0 0,-1-3 0 0,-1-7 0 16,-1-2 0-16,2-6 0 0,-2-2 0 0,1-5 0 15,0-4 0-15,-2 1 0 0,0 0 0 0,1-20-20 16,-4 3-380-16,3-10-11 0,-2-1-23 0,-2-5-22 15,1-2-13-15,1-11-5 0,3-4-7 0,2-4-23 16,-3 4-253-16,4-1-821 0,-2 0 363 0,1 20 3197 16,-2 2-2062-16,-1 2 63 0,0 9 53 0,0 0 51 15,-1 3 50-15,1 2 65 0,1 1 37 0,-1 1 29 16,0 2 9-16,3 5 4 0,1-1-2 0,1 1-4 16,5-1-17-16,-1 3-2 0,5 1-28 0,-3 1-10 15,7 2-15-15,0 2-17 0,1 2-17 0,-5 3-22 16,4 3-10-16,-4-3-21 0,-5 3-9 0,0-2-12 15,-1 9-10-15,-4-1 6 0,-7-6-22 0,-1 6-10 16,-1 1 10-16,-4-2-21 0,0 1-10 0,-5 2-25 16,0-4-34-16,1-2-30 0,-1 2-35 0,3-3-56 15,-1-1-62-15,1-4-79 0,3 1-73 0,-1-2-91 16,3 1-108-16,2-5-347 0,3 0-975 0,1 0 432 16</inkml:trace>
  <inkml:trace contextRef="#ctx0" brushRef="#br0" timeOffset="33649.46">20028 12526 356 0,'0'0'558'0,"8"-8"20"0,-5 5 2 0,2-2-18 0,1-5-16 15,6 2-37-15,4-5-36 0,8-2-33 0,2-1-37 16,-3 0-28-16,3-2-36 0,0-1-27 16,1 0-31-16,1-7-27 0,-2 2-27 0,-3 1-19 15,1-4-19-15,-6 1-22 0,0 1-17 0,-3-2-18 0,-4 9-8 16,-5 2-16-16,-1 0-19 0,-4 6-8 15,-4 2-10-15,0 5-7 0,-2-1-49 0,-7 3-15 16,1 4 0-16,-2 1 0 0,-5 5 0 0,5 1 0 16,3 2 0-16,-2 1 0 0,4 3 0 0,5-5 0 0,-1 1 0 15,8 4 0-15,-1 0 0 0,5 0 0 0,4-3 0 16,2 0 0-16,0 0 0 0,0-2 0 0,0-4 0 16,2-1 0-16,-6-1 0 0,3 0 0 0,-3-2 0 15,-1 0 0-15,-1 0 0 0,-3-2 0 0,-1 3 0 16,-2-3 0-16,-1 4 0 0,-2 0 0 0,-1-1 0 15,-4 1 0-15,0 1 0 0,-3 3 0 0,3-1 0 0,-1 0 0 16,0-1 0-16,-1 2 0 0,3-1 0 16,1-1 0-16,3 0 0 0,-2-2 0 0,6 3 0 15,-2-2 0-15,4 1 0 0,7 0 0 0,-2-3 0 16,3-3 0-16,1 1 0 0,5-2 0 0,0 0 0 16,3 0 0-16,-2-3 0 0,2-1 0 0,-3-2 0 15,0-1 0-15,-1-1 0 0,4-2 0 0,-5-1 0 16,-2-2 0-16,-1 0 0 0,0-1 0 0,-5 2 0 15,-3 2 0-15,0 2 0 0,-4 1 0 0,1 0 0 16,-3 4 0-16,0 3 0 0,-5-1 0 0,5 1 0 16,-12 7 0-16,3 0 0 0,0 1 0 0,0 7 0 15,0-1 0-15,-1 1 0 0,6 2 0 0,2 0 0 0,0 0 0 16,5 0 0-16,1-1 0 0,3-2 0 0,4-1 0 16,3-3 0-16,1-2 0 0,2-6 0 0,0-1 0 15,3-1 0-15,-4-3 0 0,2-4 0 0,-4-2 0 16,0-1 0-16,-1-5 0 0,-4 1 0 0,-1-3 0 15,-6-1 0-15,-2-1 0 0,-1-6 0 0,-3-3 0 16,-5 3 0-16,0 1 0 0,-1 2 0 0,-3 7 0 16,4 0 0-16,-5 3 0 0,5 5 0 0,0 3 0 15,0 0 0-15,0 4 0 0,4 2 0 0,-1 3 0 16,3 1 0-16,1 1 0 0,4 4 0 0,2 1 0 16,5 4 0-16,3-2 0 0,0-3 0 0,6 1 0 15,0-3 0-15,9 2-51 0,-8-4-89 0,10-3-16 16,-9-6-10-16,0-2 3 0,-1-1 5 0,-1-1 12 15,0-5 1-15,-4 0 5 0,0-2 19 0,-1-2 5 16,-3-3 19-16,2 0 4 0,-3-5 10 0,0-4 5 16,-2 1 8-16,2 2 16 0,-5-5 18 0,1 5 23 0,0 7 28 15,-2 2 23-15,1 4 30 0,-4 0 20 16,0 4 20-16,1 1-12 0,0 1-8 0,-1 5 14 16,0 0 16-16,0 0 7 0,0 0 15 0,-7 28 1 0,4-9-3 15,-1 6-8-15,2 3-18 0,-1 3-3 16,1 0-6-16,-2 4-8 0,1-3-10 0,3 1-11 15,-4-1-21-15,4-3-53 0,0-2 0 0,3-2 0 16,-3-8 0-16,1-2 0 0,-1-3 0 0,3-1 0 0,1-8 0 16,-2 3 0-16,3-2 0 0,2-4 0 0,-7 0 0 15,15-8 0-15,-7 3 0 0,1-5 0 16,5-4 0-16,-2 0 0 0,2-2 0 0,-1 1 0 0,2 2 0 16,-2 0 0-16,3 1 0 0,-4 1 0 0,1-2 0 15,1 8 0-15,-2 1 0 0,-1-1 0 0,0 3 0 16,0 1 0-16,0 4 0 0,1 0 0 0,-3 3 0 15,1-1 0-15,-2 6 0 0,-3-3 0 0,-1 3 0 16,-2 0 0-16,-2 1 0 0,-2 0 0 0,-2 0 0 16,-2-2 0-16,-2 0 0 0,-6 1 0 0,-2-1 0 15,-4-1 0-15,1-4 0 0,0 0 0 0,-3 0 0 16,0-2 0-16,4-1 0 0,3-4 0 0,2 2 0 16,2 0-176-16,2-2-248 0,5-1-97 0,3-3-111 15,3 2-441-15,5-5-1163 0,4 2 514 0</inkml:trace>
  <inkml:trace contextRef="#ctx0" brushRef="#br0" timeOffset="33769.53">21581 12425 10 0,'8'-2'460'0,"0"0"41"15,0 0 27-15,-4-2-7 0,-3 2-13 0,1-1-55 16,0-2-50-16,0 3-38 0,0 0-57 0,-2 2-77 16,0 0-85-16,0 0-122 0,0 0-116 0,-2 12-135 15,0-6-144-15,-3 2-257 0,-5 1-681 0,0 4 301 16</inkml:trace>
  <inkml:trace contextRef="#ctx0" brushRef="#br0" timeOffset="33982.98">20818 12875 4311 0,'-19'1'506'0,"6"-1"-89"0,-1-1 22 0,4 1 5 15,2-1-28-15,1-2-71 0,5 1-68 0,2 2-50 16,0 0-40-16,14-11-11 0,-1 9-23 0,9-3-12 0,6 2-15 15,5-1-100-15,2-1-26 0,-1 1 0 0,3 1 0 16,-5-2 0-16,3 0 0 0,-3 3-94 0,-13 0-164 16,1-4-82-16,-2 5-61 0,-5 2-52 0,-7-2-62 15,2 1-69-15,-8 0-341 0,0 0-1001 0,0 0 443 16</inkml:trace>
  <inkml:trace contextRef="#ctx0" brushRef="#br0" timeOffset="34116.78">20705 12998 409 0,'-19'7'513'0,"2"-1"40"0,4-4 30 0,3 1 25 16,3 0 0-16,5 0-16 0,2-3-38 0,0 0-51 16,14 1-50-16,4-2-45 0,14 1-69 0,2-2-93 15,19 2-114-15,-14-2-156 0,17-4-195 0,-5 1-200 16,4-2-555-16,-19 2-1054 0,1 0 467 0</inkml:trace>
  <inkml:trace contextRef="#ctx0" brushRef="#br0" timeOffset="34265.82">21278 13069 153 0,'-1'4'671'15,"-3"-3"-30"-15,4-1-43 0,0 0-54 0,0 0-50 16,0 0-59-16,0 0-91 0,0 0-112 0,0 0-167 0,0 0-184 16,14 0-219-16,-14 0-282 0,0 0-672 0,5 0 297 15</inkml:trace>
  <inkml:trace contextRef="#ctx0" brushRef="#br0" timeOffset="37233.92">26210 10126 67 0,'0'0'491'0,"0"-8"6"16,0 2 5-16,0 4 0 0,0 2-19 0,-2-6-31 0,2 6-48 15,0-3-40-15,0 3-38 0,0 0-32 0,0 0-28 16,0 0-11-16,0 0-13 0,0 0-18 15,11 11-14-15,-2-3-14 0,-3-1-5 0,6 2-20 0,2 0-15 16,3 2-15-16,2-1-13 0,7-1-11 0,0-2-1 16,-5-2-15-16,9 1-11 0,-2-2-7 0,2-1-9 15,-1 1-6-15,-1-4-6 0,2 0-6 0,2 0 0 16,-2-4-9-16,2 1 0 0,0-1 2 0,0 0-10 16,1-3-8-16,-1 0-5 0,0-1 3 0,-2 1 0 15,-1-2-7-15,-1 2 8 0,2-2 10 0,-5 0-19 16,-6 3 3-16,-2 0-2 0,-4 3 2 0,1 2-4 15,-3 1 4-15,1 0-6 0,-1 0 6 0,-2 4-1 16,1 1 0-16,-6 1-4 0,5 0 9 0,-4 3-7 16,0 1-10-16,4 0 10 0,0-1 0 0,-1 2-5 15,1-2-2-15,5 0 6 0,0 0 0 0,1-1-17 16,3-5-3-16,3 3 0 0,0-6 0 0,2 1 0 16,3-4 0-16,2-4 0 0,-5 2 0 0,5-1 0 15,-2-2 0-15,-1-1 0 0,-5 2 0 0,0-1 0 0,3-4 0 16,1 1 0-16,-6 1 0 0,-4 1 0 15,4-1 0-15,-3 1 0 0,-2 5 0 0,-2-1 0 16,1-1 0-16,-3 4 0 0,3 1 0 0,-2 3 0 0,0 2 0 16,-2 0 0-16,3 3 0 0,-2 1 0 0,-1 0 0 15,0 3-71-15,4 3-383 0,-7 1-124 0,1-3-604 16,1 6-1280-16,-2 1 567 0</inkml:trace>
  <inkml:trace contextRef="#ctx0" brushRef="#br0" timeOffset="37799.49">26413 11252 15 0,'-9'-2'508'0,"4"-2"15"0,0 1 15 0,-1 0 9 16,1 0-4-16,3 0-3 0,2 3-13 15,-7-4-31-15,7 4-31 0,-5-2-33 0,5 2-40 0,0 0-28 16,-2-3-27-16,2 3-30 0,0 0-26 0,0 0-28 16,17 1-24-16,-6-1-25 0,7 0-20 0,10 0-14 15,3 1-21-15,0-1-16 0,3-1-79 0,3 0-54 16,-1-1 0-16,1 1 0 0,17-3 0 0,-17 2 0 15,1-3 0-15,0-1 0 0,-2 0 0 0,-4 1 0 16,0-2 0-16,-2 3 0 0,-9 1 0 0,-8 2 0 0,5-3 0 16,-8 3 0-16,1-1 0 0,-4 1 0 15,-1-1 0-15,0 2 0 0,-6 0 0 0,7 2 0 16,-3 0 0-16,-4-2 0 0,4 5 0 0,2-2 0 16,-2 1 0-16,1 1 0 0,4 2 0 0,0-3 0 0,1 4 0 15,7-3 0-15,2-3 0 0,4 0 0 16,7 3 0-16,-1-5 0 0,0-1 0 0,0-3 0 15,-8 2 0-15,10-3 0 0,-3-3 0 0,-6 3 0 0,-2 0 0 16,1-2 0-16,-2 0 0 0,-1 0 0 0,0-1 0 16,-2 1 0-16,0 0 0 0,-4 2 0 0,2 2 0 15,-1-1 0-15,-3 2 0 0,3-1 0 0,-1 2 0 16,0 2 0-16,0 1 0 0,1 1 0 0,0 1 0 16,-2 0 0-16,4 3 0 0,-6-2 0 0,5 1 0 15,-3 2 0-15,-4-1 0 0,2 0 0 0,-2 3-378 16,-5-2-205-16,-2 5-127 0,-2-1-377 0,-5-1-1177 15,-7 10 520-15</inkml:trace>
  <inkml:trace contextRef="#ctx0" brushRef="#br0" timeOffset="38465.82">26270 12059 75 0,'0'-10'547'0,"3"2"10"0,-3 0 1 0,1 0 2 15,-1 4 1-15,3-2 9 0,-2-1-19 0,-4 4-12 16,5-2-25-16,-2 5-33 0,0-6-39 0,3 3-40 16,-3 3-33-16,0 0-37 0,0 0-30 0,0 0-32 15,0 0-25-15,0 0-23 0,0 0-128 0,0 0-94 16,-2 14 0-16,6-7 0 0,6-1 0 0,-2-1 0 15,9 3 0-15,3-2 0 0,8 1 0 0,2-2 0 16,6 1 0-16,1-2 0 0,0-3 0 0,2 0 0 16,-2 0 0-16,16-1 0 0,-17-1 0 0,3-2 0 15,0-2 0-15,-2-1 0 0,-2-2 0 0,-1 0 0 16,-2 0 0-16,-4 0 0 0,-7 5 0 0,-3-3 0 16,-1 4 0-16,-4 1 0 0,-1 1 0 0,-2 2 0 15,-2-2 0-15,-1 2 0 0,2 4 0 0,-4-1 0 0,-1 0 0 16,0 2 0-16,1 2 0 0,0 0 0 15,2 1 0-15,-1-2 0 0,-1 2 0 0,0-1 0 16,4 1 0-16,0-2 0 0,0 0 0 0,0-1 0 0,8 1 0 16,-3 2 0-16,5-5 0 0,8 2 0 0,-7-2 0 15,10-3 0-15,-1-2 0 0,3 1 0 0,0-2 0 16,-1 1 0-16,2-1 0 0,-1-3 0 0,1-3 0 16,1-1 0-16,-3-4 0 0,-3 3 0 0,2 0 0 15,-10 4 0-15,6-5 0 0,-9 4 0 0,-1 0 0 16,-5 2 0-16,0 3 0 0,-4 0 0 0,2 1 0 15,-2 2 0-15,0 0 0 0,-3 0 0 0,4 2 0 16,-3 0 0-16,1 2 0 0,-1 0 0 0,4 1 0 16,-1 2 0-16,2-4 0 0,-1 2 0 0,9-3 0 15,-5 3 0-15,7-4 0 0,2 2 0 0,8-2 0 16,0-1 0-16,0-1 0 0,0-2 0 0,2 1 0 16,-1-4 0-16,1 1 0 0,-11 0 0 0,10 1 0 15,-11-4 0-15,1 3 0 0,-2-1 0 0,0-2 0 16,-3 2 0-16,-5-1 0 0,-3 3 0 0,3 1 0 15,-5-2 0-15,0 2 0 0,0 0 0 0,-6 1 0 16,8 1 0-16,-4 0 0 0,0 2 0 0,1 0 0 0,2 0 0 16,0-1-564-16,4-1-182 0,-2 3-402 0,9-1-1241 15,-1 0 549-15</inkml:trace>
  <inkml:trace contextRef="#ctx0" brushRef="#br0" timeOffset="38566.28">28681 12155 371 0,'0'0'348'0,"0"-2"-57"0,0 2-80 0,0 0-110 16,0 0-201-16,0 0-104 0,0 0-221 0,0 0 98 0</inkml:trace>
  <inkml:trace contextRef="#ctx0" brushRef="#br0" timeOffset="47215.78">25220 14533 374 0,'-2'-5'428'0,"2"5"5"16,-1-3 2-16,1 3-10 0,-1-6-17 0,1 6-22 16,-3-3-23-16,3 3-23 0,0 0-21 0,0 0-16 15,0 0-21-15,0 0-19 0,0 0-13 0,0 0-19 16,0 0-10-16,0 0-16 0,0 0-9 0,0 0-7 15,0 0-30-15,17 6-16 0,-12-3-7 0,1-1-18 16,1 0-13-16,-1-1-11 0,2 2-10 0,2-1-3 16,0-1-10-16,1 0-4 0,1-1-6 0,-2 3-9 15,2-2-15-15,7-2 10 0,-6 1-13 0,-2-1 3 16,2-2-5-16,1 2 0 0,7-4-7 0,-3 2 0 16,-6-1-4-16,0 1 0 0,1 2 7 0,-2 0-11 0,-1-1 1 15,-2 1-4-15,-1 0-7 0,1-1-2 0,-4 1-5 16,-4 1 7-16,9 1 0 0,-9-1 5 15,13 2-13-15,-8-1 3 0,0 2-1 0,3 1 2 16,-2 0 2-16,2 0 2 0,3 1-2 0,0-3-8 0,1 5 6 16,5 0-2-16,0-3 0 0,-1-1 3 0,3-2 0 15,1 3 5-15,1-2-6 0,-2 1-3 16,3-5 0-16,-3 0 5 0,3-3-7 0,-4 1 9 16,4 0-4-16,-3-3 5 0,-1 3-1 0,0-3-7 0,-3-1 13 15,2-1 19-15,-2 1 4 0,0-1 5 0,-4 3 4 16,-1-1 5-16,0 2-4 0,-5 0-2 0,3 2-1 15,-6 0-4-15,6 2-5 0,-2 1 2 16,-6 0-24-16,9 4-12 0,-2-2 0 0,-1 4 0 0,-1-3 0 16,4 4 0-16,1 1 0 0,4 2 0 0,1-3 0 15,2 2 0-15,0-4 0 0,1 1 0 0,4-3 0 16,-2-1 0-16,1 0 0 0,9-2 0 0,-11-2 0 16,3 0 0-16,-1-2 0 0,-1-2 0 0,1 2 0 15,-4-3 0-15,1 1 0 0,0-1 0 0,1-1 0 16,-5 1 0-16,0-3 0 0,-1 4 0 0,-4-2 0 15,1 4 0-15,-6 0 0 0,1 2 0 0,-1 0 0 16,-4 2 0-16,0 0 0 0,4 9-414 0,-8 2-187 16,3 5-595-16,-3 3-1296 0,0 8 573 0</inkml:trace>
  <inkml:trace contextRef="#ctx0" brushRef="#br0" timeOffset="47783.02">26988 15227 295 0,'4'2'471'0,"3"-1"9"0,-1 2-10 16,0-2-7-16,0 1-6 0,-1 2-7 0,2 0-11 15,-2 0-17-15,0-1-26 0,1 0-9 0,0 0-29 16,-3 0-28-16,2 2-13 0,1-2-25 0,-1 1-32 16,4-1-15-16,1 0-26 0,3 1-19 0,5 0-19 15,3-1-21-15,0 1-11 0,7-3-21 0,0 1-7 16,4-1-19-16,-1 0-5 0,1-2-13 0,0 1 1 15,1-2-17-15,0-2-9 0,1 0-53 0,-4 0-6 0,2-4 0 16,-5 2 0-16,-4 0 0 0,3-2 0 0,-8 4 0 16,-2-3 0-16,-3 5 0 0,-2-2 0 15,-2 1 0-15,0 1 0 0,-3 1 0 0,-1 1 0 16,2 1 0-16,-2 1 0 0,0 0 0 0,3 2 0 0,-3-1 0 16,4 3 0-16,0 1 0 0,0-3 0 0,1 3 0 15,2-2 0-15,4 2 0 0,0 1 0 0,3-2 0 16,0 0 0-16,0-2 0 0,3-1 0 15,-3-1 0-15,9 0 0 0,-6-1 0 0,-2-1 0 0,2-1 0 16,1 1 0-16,-4-2 0 0,-1 1 0 0,1 0 0 16,-4 0 0-16,-2 1 0 0,0 0 0 0,1-1 0 15,-3 1 0-15,-2 0 0 0,-2 1 0 0,-1-1 0 16,0 2 0-16,-2-1 0 0,-2 3 0 0,-1-1 0 16,-1 4 0-16,0-4 0 0,-5 7 0 0,-3-1 0 15,-5 6-138-15,-12 1-645 0,1 0-429 0,-7-3-1313 16,-3 3 581-16</inkml:trace>
  <inkml:trace contextRef="#ctx0" brushRef="#br0" timeOffset="48049.99">25814 16129 183 0,'0'0'542'0,"0"0"12"16,0 0 31-16,11 5 6 0,-7-3-7 0,4 1-25 16,-3 1-24-16,1-3-22 0,1 0-24 0,-1 1-30 15,-1-1-18-15,-1 1-31 0,3-1-19 0,-2-1-34 16,-5 0-37-16,12 0-33 0,-5 2-29 0,2 0-125 16,3-2-133-16,1 4 0 0,5-2 0 0,1-2 0 15,3 2 0-15,6 0 0 0,2-2 0 0,0-2-307 16,4-2-91-16,-4 0-97 0,3 3-91 0,-2 1-482 15,0 1-1156-15,-2-3 511 0</inkml:trace>
  <inkml:trace contextRef="#ctx0" brushRef="#br0" timeOffset="48182.94">26517 16201 242 0,'2'3'338'0,"2"-1"5"0,-1 0 13 0,-2 2 35 16,2-1 31-16,-3-3 21 0,3 2 7 0,-3-2-24 15,0 0-37-15,4 2-35 0,-4-2-40 0,0 0-66 16,0 0-88-16,0 0-154 0,0 0-197 0,0 0-592 15,0 0-846-15,0 0 374 0</inkml:trace>
  <inkml:trace contextRef="#ctx0" brushRef="#br0" timeOffset="51933.08">10728 11025 78 0,'7'-3'112'0,"-2"0"2"0,1 2-13 16,-2-2 7-16,1 1-1 0,-1 1 1 0,2-1-6 16,2-1 0-16,-3 1-4 0,-1 1-4 0,2 0-2 15,2-2 1-15,-3 0 2 0,0 1 5 0,3-1-2 16,-3 0-3-16,4 0 4 0,-4 0-9 0,0 0-8 16,3 1-6-16,-3-1-2 0,3 0-5 0,-6 0-4 15,6 1 0-15,-3-2-9 0,2 1-2 0,-4 1-4 16,1-1 1-16,1 1-4 0,-1 0-4 0,-3-2-3 15,3 2-7-15,-4 2 0 0,4-5-6 0,-1 1-1 16,-1 2-5-16,-1 0-1 0,-1 2-1 0,2-4-1 16,-2 4-3-16,5-4 1 0,-5 4-8 0,0 0 3 15,2-2-5-15,-2 2-2 0,0 0 3 0,0 0-3 16,0 0 0-16,0 0 0 0,-16 8-1 0,9-4-1 16,1-1-1-16,-2 2 3 0,-2 2-3 0,1-3 0 0,-2 3 3 15,-1 1-4-15,3-2 0 0,-5 2 2 0,1 0-1 16,-2 2-3-16,2 0 4 0,-6-1-2 0,6 2 1 15,-6 1 0-15,5-3 0 0,-3 4 1 0,3-2 2 16,-3-2 1-16,1 3-2 0,2-3-3 0,0 3-1 16,0-2 5-16,-3 1-4 0,2-2-1 0,-2 1 4 15,0 1-4-15,0 0 4 0,-1-1-1 0,1 0 0 16,-7 3-1-16,5-3 2 0,2 0-4 16,-2 0 5-16,0-2-4 0,1 0-3 0,-1 1 4 0,2 0 2 15,-2 0-2-15,-1 0 0 0,3 0 3 0,-1-1-8 16,1 0 4-16,0-1-1 0,0 1 1 15,-1 0 2-15,3-2 1 0,-3 1 4 0,4 3-1 0,-5 0 1 16,6-5 0-16,-5 4 2 0,-1-1-3 0,2 0 3 16,1 0-5-16,0 0 3 0,0 0-1 0,0 1-1 15,-3 0-2-15,5-2 5 0,0 0-4 0,-5 3-2 16,6-5 1-16,0 4 1 0,-6-1-2 0,4 2-2 16,-2-2 0-16,-1 1 2 0,3 0-1 0,0-2 2 15,-2 5-2-15,-1 0-2 0,3-3 5 0,-6 2-2 16,6 1-4-16,-5-1 1 0,0 0 0 0,4-2 1 15,-1 1 5-15,-1-1-6 0,-1 1 1 0,0 0 2 16,1-1-3-16,0 0-1 0,0-1 4 0,0 1-2 16,3-1 1-16,-5 2-4 0,3-4 4 0,-2 3-2 15,2-1 1-15,-1 0 0 0,0 1 3 0,-1 0-4 16,0 0-1-16,4 1-1 0,-2 0-2 0,-1-1 13 16,0 0-12-16,0 1 3 0,-1-1-2 0,-4 2 4 15,7 0-2-15,0-1-1 0,-2-2-4 0,3 1 6 16,-2-1-2-16,2 1-2 0,1-1 5 0,-1 0-4 15,-2-1 2-15,8 0 2 0,-5 3-6 0,5-2 2 16,-2 0-7-16,3-1-7 0,-4 0-2 0,3 0 1 16,-1 2-6-16,1-4-5 0,2 2-7 0,-2 2-1 15,-1-2-3-15,2 1-7 0,0-3-5 0,-3 4-1 16,2 0-4-16,0-1-9 0,-1-1-2 0,-3 4-10 16,1-4 1-16,-2 4-17 0,4-4 8 0,-4 3-9 15,-3-1 4-15,2 3 0 0,-2 1 10 0,1-4-3 16,0 2 5-16,-5 6 8 0,5-7 18 0,-2 3-9 0,-3 2 9 15,4-4 8-15,-1 1 0 0,4 0 5 16,-4-1 5-16,4 1 5 0,-4-1 2 0,4-2 8 16,-1 3-3-16,0-2-1 0,-1 0 3 0,2-2 2 0,2 3 2 15,0-4 2-15,-3 3 5 0,3-3 1 0,-2 2 1 16,4-2 2-16,-3 0 4 0,4 2 7 16,-5 0 15-16,-1 2-9 0,-1 0 5 0,0 0 8 15,-1 0-2-15,3 0 3 0,-3 2-6 0,0-1-3 16,0-3-2-16,0 4 0 0,2-3 1 0,-3 1 0 0,4 1-5 15,-1-1 3-15,-1-1-3 0,1 0 2 0,1 1-6 16,-3 0-1-16,3 1 13 0,-1-2-14 16,1-1 2-16,0 3 5 0,2-6-4 0,-2 5 0 15,3-5 8-15,1 2-4 0,-2 0 5 0,1 0-2 0,-1-2-5 16,2 1 0-16,-2-1 0 0,2-1 2 0,0 3-5 16,4-4-4-16,-3 2-9 0,0 0 20 0,1-3-8 15,-1 2 2-15,-1 2 2 0,0-3 7 16,3 0-7-16,0 0 10 0,0 0 1 0,1 1-4 0,-2 0 4 15,0-2 3-15,2 1 2 0,0-1-11 0,-3-1 10 16,4 3-5-16,-2-3-3 0,1-1-2 0,-2 0 4 16,2 2-2-16,1-1 4 0,-2 0 3 0,2 1-7 15,0-2 4-15,-3 0 0 0,3 2-8 0,0 0-8 16,1-3 12-16,-1 3-1 0,0 1-3 0,0-1 0 16,-1-1-3-16,0 2 1 0,3-2 2 0,-3 2 3 15,1-2 0-15,-1 2-5 0,1-3-1 0,2 2 2 16,-2 0 1-16,0-1 0 0,1 2-4 0,-2-1 3 15,2-1 1-15,-1 2 5 0,0-2 7 0,1 0-3 16,4-2 3-16,-9 3 2 0,5-1 4 0,0 2 2 16,1-3 9-16,3-1 3 0,-6 1 3 0,4 2-7 15,2-3 3-15,0 0 3 0,-5 3-3 0,5-3 5 16,0 0 2-16,0 0 4 0,-4 1-3 0,4-1 2 16,0 0 0-16,0 0 3 0,0 0-6 0,0 0-9 15,0 0-1-15,0 0-6 0,0 0 2 0,0 0-8 16,0 0 1-16,0 0-6 0,0 0-10 0,5-11-29 15,-1 8-52-15,-2 0-75 0,2 1-128 0,1 0-177 0,-2-2-485 16,2-1 215-16</inkml:trace>
  <inkml:trace contextRef="#ctx0" brushRef="#br0" timeOffset="53366.62">6429 14111 132 0,'0'0'163'0,"0"0"-17"0,3-6-16 16,-3 6-13-16,4-1-1 0,-2-2-14 16,-2 3-5-16,5-3-4 0,-1 1-2 0,-4 2-1 15,4-2-9-15,-4 2 5 0,6-1 2 0,-6 1 2 16,4-3 5-16,-4 3 6 0,4-3 6 0,-4 3 3 0,0 0 3 16,0 0-4-16,0 0-3 0,0 0-2 0,0 0-13 15,0 0-3-15,0 0-3 0,-9 14-13 0,1-10-6 16,2 0-6-16,-3 5-12 0,1-2 28 0,-6 5-12 15,3-1-8-15,-2 4-11 0,-4 3 3 16,0 2-7-16,2 3-6 0,-2 0-6 0,1-1 6 0,0 2-1 16,0-2-14-16,-3 2 0 0,5-2-3 0,-4 3 1 15,-1-2-5-15,2 2 2 0,-2 0-5 16,2-2 1-16,2-3-2 0,0 3-4 0,-3 0 5 16,3 2-3-16,-2-1-1 0,0-2 1 0,-2 0 3 0,1 2-6 15,3 0 6-15,-2-2-2 0,-1-1 1 0,1 1-5 16,4-1 0-16,-5 2 1 0,3-3 3 0,-5 1-4 15,5-1 2-15,4-3-6 0,2 0 5 16,-5-1-5-16,2 0 3 0,3 0-1 0,-5-2-1 16,3 1 6-16,2-1-6 0,-3-1 7 0,-1 2 2 0,2-2-2 15,-1 1 6-15,2 1-3 0,-3-2 3 0,2 0 0 16,-2 0-3-16,-1 2-2 0,5-1 0 0,-5 2 0 16,0-3 2-16,2 2-3 0,-2 1-4 15,4-3 4-15,-3 4 4 0,-2 6-3 0,2-6-4 0,-1 4-2 16,5-4 1-16,-2-2 9 0,1 0-10 0,-1 3-3 15,0-1 1-15,1-3 0 0,1 2 5 0,-4 1-2 16,6-1-5-16,0-2 2 0,-2 1-21 0,0-1-2 16,1-1 3-16,2 3 4 0,-3-6 3 0,4 5-4 15,1-2 6-15,-4 0 3 0,3-1-2 0,0-1 1 16,0 1-1-16,-3-1 4 0,4 0-4 0,-2 4 4 16,0-5 3-16,-1-1 1 0,2 1-3 0,-1-2 0 15,1 1 0-15,-1-2 2 0,3-1 1 0,-2 0 2 16,0-3 0-16,1 0 3 0,1 1-1 0,-1-2-5 15,4-2 1-15,-4 5 6 0,2-4-6 0,-2 1-3 16,4-2 4-16,-6 2 0 0,6-2-3 0,0 0-8 16,-4 2-12-16,4-2-14 0,0 0-20 0,0 0-34 15,0 0-56-15,0 0-70 0,0 0-92 0,0 0-164 16,-4-6-512-16,4 6 227 0</inkml:trace>
  <inkml:trace contextRef="#ctx0" brushRef="#br0" timeOffset="54399.68">4888 16520 96 0,'0'0'200'0,"-3"-3"-16"0,3 3-19 16,0 0-16-16,0 0 0 0,0 0-8 16,0 0 2-16,0 0 0 0,0 0-1 0,0 0 0 15,-5 12-3-15,0-6-7 0,1 0 30 0,0 4-7 16,-2-2-1-16,0 3-8 0,-3 2-8 0,0 2-2 15,1 1-7-15,-2 0-2 0,1 3-4 0,-1-2 1 16,-6 7-7-16,1 2-8 0,-4 1-4 0,3-1-5 16,-3 5-5-16,-1-3-4 0,-6 10 3 0,5-7-9 15,-1-1-3-15,-6 12-7 0,-2-2-6 0,-4 0-3 16,2-2-11-16,-1 4-2 0,-1-6-4 0,0 0-40 16,1 0 5-16,6-10 12 0,-8 14-7 0,11-12 3 15,-4-2 3-15,6 2-7 0,0-1-1 0,1-1-2 16,2-3-5-16,2 3 1 0,-2-2 12 0,6-1-12 15,2-8-1-15,-1 2-1 0,3 3 1 0,-4-9-4 16,7 5 1-16,-2-3-3 0,1-5 2 0,-1 5 3 16,3-3-12-16,1 1 9 0,1-5-5 0,-4 1 4 15,2-2 0-15,2 0-7 0,-2 1 13 0,1-1-17 16,0-1-22-16,0 0-6 0,-1-2-20 0,1 1-10 16,1-2-26-16,3-1-20 0,-12 0-31 0,7-4-41 15,5 4-54-15,-5-6-58 0,2-1-312 0,1 1-655 16,-1-4 291-16</inkml:trace>
  <inkml:trace contextRef="#ctx0" brushRef="#br0" timeOffset="55732.95">11725 10572 124 0,'-5'-5'390'0,"0"0"2"0,1 1-1 0,-1 1-6 0,4-1-23 16,-2 2-31-16,-1-1-32 0,4 3-18 0,0 0-14 15,0 0-4-15,0 0-3 0,0 0-7 16,0 0-14-16,-5 10 2 0,5-5 0 0,3 1-10 0,-6 2-7 15,6-2-9-15,-3 6-12 0,0-1-12 0,0-1-14 16,0 1-8-16,0 0-6 0,0-1-19 0,1 3-2 16,-1-2-16-16,0-2-11 0,-1 1-15 0,2 1-4 15,-2-3-6-15,1-2-7 0,-3-1-6 0,3 2-6 16,0-3 15-16,3-1 18 0,-2 1 10 0,4-3 3 16,-5-1-3-16,13-1-9 0,1-4 1 0,3-1-2 15,8-8-99-15,1 1-5 0,1-1 0 0,5-3 0 16,-2-2 0-16,15-8 0 0,-2 1 0 0,3-1 0 15,0 0 0-15,-1-1 0 0,0 3 0 0,-2 2 0 16,-13 5 0-16,0-1 0 0,1 3 0 0,1 0 0 16,-4 3 0-16,-2 1 0 0,-8 4 0 0,-2 2 0 15,-4 1 0-15,-1 0 0 0,-4 3 0 0,0-1 0 16,-2 2 0-16,2-1 0 0,-4 1 0 0,-3 1 0 0,8 0 0 16,-8 0 0-16,0 0 0 0,9 2 0 0,-6 0 0 15,-3-2 0-15,5 3 0 0,-1-1 0 0,-2 1 0 16,1 0 0-16,1 0 0 0,-2-1 0 0,2 1 0 15,1 0 0-15,-1-1 0 0,1 3 0 0,-2-3 0 16,0 0 0-16,0 0 0 0,1 2 0 0,-2-3 0 16,1 1 0-16,1 2 0 0,-4-4 0 0,0 4-285 15,-7 0-247-15,1 3-157 0,-7-1-426 0,-3 2-1207 16,-11-2 535-16</inkml:trace>
  <inkml:trace contextRef="#ctx0" brushRef="#br0" timeOffset="56215.78">7394 13280 47 0,'-13'-3'76'0,"2"-4"-13"0,-6 0 5 16,2 2 0-16,-2-1-16 0,-2 2 8 0,-3 1-6 15,2 0 2-15,-10 1-7 0,4-1-8 0,-6 2-10 16,1-1-11-16,-1 1-15 0,0-2-21 0,-1 3-38 16,-2-1-50-16,1 0-111 0,2-1 49 0</inkml:trace>
  <inkml:trace contextRef="#ctx0" brushRef="#br0" timeOffset="56665.83">6489 13143 143 0,'-4'-3'185'0,"4"3"-4"0,-6-8 5 0,2 4 11 0,3-2 9 16,-2 0 2-16,2 1 2 0,1 1 8 0,-1-3 4 16,-2-1 7-16,3 2 14 0,0 2 20 0,0 0 14 15,0-2 3-15,0 1 5 0,0 5-6 0,-1-5-3 16,-2 2-17-16,3 3-10 0,-1-5-13 0,1 5-17 15,0-4-13-15,0 4-9 0,0 0-6 0,0 0-5 0,0 0-9 16,-4 17 1-16,4-9-5 0,0 3-11 16,0 1-10-16,0 1 3 0,0 3-17 0,1 2-10 15,3 0 3-15,-1-2-24 0,-2-1 0 0,3-1-1 16,-3-3-7-16,6 0 7 0,-5-2 5 0,6-3 5 16,1-1 10-16,0-3-38 0,6-3-88 0,4-3 0 15,12-8 0-15,2-4 0 0,11-7 0 0,-1-5 0 16,6-2 0-16,-3-3 0 0,2-3 0 0,2 0 0 0,-1-3 0 15,-2-3 0-15,-2 1 0 0,-6 0 0 0,2 3 0 16,-14 11 0-16,-1 0 0 0,-6 3 0 0,-1 6 0 16,-7 3 0-16,2 1 0 0,-8 5 0 15,1 2 0-15,0 0 0 0,-3 2 0 0,0 2 0 0,0-1 0 16,-4 4 0-16,0 0 0 0,0 0 0 0,0 0 0 16,0 0 0-16,1 12 0 0,-1-2 0 0,0 0 0 15,1 1 0-15,-1 6 0 0,1 1 0 0,-1 0-68 16,-2 7-1287-16,-3 2-1465 0,-1-1 648 0</inkml:trace>
  <inkml:trace contextRef="#ctx0" brushRef="#br0" timeOffset="57301.6">7177 13038 2 0,'-3'-4'51'0,"3"4"-36"0,0 0-27 0,0 0-12 0,0 0 6 15</inkml:trace>
  <inkml:trace contextRef="#ctx0" brushRef="#br0" timeOffset="57852.61">7266 13012 54 0,'-4'-5'193'0,"0"3"-15"0,1-1-7 0,-5-1-16 15,2 2-16-15,-2 0-13 0,-2-1-13 0,-2 0-13 0,-1 2-8 16,-3 0-7-16,2-1-8 0,-5 0-12 0,-3 8-1 15,-2 0-12-15,-2 1-6 0,-1 4 0 0,0 2-9 16,-1 0 4-16,3 4-12 0,-3 1 2 0,2 5-8 16,-11 10 1-16,9-7-2 0,4 0-1 15,-7 12-4-15,3 4-2 0,6-9-7 0,9 1 6 0,-6 9-5 16,9-9-2-16,-4 1 2 0,6 11-4 0,0-13 1 16,6 1-1-16,3-1 1 0,3-2 2 0,2 3 0 15,6 1-5-15,3-3 1 0,-2-1-2 0,5-4-2 16,0-1-6-16,4-1 1 0,1-1 5 0,2-3-12 15,-1-2 0-15,0-4-9 0,1 1-11 0,-1-4-1 16,-2-3-11-16,-4-2-1 0,5-3-6 0,6-1-14 16,-7-3 10-16,1-3-8 0,0 1 0 0,4-2 5 15,0-7 7-15,-2 6-5 0,-4-5 6 0,-2 3 2 16,5-9 13-16,-1 1 11 0,2 1 19 0,-9 3-4 16,2 0 14-16,-3-2 3 0,-2 3 5 0,2-5-2 15,2 2 8-15,-3-3 3 0,-2 2 6 0,5-6 3 16,-5 4 2-16,1-1-1 0,-4-1-1 0,5-3 9 0,-3-3 2 15,-2 2 3-15,0-3-4 0,-2 0 8 0,0-3 0 16,-2 2 0-16,-1-2-6 0,1-2-2 0,0-1-1 16,-2-1-5-16,2 1 5 0,0 0 0 15,-5 1 1-15,-2 0 2 0,0 2 6 0,-7 2 3 0,4 2-3 16,0 4-5-16,0 1 3 0,-1 2 0 16,-8-6-7-16,-1 1 1 0,3 10-6 0,-1-5-3 15,-1 3 0-15,0 0-9 0,-3 1 2 0,2 2-3 16,-3-2-6-16,-5-1 0 0,4 5-2 0,-3 0 1 0,-3-3-2 15,5 7-3-15,-6-7 0 0,5 7-1 0,2 2-4 16,-2-3-6-16,1 2-12 0,5 3-15 16,-2 0-25-16,7 1-33 0,2 0-35 0,-2 0-30 0,5 1-59 15,-2-1-144-15,7 0-383 0,-5 1 170 16</inkml:trace>
  <inkml:trace contextRef="#ctx0" brushRef="#br0" timeOffset="57982.41">7248 12970 131 0,'0'0'274'0,"0"0"-11"0,0 0-26 0,-23 0-25 16,16 1-37-16,-1 3-75 0,-1 0-111 0,-2 1-220 15,3 1-249-15,-1 1 111 0</inkml:trace>
  <inkml:trace contextRef="#ctx0" brushRef="#br0" timeOffset="58549.46">6622 13514 26 0,'-4'18'82'0,"2"1"-13"0,0-2-2 0,4 2-5 0,0-2-8 15,2 2 4-15,3-1-11 0,-1-1 1 0,5 5-12 16,1 0-3-16,2-5-2 0,0 3-1 16,5 2-14-16,-3-2 0 0,3 1-3 0,-3-3-11 15,3 0-5-15,3-3 13 0,-6-2-19 0,5 4 3 0,-4-4-8 16,2-5-15-16,4 5-1 0,-4-5-19 0,3-1-4 15,6-2-32-15,-6 0-92 0,-2-1 42 0</inkml:trace>
  <inkml:trace contextRef="#ctx0" brushRef="#br0" timeOffset="58968.39">7509 13729 49 0,'10'-26'122'15,"-1"2"-4"-15,1-4-6 0,-2 1-9 0,0-3-9 16,-3 0-9-16,0-2-10 0,-4 0-5 0,3-1-3 16,0-1-10-16,-3 3 3 0,-1-4 1 0,0 5 2 15,-1 0-3-15,1-2 8 0,-4 4 1 0,-1 4 0 16,-4 5 3-16,1-6 2 0,2 5 2 0,-3 4-3 16,-5-9 9-16,1 9-6 0,-3 3 2 0,-1-1-3 15,-5-1-10-15,2 8-5 0,-7-5-8 0,-1 5-8 16,1 3-1-16,-4 0-4 0,-1 1-2 15,-3 0-6-15,3 3-3 0,0 4-3 0,1 1 0 0,8-3-4 16,4 3-4-16,-1-2-1 0,4 0-4 0,2 1 0 16,4-1 0-16,-1 1-1 0,4 0-7 0,2-1 2 15,1-2 0-15,1 4 1 0,3-5 2 0,-1 5-3 16,1-5 0-16,1 3 1 0,-1-3-1 0,2 4 2 16,-2-4 12-16,1 4 9 0,-1-4 16 0,0 0 1 15,0 0 12-15,0 0-2 0,0 0 3 0,0 0 0 16,0 0 6-16,0 0-4 0,0 0 2 0,-15-6-4 15,15 6-9-15,-8-2-2 0,8 2-9 0,-6 0-1 16,6 0-7-16,-7-1 0 0,7 1-6 0,-9 5-7 16,3-1-23-16,3 0-52 0,-3 4-76 0,5-2-93 15,-7 5-291-15,0 3-561 0,-2-1 248 0</inkml:trace>
  <inkml:trace contextRef="#ctx0" brushRef="#br0" timeOffset="59349.51">6943 13595 52 0,'0'0'281'0,"-4"-4"-26"16,4 4-24-16,-9 2-26 0,0 3-19 0,-1 1-18 16,-4 7-26-16,-6 10-48 0,-2 2-68 0,-10 12-84 15,1 9-206-15,-5 3-286 0,-15 23 127 0</inkml:trace>
  <inkml:trace contextRef="#ctx0" brushRef="#br0" timeOffset="59583.04">5413 15972 22 0,'9'-18'75'0,"3"2"-13"16,-2 0 0-16,0 0-11 0,-2 3-11 0,1 2 3 15,-3 2-2-15,0 1-4 0,-2 2-17 0,1 0-9 16,2 3-23-16,-6-2-64 0,0 1-81 0,0 1 35 16</inkml:trace>
  <inkml:trace contextRef="#ctx0" brushRef="#br0" timeOffset="60465.92">5473 15875 165 0,'-1'-4'240'0,"1"4"-6"0,0 0-4 0,-4-3-6 16,4 3-3-16,-5-4-6 0,5 4-16 0,-5-1-8 15,5 1-18-15,-8-2 3 0,8 2-5 0,-9-2-10 16,2 2-6-16,-1 0-11 0,0 2-5 0,-2-2-8 15,-3 1-9-15,3-1-4 0,-4 1 0 16,2 0-16-16,0 3 5 0,-4-3 3 0,0 2-6 16,-2 1 8-16,-1 1-2 0,2 0-4 0,-2 0 5 0,0 3-1 15,-3-1 1-15,7 1 3 0,-2 1-2 0,-2 3-4 16,3-2-1-16,-3 1-12 0,4 2-3 0,-5 5-2 16,4-2 1-16,0 4-6 0,2-4-3 0,1 6-2 15,1 2-1-15,2-6-2 0,-1 8-3 0,-1-3-3 16,-1 4-2-16,8-9-1 0,0 8 1 0,0-7-6 15,-4 6 0-15,4-1 6 0,1-4-13 0,0 0 3 16,3-1-7-16,0 6 3 0,2-6-3 0,1 0 1 16,1-1-1-16,1 2-2 0,-1-1-7 0,0-2 16 15,6 1-6-15,-4-3-14 0,3 2 3 0,0-1-5 16,2 0-3-16,-2-1-3 0,2-1-3 0,1-1-3 16,1 0-12-16,-3 0 8 0,3-1 5 0,1 0-6 15,-1 0-4-15,1-1-5 0,-3-4 1 0,5 0 4 16,-5 0-2-16,4-2-5 0,-1 0-1 0,5 0-3 15,-5-1 8-15,0 1-4 0,1-2-5 16,0-1 6-16,4 2-3 0,0-2-2 0,-2 1 0 0,2-1 6 16,-4-2-7-16,5 0 2 0,-9 0-7 0,10 0 4 15,-8-1-2-15,1 0 1 0,5-1-4 0,-5 0 5 16,1 1 0-16,-1-1 1 0,-1-1-4 0,4-3 4 16,-2 5 1-16,-3-4-2 0,0 2-3 0,1-2 6 15,-3 0-5-15,2-1 4 0,-1 1 0 16,0 0 4-16,0-1 0 0,0-1 3 0,-1 1-8 15,0 0 5-15,3-1 6 0,-3-2 1 0,-3 2 9 0,2-3 0 16,-2 1 8-16,1 2-5 0,-1-2 7 0,2-1-2 16,-2 4 5-16,-1-4 8 0,-1 0-6 0,1 0 4 15,-1 1 1-15,0-2-1 0,2 1 8 16,-2-1-6-16,0 0-5 0,-2-1 4 0,2 0-23 16,1-5-22-16,-3 5 0 0,-2 0 0 0,1-6 0 15,0 2 0-15,-1-1 0 0,0 6 0 0,-1-5 0 0,0 0 0 16,1 3 0-16,-2 1 0 0,1 0 0 0,0-3 0 15,-2 3 0-15,-1 0 0 0,3-1 0 0,-4-2 0 16,1 3 0-16,0 0 0 0,1-4 0 16,-1 2 0-16,0 1 0 0,-1-4 0 0,2 3 0 15,-2-3 0-15,0 5 0 0,3 0 0 0,-5 0 0 16,2 0 0-16,1 1 0 0,-1 0 0 0,-1 2 0 0,-1-1 0 16,2-1 0-16,0 3 0 0,-3-1 0 0,2 1 0 15,1 0 0-15,-5 2 0 0,3-2 0 0,-3 3 0 16,-2 2 0-16,3 1 0 0,-3-2 0 15,0 4 0-15,-2-1 0 0,1 3 0 0,-7 3 0 0,2-2 0 16,-1 3 0-16,-5 7 0 0,7-2 0 0,-9 5-595 16,2 0-671-16,-3 3-1372 0,2-1 607 15</inkml:trace>
  <inkml:trace contextRef="#ctx0" brushRef="#br0" timeOffset="61999.38">5690 15962 224 0,'0'0'255'0,"2"-6"-15"0,-4 3-9 16,2 3-15-16,-6-5-15 0,5 1-15 0,-2 1-11 15,1-1-11-15,-3 1-4 0,2 0-12 0,-2-2-6 16,-2 2-14-16,1 0-12 0,-1 0 0 0,0-1-8 15,1 2 2-15,-7-2 2 0,1 1-9 0,2 0 2 16,-4 1 3-16,0 2-6 0,1-1 1 0,-2-1-3 16,1 1 0-16,1 0-7 0,0-2 5 0,-2 3-2 0,2-1 1 15,-2 1-8-15,-1 0-7 0,0 1-9 16,3-1 0-16,2 2-10 0,-2 0 0 0,0-1-3 16,0 2-6-16,0 0-1 0,-2 2 2 0,0 1 0 15,2 0 2-15,3 1-7 0,-2-1 4 0,0 3 1 16,3-1-6-16,-5 4 1 0,6-4-6 0,-5 4-2 15,3 0-1-15,4-4-3 0,-1 4-4 0,-2-3-2 16,-1 5-1-16,2 0-7 0,3-2 5 0,-3 3-8 16,2 2-1-16,-1 1-2 0,0 1-3 0,1 5 5 15,0 2-7-15,-1-2 1 0,3-6-5 0,0 6 2 16,2-4 9-16,-1-4 5 0,-2 1-2 0,2-1 1 16,3 2 0-16,-4-2 18 0,1 0 3 0,0 1-3 15,-1-2-3-15,2 2-2 0,-2-2-2 0,3 2-5 16,-3-2 2-16,1-4-3 0,3 3 0 0,-1-2 1 15,0 0 0-15,-1 1-4 0,2-1 1 0,0 0-5 16,2-1 2-16,-1 1-2 0,2-2 4 0,2 3-2 16,-1-2 3-16,-2 0-3 0,7-1-2 0,-4 0-2 15,4-1 0-15,-4 0-3 0,3 0 0 0,3 0-2 16,-3-2 2-16,1 0-5 0,5-1 0 0,-5 0-1 16,6 2 3-16,-2-1-6 0,5-2 4 0,-5-1-4 15,0 0 2-15,6-2 1 0,0 2-6 0,-1-2 5 16,1 1-3-16,5-2 0 0,-11 0-1 15,6-2-1-15,2 0 5 0,-1-2-7 0,2 1 3 0,-4-2 0 16,2 0-2-16,-1 0 2 0,2-1-3 0,-3-1 0 16,-3 1 1-16,4-1-6 0,-6-1 5 0,1 0 0 15,-5 1 5-15,5-2 6 0,-5 1 7 0,5-4-2 16,-4 3 18-16,0-5 5 0,-1 2 3 0,3-2 2 16,-7 2 0-16,1-1 11 0,0-6 4 0,-4 1 5 15,1-1-1-15,-5-7-7 0,0 1-5 0,-2-3 3 16,-4 1 4-16,1-1-3 0,-4-1-4 0,-1 1-5 15,-5-1 1-15,3 0-18 0,-4 2 6 0,0 2-8 16,3 1 10-16,-4 5-7 0,-1-1 5 0,4 7-14 16,1 1 0-16,-2 1-6 0,-1 1-34 0,-1 1-39 15,1 6-64-15,-1 0-93 0,1 3-127 0,-3 2-173 16,1 6-605-16,2 2-1210 0,1 1 536 16</inkml:trace>
  <inkml:trace contextRef="#ctx0" brushRef="#br0" timeOffset="62833.74">4346 18016 37 0,'-9'-2'236'15,"5"-2"-11"-15,0-1-9 0,-2 2-4 0,1-2-8 16,-3 2 0-16,2-4-9 0,-6 3-10 0,3 0-19 15,0-2 5-15,-2 3-18 0,1 0-11 0,-2-1-6 16,1 3-8-16,-2 2-12 0,-5-2-2 0,1 6-10 16,1 0 1-16,-1 3-7 0,-3 0-3 0,1 3-6 15,-3 4-2-15,-2 0-4 0,2 2-3 0,3 1 1 16,1 1-9-16,2 3-8 0,-1 0 1 0,4-1-15 16,1 2-2-16,5 2-3 0,0-7-8 0,6 3-6 15,1-1 4-15,1-1-10 0,3-1-1 0,2 6 4 16,3-6-3-16,5 4-11 0,1-8 4 15,1 0-25-15,7 2 5 0,0-5-9 0,4-1-12 16,-8-4-13-16,4-2-11 0,-23-4-9 0,44 0-5 16,-44 0 0-16,43-1 2 0,-15-5 0 0,-5 2 11 0,-5-4 8 15,6-4 2-15,2-2 4 0,-8 7 5 16,-4-5 2-16,4-1 3 0,-7-2 14 0,1 0 8 16,-3 0 8-16,0-2 9 0,-4-1 4 0,-1 0 2 15,1 0 17-15,-4-1 2 0,-2 1 10 0,-1-1 13 16,-4 2 10-16,-3 0-2 0,-1 0-3 0,-4 3 9 15,-2 2 4-15,0 0-18 0,-11 0 0 0,10 5-15 16,-2-2-8-16,1 7-54 0,-1 1-69 0,0 2-89 16,10 0-135-16,0 5-332 0,1 0-691 0,8-6 307 15</inkml:trace>
  <inkml:trace contextRef="#ctx0" brushRef="#br0" timeOffset="63735">5800 17981 61 0,'0'0'328'0,"-9"-4"-13"0,6 3-17 0,3 1-19 15,-9-7-18-15,9 7-13 0,-13-6-13 0,5 4-15 16,2 0-10-16,-7 1-10 0,3-1-12 0,10 2-28 15,-23 0 13-15,13 0-26 0,-2 2 2 0,-2-1 1 16,1 2-7-16,1 1-23 0,0 0 7 0,-6 4-15 16,5-1-3-16,-2 2 2 0,2 1 0 0,-1 0-13 15,0 2-3-15,4 2 1 0,0-2-7 0,1 2-4 16,9-14-4-16,-13 26-5 0,8-10-7 0,0-5-13 16,2 6 9-16,3-17-8 0,-5 28-3 0,8-15-6 15,-3-13-3-15,1 28 4 0,1-15-6 0,5 1-8 16,-7-14-3-16,11 29-1 0,-4-19 1 15,0 0-11-15,-7-10-3 0,18 17-2 0,-4-6 4 16,-1-4 4-16,-13-7-11 0,24 17 7 0,-11-12-2 16,-13-5-3-16,32 10-5 0,-12-6 5 0,-20-4-4 0,39 4-1 15,-39-4-2-15,41-2 3 0,-41 2-5 16,43-6-2-16,-25 2 4 0,5-3 2 0,-4 2-4 16,-2-4 0-16,2 1-5 0,-2-4 4 0,-2 1-1 0,-2-2 6 15,-2 0 12-15,-1-3 6 0,-3 4 6 0,-1-6 5 16,-4 3 2-16,0-2 2 0,-6-1 1 0,2 0 8 15,-3 1-8-15,-4 0 0 0,-4 1-1 0,-6-5-3 16,-6 3-5-16,3 2-7 0,-4 3-24 16,-5 5-42-16,-2-2-79 0,4 6-84 0,-6 1-159 15,1 2-608-15,-1-1-1049 0,3 2 465 0</inkml:trace>
  <inkml:trace contextRef="#ctx0" brushRef="#br0" timeOffset="66654.12">11620 10535 28 0,'-6'-3'508'0,"3"0"-3"16,0 1-3-16,3 2-11 0,-6-6-17 0,4 4-20 16,2 2-24-16,-6-4-27 0,3 1-26 0,3 3-22 0,0 0-28 15,-2-3-30-15,2 3-28 0,0 0-21 16,0 0-11-16,0 0-7 0,0 0-5 0,0 0-5 0,0 0-3 15,0 0-10-15,0 0-6 0,0 0-6 16,0 0-5-16,12 12-5 0,-9-7-3 0,1 1-8 16,-3 4-114-16,1-2-60 0,2 3 0 0,1 6 0 0,-3-6 0 15,3 1 0-15,-3 4 0 0,2 2 0 0,-3-3 0 16,2-3 0-16,2 5 0 0,-1-4 0 0,-3 2 0 16,3-5 0-16,0 2 0 0,1-3 0 0,0-1 0 15,0 0 0-15,-1-2 0 0,1 0 0 0,-1-4 0 16,5 1 0-16,1-2 0 0,3-2 0 0,7-5 0 15,6-5 0-15,2-1 0 0,1-5 0 0,3-2 0 0,13-10 0 16,1-1 0-16,2-2 0 0,0-4 0 16,4-1 0-16,2 2 0 0,-2 0 0 0,1 0 0 15,3 0 0-15,-2 3 0 0,-3 2 0 0,0 0 0 0,0 2 0 16,0 4 0-16,-1-1 0 0,-13 8 0 0,-4 0 0 16,-1 2 0-16,-4 0 0 0,-1 3 0 15,-10 4 0-15,-2-2 0 0,2 2 0 0,-7 2 0 16,-2 1 0-16,-2 0 0 0,1 2 0 0,-2 1 0 15,1 0 0-15,-2 0 0 0,-4 2 0 0,8-3 0 16,-8 3 0-16,5 0 0 0,-5 0 0 0,0 0 0 16,6 0 0-16,-6 0 0 0,0 0 0 0,9 3 0 0,-9-3 0 15,5 4 0-15,-2-3 0 0,-3-1 0 0,4 3 0 16,-4-3 0-16,5 1 0 0,-5-1 0 0,6 3 0 16,-6-3 0-16,0 0 0 0,8 1 0 0,-8-1 0 15,5 1 0-15,-5-1 0 0,0 5 0 0,-3 0-1366 16,3 0-1478-16,-7 2 654 0</inkml:trace>
  <inkml:trace contextRef="#ctx0" brushRef="#br0" timeOffset="68450.78">12378 13272 49 0,'4'-3'128'0,"0"-1"1"0,1 2 7 0,-1 0 3 15,1-1 6-15,-3 0 4 0,1 0 4 0,1 1-11 16,-4 2-9-16,1-5-5 0,-1 5-14 0,-1-6-12 16,1 6-11-16,-3-6-13 0,-1 3-6 0,-3 1-16 15,1-2-23-15,-3 1-9 0,-2 0-15 0,-3 1-14 16,4-3-1-16,-8 0-11 0,0 3-3 0,-1-2 2 15,-3 0-3-15,3 1 7 0,-3 2 0 0,-4-1 2 16,4 2 4-16,-6 1-1 0,-2 0 3 0,0 5-2 16,4-1 3-16,-6 3-4 0,5 3 1 0,1 0-3 15,-4 2 2-15,2 5 5 0,1-2-9 0,-1 4 1 16,-1 3 7-16,4 0-7 0,-2 2-14 0,3-1 5 16,0 1 2-16,6 4 4 0,-1-2-3 0,1 1-7 15,7 0-20-15,0-1 24 0,1 0-6 0,6-1 11 16,3 1-2-16,1-1 10 0,0-1-2 0,1 1-7 15,7 1 3-15,-1-2 6 0,3 1 2 0,-3-2-3 16,2-4 6-16,5 1-2 0,-5 3 0 0,0-8 1 16,6 6 4-16,2-1-2 0,-3-6 1 0,-1 0 1 15,7 1-3-15,2-1-2 0,-7-3-5 0,8 4 7 16,3-3 3-16,-11-1 6 0,11 1 5 0,-3 1 4 16,-3-5 3-16,3 1-2 0,-2-3 9 0,6 0 4 0,-1 0 4 15,-8-2 4-15,4-1 0 0,1-2 8 0,-1 0-4 16,0-1-1-16,4-1-9 0,-3 0 1 15,-1-1-3-15,1-1-5 0,3 0 0 0,-6-1-3 16,3 1-5-16,4-3 2 0,-8 1-1 0,1 1 3 16,9-4-8-16,-13 4 9 0,5-2-3 0,-3-1 9 0,-1-1 2 15,3 0 7-15,0 0 5 0,-2-1 8 16,-1-2 2-16,-1-1 5 0,-3 0 1 0,-2 3 3 16,-2-5-9-16,2-1 3 0,-2 0-3 0,-2-1-3 15,1-2-3-15,-2 0-5 0,3-7-1 0,-2 3-3 0,-1-6-4 16,1-1-6-16,-2 1 1 0,2 0 9 0,-4 0 10 15,1 3 3-15,-6-2 4 0,4 7 7 16,-2 0 12-16,0 1 1 0,-3-1 20 0,-1-1-12 16,0 2 5-16,-1-1 0 0,0 2 10 0,-1-1-6 0,-2 4 5 15,-2-2-6-15,1 1-3 0,0-2-2 0,-4 1-13 16,2 0 0-16,-6-2-4 0,1 3-4 0,-1 0 4 16,-1-2-7-16,0 5 6 0,1 3-12 15,0-1 2-15,-1 2-5 0,-1-1-9 0,-2 1-3 0,6 2-12 16,2 3 12-16,0-2-17 0,-2 4-5 0,2 0-30 15,4 0-14-15,4 1-57 0,-4 0-49 0,4 1-51 16,-3 1-76-16,6 1-113 0,-5 0-278 0,7-3-705 16,0 0 312-16</inkml:trace>
  <inkml:trace contextRef="#ctx0" brushRef="#br0" timeOffset="70568.5">11771 13489 115 0,'-24'13'194'0,"2"3"-11"16,2 2-5-16,-1 1-16 0,6 2-11 0,-3-2-15 16,5 3-11-16,-1 2-11 0,7 0-2 0,1-5-11 15,3 10-8-15,0-2-6 0,4 1-11 0,3 2-7 16,1-1-6-16,3 2-9 0,3-2-2 0,2 1-8 16,5-4-3-16,-5 2-12 0,5-2-10 0,1 1-7 15,8-2-8-15,-2-3-11 0,1-1-17 0,3-2-19 16,5-3-17-16,0-5-4 0,1-2-10 0,3-2 3 15,1-3 10-15,13-5 1 0,-12-2 7 0,12-6 11 0,0 0 6 16,-15-4 20-16,14-5 17 0,-1-1 8 16,-8-9 11-16,2 2 9 0,-5-4 7 0,-3-4 10 15,0-1 2-15,-12 4 7 0,3-10-10 0,-14 7 14 16,7-9 3-16,-3-2-6 0,-7 11 3 0,-6-2 6 16,0 2 4-16,-4-2 6 0,-4 0-1 0,-5 2 4 15,-9-11-7-15,2 16 5 0,-4 0-4 0,-3 1-7 16,-1 9-6-16,-3 0-8 0,-1 5-3 0,-4 7-7 15,-1-1-14-15,0 8-32 0,-2 5-43 0,-2 6-60 16,2 3-75-16,-16 7-260 0,3 4-479 0,7 1 212 0</inkml:trace>
  <inkml:trace contextRef="#ctx0" brushRef="#br0" timeOffset="71518.16">9526 16040 149 0,'-7'-8'251'15,"1"2"-23"-15,-2-1-25 0,2 4-16 16,-2 0-17-16,3 2-13 0,-8 0-8 0,3 2-3 0,-3 2-6 15,1 1-5-15,-5 7-6 0,-3-3-8 16,-1 6 6-16,-6 7-9 0,2 1 3 0,-1 4-14 0,-10 7 0 16,12-4 1-16,1 1-9 0,-6 10 2 0,2 3 2 15,4-2-4-15,0 1-3 0,5-12-9 0,8 1-11 16,-1 0-4-16,5 3-5 0,-2-5-6 16,8 2-8-16,0-3 2 0,4-2-9 0,4 2-5 15,-2-5-6-15,6 0 9 0,-1-6-20 0,5 3-1 16,-1-6 2-16,4 4-1 0,0-7-4 0,-1-1 2 0,8-1-6 15,-6-2 1-15,7 0-1 0,1-7 3 16,-6 5-4-16,6-5-7 0,4-1 1 0,-1-1 2 16,1-2 0-16,1-2-4 0,0-2 2 0,-1 1-2 15,2-3-4-15,1 0 0 0,1-3 5 0,0 1-4 16,-1-2 2-16,1 1 3 0,11-5-3 0,-13 2 8 16,-2-2-5-16,0-4 0 0,-2 1 9 0,11-7 2 15,-14 5 9-15,0 0 2 0,-7-2 7 0,2 0 6 16,-3-2 3-16,-4-1 7 0,-3 2 10 0,-3-2 6 15,1 2 8-15,-5 1 4 0,-1-4 11 0,-6 9 6 16,-2-7-5-16,1 1 3 0,-6-3 3 0,-1 5-3 16,-4-1-3-16,-4 2-6 0,-4 0-4 0,-1 3-6 15,-1 3-9-15,-3 0-3 0,3 3-11 0,-7 1-4 0,3 3-5 16,-2 0-5-16,-1 3-18 0,-5 5-41 16,0 1-57-16,4 2-68 0,-1 1-83 0,-2 6-106 15,5 5-127-15,-4-2-365 0,0 6-892 0,1-3 395 16</inkml:trace>
  <inkml:trace contextRef="#ctx0" brushRef="#br0" timeOffset="72934.86">12443 13639 159 0,'-3'-4'152'15,"1"0"-11"-15,1-1-13 0,1 5-16 0,4-10-18 16,-2 3-19-16,1-1-30 0,2 2-20 0,4-5-16 0,-3 3-22 15,1-4-39-15,-1 1-95 0,2-6-157 16,1-1 70-16</inkml:trace>
  <inkml:trace contextRef="#ctx0" brushRef="#br0" timeOffset="73599.85">12190 13266 72 0,'-28'20'144'0,"3"2"-12"0,-1 2-20 16,-1 1-7-16,5 0-12 0,1 0-8 0,0 0 0 0,5 1-7 15,-1-1-4-15,4-1-1 0,1 1 0 0,0-3-4 16,7-3-5-16,0 7-9 0,2-7-1 0,-3 2 4 15,6-1-9-15,5-1-5 0,-1 5 4 16,-3-7-6-16,6 10-4 0,-1-8-7 0,7 2 4 0,-4-3 2 16,1-1-7-16,3 0-3 0,-1-2 7 0,0 1-16 15,1-3 6-15,2 1-7 0,0-3 1 0,2 0-3 16,-3 1 0-16,0-5-3 0,0 0-3 16,-2 0 1-16,-2-1 1 0,8-1-2 0,-7 1-3 0,3-4-1 15,-1 1-1-15,1 0 7 0,-1-1-5 0,5-2 1 16,-1-1-5-16,2-1-1 0,-3 0 5 0,3-1-9 15,3 1 6-15,-4-5-1 0,4 3-2 16,-2-3-2-16,7-2 3 0,-8 1-4 0,-1-4 3 16,6 0-1-16,-6 2-2 0,0-2 1 0,-1 0 4 0,3-6 1 15,-4 4-4-15,-5-1 3 0,5-5-4 0,-4 3 3 16,-2 0-1-16,-2-2-2 0,2 1 1 0,-3-6 1 16,-1 6-5-16,-2 0 6 0,-3-2 13 0,-1 0-4 15,0 0 2-15,0 2-5 0,-2-1 5 0,-2-7-1 16,0 8 6-16,-4-4 3 0,3 1-1 0,-1 3 2 15,1-1-5-15,-3 0-8 0,4 0 6 0,-6-4-5 16,4 7 4-16,-3 1 2 0,-4-1 0 0,3 4 2 16,-3 0-3-16,-4 2-1 0,-1 1 4 0,-1 2-1 15,-10 0 1-15,-1 2-2 0,0 3-4 0,-2 0-1 16,-3 2 2-16,-1 1-3 0,-16 2-1 0,14 2-2 16,-3 2-3-16,-8 4 5 0,12-1-3 0,-1 0 2 15,1 1-1-15,-11 6 1 0,9-3-5 0,-6 4 0 16,9-3 1-16,7 2-3 0,0 1-14 0,4 0-7 15,4-1-1-15,8-1-6 0,1-2-7 0,1 1-6 16,3 1-8-16,3 0-24 0,5-4 0 0,0 2-24 16,4-4-26-16,5 3-48 0,0-2-118 0,5-3-313 15,0 3 140-15</inkml:trace>
  <inkml:trace contextRef="#ctx0" brushRef="#br0" timeOffset="73766.75">12151 13801 5 0,'-8'3'39'0,"3"0"-47"0,0 2-7 0,1 3 3 15</inkml:trace>
  <inkml:trace contextRef="#ctx0" brushRef="#br0" timeOffset="74867.78">11944 16345 10 0,'1'-3'231'0,"2"-2"-19"0,-2 0-11 0,0 0-18 15,-1-2-6-15,0 2-11 0,0-3-5 0,3 1-11 16,-3-3-7-16,0 0-3 0,-3-1 1 0,3 0-10 16,-1-2-8-16,-3 2-3 0,-2-6-8 0,-2 1-5 15,2-2-8-15,-6-4-2 0,-1 6-5 0,-1-6 7 16,-1 7 3-16,-4-5-1 0,2 11 4 0,0-3-14 16,-2 2 2-16,-1 2-2 0,1 0 1 0,0 3 0 15,-11-1 3-15,8 6-1 0,2-1-10 0,-3 2 1 16,0 1 2-16,4 3-4 0,-7 3-3 0,5 1-1 15,3 0-5-15,-5 5-4 0,1 4-6 0,5 2-5 16,-2 4-11-16,0 1 2 0,6-1 6 0,0 4 0 16,-1-1-11-16,5 3-2 0,5 2 4 0,-1 2 1 15,0-1 0-15,4 1 3 0,1 1 14 0,4 0-4 16,2 0-8-16,3-3-2 0,0 2-3 0,8-2-7 16,-2-3-4-16,3-1 0 0,0 1-11 0,4-4 2 15,2 0-6-15,-1-1 4 0,0-3-7 0,3-1-1 16,-2-4 3-16,5-2-5 0,1-3 0 0,3-3 1 15,4-1-5-15,-6-4 1 0,2-4 0 0,4-3-1 16,-3-1 2-16,1-2-5 0,1-4 3 0,-1-1-3 16,1-4-2-16,15-5 0 0,-10-2 9 0,-9 4 3 15,0-7 5-15,-2 1 11 0,4-8 5 0,-2-2-7 16,-12 3 3-16,7-8 0 0,-13 7 0 16,7-10 2-16,-11 9-2 0,3-12 5 0,-9 13 1 0,-4-1 4 15,-2-13 6-15,-3 14-6 0,-1-3 5 0,-7 3 1 16,0-2-1-16,-10-5-5 0,0 12 0 0,-9-8 5 15,4 11-6-15,-1 3 0 0,-3 2 1 0,-1 4-7 16,-15-4-4-16,11 11-2 0,1 0-1 16,-1 6-6-16,-1 2-2 0,2 5-15 0,-2 6-49 15,-11 7-50-15,17 1-83 0,2 6-114 0,-2 16-143 0,-3 4-572 16,12 1-1084-16,-1 2 481 0</inkml:trace>
  <inkml:trace contextRef="#ctx0" brushRef="#br0" timeOffset="77182.89">11950 16206 86 0,'-9'-8'201'0,"-2"0"-11"0,2 2-14 0,-3-1-7 16,1 0-9-16,-1 6-3 0,-1 0-5 0,-1 2-5 15,1-1-7-15,-2 7 1 0,-1-3 3 0,-2 3-2 16,-1 1 4-16,1 2-2 0,-5 3 1 16,5-2-3-16,-5 3-1 0,5-2-4 0,-5 3-13 0,4 2-4 15,2-4-12-15,2-1-4 0,0 1-12 0,0 1-5 16,6 1-8-16,-3-1 2 0,1 1-2 0,0-1-7 15,1 0 0-15,1 1-2 0,1-2 5 0,-1 3-2 16,4-1-2-16,0 2-2 0,0 1 5 16,1-1-5-16,-1-1 0 0,1 1-6 0,4 0 26 15,0 0-7-15,1 1 2 0,2-2-10 0,-1 2-7 0,2-3-3 16,0 2-1-16,1-2-6 0,2 1-6 0,-5-4 0 16,10 1-4-16,-3 3-5 0,0-3 3 0,1-2-9 15,-1-3-1-15,6 2-3 0,3 1-1 16,1-3 0-16,-2 1-6 0,3-2 2 0,-1-2-2 15,3-1 0-15,6 0-1 0,4-2-2 0,-2-1-1 0,-1 1 1 16,0-4 3-16,3 0-3 0,0-1 6 0,0-1-2 16,0-1 2-16,-1-3 5 0,2 0-3 0,-2-1 2 15,-2 0 5-15,3-4 2 0,-4-1 1 16,0 1 7-16,-4-3 0 0,2 0 2 0,-5-3-1 16,-1 0-4-16,-2-1-2 0,1-3 3 0,-4 2-2 15,-1-5 0-15,-2 1-1 0,1-2-3 0,-4 2-1 0,-3-5-2 16,2 1-8-16,-2 0 1 0,-2-4-2 0,0 2 2 15,-4-1-7-15,-3 0-6 0,1-2 10 0,-5 5 2 16,-3 1 0-16,1-1 4 0,-4 0 2 16,-5 1-9-16,-1 0-3 0,-3 5 6 0,-2 1-3 15,-5 0 4-15,-12-5 1 0,-5 2-4 0,10 10-1 16,-15-3-3-16,2 0 6 0,-5 3-7 0,-3 2-4 0,1 3 2 16,-4 5-3-16,8 3-9 0,-2 6 4 0,0 2-3 15,6 3-35-15,11 1-32 0,-12 9-55 0,17 0-74 16,1 3-89-16,-6 13-127 0,16-3-152 15,-4 11-381-15,2 6-1015 0,11-15 450 0</inkml:trace>
  <inkml:trace contextRef="#ctx0" brushRef="#br0" timeOffset="77799.98">11269 16733 70 0,'5'-15'344'0,"0"2"-7"15,-2 3-10-15,-2-1-17 0,4 1-9 0,-1 2-13 16,-3 3-17-16,3 0-12 0,-4 0-4 0,3-1-27 16,-2 2-25-16,0 0-21 0,-1 4-15 0,0 0-7 15,0 0-9-15,0 0-8 0,-5 15-3 0,-4 0-9 16,0 1-11-16,-4 7-10 0,-2 4-9 0,-2 5-1 15,-6 8-12-15,-1 6-9 0,0-2-4 0,-3 4-9 16,-1 2-1-16,-3-4-11 0,-1 6-1 16,0 0-9-16,-21 16 1 0,14-21-9 0,10 4-1 0,-8-3-7 15,11-2-25-15,-4-4-6 0,0 1 0 0,11-12-7 16,1-2 9-16,3 0 4 0,1 1 5 0,0-5-17 16,3-8 4-16,5 0 5 0,-1-5 2 0,4-6-7 15,-1 3-14-15,4-1-23 0,0-5-30 0,0-3-49 16,10 4-54-16,-10-4-63 0,19-9-88 0,-3 0-400 15,-1-2-786-15,7-7 348 0</inkml:trace>
  <inkml:trace contextRef="#ctx0" brushRef="#br0" timeOffset="78451.59">11762 17319 197 0,'0'0'368'0,"-1"-7"-21"0,1 7-23 0,0 0-17 15,0 0-3-15,0 0 3 0,-14 19-13 0,9-5-18 16,-2 4-5-16,0 6-8 0,0 5-7 0,-3 3-10 16,5 0-6-16,-4 0-6 0,5 14-9 0,-6 3-14 15,5-14-19-15,-1 11-12 0,-1 4-13 0,3-16-15 16,-5 0-17-16,4 12-14 0,4-12-11 0,-2 0-11 16,2-3-14-16,2-3-4 0,-1 1-9 0,3-4-13 15,-3-6 0-15,0 1-27 0,0-4-24 0,1 0-25 16,-1-16-33-16,2 16-31 0,-2-16-22 0,0 0-37 15,0 0-52-15,0 0-69 0,3 14-83 0,-3-18-85 16,0 4-339-16,0 0-831 0,3-33 367 0</inkml:trace>
  <inkml:trace contextRef="#ctx0" brushRef="#br0" timeOffset="78834.57">12634 16714 397 0,'2'-10'437'0,"-2"10"-15"0,0 0-9 15,0 0-5-15,0 0-20 0,0 0-22 0,0 0-9 16,7 22-20-16,-6-7-8 0,-1 5-11 0,5 6-22 15,-1 5-14-15,5 2-20 0,4 12-4 0,-3 1-18 16,5 2-12-16,4-6-11 0,3 3-21 0,0 4-16 16,1-4-5-16,0 1-17 0,1-2-13 0,-3 0-5 15,-1-1-22-15,-2-14-9 0,-3 4-18 0,1-2-5 16,-1-1 5-16,0-1-25 0,-6-3-3 0,3-1-6 16,-6-5-6-16,2-2-6 0,1-1 0 0,-5 0-6 15,-2-7-1-15,2 0-10 0,-1-1 1 0,-2-1-4 16,-1-3 1-16,0-5 2 0,0 9-7 0,0-9-4 15,4 5-43-15,-4-5-56 0,0 0-93 0,0 0-114 16,0 0-149-16,0 0-263 0,0 0-352 0,-26-16-1139 16,17 7 505-16</inkml:trace>
  <inkml:trace contextRef="#ctx0" brushRef="#br0" timeOffset="78966.63">13274 18112 6904 0,'-8'-1'377'0,"-3"-4"-215"16,1 0-81-16,-7-2-26 0,-1 0-22 0,-2 0-124 16,-13 2-237-16,-2 3-308 0,-1-1-458 0,-15-4-1183 15,-5 0 524-15</inkml:trace>
  <inkml:trace contextRef="#ctx0" brushRef="#br0" timeOffset="81349.56">8226 13247 107 0,'0'0'92'0,"0"0"-9"16,0 0-27-16,-4 13-9 0,4-13-10 0,-1 3-6 15,1-3-4-15,-3 6 2 0,2-3-6 0,1-3 5 16,-4 6-6-16,0-5 2 0,3 3 7 0,-4 1 6 15,4-2 8-15,-3 1 4 0,0-1 5 16,0 2 17-16,0-1 0 0,-1 0 16 0,0-1 11 0,0 1 4 16,1 0 2-16,0-2 13 0,1 0 7 0,-1 1 9 15,1-1 10-15,-1 0 6 0,4-2 12 0,-2 6-1 16,2-6 18-16,-5 1-12 0,5-1 31 16,-3 2-26-16,3-2 6 0,0 0 1 0,0 0-6 0,0 0 1 15,-5 2-8-15,5-2-4 0,0 0-9 0,0 0-7 16,0 0-5-16,0 0-6 0,0 0 1 0,0 0 1 15,0 0-6-15,0 0 1 0,19-7-7 0,-10 3-11 16,1-1-3-16,3 0-12 0,-3-2-6 0,8-2-6 16,8-3-8-16,-3 0 4 0,2-1-10 0,3-5-2 15,2 2-1-15,3-1 0 0,-1-2 3 0,14-7 4 16,-1 0 0-16,-2 1 0 0,7 0 9 0,-4-2 6 16,-1 0 0-16,2-1 3 0,2 1 6 0,-3-1-9 15,1 1 2-15,3 0-6 0,-4 2-2 0,-2 1-1 16,1 0-21-16,1-1 10 0,-4-2-9 0,3 1 4 15,1 1-20-15,-4 1-1 0,3 0-6 0,0 0 0 16,-1-2-15-16,0 1 4 0,-8 7-6 0,10-4-1 16,-1 0 2-16,2 2-1 0,-14 4-3 0,2-2-4 15,-1 2 0-15,12-5-10 0,-13 6 6 0,2 1-3 16,1 1-5-16,8-7 4 0,-8 3-2 0,-1 1 5 16,-2-1-2-16,1 3-8 0,-2 0-11 0,4-4 24 15,-3-1-4-15,2 3-12 0,-2-2 2 0,2 1-1 16,-2 0 0-16,-1 3 0 0,1-1 0 0,-4-1 0 15,2 4 0-15,-4-3 0 0,5-1 0 0,-3 3 0 16,-1-1 0-16,3 1 0 0,-4 0 0 0,4 2 0 16,-6 0 0-16,-1-3 0 0,2 4 0 0,-8 1 0 15,2 1 0-15,1 0 0 0,3-4 0 0,-1 1 0 0,-4 4 0 16,-1-2 0-16,2 1 0 0,-3-1 0 0,2 1 0 16,-2-2 0-16,0 3 0 0,-1 0 0 0,0-3 0 15,0 2 0-15,-6 2 0 0,8-5 0 0,0 4 0 16,-4-4 0-16,0 4 0 0,3-2 0 0,-2 4 0 15,-2-3 0-15,-2 3 0 0,6 0 0 0,-4-1 0 16,3 1 0-16,-3-1 0 0,0 2 0 0,-2-1 0 16,1 0 0-16,-3 3 0 0,2-1 0 0,1 0 0 15,-3-1 0-15,1 1 0 0,-1-1 0 0,-1 2 0 16,1 0 0-16,0-2 0 0,0-1 0 0,1 3 0 16,-1-2 0-16,-4 2 0 0,5-3 0 0,-1 2 0 15,-3 1 0-15,1-2 0 0,-1 2 0 0,1 0 0 16,-1-1 0-16,-1 2 0 0,0 0 0 0,-2-2 0 15,-3 3 0-15,6-1 0 0,-6 1 0 0,0 0 0 16,4-2 0-16,-4 2 0 0,0 0 0 0,0 0 0 16,6-1-15-16,-6 1-210 0,0 0-96 0,-14 5-107 15,4 1-135-15,-5 1-544 0,-1 2-1198 0,-4 1 529 16</inkml:trace>
  <inkml:trace contextRef="#ctx0" brushRef="#br0" timeOffset="83005.11">6827 14483 27 0,'1'-3'224'0,"0"-1"-10"0,-1 4-9 15,3-4-4-15,-3 4-2 0,2-4-7 0,0 1 4 16,-2 3-2-16,3-3 1 0,-3 3-3 0,3-5-6 15,-2 3-3-15,-1 2 0 0,5-5-7 0,-2 2 4 16,-3 3-30-16,6-3-13 0,-5 0-10 0,-1 3-11 16,6-2-14-16,-4-1-15 0,-2 3-8 0,0 0-5 15,4-3-5-15,-4 3-10 0,0 0-10 0,7-3-6 16,-7 3 12-16,0 0-1 0,0 0 3 0,0 0 19 16,0 0-16-16,0 0-12 0,0 0 7 0,0 0-3 15,0 0-7-15,7 6-2 0,-7-6-5 0,0 0-9 16,0 0-2-16,0 0 0 0,0 0-3 0,3 3 1 15,-3-3-7-15,0 0 8 0,2 2-4 0,-2-2-9 16,1 4-1-16,-1-4 5 0,0 0-5 0,0 0-3 16,4 1-3-16,-4-1-7 0,0 0 10 0,0 0-3 15,0 0 10-15,4 2 4 0,-4-2 22 0,0 0 0 16,0 0 8-16,0 0-6 0,0 0 10 0,0 0 1 0,0 0 5 16,0 0 7-16,-1 6 3 0,-3-3 8 15,4-3 3-15,-4 9 1 0,0 1 0 0,-2 1 6 16,1 2 10-16,-3 6-3 0,-1 8 5 0,-5 7 4 15,-2 9 6-15,-4 1-1 0,-2 2 6 0,6 5 4 16,-7 0-3-16,4 4-2 0,0 0-17 0,-6-1 4 16,5 1 1-16,-1-1-4 0,1 2-5 0,-2-2-3 15,6-2-1-15,-1-1 18 0,2-3-5 0,0 0 15 16,-1-4-1-16,6-10-5 0,0 0-57 0,-2-2-54 0,-2 0 0 16,5-1 0-16,0-3 0 0,0-1 0 0,0-5 0 15,4-3 0-15,-3-1 0 0,1-4 0 0,4-2 0 16,2-2 0-16,-1-3 0 0,0-1 0 15,1-1 0-15,0-1 0 0,-2-1 0 0,3-3 0 0,-2 3 0 16,2-3 0-16,0 0 0 0,0 0 0 0,0 0 0 16,-6-8 0-16,6 8 0 0,2-9 0 0,-4 6 0 15,2-2 0-15,0 5 0 0,2-7 0 0,-2 7 0 16,1-3 0-16,-1 3 0 0,0-3-245 16,0 3-441-16,0 0-524 0,0 0-1312 0,0 0 581 15</inkml:trace>
  <inkml:trace contextRef="#ctx0" brushRef="#br0" timeOffset="84383.82">5117 17241 217 0,'4'-10'258'0,"-4"10"-4"16,2-4-2-16,-2 4-9 0,4-3-4 0,0 1-2 15,-4 2 2-15,6-6-5 0,-3 2-9 0,-1 0 1 16,2 1 2-16,0-2 0 0,-3 2-4 0,3 0-3 15,1-1-4-15,-4 2-3 0,3 0-2 0,-4 2-5 16,4-5-4-16,-4 5-3 0,5-2-11 0,-5 2-4 16,0-5-9-16,3 3-17 0,-3 2-8 0,1-4-6 15,-1 4-1-15,0 0-6 0,0-4-7 0,0 4-14 16,0 0-4-16,0 0-10 0,0 0-3 0,0 0 2 16,-9 16 6-16,4-6-3 0,-6 6 12 0,-2 7 5 15,-3 2 10-15,2 2-2 0,-2 4 2 0,-1-2 3 16,-11 14-4-16,1 0-4 0,2-1-11 0,-1 4-11 15,0-5-105-15,8-7 0 0,2-1 0 0,-2-2 0 16,3 1 0-16,1-2 0 0,3 0 0 16,-1 0 0-16,1-4 0 0,2 0 0 0,3-7 0 0,0-1 0 15,1-1 0-15,1-5 0 0,1 1 0 0,2-4 0 16,-3 1 0-16,3 0 0 0,-3-4 0 0,4-1 0 16,-1-2 0-16,-1 1 0 0,2 1 0 0,-1-2 0 15,4 2 0-15,-6-2 0 0,2 1 0 0,1-4 0 16,-4 5 0-16,4-3 0 0,-4 2 0 0,2-1 0 15,2-3 0-15,-3 6 0 0,-1-4 0 0,3 3 0 16,-2-3 0-16,1 0 0 0,2-2 0 16,-9 5 0-16,6-1 0 0,2-1 0 0,0 0 0 0,-2 3 0 15,2-4 0-15,-2 2 0 0,2-1 0 0,-2 0 0 16,2 1 0-16,1-4 0 0,-4 2 0 0,4-2 0 16,0 0 0-16,-1 3 0 0,1-3 0 15,0 0 0-15,0 0 0 0,0 0 0 0,0 0 0 16,0 0 0-16,0 0 0 0,0 0 0 0,9-13 0 15,-4 5 0-15,4-5 0 0,5-2 0 0,-1-6 0 16,1-1 0-16,3-3 0 0,-1-8 0 0,0 1 0 16,5-15 0-16,1-2 0 0,-3 0 0 0,4 2 0 15,0-1 0-15,-2-1 0 0,-3 3 0 0,1 2 0 0,-1-1 0 16,-3 13 0-16,-2-1-41 0,-3 5 2 16,4 1 10-16,-2 2 2 0,-2 2-1 0,-5 5 11 15,1 0 9-15,-1 7 5 0,-1 0 0 0,0 1 12 16,0 3 5-16,0-1-2 0,-2 4-5 0,-2 4 2 15,4-9-6-15,-4 9-5 0,0 0 4 0,0 0-1 16,0 0-1-16,0 0 8 0,-6 23 1 0,-2-6 6 16,0 9 11-16,-2 2-12 0,-3-1 0 0,1 6 6 15,-1-1 1-15,-12 11-8 0,6 2-13 0,-5 2 0 16,0-7 0-16,-2 5 0 0,2 2 0 16,0-3 0-16,-2-1 0 0,8-11 0 0,0 2 0 0,3-2 0 15,-3-5 0-15,4 0 0 0,3-2 0 0,-1-7 0 16,4-4 0-16,2-3 0 0,1 0 0 0,0-3 0 15,2-2 0-15,-2 0 0 0,2-1 0 0,2-2 0 16,1-3 0-16,0 0 0 0,0 0 0 16,0 0 0-16,0 0 0 0,0 0 0 0,8-15 0 15,-4 6 0-15,-2 1 0 0,5 0 0 0,-6 2-31 16,5-1-109-16,-2-1-48 0,3 2-62 0,-1-3-82 16,-1 0-98-16,-1-2-117 0,3 2-499 0,-4-1-1133 15,5 0 502-15</inkml:trace>
  <inkml:trace contextRef="#ctx0" brushRef="#br0" timeOffset="86932.9">25111 14314 44 0,'0'-5'378'16,"0"0"2"-16,0-1-4 0,0 1-23 0,0 1-22 15,0-1-11-15,0 5-45 0,0-6-25 0,0 6-7 16,0 0-2-16,5-1-7 0,-5 1-7 0,0 0-2 15,5 10-7-15,-1-6 1 0,-3 2-3 0,3 2-2 16,1 0-17-16,2 1-11 0,-1-1-9 0,-1 2-6 16,4-2-11-16,0 2-9 0,1-1-10 0,-1 0-11 0,2-1-4 15,1-1-8-15,2 2-5 0,7-4-16 16,-1 1-3-16,7-3-2 0,3-1-11 0,0 0-6 16,2-4-3-16,0 0 3 0,1 1-4 0,3-5-2 15,-2 2-4-15,2-1-4 0,0-2-1 0,-1 0-3 0,-1-4-2 16,-1 4-9-16,-2-7 0 0,2 2 0 15,-2-1-9-15,2 1-3 0,-2-1 3 0,-4 2-4 16,2 2 2-16,-1 0-5 0,-7 5-13 0,0-1 20 16,0 2-7-16,-1 2-4 0,2 1-18 0,-4 4 22 15,1 1-6-15,-1 1-8 0,0 2 6 0,1 3-17 0,5 3 1 16,-6-2 18-16,5 1-1 0,-4 3 2 16,-1-4-2-16,8 3-4 0,-3-1 1 0,-1 0-2 0,-3-5-6 15,5 1-1-15,5 0 2 0,-3-3-13 16,2-2 0-16,4-2 0 0,0-1 0 0,4-2 0 0,-2-2 0 15,1 1 0-15,0-2 0 0,1-1 0 16,-2-2 0-16,0 0 0 0,-1-3 0 0,-1-3 0 16,1-2 0-16,-2 0 0 0,-4-1 0 0,1-2 0 0,-2-1 0 15,-2 0 0-15,-2 1 0 0,-6 3 0 0,-1 0 0 16,2 3 0-16,-3 6 0 0,-5-3 0 0,0 3 0 16,-4 3 0-16,4 0 0 0,-1 2 0 0,-3 0 0 15,3 2 0-15,-2 2 0 0,-2-1 0 0,2 6 0 16,-2-3 0-16,4 3 0 0,-1 0 0 0,1 0 0 15,2 0 0-15,-1-1 0 0,3 0 0 0,1 1 0 16,-1-4 0-16,4 1 0 0,1-2 0 0,4 0 0 16,-2-1 0-16,3-2 0 0,6-2 0 0,1-2 0 15,-2 0 0-15,0-1 0 0,3-2 0 0,0-3 0 16,-2 0 0-16,4 0 0 0,2-1 0 0,-4-1 0 16,0-1 0-16,-2 2 0 0,-3 0 0 0,-6 5 0 15,-6 2 0-15,0 1 0 0,1 3 0 0,-4 0 0 16,0 3 0-16,-1 6 0 0,-1-1 0 0,-1 2 0 15,1 2 0-15,-4 1 0 0,4 3 0 0,-2 0 0 16,2-4 0-16,-1-1 0 0,3 1 0 0,-1 2 0 16,1-7 0-16,-1 2 0 0,2-5 0 0,2 1 0 0,0-3 0 15,5 1 0-15,-2-2 0 0,3-2 0 16,-2-1 0-16,2-2 0 0,2-1 0 0,-1-2 0 16,1 0 0-16,-1 0 0 0,-1-3 0 0,2 4 0 15,0-4 0-15,-1 3 0 0,-3 0 0 0,0 0 0 0,1 5 0 16,-8 1 0-16,4 1 0 0,-4 5-341 15,4 5-284-15,-7 0-580 0,0 6-1304 0,-1 3 577 16</inkml:trace>
  <inkml:trace contextRef="#ctx0" brushRef="#br0" timeOffset="87983.86">27295 15332 145 0,'-1'-8'429'0,"-2"-1"10"0,3 5-6 0,-4-1-13 16,3 0-14-16,-1 1-22 0,0 1-26 0,2 3-23 15,-1-4-24-15,1 4-15 0,0 0 19 0,0 0-7 16,0 0-19-16,0 0-14 0,-4 15-12 0,4-7-10 15,1 3-20-15,3-3-24 0,0 3-15 0,0 0-30 16,2-2-3-16,3 6-8 0,3-1-21 0,-3-5-6 16,5 2-18-16,0-1 2 0,2 0-16 0,2-3-16 15,3-1-5-15,-1-3-13 0,2 0-7 0,10-6 7 16,-4 2-1-16,4-2 8 0,-1-3 2 0,-1-2-2 16,0-1-3-16,1-2-3 0,0-5-8 0,0 1 5 15,0-3-32-15,0-1-26 0,0 1 0 0,0-1 0 16,-3 1 0-16,0 6 0 0,-10 3 0 0,-2 2 0 15,1 0 0-15,-4 5 0 0,-3-1 0 0,3 3 0 16,-5 1 0-16,1 3 0 0,-3 2 0 0,3-1 0 0,-1 5 0 16,-3 1 0-16,2 0 0 0,1 2 0 15,0 4 0-15,1 1 0 0,0-4 0 0,0 2 0 16,2-2 0-16,3-1 0 0,-5-5 0 0,5 4 0 16,-3-6 0-16,1 0 0 0,6-2 0 0,1-1 0 0,-1-2 0 15,3-1 0-15,-2-1 0 0,1-4 0 0,1-1 0 16,6-3 0-16,-2 0 0 0,0-3 0 0,4-3 0 15,-2-5 0-15,1 4 0 0,0-5 0 16,1 4 0-16,-1 1 0 0,-1 0 0 0,-4 2 0 0,-5 6 0 16,0 4 0-16,-8 0 0 0,-1 2 0 0,-1 4 0 15,3 1 0-15,-4 1 0 0,1 4 0 16,-2 1 0-16,1 0 0 0,-3 2 0 0,-2 2 0 16,4 1 0-16,-1 0 0 0,0 2 0 0,2-2 0 0,-2-2 0 15,0-2 0-15,1-2 0 0,1 2 0 0,-2-4 0 16,2 1 0-16,2-2 0 0,2-3 0 0,3 1 0 15,1-1 0-15,-1-3 0 0,3 1 0 16,3-3 0-16,2 0 0 0,6-4 0 0,0 1 0 0,-2-3 0 16,-5 2 0-16,6-1 0 0,-8 1 0 0,-1 4 0 15,4-1 0-15,-4 1 0 0,0 5 0 0,-7 2 0 16,5-1 0-16,-5 2 0 0,1 0 0 0,-1 2 0 16,-1 2 0-16,2-1 0 0,5 3 0 0,-4-2 0 15,0 2 0-15,3 1 0 0,-1-2 0 0,3-2 0 16,0 2 0-16,2-3 0 0,1-2 0 0,0-3 0 15,6-1 0-15,-4 1 0 0,-2-4 0 0,0 0 0 16,1-1 0-16,-3-4 0 0,-1 3 0 0,-5-2 0 16,-3 1 0-16,-1-1 0 0,0-1 0 0,-3 0 0 15,-3 3 0-15,-2-1 0 0,-1 5 0 0,0 0-617 16,-19 0-646-16,0 5-1368 0,-16 3 607 0</inkml:trace>
  <inkml:trace contextRef="#ctx0" brushRef="#br0" timeOffset="89067.09">25557 16327 79 0,'1'-6'446'0,"-1"3"9"0,3-3 7 15,-2 1-10-15,0 1-21 0,3 2-20 0,-4 2-21 16,0 0-12-16,9 1-5 0,-9-1-4 0,9 9-15 15,-5-4-19-15,0 4-11 0,1 0-11 16,3 6-23-16,-2-1-19 0,0 2-21 0,-1-1-28 0,2 1-19 16,1 1-14-16,0-1-15 0,3-2-19 0,0 2-14 15,3-2-14-15,-1-2-4 0,2-2-17 0,2-2-11 16,2-3-6-16,0-3-9 0,-1-2-9 0,12-1-38 16,-2-4-33-16,-1-2 0 0,1-3 0 0,0 1 0 15,-1-6 0-15,-3-3 0 0,0 0 0 0,-1-1 0 16,0-1 0-16,-4-2 0 0,1 3 0 0,-8 7 0 15,1-1 0-15,-4 3 0 0,0 2 0 0,-1 3 0 16,-3-1 0-16,0 0 0 0,-1 5 0 0,2 1 0 16,-6 0 0-16,10 2 0 0,-6 3 0 0,3 3 0 15,-2-1 0-15,1 4 0 0,-1-1 0 0,4 1 0 16,-4 3 0-16,3-2 0 0,-3-1 0 0,5 2 0 16,-2-4 0-16,-2 0 0 0,7-2 0 0,-4-2 0 15,-1 0 0-15,3 0 0 0,1-3 0 0,1-1 0 16,0-4 0-16,6 0 0 0,-2-1 0 0,1-4 0 15,3 1 0-15,6-6 0 0,-1-1 0 0,1 2 0 16,0-3 0-16,-5 3 0 0,-3 4 0 0,0-1 0 16,-2 3 0-16,-6 4 0 0,3 0 0 0,-5 2 0 15,5 0 0-15,-5 1 0 0,0 1 0 0,1 3 0 16,-1 2 0-16,-1 1 0 0,1 1 0 0,-3 0 0 16,6 4 0-16,-3-2 0 0,3 1 0 0,-3-2 0 15,-1 0 0-15,5-3 0 0,1 1 0 0,-1-1 0 16,3-4 0-16,2 0 0 0,4-2 0 0,-3-2 0 15,9-4 0-15,0 0 0 0,-1-3 0 0,0-1 0 16,-1-2 0-16,2-2 0 0,1 1 0 0,-2-4 0 16,1-1 0-16,3-2 0 0,-4-1 0 0,-1 3 0 15,-5 3 0-15,-4 3 0 0,-3 1 0 0,-4 5 0 16,-3 1 0-16,1-1 0 0,-4 2 0 0,2 0 0 16,-6 3 0-16,0 0 0 0,0 0 0 0,0 0 0 15,11 6 0-15,-11-6 0 0,-2 8 0 0,2 0 0 16,-5-2 0-16,5 0 0 0,0 3 0 0,0-3 0 15,-2 0 0-15,0 3-555 0,2-4-718 0,2 1-1379 16,-2-6 610-16</inkml:trace>
  <inkml:trace contextRef="#ctx0" brushRef="#br0" timeOffset="89199.22">27680 16358 4670 0,'0'0'441'0,"6"-2"-126"0,-6 2-16 16,3-2-2-16,-3 2-18 0,0 0-49 0,4-3-65 15,-4 3-49-15,0 0-72 0,0 0-74 0,0 0-126 16,6 5-200-16,-6-5-697 0,-3 10-1140 0,3-10 505 16</inkml:trace>
  <inkml:trace contextRef="#ctx0" brushRef="#br0" timeOffset="93418.61">10942 18285 191 0,'0'0'250'0,"0"0"-1"0,0 0 4 16,0 0-2-16,0 0-7 0,0 0 4 0,0 0-3 0,0 0-4 15,0 0-3-15,0 0 8 0,0 0 6 0,29 13 4 16,-29-13 21-16,0 0 2 0,-9 21-4 0,9-21-8 15,-23 35-5-15,7-10-12 0,-6 2-16 16,-2 2-11-16,-7 9-12 0,-4-2-21 0,0-2-14 16,9-7-14-16,-6 10 2 0,9-10-17 0,-2 2-12 0,3-2-18 15,-1-1-7-15,1-2-15 0,4-1-4 0,4-10-14 16,6-1-17-16,2-2-15 0,6-10-27 16,-11 14-25-16,11-14-28 0,0 0-27 0,0 0-44 15,0 0-40-15,0 0-60 0,0 0-51 0,0 0-63 16,0 0-70-16,0 0-79 0,25-41-370 0,-15 26-908 15,-1 0 402-15</inkml:trace>
  <inkml:trace contextRef="#ctx0" brushRef="#br0" timeOffset="93716.14">11113 18348 212 0,'0'0'428'0,"0"0"6"0,0 0-2 0,0 0-13 16,0 0-14-16,12-18-18 0,-12 18-16 0,0 0-16 15,0 0-16-15,0 0-9 0,33 26-16 0,-22-12-4 16,-1 1-18-16,-2 0-2 0,1 1-15 0,-1 2-20 16,-2-1-11-16,1-1-20 0,-1 5-19 0,0-3-15 15,2 7-9-15,-3-7-26 0,-1 2 3 0,1-1-34 16,-1-1-9-16,1-2-15 0,-4 2-8 0,2-2-13 15,-3-16-18-15,1 27-20 0,-1-27-42 0,0 19-47 16,0-19-36-16,0 14-63 0,0-14-64 0,0 0-65 16,0 0-66-16,0 21-73 0,0-21-92 0,0 0-458 15,0 0-1044-15,0 0 462 0</inkml:trace>
  <inkml:trace contextRef="#ctx0" brushRef="#br0" timeOffset="94365.72">11116 18365 202 0,'0'0'375'0,"0"0"-20"0,0 0-7 16,0 0-29-16,0 0-22 0,0 0-17 0,0 0-15 15,0 0-23-15,0 0 2 0,0 0-24 0,0 0-11 16,-12-26-10-16,12 26-5 0,0 0-3 0,0 0 1 15,0 0 3-15,0 0 11 0,-14 41 0 0,11-23-2 16,-7 6 0-16,4 1-3 0,2 3-3 0,-5-2-9 16,5 4-7-16,-1-2-9 0,-4 1-3 0,4-1-11 15,0 0-14-15,-4 1-13 0,3-1-4 0,-2-1-16 16,4-3-18-16,-5 2 2 0,5-7-12 0,-3-1-2 16,-1-2-21-16,2 1-3 0,-1-2-2 0,7-15-9 15,-10 22 2-15,2-13-4 0,8-9-14 0,-10 13-17 16,10-13-11-16,0 0-4 0,-11 12-15 0,11-12 3 15,0 0 0-15,0 0-6 0,-16 8 2 0,16-8-4 16,0 0-7-16,0 0 2 0,0 0-19 0,0 0-7 16,0 0-38-16,0 0-52 0,0 0-60 0,0 0-80 15,0 0-82-15,0 0-93 0,0 0-84 16,0 0-348-16,0 0-961 0,-19-28 426 0</inkml:trace>
  <inkml:trace contextRef="#ctx0" brushRef="#br0" timeOffset="104182.82">10351 10293 446 0,'-10'-15'473'0,"-4"0"-5"0,0 3-8 15,1-2-18-15,4 6-3 0,0 1-5 0,4 1-29 0,1 1-25 16,-2 3-46-16,2-1-32 0,4 3-28 15,-6 1-16-15,6-1-7 0,-4 10-17 0,0 1-21 16,3 4-22-16,2 2-9 0,-2 2-32 0,-2 1-10 16,2-1-11-16,1-1-6 0,1-1-18 0,0-2 2 0,1-3-9 15,3 1 12-15,1-6 3 0,5 0 34 16,8-4 11-16,10-10-1 0,7-6-2 0,16-12 8 16,7-6-13-16,19-15-150 0,-1 0 0 0,-6-5 0 15,5 5 0-15,-1-7 0 0,4 3 0 0,-6-2 0 0,0 1 0 16,-3-1 0-16,-20 16 0 0,5 0 0 0,-6 4 0 15,-3 0 0-15,-4 6 0 0,-10 9 0 0,-7 3 0 16,1 2 0-16,-11 5 0 0,-2 2 0 0,-4 0 0 16,1 2 0-16,-3 3 0 0,-2 0 0 0,0 3 0 15,-1 2 0-15,-3 0 0 0,-1 1 0 0,0 1 0 16,0-1 0-16,0 1 0 0,0 0 0 0,0 0 0 16,-3 3 0-16,3-3 0 0,0 1 0 0,0-4 0 15,0 3 0-15,0-3 0 0,0 1 0 0,0 0 0 16,0 1 0-16,0-1 0 0,0 2 0 0,-3 0-549 15,3-1-131-15,-8 2-481 0,-1 2-1257 0,-4-2 556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19:07.031"/>
    </inkml:context>
    <inkml:brush xml:id="br0">
      <inkml:brushProperty name="width" value="0.05292" units="cm"/>
      <inkml:brushProperty name="height" value="0.05292" units="cm"/>
      <inkml:brushProperty name="color" value="#FF0000"/>
    </inkml:brush>
  </inkml:definitions>
  <inkml:trace contextRef="#ctx0" brushRef="#br0">12399 10651 135 0,'1'-5'664'16,"-1"1"11"-16,1-1 18 0,3 3-31 0,-4-1-34 15,0 3-48-15,1-4-42 0,-1 4-49 0,0 0-31 16,0 0-25-16,0 0-25 0,8 11-20 0,-7-4-19 0,2-1-31 15,-4 4-16-15,2 6-20 0,-2-1-193 0,1 2-109 16,1-1 0-16,-4-5 0 0,2 5 0 0,0-1 0 16,3-4 0-16,0 0 0 0,-2-4 0 0,1 0 0 15,3-2 0-15,3-2 0 0,5 2 0 0,7-11 0 16,10 2 0-16,5-9 0 0,17-3 0 0,0-3 0 16,5-2 0-16,26-15 0 0,-24 12 0 0,30-12 0 15,-3-2 0-15,-1 1 0 0,-26 10 0 0,20-17 0 16,-20 16 0-16,-9-1 0 0,1 3 0 0,-1 3 0 0,-2 0 0 15,-15 8 0-15,-6-1 0 0,-2 4 0 16,-6 4 0-16,-2 2 0 0,-8 1 0 0,2 1 0 16,-6 1 0-16,1-1 0 0,3 2 0 0,-7-2 0 0,2 2 0 15,-3 2 0-15,0 0 0 0,0 0 0 0,0 0 0 16,0 0 0-16,0 0 0 0,0 0 0 0,0 0 0 16,0 0 0-16,1 10 0 0,-1-10 0 15,0 0 0-15,0 0 0 0,-9 4 0 0,9-4-1366 0,0 0-1478 16,-9-2 654-16</inkml:trace>
  <inkml:trace contextRef="#ctx0" brushRef="#br0" timeOffset="166.58">14087 10310 5655 0,'0'0'258'15,"0"0"24"-15,-17-6 33 0,17 6-67 0,-6-3-66 16,6 3-65-16,-8-3-39 0,8 3-56 0,0 0-76 15,0 0-127-15,0 0-130 0,0 0-154 0,0 0-560 16,0 0-1109-16,21 6 490 0</inkml:trace>
  <inkml:trace contextRef="#ctx0" brushRef="#br0" timeOffset="1866.1">7317 4759 242 0,'-1'-6'313'16,"1"2"-10"-16,1 0-30 0,-2-2-10 0,1 0-15 15,0 1-5-15,0-1-8 0,-4-1-7 0,4 1-25 16,-1-1-10-16,-2-4-12 0,0 6-26 0,0-3 2 15,-3-1-21-15,0-1-7 0,-1 2 2 0,3-1-22 16,-7 1-5-16,0 4-8 0,-1-3-21 0,3 0 5 16,-11 2-16-16,4-1 0 0,2 2-21 0,-7 2 9 15,2 0-12-15,-1 0-9 0,-1 3 6 0,-2-2-15 16,2 3 9-16,-8 4 4 0,1 2-15 0,4 1-12 16,-4 1 4-16,1-2 1 0,0 5 1 0,0 0 3 15,3 1-9-15,-5-1 1 0,-1 5 3 0,7-2-4 16,-1 1-3-16,0 5 10 0,2 0-10 0,4 2-7 15,-1 1 1-15,0-4 7 0,1 3 2 0,1-1 11 16,2 2 7-16,2 0 8 0,0 3 6 0,0-5 7 16,1 4 4-16,2-1 15 0,1 2 11 0,1-1-2 15,3 2 6-15,1-2 4 0,-1 1 5 0,2 0 8 16,2 2 0-16,2-2 4 0,2 0-9 0,-2 1-5 16,2-2 4-16,2-1-10 0,5 2 0 0,-1-2 5 15,3 2-6-15,1-7-7 0,-1 2-5 0,6-2-3 16,-5 2 6-16,5-3 1 0,2 0-2 0,-2 1 0 15,-3-8-7-15,7 2 0 0,1 1-3 0,0-1-2 16,3-3 4-16,-1 0-5 0,-4-4-3 0,5 0-2 16,-6-1-9-16,1-2-2 0,6-1-1 0,1-1-1 0,-5-1-11 15,-2-3 7-15,0 2-10 0,8-3-3 16,-1 0 12-16,-9-1-12 0,3 0-3 0,-1-3 18 16,1 0-8-16,1-1-2 0,-3-1 9 0,0 0 10 0,-2-1-3 15,-2-2 0-15,0-3-19 0,1 3 0 0,0 1 18 16,-2-4-19-16,2 2 5 0,-3-3-1 0,0 1-7 15,-1-2 6-15,-3 1-5 0,3 0 6 0,1-2 3 16,-5-5-10-16,6-3-21 0,-3 8 0 0,-3 1 0 16,-1-2 0-16,2-7 0 0,-1-2 0 0,-4 9 0 15,0-8 0-15,1 2 0 0,-1 5 0 0,-4-8 0 16,2 0 0-16,-3 0 0 0,3 2 0 0,1-3 0 16,-2-1 0-16,-2 0 0 0,1-1 0 0,3 0 0 15,-4 0 0-15,3-1 0 0,-3 4 0 0,0-1 0 16,0 0 0-16,-2 3 0 0,-1 7 0 0,1-3 0 15,0 4 0-15,-2 1 0 0,-1 2 0 16,-3 1 0-16,3 3 0 0,-3 1 0 0,3-1 0 0,-4 2 0 16,-1-5 0-16,-1 5 0 0,3 1 0 0,-5 0 0 15,3-1 0-15,-4 2 0 0,-4-3 0 0,1 3 0 16,-2-1 0-16,1 0 0 0,0 3 0 0,-2-2 0 16,-7-4 0-16,9 7-3 0,-4 1-559 0,7 2-130 15,-4-1-464-15,5-1-1252 0,1 2 554 0</inkml:trace>
  <inkml:trace contextRef="#ctx0" brushRef="#br0" timeOffset="2003.87">7442 4747 4388 0,'8'6'376'0,"-5"-1"-140"0,1-2-71 0,-6 0-6 16,4-1-21-16,-2-2-44 0,-4 8-26 0,0-4-86 15,3 2-115-15,-3 4-162 0,-4 2-568 0,6 3-936 16,-2 3 415-16</inkml:trace>
  <inkml:trace contextRef="#ctx0" brushRef="#br0" timeOffset="4334.12">8730 4592 38 0,'0'0'294'0,"-3"-7"-15"0,3 4-20 0,0 3-14 0,0 0-11 16,3-5-14-16,-3 5-13 0,0-4-2 0,0 4-16 16,2-6-3-16,-2 6-6 0,0-6 6 0,0 6-22 15,0-4 2-15,0 4-12 0,-5-5-15 0,3 2-15 16,-1 0 5-16,-1-1-13 0,0-2-8 0,-2-1-15 16,1 1-20-16,-3 3 22 0,3 0-14 0,-4-2-19 15,0-1 0-15,-1 1-9 0,-2 3 7 0,2-1-4 16,0-1-1-16,-2 3-12 0,1-4 2 0,1 3-6 15,-2 2-4-15,1-1 1 0,-2 1-10 0,1 0-6 0,-3 0 7 16,2-1-6-16,-6 3 3 0,0 0 10 16,1 3 0-16,4-2 3 0,-4 2-3 0,4-3-4 15,-4 8-5-15,-1-4 5 0,3 4 9 0,-1-1-9 16,0 2 4-16,2 1 6 0,-3-1-2 0,3 2 5 0,3 0 5 16,-2 2 1-16,1 1-4 0,2 0-2 0,-2-2-3 15,0 9 3-15,3-6 4 0,1 1 0 16,1-1-4-16,-2 1-1 0,4 0 3 0,1 1-6 0,-4 5 5 15,1-4-2-15,2 3-4 0,-1-4 0 0,2 7 9 16,-3-2-4-16,1 1 4 0,2-5-1 0,3 5-1 16,-2-4-2-16,1-2-1 0,1 6 1 0,-2 2 4 15,2-1 2-15,2 2-1 0,0-9-10 0,-3 0 1 16,5 7-5-16,0 2 6 0,-2-4 13 0,1 1 2 16,1-8-14-16,-2 3 6 0,0-2-6 0,2 3 0 15,0-3 7-15,0 1 4 0,-1-1-11 0,3 0 0 16,0-2 1-16,0 3-4 0,1-2 3 15,-1 0 4-15,4-2-5 0,-2 0 0 0,0-4-3 0,5 4-5 16,-2-3 2-16,2 2 8 0,3-1-16 0,-4 1 3 16,-2-5-4-16,6 2 1 0,0 1 7 0,-4-6 1 15,7 2-14-15,2-1 8 0,-7-1-5 0,5-1 1 16,0-1 13-16,2 1 7 0,-6-3-9 0,0-2-5 16,4 2-3-16,-1-2-1 0,1-2 17 0,3 0-23 15,-2-1 5-15,0-5-1 0,4 1-8 0,-4-1 14 16,1 0-5-16,0 1-13 0,-1-5 3 0,0 0 5 15,-2 1 3-15,6-5-23 0,-7 1 0 0,6-2 0 16,-2-1 0-16,-5 4 0 0,5-7 0 0,-7 7 0 16,6-7 0-16,-4-2 0 0,4 1 0 0,-7 1 0 15,0-4 0-15,1 0 0 0,-3 1 0 0,-3 2 0 16,2-5 0-16,-2 2 0 0,-2 6 0 0,0-9 0 16,0 2 0-16,-4-1 0 0,1-3 0 0,-2 1 0 15,1 2 0-15,-4 1 0 0,3-1 0 0,-3 0 0 16,0-1 0-16,-1 0 0 0,1 2 0 0,-6 3 0 15,2-3 0-15,3 10 0 0,-4-4 0 0,-3 0 0 16,3 2 0-16,-3 3 0 0,2-1 0 0,-2 2 0 16,-2-2 0-16,0 1 0 0,-2 4 0 0,-1 0 0 15,3-1 0-15,-4 6 0 0,3-2 0 0,-5 0 0 16,1 8 0-16,-1-1 0 0,7 1-1366 0,0 2-1478 0,-1 2 654 16</inkml:trace>
  <inkml:trace contextRef="#ctx0" brushRef="#br0" timeOffset="5900.45">5242 13482 183 0,'-36'-7'439'0,"4"-1"7"0,1-1 6 0,3 2 4 0,9 1 3 15,4 0-7-15,3 0-14 0,-2 3-22 0,5-2-10 16,3 0-25-16,-2 1-24 0,6 1-12 16,-2 2-39-16,4-4-25 0,0 5-23 0,10-5-12 15,3 3-12-15,9-1-19 0,8 4-20 0,9-1 3 0,21 5-16 16,2 2 1-16,30 1-28 0,4 4-11 0,-5-5-9 15,6 2-10-15,2 4-21 0,4 0-104 16,-1-3 0-16,-2 2 0 0,-5-4 0 0,-32 0 0 0,5 0 0 16,-5-4 0-16,-8 2 0 0,-3-4 0 0,-16 0 0 15,-4-4 0-15,-1 2 0 0,-11-2 0 0,-7-1 0 16,-3-3 0-16,-4 1 0 0,-3-1 0 0,-2-2 0 16,-6 0 0-16,-4-7 0 0,-5 2 0 0,0-2 0 15,-4 2 0-15,-5-4 0 0,0 0 0 0,0 0 0 16,-2 0 0-16,0 3 0 0,7 3 0 0,0 0 0 15,1 0 0-15,0-1 0 0,0 3 0 0,2 3 0 0,6 1 0 16,-1 0 0-16,1 0 0 0,1 2 0 16,3 2 0-16,0-2 0 0,0 0 0 0,2 0 0 15,3 3 0-15,-6-5 0 0,6 5 0 0,0 0 0 16,0 0 0-16,0 0 0 0,17 0 0 0,-6 3 0 0,1-1 0 16,7 4 0-16,-3-1 0 0,4-2 0 15,-5 5 0-15,3 1 0 0,-2 2 0 0,2 0 0 16,0 0 0-16,-5 2 0 0,2 3 0 0,-6-4 0 15,-1 3 0-15,2 2 0 0,-9-1 0 0,2 2 0 0,-7 0 0 16,-2 0 0-16,-2 0 0 0,-6 2 0 0,-9 1 0 16,1-1 0-16,-5-1 0 0,1-3 0 15,-4 1 0-15,-3-4 0 0,1 4 0 0,0-1 0 0,1-1 0 16,7-1 0-16,-4-3 0 0,2 0 0 0,9-3 0 16,1 2 0-16,6-3 0 0,1-1 0 0,0 0 0 15,5 3 0-15,0-5 0 0,2 1 0 0,2 3 0 16,2-4 0-16,2 0-557 0,5 1-716 0,-1 1-1378 15,2-3 610-15</inkml:trace>
  <inkml:trace contextRef="#ctx0" brushRef="#br0" timeOffset="6033.49">6309 14071 216 0,'0'4'522'0,"0"3"-10"0,-4-3 28 0,4 0 25 15,0 2 10-15,-1-2-30 0,1-4-56 0,1 5-43 16,-1-2-48-16,4-1-51 0,-1 2-102 0,2 1-144 15,0-2-183-15,0 1-210 0,0-1-563 0,-3 2-925 16,-2 0 409-16</inkml:trace>
  <inkml:trace contextRef="#ctx0" brushRef="#br0" timeOffset="9649.93">7220 6082 110 0,'0'0'346'0,"-9"-4"0"0,5 3 8 0,1 0 0 15,3 1-5-15,-7-4-19 0,7 4-3 0,-5-3-12 0,5 3-9 16,-6 0 1-16,6 0-5 0,0 0-6 0,-4-4-8 16,4 4-9-16,0 0-2 0,0 0 4 0,0 0-15 15,0 0-5-15,0 0-3 0,0 0-5 0,0 0-10 16,0 0-16-16,0 0-5 0,0 0-12 0,0 0-8 16,0 0-6-16,0 0-11 0,0 0-3 0,0 0-4 15,0 0-37-15,10-5-141 0,0 5 0 0,4 0 0 16,6-2 0-16,8 0 0 0,7-2 0 0,5 3 0 15,19-1 0-15,4-2 0 0,3 4 0 0,31-2 0 16,-2 6 0-16,-6 3 0 0,-24-3 0 0,0-2 0 16,29 5 0-16,-34-2 0 0,1 4 0 0,2-3 0 15,-3-1 0-15,-8-2 0 0,-11-1 0 0,-4 0 0 16,-5-2 0-16,-9-2 0 0,-4 1 0 0,-5 2 0 16,-2-1 0-16,-6-1 0 0,-1 0 0 0,-5-1 0 15,0 2 0-15,0 0 0 0,-14-8 0 0,3 1-71 0,-7 4-367 16,-5-1-30-16,4 0-32 0,-3-2-51 15,-9 4-38-15,-2-6-340 0,1 8-1007 0,-1 0 445 16</inkml:trace>
  <inkml:trace contextRef="#ctx0" brushRef="#br0" timeOffset="10033.09">7459 6132 183 0,'-17'-2'346'0,"4"0"11"0,1-2 10 16,1 0 21-16,3 2-14 0,0-2-10 0,3 2-2 0,-1 1-6 16,-2 0-10-16,8 1-5 0,-9 0-8 0,5-3-5 15,4 3-19-15,0 0 14 0,0 0-17 0,-9 0-26 16,9 0-4-16,-1-4-16 0,1 4-2 0,0 0-21 16,0 0-8-16,0 0-3 0,0 0-11 0,14-3-5 15,-2 2-10-15,17-2-17 0,3 2-14 0,19-11-104 16,4 4-65-16,11 4 0 0,34-3 0 0,-4-3 0 15,-1 7 0-15,-2-1 0 0,-4 0 0 0,6 6 0 16,-29-5 0-16,31 4 0 0,-6 2 0 0,-27-3 0 16,0 3 0-16,-4-6 0 0,-1 0 0 0,-3 5 0 15,-18-5 0-15,-2 0 0 0,-3-1 0 0,-11 1 0 16,-4 0 0-16,-4 1 0 0,-1 0 0 0,-4 0 0 16,-2-1 0-16,-4 0 0 0,2 1 0 0,-2 0 0 15,-3 2 0-15,1-7 0 0,-1 7 0 0,-1-3 0 16,1 3 0-16,0 0 0 0,0 0 0 0,0 0 0 0,0 0 0 15,0 0-353-15,0 0-954 0,0 0-1415 16,0 0 626-16</inkml:trace>
  <inkml:trace contextRef="#ctx0" brushRef="#br0" timeOffset="12699.92">20229 4559 61 0,'1'-17'558'0,"-2"-1"30"0,5 3 15 16,-5-5 7-16,2 6 14 0,-2 0 3 0,1 2-8 15,-2 3-20-15,4 1-26 0,-2-1-28 0,0 6-34 0,-2-2-44 16,2 0-37-16,0 5-40 0,0 0-35 0,0 0-324 16,-1 13-31-16,-3 6 0 0,-1 12 0 15,5 16 0-15,-8-2 0 0,5 4 0 0,0 7 0 0,3 3 0 16,0 0 0-16,0-1 0 0,-1-3 0 0,2 0 0 16,4-1 0-16,-6 2 0 0,1-20 0 0,-4 14 0 15,7-17 0-15,-6 3 0 0,2-4 0 0,1-6 0 16,0-7 0-16,0-4 0 0,-3-1 0 0,2-5 0 15,0-1 0-15,-1-6 0 0,4 0 0 0,-2-2 0 16,0 0 0-16,-7-14 0 0,11 2 0 0,-3-8 0 16,1-9 0-16,-2 1 0 0,0-1-314 0,1-8-353 15,3 3-535-15,1-20-1302 0,-3-2 576 0</inkml:trace>
  <inkml:trace contextRef="#ctx0" brushRef="#br0" timeOffset="12966.39">20288 4614 211 0,'1'-16'307'0,"0"-2"19"0,-2 3 3 0,0 3 19 15,2-4 19-15,-2 3 20 0,1 3 11 0,0-1 0 16,2 2-1-16,0 0-30 0,0 1-24 0,2-2-23 16,-1 3-23-16,3 3-12 0,4-2-15 0,-1 1-22 15,0 2-8-15,10 2-32 0,-2-1-18 0,2 3-13 16,4 1-20-16,-1 1-26 0,-2 1-7 0,7 4-18 16,-7-1-7-16,7 4-1 0,-1 3-17 0,-3 2-9 15,-5-3-6-15,-3 7-8 0,-1-4 1 0,-2 1 1 16,-5-2-18-16,-4 0 23 0,-3 1-13 0,-1 1 16 15,-4 0 14-15,-7 3 15 0,-8-2 9 0,-2 0 3 0,-4-2-63 16,-2 0-46-16,1-3 0 0,-6 0 0 16,-1-1 0-16,3-2 0 0,0-1 0 0,3-2 0 0,9 0 0 15,-1-1 0-15,7-5 0 0,1 1 0 16,2-3 0-16,5-1-168 0,2-4-329 0,5-1-109 16,-1-3-548-16,10 1-1249 0,3-1 552 0</inkml:trace>
  <inkml:trace contextRef="#ctx0" brushRef="#br0" timeOffset="13225.32">21051 4384 436 0,'6'-13'650'0,"1"5"32"16,-5 0 39-16,5 3 0 0,-5 0-17 0,-1 1-37 16,2 1-48-16,-3 3-30 0,0 0-35 0,0 0-36 15,5 14-19-15,-4 3-38 0,0 2-91 0,-2 9-370 16,2-2 0-16,-1 9 0 0,2-1 0 0,-2 14 0 15,-2-14 0-15,2 12 0 0,0-12 0 0,-3-1 0 16,3 2 0-16,-3-2 0 0,-1-2 0 0,3 0 0 16,-3-6 0-16,2-6 0 0,-2-3 0 0,-1-1 0 15,-2 0 0-15,5-5 0 0,-6-3 0 0,4-4 0 16,-1-1 0-16,5-2 0 0,0 0 0 0,-9-11-7 16,9-1-766-16,3-6-463 0,2-1-1338 0,4-8 593 15</inkml:trace>
  <inkml:trace contextRef="#ctx0" brushRef="#br0" timeOffset="13566.43">21379 4459 45 0,'12'-12'428'0,"-3"0"15"16,-3 2 12-16,-5 5 39 0,1-2 25 0,-4 3 8 15,4-1 21-15,-2 1-22 0,0 4-12 0,-7-3-24 16,-1 3-27-16,-3 2-21 0,1 2-32 0,-2 3-35 16,-4-1-29-16,-3 3-31 0,-5 6-28 0,0-2-26 15,1 2-26-15,-9 3-167 0,2-2-68 0,0 2 0 0,-11 9 0 16,12-13 0-16,2 3 0 0,0-2 0 15,2 0 0-15,8-3 0 0,-1-2 0 0,4 1 0 0,5-1 0 16,4-1 0-16,1-1 0 0,4-2 0 16,4 4 0-16,6-6 0 0,8 5 0 0,9-2 0 0,8-2 0 15,0 0 0-15,19-2 0 0,2 1 0 0,-5-2 0 16,2-1 0-16,0 2 0 0,-13 1 0 0,12 0 0 16,-16 0 0-16,-1-3 0 0,-6 1 0 15,-7-1 0-15,-2 2 0 0,-2 0 0 0,-4-2 0 0,-7 0 0 16,-1-1 0-16,-1 1 0 0,0-1 0 0,2 1 0 15,-7-1 0-15,3 3 0 0,-3-3 0 0,-1 5 0 16,1-5 0-16,-5 7 0 0,0-4 0 0,-1 0 0 16,-1 0 0-16,-1 0 0 0,0 1 0 0,1-2-571 15,-4 0-699-15,-2-2-1377 0,4-2 609 0</inkml:trace>
  <inkml:trace contextRef="#ctx0" brushRef="#br0" timeOffset="13817.52">21825 4147 5194 0,'5'-10'506'0,"3"0"-197"15,-3 3-25-15,-1 1-8 0,2 3 58 0,-1 2 3 16,-5 1-3-16,13 7-13 0,0 5-35 0,0 4-276 16,3 7-10-16,1 7 0 0,1 0 0 0,4 14 0 15,1-1 0-15,-8-8 0 0,7 12 0 0,-6 3 0 16,1 2 0-16,-2-5 0 0,-6 4 0 0,-4-5 0 15,-2-10 0-15,-7 0 0 0,-4-1 0 0,-11 8 0 16,3-11 0-16,-15 7 0 0,-7-3 0 0,-3-6 0 16,-3-1 0-16,-5-3 0 0,-10-6 0 0,-4-1 0 15,-23 10-231-15,30-12-557 0,-7-6-408 0,1 1-1294 16,-29-5 572-16</inkml:trace>
  <inkml:trace contextRef="#ctx0" brushRef="#br0" timeOffset="14134.75">19607 4142 235 0,'0'-10'526'0,"-2"6"4"0,2-1 6 0,-2 4 6 0,2 1-11 16,-14 7-2-16,1 7-23 0,-6 8-10 0,-3 3-24 16,0 17-15-16,3-10-22 0,-9 18-15 0,6 2-17 15,3 2-22-15,1-1-17 0,9 2-29 0,3-1-31 16,7-1-115-16,4 7-189 0,8-4 0 0,8 0 0 16,5-6 0-16,14-1 0 0,23 13 0 0,-11-25 0 15,32 7 0-15,5-7 0 0,0-14 0 0,6-5 0 16,-29-9 0-16,35-2 0 0,-36-5-643 0,31-10-615 15,-4-6-1364-15,-27 0 604 0</inkml:trace>
  <inkml:trace contextRef="#ctx0" brushRef="#br0" timeOffset="14300.63">22674 4691 7585 0,'2'-6'247'0,"-2"1"-170"0,2-4 71 0,-5 4-17 15,2-2-128-15,-2 0-3 0,-6 5 0 0,0-3 0 16,-2 3 0-16,-1 2-156 0,-7 0-235 0,-9 5-166 16,-1 4-625-16,-1 5-1279 0,2 3 566 0</inkml:trace>
  <inkml:trace contextRef="#ctx0" brushRef="#br0" timeOffset="14619.47">19530 5311 478 0,'-31'5'609'0,"13"-5"5"0,-1 2 2 15,10 0 29-15,7 0-30 0,0 2-11 0,2-2-33 16,4 3-27-16,9 0-29 0,15 2-33 0,9-1-32 15,17-4-32-15,9 3-26 0,30 0-17 0,-2-2-112 16,-1-1-263-16,-22-3 0 0,25 2 0 0,6 2 0 16,-3-5 0-16,-1 0 0 0,-29-2 0 0,28 4 0 15,-31-2 0-15,-1-2 0 0,-2-2 0 0,-6-2 0 16,-1-1 0-16,-18 2 0 0,-5 2 0 0,-2-3 0 16,-10 0 0-16,-7 0 0 0,-2 0 0 0,-4 3 0 15,-4-2-107-15,-8 1-451 0,-3 0-70 0,-9 2-522 16,-13 1-1245-16,-2-1 550 0</inkml:trace>
  <inkml:trace contextRef="#ctx0" brushRef="#br0" timeOffset="14783.7">19737 5528 6285 0,'-38'6'436'0,"4"-3"-150"0,5-3 46 0,10 2 20 16,9 1-22-16,1-1-160 0,4-1-170 15,5-1 0-15,16 4 0 0,13 1 0 0,22-3 0 16,41 3 0-16,-2-1 0 0,4-6 0 0,6 5 0 0,-5-1 0 15,5 0 0-15,-2-5 0 0,-7-2 0 0,-27 2 0 16,1-3-612-16,24-6-652 0,-34 6-1368 16,-18 1 605-16</inkml:trace>
  <inkml:trace contextRef="#ctx0" brushRef="#br0" timeOffset="15366.99">5853 14114 312 0,'-3'-4'310'0,"1"-1"-17"16,-1 3-30-16,3 2-30 0,3-6-23 0,-1 2-35 16,5 1-57-16,4 0-65 0,7 1-103 0,14-1-133 15,3-4-106-15,18-4-314 0,7-2 139 0</inkml:trace>
  <inkml:trace contextRef="#ctx0" brushRef="#br0" timeOffset="15649.83">17325 13698 3625 0,'4'0'15'0,"-4"0"-69"0,0 0-153 15,0 0-101-15,0 0-108 0,0 0-27 0,-23-5-479 16,12 1 212-16</inkml:trace>
  <inkml:trace contextRef="#ctx0" brushRef="#br0" timeOffset="18283.66">5025 13473 231 0,'-9'-4'355'0,"-4"0"-5"0,4 2-14 0,0-3 10 16,1 4-17-16,2-1 5 0,1-2-7 0,1 3-9 15,4 1-8-15,-9-3-10 0,9 3-11 0,-5 0-16 16,5 0-8-16,0 0-20 0,-8-1-18 0,8 1-8 16,0 0-5-16,0 0 5 0,0 0 12 0,21 0-14 15,-1 0-11-15,12-1-8 0,19 5-10 0,9-4-11 16,35-3-10-16,-3 6-24 0,-23-1-13 0,32 4-8 15,-3 0-3-15,6-2-19 0,-8 1-11 0,-4-4-7 16,-27 1-12-16,28 4 0 0,-30-4-8 0,-3 1-9 16,-8-5-4-16,-15 0-5 0,-5 1-7 0,-10 1 9 15,-4-1-3-15,-8-2-1 0,1 1-23 0,-7 0-19 16,-2-2 0-16,-4-1 0 0,-2 0 0 0,-3 2 0 16,-5-4 0-16,-3 2 0 0,-4-2 0 0,0 0 0 0,-1 3 0 15,1-3 0-15,0 0-5 0,3-1-53 16,-1 2-7-16,3-2 11 0,4 2-1 0,0-1 2 15,1-2 10-15,3 0 2 0,2 1 3 0,2 0 8 16,6-2-2-16,0 2-5 0,2-2 9 0,2 3 6 0,2 2-4 16,0-2 17-16,3 5 5 0,0-2 1 0,0 3 17 15,-1 1 3-15,-3 4 8 0,2-1 26 0,0-1-9 16,-2 6 15-16,0-1 16 0,1 3 1 16,-2 3 7-16,-2 0-3 0,2-1 6 0,-3-1-77 0,4 3-7 15,-4 3 0-15,0-2 0 0,-1 0 0 0,-1 2 0 16,-6 0 0-16,-1-1 0 0,-6 9 0 15,-8 2-110-15,-5 3-324 0,-22 4-180 0,-25 17-559 0,15-15-1269 16,-23 17 561-16</inkml:trace>
  <inkml:trace contextRef="#ctx0" brushRef="#br0" timeOffset="19301.43">1896 16741 73 0,'-19'-11'410'0,"1"1"6"0,5-1 7 16,-2-1-6-16,5 5-17 0,-1-2 3 0,-4 0-7 16,6 2 2-16,0-2-9 0,-1 3 3 0,5 1 1 15,-2 0-6-15,1 2 1 0,3-1-18 16,1 2-18-16,-3 0-18 0,1-2-22 0,4 4-25 0,-2-3-26 15,2 3-18-15,0 0-4 0,0 0-2 0,0 0-2 16,25 3-199-16,2 3-36 0,6-3 0 16,8 0 0-16,14-2 0 0,8 2 0 0,2 3 0 0,31-3 0 15,-31-1 0-15,29 1 0 0,0-6 0 16,-29 3 0-16,-1 3 0 0,-3-2 0 0,-2-3 0 16,-9 0 0-16,-13 1 0 0,-9 0 0 0,-8 1 0 15,-6-1 0-15,-1-1 0 0,-5-1 0 0,-3-1 0 16,-5 0 0-16,-4-2 0 0,-5-4 0 0,-5 1 0 15,-8-1 0-15,-6-1 0 0,-4-2 0 0,0-1 0 16,-1 3 0-16,0-3 0 0,-4 0 0 0,2 1 0 16,3-1 0-16,3-1 0 0,0 2 0 0,3 3 0 15,7 2 0-15,1 1 0 0,9 2 0 0,0 2 0 16,1-2 0-16,2 2 0 0,1 1 0 0,5 2 0 16,0 0 0-16,0 0 0 0,0 0 0 0,20-5 0 15,-3 9 0-15,2 0 0 0,3 1 0 0,3 5 0 16,1 2 0-16,0 1 0 0,-1-1 0 0,2 0 0 15,0 5 0-15,0-1 0 0,-4-4 0 0,-2 6 0 16,-7-3 0-16,-2 1 0 0,-2 1 0 0,-3-2 0 16,-2 3 0-16,-7 0 0 0,-4 1 0 0,-2-1 0 15,-6 3 0-15,-7-4 0 0,-2 4 0 0,-4-2 0 16,-3-2 0-16,1 2 0 0,-4-8 0 0,2 1 0 16,-3-1 0-16,3-4 0 0,-1-2 0 0,4 2 0 15,7-1 0-15,2-1 0 0,1-3 0 0,7 0 0 16,4 0 0-16,1-1 0 0,6-1 0 0,-14 1 0 15,14-1 0-15,0 0 0 0,0 0 0 0,0 0 0 16,0 0 0-16,31-9 0 0,-12 4-1366 16,0 1-1478-16,4 2 654 0</inkml:trace>
  <inkml:trace contextRef="#ctx0" brushRef="#br0" timeOffset="19433.68">2686 16949 515 0,'-12'5'540'0,"12"-5"32"15,-9 0 11-15,9 0-11 0,0 0-52 0,0 0-57 0,-12-6-75 16,12 6-69-16,0 0-89 0,0 0-134 16,0 0-181-16,0 0-252 0</inkml:trace>
  <inkml:trace contextRef="#ctx0" brushRef="#br0" timeOffset="22049.75">1132 14836 3416 0,'0'-4'382'0,"-2"0"-106"0,2 4-64 15,2-5 20-15,-2 5-7 0,-2-6-32 0,2 6-14 16,-3-1-19-16,3 1 6 0,0 0 30 0,3 14 8 15,4 1 0-15,-3 4 19 0,1 7-1 0,1 2 9 0,1 6 23 16,-1 12 10-16,-1 5 2 0,2-6-4 16,-2-9-5-16,1 13-90 0,-3-2-167 0,-1-1 0 15,2 0 0-15,-4-9 0 0,1 8 0 0,1-11 0 16,1 1 0-16,-1-3 0 0,-2-1 0 0,0-4 0 16,0-2 0-16,0-7 0 0,1-1 0 0,-2-5 0 15,2 0 0-15,-2-3 0 0,-1-1 0 0,1-3 0 16,-1-1 0-16,-1 0 0 0,-1-2 0 0,4-2 0 15,0 0 0-15,-14-13 0 0,8 2-302 0,-2-4-267 16,-3-9-44-16,4-2-34 0,-2-2-363 0,-1-3-1095 16,2-3 485-16</inkml:trace>
  <inkml:trace contextRef="#ctx0" brushRef="#br0" timeOffset="22350.83">1132 15172 170 0,'1'-16'228'0,"-2"-2"48"16,-1 7 32-16,0-1 16 0,2 2 39 0,0 0 33 15,-1 2 23-15,-3 0 7 0,3-3-8 0,-1 4-12 16,2 0-20-16,0 0-14 0,2 1-14 15,-1 1 3-15,3-2-20 0,1-1-21 0,1 1-6 16,3-2-24-16,1 4-16 0,1-4-27 0,-1 3-24 0,4 3-15 16,-1-1-21-16,4-1-20 0,4 4-23 0,1 2-12 15,1 1-13-15,-5 2-105 0,1 0-14 0,0 4 0 16,-4 1 0-16,2 3 0 0,0-1 0 16,-4 4 0-16,-2-1 0 0,-1 1 0 0,-4 0 0 15,-2 0 0-15,0 0 0 0,-4 3 0 0,-4-2 0 16,-5-1 0-16,3 0 0 0,-2-1 0 0,-3 0 0 15,-5-5 0-15,1 5 0 0,0 0 0 0,-1-3 0 0,-1-3 0 16,-1-2 0-16,2-1 0 0,5 0 0 0,-3-3 0 16,2-1 0-16,0 0 0 0,2-1 0 15,0-1 0-15,3-1 0 0,0 0 0 0,2-3 0 16,5-2 0-16,0 7-168 0,1-12-599 0,5 2-443 16,-1 1-1310-16,6 0 580 0</inkml:trace>
  <inkml:trace contextRef="#ctx0" brushRef="#br0" timeOffset="22649.82">1730 14924 3335 0,'9'-23'298'0,"-2"4"-45"0,0 1 39 0,-2 0 43 16,3 1 34-16,-2 0-9 0,-2 5-19 0,0 2-17 15,-2-3-26-15,1 4 4 0,-2 3 2 0,2 2-14 16,-1 0-27-16,-2 4-24 0,5-3-12 0,-5 3-2 15,0 0-89-15,8 22-136 0,-3-4 0 0,-4 12 0 16,-1 2 0-16,2 1 0 0,0 11 0 0,1-9 0 16,-3 0 0-16,-1-1 0 0,-3 1 0 0,2 13 0 15,0-18 0-15,-3 0 0 0,5 0 0 0,-3-2 0 16,2-3 0-16,-2-8 0 0,1-1 0 0,1-4 0 16,-1-2 0-16,0 2 0 0,0-5 0 0,2 1 0 15,-1-6 0-15,1-2 0 0,0 0 0 0,0 0 0 16,-4-12 0-16,3 5-484 0,2-4-111 0,2-6-48 15,-1-9-436-15,7-5-1168 0,2-1 517 16</inkml:trace>
  <inkml:trace contextRef="#ctx0" brushRef="#br0" timeOffset="22923.39">1923 14954 919 0,'13'-13'150'0,"-3"-2"45"0,-1 7 27 0,-3-1 23 16,4 0 28-16,-4 2 40 0,-1 1 16 0,-3 1 3 16,2-1 4-16,-1 3-1 0,-3 3-3 0,2-4 4 15,-2 4-9-15,5-3-11 0,-5 3-5 0,0 0 18 16,0 0-28-16,0 0-12 0,0 0-20 0,-20 20-21 15,11-13-26-15,-1 4-19 0,-7 0-19 0,3-1-14 16,-4 1-17-16,4 0-13 0,-4-1-2 0,4 0-2 16,-1 0-12-16,4-2-110 0,3 1-14 0,1-3 0 15,0-1 0-15,1-2 0 0,1 2 0 0,3 1 0 16,-2 2 0-16,5-3 0 0,3 2 0 0,1-3 0 16,0 2 0-16,6 2 0 0,4 1 0 0,2 2 0 15,0-2 0-15,10 3 0 0,-5 0 0 0,6 0 0 16,-1-1 0-16,-7-3 0 0,-4 1 0 0,3-1 0 15,0-1 0-15,-1 0 0 0,-3-3 0 0,-6 1 0 16,4-3-184-16,-3 3-289 0,-1-3-59 0,-4-2-105 16,-5 0-425-16,13-3-1149 0,-13 3 510 0</inkml:trace>
  <inkml:trace contextRef="#ctx0" brushRef="#br0" timeOffset="23185.06">2277 14607 260 0,'-4'-12'535'0,"0"0"25"0,3 2 5 0,0 3-36 0,2 1-34 16,-1 6-32-16,11-5-10 0,-11 5 0 15,31 9-12-15,-12 0-6 0,9 9-9 0,-2 6-24 0,14 10-22 16,-16-7-30-16,9 12-23 0,-2 1-26 16,-7 0-24-16,-5 4-27 0,-6-10-23 0,1 16-165 0,-5-3-62 15,-5-12 0-15,-5 11 0 0,-6-10 0 0,-3 9 0 16,-7-1 0-16,-3 3 0 0,-2-7 0 0,-6 6 0 15,0-3 0-15,-1-1 0 0,-6-3 0 16,-1 1 0-16,-7-3-318 0,2-4-112 0,0 0-38 16,-8 2-48-16,1-3-61 0,-6-8-404 0,-2 0-1062 15,-4-3 470-15</inkml:trace>
  <inkml:trace contextRef="#ctx0" brushRef="#br0" timeOffset="23499.98">834 14689 286 0,'-9'-24'465'0,"-1"8"12"15,2 3-8-15,1 2-30 0,7 11-25 0,-23-11-22 16,23 11-17-16,-31 1-16 0,31-1-15 0,-35 18-6 15,15 1-14-15,2 6-9 0,3 3 6 0,-6 17-24 16,2-1-11-16,1 3-8 0,12 5-9 0,-2 2-7 16,6-1-19-16,4 3-30 0,11 0-17 0,1-3-13 15,5 4-24-15,7-2-10 0,11 22-11 0,-7-27-15 16,20 16-46-16,-13-21-77 0,4-2 0 0,8-3 0 16,1-2-87-16,25 12-112 0,-25-20-98 0,3-3-115 15,0-5-127-15,3-4-571 0,3-2-1202 0,5-6 532 16</inkml:trace>
  <inkml:trace contextRef="#ctx0" brushRef="#br0" timeOffset="23782.76">2860 15020 3536 0,'7'-15'291'0,"2"1"-123"16,0 3 10-16,-4 3 50 0,2-1 53 0,-6 4 13 16,2 1-11-16,-1 3-8 0,-2 1-11 0,0 0 28 15,13 8 18-15,-7 1-1 0,1 0 4 0,0 7 0 16,1 0-14-16,1 0-19 0,0 1-18 0,4 9-247 16,2-2-15-16,-1-1 0 0,0 4 0 0,3-3 0 15,1-4 0-15,-9-6 0 0,10 8 0 0,-10-6 0 16,1-1 0-16,-4-1 0 0,1-4 0 0,-1-3 0 15,4-2 0-15,-8 0-492 0,-1-1-102 0,-1-4-591 16,0 0-1282-16,0 0 567 0</inkml:trace>
  <inkml:trace contextRef="#ctx0" brushRef="#br0" timeOffset="23999.91">3087 14926 267 0,'-2'-9'449'0,"0"1"10"0,0 3 24 0,-2 0 20 16,3 1 5-16,1 4-10 0,0 0 1 0,-13 9-10 15,12-2 1-15,-4 4 6 0,-2 4-14 0,2 3-8 16,-3 6-25-16,1 1-17 0,2 0-30 0,-6 3-37 16,2-1-25-16,-5 0-234 0,0 2-106 0,-1 3 0 15,-1-3 0-15,-6 12 0 0,5-12 0 0,-1-3 0 16,3-3 0-16,-2 2 0 0,1 0 0 0,4-7 0 16,6-3 0-16,-2-6 0 0,2 2 0 0,3-6 0 15,2 1-392-15,-2-2-244 0,3-4-559 0,0 0-1292 16,22-9 572-16</inkml:trace>
  <inkml:trace contextRef="#ctx0" brushRef="#br0" timeOffset="24283.17">3601 14677 172 0,'20'-20'582'0,"-3"-1"29"0,-7 8 34 0,4 3 32 15,-5 1 4-15,-1-1-19 0,-2 5-44 0,-2 4-41 16,-4 1-22-16,0 0-1 0,13 9-26 0,-8 2-18 15,0 5-35-15,-1 4-131 0,-2 6-344 0,1 9 0 16,0 1 0-16,0 12 0 0,0-4 0 0,0 3 0 16,-2-1 0-16,3-10 0 0,1 10 0 0,-5-10 0 15,2 0 0-15,0 0 0 0,-2-4 0 0,0 2 0 16,0-4 0-16,1-2 0 0,0-3 0 16,-2-6 0-16,1-3 0 0,-1-4 0 0,-1 0 0 0,2-6 0 15,-1 2 0-15,0-4 0 0,1-4 0 0,-5 1 0 16,5-1 0-16,0 0-221 0,-11-12-344 0,13 1-12 15,-5-4-8-15,1-11-5 0,-1-1-353 16,-1-2-1020-16,-1-4 451 0</inkml:trace>
  <inkml:trace contextRef="#ctx0" brushRef="#br0" timeOffset="24498.95">3712 15103 3194 0,'0'-49'-176'0,"0"0"77"0,0 15 79 0,0 0 49 0,0 3 52 15,3-2 45-15,-1 1 51 0,1 3 50 0,-2 4 39 16,2 6 19-16,0-8 18 0,0 9 11 0,1-1 4 16,0 2 7-16,3 2-13 0,0-2-8 0,0 4-17 15,5 1-20-15,1 2-21 0,-2 2-22 0,4 1-22 16,1 2-17-16,3 4-21 0,0 2-13 15,2 4-18-15,-2 2-11 0,5 6-19 0,0 2-10 0,-2 0-45 16,-3 7-48-16,-3-2 0 0,0 4 0 16,-3 2 0-16,-4-1 0 0,-4 0 0 0,0 0 0 0,-7 1 0 15,-6 1 0-15,-1-2 0 0,-4-1 0 0,-3-1 0 16,-1-3 0-16,-2-2 0 0,-3 0 0 0,5-5 0 16,-3 2 0-16,1-3-209 0,1-4-140 15,-1 0-85-15,0-2-89 0,5-3-105 0,-2-2-380 0,2-3-1092 16,8-3 483-16</inkml:trace>
  <inkml:trace contextRef="#ctx0" brushRef="#br0" timeOffset="24982.72">4161 14490 129 0,'16'-22'455'0,"-4"8"35"16,-1 1 29-16,-1 6 16 0,1 0-15 0,-1 2-13 0,0 3-7 15,2 3-5-15,-2 5-8 0,0 1-17 16,3 5-30-16,2 10-19 0,-6 3-28 0,0 2-27 15,0 4-30-15,-1 1-32 0,-4-2-29 0,-3 2-21 0,0 2-31 16,-1-2-151-16,0 0-72 0,-5-2 0 16,1-3 0-16,-1-1 0 0,0-2 0 0,0-5 0 0,1-5 0 15,0-4 0-15,3-1 0 0,1-3 0 0,-3 1 0 16,3-5 0-16,0-2 0 0,0 0 0 16,0 0 0-16,8-17 0 0,1 3 0 0,1 0 0 15,-1-4 0-15,4-11 0 0,1-1 0 0,0-2 0 16,1 2 0-16,1-2 0 0,0-1 0 0,-2 4 0 15,2 4 0-15,-3 1 0 0,-6 7 0 0,2 3 0 16,-5 6 0-16,1-3 0 0,-1 6 0 0,1-1 0 16,-4 3 0-16,-1 3 0 0,0 0 0 0,0 0 0 0,0 0 0 15,0 0 0-15,-15 24 0 0,2-11 0 16,4 2 0-16,-6 7 0 0,-4-3 0 0,7-2 0 16,-3 4 0-16,2 0 0 0,2-4 0 0,0-3 0 0,2 3 0 15,3 0 0-15,-2-3 0 0,2-3 0 0,5 0 0 16,-2 0 0-16,2-2 0 0,2 2 0 15,3-2 0-15,0 1 0 0,6 0 0 0,-1-3 0 0,3 1 0 16,3 1 0-16,2-2 0 0,0-2 0 16,1 0 0-16,1-1 0 0,0 0 0 0,2-2 0 0,1-2 0 15,-3 1 0-15,-1 1 0 0,0-4 0 0,0 1 0 16,-4 0 0-16,-4-2 0 0,1-1-90 16,-2-2-417-16,-4 2-90 0,-2-2-570 0,2-5-1263 15,-4 1 560-15</inkml:trace>
  <inkml:trace contextRef="#ctx0" brushRef="#br0" timeOffset="25216.55">4642 14309 185 0,'-1'-12'471'0,"1"2"43"0,0-1 18 16,4 1-6-16,0 1-13 0,4 5-30 0,3 1-24 15,1 3 1-15,7 2-11 0,-3 5-13 0,10 6-14 16,-2 3-23-16,-2 3-26 0,5 5-23 0,-3 1-32 15,-1 5-27-15,5 7-26 0,-10-4-30 0,5 8-21 16,-4 3-18-16,-10-9-96 0,0 1-100 0,-5 9 0 16,-4-11 0-16,-8 15 0 0,-1-15 0 0,-11 14 0 15,-6-2 0-15,-3-5 0 0,0-1 0 0,-6 0-155 16,-2-3-231-16,-8 2-88 0,-1-3-99 0,-9-4-528 16,3-1-1192-16,-7-2 527 0</inkml:trace>
  <inkml:trace contextRef="#ctx0" brushRef="#br0" timeOffset="25517.38">3229 14479 4 0,'0'-7'460'16,"-4"1"13"-16,-1 3 6 0,0 2-24 0,5 1-12 16,-18 11-9-16,5 2-1 0,-1 10-13 0,0 5 3 15,-1 17-12-15,7 3-15 0,2 1-21 0,3 8-24 16,6-1-29-16,1 0-24 0,6 4-28 0,0-5-31 16,7 2-25-16,8-5-23 0,2-2-11 0,5-3-21 0,6-4-18 15,6 0-46-15,4-10-46 0,6-3-44 16,6-9-55-16,-1-5-86 0,7-10-108 0,28-6-120 15,-32-9-127-15,-3-5-582 0,28-15-1162 0,-1 0 514 16</inkml:trace>
  <inkml:trace contextRef="#ctx0" brushRef="#br0" timeOffset="25686.15">5574 14434 5938 0,'0'0'310'0,"0"0"30"0,0 0-13 0,-16-1 54 16,16 1-30-16,0 0-75 0,-9-4-68 0,9 4-148 0,0 0-60 16,-6-1 0-16,6 1 0 0,0 0 0 15,-6 4-335-15,1 2-278 0</inkml:trace>
  <inkml:trace contextRef="#ctx0" brushRef="#br0" timeOffset="28350.09">2736 9729 180 0,'-9'-4'488'0,"4"3"12"0,5 1 18 15,-7-5 6-15,3 3-9 0,2 0-8 0,2 2-18 0,-4-3-37 16,4 3-20-16,0 0-29 0,-3-4-47 0,3 4-28 15,0 0-36-15,0 0-24 0,0 0-10 16,-3 11-21-16,4-2-11 0,-1-1-20 0,1 4-19 16,2 0-15-16,-1 4-17 0,3 0-9 0,1 1-9 0,0-1-2 15,4-2-55-15,3 1-80 0,1-1 0 0,4-3 0 16,6 0 0-16,6-2 0 0,5-2 0 16,1-4 0-16,1-2 0 0,22-3 0 0,-1-3 0 15,-2-4 0-15,5 0 0 0,-2-5 0 0,0-1 0 0,-1-4 0 16,-3 0 0-16,-1-2 0 0,-3-3 0 0,-2 2 0 15,-7-3 0-15,-9 9 0 0,-6 1 0 0,-3 3 0 16,-7 3 0-16,1 3 0 0,-8-1 0 16,0 5 0-16,2 1 0 0,-5 2 0 0,0 1 0 0,4 4 0 15,-2 1 0-15,0 4 0 0,3 0 0 0,-5 4 0 16,5 0 0-16,1 0 0 0,2 4 0 0,3 3 0 16,-4-8 0-16,5 4 0 0,-6-6 0 0,6-1 0 15,-2-2 0-15,10 2 0 0,-2-3 0 0,3-2 0 16,-5-6 0-16,-4 2 0 0,6-3 0 0,-5-2 0 15,3-2 0-15,-4 1 0 0,2-3 0 0,4-4 0 16,-7 1 0-16,5-4 0 0,-5 3 0 0,-3-1 0 16,3 1 0-16,-5 0 0 0,-1 4 0 0,-1 0 0 15,-2 2 0-15,-1-1 0 0,1 4 0 0,-3 0 0 16,4 2 0-16,2 4 0 0,-1 1 0 0,1 0 0 16,4 5 0-16,0-1 0 0,-2 3 0 0,1-1 0 15,0 0 0-15,2-1 0 0,-2 0 0 0,2-1 0 16,2 0 0-16,-1-3 0 0,0 0 0 0,1-3 0 15,0 0 0-15,0-5 0 0,2 1 0 0,-1 0 0 16,2-5 0-16,-3 0 0 0,8-3 0 0,-9 2 0 16,1-1 0-16,-1-2 0 0,2 0 0 0,0 0 0 15,-4 0 0-15,1-1 0 0,-7 6 0 0,-1-4 0 16,1 5 0-16,-5 0 0 0,0 0 0 0,-2 1 0 16,-3 3 0-16,0 0 0 0,0 0-1366 0,0 0-1478 15,-37 7 654-15</inkml:trace>
  <inkml:trace contextRef="#ctx0" brushRef="#br0" timeOffset="29549.83">6456 9760 397 0,'1'-6'503'0,"3"2"18"16,-4-2 8-16,4 3-8 0,-3-1-20 0,2 2-27 15,-3 2-26-15,1-6-22 0,-1 6-36 0,9 0-9 16,-9 0-13-16,10 2-21 0,-1 4-12 0,-2 1-23 15,-1 3-18-15,8 2-20 0,-5-1-22 0,5 2-24 16,-1 3-23-16,7 3-19 0,-6-5-12 0,2-2-49 16,0 1-125-16,2-1 0 0,0-1 0 0,1-1 0 0,0-3 0 15,1 1 0-15,0-1 0 0,-2-3 0 16,4 0 0-16,-1-4 0 0,0-5 0 0,4-3 0 16,2-2 0-16,0-2 0 0,-3-1 0 0,6-2 0 0,-6 0 0 15,-1-3 0-15,1-2 0 0,2 1 0 0,-2 0 0 16,0 1 0-16,-3 3 0 0,2 0 0 15,-5 4 0-15,0 3 0 0,-1-1 0 0,-1 4 0 16,0 0 0-16,-1 4 0 0,2 1 0 0,-4 3 0 0,6 2 0 16,-1 2 0-16,0 4 0 0,1 0 0 0,-6 2 0 15,4 2 0-15,1 3 0 0,2 0 0 0,-2 1 0 16,-3-6 0-16,1 0 0 0,0 1 0 0,-3 0 0 16,1-2 0-16,0 1 0 0,0-2 0 0,-1 1 0 15,-4-6 0-15,5-1 0 0,-4-2 0 0,4-3 0 16,-1 1 0-16,5-3 0 0,-1-2 0 0,0-3 0 15,0-2 0-15,9-3 0 0,-7 1 0 0,6-6 0 16,-3-2 0-16,5-1 0 0,-3 0 0 0,2 0 0 16,-2 0 0-16,-3 4 0 0,-4 5 0 0,0-2 0 15,0 3 0-15,-2 2 0 0,-4 5 0 0,1-1 0 16,-1 4 0-16,2 2 0 0,-1 3 0 0,2-1 0 16,-4 2 0-16,5 4 0 0,-3 2 0 0,1 2 0 15,1-2 0-15,-3 2 0 0,3-1 0 0,-4 0 0 16,2 0 0-16,1-1 0 0,2-2 0 0,-5-3 0 0,1 2 0 15,5-2 0-15,-6-4 0 0,11-2 0 16,-3 0 0-16,2-3 0 0,1 1 0 0,-1-4 0 16,0-2 0-16,7-3 0 0,-4-2 0 0,3-2 0 0,-2 1 0 15,2-3 0-15,-2 0 0 0,-2 0 0 16,2-2 0-16,-1 4 0 0,1 0 0 0,-1 2 0 16,-4 4 0-16,3 2 0 0,-5 1 0 0,2 3 0 15,-1-1 0-15,2 2 0 0,-1 2 0 0,-2 2 0 0,1-1 0 16,-1 1 0-16,3 0 0 0,-5 1 0 0,2-1 0 15,2 1 0-15,-5-2 0 0,7-1 0 0,-11 2 0 16,-1-2 0-16,5 0 0 0,-9 2 0 0,-1-2 0 16,-5 2-1366-16,-6 1-1478 0,-9 6 654 0</inkml:trace>
  <inkml:trace contextRef="#ctx0" brushRef="#br0" timeOffset="31317.1">7026 10228 1758 0,'-18'-3'24'0,"5"-1"-29"0,2-1 12 15,-1-1-10-15,2 2 2 0,4-3 3 0,-3 2 5 16,1 2-9-16,3-2 5 0,1 1-8 0,-1 2 2 16,1 1-28-16,4 1-18 0,0 0-19 0,0 0-38 15,0 0-149-15,27 2-276 0,-5-3 122 0</inkml:trace>
  <inkml:trace contextRef="#ctx0" brushRef="#br0" timeOffset="38399.89">6498 9795 263 0,'0'-4'387'0,"0"0"8"0,3 1-2 15,-3 3-14-15,4-6-9 0,-4 6-18 16,1-4-19-16,-1 4-17 0,1-2-27 0,-1 2-20 16,0 0 0-16,0 0-15 0,0 0-5 0,8 11-3 15,-7-3 1-15,3 3-12 0,0 1-11 0,0 0-16 0,1 4-20 16,1 3-16-16,3-2-12 0,-1 1-12 16,1-3-16-16,5 1-10 0,2 4-5 0,-2-8-3 15,0 0 2-15,2-6-4 0,3 2 0 0,-3-3 0 16,5-3-10-16,2-2-2 0,5-4 0 0,3 1 6 0,-2-2-17 15,2-7-14-15,-1-2 13 0,1-1-1 16,0-2-3-16,-3-1-7 0,0-1-77 0,-4 1 0 0,-2 0 0 16,0-3 0-16,-2 3 0 0,-2-1 0 0,-4 5 0 15,-5 8 0-15,0-4 0 0,0 4 0 0,-1 2 0 16,-3 1 0-16,0 3 0 0,4 2 0 0,-3 2 0 16,4-2 0-16,-3 9 0 0,3-1 0 0,-2 0 0 15,3 4 0-15,2 0 0 0,-3 0 0 0,3 1 0 16,0-1 0-16,0-1 0 0,-1-3 0 0,1 2 0 15,5-1 0-15,-4-3 0 0,0 1 0 0,4-4 0 16,-1 1 0-16,1-4 0 0,1-2 0 0,-3-1 0 16,4-3 0-16,-1 0 0 0,0-3 0 0,1-2 0 15,5-1 0-15,-4-4 0 0,4-2 0 0,-5-2 0 16,2 2 0-16,-8 0 0 0,0 3 0 0,0-2 0 16,-1 1 0-16,-1 4 0 0,-3 1 0 0,-1 4 0 15,1-1 0-15,-3 3 0 0,0 2 0 0,0 2 0 16,-1 3 0-16,0 1 0 0,4 1 0 0,-5 3 0 15,2-1 0-15,1 3 0 0,-2-1 0 0,1 0 0 16,2 2 0-16,-3-3 0 0,7 5 0 0,-5-6 0 0,3-1 0 16,-1-1 0-16,3-1 0 0,-2 0 0 15,2-3 0-15,0 1 0 0,3-6 0 0,1 0 0 16,-2 0 0-16,3-2 0 0,2-1 0 0,0-3 0 0,5-2 0 16,-4 1 0-16,3-4 0 0,-7 2 0 0,5-5 0 15,-5 3 0-15,-2-1 0 0,2 3 0 0,-5 0 0 16,-1 3 0-16,1 3 0 0,-4 0 0 15,-2 2 0-15,2 2 0 0,-1 2 0 0,-6 0 0 0,7 2 0 16,-4 2 0-16,1-1 0 0,0 1 0 0,1 1 0 16,-1 1 0-16,1 0 0 0,4 1 0 0,-4 1 0 15,5-2 0-15,1 3 0 0,-2-5 0 0,2-1 0 16,2 2 0-16,0-1 0 0,6-1 0 0,-1-2 0 16,-6 1 0-16,7-3 0 0,-2-1 0 0,5 1 0 15,-3-4 0-15,-1 1 0 0,4 1 0 0,-3-3 0 16,1-1 0-16,1-1 0 0,-5 0 0 0,2 1 0 15,-1 0 0-15,-4 1 0 0,-2-1 0 0,1 0 0 16,-2 4 0-16,-5 1 0 0,0-2 0 0,0 0 0 16,0 2 0-16,-1-1 0 0,-4 3 0 0,5-2 0 15,-5 2 0-15,4-3 0 0,0 1 0 0,-4 2 0 16,0 0 0-16,4-2 0 0,-4 2 0 0,0 0 0 16,0 0 0-16,5-3 0 0,-5 3 0 0,5-2 0 15,-5 2 0-15,4-4 0 0,-3 2 0 0,-1 2 0 0,4-5 0 16,-4 5 0-16,3-5 0 0,-3 5 0 15,-4-3-1366-15,4 3-1478 0,0 0 654 0</inkml:trace>
  <inkml:trace contextRef="#ctx0" brushRef="#br0" timeOffset="44783.15">14226 10239 529 0,'2'-12'596'0,"3"1"26"16,-3 2 32-16,-2 0-21 0,2 2-17 0,-2 2-32 16,2 0-31-16,-2 3-41 0,0 2-39 0,0 0-21 15,0 0-18-15,0 0-10 0,0 0-19 0,10 13-20 16,-10-2-66-16,1 0-319 0,2 4 0 0,-2 1 0 16,4 0 0-16,2 1 0 0,-2-1 0 0,0-4 0 15,0-1 0-15,-1 1 0 0,5-1 0 0,0-2 0 0,1 0 0 16,-1-3 0-16,4-3 0 0,7-2 0 15,2-1 0-15,6-2 0 0,1-5 0 0,3-3 0 16,3 0 0-16,-2-6 0 0,16-6 0 0,-3-5 0 0,2-3 0 16,5-2 0-16,-2-1 0 0,18-20 0 0,-18 19 0 15,-2-1 0-15,2 1 0 0,-5 3 0 0,-13 10 0 16,7-7 0-16,-10 11 0 0,-3 1 0 16,-10 9 0-16,-1-3 0 0,-4 4 0 0,-3 1 0 0,-3 2 0 15,1-1 0-15,-2 1 0 0,-1 2 0 0,-1-1 0 16,-3 2 0-16,0 0 0 0,8 5 0 0,-8-1 0 15,-3 1 0-15,-2 2 0 0,-1 2 0 0,-3 3-1366 16,-10 9-1478-16,-2-3 654 0</inkml:trace>
  <inkml:trace contextRef="#ctx0" brushRef="#br0" timeOffset="53967.78">11623 12373 92 0,'-6'-4'418'0,"4"1"6"16,-2-2 0-16,1 2 5 0,1-1-10 0,0 1-8 16,2 3-11-16,-4-5-17 0,4 5-25 0,-3-4-31 15,3 4-26-15,0 0-23 0,0 0-16 0,0 0-19 16,-3 11-9-16,3-5-17 0,2 3-16 0,-2 2-11 15,0 0-17-15,1 4-13 0,-2 1-14 0,-1 0-16 16,2 2-11-16,0-2-17 0,0-3-8 0,0-4-10 0,2 5 5 16,1-5 1-16,-2-2 22 0,3-2 17 15,0-1 14-15,3-6-23 0,7 0 9 0,3-4 2 0,11-5 10 16,4-4-53-16,0-2-88 0,14-8 0 0,-1-3 0 16,3-1 0-16,2-1 0 0,0 0 0 0,2 0 0 15,2 0 0-15,-3 1 0 0,0 7 0 0,-3-4 0 16,0 1 0-16,-11 8 0 0,-5 2 0 0,-2 0 0 15,-6 5 0-15,-6 1 0 0,1 2 0 0,-5-2 0 16,-1 6 0-16,-3-2 0 0,-1 0 0 0,-2 4 0 16,-3 0 0-16,-4 1 0 0,0 0 0 0,8 5 0 15,-12-1 0-15,0 6 0 0,-7 4 0 0,-2 2 0 16,-6 8-499-16,0-2-241 0,-6 5-419 0,-5 13-1255 16,8-10 554-16</inkml:trace>
  <inkml:trace contextRef="#ctx0" brushRef="#br0" timeOffset="54683.71">12314 14937 442 0,'4'-4'564'16,"-3"1"13"-16,-1-1-1 0,0 4-18 0,3-3-37 16,-3 3-29-16,0 0-11 0,0 0-24 0,9 6-15 0,-8 0-22 15,4 3-24-15,-1 4-28 0,0 2-23 16,-3 3-26-16,3 1-28 0,-1 2-29 0,-1 4-27 16,2-1-17-16,0-3-18 0,-4-2-173 0,5 0-27 15,-4-1 0-15,3-2 0 0,4 0 0 0,-3-7 0 0,0 1 0 16,5-4 0-16,-1 0 0 0,3-3 0 0,6-5 0 15,2-2 0-15,4-6 0 0,5-2 0 0,1-1 0 16,5-6 0-16,-1 1 0 0,8-13 0 0,3 2 0 16,1-4 0-16,0-3 0 0,19-19 0 0,-19 20 0 15,4-2 0-15,-4-1 0 0,3 0 0 0,-6 6 0 16,-12 9 0-16,-1 2 0 0,-1 0 0 0,-4 2 0 16,-4 2 0-16,-5 6 0 0,-3 0 0 0,-2 3 0 15,-3 1 0-15,0 1 0 0,-3 1 0 0,1 3 0 16,-2-2 0-16,-1 3 0 0,-2-1 0 0,-1 2 0 15,0 0 0-15,0 0 0 0,3 10 0 0,-2-3 0 16,-4-1 0-16,3 3 0 0,-2-1 0 0,-2 2 0 16,-4 0-116-16,4-1-1231 0,-1 2-1457 0,-1-4 645 15</inkml:trace>
  <inkml:trace contextRef="#ctx0" brushRef="#br0" timeOffset="55451.34">14879 11862 1954 0,'2'-7'100'0,"0"-3"55"15,2 1 6-15,0-1 4 0,0 1 8 0,-1-3 7 0,1 1 13 16,0 1 26-16,0-1-26 0,1 0 17 0,-1-1 20 16,-3 4 5-16,4 1 9 0,-5 1-2 0,4 1-3 15,-4 0-16-15,0 0-16 0,0 5-15 0,0 0-5 16,0 0-2-16,0 0 3 0,0 0-7 0,-3 12-4 15,2-2-16-15,0 0 4 0,-3 1-10 0,4 0 2 16,0 0-4-16,4-1-6 0,-4 1 11 16,1-3 9-16,3 1 4 0,0-4 3 0,5 1-24 0,0 1-150 15,4-6 0-15,2 1 0 0,5-4 0 0,2-2 0 16,5-5 0-16,4 3 0 0,-1-6 0 0,1 1 0 16,2-1 0-16,3-3 0 0,-4-1 0 0,12-6 0 15,-13 4 0-15,0-3 0 0,1 1 0 0,-4 0 0 16,3-2 0-16,-6 2 0 0,-3 6 0 0,0-2 0 15,-11 3 0-15,0 6 0 0,-5-1 0 0,1 3 0 16,-3 3 0-16,0-2 0 0,-4 1 0 0,0 3 0 16,0 0 0-16,-5 14 0 0,-4-6 0 0,4 3 0 15,-4 7 0-15,-4 5 0 0,1 2-109 0,-3 6-587 16,-2-1-535-16,-9 10-1335 0,6-11 591 0</inkml:trace>
  <inkml:trace contextRef="#ctx0" brushRef="#br0" timeOffset="63644.3">25342 12889 67 0,'-4'-6'420'0,"3"2"-11"16,1-1-10-16,0 0-14 0,-2 1-27 0,0 0-26 16,2 4-28-16,0 0-19 0,2-5-1 0,-2 5-5 15,0 0-11-15,0 0-6 0,7 16-4 16,-3-5-15-16,4 0-10 0,-2 4 3 0,2 2-16 16,-2 0-14-16,1 2-17 0,7 7-18 0,2-5-15 0,3 0-16 15,-1-1-14-15,4-2-7 0,2-2-15 0,4 0-8 16,4-4-14-16,3 1-7 0,-1-9-4 0,4 4 2 15,2-5-16-15,10-2 0 0,-10-3-4 0,12-4-14 16,-15 1-3-16,2-1-3 0,-4-5 4 0,1 2 14 16,-5-2 6-16,1-2 8 0,-1 0-3 0,-5-2 10 15,-1 1 10-15,-9 2-1 0,0 1-4 0,-2-1-1 16,-4 4-8-16,1 1-4 0,-3 0-7 0,1 4 3 16,-3-1-17-16,2 3-5 0,-3 1-4 0,4 1-9 15,-2 2-8-15,3-1-17 0,0 1 0 0,0 4 0 16,7 0 0-16,-1-1 0 0,1 1 0 0,1-3 0 15,2 1 0-15,9-1 0 0,-3 0 0 0,6-3 0 16,-1 0 0-16,1-1 0 0,1-6 0 0,-2 2 0 16,2 1 0-16,-5-3 0 0,-6 3 0 0,5-3 0 15,-7 1 0-15,1-1 0 0,-4-1 0 0,-4 5 0 16,0 0 0-16,-1-1 0 0,-2 3 0 0,-1 0 0 16,-2 2 0-16,-1 0 0 0,-3 0 0 0,3 7 0 15,-4 0 0-15,-1 5 0 0,4-2 0 0,-7 3 0 0,-1 9 0 16,-2-4-23-16,1 6-388 0,-1 3-92 15,-6-2-99-15,-1 3-507 0,-3 3-1202 0,-6-1 533 16</inkml:trace>
  <inkml:trace contextRef="#ctx0" brushRef="#br0" timeOffset="64484">24455 13994 239 0,'-1'-4'310'0,"1"4"-9"0,1-6-10 15,-1 6-3-15,3-7-6 0,-2 3 0 16,-1 4-4-16,2-4-6 0,-2 4-11 0,2-3-13 0,-2 3-13 15,0 0 8-15,0 0 5 0,0 0-6 0,6 10 4 16,-2-4-20-16,-4 0-13 0,5 2-11 0,-1 1-16 16,1 1-11-16,3-1-9 0,-2 0-11 15,2 1-17-15,2-1-10 0,4 4-11 0,-3-9-10 0,4 7-8 16,3-5-7-16,1 0-8 0,0-4-4 0,9 0-7 16,0-4-5-16,-5 1-1 0,4-2-5 0,3-1-8 15,-4 0 1-15,0-5-7 0,1 3 4 0,0-2 3 16,-6 1-4-16,6-2 0 0,-9 2 8 0,1 1-12 15,2 0 4-15,-3 2-8 0,-1-1 5 0,-2 4-1 16,2-1 1-16,0 3 1 0,-4 2 7 0,2 1-9 16,-1 2-4-16,0 2 1 0,2 5 0 0,0-2 6 15,1 2 0-15,-3 1-18 0,1 1-3 0,6-1 7 16,-6-2-10-16,-2 0 1 0,5-2 2 0,-2 0-8 16,4-2 0-16,-1-2 0 0,1-1-2 0,-1-2 24 15,4-1 4-15,-2-3-3 0,7-3-44 0,0 0 0 16,1-3 0-16,0-2 0 0,-1 0 0 0,2 0 0 15,-2-3 0-15,3-1 0 0,-3 0 0 0,0-2 0 16,0 3 0-16,-3 3 0 0,-5 0 0 0,-1 2 0 16,-1 2 0-16,-4 4 0 0,-1 1 0 0,-1 1 0 15,0 4 0-15,0-2 0 0,-1 4 0 0,0 1 0 16,0 5 0-16,2-1 0 0,0 4 0 0,1-3 0 16,-3-2 0-16,2 2 0 0,2 0 0 0,2-2 0 0,-2 0 0 15,4-5 0-15,1-1 0 0,-1-1 0 0,-1 0 0 16,5-4 0-16,4-5 0 0,-5 2 0 0,5-5 0 15,-4-1 0-15,7 0 0 0,-2-1 0 0,-4-2 0 16,2-3 0-16,-1 2 0 0,-2 0 0 0,2-3 0 16,-2 2 0-16,-7 7 0 0,2-3 0 0,-4 6 0 15,3 2 0-15,-8 0 0 0,2 4 0 0,-2 3 0 16,-1 6 0-16,-2 3 0 0,-2 4 0 0,-4 10 0 16,-1 2-2-16,-8 4-493 0,-8 14-88 0,2 3-97 15,-7-8-393-15,-4 4-1160 0,-7-2 514 0</inkml:trace>
  <inkml:trace contextRef="#ctx0" brushRef="#br0" timeOffset="65249.71">24965 15126 342 0,'-5'-5'470'0,"4"0"10"16,-3 1-3-16,3 1-19 0,-2 1-30 15,3 2-32-15,-2-4-26 0,2 4-12 0,0 0-2 16,0 0-8-16,0 0-2 0,0 0-24 0,6 14-14 16,-6-6-15-16,4 0-18 0,0 3-25 0,-2 1-26 15,2-3-15-15,0 3-24 0,1-1-19 0,-1-1-15 16,2-1-14-16,4 0-11 0,-1-1-15 0,3-3-8 15,6 0-10-15,1-3-8 0,0-2-1 0,2-3-25 16,5-1 7-16,4-3-7 0,-6-3-9 0,2 2-44 16,-1-3-6-16,-6 1 0 0,6-4 0 0,-9 4 0 0,3-1 0 15,0 2 0-15,-2 0 0 0,-8 4 0 16,4-1 0-16,-3-1 0 0,-1 4 0 0,1 2 0 16,-3-2 0-16,0 3 0 0,1 3 0 0,2-1 0 15,-5 3 0-15,4 0 0 0,0 2 0 0,2 0 0 0,-4 2 0 16,2-1 0-16,-4-2 0 0,5 1 0 15,1 1 0-15,-1-3 0 0,1 0 0 0,6 1 0 0,-7-4 0 16,3 1 0-16,5-3 0 0,-8 0 0 16,3 1 0-16,7-3 0 0,-8-2 0 0,7-1 0 0,-2-1 0 15,1 1 0-15,-2-3 0 0,-2 0 0 0,4-1 0 16,-4 1 0-16,-1 1 0 0,1 0 0 16,-4 2 0-16,4 0 0 0,-1 1 0 0,-1 2 0 15,-1 0 0-15,-1 2 0 0,2 1 0 0,-6 2 0 0,5 2 0 16,-1 0 0-16,-1 1 0 0,1 2 0 0,-2 1 0 15,4 0 0-15,1 1 0 0,-3-1 0 0,3 0 0 16,-4 0 0-16,5-2 0 0,-5-2 0 0,4 1 0 16,1-2 0-16,-1 0 0 0,1-3 0 0,-1-2 0 15,6-2 0-15,-3 2 0 0,2-4 0 0,3 0 0 16,-5-2 0-16,2 2 0 0,-2-4 0 0,5 2 0 16,-4-3 0-16,1 3 0 0,6-5 0 0,-6 5 0 15,1-1 0-15,-2 3 0 0,-6 1 0 0,2 0 0 16,-2 2 0-16,-3 0 0 0,1 2 0 0,1 2 0 15,-1-2 0-15,0 4 0 0,0-3 0 0,1 2 0 16,2 1 0-16,-1 1 0 0,1-2 0 0,-2 2 0 16,7-1 0-16,-4 0 0 0,3 1 0 0,1-2 0 15,3-3 0-15,-2 1 0 0,1 0 0 0,-2-2 0 16,2 0 0-16,-8-2 0 0,5 1 0 0,-2-1 0 16,-4 2 0-16,2-3 0 0,-2 0 0 0,0-1 0 15,-6 0 0-15,1 1-1366 0,-5-2-1478 0,0-4 654 16</inkml:trace>
  <inkml:trace contextRef="#ctx0" brushRef="#br0" timeOffset="67322.12">14150 16259 35 0,'-7'-1'153'0,"-1"-1"-17"0,1 0-10 0,-2 0-14 16,3 1-4-16,-5-5-10 0,5 5-11 0,-3 0-1 15,0-1-8-15,-3-1 2 0,1 1-17 16,3 1-2-16,-2 0-3 0,0 0-3 0,-3 1-9 0,3-2-6 15,-3 5 1-15,2-2-9 0,-3-2-4 0,1 3 0 16,1 0-5-16,-7 0 2 0,4 0-5 0,1 1 2 16,-2 0-6-16,1 3 3 0,-2 1-6 0,3-2-8 15,0 2 7-15,-2 0-2 0,2 1 5 0,1 0-4 16,3-3-2-16,-6 6 2 0,5-4 12 0,-1 4-5 16,2-4 4-16,0 6 0 0,2-4-6 0,-2 2 4 15,4 3-2-15,-6-1-2 0,7-2 1 0,-4 1-6 16,5-1 3-16,-1 6 0 0,1-7-3 15,3 8 1-15,-3-2 1 0,1-1-1 0,3 2 2 16,0-1 0-16,-1-3 3 0,1 4 3 0,0-1 25 0,-6 0-1 16,8 1 2-16,2-2 0 0,-3 1-2 15,2-3-2-15,2 3 0 0,-1-4 4 0,1 3 7 0,-1-5-3 16,2 4-4-16,1-3 0 0,3 3 0 0,-4-3-5 16,3 3 1-16,2-2-3 0,-1 1-1 0,-1-3-2 15,0-1-1-15,-2 2-6 0,7 1 5 0,-6-4 0 16,5 6 2-16,-2-5-3 0,0-1 2 0,1 3-3 15,-2-3 6-15,2-1 3 0,2 1-3 16,-5-3 6-16,4 2-6 0,1-2-7 0,-1-1 3 0,1-1-11 16,-1 2 6-16,4 1-7 0,-4-5-4 0,-1 3 4 15,2-1-7-15,-1-3 4 0,0 3-4 0,-1-2-4 16,1 0 0-16,0-1 4 0,0 1-4 16,0-2-2-16,-1 1 1 0,3-1-7 0,-3-1 3 15,-2-1 0-15,4 0-1 0,-2 0 0 0,-1 2-2 0,2-2 3 16,-2 0-6-16,0-2 0 0,1 3 11 15,-1-3-8-15,1 4 0 0,-1-5-5 0,1 2 7 0,-1-2-6 16,2 3 6-16,-1-5-4 0,0 5 6 16,-2-1-5-16,4-1-2 0,-4-2 1 0,3 3 3 15,-3-3 2-15,-1 0-9 0,1 3 5 0,-1-4-1 16,-1 2 6-16,0-1-7 0,1 0 1 0,-2-2 0 0,-2 5-1 16,3-5 5-16,2 2-2 0,-6 0-6 15,2 0-4-15,2-2 12 0,-4 2-2 0,2-2 7 0,-4 2 0 16,4-1 3-16,-1 1 9 0,-1-3-2 0,1 0 0 15,-1 2 1-15,1-1 6 0,-4 0-2 16,3 0 3-16,0-1 9 0,-3 0-6 0,2 1 4 16,-3-1 6-16,0-1-9 0,1 2 9 0,-1-2-1 15,1 2-1-15,2-2 3 0,-3 0 12 0,-3 0-8 0,2 0-12 16,1-1-9-16,-1 0-1 0,1 0 6 16,-3 0-1-16,3 0 7 0,-1 1-27 0,-2-1 25 0,2 3-3 15,-3-3 2-15,4 0 6 0,0 2 5 16,-5 0-3-16,4-1-6 0,1 1-5 0,-4 0 0 15,0 0-3-15,3 1-1 0,-3-1 0 0,2 1-1 0,-4-2 0 16,3 0-4-16,-2 2-13 0,0-2 13 0,1 0 0 16,-2-1 0-16,1 1 5 0,1 1-10 15,-1 0 4-15,0-1 0 0,0 2-1 0,0-1-7 16,-3 2 2-16,2 1 3 0,-2-1-4 0,2-1-1 16,-2 2 5-16,1 2-3 0,-3-2-3 0,-2 0-5 15,-2 3 2-15,5-3-10 0,-4 4 13 0,3-1-8 0,-3 0 2 16,3-2 1-16,-1 3-3 0,4 1-3 0,-2-1 8 15,-4 3-7-15,3 0 1 0,10 0-3 16,-13-3 6-16,3 2 1 0,10 1-5 0,-14-3 2 16,8 3 2-16,6 0-10 0,-13 0 8 0,13 0-6 15,-9 4 3-15,9-4 1 0,-9 0 0 0,9 0-15 16,0 0 17-16,-10 2-1 0,10-2-1 0,0 0 1 16,0 0-4-16,-7 1 4 0,7-1-4 0,0 0 4 15,0 0-2-15,0 0-4 0,0 0 2 0,0 0 2 16,0 0 0-16,0 0-2 0,-7 3 6 0,7-3-4 15,0 0 0-15,0 0-3 0,0 0-4 0,0 0-6 16,0 0-1-16,0 0-14 0,0 0-8 0,0 0-25 16,0 0-24-16,0 0-46 0,-3 3-59 0,3 3-65 0,0-6-66 15,0 10-90-15,-1-2-224 0,1-2-687 16,-3 1 304-16</inkml:trace>
  <inkml:trace contextRef="#ctx0" brushRef="#br0" timeOffset="67736.95">13939 16967 1 0,'-2'6'20'0,"-1"5"-24"0,-1 4-4 0,-3 2 2 0</inkml:trace>
  <inkml:trace contextRef="#ctx0" brushRef="#br0" timeOffset="67923.64">13313 18195 204 0,'0'0'231'0,"-19"12"-20"0,19-12-28 0,0 0-42 0,0 0-43 16,0 0-54-16,0 0-50 0,0 0-70 16,0 0-96-16,-13-28-186 0,16 16 83 0</inkml:trace>
  <inkml:trace contextRef="#ctx0" brushRef="#br0" timeOffset="68902">15389 18354 2730 0,'0'0'234'0,"0"0"-102"0,0 0-45 15,0 0-25-15,0 0 8 0,0 0 24 16,0 0 13-16,0 0-4 0,0 0-5 0,0 0-6 0,0 0-12 16,0 0 3-16,0 0-15 0,0 0 1 0,0 0-9 15,0 0-3-15,0 0-4 0,0 0-11 0,0 0-8 16,0 0 6-16,9-38-18 0,-9 38 7 16,0 0 1-16,0 0-15 0,0 0 5 0,0 0-5 15,0 0-8-15,0 0 10 0,0 0-3 0,0 0-3 16,0 0-2-16,0 0-1 0,0 0-5 0,0 0 0 15,0 0 16-15,0 0-2 0,0 0 4 0,0 0-6 16,0 0 6-16,0 0-7 0,0 0 4 0,0 0-6 16,-55 24 4-16,55-24-7 0,0 0 0 0,0 0 0 15,0 0-9-15,0 0-11 0,0 0-3 0,0 0-15 16,0 0-5-16,0 0-5 0,0 0-6 0,0 0 2 16,0 0-4-16,0 0 2 0,0 0 0 0,0 0-9 15,0 0 3-15,0 0-16 0,0 0 0 0,0 0-12 16,0 0-20-16,0 0-28 0,0 0-38 0,0 0-55 15,0 0-107-15,-7-27-202 0,7 27-572 0,-7-15 254 16</inkml:trace>
  <inkml:trace contextRef="#ctx0" brushRef="#br0" timeOffset="71915.19">17959 13303 166 0,'3'-8'228'15,"-2"-3"-9"-15,-2 5-16 0,1 0-11 0,-4-2-11 16,4 3-13-16,-4-1-16 0,2 3-11 0,-1-2-18 15,-1 0-5-15,-1 1-5 0,-4 0-6 16,-2 0-8-16,2-1-8 0,-5 1-7 0,2 2-9 0,-4-3-4 16,-1 3-8-16,-1 0-7 0,-2 2-6 0,-1-2-7 15,-2 2-3-15,2-1-3 0,-1 1-2 0,1 1-5 16,-7 2-7-16,0-2-4 0,1 3 2 0,0 0-6 16,7 0-4-16,-10 2-4 0,10 0-7 0,-9 0-5 15,3 4-9-15,-2 1 2 0,0-2-2 0,3 1 0 16,-1 5 2-16,0-5 1 0,-1 1 2 0,7-1 1 15,-6 5 0-15,1-1 0 0,0 0-1 0,3 2 0 16,5-4-10-16,-5 4 3 0,-1 1-3 0,9-3-5 16,-5 3 4-16,3-3 6 0,1 2-2 0,4-2 0 15,-6 7 6-15,6-6 1 0,-3 6 2 0,3-3-2 16,-2 4-1-16,3-2 3 0,0 4 3 0,4-1-4 16,-1 2 4-16,1 1 5 0,2-6 0 0,-1 8 6 15,5 0-2-15,0-2 8 0,-1 0-4 0,2-1 2 16,5 1 3-16,-3-2 1 0,2 3 1 0,1-9 1 15,3 4 0-15,0 2 0 0,3 0 2 0,-6-6 1 0,12 5 0 16,-8-6-5-16,6 5 2 0,4-4 2 0,0 1 0 16,1-2 2-16,-2-1 2 0,4-3 9 0,3 1-9 15,1-6 1-15,-2 2-2 0,2-3 1 16,-5-1-8-16,4 0 3 0,-4-3-2 0,0-1-1 0,1-2-2 16,-1 2-4-16,5-2 2 0,-6 0-3 0,0-2 3 15,-1 0-2-15,3 2 0 0,-4-2-3 0,-1-4 1 16,4 1-3-16,-3 2 2 0,0-1-1 0,2-1-3 15,-2-2 5-15,0 1-3 0,9-4-1 0,-10 3 0 16,-2-2 1-16,4 0-1 0,-5 0-3 0,3-2 2 16,-5 0 1-16,1-2-3 0,0 0 11 0,0 0 9 15,-1 1-4-15,1-4-1 0,-5-1 5 0,0 1 7 16,2 2-1-16,-3-3 4 0,-2-2-1 0,2 2 6 16,2-2-1-16,-5-5 7 0,3 0 0 0,1-2-3 15,-3 7 4-15,-2-5 4 0,0 1 3 0,1 3-7 16,0-8-1-16,0 2-1 0,-2 8 6 0,3-8 8 15,-2 10-1-15,-3-3 7 0,-1 0-12 0,4 2 4 16,-1-2 5-16,2 2-5 0,-4 0 3 0,-1 2 2 16,4-1 1-16,-4 3-9 0,0 1 3 0,0-4-4 15,0 4 1-15,0 0-3 0,0-3-14 0,-1 2 19 16,-3-2-14-16,4 2-3 0,-4 0-3 0,3-4-3 16,-3 1-5-16,-1 0-1 0,-4 0-2 0,5 0-4 15,-4 0 4-15,-1 1-10 0,3-1-4 0,-7 2-14 16,4 1-20-16,2 2-19 0,-3 1-35 0,1 3-34 15,-2-2-32-15,2 1-41 0,-1 2-57 0,1 2-51 0,5 1-65 16,-3 2-231-16,7 1-642 0,-11-3 284 16</inkml:trace>
  <inkml:trace contextRef="#ctx0" brushRef="#br0" timeOffset="72050.4">18159 13385 240 0,'-8'2'254'0,"6"1"-28"16,-4 0-38-16,2 1-74 0,1 1-105 0,-3 5-182 0,3-1-185 16,-4 2 83-16</inkml:trace>
  <inkml:trace contextRef="#ctx0" brushRef="#br0" timeOffset="72866.52">17935 14201 64 0,'0'0'202'0,"0"0"-19"0,-9 16-38 0,9 3-44 16,-4 5-67-16,2 9-65 0,-2 15-86 15,5-2-126-15,-2 10 56 0</inkml:trace>
  <inkml:trace contextRef="#ctx0" brushRef="#br0" timeOffset="73033.56">18086 16146 94 0,'-5'-26'152'0,"-3"1"-53"0,3-2-45 0,-5-3-62 16,-2 4-58-16,2-6-70 0,-1-1 31 0</inkml:trace>
  <inkml:trace contextRef="#ctx0" brushRef="#br0" timeOffset="73249.95">18085 13863 79 0,'13'10'154'0,"7"10"-28"0,4 5-40 15,13 14-45-15,0 1-61 0,18 29-58 0,-15-23-84 0,17 22 37 16</inkml:trace>
  <inkml:trace contextRef="#ctx0" brushRef="#br0" timeOffset="73453.2">19934 15696 151 0,'1'1'417'0,"-1"-1"7"0,0 0-5 15,0 0-10-15,0 0-18 0,0 0-22 0,0-14-28 0,0 9-30 16,0 0-29-16,0-1-26 0,3 1-28 0,-3 3-23 16,0 2-29-16,0-9-54 0,0 7-58 0,0 2-77 15,1-5-104-15,-1 5-106 0,1-2-122 16,-1 2-300-16,4-8-698 0,-4 8 308 0</inkml:trace>
  <inkml:trace contextRef="#ctx0" brushRef="#br0" timeOffset="75786.81">16772 12207 467 0,'-9'-8'538'0,"1"1"0"0,1 0-6 16,2-4-8-16,2 3-7 0,-2-1-22 0,5 0-21 16,4-1-32-16,0 0-12 0,1 0-22 0,5 1-29 15,0 1-13-15,2-1-18 0,1-1-23 0,4 1-22 16,-1 3-28-16,4 0-25 0,-7 4-23 0,2 1-21 16,2 2-59-16,-3 0-147 0,-4 4 0 0,11 1 0 15,-9 3 0-15,-1 0 0 0,-2 4 0 0,-3 3 0 16,-2 1 0-16,1-2 0 0,-1 4 0 0,-4 1 0 15,0 3 0-15,-3 1 0 0,-1-6 0 0,1-1 0 16,0-1 0-16,-1 1 0 0,3-6 0 0,1-3 0 0,-1-3 0 16,-1 2 0-16,2-5 0 0,2 2 0 15,-2-4 0-15,0 0 0 0,0 0 0 0,11-18 0 16,0 2 0-16,0-1 0 0,5-4 0 0,-2-3 0 0,4 0 0 16,-4-1 0-16,4-2 0 0,-5-3 0 0,6 1 0 15,-2 4 0-15,1 1 0 0,-8 10 0 0,3-2 0 16,-6 7 0-16,1 1 0 0,-3 1 0 0,2 5 0 15,-1 2 0-15,-6 0 0 0,8 10 0 0,-5 0 0 16,0 4 0-16,1 2 0 0,0 3 0 0,0 7 0 16,-6-3 0-16,4 4 0 0,-2-6 0 0,2-2 0 15,1 0 0-15,-2 0 0 0,0-2 0 0,2 0 0 16,-1-6 0-16,0-1 0 0,1-4 0 0,1 2 0 16,1-2 0-16,4-5 0 0,-4 0 0 0,8-2 0 15,-1-6 0-15,3-1 0 0,0-4 0 0,2 0 0 16,2-6 0-16,2 0 0 0,-1-3 0 0,-1-2 0 15,-1-2 0-15,1 3 0 0,-3 2 0 0,-4 5 0 16,1 4 0-16,-3 4 0 0,-2 0 0 0,-3 2 0 0,3 4 0 16,-4 1 0-16,-4 0 0 0,7 8 0 15,-4 2 0-15,-2 0 0 0,-1 1 0 0,1 5 0 16,-2 1 0-16,2 1 0 0,3 1 0 0,-4-2 0 0,4 0 0 16,0 0 0-16,0-4 0 0,1-1 0 0,1-3 0 15,2 1 0-15,1-3 0 0,0-2 0 16,5-2 0-16,-2-1 0 0,1-4 0 0,2 0 0 0,4-1 0 15,-1-5 0-15,2-2 0 0,-5-1 0 0,6-6 0 16,-5 4 0-16,5-5 0 0,-3 3 0 0,1-3 0 16,-6 4 0-16,-2 2 0 0,-1 2 0 0,-3 2 0 15,-1-1 0-15,-1 6 0 0,-1-1 0 0,-1 4 0 16,-3 0 0-16,0 0 0 0,0 12 0 0,-4-1 0 16,3 1 0-16,-2 5 0 0,1 0 0 0,-1 2 0 15,2-4 0-15,1 2 0 0,2 0 0 0,2-5 0 16,1 0 0-16,4-1 0 0,1-3 0 0,2 0 0 15,3-6 0-15,4-2 0 0,-2-1 0 0,2-7 0 16,-2 1-51-16,7-7-750 0,-4-3-423 0,-5 4-1325 16,4-8 587-16</inkml:trace>
  <inkml:trace contextRef="#ctx0" brushRef="#br0" timeOffset="75917.03">18174 11843 4106 0,'-9'-11'334'0,"-4"1"-94"0,3 5-1 0,0-3-6 16,-2 6-39-16,2-2-51 0,4 4-38 0,0 4-17 15,0-1-20-15,6 7-57 0,3 2-81 16,2-1-101-16,4 8-114 0,1-2-118 0,1 0-403 0,8 3-872 16,0 0 386-16</inkml:trace>
  <inkml:trace contextRef="#ctx0" brushRef="#br0" timeOffset="76257.3">18260 12287 212 0,'-2'4'491'0,"1"-1"25"0,0-1 22 0,1-2-9 15,0 0-18-15,0 0-22 0,7-14-17 0,0 7-26 16,2-4-19-16,1-3-16 0,0-2-28 0,4-6-17 16,2-1-26-16,0-2-12 0,-3 0-30 0,4-3-18 15,-2-1-26-15,0-5-23 0,2-10-21 0,-2-2-19 16,-6 0-14-16,9 2-86 0,-10 9-91 0,-3 0 0 16,-1 8 0-16,0 0 0 0,-3 9 0 0,-2 5 0 15,-1 2 0-15,-2 5 0 0,-2 4 0 0,-3 2 0 16,-5 6 0-16,1 6 0 0,-5 7 0 0,3 5 0 15,-3 6 0-15,5 4 0 0,-1 2 0 0,3 9 0 16,4 1 0-16,2-1 0 0,5-8 0 0,9 8 0 16,-4-14 0-16,6 3 0 0,1-1 0 0,1-3 0 15,1-3 0-15,5-3 0 0,3-1 0 0,1-5 0 16,3-5 0-16,-8-2 0 0,-2-6 0 0,5-4 0 16,0-1 0-16,-4-2 0 0,2-1 0 0,0-7 0 15,-5 6 0-15,0-9 0 0,2 0 0 0,-2-1-203 16,-5 1-465-16,1 1-552 0,4 1-1322 0,-6 2 584 15</inkml:trace>
  <inkml:trace contextRef="#ctx0" brushRef="#br0" timeOffset="76683.1">19000 12198 336 0,'11'-1'369'0,"0"0"37"0,1-3 39 16,-3 1 22-16,0-4 7 0,-4 1-7 0,3 2-5 15,-3-2-13-15,0-3-14 0,1 2-4 0,-3-2-28 16,-2 4-3-16,-1-4-21 0,-4 3-18 15,1-2-25-15,-4 0-24 0,-2 4-22 0,0 0-28 0,-5 2-17 16,-4 3-13-16,-1 3-18 0,-2 3-198 0,-5 4-16 16,3 6 0-16,-1-1 0 0,2 1 0 0,1 2 0 15,7-6 0-15,4 3 0 0,2 0 0 0,0-4 0 16,5-1 0-16,0 2 0 0,6-3 0 0,2-2 0 16,1-3 0-16,7-1 0 0,5-2 0 0,-1-3 0 15,3-2 0-15,11-4 0 0,-3-4 0 0,3 0 0 16,-3-5 0-16,-4-3 0 0,3 1 0 0,-4-3 0 15,0-4 0-15,0 0 0 0,-3 0 0 0,-6-5 0 16,9-11 0-16,-10 9 0 0,1-16 0 0,-2 2 0 16,-9 0 0-16,3 10 0 0,-4 2 0 0,-4 3 0 15,0 4 0-15,-2 9 0 0,-2 3 0 0,-1 6 0 16,-4 2 0-16,2 6 0 0,-6 3 0 0,0 8 0 16,-5 10 0-16,4 5 0 0,3 6 0 0,4 4 0 15,4 11 0-15,0 0 0 0,5-12 0 0,8 13 0 0,4-1 0 16,-3-15 0-16,8 0 0 0,0-1 0 15,3-1 0-15,2 0 0 0,1-7 0 0,1-2 0 16,-1-8 0-16,-4-1 0 0,-6-7 0 0,3 3 0 0,-4-4-365 16,-3 0-940-16,-1-1-1413 0,-8-2 625 0</inkml:trace>
  <inkml:trace contextRef="#ctx0" brushRef="#br0" timeOffset="78318.73">18333 13049 166 0,'1'-3'168'0,"-1"3"-9"0,0 0-16 0,0 0-9 16,0 0-14-16,-3-5-8 0,3 5-17 0,0 0-7 0,0-5-16 15,0 5-12-15,0 0-10 0,-2-5-7 16,2 5-7-16,-2-3-11 0,2 3-13 0,0 0-14 0,0 0-2 15,0 0-13-15,0-5 10 0,0 5 1 16,0 0 10-16,0 0 9 0,0 0 15 0,0 0 13 0,0 0 18 16,2-5 9-16,-2 5 9 0,0 0 9 0,0 0 8 15,0 0 13-15,0 0 11 0,0 0 6 16,0 0 5-16,0 0 8 0,0 0 5 0,0 0 7 0,0 0 16 16,0 0 17-16,0 0 7 0,0 0 18 0,-13 7 5 15,13-7 7-15,-3 4 4 0,2-2 3 0,1-2-6 16,-4 3 0-16,4-3-4 0,-5 4-5 0,4 0-11 15,-2-2-10-15,3-2-3 0,-1 4-13 0,1-4-10 16,0 0-4-16,-4 2-5 0,4-2-16 0,-1 4-10 16,1-4-8-16,0 0-6 0,0 0-11 0,0 0-6 15,0 0-8-15,0 0 2 0,0 0-14 0,0 0 0 16,0 0 7-16,0 0 6 0,0 0-14 0,0 0 4 16,0 0-3-16,0 0-2 0,0 0 12 0,0 0-60 15,0 0-28-15,0 0 0 0,0 0 0 0,0 0 0 0,0 0 0 16,0 0 0-16,0 0 0 0,0 0 0 0,0 0 0 15,0 0 0-15,0 0 0 0,0 0 0 0,0 0 0 16,0 0 0-16,0 0 0 0,0 0 0 0,0 0 0 16,-1-13 0-16,1 13 0 0,0-7 0 0,0 4 0 15,1 0 0-15,-1 3 0 0,1-9 0 0,0 4 0 16,-1-1 0-16,2 0 0 0,0-1 0 16,0 0 0-16,0-2 0 0,1 2 0 0,2-4 0 0,0 4 0 15,-3-3 0-15,2 2 0 0,0 0 0 0,1-2 0 16,-2 0 0-16,-1 2 0 0,3-2 0 0,-3 2 0 15,0 1 0-15,-2-3 0 0,1 4 0 0,1-2 0 16,-4 2 0-16,1-1 0 0,1 2 0 0,-4 0 0 16,-1 3 0-16,0-1 0 0,5 3 0 0,-11 2 0 15,-1 2 0-15,2 2 0 0,0 6 0 0,-6 2 0 16,5 0 0-16,-2 3 0 0,3 0 0 0,0 7 0 16,3-5 0-16,1 7 0 0,2 0 0 0,3-8 0 15,2 1 0-15,8-1 0 0,-1-1 0 0,3-1 0 16,7 3 0-16,-1-4 0 0,7 0 0 0,2-1 0 0,-1-7 0 15,3 0 0-15,3-4 0 0,-2-1 0 16,2-3 0-16,-3-3 0 0,3-2 0 0,-1-2 0 16,-4-3 0-16,1-4 0 0,-4-3 0 0,0-1 0 0,-4-5 0 15,1-1 0-15,1-3-105 0,-2 1-151 16,-1-3-3-16,2-4 8 0,-3 4 15 0,2-1 17 16,-5 0 24-16,0 3 18 0,-1 2 16 0,-8 7 40 15,4 4 39-15,-8 3 47 0,2 1 37 0,-2 4 31 0,2 1 28 16,-2 0 19-16,-2 2 20 0,1 4 35 0,0 0 30 15,0 0 32-15,-13 13 15 0,5-3 19 0,3 5 20 16,-4 3 10-16,-5 6 6 0,5 2-165 0,-5 4-102 16,4 0 0-16,-2 4 0 0,-3 10 0 0,2 4 0 15,2-1 0-15,5 1 0 0,-1-1 0 0,2 5 0 16,2-3 0-16,1 1 0 0,3 0 0 16,-2-1 0-16,1-16 0 0,1 3 0 0,-1 0 0 0,0-4 0 15,-1 0 0-15,1-4 0 0,-2-10 0 0,4-2 0 16,-4-4 0-16,4-2 0 0,-2-4 0 0,-2-3 0 15,2 0 0-15,0-3 0 0,0 0 0 0,-2-12 0 16,3-1 0-16,-1-7-14 0,1-3-480 0,2-9-13 0,0 0-9 16,2-16-9-16,1-5 7 0,1 1 13 15,1-2 27-15,3-1 45 0,-2 2 100 0,2 6 107 16,-2 12 79-16,-2 1 61 0,-1 5 53 0,0 4 53 16,-1 6 58-16,-1 2 53 0,0 2 38 0,1 2 32 15,0 4 24-15,3-2 14 0,-3 5 6 0,0 0 1 16,4 0-10-16,4 1-8 0,-3 3-11 0,3 0-14 15,1 4-20-15,3 0-11 0,1-1-17 0,-1 5-6 0,-4-1-19 16,1 2-18-16,2 3-3 0,-4 0-23 0,-2 6-13 16,-4-4 0-16,-4-1-8 0,2 2-9 15,-6-1-5-15,-2 4-5 0,-3-3-14 0,-5 0 7 16,-1-2-13-16,-2 2-4 0,-1-2 6 0,-3-2-7 0,2 2-7 16,1-4 7-16,0 2-5 0,4-3 0 0,0-3 15 15,3 3 14-15,3-5 31 0,-1 1 4 0,5-1 6 16,2-1-8-16,0 0-9 0,0 0-7 0,16-10-8 15,1 5-5-15,5-6-1 0,4-3-44 0,4-1-4 16,2 1 0-16,-2-2 0 0,1-1 0 0,1-1 0 16,0 0 0-16,-4-1 0 0,-1-2 0 0,-3 5 0 15,-2-1 0-15,-9 6 0 0,2 1 0 0,-6 7 0 16,-5-4 0-16,5 3 0 0,-8 3 0 0,3-1 0 16,-4 2 0-16,0 0 0 0,-4 14 0 0,-2-4 0 15,-2 0 0-15,3 7 0 0,1 1 0 0,-1 1 0 16,1 0 0-16,2 6 0 0,4-10 0 0,-2 2 0 15,4-1 0-15,1-4 0 0,6-1 0 0,0-2 0 16,-1-2 0-16,8-5 0 0,1 0 0 0,-1-2 0 16,-1-5 0-16,10-8 0 0,-10 4-537 0,8-11-121 0,-12 4-508 15,6-2-1264-15,0-3 560 0</inkml:trace>
  <inkml:trace contextRef="#ctx0" brushRef="#br0" timeOffset="78454.06">19618 12782 152 0,'-2'-10'320'0,"0"0"36"16,0 3 8-16,-1 0 17 0,1 2 19 0,-2 0 16 0,-1 1-7 15,1 2-20-15,4 2-33 0,0 0-33 16,-9 6-32-16,8 2-29 0,2 0-71 0,1 3-75 0,5 4-90 16,2 1-100-16,0 0-96 0,0 1-115 0,6 6-106 15,-1-1-248-15,1 0-692 0,-2-1 306 0</inkml:trace>
  <inkml:trace contextRef="#ctx0" brushRef="#br0" timeOffset="79419.08">19871 13123 119 0,'4'0'382'0,"-4"0"18"0,10-7 9 15,-6 2-1-15,-1-4-3 0,-1-1-4 0,-2 1-4 16,0-5-7-16,-2 5-12 0,-1-7-13 0,-3 2-12 16,-2-1 4-16,-2 2 7 0,1 1-19 0,-3 1-18 15,1 7-6-15,-2-1-23 0,-5 0-16 0,-1 5-18 16,1 4-16-16,-2 0-19 0,-2 2-12 0,5 6-18 16,2 2-18-16,-2 0-29 0,2 5-152 0,2-3 0 15,3 1 0-15,5-1 0 0,4 2 0 0,1-7 0 16,5 5 0-16,1-1 0 0,2-4 0 0,0-4 0 15,8 1 0-15,-2-2 0 0,5-4 0 0,-1-3 0 16,4-1 0-16,-3-3 0 0,0-3 0 0,0-1 0 16,3-8 0-16,-6 3 0 0,3-6 0 0,-3-1 0 15,2-6 0-15,-5 0 0 0,2 1 0 0,-2-5 0 16,0-2 0-16,-3-3 0 0,5-12 0 0,-3 2 0 16,-3 0 0-16,-4 12 0 0,-2 2 0 0,0 7 0 0,-3 9 0 15,-1 3 0-15,-4 9 0 0,0 0 0 16,-3 4 0-16,-1 6 0 0,-5 9 0 0,-4 6 0 15,4 4 0-15,-2 5 0 0,2 5 0 0,3 0 0 0,2 9 0 16,-1 2 0-16,8-11 0 0,2 1 0 16,6 1 0-16,2-5 0 0,3 1 0 0,2-5 0 0,6-6 0 15,0 2 0-15,2-8 0 0,2 0 0 16,-4-8 0-16,1-4 0 0,3-2 0 0,5-4 0 0,-6 0 0 16,-3-4 0-16,3-2 0 0,0-5 0 0,-3-5 0 15,-1-1 0-15,0-3 0 0,-4-3 0 0,-4-3 0 16,3 0 0-16,-5 2 0 0,-2-2 0 0,-1 10 0 15,-2 1 0-15,0 6 0 0,-3 3 0 0,-3 4 0 16,-2 0 0-16,-1 4 0 0,6 0 0 0,-14 7 0 16,5 2 0-16,2 0 0 0,-1 8 0 0,-1-1 0 15,1 2 0-15,2 5 0 0,3-3 0 0,2-1 0 16,2 0 0-16,5-2 0 0,-1 2 0 0,5-8 0 16,-1 2 0-16,4-2 0 0,-1-6 0 0,5 1 0 15,2-3 0-15,2-1 0 0,-3-4 0 0,3 0 0 16,-4-4 0-16,1 0 0 0,0-3 0 0,-3-1 0 15,-1-5 0-15,-1 2 0 0,1-2 0 0,-1 0 0 16,-2-1 0-16,1 1 0 0,-2 3 0 0,-4 2 0 16,-1 2 0-16,-1 1 0 0,1 4 0 0,-1 3 0 15,-4 0 0-15,0 0 0 0,5 10 0 0,-5-3 0 16,0 3 0-16,-4 2 0 0,3 2 0 0,-1 2 0 16,0 1 0-16,0-2 0 0,-1 1 0 0,2-3 0 0,2-1 0 15,-1-4 0-15,5 2 0 0,-5-4 0 0,4 0 0 16,1-1 0-16,-1-3 0 0,3-1 0 0,0-1 0 15,3-2 0-15,-1 0 0 0,3-5 0 0,-1 4 0 16,1-2 0-16,-1-3 0 0,2-3 0 0,0 0 0 16,0-2 0-16,-2 1 0 0,-1 2 0 0,-2 3 0 15,1 0 0-15,-4 2 0 0,0 0 0 0,0 3 0 16,-1 1 0-16,-4 1 0 0,0 0 0 0,9 9 0 16,-8-1 0-16,1-1 0 0,-2-1 0 0,2 5 0 15,-2 0 0-15,0 0 0 0,2 0 0 0,-2-1 0 16,2 1 0-16,-2-6 0 0,3 3 0 0,-2-5 0 15,5 2 0-15,-2-1 0 0,1-3 0 0,-5-1 0 16,13-1 0-16,-8-3 0 0,4-1 0 0,-2 1 0 16,3-4 0-16,-3 4 0 0,2-7 0 0,4 1 0 15,-3 0 0-15,-1 3 0 0,-1-1 0 0,1 3 0 16,-3-1 0-16,1 4 0 0,-1 1 0 0,2 0 0 16,-8 1 0-16,12 2 0 0,-5 0 0 0,-2 4 0 15,0-2 0-15,-1 1 0 0,4 3 0 0,-5-1 0 16,3 3 0-16,-1-4 0 0,1 2 0 0,-1-2 0 0,4 1 0 15,-4-3 0-15,3-2 0 0,-3 1 0 0,1-2 0 16,-1-1-375-16,-5 0-192 0,9-2-98 16,-9 2-433-16,8-8-1189 0,-8 0 526 0</inkml:trace>
  <inkml:trace contextRef="#ctx0" brushRef="#br0" timeOffset="79569.05">21034 12861 257 0,'-10'-22'475'0,"1"6"5"16,1 3 24-16,3 1 7 0,-3 4-20 0,3-2-26 15,-1 3-49-15,2 3-28 0,-1 2-45 0,1 1-28 0,4 1-36 16,0 0-62-16,2 10-79 0,0 0-110 0,5-2-131 16,1 5-132-16,-3-2-143 0,4 0-388 0,3 3-828 15,1-1 366-15</inkml:trace>
  <inkml:trace contextRef="#ctx0" brushRef="#br0" timeOffset="79799.87">21314 12986 52 0,'3'-4'487'16,"1"1"32"-16,-4 3 19 0,2-3 18 0,-2 3 11 0,-1-6-10 16,0 0-13-16,-2 3-19 0,3 3-25 0,-10-3-21 15,3 2-27-15,-4 1-22 0,-2 2-25 0,-1-1-31 16,0 4-31-16,-5 3-22 0,3 3-27 0,-1 0-46 16,6 2-248-16,2 3 0 0,0-2 0 0,6 3 0 15,3 0 0-15,2-4 0 0,8 2 0 0,1-1 0 16,6 0 0-16,-3-1 0 0,12 0 0 0,-2-3 0 15,-3-2 0-15,4-2 0 0,-4-4 0 0,7-1 0 16,-9 1 0-16,2-5 0 0,-2 2-446 0,0-2-305 16,-4 0-415-16,-1-1-1263 0,4-2 558 0</inkml:trace>
  <inkml:trace contextRef="#ctx0" brushRef="#br0" timeOffset="79932.73">21690 13145 3276 0,'0'0'406'0,"4"-4"-70"16,-4 4-20-16,0 0 0 0,0 0 11 0,0 0-17 15,0 0-44-15,0 0-55 0,0 0-37 0,-13-3-23 16,13 3-11-16,0 0-56 0,-8 7-70 0,4-4-114 16,-2 3-126-16,-2 1-131 0,3 0-149 0,-4 1-351 15,-9 2-927-15,4 3 410 0</inkml:trace>
  <inkml:trace contextRef="#ctx0" brushRef="#br0" timeOffset="80182.77">19800 13540 6797 0,'-32'-11'249'0,"2"0"-28"0,15 3 88 0,3 2 32 16,6-1-67-16,-2 0-274 0,10-1 0 0,4 1 0 0,4-1 0 16,17 2 0-16,5-3 0 0,6 7 0 0,17 1 0 15,8-2 0-15,-3 6 0 0,7-1 0 0,-5 3 0 16,1 1 0-16,-2-3 0 0,-1 1 0 0,-1 0 0 15,-22-1 0-15,0 0 0 0,-4-1-102 0,-5-2-368 16,-11 1-14-16,-4 0-14 0,-7 0-18 0,-1-2 6 16,-5 1-15-16,0 0-323 0,0 0-919 0,-38-3 407 15</inkml:trace>
  <inkml:trace contextRef="#ctx0" brushRef="#br0" timeOffset="80335.27">20192 13489 1309 0,'-63'7'1'0,"1"-1"72"16,3 3 59-16,0-3 45 0,8 3 39 0,15-1 44 15,4-5 58-15,5 4 41 0,7-3 31 0,7-1 31 16,4 0 37-16,-1 2 22 0,8-1 16 0,4-1 0 15,7 1-29-15,9 2-35 0,14-2-39 0,20-2-38 16,3 2-36-16,5-3-31 0,4 0-29 0,1 0-167 16,3 1-92-16,-4-6 0 0,-4 3 0 0,-9-2 0 15,-11 0 0-15,-4 2 0 0,-8-2-224 0,-7 3-220 16,-3-3-111-16,-4 6-121 0,-7-3-373 0,-7 0-1137 16,0 0 504-16</inkml:trace>
  <inkml:trace contextRef="#ctx0" brushRef="#br0" timeOffset="109900.9">6641 4385 22 0,'0'-5'482'0,"0"5"19"0,0-10 3 16,0 7-6-16,0-2 3 0,1-1-5 0,-1 6-13 15,-1-6-15-15,1 2 3 0,4 2-30 0,-4 2-14 16,0-6-25-16,0 6-20 0,0 0-21 0,0 0-21 15,0 0-14-15,0 0-9 0,0 0-12 0,-3 13-15 16,6-4-116-16,-2 1-174 0,2 1 0 0,-2 1 0 16,1 0 0-16,4 5 0 0,-3 0 0 0,3 0 0 15,0-2 0-15,-2 2 0 0,0-4 0 0,-2-2 0 16,1-2 0-16,5 2 0 0,-6-5 0 0,7 3 0 16,-5-7 0-16,5 2 0 0,4-1 0 0,2-6 0 15,7-3 0-15,3-6 0 0,2-3 0 0,3-2 0 16,0-2 0-16,15-8 0 0,0-3 0 0,-4-4 0 0,3 1 0 15,-6-1 0-15,5 0 0 0,-4 4 0 16,-10 6 0-16,-4-1 0 0,-2 2 0 0,0 4 0 16,-2 2 0-16,-6 4 0 0,3 0 0 0,-8-1 0 0,0 6 0 15,-2 1 0-15,1 1 0 0,-4 1 0 0,-1 2 0 16,1-1 0-16,-4 0 0 0,2 2 0 0,1 0 0 16,-4 2 0-16,5-3 0 0,-5 3 0 0,1-2 0 15,-1 2 0-15,0 0 0 0,0 0 0 16,0 0 0-16,0 8 0 0,0-8 0 0,-4 9 0 0,3-2 0 15,-3 0-1366-15,0 0-1478 0,-2 1 654 0</inkml:trace>
  <inkml:trace contextRef="#ctx0" brushRef="#br0" timeOffset="110766.25">8290 4199 260 0,'3'-4'521'0,"-2"-2"18"0,0 4-7 0,-1 2 28 16,0-5-9-16,0 5-31 0,3-5-19 15,-3 5-34-15,0-5-32 0,0 5-19 0,0 0-42 0,0 0-30 16,0 0-32-16,0 0-8 0,0 0-15 0,0 0-16 15,6 15-7-15,-4-7-26 0,0 2-19 0,-1 2-20 16,2 1-136-16,-2-1-65 0,3 3 0 0,1 1 0 16,-2-4 0-16,-1 3 0 0,1-1 0 0,0-4 0 15,1-1 0-15,0 2 0 0,-4-5 0 0,3-1 0 16,-1 2 0-16,1-2 0 0,1-3 0 0,1-1 0 16,2-1 0-16,-7 0 0 0,17-3 0 0,-4-3 0 15,3-4 0-15,2 0 0 0,9-14 0 0,0 4 0 16,2-4 0-16,8-8 0 0,4-1 0 0,0 0 0 15,-13 8 0-15,-1-1 0 0,2 2 0 0,-2 2 0 16,-4 3 0-16,0 2 0 0,-5 6 0 0,-5-4 0 16,2 3 0-16,-2 4 0 0,-4 2 0 0,0 1 0 15,-4 1 0-15,-1 1 0 0,0-1 0 0,0 2 0 16,-3-2 0-16,-1 4 0 0,9-2 0 0,-8-1 0 16,-1 3 0-16,0 0 0 0,0 0 0 0,4-1 0 15,-4 1 0-15,0 0 0 0,0 0 0 0,-8 16 0 16,2-8 0-16,2 4 0 0,-2 11 0 0,-6-6-1366 15,-2 7-1478-15,0 1 654 0</inkml:trace>
  <inkml:trace contextRef="#ctx0" brushRef="#br0" timeOffset="111766.65">11333 5788 357 0,'-30'-6'431'0,"1"0"17"0,9-1 25 0,-1 2 9 16,-2 2 6-16,7-1 9 0,3 0 2 0,1 0-2 16,1 0-1-16,2 1-5 0,1 2-5 0,2-1-26 15,1 1-27-15,1-2-14 0,4 3-35 0,-7-1-24 16,7 1-23-16,0 0-184 0,17-4-153 0,2 4 0 15,13 2 0-15,19 0 0 0,8 0 0 0,4 2 0 16,30 2 0-16,-27-1 0 0,32 3 0 0,-1 0 0 16,-5 1 0-16,1-4 0 0,-29 0 0 0,5-2 0 15,24 1 0-15,-32-2 0 0,-2-2 0 0,-5 0 0 16,-16-1 0-16,-3-1 0 0,-8 1 0 0,-8-1 0 16,-8-3 0-16,0 2 0 0,-5-1 0 0,-5 1 0 15,-3-5 0-15,-7 3 0 0,-4 1 0 0,-15-4 0 16,-5 2 0-16,-6-2 0 0,-14 3-373 0,-4 3-195 15,1-3-63-15,-4 4-473 0,-1 3-1195 0,-3-1 530 16</inkml:trace>
  <inkml:trace contextRef="#ctx0" brushRef="#br0" timeOffset="112301.04">11417 5824 136 0,'-36'8'327'16,"3"-1"43"-16,6-1-17 0,6-6 26 0,0 2 44 16,7 0 55-16,0-1 30 0,6-1 17 0,2 2-7 15,-2-2-8-15,2 2-23 0,2-1-26 0,4-1-28 16,0 0-25-16,0 0-21 0,0 0-19 0,22 1-23 0,-2 0-31 15,12 3-23-15,9 1-121 0,14-4-170 16,5 3 0-16,4 0 0 0,31 4 0 0,-2-1 0 16,-28-6 0-16,-1 1 0 0,27 1 0 0,-29 0 0 15,2 0 0-15,0 1 0 0,-2-4 0 0,-8-3 0 0,-18 2 0 16,-2 0 0-16,-4 0 0 0,-11-2 0 0,-2 2 0 16,-2-2 0-16,-7 1 0 0,1-3 0 15,-3 4 0-15,-3-2 0 0,2 0 0 0,-4-1 0 16,-1 1 0-16,0 3 0 0,1-4 0 0,-1 4 0 0,0 0 0 15,0-5 0-15,0 5 0 0,0 0 0 16,0 0 0-16,0 0 0 0,0 0 0 0,0 0 0 0,0 0 0 16,0 0 0-16,0 0 0 0,0 0 0 0,0 0 0 15,3 11 0-15,-3-11 0 0,-1 7 0 0,1-7 0 16,-2 5 0-16,1-2 0 0,1-3 0 0,-1 3 0 16,1-3 0-16,0 5 0 0,0-5 0 15,0 0 0-15,0 0 0 0,-1 4 0 0,1-4 0 0,0 0 0 16,0 0 0-16,0 0 0 0,0 0 0 0,-3 3 0 15,3-3 0-15,0 0 0 0,0 0 0 0,0 0 0 16,0 0 0-16,0 0 0 0,0 0 0 0,0 0 0 16,0 0 0-16,0 0 0 0,0 0 0 0,0 0 0 15,0 0 0-15,0 0 0 0,0 0 0 0,0 0 0 16,0 0 0-16,0 0 0 0,0 0 0 0,0 0 0 16,0 0 0-16,0 0 0 0,0 0 0 0,0 0 0 15,0 0 0-15,0 0 0 0,0 0 0 0,0 0 0 16,0 0 0-16,-5 2 0 0,5-2 0 0,0 0 0 15,0 0 0-15,0 0 0 0,0 0 0 0,0 0 0 16,-10 2 0-16,10-2-71 0,0 0-427 0,-8-4-42 16,8 4-55-16,-9-2-487 0,5 1-1171 0,4 1 519 15</inkml:trace>
  <inkml:trace contextRef="#ctx0" brushRef="#br0" timeOffset="114066.52">4782 13501 148 0,'-22'0'378'0,"-6"0"4"0,5 0 11 15,3 0 4-15,0-2 5 0,0 2 7 0,2-1 1 0,1 1 2 16,5-2 3-16,0 2 3 0,4 0-14 0,2-3 6 15,-3 2-7-15,4 0-4 0,5 1-16 0,-9 0-14 16,9 0-19-16,-5-1-7 0,5 1-17 0,0 0-16 16,0 0-14-16,0 0-262 0,27-1-34 0,-8-1 0 15,13 1 0-15,5 1 0 0,23 1 0 0,8 1 0 16,24-2 0-16,1-2 0 0,4 4 0 0,4 0 0 16,1 1 0-16,-1 1 0 0,3-3 0 0,-1 2 0 15,-4-1 0-15,-1 1 0 0,-30-3 0 0,-2 2 0 16,25-3 0-16,-36 0 0 0,-4-2 0 0,-13 1 0 15,-4 1 0-15,-5-1 0 0,-11 0 0 0,-4-2 0 16,-4 1 0-16,-2 0 0 0,-3-1 0 0,0 1 0 16,-5-2 0-16,3 1 0 0,-7-3 0 0,0 2 0 15,-6 1 0-15,1-2 0 0,2 3 0 0,-4-2 0 16,0 0 0-16,0 1 0 0,-1 2 0 0,0-2 0 16,-1-1 0-16,2 0 0 0,-5 1 0 0,4-1 0 15,-5-4 0-15,2 1 0 0,1 1 0 0,-3-3 0 16,0 1 0-16,2-4 0 0,1 2 0 0,-4 0 0 15,5-2 0-15,-2 2 0 0,0-3 0 0,1 2 0 16,1 2 0-16,3 1 0 0,-6-1 0 0,1 2 0 16,5 0 0-16,-2 2 0 0,5 1 0 0,-1 1 0 15,3 1 0-15,0 1 0 0,-2-2 0 0,1 2 0 16,2 0 0-16,4 2 0 0,0 0 0 0,0 0 0 16,0 0 0-16,-8 6 0 0,11-1 0 0,2 1 0 15,9 0 0-15,-1 4 0 0,10-4 0 0,5 3 0 0,3 2 0 16,4 0 0-16,15 2 0 0,-1-4 0 15,-13 1 0-15,-1 3 0 0,-1-4 0 0,-4 1 0 16,1-1 0-16,-12-1 0 0,-1-1 0 0,-4-3 0 16,-2 4 0-16,-3-1 0 0,-3 1 0 0,-6-1 0 0,0 2 0 15,-5 2 0-15,-4 2 0 0,-9 2 0 0,0 4 0 16,-10-1 0-16,-3 0 0 0,-2 2 0 0,-10 4 0 16,9-5 0-16,4 1 0 0,-6 0 0 15,-9 1 0-15,12 0 0 0,1-3 0 0,1 0 0 0,2 0 0 16,1-4 0-16,1 1 0 0,9-6 0 15,-1 1 0-15,6-2 0 0,0 0 0 0,6-5 0 16,0-1 0-16,1 1 0 0,1 0 0 0,0-2 0 0,5-1 0 16,0 0 0-16,0 0 0 0,0 0 0 0,15-10 0 15,3 0-1366-15,10 1-1478 0,-1-2 654 0</inkml:trace>
  <inkml:trace contextRef="#ctx0" brushRef="#br0" timeOffset="114199.74">6349 13785 90 0,'0'0'689'16,"0"0"-26"-16,0 0-24 0,0 0-16 0,0 0-63 16,0 0-47-16,0 0-84 0,0 0-123 0,0 0-170 15,-12 4-248-15,13 0-329 0,2 2-242 0,1-1-739 16,-2 5 327-16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0:40.181"/>
    </inkml:context>
    <inkml:brush xml:id="br0">
      <inkml:brushProperty name="width" value="0.05292" units="cm"/>
      <inkml:brushProperty name="height" value="0.05292" units="cm"/>
      <inkml:brushProperty name="color" value="#FF0000"/>
    </inkml:brush>
  </inkml:definitions>
  <inkml:trace contextRef="#ctx0" brushRef="#br0">5960 7021 152 0,'-2'-4'414'0,"-1"0"17"0,2-3 3 16,-2 4 6-16,3-1-8 0,-1 1-15 0,1 3-19 0,0-7-25 15,0 7-22-15,1-3-17 0,-1 3-17 16,3-4-19-16,-3 4-11 0,0 0-8 0,14 5-12 0,-8 0-23 16,1 2-18-16,0 0-29 0,2 3-21 15,4 1-10-15,2 1-13 0,-2 1-18 0,9 1-5 0,-3 1-18 16,1-4-14-16,6-2 0 0,1 1-19 0,2-6-5 16,3 0 3-16,0-3-22 0,1-4-4 0,3-4-6 15,3 0 4-15,-5 1-4 0,4-5-20 0,8-5 7 16,-11 3-1-16,-2-4-9 0,-1 4 2 0,1-3 15 15,2 2 4-15,-7-3 5 0,1 2 10 0,-3 1-23 16,-7 5-35-16,3 0 0 0,-3 2 0 16,0 2 0-16,-2 0 0 0,1 5 0 0,-1 5 0 0,1 2 0 15,0-1 0-15,0 3 0 0,0 0 0 0,6 4 0 16,-8 1 0-16,8 2 0 0,-1 0 0 0,-3 0 0 16,6-3 0-16,-2 1 0 0,3 0 0 0,0-3 0 15,2-2 0-15,-8-3 0 0,8-1 0 0,1 1 0 16,-9-5 0-16,9-1 0 0,-10-1 0 0,3-2 0 15,4-2 0-15,0 1 0 0,0-2 0 0,-8 0 0 16,-3-3 0-16,5 2 0 0,-3-4 0 0,0 0 0 16,2 2 0-16,-6 0 0 0,4-2 0 0,-4 2 0 15,0 2 0-15,-1 1 0 0,0 2 0 0,-1 3 0 16,0 0 0-16,2 2 0 0,0 0 0 0,4 1 0 16,-3 3 0-16,-2 0 0 0,2 1 0 0,3 2 0 15,-1 0 0-15,2 2 0 0,-1-2 0 0,0 2 0 16,0-3 0-16,-2 1 0 0,3-1 0 0,1 0 0 15,0-2 0-15,-1 0 0 0,-1-2 0 0,1-1 0 16,-1-2 0-16,4 0 0 0,-3-1 0 0,0-2 0 0,-2 0 0 16,1-1 0-16,0-1 0 0,1-2 0 15,-2-1 0-15,8-7 0 0,-8 3 0 0,2 0 0 16,-1 3 0-16,6-1 0 0,-6 3 0 0,-2-1 0 0,1 5 0 16,2-2 0-16,-4 3 0 0,-3 2 0 0,2 0 0 15,0-1 0-15,4 3 0 0,-4 1 0 0,4 0 0 16,-4-1 0-16,4-2-4 0,-5 1-601 0,1 5-118 15,10-6-421-15,3 0-1238 0,1-6 548 0</inkml:trace>
  <inkml:trace contextRef="#ctx0" brushRef="#br0" timeOffset="749.61">11526 7036 245 0,'0'-3'433'16,"1"-3"15"-16,-1 1 22 0,3 1 1 0,-2 1-10 15,-1 3-16-15,0 0-8 0,0 0 16 0,0 0-6 0,0 0-8 16,11 10-11-16,-7-1-17 0,-2-1-5 0,0 2-12 16,2 3-24-16,-1-1-20 0,0 0-28 0,4 5-22 15,-2-3-20-15,5 2-99 0,0-3-181 16,-1-5 0-16,7 3 0 0,0-1 0 0,3-3 0 0,17-1 0 16,-3-5 0-16,2-1 0 0,-2-3 0 0,4-2 0 15,-1-1 0-15,1-2 0 0,0-6 0 16,-4 4 0-16,-1-5 0 0,3-2 0 0,-3 0 0 0,-3-3 0 15,2 0 0-15,-6 2 0 0,0-1 0 0,-1 2 0 16,-8 4 0-16,0 2 0 0,-6 3 0 0,0 2 0 16,1 3 0-16,-1 0 0 0,-4 1 0 0,3 2 0 15,-2 2 0-15,1 2 0 0,4 3 0 0,-7 0 0 16,4 2 0-16,1 3 0 0,-1-1 0 0,3 2 0 16,-1 0 0-16,1 0 0 0,2-2 0 0,-2 1 0 15,3-1 0-15,4-1 0 0,-2-3 0 0,3-1 0 16,7 1 0-16,6-5 0 0,-5 1 0 0,0-5 0 15,3 2 0-15,-3-1 0 0,1-1 0 0,-1-4 0 16,-6 1 0-16,2-4 0 0,-3 3 0 0,3-6 0 0,-3 4 0 16,-2-4 0-16,-1 3 0 0,-2 0 0 0,1 5 0 15,-2-5 0-15,-3 8 0 0,-1-1 0 16,-2 3 0-16,1 1 0 0,3 3 0 0,-4 3 0 16,6 1 0-16,-2 3 0 0,4 0 0 0,-3 0 0 0,4 0 0 15,0-2 0-15,1 0 0 0,6 4 0 0,0-2 0 16,-1-3 0-16,4-5 0 0,-6-2 0 0,-2-3 0 15,-1 0 0-15,1-2 0 0,-4-7-1366 0,-2 1-1478 16,-5-4 654-16</inkml:trace>
  <inkml:trace contextRef="#ctx0" brushRef="#br0" timeOffset="1349.44">11421 4364 316 0,'-1'-12'551'16,"-2"6"10"-16,3-2 13 0,-2 4-31 0,0 3-30 15,2 1 2-15,0 0-41 0,-7 17-11 0,2-1-9 16,2 9-20-16,0 6-6 0,2 14-18 0,1-11-18 15,-2 14-18-15,0-2-21 0,1 3-22 0,0-4-29 16,3 2-99-16,0-12-203 0,-4 0 0 0,4 0 0 0,-2 2 0 16,-2-4 0-16,4 1 0 0,-4-5 0 15,0-1 0-15,-1-10 0 0,1-2 0 0,-2 0 0 16,3-4 0-16,1-2 0 0,-2-5 0 0,1 1 0 16,-1-6 0-16,2 0 0 0,-8-8 0 0,5-1-334 0,-2-7-186 15,-4-8-46-15,8-4-47 0,-5-2-414 16,3-5-1112-16,2-16 493 0</inkml:trace>
  <inkml:trace contextRef="#ctx0" brushRef="#br0" timeOffset="1835.52">11386 4502 2916 0,'3'-29'262'16,"0"9"-17"-16,-1 3-17 0,1-1 59 0,-3 3 8 0,0 3 10 15,1 0-12-15,-1 1-28 0,1 0-11 16,-1 3-3-16,2-3 9 0,0 5 3 0,-2-5 1 16,1 4-16-16,1 0-12 0,-1 0-2 0,3 2-19 15,0-1-13-15,1-1-13 0,2 2-16 0,2-1-10 0,4 1-20 16,4-2-143-16,-1 3 0 0,6-1 0 0,-4 1 0 15,10 3 0-15,1 2 0 0,-2 1 0 0,9 4 0 16,-6 1 0-16,0 3 0 0,0 0 0 16,-1 5 0-16,0 3 0 0,-3 1 0 0,-3 0 0 0,-4 4 0 15,-6 2 0-15,-3-1 0 0,-5 2 0 0,-6 2 0 16,-7 0 0-16,-6 1 0 0,-3-5 0 16,-7 2 0-16,-4-2 0 0,-1 0 0 0,-13 2 0 15,-7-5 0-15,15-5 0 0,-14 3 0 0,14-7 0 0,1-3 0 16,2-2 0-16,0-1 0 0,3-4 0 0,8 0 0 15,2 0 0-15,6-4 0 0,1 1 0 16,3-1 0-16,0-2 0 0,4 1 0 0,1 0 0 16,3-3 0-16,2 1 0 0,2-1 0 0,3 0 0 0,3 2 0 15,2 0 0-15,1 1 0 0,5 1 0 0,-4 2 0 16,5 1 0-16,2 3 0 0,1 2 0 0,-2 2 0 16,7 3 0-16,0 5 0 0,-2-3 0 0,2 6 0 15,-4 2 0-15,1 3 0 0,6-1 0 0,-6-1 0 16,0-1 0-16,1 2 0 0,-1 0 0 0,0-3 0 15,-2 2 0-15,-2-6 0 0,-6-3 0 0,0 1 0 16,-3-5 0-16,-4-2 0 0,2 1 0 0,-2-4 0 16,-3 1 0-16,-2-3 0 0,2 3 0 0,1-2 0 15,-2-1 0-15,-3-2 0 0,0 0 0 0,0 0 0 16,0 0 0-16,0 0 0 0,6-6 0 0,-6 6 0 16,0-7 0-16,0 2 0 0,0 0-105 0,0 5-541 15,4-7-64-15,-3 3-412 0,3 0-1215 0,1-2 537 16</inkml:trace>
  <inkml:trace contextRef="#ctx0" brushRef="#br0" timeOffset="2133.41">12083 4981 287 0,'11'-4'236'0,"1"-3"49"16,-2 4 14-16,2-2 32 0,-6-2 47 0,2 3 23 15,-3-1 20-15,0 1 15 0,-1 1-4 0,-3 1-19 16,3 0-14-16,-4 2-26 0,0 0-19 0,0 0 3 16,0 0-18-16,1 10-12 0,-2-1-21 0,-4 1-18 15,2 1-24-15,-3 6-11 0,2 1-27 0,3 0-22 16,-3 0-20-16,4-1-22 0,0-2-8 0,3 2-72 0,-1-1-82 15,6 0 0-15,-3-4 0 0,1-4 0 16,2 2 0-16,5-7 0 0,-3 3 0 0,4-2 0 16,-1-4 0-16,0-4 0 0,1-1 0 0,0-1 0 15,-4 0 0-15,5-3 0 0,-2-4 0 0,-3-2 0 0,-2 1 0 16,-3 0 0-16,-1-3 0 0,0 2 0 16,-4-3 0-16,-4 1 0 0,0 2 0 0,-8 0 0 15,2 0 0-15,1 6 0 0,-1 2 0 0,-6 0 0 16,-1 1 0-16,0 4 0 0,-1 0 0 0,6 4 0 0,0 0 0 15,-1 1 0-15,1 2 0 0,1 3 0 16,1 0-277-16,8-3-1042 0,-1 0-1430 0,3-5 633 16</inkml:trace>
  <inkml:trace contextRef="#ctx0" brushRef="#br0" timeOffset="2283.19">12716 4990 15 0,'3'0'663'0,"-3"0"-1"0,3-5 0 0,-3 5-6 15,0-4-58-15,0 4-50 0,0 0-59 0,0 0-89 16,0 0-96-16,0 0-157 0,0 0-140 0,0 0-155 0,0 0-193 16,-8 9-436-16,6-2-842 0,-3-2 372 0</inkml:trace>
  <inkml:trace contextRef="#ctx0" brushRef="#br0" timeOffset="2532.57">11403 5506 6811 0,'-20'4'327'0,"-1"-3"-71"0,10 0 80 0,-2 0 76 16,4-2-363-16,4 0-49 0,5 1 0 0,-9-4 0 16,9 1 0-16,0 3 0 0,20-10 0 0,2 4 0 15,10-4 0-15,5 3 0 0,14-1 0 0,0 3 0 16,2-5 0-16,2 5 0 0,-3 2 0 0,-15-2 0 15,3 2 0-15,11-1 0 0,-13 1 0 0,-6 1 0 16,-5-1 0-16,-9 1 0 0,1 1 0 0,-9 0-364 16,-2 1-162-16,-6 2-37 0,-2-2-47 0,0 0-412 15,-16 4-1106-15,3-1 489 0</inkml:trace>
  <inkml:trace contextRef="#ctx0" brushRef="#br0" timeOffset="2751.51">11418 5621 375 0,'-19'6'461'15,"3"2"38"-15,3-2 48 0,3-2 18 0,2-3 20 16,-1 5-22-16,3-4 8 0,1 1-21 0,2-1-26 0,3-2-26 16,0 0-16-16,0 0-26 0,0 0-25 15,0 0-32-15,23-6-31 0,-10 5-51 0,3-3-317 16,4 1 0-16,1 2 0 0,11-1 0 0,3-1 0 0,1 0 0 16,-1 1 0-16,4 0 0 0,-2-1 0 0,16 3 0 15,-17-2 0-15,-3-2 0 0,1-4 0 0,-6 6 0 16,-8-3 0-16,2-1 0 0,-3-1-242 0,-5 0-216 15,-1-2-59-15,-4 4-66 0,-1-3-483 0,3-1-1153 16,-6 4 510-16</inkml:trace>
  <inkml:trace contextRef="#ctx0" brushRef="#br0" timeOffset="2899.04">12259 5566 427 0,'4'2'657'0,"0"0"45"0,-1-1 36 16,-1 1 1-16,-2-2-29 0,5 2-65 0,-5-2-63 15,0 0-63-15,0 0-75 0,0 0-99 0,7 3-135 16,-7-3-166-16,2 2-237 0,-2-2-241 0,0 4-589 16,0-4-1107-16,0 0 489 0</inkml:trace>
  <inkml:trace contextRef="#ctx0" brushRef="#br0" timeOffset="8234.51">18942 6938 14 0,'0'0'380'0,"-4"-4"17"0,3 2 5 0,1 2-6 16,0 0-15-16,0 0-24 0,0 0-25 0,0 0-24 16,0 0-21-16,0 0-4 0,0 0-2 0,0 0-7 15,0 0-8-15,3 11 6 0,-1-7-10 0,-1 3-2 16,2 4-21-16,0 1-32 0,0-3-10 0,0 1-21 15,3-1-20-15,1 3-4 0,3 3-13 0,1-5-24 0,2 0-4 16,4 1-9-16,7-3-13 0,-1-1-1 16,5-2-12-16,5-5-17 0,2-2 4 0,-1-1-8 15,0 0-9-15,1-1 5 0,-3-2-9 0,3-3-10 16,-5 3 4-16,1-5-8 0,0 1 3 0,-2 1-2 0,-11 3-2 16,4-4-5-16,-8 2-2 0,4 0-6 0,-8 5-4 15,1-1 14-15,0 1 1 0,-6 2-16 16,0-2 3-16,1 3 14 0,-6 0-11 0,11 5 15 15,-8 0 5-15,3-1-19 0,-1 1 3 0,4 1 2 0,-2 5-1 16,4-4 5-16,0 1-19 0,2 3 8 16,3-4-1-16,1 2-3 0,0-3 9 0,3 1-19 15,-1-4 9-15,0-1 6 0,3-3-9 0,-1 2 2 16,0-3 9-16,6-2-4 0,-4-2-10 0,-4 0 8 0,6-4-3 16,-9 4-6-16,5-2 12 0,-6-2 13 0,4 1 12 15,-6 0-11-15,4 1 12 0,-7 1 7 16,1 2-46-16,0-3-1 0,-5 5 0 0,2-2 0 15,-1 2 0-15,0 2 0 0,0 0 0 0,2 3 0 0,0-2 0 16,-4 3 0-16,4 3 0 0,-1 1 0 0,2 0 0 16,-1 2 0-16,0 0 0 0,1-1 0 0,3 2 0 15,-1-2 0-15,4-1 0 0,-4 0 0 0,4-1 0 16,-2 0 0-16,0-2 0 0,-2-3 0 0,7 3 0 16,-5-4 0-16,5-4 0 0,-2 2 0 0,2-3 0 15,0 0 0-15,-1-2 0 0,-1 1 0 0,-1-1 0 16,1 0 0-16,0-3 0 0,1 2 0 0,-1-1 0 15,-8 3 0-15,4 0 0 0,-3 3 0 0,1-3 0 16,-2 4 0-16,3 1 0 0,-4 1 0 0,-3 1 0 16,5 3 0-16,2 0 0 0,-3 2 0 0,1-2 0 0,3 3 0 15,-2-2 0-15,6 2 0 0,1 3 0 16,1-5 0-16,1-2 0 0,5 5 0 0,4-6 0 16,-1-1 0-16,3 1 0 0,-3-6 0 0,0-1 0 15,0 0 0-15,0-2 0 0,-1 0 0 0,-9 0 0 0,6-9-291 16,-6 7-246-16,3-8-166 0,-7 6-407 0,2-1-1203 15,-7 2 532-15</inkml:trace>
  <inkml:trace contextRef="#ctx0" brushRef="#br0" timeOffset="9737.99">3110 7962 313 0,'-2'-4'473'0,"2"4"11"0,-6-2 3 0,6 2-21 15,0 0-38-15,-1-4-41 0,1 4-38 0,0 0-21 16,0 0 12-16,0 0-9 0,5 19-27 0,0-10-24 15,1 1-22-15,0 5-16 0,2 2-21 0,1-3-13 16,2 4-18-16,-2-2-26 0,3-3-9 0,0 1-7 16,2 0-10-16,2-3-13 0,0 0 8 0,1-2-12 15,-4-4-3-15,6-2 3 0,0 2-3 0,3-4 11 0,6-1-12 16,-8-1-2-16,7-7-9 0,0 1-1 16,4 0-6-16,-4-1-9 0,1 0-90 0,2-5 0 15,-6 1 0-15,3-3 0 0,-3 2 0 0,1 1 0 16,-6 2 0-16,7-1 0 0,-11 5 0 0,5 1 0 0,-4-1 0 15,3 4 0-15,-2 0 0 0,1 3 0 16,-6-1 0-16,2 1 0 0,-2 5 0 0,4 0 0 0,-4-1 0 16,7 4 0-16,-2-2 0 0,-6 0 0 15,5 1 0-15,3-1 0 0,-3 0 0 0,1-3 0 0,-2 1 0 16,-1-2 0-16,3 3 0 0,-3-4 0 0,4-2 0 16,-4-1 0-16,0-2 0 0,0 2 0 0,4-4 0 15,1-2 0-15,-1 1 0 0,1-2 0 0,-1-1 0 16,-1 0 0-16,1-2 0 0,-3 0 0 0,4 2 0 15,-2 0 0-15,-2 1 0 0,-6 1 0 0,5 3 0 16,-5 0 0-16,5 2 0 0,-5 2 0 0,4 1 0 16,0 0 0-16,-2 3 0 0,1 2 0 0,4 1 0 15,0 2 0-15,-1 1 0 0,-1 0 0 0,3 1 0 16,-1-2 0-16,2 2 0 0,0-3 0 0,-3 0 0 16,3-1 0-16,0-1 0 0,0-2 0 0,0-2 0 15,2 0 0-15,-1-5 0 0,1 2 0 0,0-2 0 16,-1-3 0-16,-1-1 0 0,9-2 0 0,-8 0 0 15,0-1 0-15,1 0 0 0,5-2 0 0,-1 0 0 16,-7 3 0-16,-1-2 0 0,0 5 0 0,-1 1 0 16,-2 3 0-16,1 0 0 0,-1 2 0 0,-3 1 0 15,4 4 0-15,2 2 0 0,0 1 0 0,0 0 0 16,-1 4 0-16,-1-4 0 0,1 2 0 0,-1-1 0 16,3 1 0-16,-2-2 0 0,3-2 0 0,0-1 0 15,1 0 0-15,-1-3 0 0,0-2 0 0,-4 0 0 16,-1-2 0-16,-2-2 0 0,1-1-302 0,-5-2-1014 15,1 0-1423-15,1 0 629 0</inkml:trace>
  <inkml:trace contextRef="#ctx0" brushRef="#br0" timeOffset="11035.14">11270 8132 61 0,'-19'-3'403'0,"-3"-1"26"0,4 0 36 15,8 2 7-15,-2 0 12 0,1 0-2 0,1 0 0 16,1 2-2-16,4-2 0 0,5 2-16 0,-8-3-14 0,4 2-13 15,4 1-22-15,0 0-14 0,0 0-21 0,0 0-22 16,0 0-12-16,0 0-22 0,21-5-11 0,-2 6-248 16,10-2-65-16,2 1 0 0,1-1 0 0,6 0 0 15,17 1 0-15,-1 0 0 0,2-3 0 0,-3 1 0 16,3 2 0-16,0 1 0 0,8-1 0 0,-4 0 0 16,-4-1 0-16,-3 0 0 0,-2 0 0 0,-14 0 0 15,2 3 0-15,-4-4 0 0,-7 0 0 0,-6 2 0 16,-3-1 0-16,-4 0 0 0,-3 1 0 0,-4-2 0 15,-3 1 0-15,-5 1 0 0,5-2 0 0,-5 2 0 16,0 0 0-16,-22-7 0 0,3 6 0 0,-12 0-336 16,3 1-207-16,-5 2-44 0,-4-1-29 0,-17 4-403 15,14-3-1103-15,-14 4 489 0</inkml:trace>
  <inkml:trace contextRef="#ctx0" brushRef="#br0" timeOffset="11266.15">11481 8153 594 0,'-36'10'224'0,"-2"-2"27"15,2-1 15-15,4 1 8 0,2 1 26 0,9-6 42 16,3 3 36-16,3-2 23 0,2 1 7 0,4-3-17 15,4 1-17-15,-3-2-6 0,7 0-12 0,1-1-1 16,0 0-9-16,0 0-16 0,23 0-14 0,-4 1-37 16,12-3-19-16,-3 2-20 0,6 1-25 0,4-1-16 15,14 1-21-15,-1 0-18 0,5-2-17 0,-2 2-16 16,2 2-11-16,-2-1-116 0,4-1 0 0,-2 2 0 16,-18-5 0-16,-1 1 0 0,0 2 0 0,-1-3 0 15,-3 2 0-15,-2-2 0 0,-11-2 0 0,-3 5 0 0,-4-1-167 16,-6-1-41-16,1 0-39 0,-3-1-60 0,-1-1-39 15,-4 3-34-15,0 0-27 0,0 0-39 16,0 0-42-16,-14-2-379 0,14 2-937 0,0 0 415 16</inkml:trace>
  <inkml:trace contextRef="#ctx0" brushRef="#br0" timeOffset="12599.31">18951 8122 337 0,'-4'-2'446'0,"2"-1"1"0,2 3 15 16,-5-3 0-16,5 3-7 0,0 0-12 0,-4-2-9 16,4 2-21-16,0 0-16 0,0 0 4 0,0 0-27 15,0 0-11-15,0 0-9 0,0 0-13 16,4 12-14-16,-1-6-27 0,-1 0-26 0,3 0-17 0,0 3-26 16,4 1-13-16,1 0-20 0,9 0-17 0,-1 0-105 15,9 1-76-15,5-2 0 0,0 1 0 0,4-4 0 16,2-1 0-16,13-2 0 0,-13 0 0 0,15-1 0 15,-14-2 0-15,14-1 0 0,-1-1 0 0,-16-4 0 16,5 1 0-16,-3-1 0 0,1-4 0 0,10-3 0 16,-13 2 0-16,-4-2 0 0,0-2 0 0,1 3 0 15,-2-3 0-15,-3 4 0 0,-10 2 0 0,1 0 0 16,-1 3 0-16,-3 3 0 0,-2 0 0 0,1 2 0 16,-1 1 0-16,-3 3 0 0,2 1 0 0,-2 3 0 15,1 2 0-15,2 1 0 0,0 1 0 0,-1 4 0 16,-1-3 0-16,2 3 0 0,-2-1 0 0,-2-6 0 0,5 5 0 15,-1-1 0-15,2-2 0 0,1 0 0 0,3-3 0 16,-2-3 0-16,-1 3 0 0,3-4 0 16,1-1 0-16,1-2 0 0,0-2 0 0,-1 0 0 15,3-3 0-15,4-4 0 0,1 0 0 0,3-2 0 16,-2-2 0-16,2-4 0 0,-2 2 0 0,3-3 0 16,-3 1 0-16,2 0 0 0,-1 2 0 0,-6 3 0 0,-2 4 0 15,-3 1 0-15,-2 2 0 0,-4 1 0 16,0 2 0-16,1 3 0 0,-1 3 0 0,1 2 0 0,4 2 0 15,-3 2 0-15,-3 1 0 0,1 1 0 16,1 1 0-16,-3 1 0 0,4-3 0 0,-3 1 0 16,5 2 0-16,-1-3 0 0,-2-1 0 0,4 1 0 0,-3-4 0 15,2-1 0-15,2 1 0 0,-1-3 0 0,4-2 0 16,0-2 0-16,-2-1 0 0,8-2 0 0,0 0 0 16,-6-2 0-16,8-3 0 0,-4-4 0 0,5-1 0 15,-3-1 0-15,-1-2 0 0,-1-2 0 0,3 0 0 16,-1 2 0-16,0-2 0 0,-1 4 0 0,-9 3 0 15,0 2 0-15,0 1 0 0,-3 2 0 0,-2 1 0 16,-2 1 0-16,0 4 0 0,1 0 0 0,-1 3 0 16,-1 2 0-16,1 2 0 0,-4 0 0 0,5 1 0 15,-1 3 0-15,-2-2 0 0,2 0 0 0,-1 2 0 16,3 1 0-16,2-1 0 0,2 0 0 0,2-3 0 16,0 2 0-16,1-5 0 0,0 1 0 0,-1 0 0 15,9-2 0-15,-9-3 0 0,3-2 0 0,-3-1 0 16,3 0 0-16,0-3 0 0,5-2 0 0,-9-2 0 15,7 0 0-15,-6 0 0 0,9-5 0 0,-5-1 0 16,4-1 0-16,-1 0 0 0,-2 4 0 0,-6 2 0 0,0 0 0 16,0 2 0-16,-7 2 0 0,6 2 0 15,-6 0 0-15,2 5 0 0,-3-1 0 0,-1 1 0 16,2 1 0-16,1 1 0 0,-3 2 0 0,0 0 0 16,0 0 0-16,4 0 0 0,-3 0 0 0,4 3 0 15,2-3 0-15,-4 1 0 0,5 2 0 0,1-2 0 0,-3-2 0 16,4 0 0-16,-3 0 0 0,4-1 0 0,-1 2 0 15,-1-3 0-15,1-2 0 0,-2 3 0 16,2-1 0-16,2 0 0 0,-1-1 0 0,0-2 0 0,9-1 0 16,-8 2 0-16,-1-1 0 0,1 0 0 0,7-1 0 15,2 0 0-15,-10-1 0 0,7-1 0 0,-9 1 0 16,10-3 0-16,-9 4 0 0,0-3 0 0,-1 1 0 16,-1 0 0-16,-6 0 0 0,1 3 0 0,-6-2 0 15,-2-1 0-15,0-1-715 0,0 2-531 0,-4 3-1351 16,-4-10 598-16</inkml:trace>
  <inkml:trace contextRef="#ctx0" brushRef="#br0" timeOffset="12719.2">23145 8082 5765 0,'0'0'297'0,"-19"-7"-168"0,5 3-34 16,3 0-23-16,-6 2-24 0,-1 0-14 0,-2 0-97 15,-8-1-150-15,-3 3-180 0,-1 2-570 0,4 3-1041 16,-7 0 461-16</inkml:trace>
  <inkml:trace contextRef="#ctx0" brushRef="#br0" timeOffset="34899.56">14577 5628 231 0,'0'0'536'16,"-3"-3"0"-16,3 3 4 0,0 0-3 0,0 0 5 16,0 0-29-16,-13 7-12 0,12-1-43 0,-2 0-20 15,1 1-30-15,-3 4-29 0,2-2-23 0,3 2-23 16,-1-1-20-16,2-3-13 0,-1-1-16 0,0 0-18 16,4 0-9-16,2-1-10 0,-2-2-31 0,4-3-216 15,3-2 0-15,8-1 0 0,8-8 0 0,5-2 0 16,-2-4 0-16,13-9 0 0,-11 8 0 0,-1-4 0 15,-1 1 0-15,1-3 0 0,-5-1 0 0,0 2 0 16,-4 4 0-16,-8 4 0 0,0 0-633 0,-5 4-627 0,-5 8-1365 16,0-1 604-16</inkml:trace>
  <inkml:trace contextRef="#ctx0" brushRef="#br0" timeOffset="36915.89">24679 6933 190 0,'0'0'401'0,"0"0"7"16,-4-4 13-16,4 4 11 0,-7-4 11 0,5 0 9 15,2 4 5-15,-4-1 12 0,4 1-11 0,-1-4 2 16,1 4-8-16,0 0 2 0,0 0-14 0,-4-2-19 15,4 2-13-15,0 0-20 0,0 0-17 0,0 0-19 16,0 0-38-16,0 0-314 0,13-4 0 0,-6 4 0 16,10-2 0-16,13 4 0 0,-1-6 0 0,11 4 0 15,11 0 0-15,1 2 0 0,6 0 0 0,-3-1 0 16,2 7 0-16,3-6 0 0,-2 2 0 0,-1 0 0 0,-3-2 0 16,-2 1 0-16,-12-2 0 0,2 0 0 15,-5 1 0-15,-2-5 0 0,-6 3 0 0,-6 0 0 16,-5-1 0-16,-4 0 0 0,-5 1 0 0,0 0 0 0,-1 0 0 15,-3 1 0-15,-5-1 0 0,0 0 0 16,0 0 0-16,0 0 0 0,-31-3 0 0,12 4 0 0,-12 0-173 16,1-1-364-16,-5 3-18 0,1 0-23 0,2 2-20 15,-7-2-361-15,1 0-1038 0,2 1 459 0</inkml:trace>
  <inkml:trace contextRef="#ctx0" brushRef="#br0" timeOffset="37218.1">25029 7011 796 0,'-32'7'109'0,"0"-1"50"15,0 2 32-15,2-6 18 0,0 2 19 0,3 1 20 16,8-3 46-16,1 3 25 0,0-4 30 0,7 0 19 15,-2 1 9-15,6 1 6 0,0-3 3 0,1 1-11 16,1 2 5-16,0-1-2 0,1 0 2 0,4-2-8 16,0 0-12-16,-8 0-12 0,8 0-11 0,0 0-16 15,0 0-17-15,19 0-84 0,-6 0-220 0,5-2 0 16,4 0 0-16,10 4 0 0,3-4 0 0,6 4 0 16,14-1 0-16,0-1 0 0,3 2 0 0,0 2 0 15,4 1 0-15,-1-2 0 0,-3 0 0 0,-1 0 0 16,1 3 0-16,-5-3 0 0,-12-1 0 0,-1-1 0 15,-4-1 0-15,-3 1 0 0,-1-2 0 0,-5 1 0 16,-11 0 0-16,-4 0 0 0,-1 0 0 0,-2-1 0 16,-2 1 0-16,-1-1 0 0,-1 0 0 0,-5 1 0 0,5-1 0 15,-5 1 0-15,0 0 0 0,7-3 0 16,-7 3 0-16,0 0 0 0,0 0 0 0,0 0 0 0,0 0 0 16,0 0 0-16,0 0 0 0,0 0 0 15,0 0 0-15,0 0-12 0,0 0-737 0,0 0-490 16,0 0-1342-16,-3 10 595 0</inkml:trace>
  <inkml:trace contextRef="#ctx0" brushRef="#br0" timeOffset="47335.1">11090 10771 351 0,'-9'-2'505'15,"4"0"26"-15,-4 2-1 0,4-3-12 0,1 1-27 16,0 0-22-16,4 2-32 0,-6-1-40 0,6 1-17 15,0 0-30-15,0 0-12 0,-9 5-16 0,9 0-10 0,0 1-13 16,0 6-14-16,0 1-17 0,6 4 9 16,-2-4-22-16,1 6-18 0,2-3-16 0,3 9-15 15,3-9-9-15,-1 6-182 0,5-1-15 0,-3-7 0 16,5 3 0-16,5-1 0 0,3-5 0 0,0-4 0 16,4 1 0-16,2-4 0 0,-2-1 0 0,3-3 0 15,-1-6 0-15,-1 0 0 0,-1-3 0 0,1 1 0 16,0-2 0-16,0-3 0 0,-3-4 0 0,1-1 0 0,-1-2 0 15,-2-3 0-15,1 2 0 0,-1-2 0 0,-1 6 0 16,-2 3 0-16,0 2 0 0,-7 5 0 0,-5 3 0 16,0-3 0-16,-2 7 0 0,4 2 0 0,-5 1 0 15,1 1 0-15,2 2 0 0,1 5 0 0,-3-2 0 16,0 5 0-16,2 1 0 0,-1-2 0 0,2 2 0 16,2 0 0-16,6 3 0 0,0-1 0 0,-3-4 0 15,9 1 0-15,-2-2 0 0,0 0 0 0,3-5 0 16,-6-2 0-16,-2-3 0 0,11-2 0 0,-9 0 0 15,6-2 0-15,1-3 0 0,-8-1 0 0,9-4 0 16,-8 0 0-16,4-4 0 0,0 1 0 0,-3-4 0 16,2-2 0-16,-3 5 0 0,-6 2 0 0,0-2 0 15,0 5 0-15,-3-1 0 0,2 3 0 0,-2 3 0 16,2-1 0-16,-3 5 0 0,-1-1 0 0,1 2 0 0,-1 5 0 16,2 0 0-16,-4 1 0 0,5 4 0 15,0-2 0-15,-2 3 0 0,0 1 0 0,1 1 0 16,-2-3 0-16,2-1 0 0,4 1 0 0,-2-1 0 15,5-2 0-15,-3-2 0 0,4-2 0 0,-3-1 0 0,1 0 0 16,3-3 0-16,-2-2 0 0,3-1 0 0,5-5 0 16,-1 2 0-16,0-3 0 0,-1 0 0 0,-6 2 0 15,4-7 0-15,2-1 0 0,-1 3 0 0,-3-5 0 16,1 3 0-16,-5 2 0 0,-4 3 0 0,0 2 0 16,-2 2 0-16,-1 0 0 0,2 3 0 0,-5 2 0 15,-1 1 0-15,0 1 0 0,1 4 0 0,0 2 0 16,-3 0 0-16,1 3 0 0,-1 3 0 0,1 1 0 15,3 0 0-15,-5-3 0 0,5 2 0 0,0 2 0 16,0-4 0-16,2 1 0 0,3-2 0 0,-4-4 0 16,2 0 0-16,7-2 0 0,4 1 0 0,-5-4 0 15,10-5 0-15,-5 0 0 0,5-2 0 0,2-1 0 16,0-2 0-16,-3-1 0 0,5-5 0 0,-5 5 0 16,3-4 0-16,1-4 0 0,-3-1 0 0,2 1 0 15,-5 5 0-15,2-3 0 0,3 4 0 0,-11 4 0 16,-3 0 0-16,-2 4 0 0,1 1 0 0,-2 0 0 15,0 4 0-15,1-2 0 0,-5 2 0 0,0 0 0 16,3 2 0-16,-1 1 0 0,-2-2 0 0,4 1 0 16,-3 1 0-16,2-1 0 0,-1 1 0 0,2-3 0 15,1 1 0-15,-1-1 0 0,6 0 0 0,0-1 0 16,2-1 0-16,-5-4 0 0,12 2 0 0,1-4 0 0,1 0 0 16,0 0 0-16,-2-5 0 0,1 3 0 0,-1-2 0 15,3 0 0-15,-2-2 0 0,3-1 0 16,0 0 0-16,-4-1 0 0,2 3 0 0,-4 1 0 0,0 3 0 15,-7-1 0-15,-5 4 0 0,-1 4 0 0,2 0 0 16,-3 0 0-16,-2 1 0 0,0 4 0 0,-2 0 0 16,1 0 0-16,1-1 0 0,-5 1 0 0,2 1 0 15,-1-1 0-15,3 2 0 0,1-3 0 0,-3 1 0 16,-1-4 0-16,2 1 0 0,0-2 0 0,0 0 0 16,0-2 0-16,-2-2 0 0,6-1 0 0,-6 1-267 15,7-7-415-15,-3 0-525 0,-1-3-1309 0,0 5 579 16</inkml:trace>
  <inkml:trace contextRef="#ctx0" brushRef="#br0" timeOffset="47450.87">15045 10649 212 0,'7'1'320'0,"-7"-1"98"16,9-1 53-16,-7-1 17 0,-2 2 21 0,0 0 12 0,0 0-23 15,0 0-41-15,8 3-42 0,-8-3-117 16,0 0-190-16,-13 7-269 0,3-3-598 0,-12 0-823 16,-11 5 364-16</inkml:trace>
  <inkml:trace contextRef="#ctx0" brushRef="#br0" timeOffset="50855.02">15285 1812 3843 0,'8'-27'274'16,"-1"1"-79"-16,2 8-12 0,-3 3 51 0,-2 3 27 15,2 1 0-15,-2 4-22 0,-3 0-24 0,3 1-26 16,-2 2-1-16,0 2 32 0,-2 2 2 0,0 0 3 16,9 22 0-16,-5-5-2 0,2 7-12 0,-2 6-6 15,-4 3-8-15,4 4-14 0,1 7-18 0,-5 6-132 16,0-15-33-16,0-1 0 0,0 13 0 0,-4 4 0 16,-1-15 0-16,0 10 0 0,2-13 0 0,1 0 0 15,-4-2 0-15,0-4 0 0,5-7-252 0,-5-2-226 16,3-3-130-16,-3-5-535 0,2-3-1237 0,4-5 548 15</inkml:trace>
  <inkml:trace contextRef="#ctx0" brushRef="#br0" timeOffset="51182.56">15748 1883 4950 0,'9'-11'266'0,"-5"2"-104"16,-1 3 53-16,-1-2 38 0,2 3-6 0,-4-1-59 15,0 3-36-15,0 3-10 0,0 0-16 0,0 0-21 16,0 0-10-16,-15 16 2 0,7-7-12 15,-1 5-14-15,-2 1-9 0,-7 3 4 0,-3 1-7 0,1 1-8 16,-7 3-5-16,-5-5-19 0,1 1 14 16,3-2-2-16,-4-3-7 0,3-3-7 0,-2-2 3 0,3-4-5 15,8 0 5-15,3-3 21 0,3 2 35 0,5-3 2 16,5-1 2-16,4 0-7 0,0 0-14 0,-9-4-12 16,9 4-55-16,0 0 0 0,0 0 0 15,22-9 0-15,-8 8 0 0,0-1 0 0,7 2 0 16,-2 3 0-16,0 2 0 0,0 2 0 0,7 6 0 0,-10-2 0 15,9 4 0-15,0 2 0 0,-8-6 0 0,3 8 0 16,2 3 0-16,0-3 0 0,2 5 0 16,-2-6 0-16,2 1 0 0,-4-4 0 0,2 3-157 0,-7-9-122 15,2-3-77-15,-3-5-107 0,3-2-113 16,-7-1-484-16,7-6-1149 0,-7 0 508 0</inkml:trace>
  <inkml:trace contextRef="#ctx0" brushRef="#br0" timeOffset="51332.07">16187 1980 4969 0,'2'-7'329'0,"-2"1"-165"0,0-4 92 16,-4 4 59-16,1-1-3 0,0-2-62 0,-1 0-45 15,0 3-46-15,2 0-36 0,-1 1-46 0,3 2-78 16,0 3-82-16,0 0-87 0,0 0-94 0,0 0-121 16,14 8-120-16,-9-3-454 0,3 3-1038 0,1 7 459 15</inkml:trace>
  <inkml:trace contextRef="#ctx0" brushRef="#br0" timeOffset="51450.32">16222 2234 3537 0,'-1'13'602'0,"-3"-4"-214"0,-2 1 6 16,2-6 17-16,-1-1-12 0,5-3-29 0,-6 6-83 15,6-6-51-15,0 0-45 0,-6 4-44 0,6-4-62 16,0 0-76-16,0 0-108 0,17-17-138 0,-12 7-185 16,8 3-207-16,1-7-317 0,4 0-1023 0,5 2 453 15</inkml:trace>
  <inkml:trace contextRef="#ctx0" brushRef="#br0" timeOffset="51701.46">17265 1970 6259 0,'4'-19'371'0,"-6"-1"-117"16,4 1 84-16,-2 1 110 0,0 7 13 0,0-1-401 15,1 3-60-15,-1 3 0 0,0-1 0 0,2 4 0 16,-2 3 0-16,0 0 0 0,6 14 0 0,-6 6 0 15,3 5 0-15,-1 1 0 0,-2 10 0 0,2-2 0 16,0 11 0-16,-2-10 0 0,0 1 0 0,-2 0 0 16,-4-2 0-16,1-4 0 0,1-2 0 15,-1 0 0-15,-1-3 0 0,2-8 0 0,2-6 0 16,0-4-448-16,-2-1-101 0,2-6-75 0,2 0-471 0,-8-12-1187 16,6 1 525-16</inkml:trace>
  <inkml:trace contextRef="#ctx0" brushRef="#br0" timeOffset="52932.65">17251 2051 745 0,'4'-52'206'0,"-1"4"56"15,-2 2 34-15,5 15 55 0,-2-2 36 0,-1 4 49 16,-1 2 24-16,2 2 15 0,-1 6 13 0,3-6-30 16,2 8-7-16,2 1-24 0,3 3-30 0,2 2-32 15,3 0-33-15,4 4-34 0,5-3-28 0,2 10-31 0,2 4-22 16,-5 3-20-16,1 1-23 0,-4 9-36 16,0 3-23-16,-5 1-108 0,-6 3-7 0,-5 1 0 15,-4 1 0-15,-4 0 0 0,-8 0 0 0,-7 1 0 16,-3-2 0-16,-1-3 0 0,-7 0 0 0,-1-1 0 15,0-3 0-15,-1-3 0 0,3-1 0 0,0-1 0 16,12-5 0-16,-4 0 0 0,8-4 0 0,0-2 0 16,2 2 0-16,4-3 0 0,4-1 0 0,-5 2 0 0,5-2 0 15,0 0 0-15,18-4 0 0,-4 0 0 16,-1 2 0-16,6-1 0 0,-1 2 0 0,4 1 0 16,1 1 0-16,5 1 0 0,-8 2 0 0,-1 1 0 15,8 5 0-15,-3 3 0 0,-4-2 0 0,-4 1 0 16,5 6 0-16,-5 2 0 0,-7-5 0 0,-1 3 0 15,-4 0 0-15,-3-1 0 0,-1-1 0 0,-4 1 0 16,-1 1 0-16,-5-3 0 0,2-2 0 0,-7-4 0 16,2-1 0-16,-1 0 0 0,-4-1 0 0,0-3 0 15,4-3 0-15,1-1 0 0,-2-1 0 0,3 0 0 16,-1-5 0-16,2-2 0 0,2 1 0 0,1-7 0 16,5-5 0-16,4-1 0 0,6-8 0 0,3 3 0 15,5 2 0-15,2 0-63 0,4 4-85 0,5-2 19 16,2 3 4-16,4 2 9 0,0 1 17 0,-4 0 12 15,3 4 18-15,2 1 18 0,4 2 22 0,0 1 32 16,-5 5 14-16,-1-1 14 0,-3 1 20 0,-8 4 9 16,2 1 14-16,-3 4 17 0,4 5 7 0,-2-2 4 15,-6 2-7-15,-1 1-7 0,3 7-13 0,-1 3 0 16,-2 0-19-16,-1 4-56 0,-1-5 0 0,-1 2 0 16,-1 2 0-16,-6-10 0 0,-1-4 0 0,-2 2 0 15,-2-1 0-15,1-3 0 0,-1 1 0 0,-1-6 0 16,0 1 0-16,-1-3 0 0,3-3 0 0,-8 2 0 15,8-2 0-15,0 0 0 0,-11-13 0 0,8 4 0 16,3-3 0-16,2-14 0 0,3 9 0 0,1-1 0 16,3 1 0-16,10-5 0 0,1 6 0 0,2-4 0 15,4 2 0-15,-2 4 0 0,7 4 0 0,0 2 0 16,-1 0 0-16,3 2 0 0,5 2 0 0,-5 3 0 16,-4 0 0-16,4 4 0 0,1-1 0 0,2 1 0 15,-2-1 0-15,-5 1 0 0,-7-3 0 0,-3 1 0 16,-2-2 0-16,-3 3 0 0,-3-2 0 0,1 2 0 15,-3-1 0-15,-9-1 0 0,13-4 0 0,-9 3 0 16,-4 1 0-16,5-6 0 0,-5 2 0 0,0 4 0 16,-11-7 0-16,6 5 0 0,-5-1 0 0,-9 2 0 15,-1 3 0-15,-7 2 0 0,2 3 0 0,-3 0 0 16,1 4 0-16,2 6 0 0,1-4 0 0,2 2 0 16,5-3 0-16,6 5 0 0,-1-2 0 0,3 1 0 15,4-5 0-15,1 4 0 0,4-4 0 0,3-4 0 16,3 0 0-16,3 1 0 0,3-3 0 0,-3-4 0 15,5-2 0-15,5-3 0 0,-6 2 0 0,7-7 0 16,6 1 0-16,-5-1 0 0,2-5 0 0,-5 3 0 16,-1-1 0-16,-3 0 0 0,-1-2 0 0,2 0 0 15,-3 1 0-15,-2-3 0 0,-3 4 0 0,1-1 0 16,-1 6 0-16,-4 0 0 0,2 2 0 0,-1 3 0 16,-4 2 0-16,0 0 0 0,0 0 0 0,7 11 0 15,-9-2 0-15,4 3 0 0,-4 5 0 0,1-2 0 16,-3 1 0-16,4 0 0 0,0 2 0 0,-1-1 0 15,1-2 0-15,1-4 0 0,-1-3 0 0,3-1 0 16,-1 0 0-16,2-4 0 0,4-1 0 0,0-2 0 16,6 0 0-16,1-6 0 0,4-2 0 0,1-1 0 15,6-5 0-15,0 0 0 0,1-2 0 0,-1-1 0 16,1 1 0-16,1 3 0 0,-1-5 0 0,-5 3 0 16,-3 8 0-16,-4-4 0 0,-3 5 0 0,-2 0 0 15,0 2 0-15,-1 0 0 0,-4 3 0 0,-5 1 0 16,12 4 0-16,-8 2 0 0,-2-1 0 0,1 3 0 15,-2 2 0-15,-1 0 0 0,0 1 0 0,-1-1 0 16,1 0 0-16,0 2 0 0,0-1 0 0,1-1 0 0,-1-2 0 16,3-1 0-16,-2-3 0 0,4-2 0 15,-5-2 0-15,15 0 0 0,-4-2 0 0,0-5 0 16,1 2 0-16,0-1 0 0,4-3 0 0,0 0 0 16,2-1 0-16,-5 2 0 0,6 1 0 0,-10-1 0 15,3 5 0-15,-1 0 0 0,-3 1 0 0,-2 2 0 16,6-2 0-16,-5 5 0 0,-7-3 0 0,13 4 0 15,-6-1 0-15,3 3 0 0,-3 0 0 0,1 1 0 16,2-1 0-16,-3 1 0 0,0 0 0 0,7 0 0 16,-5 1 0-16,4-3 0 0,1-3-266 0,-1-1-124 15,-3-2-101-15,2-2-99 0,-2-1-486 0,3 0-1166 16,-4-2 517-16</inkml:trace>
  <inkml:trace contextRef="#ctx0" brushRef="#br0" timeOffset="53817.74">20170 2028 5484 0,'-10'-7'116'0,"-4"2"168"15,-1-3 92-15,-2 2-4 0,0-2-24 0,-1 2-39 16,-1-1-29-16,0 4-45 0,0 4-39 0,1 0-7 16,-1 7-187-16,1 0-2 0,3 4 0 0,-3 1 0 15,1-1 0-15,-1 7 0 0,8-2 0 0,-1-1 0 16,4 0 0-16,2 2 0 0,5-7 0 0,0-1 0 15,7 8 0-15,1-7 0 0,5-3 0 0,6-1 0 16,12-2 0-16,0-2 0 0,-1-7 0 0,2-1 0 16,1-3 0-16,1-4 0 0,0-5 0 0,1-1 0 15,12-9 0-15,-10-7 0 0,-2-2 0 0,-5-4 0 16,1-5 0-16,-4-7 0 0,5-30 0 0,-8 0 0 16,-10 1 0-16,0-3 0 0,-6 33 0 0,-4 6 0 15,-3 14 0-15,0 5 0 0,-2 8 0 0,0 5 0 16,-3 5 0-16,0 4 0 0,-5 3 0 0,9 1 0 15,-15 15 0-15,2 7 0 0,1 8 0 0,6 4 0 16,-3 16 0-16,-1 5 0 0,5 1 0 0,1-1 0 16,0 0 0-16,0-1 0 0,3-4 0 0,1-3 0 15,1-11 0-15,2-1 0 0,2-1 0 0,0-2 0 16,0-3 0-16,5-4 0 0,-2-6 0 0,-2-10 0 16,1 1 0-16,3-3 0 0,2-6 0 0,-2-2 0 15,4-4 0-15,-3 2 0 0,3-4 0 0,-1-6 0 16,1-4 0-16,0 2 0 0,-1-9 0 0,1 0 0 15,0 0 0-15,-4 6 0 0,-2 2 0 0,0 3 0 16,-2 2 0-16,-2 5 0 0,2 0 0 0,-2 2 0 16,-1 4 0-16,-3 0 0 0,4 10 0 0,2-3 0 15,-3 6 0-15,-1 2 0 0,2 3 0 0,0 0 0 16,-3 1 0-16,3 1 0 0,1-1 0 0,-1-3 0 16,1 1 0-16,0-3 0 0,3-1 0 0,-2-3 0 15,3-1 0-15,1-3 0 0,0-2 0 0,-1 0 0 16,2-1 0-16,0-4 0 0,-2-1 0 0,4-2 0 15,-2 2 0-15,2-6 0 0,-3 1 0 0,-1-1 0 16,4 0 0-16,0-2 0 0,-4 5 0 0,1-3 0 16,3 1 0-16,-5 2 0 0,2 3 0 0,-3-1 0 15,2 2 0-15,-9 1 0 0,18 3 0 0,-6 0 0 16,-5 0 0-16,1 0 0 0,2 2 0 0,1 2 0 16,0-2 0-16,7 6 0 0,-3-6 0 0,3 3 0 15,1-2 0-15,3 0 0 0,6 1 0 0,5-5 0 16,-6 1 0-16,1-3 0 0,-5-1 0 0,-5-3 0 15,4 1 0-15,-4-3 0 0,0-2 0 0,-3-2 0 16,-3-1 0-16,0-1 0 0,-3-3 0 0,-1 1 0 16,-4-5 0-16,1 1 0 0,-1-3 0 0,-4-2 0 15,-3-2 0-15,1 8 0 0,-2 4 0 0,-4 0 0 16,2 6 0-16,-2 3 0 0,-3 3 0 0,0 2 0 16,-4 7 0-16,-3 6 0 0,-5 5 0 0,4 8 0 15,2 3 0-15,-6 12 0 0,9 11 0 0,0-1 0 16,5 6 0-16,2 1 0 0,-2-2 0 0,6 1 0 15,4-5 0-15,1-2 0 0,3-3 0 0,-3-1 0 16,0-17 0-16,0-2 0 0,1-4 0 0,-1-6 0 16,0-6 0-16,-2-4 0 0,2 0 0 0,-2-8 0 15,1 3 0-15,-1-3 0 0,0 0-192 0,0 0-151 16,-3-34-90-16,-3 10-83 0,1-7-120 0,-6-15-377 16,3-5-1095-16,3-2 485 0</inkml:trace>
  <inkml:trace contextRef="#ctx0" brushRef="#br0" timeOffset="53949.88">21076 1704 485 0,'-10'-15'568'0,"1"2"17"16,4 0-5-16,-1 4-25 0,-1 4-25 0,2 0-27 15,4-1-68-15,1 6-38 0,-4-4-42 0,4 4-42 16,0 0-80-16,0 0-88 0,17 10-147 0,-6-4-204 16,2 2-295-16,6-3-329 0,9 2-898 0,-9 1 398 15</inkml:trace>
  <inkml:trace contextRef="#ctx0" brushRef="#br0" timeOffset="54301.16">22694 1417 2272 0,'-7'-33'42'0,"-2"5"83"0,2 11 60 15,1 3-21-15,1 3-25 0,-3 6 6 0,-2-1 20 16,0 4 26-16,-2 3 11 0,-2 6 20 0,-1-1 11 16,-11 11 3-16,6 7 0 0,-3 4 2 0,-4 12 17 15,5 6 10-15,0 2 16 0,2 3 13 0,5 0 2 16,-1 7 0-16,4-1-16 0,-5 2-20 0,4 21-23 15,4-23-21-15,-1 0-15 0,1 24-22 0,5-21-12 16,4 0-24-16,-1 0-117 0,-4-2-26 0,2-3 0 16,-2-3-38-16,0-2-159 0,1-14-93 0,0-7-92 0,-1-1-97 15,0-11-108-15,-8-2-450 0,1-4-1122 16,-6-9 496-16</inkml:trace>
  <inkml:trace contextRef="#ctx0" brushRef="#br0" timeOffset="54715.96">21947 2185 137 0,'-2'-18'394'0,"4"3"1"0,1 2 24 16,5-3 9-16,2 3-5 0,8 2-12 0,9-3-20 16,4 3-22-16,3 0-26 0,20 0-33 15,0 3-29-15,1 2-30 0,3-1-23 0,4 4-21 16,-1 1-26-16,-3-1-13 0,-6-4-19 0,-14 5-15 16,-2-3-15-16,-1 1-8 0,-3-3-11 0,-11 3-2 0,-4-2-8 15,-3 2 4-15,-2 0-1 0,-4 1-9 0,-5-4-12 16,-6 3 0-16,3 4 0 0,-15-11 5 0,-3 8 7 15,0 2 15-15,-3 1 6 0,0 1-3 16,-6 2-4-16,-2 4 2 0,2 1 2 0,5 1-10 16,7 0 13-16,-3 1 2 0,5 0-12 0,3-1-3 15,6 2 3-15,0-1 6 0,3 0 2 0,2-1-93 16,5 1-10-16,1-3 0 0,7 1 0 0,3-2 0 16,2-1 0-16,3 0 0 0,6-6 0 0,-10-2 0 15,0 1 0-15,0-1 0 0,1-2 0 0,1-3 0 16,-6 0 0-16,1-3 0 0,2-2 0 0,-3 0 0 15,-5 5 0-15,-1-1 0 0,2 4 0 0,-5 2 0 16,2-1 0-16,-5 1 0 0,-2 3 0 0,0 0 0 16,8 8 0-16,-8-8 0 0,-1 10 0 0,1-3 0 15,-2 2 0-15,4 3 0 0,-1-1 0 0,3 1 0 16,3-2 0-16,0 0 0 0,-2 3 0 0,4-5 0 16,6 2-153-16,2-8-353 0,2 1-57 0,8-5-77 15,-6 1-416-15,11-3-1142 0,-6-1 506 0</inkml:trace>
  <inkml:trace contextRef="#ctx0" brushRef="#br0" timeOffset="55465.96">23305 1944 355 0,'-1'-7'367'0,"1"1"22"0,-4 0 28 15,-2 0 17-15,-3 3 13 0,-2 0 3 0,-1 3 1 16,-1 3-8-16,-5 0-15 0,0 2-6 0,0 3-18 16,0 4-19-16,0-1-36 0,-2 5-32 15,7 0-34-15,4 2-27 0,-2 5-26 0,3 1-24 0,6-8-11 16,2 3-25-16,5 7-11 0,4-1-14 0,9-3-25 15,3-6-41-15,6-1-26 0,0-3-18 0,9-1-22 16,-2-5-15-16,3-5-7 0,2-2-14 16,-1-2-6-16,13-7-4 0,-15 3 4 0,12-9 4 15,-11 3-8-15,-2-6 1 0,-3-2 2 0,8-9 0 16,-2-5-1-16,-5-3 7 0,4-3-1 0,-5-5-10 16,0-6-8-16,7-23 2 0,-18 18-3 0,-4 1 7 0,-3 1 3 15,-5 21 15-15,0 2 22 0,-7 5 8 16,1 9 5-16,-2 2-1 0,-1 9 0 0,-3 3-1 0,3 4 5 15,0 0 8-15,-21 23 8 0,9 4 0 16,-2 4-7-16,0 14-1 0,0 5-1 0,5 5 4 16,0 1-8-16,-1-4 4 0,10-3 5 0,-4 4-11 15,4-6-1-15,4-13 9 0,5-1-15 0,-3 1 2 0,2-1-2 16,6-4 7-16,1-6 2 0,1-7-3 16,-1-5-7-16,4-2 2 0,-1-2-4 0,3-5 1 15,0-6-4-15,-3-1 13 0,1-2 4 0,8-8-4 16,-11 3-6-16,5-6 4 0,-4-6 10 0,0-1-6 15,-3-4-10-15,1 4 6 0,-5-3 0 0,2 2-18 16,-1 4 0-16,-4 6 0 0,-5 6 0 0,1 2 0 16,-2 4 0-16,-1 4 0 0,0 0 0 0,0 0 0 0,0 0 0 15,-12 23 0-15,7-7 0 0,0 2 0 16,-2 6 0-16,2 1 0 0,-1-1 0 0,4 0 0 16,0-6 0-16,4-1 0 0,-1-4 0 0,2 1 0 15,-1 3 0-15,2-7 0 0,2 0 0 0,1-2 0 16,-1-5 0-16,1 0 0 0,-7-3 0 0,16-3 0 15,-6 0 0-15,-1-1 0 0,1-2 0 0,1 0 0 0,-2-3 0 16,2-2 0-16,1-4 0 0,-2 3 0 16,3 0 0-16,-2-1 0 0,1 1 0 0,-2 4 0 15,0 0 0-15,0 1 0 0,-3 4 0 0,2 1 0 16,-1 2 0-16,0 4 0 0,1-1 0 0,-2 6 0 16,0-1 0-16,0 5 0 0,-1 0 0 0,-3 3 0 0,-1 1 0 15,2 0 0-15,-4-4 0 0,0-2 0 16,0 1 0-16,-2-2 0 0,0-4 0 0,2-1 0 15,0-5 0-15,0 12 0 0,0-12 0 0,0 0 0 16,0 0 0-16,0 0 0 0,0 0 0 0,0 0 0 16,23-16 0-16,-14 8 0 0,0-6 0 0,5 2 0 15,-1-1 0-15,6-4 0 0,-1-2 0 0,-4 4 0 16,2-7 0-16,4 1 0 0,-5 0 0 0,1-2 0 16,-2 0-125-16,-7 6-423 0,-6-2-84 0,-4-8-516 15,-5 2-1244-15,-5 2 551 0</inkml:trace>
  <inkml:trace contextRef="#ctx0" brushRef="#br0" timeOffset="55582.17">24202 1715 3534 0,'-20'-7'411'16,"7"-3"11"-16,0 4 11 0,7-1-44 0,2 2-86 15,3-2-54-15,5 2-51 0,8 4-44 0,6-3-28 16,14 7-8-16,4 3-50 0,2 2-62 0,-3 1-105 16,14 5-157-16,-16 0-197 0,1 4-482 0,-6-5-1010 15,-10-1 446-15</inkml:trace>
  <inkml:trace contextRef="#ctx0" brushRef="#br0" timeOffset="56333.13">15448 2746 563 0,'-6'-26'641'0,"6"0"7"0,1 0 6 0,-1 12-12 16,0 3-17-16,1 3-55 0,-2 0-60 0,2 6-51 15,-1 2-23-15,0 0-13 0,3 18-20 0,-2 2-32 16,-2 8-20-16,1 6-24 0,-3 17-26 0,2 3-34 15,1 0-267-15,6 1 0 0,-2 0 0 0,-3-3 0 16,2-2 0-16,-2 0 0 0,3-3 0 0,1-12 0 16,-1-3 0-16,2-2 0 0,-2-5 0 0,-1-10 0 15,-1-3 0-15,0-3 0 0,-1 0 0 0,-1-7-192 16,0-1-211-16,0-1-56 0,-4-12-29 0,0 2-15 16,0-8-18-16,-2-2-1 0,-3-8-329 15,1-3-921-15,-3-15 408 0</inkml:trace>
  <inkml:trace contextRef="#ctx0" brushRef="#br0" timeOffset="56549.42">15406 2953 1266 0,'-4'-48'102'0,"3"13"61"15,2 4 32-15,3 4 30 0,-3 8 26 0,3 1 45 16,4 0 24-16,-1 1 20 0,-2 5 9 0,6-1 1 16,4 1 2-16,2 1-18 0,2 1-15 0,8 1-17 15,-2-1-18-15,3 4-22 0,-1 2-24 0,-6 4-22 16,7 1-9-16,-7 4-35 0,-1-1-24 0,0 2-9 16,-1 5-15-16,-1 1-10 0,-4 1-11 0,-5 3 5 15,-2 1-25-15,-1 2-14 0,-10 0 1 0,-1 0-4 16,-5 9-7-16,-7-3-9 0,-1-2 1 0,-1 2 10 15,-5-2-24-15,-3-4 13 0,-1 3-10 0,-3-8-16 16,3 0 9-16,-2-4 9 0,10-5-36 0,5-4-27 16,-3 1-46-16,4-2-55 0,5-6-78 0,1 1-105 15,7-1-116-15,0-5-124 0,6-5-512 0,11-7-1145 16,5 4 508-16</inkml:trace>
  <inkml:trace contextRef="#ctx0" brushRef="#br0" timeOffset="56718.15">16346 2788 4004 0,'11'1'594'0,"-5"-1"-261"0,2 0 34 16,-5 2 35-16,-3-2-10 0,0 0-14 0,8-3-68 15,-8 3-60-15,0 0-54 0,2-3-22 0,-2 3-24 16,0 0-55-16,0 0-80 0,0 0-89 0,0 0-120 16,0 0-106-16,0 0-111 0,0 0-120 0,1 10-494 15,-2 0-1111-15,-3 1 491 0</inkml:trace>
  <inkml:trace contextRef="#ctx0" brushRef="#br0" timeOffset="56848.99">16314 3112 3104 0,'-1'10'502'0,"2"-4"-50"0,-2 1 7 0,-1-1 15 15,2-2-7-15,0-1-27 0,0-3-68 0,0 0-71 16,0 0-61-16,0 0-22 0,10-10-27 0,-4 3-31 16,2-1-56-16,0-2-79 0,-1 1-99 15,1-7-135-15,-2 6-159 0,2 5-230 0,-4-6-446 0,0 0-1130 16,-4 4 500-16</inkml:trace>
  <inkml:trace contextRef="#ctx0" brushRef="#br0" timeOffset="58215.46">17762 2938 459 0,'4'-1'636'0,"0"-1"0"0,-1-1-15 16,-3 3-27-16,1-4-46 0,-1 4-43 0,5-2-44 16,-2 1-52-16,-3 1-33 0,0 0-18 0,0 0-25 15,-21 0-25-15,11 0-20 0,-4-2-27 0,-13-3-18 16,3 0-9-16,-2-1-12 0,1-5-16 0,-4-3-11 16,0-3-12-16,1-2-68 0,1-3-115 0,-1-4 0 15,3-1 0-15,2-3 0 0,-3-9 0 0,8 7 0 16,5 1 0-16,1-1 0 0,5-1 0 0,7 0 0 0,4 5 0 15,2 2 0-15,3 1 0 0,2 7 0 16,0 6 0-16,6 2 0 0,-1 8 0 0,5 2 0 16,-1 6 0-16,4 7 0 0,1 5 0 0,-2 7 0 15,-4 6 0-15,3 12 0 0,-1 4 0 0,-2-1 0 16,-10 1 0-16,0 2 0 0,-2 6 0 0,-2-6 0 16,-4 3 0-16,-5-3 0 0,-2 0 0 0,-2-14 0 15,-8 8 0-15,-1-10 0 0,3 1 0 0,-6-5 0 16,-1-3 0-16,-1-2 0 0,-5-3 0 0,1-5 0 15,0-3 0-15,7-6 0 0,2-5 0 0,2 1 0 16,1-4 0-16,-3-3 0 0,2-5 0 0,1-3 0 16,1-3 0-16,4-1 0 0,4-2 0 0,-4-1 0 15,8-6 0-15,-3 1 0 0,5 7 0 0,2 1 0 16,-2 7 0-16,3 0 0 0,2 2 0 0,2 0 0 16,-3 5 0-16,8 0 0 0,0 5 0 0,3 2 0 15,4 6 0-15,4 1 0 0,-4 4 0 0,-2-6 0 16,6 7 0-16,-1 0 0 0,2 2 0 0,-5-3 0 15,3-2 0-15,-1 2 0 0,-7-8 0 0,-1 0 0 0,-1-1 0 16,-3-2 0-16,-2-1 0 0,5-2 0 16,-2-2 0-16,-3 0 0 0,3-4 0 0,2-2 0 15,-8-2 0-15,5 1 0 0,2-6 0 0,-2-2 0 16,3 1 0-16,-5 1 0 0,-2 6 0 0,2-2 0 16,-2 1 0-16,-1 4 0 0,-1-1 0 0,-1 1 0 15,-1 2 0-15,2 0 0 0,-4 2 0 0,11 4 0 16,-5 0 0-16,0 5 0 0,2-2 0 0,-1 1 0 15,1 2 0-15,-3 0 0 0,2 2 0 0,0-2 0 16,0 0 0-16,-2-2 0 0,-1-1 0 0,3-3 0 0,-7 3 0 16,7-4 0-16,1-2 0 0,0-2 0 15,1 1 0-15,1-3 0 0,-2-2 0 0,2 2 0 16,-1 0 0-16,5-1 0 0,-2 1 0 0,-1 0 0 16,1 1 0-16,-2-1 0 0,9 3 0 0,-7 0 0 15,7 0 0-15,0 2 0 0,-6-1 0 0,7-1 0 0,-2 0 0 16,1 1 0-16,-1-1 0 0,5-4 0 0,4 1 0 15,0-6 0-15,-7 2 0 0,3-8 0 0,2 0 0 16,-2 1 0-16,0-4 0 0,-4-3 0 0,1-3 0 16,-1-2 0-16,-3-5 0 0,0 1 0 15,-3-2 0-15,-1 0 0 0,4-14 0 0,-7 13 0 0,0-14 0 16,-4 12 0-16,-1 2 0 0,-3 0 0 16,2 8 0-16,-4 7 0 0,2 8 0 0,0 1 0 15,-2 3 0-15,-2 7 0 0,3-1 0 0,-10 17 0 16,3 7 0-16,1 5 0 0,-1 6 0 0,-1 19 0 15,-1 28 0-15,4 0 0 0,-1-2 0 0,3-22 0 0,4 25 0 16,2-26 0-16,-3 2 0 0,2-4 0 16,0 5 0-16,0-7 0 0,2-1 0 0,0-4 0 0,0-17 0 15,-8-1 0-15,1-6 0 0,1-7 0 16,-1-2 0-16,-1-2 0 0,-1-10 0 0,0 3-9 16,-5-5-507-16,10-1-29 0,-19-8-35 0,5-5-30 15,1 2-379-15,-5-11-1071 0,5-2 474 0</inkml:trace>
  <inkml:trace contextRef="#ctx0" brushRef="#br0" timeOffset="58516">18335 3501 1455 0,'-1'-26'61'0,"0"-1"88"0,1 3 55 0,0 6 39 0,1 1 40 16,0 1 32-16,0-2 29 0,1 2 14 16,3 4 10-16,1-3-13 0,6 1-6 0,4 0-23 15,3-1-20-15,4 0-19 0,3-1-24 0,2 3-31 16,5-1-26-16,4 1-6 0,14-3-11 0,2 4-26 0,-2-2-22 16,-1-1-13-16,-3-2-12 0,-11 7-27 15,-2 0 6-15,2-1-1 0,-1-4-18 0,-5 3-13 16,-12 2 2-16,5-8 2 0,-8 7-17 0,-5 3 10 15,-3-1 11-15,-2-1-7 0,3 1 7 0,-11-1-2 16,-2 4-3-16,0 2-9 0,-6 0 19 0,-2 3-59 0,0-1-17 16,-8 5 0-16,-8 3 0 0,5 5 0 0,-3 0 0 15,4 2 0-15,0 4 0 0,6 3 0 16,2 1 0-16,2 1 0 0,3-3 0 0,5-3 0 16,5 3 0-16,4 5 0 0,2-6 0 0,-1-1 0 15,8-1 0-15,1-3 0 0,0-1 0 0,13-1 0 0,-6-4 0 16,7-1 0-16,-1-3 0 0,1-1 0 0,-7-3 0 15,1-3 0-15,-4 0 0 0,1-2 0 0,0-2 0 16,-6-1-269-16,6-2-417 0,-7-3-520 0,-2 0-1307 16,0-2 578-16</inkml:trace>
  <inkml:trace contextRef="#ctx0" brushRef="#br0" timeOffset="59533.08">19490 3031 47 0,'-5'-5'524'16,"0"0"13"-16,-4 0 18 0,0-2-4 0,0 4-12 16,-1 1-13-16,-1 4-21 0,0 0-18 0,-1 3-21 15,-3 4-20-15,3-3-23 0,-1 7-26 0,4 4-29 16,-1 0-40-16,7 0-33 0,2 1-28 0,2 1-24 16,3-3-24-16,5 1-19 0,4-1-31 0,0-2-70 15,10 1-99-15,5-5 0 0,5-2 0 0,0-7 0 16,3-1 0-16,1-1 0 0,1-7 0 0,1-2 0 15,-3-2 0-15,-3-5 0 0,-4-3 0 0,1-3 0 0,-4 0 0 16,-4-3 0-16,7-20 0 0,-4 5 0 16,-9-4 0-16,-2-2 0 0,-2-2 0 0,-6-2 0 15,-2-1 0-15,0 2 0 0,-4 15 0 0,-1 3 0 16,-6 7 0-16,6 6 0 0,-3 8 0 0,-1 2 0 16,-1 7 0-16,-1 6 0 0,-2 5 0 0,0 8 0 15,-6 11 0-15,2 16 0 0,3 3 0 0,2 5 0 16,6 2 0-16,1 0 0 0,-1-1 0 0,5-3 0 15,3-1 0-15,2-2 0 0,1-11 0 0,1-4 0 16,4-5 0-16,-2-6 0 0,2-5 0 0,-2-4 0 16,5-2 0-16,-4-5 0 0,5-2 0 0,-3-3 0 15,-1-4 0-15,-2-4 0 0,0-1 0 0,4-2 0 16,-3-3 0-16,3-6 0 0,0-4 0 0,-4-1 0 16,-3-2 0-16,0-3 0 0,0 4 0 0,0 2 0 15,-4 8 0-15,0 6 0 0,2 0 0 0,-5 1 0 16,3 5 0-16,-1 0 0 0,-4 4 0 0,0 0 0 15,9 13 0-15,-6-2 0 0,-2 1 0 0,0 5 0 16,2 2 0-16,-2 0 0 0,2 0 0 0,3 0 0 16,-2 1 0-16,0-5 0 0,2-1 0 0,3 0 0 15,-1-4 0-15,-1-2 0 0,4-2 0 0,0-1 0 16,1-5 0-16,5 0 0 0,-4 0 0 0,1-4 0 16,8 1 0-16,-7-3 0 0,2-2 0 0,1-1 0 0,-3-4 0 15,3 0 0-15,4-3 0 0,-3-1 0 16,1-1 0-16,-7 6 0 0,2-1 0 0,-3 0 0 15,-4 8 0-15,-1-1 0 0,2 2 0 0,-5 2 0 16,1 3 0-16,-5-1 0 0,5 7 0 0,-2-3 0 16,-2 7 0-16,4 1 0 0,-5 1 0 0,4 4 0 15,-3-5 0-15,3-1 0 0,0 6 0 0,0-4 0 16,1 1 0-16,1-5 0 0,2 0 0 0,-3-2 0 16,2-2 0-16,-1-1 0 0,4-3 0 0,2-1 0 15,-2-1 0-15,3-2 0 0,-3-3 0 0,-1-1 0 16,1 0 0-16,-2-2 0 0,2-4 0 0,1 0 0 0,-3 0 0 15,-1-2 0-15,-1-2 0 0,2-9 0 0,-6 12 0 16,-1 3 0-16,3-1 0 0,0 2 0 16,-3 1 0-16,3-1 0 0,-4 3 0 0,0 1 0 15,2 0 0-15,1 1 0 0,5 2 0 0,-3 2 0 16,4-1 0-16,5 5 0 0,-1 0 0 0,1 5 0 0,4 2 0 16,1 2 0-16,-4 0 0 0,4 8 0 15,-7-4 0-15,-3 2 0 0,-1 1 0 0,-3-1 0 16,-3 0 0-16,1 2 0 0,-4-2 0 0,-1-6 0 15,-4 3 0-15,2-4 0 0,-1 0 0 0,3-4 0 16,0 0 0-16,-2-3 0 0,3-1 0 0,1 1 0 0,0-4 0 16,0 0 0-16,0 0 0 0,17-10 0 0,-10 0 0 15,9 0 0-15,2-3 0 0,-1 2 0 16,5-5 0-16,1 0 0 0,4 4 0 0,-9 2 0 16,2 4 0-16,1-3 0 0,-2 5 0 0,-2 0 0 15,2 3 0-15,-3 1 0 0,-2 2 0 0,-1 2 0 0,-1-1 0 16,-1 3 0-16,-2 0 0 0,3 1 0 0,-1 0 0 15,-3 0 0-15,1-3 0 0,0 2 0 16,-2-2 0-16,0 0 0 0,-1-1 0 0,1-1-387 16,-7-2-150-16,0 0-70 0,10 0-503 0,-10 0-1203 15,0 0 532-15</inkml:trace>
  <inkml:trace contextRef="#ctx0" brushRef="#br0" timeOffset="59683.15">20191 2799 4906 0,'-67'-12'392'0,"12"-1"-200"0,16 3 59 16,6 3 59-16,3-2 25 0,15 2-15 0,2 4-49 16,9-3-36-16,4 1-48 0,10 1-18 0,10-2-20 15,10 3-10-15,7 1-47 0,22 0-57 0,4 1-78 16,26 4-144-16,-25-1-167 0,0 1-250 0</inkml:trace>
  <inkml:trace contextRef="#ctx0" brushRef="#br0" timeOffset="61083.13">22275 2613 299 0,'-4'-12'542'0,"2"2"-4"15,-1 2-6-15,1-1-9 0,0 5-37 0,2 3-35 16,0 1-9-16,0 0 8 0,0 14-14 0,0 3-5 16,-4 9 0-16,3 8-7 0,-3 11-5 15,-4 9-8-15,8 3-7 0,-6 29-26 0,1 0-18 16,3-28-126-16,0 30-234 0,-5-1 0 0,-1-6 0 0,8-23 0 16,-5-1 0-16,1-1 0 0,0-4 0 0,0 4 0 15,2-10 0-15,-2-11 0 0,3-4 0 0,-3-7 0 16,3-8 0-16,-1-6 0 0,1-4 0 0,-3-4 0 15,4-2 0-15,0 0-293 0,-14-20-129 16,4-4-14-16,0-4-13 0,-2-1-14 0,1-3-11 0,-5-13 23 16,6-4 19-16,6-1 39 0,-1-3 33 0,5-6 50 15,4-1 27-15,1-28 61 0,4 6 51 0,3 26 59 16,0 1 72-16,1 8 66 0,-2 12 41 0,2 3 41 16,2 3 21-16,1 5 32 0,-3 9 38 15,7-2 9-15,-4 4 12 0,0 3 0 0,1 2-7 16,2 4-7-16,0 4-12 0,-1 2-14 0,4 2-13 0,3 5-15 15,-7 0-19-15,0 4-6 0,4 7-16 0,-7 2-6 16,-1 3-9-16,-5 3 1 0,-4-1-12 16,-3 0-7-16,-7 0-2 0,-9-1-7 0,-1-1 1 15,-9 1 1-15,0 0 2 0,0-6 2 0,-6 1-4 16,2-5 7-16,1-2 4 0,4 0 18 0,5-4-8 0,4-6 11 16,7 1 22-16,-2 0 9 0,2-3 8 0,7-2-21 15,0 0-12-15,0 0-1 0,18-13-13 0,3 5-18 16,9-5-4-16,1-3-5 0,11-8-51 0,4 0-17 15,0 0 0-15,-1-4 0 0,-2-3 0 0,-3 1 0 16,-12 6 0-16,-2 0 0 0,-5 4 0 0,-3 2 0 16,-6 2 0-16,-3 3 0 0,-5 2 0 0,-2 0 0 15,-6 2 0-15,-1 1 0 0,-5 3 0 0,-2 1 0 16,0 1 0-16,-5 2 0 0,-2 1 0 16,2 4 0-16,-1 2 0 0,6-2 0 0,1 4 0 15,5 1 0-15,1 0 0 0,1 3 0 0,8-1 0 0,1-2 0 16,13 6 0-16,1-8 0 0,8 7 0 0,4-2 0 15,-1-7 0-15,2 4 0 0,1-4 0 0,2-1 0 16,-5-2 0-16,-9-1 0 0,1-2 0 0,-11 1 0 16,2-2 0-16,-3 1 0 0,-2 2 0 0,1 0 0 15,-9-1 0-15,4 5 0 0,-4-5 0 0,0 0 0 16,-19 12 0-16,10-5 0 0,0 1 0 0,-5 4 0 16,5-5 0-16,0 3 0 0,-1 4 0 0,4-6 0 15,1 3 0-15,4-5 0 0,2 2 0 0,2-3 0 16,1-2 0-16,8 4 0 0,1-5 0 0,9 0 0 15,-2-2 0-15,3-2 0 0,5-7 0 0,-6 6 0 16,0-3 0-16,5-5 0 0,-3-1 0 0,-7 4 0 16,2-10 0-16,-4 7 0 0,-3-2 0 0,-5 3 0 15,2 2 0-15,-4-1 0 0,-1 2 0 0,0 0 0 16,-4 5 0-16,0 2 0 0,-6-2 0 0,6 2 0 16,-9 8 0-16,0 2 0 0,2-2 0 0,1 1 0 15,-3 4 0-15,4 0 0 0,3-3 0 0,-1 3 0 16,3-2 0-16,1 0 0 0,2-1 0 0,4-3 0 15,4 0 0-15,-2-2 0 0,4-3 0 16,-1 1 0-16,3-6 0 0,2 0 0 0,-2 0 0 0,1-5 0 16,-1 0 0-16,-2-2 0 0,-4-3 0 0,1-4 0 15,-5-1 0-15,-2-1 0 0,-3-6 0 0,0 2 0 16,-4-1 0-16,0-3 0 0,-1 10 0 0,0 2 0 16,1 3 0-16,0 1 0 0,3 0 0 0,-2 0 0 15,3 4 0-15,0 1 0 0,4 1 0 0,5-1 0 16,8-1 0-16,3 3 0 0,7-3 0 0,6 2 0 15,4-3 0-15,0 3 0 0,2-4 0 0,10-2 0 16,-11 0 0-16,-5-1 0 0,1-2 0 0,-7-2 0 16,-1 0 0-16,-8 0-13 0,-2-4-1 0,-7 5 13 15,-1-6 27-15,-4 3-24 0,-3-1-2 0,-2 3 0 16,-1 4 0-16,0-1 0 0,-2 4 0 0,-1 0 0 16,1 5 0-16,-1 3 0 0,5 1 0 0,-14 9 0 15,9 2 0-15,1 7 0 0,0 8 0 0,-1 4 0 16,1 0 0-16,0 4 0 0,4-1 0 0,0 5 0 15,0-5 0-15,0 3 0 0,-1-3 0 0,1-2 0 16,-4 4 0-16,4-7 0 0,0-3 0 0,0-7 0 16,-1-6 0-16,2-2 0 0,-1 1 0 0,-1-5 0 15,-3 0 0-15,4-2 0 0,0-4 0 0,0 0 0 16,0 0 0-16,0 0 0 0,-4-14 0 0,7 5 0 16,2 0 0-16,4-5 0 0,-3 3 0 0,7-2 0 15,-2 1 0-15,0 5 0 0,-2-3 0 0,3 4 0 16,6-3 0-16,-1 4 0 0,-4 4 0 0,-1 1 0 15,-1 1 0-15,0 4 0 0,-1 3 0 0,-1-1 0 16,0 8 0-16,-1-3 0 0,-7 5 0 0,-1-1 0 16,-1-4 0-16,-9 4 0 0,0-1 0 0,-7 0 0 15,-2-1 0-15,-5 2 0 0,-2-3 0 0,8-6 0 16,-4 1 0-16,2-1 0 0,2-4 0 0,0 3 0 16,-1-3 0-16,10-2-74 0,1 0-666 0,8-1-490 15,0 0-1332-15,0 0 590 0</inkml:trace>
  <inkml:trace contextRef="#ctx0" brushRef="#br0" timeOffset="61215.9">24128 3127 3837 0,'0'0'450'0,"0"0"-110"0,-23-3-40 16,12 3-68-16,-1 0-75 0,-1 1-43 0,-2-1-25 16,2 2-29-16,-1 0-54 0,0 1-89 0,4 3-122 15,-7 2-135-15,1 2-487 0,6-4-895 0,-8 3 397 16</inkml:trace>
  <inkml:trace contextRef="#ctx0" brushRef="#br0" timeOffset="61415.96">22813 3585 6680 0,'-29'2'415'0,"8"-1"138"0,11 0-47 15,-4-1-469-15,5 0-37 0,0 0 0 0,5 1 0 16,4-1 0-16,0 0 0 0,0 0 0 0,32-5 0 15,4 5 0-15,18-1 0 0,2 0 0 0,5 0 0 16,2 2 0-16,-2-1 0 0,4-1 0 0,-8 4 0 16,-4 1 0-16,0-3 0 0,-19 0 0 0,-4-2-795 15,-9 0-438-15,-3 0-1336 0,-9 3 591 0</inkml:trace>
  <inkml:trace contextRef="#ctx0" brushRef="#br0" timeOffset="61566.84">22896 3730 316 0,'-32'8'469'0,"7"-1"44"15,7-1 39-15,7-2 32 0,0-2 60 0,5-2 48 16,6 0 23-16,0 0-33 0,0 0-43 0,57-2-73 16,-3 2-48-16,7-6-52 0,30-1-73 0,-27 4-81 15,29-2-182-15,-29 5-130 0,-1-3 0 0,-6 3-28 16,-1-1-367-16,-24 2-212 0,0-2-587 0,-2-2-1293 16,-12 1 573-16</inkml:trace>
  <inkml:trace contextRef="#ctx0" brushRef="#br0" timeOffset="62632.55">11062 9867 422 0,'18'-12'496'0,"-4"1"11"0,1 0 4 16,-6 2-3-16,-2 2-14 0,-4 0-26 0,-1 4-31 15,-2 2-21-15,0 1-21 0,0 0-2 0,-31 11-15 16,3 3-5-16,-3 4-12 0,-14 9-21 0,-3 7-16 15,-7-1-16-15,-23 23-17 0,-6-4-17 0,-7 7-29 16,-1-5-20-16,-9 0-200 0,-7 7-25 0,-9-4 0 0,-12 2 0 16,-4-1 0-16,-10-2 0 0,-5 4 0 15,-6-5 0-15,0 1 0 0,-6 2 0 0,9-9 0 0,4-7 0 16,13 3 0-16,12-8 0 0,25-2 0 0,8-7 0 16,35-13 0-16,24-4 0 0,4 0 0 15,11-5 0-15,7-2 0 0,9-3 0 0,-1-1 0 16,27-7 0-16,11-3 0 0,19-6 0 0,4-6 0 0,29-19 0 15,-10-5-610-15,-6-5-654 0,5-3-1369 0,-3-7 606 16</inkml:trace>
  <inkml:trace contextRef="#ctx0" brushRef="#br0" timeOffset="63070.11">10369 9806 67 0,'0'0'393'0,"0"0"14"16,0 0 23-16,0 0 12 0,0 0 22 0,0 0 10 16,0 0-1-16,0 0 5 0,0 0 5 0,4-4-8 15,-4 4 1-15,0 0-19 0,0 0-18 0,0 0-28 16,0 0-31-16,0 0-28 0,9 1-20 0,5 0-25 15,4 1-28-15,9 0-107 0,9 0-172 0,15 2 0 16,6 1 0-16,3-2 0 0,31 3 0 0,-26-3 0 16,27-2 0-16,-27 0 0 0,2-3 0 0,-5-1 0 15,0 0 0-15,-7-2 0 0,-16 2 0 0,-3 0 0 16,-4-1 0-16,-13 1 0 0,-6-1 0 0,-4 3 0 16,-5-4 0-16,-6 4 0 0,2 1 0 0,-22-5 0 15,-7 5 0-15,-4 4 0 0,0-2 0 0,-3 3 0 0,-2 2 0 16,2 3 0-16,-2 2 0 0,3 1 0 0,6 6 0 15,-2 3 0-15,3 3 0 0,4 1 0 16,6 2 0-16,4 1 0 0,2 1 0 0,2 1 0 16,3 0 0-16,4 1 0 0,2-2 0 0,-2-1 0 0,3 2 0 15,-3-3 0-15,2-2 0 0,0-1 0 0,0-7 0 16,-2-3 0-16,2 1 0 0,-9 0 0 16,6-6 0-16,-8 4-163 0,2-4-1175 0,0-1-1450 15,1-1 641-15</inkml:trace>
  <inkml:trace contextRef="#ctx0" brushRef="#br0" timeOffset="63216.12">10956 10424 5115 0,'6'0'435'0,"-1"-2"-125"0,-5 2 82 15,8-2 71-15,-8 2-46 0,3-5-71 0,-3 5-65 16,0-3-61-16,0 3-41 0,0 0-146 0,2-4-33 16,-2 4 0-16,0 0 0 0,5-4-219 0,-5 4-272 15,13 0-226-15,-7 1-411 0,3 2-1221 0,-9-3 540 16</inkml:trace>
  <inkml:trace contextRef="#ctx0" brushRef="#br0" timeOffset="65365.35">6093 11321 3886 0,'-5'-8'298'16,"1"1"-78"-16,-1 1 8 0,0 1 13 0,1 0-4 16,0 4-23-16,4 1-20 0,0 0 9 0,-13 10-2 15,10 1 11-15,-4 8 15 0,6 6-2 0,-3 6-1 16,3 15 7-16,-3-10-5 0,4 13-7 0,0 0-13 0,0 1-17 15,1-1-18-15,3-15-32 0,0 12-139 0,-3-12 0 16,3-2 0-16,0-2 0 0,2-1 0 0,-2-10 0 16,1-1 0-16,-2-6 0 0,1-1 0 0,-3-4 0 15,0-1-105-15,-1-1-165 0,3-5-68 0,-3 0-48 16,0 0-34-16,0-18-27 0,-4 6-15 0,0-5 5 16,3-10 5-16,-2 2 15 0,1-5 33 0,-1-1 39 15,-1-3 68-15,4-14 76 0,0-2 67 0,0-2 58 16,0 2 57-16,0 2 60 0,0 14 48 0,4 0 45 15,0 5 39-15,1 1 40 0,0 3 29 0,3 9 32 16,-2 0 12-16,3 0 6 0,1 4-1 0,2 4-5 16,-1 1-6-16,1 2-3 0,7 0-23 0,0 3-17 15,-1 1-15-15,1 2-21 0,0 1-8 0,-1 3-17 16,0 0-12-16,-5 3-18 0,1 3-17 0,-2-4-7 16,-6 5-9-16,-1-1-11 0,-2 6 0 0,-5-1-6 15,0 4-15-15,-8 3-6 0,-7 1-2 0,-1-2-8 16,-5 0 3-16,-2-2 1 0,-4 3-12 0,1-4-5 15,1-2-6-15,3-4 21 0,0 1 2 0,6-6 32 16,8-2 9-16,-2-2-8 0,2-1-82 0,5-2 0 16,1 1 0-16,4-2 0 0,0 0 0 0,19-4 0 15,3 1 0-15,9-1 0 0,2 0 0 0,8 2 0 16,-3 1 0-16,16 4 0 0,-16 2 0 0,13 3 0 16,-15 3 0-16,-1 1 0 0,-2 1 0 0,-4 3 0 15,-2 1 0-15,-4 2 0 0,-8 3 0 0,-6-4 0 0,-4 0 0 16,-6 1 0-16,-5 5 0 0,-5-2 0 15,-6 2 0-15,-4-4 0 0,-7 0 0 0,1 0 0 16,-5-5 0-16,2-1 0 0,-2 0 0 0,1-3 0 16,3-4 0-16,1-3 0 0,9 1 0 0,4-3 0 0,2-4 0 15,1 0 0-15,7-2 0 0,0-2 0 0,7-4 0 16,2 0 0-16,5-3 0 0,3-1-223 0,9-4-170 16,2 1-28-16,-1 0-17 0,5 0-20 0,0 4 0 15,4 0-1-15,0 1 25 0,0 1 23 0,4 0 54 16,0 1 55-16,-1 0 60 0,-3 0 64 15,6-1 63-15,-4 0 61 0,-2 3 52 0,3-5 48 0,-5 4 46 16,0-2 35-16,-5-1 35 0,-6 5 26 0,-2-2 44 16,-4 2 20-16,-2 0 20 0,-3 1 18 0,-4 2 12 15,-3-3-19-15,-1 3-1 0,-1 0 1 0,-6 1-10 16,-2 2-1-16,-5 1-3 0,-4 1-3 0,-3 3-4 16,-5 3-12-16,-2 4-19 0,0 4-16 0,5 2-119 15,-4 1-96-15,4 3 0 0,4 2 0 0,0-1 0 16,2-1 0-16,8-4 0 0,3-1 0 0,3 0 0 15,4-3 0-15,5-3 0 0,5-1 0 0,-1-3 0 16,3-3 0-16,6-3 0 0,-2-2 0 0,6-4 0 16,-2 0 0-16,1-6 0 0,3 0 0 0,-4-4 0 15,-5 4 0-15,-1 0 0 0,-1-1 0 0,-3-2 0 16,1 3 0-16,-2-2 0 0,-3 4 0 0,-1 1 0 16,-1 1 0-16,-1 4 0 0,0-1 0 0,-3 4 0 15,-1 1 0-15,0 0 0 0,10 7 0 0,-6-1 0 16,0 3 0-16,1-1 0 0,-1 4 0 0,4 0 0 15,-1-3 0-15,5 5 0 0,1-2 0 0,2-5 0 0,3 3 0 16,-2-4 0-16,2-4 0 0,0-1 0 0,1-2 0 16,-1-1 0-16,1-4 0 0,2-1 0 15,-3-2 0-15,0-1 0 0,5-4 0 0,-7 2 0 16,1-1 0-16,2-4 0 0,0-2 0 0,0-1 0 0,-6 4 0 16,0-9 0-16,-2 8 0 0,1-8 0 0,-4 8 0 15,-1 1 0-15,-3 0 0 0,0 3 0 0,-4 5 0 16,0 1 0-16,0 2 0 0,-3 1 0 15,3 4 0-15,0 0 0 0,0 0 0 0,-11 10 0 0,6 2 0 16,6 0 0-16,2 5 0 0,-2 0 0 0,5 2 0 16,6 4 0-16,-2-1 0 0,4 3 0 0,3-3 0 15,2 2 0-15,0-5 0 0,-1 1 0 0,-2 1 0 16,-3-6 0-16,0 0 0 0,-3-1 0 0,-6-2 0 16,0-2 0-16,-4 2 0 0,0 0 0 0,-3-3 0 15,-3 3 0-15,-2-4 0 0,-2-1 0 0,-1 0 0 16,-6-2 0-16,4 0 0 0,3-3 0 0,-1 1 0 15,4-3 0-15,1 0 0 0,6 0 0 0,-8-7 0 16,8 1 0-16,3-4 0 0,7-4 0 0,3-1 0 16,7-5 0-16,0-4 0 0,4 0 0 0,2-2 0 15,1 0 0-15,4 2 0 0,-3 0 0 0,4 4 0 16,-5 0 0-16,-2 6 0 0,0-4 0 0,-5 11 0 16,-5 2 0-16,-2 2 0 0,0 2 0 0,-3 2 0 15,-1 2 0-15,0 3 0 0,0 4 0 0,-3 0 0 0,0 10 0 16,-3-5 0-16,0 3 0 0,2 0 0 0,-1 0 0 15,-2-1 0-15,1 0 0 0,1-1 0 16,0-3 0-16,0-2 0 0,1-1 0 0,2-4 0 16,2 1 0-16,-1-4 0 0,2-1 0 0,3-2 0 0,-2-5 0 15,7 0 0-15,-1-1 0 0,0-3 0 16,3 1 0-16,2-7 0 0,2-1 0 0,-1 0 0 0,2-3 0 16,-4-2 0-16,3-4 0 0,3 1 0 15,-4 2 0-15,0 2 0 0,-1 0 0 0,1 2 0 0,-9 4 0 16,5 4 0-16,-4 1 0 0,-3 3 0 0,-2 4 0 15,0 0 0-15,1 2 0 0,-5 1 0 16,0 2 0-16,3 2 0 0,-1 1 0 0,0 1 0 0,-2-1 0 16,-2 3 0-16,3-3 0 0,1 1 0 0,-4-2 0 15,0 1 0-15,1-4 0 0,0 3 0 0,-4-1 0 16,3-1 0-16,-4-3 0 0,3 3 0 0,-3-3 0 16,0 0 0-16,0 0 0 0,0 0 0 0,0-11 0 15,0 11 0-15,-8-6 0 0,3 1 0 0,-3 0 0 16,2 0 0-16,-8 2 0 0,1 0 0 0,0 2 0 15,-6 4 0-15,1 0 0 0,2 2 0 0,-1 5 0 0,2 1 0 16,-1 0 0-16,1 5 0 0,5 0 0 16,0-1 0-16,3 2 0 0,2 2 0 0,5-2 0 15,1 0 0-15,7-4 0 0,1 0 0 0,8-1 0 16,7-2 0-16,8-3 0 0,2-6 0 0,2 1 0 0,1-8 0 16,4-1 0-16,-4-1 0 0,-1-3 0 15,-4-1 0-15,-1-4 0 0,-2 0 0 0,-6-2 0 0,-10 4 0 16,3-7 0-16,-12 7-327 0,0-3-338 15,-5-2-536-15,-6-5-1299 0,-3-1 575 0</inkml:trace>
  <inkml:trace contextRef="#ctx0" brushRef="#br0" timeOffset="65532.32">7834 11093 5606 0,'-26'-16'236'0,"3"1"-23"0,9 2 95 16,1 1 11-16,8 3 6 0,1-4-39 0,3 2-56 15,1 0-45-15,5 1-35 0,2 2-18 0,0 1-32 16,6 2-60-16,0 1-62 0,-4 3-108 0,-3 3-128 16,3 5-138-16,-5 2-150 0,-4 8-584 0,-5 7-1224 15,-8 5 541-15</inkml:trace>
  <inkml:trace contextRef="#ctx0" brushRef="#br0" timeOffset="66615.86">5421 12694 442 0,'0'-4'542'0,"0"4"7"16,1-4-13-16,-1 4-23 0,0 0-16 0,0 0-16 15,0 0 22-15,7 17-30 0,-5-6-18 0,-2 8-24 16,-1 6-25-16,1 3-27 0,-1-2-29 0,-2 7-31 16,3-4-28-16,0 1-31 0,3 5-28 0,-3-3-19 15,1 1-24-15,0-7-59 0,3 1-130 0,0-8 0 16,-2-2 0-16,2-1 0 0,-4-6 0 0,3-2 0 16,-1-5 0-16,-1 0 0 0,-1-3 0 0,0 0 0 15,2-17 0-15,-2-1 0 0,-5-8-95 0,1 0 1 16,0-4 1-16,-7-2 6 0,0-13 6 0,2-4 7 15,2-2 6-15,-2-8 4 0,2-21 10 0,6 22 3 16,6 2 4-16,-1 3 9 0,4 7 5 0,2 15 7 16,0 2 10-16,9 5 11 0,-2 5 8 0,2 7 2 15,6 4 7-15,4 3 1 0,-2 7 0 0,3 3 4 16,0 6-6-16,-2 3 1 0,-4 7-4 0,3 0 1 16,-7 3-7-16,-4 3 5 0,-6 0 2 0,-3-1-3 15,-4 5 2-15,-6-2 3 0,-7-1 10 0,-2 4 8 16,-6-5 6-16,-3 0-8 0,-2-2 19 0,-5-3 4 15,1 2 1-15,0-4 6 0,3-2 9 0,0-1 1 16,5-7 4-16,2 2-3 0,-1-1-10 0,4-2 2 16,4-2-9-16,1-1-28 0,2-1-23 0,0-1 0 15,3 3 0-15,-1 2 0 0,4 0 0 0,-2 1 0 16,3 1 0-16,0 2 0 0,3 2 0 0,2 1 0 16,0 2 0-16,0 1 0 0,3-3 0 0,1 2 0 0,8 2 0 15,-4-5 0-15,4-1 0 0,5 2 0 0,3-3 0 16,6-5 0-16,2 0 0 0,2-3 0 0,-1-3 0 15,0-1 0-15,4-3 0 0,-3-4 0 0,1-2 0 16,-1 0 0-16,-3-3 0 0,-3-2 0 0,-3-1 0 16,-1-4 0-16,-4-4 0 0,-6 2 0 0,-1-3 0 15,-9 5 0-15,-1-3 0 0,-4 3 0 0,-3 2 0 16,-2 2 0-16,-5 0 0 0,-1 1 0 16,-5 4 0-16,6 1 0 0,-2 4 0 0,0 3 0 0,0 4 0 15,2 0 0-15,-3 4 0 0,6 2 0 0,0 7 0 16,2 2 0-16,1 0 0 0,7-2 0 0,3 9 0 15,1-7 0-15,8 4 0 0,7-3 0 0,3-3 0 16,-1-4 0-16,7-4 0 0,1 0 0 0,0-6 0 16,1-3 0-16,-1-3 0 0,0-5 0 0,-4-2 0 15,-1-2 0-15,1-4 0 0,-6-3 0 0,0-3 0 16,-2-2 0-16,-3 0 0 0,-1-4 0 0,-3-4 0 16,-1-1 0-16,-1-13 0 0,-8 11 0 0,1 4 0 15,-1-1 0-15,-1 5 0 0,-4 7 0 0,2 3 0 16,-1 7 0-16,1-1 0 0,0 5 0 0,0 4 0 15,0 3 0-15,0 0 0 0,-4 17 0 0,4 1 0 16,-1 14 0-16,2 3 0 0,3 14 0 0,0 8 0 16,2 2 0-16,-1 28 0 0,3 2 0 0,1-5 0 15,2-4 0-15,-3-19 0 0,1 24 0 0,-4-28 0 16,3-3 0-16,1 0 0 0,-4-2 0 0,-1-16 0 16,-3-3 0-16,3-4 0 0,-4-8 0 0,4-7 0 15,-3-5 0-15,-2-1 0 0,1-7 0 0,0-1-242 16,0 0-231-16,-5-14-20 0,2 3-13 0,-2-9-17 15,1-8-34-15,-2-5-343 0,-2-4-974 0,-2-13 430 0</inkml:trace>
  <inkml:trace contextRef="#ctx0" brushRef="#br0" timeOffset="68032.55">6429 13072 382 0,'-3'-48'170'15,"6"17"38"-15,-6 2 18 0,6 1 13 16,-2 11 21-16,-1-1 32 0,0 6 22 0,3-1-4 16,2 3-13-16,-1 3-8 0,5 1-13 0,1 3-18 0,-1 0-21 15,6 2-14-15,5 2-26 0,0 4-17 0,-2 2-14 16,10 4-24-16,-2 3-10 0,-2 3-14 15,0 1-10-15,-10-3-12 0,4 6-7 0,-9-4-13 16,-1 2-6-16,-7 8-10 0,-2-8-4 0,-10-1-3 0,2-1 10 16,-7 3 19-16,3-1 28 0,-9-1 29 0,7-6 17 15,-3 0 22-15,4-4 19 0,3-3 18 0,0 0 4 16,5-3-2-16,-2-1-11 0,2-2-20 0,6 1-16 16,-3-7-16-16,6 2-20 0,3-8-11 0,10-2-12 15,5-6-104-15,2 1-7 0,6-4 0 0,3 2 0 16,7-12 0-16,1 0 0 0,-12 8 0 0,6-9 0 15,-8 10 0-15,-6-3 0 0,-2 3 0 0,0 1 0 16,-12 6 0-16,1 0 0 0,-6 6 0 0,-2 1 0 16,-6 2 0-16,1 1 0 0,-4 5 0 0,-2 0 0 15,-5 4 0-15,5 2 0 0,-6 1 0 0,3 5 0 16,5-2 0-16,1 2 0 0,1 1 0 0,1 3 0 16,4-2 0-16,-1 0 0 0,10 4 0 0,1-2 0 15,4 0 0-15,4 0 0 0,2-2 0 0,2-1 0 16,8 0 0-16,-8-6 0 0,8 0 0 0,-4-4 0 15,-1 1 0-15,-2-2 0 0,-1 0 0 0,-6-1 0 16,0 2 0-16,-3-1 0 0,-2 1 0 0,-1-1 0 16,-1 2 0-16,-6-1 0 0,5 3 0 0,-5 3 0 15,-1 1 0-15,-3 1 0 0,-2 2 0 0,0 0 0 16,1 3 0-16,0 1 0 0,2-3 0 0,2 2 0 16,-1-2 0-16,2-2 0 0,1 1 0 0,3-4 0 15,2 1 0-15,4-3 0 0,1-3 0 0,6-3 0 16,3-1 0-16,6-4 0 0,0-1 0 0,2-6 0 0,-1 2 0 15,0-5 0-15,-4 2 0 0,2 0 0 0,-3-2 0 16,1 1 0-16,-5-3 0 0,-3 7 0 16,-2-4 0-16,0 5 0 0,-3 2 0 0,-2 2 0 15,-3 2 0-15,-1 0 0 0,0 1 0 0,1 3 0 0,-5 1 0 16,2 7 0-16,-1-1 0 0,-1 4 0 0,0 1 0 16,2 5 0-16,-2 0 0 0,2-4 0 0,1 5 0 15,1-5 0-15,0-1 0 0,3 1 0 0,2-5 0 16,1 1 0-16,1-2 0 0,1-1 0 0,-1-2 0 15,3-4 0-15,-3-5 0 0,-2 4 0 0,1-3 0 16,2-4 0-16,-6 4 0 0,2-6 0 0,-2 3 0 16,-2-3 0-16,0 0 0 0,-7-4 0 0,2 0 0 15,-3-2 0-15,-1 1 0 0,-4-1 0 0,-1 0 0 16,-3 1 0-16,-1 3 0 0,-2-1 0 0,0 4 0 16,1 1 0-16,2 4 0 0,3 1 0 0,1 3 0 15,1 0 0-15,3 1 0 0,5 0 0 0,-5 5 0 16,5-5 0-16,6 8 0 0,11-2 0 0,0 0 0 15,3 0 0-15,12-1 0 0,0 1 0 0,5-4 0 16,-1-2 0-16,2 0 0 0,2 0 0 0,-2-3 0 16,-2-2-132-16,1 0 10 0,-5-1 13 0,0 0 11 15,-1-2 10-15,-5 0 14 0,-6 4 25 0,-1-4 25 16,-3 3 18-16,2 0 35 0,-9 2 13 0,0-1 15 16,0 4-3-16,-5-1 8 0,-4 1 8 0,8 4 29 15,-7 2 18-15,-5 0 3 0,0 4-68 0,-3 2-52 16,-2 5 0-16,-4 4 0 0,0-3 0 0,2 5 0 0,0-6 0 15,1 0 0-15,1-1 0 0,3 1 0 16,3-6 0-16,-2 1 0 0,4 0 0 0,-2-4 0 0,3-1 0 16,4-2 0-16,1-3 0 0,2 0 0 0,0-4 0 15,5 2 0-15,1-4 0 0,2-6 0 16,0 2 0-16,3-6 0 0,-4 4 0 0,-1-5 0 16,6-6 0-16,-2-2 0 0,-7 0 0 0,2-2 0 0,0-1 0 15,-4-4 0-15,0-2 0 0,2-3 0 0,0-10 0 16,-4-5 0-16,-2 3 0 0,1-1 0 0,-2 0 0 15,-3-2 0-15,-4 18 0 0,4 3 0 0,-8 3 0 16,5 10 0-16,-3 7 0 0,0 0 0 0,-2 7 0 16,-1 7 0-16,2 4 0 0,-6 14 0 0,1 6 0 15,6 5 0-15,0 14 0 0,1 2 0 0,2 3 0 16,6-1 0-16,5-5 0 0,3 1 0 0,-3-13 0 16,4-2 0-16,1 0 0 0,4-3 0 0,-2-5 0 15,1-4 0-15,5-5 0 0,-2-6 0 0,4-4 0 16,6-2 0-16,-9-4 0 0,1-3 0 0,8-2 0 15,-4-3 0-15,-6 0 0 0,7-4 0 0,-3-4 0 16,-5 4 0-16,-4-2 0 0,0-2 0 0,4-3 0 16,-2-3 0-16,-7 5 0 0,2 1 0 0,-5 1 0 15,-1 5 0-15,-1 1 0 0,-2 2 0 0,2 2 0 16,-2 1 0-16,-2 4 0 0,0 0 0 0,0 0 0 16,2 17 0-16,-3-6 0 0,0 5 0 0,-2 3 0 15,3-1 0-15,0 1 0 0,1 2 0 0,-1-3 0 16,2-2 0-16,-1 0 0 0,1-4 0 0,2-1 0 15,0-2 0-15,0-1 0 0,2-5 0 0,1 1 0 16,-1-6 0-16,3 1 0 0,1 0 0 0,0-2 0 0,3-4 0 16,4 0 0-16,-3-2 0 0,3-2 0 15,-3-2 0-15,1-1 0 0,-1 0 0 0,3 1 0 16,-3 1 0-16,0 1 0 0,-4 2 0 0,0 3 0 16,0 1 0-16,-2 1 0 0,-1 3 0 0,0 1 0 0,-7 0 0 15,14 4 0-15,-6-1 0 0,-3 3 0 0,4 2 0 16,-4 1 0-16,0-3 0 0,-1 4 0 0,1-3 0 15,3 4 0-15,-6-7 0 0,2 3 0 0,0-4 0 16,1-1 0-16,-1 2 0 0,1-3 0 0,-5-1-265 16,11-1-428-16,-11 1-513 0,0 0-1306 0,7-9 578 15</inkml:trace>
  <inkml:trace contextRef="#ctx0" brushRef="#br0" timeOffset="69052.16">9170 12561 454 0,'-11'-7'646'0,"2"3"4"16,0 1 4-16,3-3-14 0,-2 5-24 0,6-2-53 16,2 3-44-16,-11 3-29 0,6 1-32 0,4 3-36 15,-8 2-30-15,-1 1-26 0,-2 6-32 0,-2 1-32 16,-3 3-28-16,6-2-28 0,-2 2-81 0,5 1-165 0,1-6 0 15,3 2 0-15,5-1 0 0,2-3 0 16,4-2 0-16,5 2 0 0,7-4 0 0,4 2 0 16,12-6 0-16,-2-1 0 0,1-7 0 0,2 1 0 15,0-6 0-15,1-2 0 0,-5-4 0 0,0 1 0 0,-3-5 0 16,-3-6 0-16,-3-1 0 0,-3-2 0 16,3-16 0-16,-9 12 0 0,3-14 0 0,-3-3 0 15,-5-5 0-15,3-1 0 0,-1-5 0 0,3-24 0 0,-7 27 0 16,1-4 0-16,0 2 0 0,-1 2 0 0,-5 21 0 15,1 5 0-15,-2 4 0 0,0 11 0 16,-1 6 0-16,-1 4 0 0,0 5 0 0,1 0 0 0,-8 15 0 16,5 10 0-16,-3 7 0 0,3 4 0 0,1 17 0 15,-2 2 0-15,7 4 0 0,2 24 0 0,1-28 0 16,2 0 0-16,3-1 0 0,3-2 0 0,2-5 0 16,-5-13 0-16,5-4 0 0,1-1 0 0,1-6 0 15,0-2 0-15,0-7 0 0,-4-7 0 0,3-4 0 16,-4-4 0-16,6-4 0 0,-4 0 0 0,2-5 0 15,-2-2 0-15,4-7 0 0,-5-1 0 0,2-5 0 16,-1 2 0-16,-1-4 0 0,-5-3 0 0,2-1 0 16,1 1 0-16,-3 3 0 0,-4 3 0 0,1 9 0 15,-2 4 0-15,0 0 0 0,0 6 0 0,0 1 0 16,-3 4 0-16,-1 0 0 0,0 0 0 0,4 20 0 0,-4-4 0 16,1 2 0-16,2 2 0 0,-2 6 0 15,3-1 0-15,-3 2 0 0,2-9 0 0,-1 0 0 16,2-2 0-16,1-1 0 0,-1-3 0 0,4-3 0 15,-1 1 0-15,2-3 0 0,-2-4 0 0,4 1 0 16,-1-3 0-16,2-1 0 0,-1-2 0 0,0-3 0 16,0 2 0-16,3-3 0 0,-5 0 0 0,6-5 0 15,-2 0 0-15,0-2 0 0,2 0 0 0,-2-1 0 0,6-7 0 16,-5 8 0-16,0 4 0 0,-1-5 0 0,-1 7 0 16,-2-2 0-16,-1 4 0 0,2 1 0 0,-6 2 0 15,3 3 0-15,-8-1 0 0,12 5 0 16,-5 0 0-16,-3 4 0 0,1 2 0 0,-1 0 0 0,1 1 0 15,-1-2 0-15,1 4 0 0,0-3 0 0,-1 0 0 16,1 2 0-16,-1-5 0 0,4-1 0 0,-2-2 0 16,3 0 0-16,0-4 0 0,5-1 0 0,-2-1 0 15,0-3 0-15,5-3 0 0,-2 0 0 0,3-3 0 16,-4 0 0-16,4-1 0 0,1 1 0 0,-5-3 0 16,4 2 0-16,0-1 0 0,0 1 0 0,-1 3 0 15,2-3 0-15,0 3 0 0,-1-1 0 0,2 1 0 16,1 2 0-16,4-3 0 0,-3 3 0 0,6-1 0 15,-1 1 0-15,-9-1 0 0,1 1 0 0,0-1 0 16,-3 1 0-16,0-3 0 0,-2 0 0 0,-2 1 0 0,-3-1 0 16,2 1 0-16,-6-2 0 0,0-2 0 0,-1 1 0 15,-3-1 0-15,2 1 0 0,-6-1 0 16,2 0 0-16,-8 2 0 0,4 0 0 0,-4 4 0 16,-1-2 0-16,-1 5 0 0,-1 3 0 0,3 2 0 0,-2 5 0 15,0 1 0-15,-3 5 0 0,4 5 0 0,0 6 0 16,5 2 0-16,1 0 0 0,4-1 0 0,6 1 0 15,1-2 0-15,6-1 0 0,0 0 0 0,-1-8 0 16,5 0 0-16,-1-3 0 0,3-4 0 0,-2 2 0 16,2-5 0-16,0-3 0 0,-7-2 0 0,-2-2-136 15,4-5-262-15,-5-2-49 0,-5 2-48 0,1-9-84 16,-5 4-444-16,-1-1-1108 0,-4-5 490 0</inkml:trace>
  <inkml:trace contextRef="#ctx0" brushRef="#br0" timeOffset="69215.98">9886 12079 5325 0,'-40'-3'193'0,"8"-2"35"0,11 3 87 0,7 0-4 15,5-1-57-15,5-1-17 0,9 0-27 0,7 1-32 16,7 0-32-16,13 1-11 0,6 1-27 0,12 0-73 16,-8 1-91-16,-5 3-150 0,0 2-197 0,-5 0-241 15,-2 1-417-15,-9 0-1150 0,-8 0 508 0</inkml:trace>
  <inkml:trace contextRef="#ctx0" brushRef="#br0" timeOffset="70032.43">7822 13602 206 0,'4'-11'514'0,"0"3"0"0,-2 5 3 15,5 0 0-15,-7 3 4 0,10 6-19 16,0 5 4-16,-1 3-26 0,0 4-35 0,0 6-24 0,0 2-29 15,-1 0-27-15,-6 2-33 0,2 1-26 16,-3-2-36-16,-1 2-22 0,-1-1-29 0,0-3-20 0,-2-7-19 16,2 0-23-16,0-5-32 0,-4-3-20 0,7-1-13 15,-4-3-34-15,-1-1-58 0,2-4 0 0,1-1 0 16,0 0 0-16,-9-7 0 0,8-4 0 16,-1-1 0-16,1-5 0 0,2-2 0 0,2-10 0 0,2 3 0 15,0-4 0-15,4-2 0 0,0-1 0 0,1 1 0 16,4 0 0-16,-1 5 0 0,0 3 0 0,-2 7 0 15,2 4 0-15,1 3 0 0,-5 3 0 0,3 5 0 16,-1 4 0-16,3 0 0 0,3 7 0 0,-1 3 0 16,1 1 0-16,3 8 0 0,0 3 0 0,-1 0 0 15,0 1 0-15,4 0 0 0,-4 1 0 0,4 0 0 16,-5-1 0-16,4-4 0 0,-4-1 0 0,-4-8 0 16,-3-1 0-16,-1-4 0 0,-1 0 0 0,-2-4 0 15,-1-2 0-15,-2-2 0 0,-4 1 0 0,6-11 0 16,-6 2 0-16,0-7 0 0,-6-2 0 0,2 0 0 15,-2-7 0-15,1 0 0 0,1-3 0 0,0 0 0 0,0-4 0 16,-1 1 0-16,6 0 0 0,1-1 0 16,4 0 0-16,3 3 0 0,1 4 0 0,4 3 0 15,-2 3 0-15,4 6 0 0,1 2 0 0,2 1 0 16,3 4 0-16,-3 4 0 0,4 4 0 0,4 0 0 0,-8 4 0 16,7 5 0-16,-3 4 0 0,-2 2 0 15,-3 3 0-15,-3 5 0 0,-2 0 0 0,0 0 0 16,-4 4 0-16,-4 0 0 0,-1-2 0 0,-1-2 0 15,-2 4 0-15,-2-3 0 0,2 0 0 0,0-7 0 0,-1-1 0 16,3-2 0-16,-2-6 0 0,5 1 0 0,1-2 0 16,0-5 0-16,2-1 0 0,3-3 0 15,-1-1 0-15,5-7 0 0,-2 0 0 0,2-2 0 0,-2-1 0 16,4-4 0-16,0-6 0 0,0 0 0 0,-1-3 0 16,-3 0 0-16,-1-3 0 0,-3-1 0 0,-4-1 0 15,-2-3 0-15,-5-1 0 0,-3 4 0 0,-5 2 0 16,-1 3 0-16,-6 3 0 0,1 7 0 0,-3 3 0 15,-1 3 0-15,-3 5 0 0,2 3 0 0,-1 3 0 16,2 2 0-16,2 4 0 0,1 1 0 0,8 4 0 16,3 2-138-16,5 1-451 0,4 0-146 0,5 0-387 15,15 0-1215-15,6 1 538 0</inkml:trace>
  <inkml:trace contextRef="#ctx0" brushRef="#br0" timeOffset="70168.06">9330 13612 176 0,'8'-8'505'0,"-3"4"10"0,0-1 22 15,-1 1-8-15,-4-3-28 0,-4 3-48 0,-1 3-53 16,0-2-39-16,1 0-38 0,4 3-65 0,0 0-94 16,-13 7-141-16,7-1-142 0,1 6-167 0,-3 1-438 15,-1 2-783-15,-5 9 346 0</inkml:trace>
  <inkml:trace contextRef="#ctx0" brushRef="#br0" timeOffset="70366.07">8078 14324 6529 0,'-18'-6'324'0,"0"-1"-115"0,9 1 77 15,4-2 44-15,1-1 0 0,7 0-147 0,6-4-183 0,6 1 0 16,19-3 0-16,14-4 0 0,5 4 0 0,10 2 0 16,28-3 0-16,-29 5 0 0,4 3 0 0,0 2 0 15,-3-1 0-15,-6 0 0 0,-2-1 0 16,-20 5-384-16,-7 2-226 0,-10-2-95 0,-8 3-377 15,-4 0-1173-15,-6 0 519 0</inkml:trace>
  <inkml:trace contextRef="#ctx0" brushRef="#br0" timeOffset="70515.95">8234 14337 3032 0,'-17'11'417'0,"4"-3"-48"16,7-2 1-16,2 0 13 0,4 0 17 0,8-3-24 0,6-2-22 15,14-2-37-15,8-2-62 0,19-2-14 0,1-2-23 16,4-1-29-16,32-3-40 0,-31 0-48 0,2 2-78 15,2-3-93-15,-2-2-150 0,-2 1-167 16,-6-5-256-16,-1 4-336 0,-5-3-1062 0,-11 2 470 0</inkml:trace>
  <inkml:trace contextRef="#ctx0" brushRef="#br0" timeOffset="70649.07">9582 14211 7315 0,'4'-7'416'0,"-3"3"-148"15,-1 4-76-15,1-5-192 0,-1 5 0 0,2-6 0 16,0 3 0-16,1 0-168 0,-3 3-247 0,6-2-236 16,-6 2-509-16,0 0-1256 0,0 0 556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1:59.717"/>
    </inkml:context>
    <inkml:brush xml:id="br0">
      <inkml:brushProperty name="width" value="0.05292" units="cm"/>
      <inkml:brushProperty name="height" value="0.05292" units="cm"/>
      <inkml:brushProperty name="color" value="#FF0000"/>
    </inkml:brush>
  </inkml:definitions>
  <inkml:trace contextRef="#ctx0" brushRef="#br0">3378 5140 4313 0,'2'-3'404'0,"-2"3"-194"0,1-7-69 0,-1 5 1 0,0 2 45 15,1-4 16-15,-1 4 5 0,0 0-13 0,0-3-22 16,0 3 1-16,0 0 14 0,0 0-8 0,0 0-3 16,13 7 7-16,-9-4-2 0,2 6 7 0,2-3-9 15,-2 3-5-15,5 0-1 0,-4 0-12 0,2 4-112 16,3 1-50-16,2-1 0 0,-5-3 0 0,1-2 0 15,4 5 0-15,1 0 0 0,2-2 0 0,1-2 0 16,9 0 0-16,-6-6 0 0,10-1 0 0,1-3 0 16,0-1 0-16,4-4 0 0,2-2 0 0,-1 0 0 15,2 1 0-15,-1-3 0 0,12-3 0 0,-13 3 0 16,-3-3 0-16,16-4 0 0,-18 5 0 0,0-1 0 16,0 0 0-16,3 2 0 0,-6-1 0 0,-2 2 0 15,-8 6 0-15,0-3 0 0,0 3 0 0,-2-1 0 16,-6 3 0-16,2 2 0 0,0 0 0 0,-2 3 0 15,2 1 0-15,0 0 0 0,-3 3 0 0,2-1 0 0,-2 3 0 16,7 1 0-16,-1 1 0 0,0-3 0 0,0-1 0 16,1 0 0-16,-1 0 0 0,6-1 0 15,-4 2 0-15,9-4 0 0,-6 1 0 0,9-3 0 16,-8-2 0-16,7-1 0 0,2 0 0 0,2-6 0 16,-4-1 0-16,1-1 0 0,-2 1 0 0,1-3 0 15,3-1 0-15,0-1 0 0,-4 0 0 0,3-1 0 0,-3 4 0 16,-1-2 0-16,0 2 0 0,-11 3 0 0,2 2 0 15,-5 1 0-15,1 1 0 0,-1 0 0 16,1 3 0-16,-4 0 0 0,3 1 0 0,-3 4 0 0,2-1 0 16,-2 0 0-16,0 0 0 0,-1 2 0 0,0-1 0 15,2 2 0-15,1 1 0 0,1-3 0 0,5-1 0 16,1-1 0-16,-2 2 0 0,4-4 0 0,-2 1 0 16,8-4 0-16,0 2 0 0,4-1 0 0,-10-4 0 15,0 1 0-15,-2 1 0 0,1-2 0 16,0 0 0-16,0-1 0 0,-2-1 0 0,-1 0 0 0,-6 2 0 15,5-1 0-15,0-1 0 0,-7 2 0 0,1 0 0 16,2-1 0-16,-3 1 0 0,1 0 0 0,4-3 0 16,-5 2 0-16,2-1 0 0,-2-1 0 0</inkml:trace>
  <inkml:trace contextRef="#ctx0" brushRef="#br0" timeOffset="130.63">6199 5075 5070 0,'0'0'489'16,"-9"1"-247"-16,9-1-67 0,-6 0-43 0,6 0-37 16,0 0-37-16,-8 1-77 0,8-1-102 0,0 0-141 15,0 0-220-15,0 0-415 0,21-7-970 0,-21 7 429 16</inkml:trace>
  <inkml:trace contextRef="#ctx0" brushRef="#br0" timeOffset="5883.56">3749 1590 168 0,'0'-17'593'16,"-2"6"21"-16,-1-2 18 0,2 4 10 15,-2 2-8-15,2 1-15 0,0-1-48 0,-3 3-52 16,4 1-59-16,0 3-44 0,0 0-19 0,-4 10-21 15,0 1-21-15,-1 8-24 0,-4 8-25 0,2 3-21 16,0 3-29-16,-2 2-239 0,4 0-17 0,-5 0 0 16,2-3 0-16,-1 0 0 0,4-3 0 0,-3-3 0 15,6-6 0-15,-2-4 0 0,1-5 0 0,2 0 0 16,0-5 0-16,-2-1 0 0,3 1 0 0,0-6 0 16,0 0 0-16,0 0 0 0,4-19 0 0,-3 2 0 15,3-11 0-15,1-1 0 0,3 0 0 0,-2-5 0 16,2-1 0-16,4-17 0 0,-1 3 0 0,1-1 0 15,3-3 0-15,-4 2 0 0,2-1 0 16,0 5 0-16,-4 13 0 0,4 2 0 0,-3 4 0 0,4 8 0 16,0 6 0-16,1 4 0 0,2 3 0 0,1 2 0 15,1 7 0-15,4 4 0 0,4 4 0 0,0 2 0 16,0 5 0-16,-2 4 0 0,-2 6 0 0,-9-2 0 16,4 4 0-16,-5-4 0 0,-3 2 0 0,-6 1 0 15,-8 2 0-15,3-2 0 0,-11-4 0 0,-3 6 0 16,-8-2 0-16,-5-3 0 0,-1-4 0 15,-2-4 0-15,-2 0 0 0,-2-4 0 0,3-2 0 0,0-1 0 16,2-6 0-16,1-1 0 0,6-3 0 16,3-4 0-16,6 5 0 0,1 0 0 0,2-1 0 0,3-1 0 15,8 1 0-15,-8 0 0 0,8 0 0 0,0 0 0 16,0 0 0-16,13 14 0 0,-3-6 0 16,6 5 0-16,-1 1 0 0,5 4 0 0,3 1 0 15,-1 1 0-15,-5-8 0 0,4 8 0 0,2-1 0 16,-6-5 0-16,6 0 0 0,-6-2 0 0,-2-2 0 15,11 2 0-15,-12-4 0 0,0-3 0 0,-1-1 0 16,-2 2 0-16,0-3 0 0,1-2 0 0,3 0 0 0,-4-2 0 16,0-2 0-16,-2-4 0 0,0 0 0 0,0-1 0 15,1-1 0-15,-1 0 0 0,-1-1 0 16,3-3 0-16,-3 4 0 0,0-7 0 0,-2 5 0 16,-1-1 0-16,1 3 0 0,0 1 0 0,-3 3 0 15,0 1 0-15,0-2 0 0,0 2 0 0,-3 4 0 16,3-3 0-16,-3 3 0 0,0 0 0 0,4 12 0 15,-4-2 0-15,2 4 0 0,-1-1 0 0,3 4 0 16,-1-1 0-16,2 2 0 0,0 1 0 0,2-1 0 16,3-1 0-16,-3-1 0 0,5-4 0 0,2-2 0 15,0-5 0-15,-3-1 0 0,2-2 0 0,-1-2 0 16,2-3 0-16,-1-1 0 0,-2-3 0 0,-2-6 0 16,1-2 0-16,-2-2 0 0,-2 0 0 0,-4 0 0 15,-4-8 0-15,-4 6 0 0,-2 1 0 0,-2 1 0 16,1 0 0-16,-1 2 0 0,-3 1 0 0,4 5 0 15,-6 1 0-15,3 6 0 0,1-2 0 16,-1 4 0-16,2 5 0 0,-4-1 0 0,5 0 0 0,0 5 0 16,0 0 0-16,0-2 0 0,6-1-496 0,-1 0-787 15,1-3-1389-15,3-3 615 0</inkml:trace>
  <inkml:trace contextRef="#ctx0" brushRef="#br0" timeOffset="6280.58">5210 1387 6659 0,'15'-21'375'0,"-7"7"-159"16,-2 5-9-16,1 0 53 0,-3 6 16 0,-1-2-78 15,0 2-198-15,-3 3 0 0,0 0 0 0,0 0 0 16,-14 10 0-16,5 5 0 0,-1-1 0 0,-11 5 0 15,2 2 0-15,0 0 0 0,-7 1 0 16,0 1 0-16,-14 8 0 0,12-8 0 0,-6-3 0 0,0 0 0 16,3-1 0-16,1 1 0 0,3-2 0 0,4-2 0 15,5-6 0-15,3-3 0 0,4 0 0 0,0-3 0 16,6 0 0-16,1-1 0 0,0 0 0 0,4-3 0 16,0 0 0-16,13 6 0 0,1-5 0 0,5 3 0 15,9-2 0-15,2-1 0 0,3 3 0 0,4 3 0 16,-5-1 0-16,4 2 0 0,-3 0 0 0,1 5 0 15,-2 4 0-15,0-1 0 0,-2-1 0 0,-5 2 0 16,0-2 0-16,-4 1 0 0,-5-5 0 0,-5 1 0 16,1-1 0-16,-4 0 0 0,-2-3 0 0,0 1 0 15,-2-2 0-15,1-2 0 0,-4 0 0 0,1 0 0 16,-2-5 0-16,0 0-1366 0,0 0-1478 0,0 0 654 16</inkml:trace>
  <inkml:trace contextRef="#ctx0" brushRef="#br0" timeOffset="6797.87">5862 1498 4770 0,'-1'-5'472'16,"2"-3"-107"-16,-2 1 0 0,-2-1 27 0,3 1-6 16,-1 0-23-16,1 7-37 0,1-7-40 0,-1 2-49 15,3-1-13-15,-3 6-219 0,1-8-5 0,0 2 0 16,4-1 0-16,0 0 0 0,3 1 0 0,-3-2 0 15,4-7 0-15,2 1 0 0,1 0 0 0,1-1 0 16,-1 0 0-16,5-6 0 0,-3 6 0 0,-1-6 0 0,-2 6 0 16,-2 0 0-16,0 0 0 0,0 5 0 15,-5 0 0-15,0 4 0 0,1 2 0 0,-4-2 0 16,2 2 0-16,-3 3 0 0,0 1 0 0,0 0 0 16,-9 18 0-16,2-6 0 0,1 6 0 0,-4 9 0 15,1 2 0-15,3 2 0 0,-2 3 0 0,-1 1 0 16,1 11 0-16,3-12 0 0,1 13 0 0,1-12 0 15,-1 1 0-15,0-4 0 0,3 0 0 0,-1 1 0 16,2 0 0-16,0-4 0 0,4-1 0 0,-2-1 0 16,-2-10 0-16,-2-1 0 0,4-4 0 0,-2 0 0 15,0-1 0-15,0-4 0 0,1 0 0 0,-1-2 0 16,-1 0 0-16,1-5 0 0,-4 3 0 0,4-3 0 16,-9 0-437-16,9 0 26 0,-11 0 35 0,3 2 40 15,1-2 32-15,7 0 51 0,-20 0 69 0,9-3 59 16,1 3 79-16,-1 0 62 0,2 1 60 0,9-1 54 15,-13-1 41-15,13 1 27 0,-14 0 45 0,14 0 15 16,-9-1 14-16,9 1 0 0,0 0-2 0,-7-2-12 16,7 2 17-16,0 0-242 0,0 0-33 0,0 0 0 15,0 0 0-15,40 1 0 0,-22-2 0 0,0-1 0 16,13 0 0-16,-1 2 0 0,2 0 0 0,4-3 0 16,-5 0 0-16,1-2 0 0,0-1-357 0,-2-6-949 15,-9 4-1414-15,3-5 625 0</inkml:trace>
  <inkml:trace contextRef="#ctx0" brushRef="#br0" timeOffset="7230.88">6800 1555 7337 0,'-19'-8'424'0,"4"1"-218"0,-1-3 18 0,7 3-224 0,2 1 0 15,0 2 0-15,6 2 0 0,1-3 0 0,5 0 0 16,1 4 0-16,7 1 0 0,10-2 0 0,10 0 0 16,3 1 0-16,2 1 0 0,16-2 0 0,1 2 0 15,-4 1 0-15,-13 1 0 0,-1-3 0 0,3 1 0 16,-5 1 0-16,-6-1 0 0,-9 3 0 0,-1-4 0 16,-2 2 0-16,-3-1-180 0,-9 0-139 0,-1 0-10 15,-4 0 0-15,0 0-13 0,-16 7-14 0,3-3 1 16,-6 2 14-16,-7 1 24 0,-3 5 25 0,-3-3 22 15,1 1 30-15,-1 3 44 0,3 3 43 16,0-1 48-16,5 1 42 0,-1 0 42 0,2-1 19 16,6-6 58-16,2 1 41 0,3-1 43 0,-3 2 43 15,6-4 22-15,5 0 35 0,-1-2 12 0,1 0 17 0,2-1 40 16,2-2 25-16,0-2 20 0,6 3-5 0,3-3-16 16,5 2-29-16,3-4-28 0,3 0-25 0,2-1-24 15,11 0-196-15,0 4-31 0,3-3 0 0,0-1 0 16,-3 2 0-16,3 1 0 0,-2-1 0 0,-3-1 0 15,-4-2 0-15,1 3 0 0,-9 0-157 0,-2-3-205 16,-3 0-74-16,-4 1-69 0,8-5-91 16,-14 0-427-16,0-2-1107 0,-4-4 489 0</inkml:trace>
  <inkml:trace contextRef="#ctx0" brushRef="#br0" timeOffset="7462.14">7237 1337 263 0,'-7'-11'508'0,"4"-2"40"16,-1 2 36-16,-3 1 13 0,5-1 10 15,-2 1-1-15,3 4-16 0,1 1-34 0,-2 0-29 16,2 5-34-16,6-2-37 0,-6 2-34 0,14 0-18 16,-14 0-38-16,16 12-30 0,1 0-16 0,-3 5-312 15,5 4-8-15,-1 5 0 0,1 0 0 0,-1 1 0 16,-4-2 0-16,-1-3 0 0,-3 4 0 0,-5 6 0 16,-1-3 0-16,-4-1 0 0,-1 1 0 0,-7-1 0 15,4 0 0-15,-6-2 0 0,-8-2 0 0,-1 1 0 16,1-2 0-16,-5 4 0 0,-2-7 0 0,-1-2 0 15,7-2-331-15,-4-1-979 0,1-6-1420 0,3-2 629 16</inkml:trace>
  <inkml:trace contextRef="#ctx0" brushRef="#br0" timeOffset="7864.57">8696 1419 4206 0,'-1'-24'327'0,"-1"-2"-47"0,-1 9 9 15,3-1 48-15,0 9 11 0,0-3-13 0,0-1 22 16,-1 3-17-16,-2 4-27 0,3 1-9 0,0 2-27 16,0 3-12-16,0 0-52 0,0 0-213 0,-10 21 0 15,1-3 0-15,5 12 0 0,-1 2 0 0,0 4 0 16,1 11 0-16,1-1 0 0,-2 1 0 0,4 0 0 16,1-1 0-16,-4-9 0 0,3-1 0 0,7 11 0 15,-2-15 0-15,0 0 0 0,0 0 0 0,-3-4 0 16,-1-9 0-16,4 2 0 0,-3-5 0 0,2-6 0 15,-2 1 0-15,2-2 0 0,-3-4 0 0,0-5 0 16,0 0 0-16,0 0 0 0,0 0 0 0,-13-29-28 16,4 3-1333-16,1 0-1474 0,6-7 652 0</inkml:trace>
  <inkml:trace contextRef="#ctx0" brushRef="#br0" timeOffset="8264.9">8953 1487 236 0,'12'-5'386'0,"-1"1"18"0,1 2 37 0,-3-3 25 15,-3 2 12-15,2 1 8 0,-2-1-10 0,-6 3-20 16,9-4-9-16,-9 4-16 0,5-6-11 0,-5 6-15 16,4-2-14-16,-4 2-30 0,0 0-31 0,0 0-29 15,0 0-25-15,0 0-30 0,0 0-23 0,-17 15-25 16,3-4-12-16,2-1-39 0,-8 1-147 16,-1 3 0-16,-5 2 0 0,1 1 0 0,-2-2 0 15,1-2 0-15,-2 1 0 0,6-2 0 0,2-6 0 16,7 2 0-16,0-2 0 0,4-1 0 0,2-2 0 0,-1 1 0 15,3 0 0-15,1-2 0 0,4-2 0 16,-3 5 0-16,3-5 0 0,0 0 0 0,0 0 0 0,0 0 0 16,13 4 0-16,-5 0 0 0,-2-1 0 15,5 3 0-15,0-1 0 0,2 7 0 0,-2-1 0 16,2 0 0-16,-1 3 0 0,5 5 0 0,0 0 0 16,-3-2 0-16,-1-3 0 0,5 8 0 0,0 1 0 15,-3-2 0-15,-1-1 0 0,0-4 0 0,2-3 0 0,3 4 0 16,-6-4 0-16,4-1 0 0,0 2 0 0,-2-5 0 15,-3-3 0-15,-1 0 0 0,-3-1 0 0,2-2 0 16,-2 0 0-16,-8-3 0 0,19 1 0 16,-19-1 0-16,14-5 0 0,-5-2 0 0,-3 0 0 15,2-3 0-15,-4 2 0 0,4-9 0 0,-3 6-15 16,0-7-1348-16,0 3-1476 0,0-2 652 0</inkml:trace>
  <inkml:trace contextRef="#ctx0" brushRef="#br0" timeOffset="8613.94">9544 1350 608 0,'-4'-17'673'0,"4"0"30"16,-4 8 30-16,-1-3 4 0,5 5-20 0,0 0-54 16,-4 2-66-16,4 1-45 0,0 4-31 0,0 0-27 15,0 0-8-15,-4 17-27 0,4 2-211 0,0 4-248 16,-1 4 0-16,2 0 0 0,2 4 0 0,-2 4 0 15,3 12 0-15,-4 1 0 0,6-2 0 0,-2-8 0 16,1 9 0-16,-1-2 0 0,-1 1 0 0,6 0 0 16,-7-11 0-16,1 0 0 0,2 12 0 15,-1-15 0-15,-2 3 0 0,1-3 0 0,-3-2 0 0,1 1 0 16,2-3 0-16,-2-3 0 0,0-9 0 0,0 0 0 16,1-4 0-16,-2-1 0 0,0-4 0 15,0-2 0-15,0-5 0 0,1 7 0 0,-1-7 0 0,-1 7 0 16,1-7 0-16,0 0 0 0,0 0 0 15,0 0 0-15,0 0 0 0,0 0 0 0,0 0 0 16,-12-19-55-16,12 19-614 0,-1-15-57 0,-3 7-398 16,4-4-1217-16,-1 0 539 0</inkml:trace>
  <inkml:trace contextRef="#ctx0" brushRef="#br0" timeOffset="8881.11">9564 1946 95 0,'-2'-20'327'0,"2"-6"16"15,-3 1 21-15,6-1 19 0,-6 1 25 0,2-4 20 0,1-3 11 16,0 2 3-16,1-1-5 0,4-1-1 0,1-2-11 15,1 5-13-15,1 0-5 0,-2 4-16 0,5-6-16 16,0 8-18-16,-2 5-26 0,3 1-27 0,3 5-26 16,0-1-33-16,-6 6-23 0,2 6-26 15,3 1-50-15,-1 0-146 0,6 9 0 0,-1 3 0 16,3 5 0-16,-2 3 0 0,-5 2 0 0,1 4 0 0,-5 4 0 16,-2-3 0-16,-2 2 0 0,-1 1 0 0,-5-2 0 15,-3-4 0-15,-6 3 0 0,-3-2 0 16,-2-1 0-16,0-3 0 0,-1 0 0 0,-7-4 0 15,-1-4 0-15,-5-1 0 0,1-1 0 0,7-4 0 16,-7-1 0-16,6 0 0 0,1-1 0 0,2-3 0 0,4-2 0 16,5 0 0-16,9 0 0 0,-10-4-197 0,10 4-478 15,6-15-546-15,12 3-1321 0,6-6 586 16</inkml:trace>
  <inkml:trace contextRef="#ctx0" brushRef="#br0" timeOffset="9280.66">10696 1434 6182 0,'16'-7'171'0,"-6"0"-5"0,0 1 76 16,2-2 66-16,-1 5 17 0,1-1 15 0,-3 2-26 16,-2 1-171-16,1 1-143 0,-3-2 0 0,-5 2 0 15,5 5 0-15,-1 0 0 0,-4 5 0 0,0-1 0 16,-4 2 0-16,-1 6 0 0,-8-2 0 0,3 0 0 15,-13 13 0-15,-1-9 0 0,-3 1 0 0,0 2 0 16,-6-3 0-16,1-2 0 0,-4 3 0 0,-10 0 0 16,14-3 0-16,0-2 0 0,1-2 0 0,-2-2 0 0,9-3 0 15,2 1 0-15,6-1 0 0,6-3 0 16,1-2 0-16,2 1 0 0,3-2 0 0,2 1 0 16,-1-1 0-16,3-2 0 0,13 5 0 0,5-3 0 15,5 1 0-15,6-1 0 0,7 4 0 0,4 3 0 0,10-2 0 16,-15-1 0-16,6 2 0 0,-5-1 0 15,-2 2 0-15,-2 0 0 0,-5-4 0 0,1 6 0 0,-8-4 0 16,-4-1 0-16,-3-2 0 0,-2 1 0 16,-3 1 0-16,1-3 0 0,0 1 0 0,-4-2 0 15,-5 1 0-15,0-3 0 0,8 2 0 0,-8-2 0 16,1 4 0-16,-1-4 0 0,4 4-1366 0,-4-4-1478 16,0 0 654-16</inkml:trace>
  <inkml:trace contextRef="#ctx0" brushRef="#br0" timeOffset="9966.83">11517 1471 5321 0,'-8'-8'540'0,"3"4"-255"0,0 0-79 16,4 0 6-16,-2 1 28 0,3-1 36 0,0 4 26 15,-1-4-3-15,1 4-34 0,0 0-20 0,5-3-245 0,-5 3 0 16,0 0 0-16,0 0 0 0,5-2 0 0,-5 2 0 15,5-5 0-15,-2-2 0 0,-2 5 0 0,4-4 0 16,-1 0 0-16,0-5 0 0,2 1 0 16,2-4 0-16,-2 0 0 0,3-4 0 0,-1 0 0 15,2-7 0-15,2 0 0 0,-1-3 0 0,-3-2 0 16,1-1 0-16,-2 4 0 0,2-1 0 0,-2 2 0 16,-1 2 0-16,1 7 0 0,-5 4 0 0,2 3 0 15,-3 0 0-15,4 5 0 0,-5 0 0 0,0 5 0 16,0 0 0-16,0 0 0 0,-5 22 0 0,4-4 0 15,-3 9 0-15,4 1 0 0,-2 3 0 0,4 4 0 16,-4-3 0-16,0 3 0 0,11 13 0 0,-3-1 0 16,-3-13 0-16,-3 13 0 0,7 0 0 0,-4-13 0 15,1-4 0-15,0 6 0 0,2-2 0 0,1-3 0 16,-5-3 0-16,5-1 0 0,-6-8 0 0,2-1 0 16,-1-2 0-16,2-1 0 0,1-5 0 0,-4 1 0 0,2-4 0 15,-2 0 0-15,-2-3 0 0,2 1 0 16,-2 2 0-16,1-7 0 0,0 6 0 0,0-6 0 0,0 0 0 15,-9 3 0-15,9-3 0 0,-5 1 0 0,5-1 0 16,-17 3-33-16,7-3-236 0,-3 1 27 16,-5 2 26-16,-1-3 29 0,-3 0 46 0,-4 3 46 0,-2 1 53 15,7-1 44-15,1-1 41 0,-2-1 46 0,1 0 37 16,2-1 36-16,0 1 38 0,5 2 22 16,6-3 21-16,-1 1-105 0,9-1-138 0,-12-1 0 15,12 1 0-15,-8 1 0 0,8-1 0 0,0 0 0 16,0 0 0-16,0 0 0 0,38-2 0 0,-6 2 0 0,0 1 0 15,4 0 0-15,18 1 0 0,-1-3 0 16,-12-2 0-16,-2 0 0 0,12 2 0 0,-16 0 0 0,3-3 0 16,-4 0 0-16,-3 2 0 0,-8 1 0 0,-4 0 0 15,-6 0 0-15,-3-2 0 0,-1 1 0 16,-9 2 0-16,13 2 0 0,-9-5 0 0,-4 3 0 0,3-3 0 16,-3 3 0-16,0 0 0 0,0 0 0 0,0-7 0 15,0 7 0-15,-3-5 0 0,3 5 0 0,0 0 0 16,0 0 0-16,0 0 0 0,0 0 0 15,0 0 0-15,0 0 0 0,0 0-51 0,0 0-1306 16,0 0-1470-16,2-6 651 0</inkml:trace>
  <inkml:trace contextRef="#ctx0" brushRef="#br0" timeOffset="10116.79">12277 1768 4920 0,'0'1'387'0,"0"-1"-57"15,0 0 18-15,0 0 20 0,5 1 58 0,-5-1 16 16,0 0-30-16,0 0-40 0,0 0-186 0,0 0-186 15,0 0 0-15,0 0 0 0,0 0 0 0,0 0 0 0,9-2 0 16,-9 2 0-16,0 0 0 0,-1 12 0 0,1-12 0 16,0 7-26-16</inkml:trace>
  <inkml:trace contextRef="#ctx0" brushRef="#br0" timeOffset="24097.78">8129 2159 101 0,'-7'-6'225'0,"7"6"-24"0,-3-2-22 16,0-2-25-16,3 4-32 0,0 0-29 0,-9-2-37 15,7-1-37-15,2 3-39 0,0 0-49 0,-4-4-109 16,4 4-191-16,0 0 85 0</inkml:trace>
  <inkml:trace contextRef="#ctx0" brushRef="#br0" timeOffset="24664.07">8271 2213 126 0,'-4'-7'508'0,"4"3"1"15,0 4-11-15,0-4-27 0,0 4-41 0,0 0-44 16,0 0-29-16,7 0-5 0,-3 5-10 16,2 4-28-16,3-1-27 0,2 6-23 0,2 3-13 15,7 2-21-15,-10-6-34 0,3 2-6 0,5 4-23 16,1-1-20-16,-6-2-9 0,1-3-12 0,0-1-10 15,3-2-9-15,-4-1-3 0,-2-3 3 0,0-4 6 0,2-1 7 16,0 0 4-16,4-3 7 0,-3-3-5 0,6-1-1 16,7-7 1-16,-8 3-7 0,4-8-4 15,0 0 3-15,3 2 0 0,-3-2-7 0,-1 1-89 16,1 1-22-16,-6-4 0 0,-4 10 0 0,-1 3 0 16,-3-1 0-16,0 4 0 0,2 0 0 0,-6 2 0 0,4 3 0 15,-1 1 0-15,2 4 0 0,-1-1 0 0,5 6 0 16,-1 2 0-16,-3 2 0 0,2-5 0 0,-1 5 0 15,1 1 0-15,-1-2 0 0,-1-2 0 16,1-4 0-16,1 3 0 0,-3-2 0 0,-1-1 0 0,1-1 0 16,2 0 0-16,-3-3 0 0,2 0 0 0,3-2 0 15,-3-2 0-15,4-2 0 0,4 0 0 16,0-3 0-16,10 0 0 0,-10-2 0 0,3-1 0 16,3-5 0-16,1-1 0 0,-3 7 0 0,-3 3 0 15,9-5 0-15,-7 6 0 0,-2-2 0 0,-5 5 0 16,7 0 0-16,0 5 0 0,-3-1 0 0,4 1 0 0,-2 5 0 15,1-2 0-15,2 4 0 0,-7-4 0 0,1 0 0 16,1 1 0-16,-4-3 0 0,3 1 0 0,-2-1 0 16,-2-5 0-16,0 0 0 0,0-1 0 15,0-1 0-15,1-3 0 0,2-1 0 0,4-2 0 16,-3-4 0-16,-2 2 0 0,-2-3 0 0,1 1-142 16,-1-2-1200-16,1-4-1454 0,-1 1 644 0</inkml:trace>
  <inkml:trace contextRef="#ctx0" brushRef="#br0" timeOffset="33764.08">3740 6146 360 0,'-4'-6'507'0,"-1"2"17"0,0-2 13 0,0 3-18 0,0-1-13 16,1-2-52-16,-1 3-34 0,3 1-40 0,-1-1-43 16,3 3-29-16,0 0-27 0,0 0-36 0,0 0-9 15,0 0-11-15,0 0-5 0,10 9-9 0,-4-3-5 16,3-1-25-16,0 2-11 0,2 0-16 0,-2 2 6 15,3 2-14-15,4-2-18 0,4 0-10 0,-2-4-10 16,1 1-13-16,3-1-3 0,6-2-3 0,4 0-12 16,6-2-4-16,2-5-3 0,-2-3-16 0,16 0-54 15,-4-2 0-15,0-2 0 0,-16 4 0 0,2-4 0 16,-2 0 0-16,1 3 0 0,-4-1 0 0,-2-1 0 16,-6-3 0-16,-4 11 0 0,-2-1 0 0,-6-1 0 15,0 1 0-15,1 4 0 0,-4 1 0 0,1 1 0 16,0 1 0-16,1 4 0 0,-2 0 0 0,1 1 0 15,2 5 0-15,1-3 0 0,2 3 0 0,-4 0 0 16,13 1 0-16,-6-2 0 0,-1-4 0 0,1 2 0 16,2 0 0-16,0-1 0 0,3-6 0 0,6 3 0 15,0-5 0-15,3 3 0 0,3-4 0 0,-2-2 0 16,-2-2 0-16,0 3 0 0,0-7 0 0,-2 2 0 16,0-1 0-16,1 1 0 0,-1-4 0 0,-2 0 0 15,1-1 0-15,-7 4 0 0,2 1 0 0,0 0 0 16,-3 1 0-16,-1-1 0 0,-1 5 0 0,-4 1 0 15,-1 1 0-15,2 2 0 0,-2 0 0 0,-3 0 0 16,3 3 0-16,-3-1 0 0,2 1 0 0,-1-2 0 16,1 1 0-16,-3-1 0 0,2 1 0 0,0-2 0 15,2-1 0-15,2-1 0 0,-1-2 0 0,6 0 0 16,-2 2 0-16,4-4 0 0,7 0 0 0,3-1 0 0,-2-7 0 16,2 3 0-16,1-2 0 0,4-1 0 0,-2-4 0 15,0 4 0-15,0-4 0 0,-2 2 0 16,-1 1 0-16,-3 0 0 0,-7 8 0 0,-1-3 0 0,-1-1 0 15,0 5 0-15,-9 0 0 0,3 4 0 0,-3-1 0 16,-2 2 0-16,-3-1 0 0,5 3 0 0,-1-1 0 16,0 2 0-16,1 0 0 0,-5-2 0 0,2 1 0 15,-1 0 0-15,2 1-452 0,5-3-224 16,-7-1-502-16,3-3-1275 0,-9 1 565 0</inkml:trace>
  <inkml:trace contextRef="#ctx0" brushRef="#br0" timeOffset="34780.94">9233 6159 265 0,'-3'-7'488'0,"2"2"30"0,-5-1 13 0,3 1-16 15,2 1-11-15,0 1-21 0,1 3-26 0,-3-5-17 16,3 5-33-16,-2-4-37 0,2 4-20 0,0 0-9 0,0 0-27 16,0 0-18-16,7 12-15 0,-2-7-17 0,2 6-18 15,3-3-21-15,-1 3-20 0,5 3-20 16,0-3-24-16,1 0 0 0,11 0-20 0,-3 0-98 0,5-4-43 16,3-4 0-16,0-2 0 0,3-1 0 0,-1-5 0 15,4-2 0-15,-4-1 0 0,1-1 0 0,-4 1 0 16,1-5 0-16,-2 2 0 0,-2-4 0 0,-5-3 0 15,-3 1 0-15,-2 5 0 0,-4-1 0 0,-1 4 0 16,-3-1 0-16,-2 5 0 0,-1 4 0 0,-1-5 0 16,0 5 0-16,0-2 0 0,-5 3 0 0,0 0 0 15,9 6 0-15,-5 0 0 0,0 3 0 0,0 0 0 16,2 2 0-16,2 3 0 0,-3-4 0 0,4-2 0 16,1 0 0-16,3 0 0 0,1-1 0 0,4 0 0 15,1-2 0-15,-2-3 0 0,3-2 0 0,2-2 0 16,0 0 0-16,6-3 0 0,-1 0 0 0,-8 0 0 15,0-3 0-15,0 2 0 0,-1-4 0 0,0 2 0 16,0-2 0-16,-5-3 0 0,-1 5 0 0,0 0 0 16,-1 0 0-16,-2 3 0 0,1 0 0 0,-2 2 0 0,-1 2 0 15,0 2 0-15,5 2 0 0,-2 5 0 16,-1-5 0-16,7 10 0 0,1-3 0 0,-3 1 0 16,0 1 0-16,4 0 0 0,-1-1 0 0,-2-3 0 15,2 3 0-15,-1-4 0 0,3 1 0 0,2-3 0 0,-3-2 0 16,0 0 0-16,1-2 0 0,0-2 0 0,-1 0 0 15,1-2 0-15,3-1 0 0,-3-1 0 16,0-1 0-16,0 0 0 0,-1 0 0 0,0-3 0 16,-6 4 0-16,2-1 0 0,-7 1 0 0,2 1 0 0,0 0 0 15,-4-2 0-15,-1 4 0 0,0 0 0 16,-4 2 0-16,0 0-533 0,0 0-744 0,0 0-1382 16,-9 19 611-16</inkml:trace>
  <inkml:trace contextRef="#ctx0" brushRef="#br0" timeOffset="35532.71">15296 6202 14 0,'-21'-1'453'0,"1"0"28"0,1-2 3 0,-4 3 12 16,1-1-3-16,4 0 1 0,-1-1 19 0,0-2-15 16,0 3 8-16,2-3-9 0,3 2-6 0,6 1-7 15,-3-3-11-15,3 4-19 0,3-2-8 0,0 1-31 16,5 1-26-16,-9-2-279 0,9 2-110 0,0 0 0 15,0 0 0-15,0 0 0 0,19-8 0 0,0 8 0 16,7-4 0-16,12 3 0 0,12-1 0 0,9-1 0 16,4 3 0-16,31 1 0 0,2 3 0 0,-3 2 0 15,-24-3 0-15,37-1 0 0,2 0 0 0,-5 0 0 16,-2-2 0-16,-1 0 0 0,1-6 0 0,-3 8 0 16,-33-2 0-16,31-4 0 0,-38 3 0 0,-1-5 0 15,-2 4 0-15,-14-2 0 0,-4 1 0 0,-7 0 0 16,0-2 0-16,-7 1 0 0,-6 0 0 0,2 0 0 15,-10 3 0-15,1-3 0 0,-2 1 0 0,-3 1 0 0,0-1 0 16,-1 2 0-16,-4 1 0 0,6-2 0 16,-6 2 0-16,0 0 0 0,0 0 0 0,0 0 0 15,0 0 0-15,-24 8 0 0,4-6 0 0,-2 2 0 16,-4 6 0-16,-6 1-187 0,-3-5-543 0,-14 5-483 16,11-2-1313-16,-15 6 581 0</inkml:trace>
  <inkml:trace contextRef="#ctx0" brushRef="#br0" timeOffset="35931.72">15461 6399 59 0,'-35'1'348'0,"2"3"12"0,1-1 30 0,9 0 22 16,-5-2 12-16,-1-1 3 0,7-4 6 0,1 4 2 16,1-1 3-16,7 0 11 0,-1-1-12 0,4-1 2 0,-2 2-11 15,5-2-6-15,-1 2-8 0,4 1-20 0,4 0-23 16,-9-4-22-16,9 4-25 0,0-5-13 0,0 5-184 15,13-8-127-15,6 4 0 0,11-1 0 0,5 2 0 16,20-5 0-16,3 6 0 0,8-1 0 16,28 1 0-16,-4 0 0 0,-22 2 0 0,33-2 0 0,-1 5 0 15,-1-4 0-15,-3 1 0 0,-1 3 0 0,-2-3 0 16,-25 2 0-16,23-3 0 0,-29 0 0 0,2 0 0 16,-6-1 0-16,-5 0 0 0,-16-1 0 0,0 0 0 15,-7 1 0-15,-2 1 0 0,-10-3 0 0,-4 3 0 16,-4-3 0-16,0 3 0 0,-3-1 0 0,-1-1 0 15,-1 3 0-15,0-2 0 0,3 1 0 0,-8 1 0 16,0 0 0-16,10 0 0 0,-10 0 0 0,4-2 0 16,-4 2 0-16,0 0 0 0,8 0 0 0,-8 0 0 15,5 3 0-15,-5-3 0 0,6 1 0 0,-6-1 0 16,4 2 0-16,-4-2 0 0,0 0 0 0,0 0 0 16,0 0 0-16,0 0 0 0,0 0 0 0,0 0 0 15,0 0 0-15,0 0 0 0,0 0-1366 0,-32-2-1478 16,18 3 654-16</inkml:trace>
  <inkml:trace contextRef="#ctx0" brushRef="#br0" timeOffset="37096.83">21191 6196 56 0,'-3'-3'490'16,"-1"0"22"-16,1 1 12 0,0-1-10 0,3 3 1 15,0 0-20-15,0 0-2 0,0 0 7 0,0 0-14 16,6 11-14-16,-2-5-15 0,1 1-22 0,1 2-21 16,2 0-19-16,4 6-23 0,-4-7-30 0,6 3-27 0,3-4-23 15,-2 4-180-15,4-6-112 0,10 3 0 0,-8-5 0 16,10-1 0-16,0-1 0 0,4-3 0 15,1-1 0-15,-1-1 0 0,-1-4 0 0,0 4 0 0,2-6 0 16,0 4 0-16,-4-3 0 0,-1-4 0 0,-1 1 0 16,-1 1 0-16,-3-2 0 0,-6 5 0 15,0 1 0-15,-5 1 0 0,-4 1 0 0,-1 1 0 16,1 3 0-16,-3 0 0 0,-3 1 0 0,3 1 0 0,-1 2 0 16,-3 3 0-16,3 1 0 0,-1 4 0 0,2-2 0 15,-1 1 0-15,2 3 0 0,0 1 0 16,4 0 0-16,1-4 0 0,0 2 0 0,3-1 0 0,3 0 0 15,3-1 0-15,-1-5 0 0,6 0 0 0,-1-1 0 16,-4-4 0-16,5-1 0 0,-6-3 0 0,5-1 0 16,-1-2 0-16,1 0 0 0,-4 3 0 0,2-6 0 15,0 0 0-15,-4-1 0 0,1-3 0 0,3-1 0 16,1 0 0-16,0 0 0 0,-3 2 0 0,-4 3 0 16,-2 2 0-16,-2 3 0 0,-2 3 0 0,0-1 0 15,1 2 0-15,-1 1 0 0,-2 1 0 0,-1 4 0 16,2 3 0-16,-1-1 0 0,-2 1 0 0,4 2 0 15,1 1 0-15,-1-1 0 0,2 1 0 0,-2-2 0 16,2 3 0-16,2-5 0 0,0 2 0 0,-1-3 0 16,4 0 0-16,-3-1 0 0,3-1 0 0,-1-3 0 15,0 1 0-15,0-2 0 0,1-1 0 0,1-1 0 16,-2-2 0-16,9 1 0 0,-7-2 0 0,6-2 0 16,0-7 0-16,1 5 0 0,2-1 0 0,1-3 0 15,-2 6 0-15,1-3 0 0,-10 4 0 0,3 2 0 16,-2 2 0-16,-1 0 0 0,2 3 0 0,-6-1 0 15,2 2 0-15,-1 2 0 0,-1 0 0 0,0 4 0 16,-5-3 0-16,5 0 0 0,-2 8 0 0,0-5 0 16,4 4 0-16,-3-1 0 0,2-2 0 0,-1 2 0 0,1 0 0 15,2 0 0-15,0-4 0 0,0-1 0 0,-1 2 0 16,9 0 0-16,-4-5 0 0,6 1 0 0,1-4 0 16,0 0 0-16,-3-1 0 0,5-3 0 15,-1-1 0-15,-5-2 0 0,-6 0 0 0,6-2 0 0,-1-2 0 16,-6 1 0-16,-1 0 0 0,-5 2 0 0,-2 0 0 15,-3 0 0-15,1 0 0 0,-8-1 0 0,-1 5 0 16,-1-3-1366-16,-4 3-1478 0,-4 1 654 0</inkml:trace>
  <inkml:trace contextRef="#ctx0" brushRef="#br0" timeOffset="39648.83">11839 824 81 0,'-19'-18'94'15,"1"7"-13"-15,1 0-17 0,1 2 0 0,-1 1-1 16,-1 0-9-16,-1 0 5 0,1 0-17 0,18 8 4 16,-31-9-18-16,31 9-4 0,-33-3-4 0,33 3-1 15,-32-1 2-15,32 1-10 0,-39 7 6 0,18-3-3 16,2 4 9-16,1-2-1 0,-1 2-11 0,-3 0-2 15,-2 6 2-15,0-6-3 0,-2 5-4 0,3 2 8 16,-1 1-2-16,2 2-2 0,-2 0 6 16,2 0 2-16,3 2 2 0,1 0 1 0,0-2-4 15,3 4 19-15,0 1-2 0,2-2-3 0,4 4 6 16,0 0 6-16,1 1-3 0,4-7-16 0,0 6 5 0,-1 4 3 16,0-10-3-16,1 11 0 0,1-5-9 0,0 4-12 15,2-1 18-15,-3 2 4 0,3-3-10 0,-1 1-3 16,4 0 1-16,1-2-4 0,-3 3 6 0,2-3-11 15,0-1 1-15,5-1 11 0,-2-4 2 16,1 6 15-16,2 2 5 0,1-6-6 0,2 4 2 0,3-2-5 16,0 0 2-16,3-1-1 0,2-4-2 15,-1 1 2-15,5 1 3 0,0-1 4 0,0-2 5 16,0-1-5-16,0-1 2 0,1-2-6 0,3 1 7 16,-9-5 2-16,6 3 8 0,-6-2 4 0,7 1 7 15,0 2 4-15,-7-9-6 0,9 6 7 0,-9-5-4 16,2 2-2-16,6-1-2 0,-6-1-1 0,3-3-1 15,-4-2-2-15,4 6 2 0,-3-5 2 0,1-1-6 16,7 1 6-16,0-3-1 0,0 1-12 0,-7 0-7 16,-1-3 2-16,11-4 12 0,-4 4-12 0,1-3 8 15,-1 0 2-15,-3-5 4 0,-2 7-9 0,6-5 7 16,0-2-9-16,-1-1-5 0,-4-4 0 0,-1 2 1 16,-4 3 0-16,6-5-8 0,-4 0-3 0,-3 3-3 15,2-5 5-15,-1-3-2 0,-3 5 0 0,2-6-10 16,-2 1-11-16,-2-1 9 0,0-2 2 0,0-2 2 15,-3 1 8-15,-1 2-11 0,2-4 8 0,-3-2 2 16,0 0 8-16,1-1-13 0,-3-2 2 0,0-2 22 16,-2 4-1-16,-5 2 4 0,4-3 15 0,-2 2 2 15,-2 4-5-15,-2-3-7 0,0 0 0 0,0 1-13 16,0-3 4-16,-3 5-3 0,-2-2-4 0,0 0 0 16,-1 0-7-16,2-1 2 0,-3 1 2 15,-1 4-8-15,0-2-9 0,2 5 3 0,-4-3-4 16,-2 0 1-16,2 2-2 0,-5 1-7 0,5 6 3 15,-5 0 0-15,2 2 4 0,-2-1-8 0,-4-1-4 16,2 5 3-16,-6-4-9 0,3 7 4 0,-4-3-5 16,0 3-6-16,-1 2-17 0,-2 1-18 0,-1 3-25 0,31 0-49 15,-55 3-40-15,23-1-47 0,-3 3-62 16,3-1-65-16,1 3-84 0,-6 1-224 0,5-1-690 16,-3 3 306-16</inkml:trace>
  <inkml:trace contextRef="#ctx0" brushRef="#br0" timeOffset="40648.3">11980 1988 133 0,'0'0'264'0,"0"0"-22"0,0 0-15 0,0 0-21 0,0 0-17 16,0 0-20-16,1-4-13 0,-1 4-12 0,0 0-2 15,0 0-14-15,11 6-8 0,-6-4-6 16,2 1-7-16,2 3-6 0,-2 0-6 0,4 2-7 0,-1 0 1 16,4 4-8-16,1 1-9 0,-1-1-7 0,3 3-9 15,6 8-1-15,-4-1-13 0,3 4 4 0,1-5 0 16,-1 5 3-16,4 0 2 0,1 0 5 15,9 11-6-15,-3-4-6 0,4 7 0 0,-1-3-5 16,2 4 7-16,0-3-7 0,6 1-13 0,1 0 3 0,1 0 1 16,3 1-8-16,-2 1 4 0,18 18-8 15,-21-18-3-15,1-3 4 0,21 21 1 0,-22-18-6 16,1 4 1-16,4-5 0 0,-6 3 1 0,1 2-2 16,13 19-5-16,-20-20 0 0,3-2 10 0,-1 2-8 15,6-3-2-15,0 3 31 0,-3-3 8 0,6 1-2 16,-3 1-4-16,19 17-6 0,3-4 16 0,-20-19-21 15,3 4-4-15,16 17 2 0,-21-17-1 0,23 15 1 0,-18-15-4 16,16 21-2-16,-20-20 17 0,-1 1-9 16,19 17 6-16,-17-19 9 0,-5 0-3 0,2 2 12 15,-1 0 1-15,-3-1 8 0,4 1-3 0,0 0 2 16,-4-4 6-16,-1 3-7 0,-2-1-2 0,0-6-7 16,-4 2 3-16,-6-10-7 0,-1-2-2 0,-3-4 3 15,-1 2-1-15,-3-3 3 0,-3-1-2 0,-3-4-5 16,-4-2 1-16,1 1 1 0,-1-5-5 0,0-2-4 0,-2 1 4 15,-5-5 5-15,2 1 3 0,-4-4 2 16,6 7 5-16,-6-7 1 0,4 6-6 0,-4-6-11 16,0 0 0-16,9 2-13 0,-9-2-30 0,0 0-44 15,0 0-61-15,0 0-92 0,0 0-133 0,5-17-196 16,-5 7-298-16,-4-1-894 0,-1-7 396 0</inkml:trace>
  <inkml:trace contextRef="#ctx0" brushRef="#br0" timeOffset="41564.03">12045 2137 61 0,'-2'-13'414'15,"2"4"-10"-15,0-2-5 0,0 5-19 0,2-3-11 16,-2 4-20-16,0 0-28 0,-2 0-34 0,2 5-28 0,0-7-28 16,0 7-24-16,0 0-20 0,0 0-14 15,0 0-12-15,-2 18-19 0,1-6-9 0,-2-2-10 16,2 7-10-16,-3 4-23 0,-1 7-5 0,1-10-7 16,0-2-5-16,-2 2-10 0,1-2 3 0,2-4-2 15,0 1 2-15,2-5-4 0,1 1 12 0,-1-4 14 0,1 2 18 16,-1-4 38-16,1-3 28 0,1 5 5 15,-1-5-21-15,0 0-16 0,4-12-2 0,1-3-6 16,-1 5 4-16,1-3-11 0,4-2-11 0,4-9 2 16,-2 1-1-16,3-2-16 0,-2 3-10 0,2-2 7 15,-7 7-6-15,6 0-12 0,0 5 0 0,-4-2-9 16,-4 5-14-16,4 2-9 0,-3 1 5 0,1 2-14 16,-1 2-1-16,3 0 2 0,1 3-16 0,2 2-14 15,-1 4-2-15,7-2-6 0,0 6 0 0,-1-2 0 16,0 3 0-16,5 3 0 0,-3-5 0 0,7 4 0 15,-2-2 0-15,2-2 0 0,-8-1 0 0,-2-1 0 16,-4-2 0-16,-1-1 0 0,2-1 0 0,-3 3 0 16,-3-4 0-16,0-1 0 0,-2 0 0 0,3 2 0 15,-4-4 0-15,1 2 0 0,-5-2 0 0,5-8 0 16,-1 5 0-16,-4-2 0 0,0-1 0 0,1 0 0 16,1-4 0-16,-2-1-164 0,-3-1-139 0,4 2-76 15,1-3-88-15,-2 7-93 0,0-3-493 0,3 1-1141 16,5 2 504-16</inkml:trace>
  <inkml:trace contextRef="#ctx0" brushRef="#br0" timeOffset="41683.32">12725 2142 3989 0,'12'2'309'0,"-7"-2"-82"15,3 1-28-15,-4 0 63 0,-4-1 11 16,9-1-19-16,-9 1-40 0,6-6-28 0,-2 5-34 16,1 0-14-16,-5 1-24 0,4-3-49 0,-4 3-68 15,4-3-112-15,-4 3-142 0,0 0-206 0,8-4-461 16,-8 4-1001-16,0 0 442 0</inkml:trace>
  <inkml:trace contextRef="#ctx0" brushRef="#br0" timeOffset="57679.2">10900 7232 11 0,'-6'-3'445'0,"0"-1"29"0,4 0 7 15,-3 3-3-15,-2-1-47 0,6-1-34 0,1 3-41 16,-8-4-34-16,8 4-19 0,0 0-13 0,0 0-11 16,0 0-13-16,0 0-13 0,5 11-13 0,-1-5-10 15,1 1-16-15,4-2-13 0,-3 4-24 0,1-2-4 16,1 1-17-16,-1 0-13 0,3 0-4 0,1 0-18 15,-1-3-10-15,3 1-8 0,-2 0-13 0,7-2 0 16,-3 1 2-16,3-4-18 0,-1-2 1 0,5 0-1 16,-2-2-3-16,7-2 8 0,1-1-3 0,-4-5-2 15,3 1-2-15,0-3 5 0,-3 0-6 0,3-1-3 16,0 0-3-16,-5 0 6 0,-3 6-5 0,-1 1 3 16,-3 0-26-16,3 3-43 0,-5-2 0 0,1 2 0 15,-4 2 0-15,4 3 0 0,-4 1 0 0,3 2 0 16,-5 1 0-16,3 2 0 0,-2 2 0 0,0-1 0 15,8 4 0-15,-8-4 0 0,6 3 0 0,-5-3 0 16,4 2 0-16,2 0 0 0,-2-2 0 0,-3-3 0 16,5 1 0-16,1-1 0 0,-4 0 0 0,6-5 0 15,-2 0 0-15,2 1 0 0,-6-2 0 0,9-2 0 16,-2 0 0-16,-2-2 0 0,2-1 0 0,0-1 0 16,-2-1 0-16,3 0 0 0,3-4 0 0,-4 4 0 0,-4-2 0 15,5 4 0-15,-2 0 0 0,-1-1 0 0,-1 2 0 16,-5 3 0-16,1-2 0 0,2 4 0 15,2 0 0-15,-4 4 0 0,-2-2 0 0,2-1 0 0,2 5 0 16,-2 2 0-16,1-4 0 0,-2 0 0 0,-2 3 0 16,9-2 0-16,-6 0 0 0,6 2 0 0,-2-2 0 15,-5-3 0-15,4 2 0 0,0-2 0 0,2-1 0 16,0 0 0-16,-4-2 0 0,4-1 0 0,0 2 0 16,0-4 0-16,1 1 0 0,1-2 0 0,-7 1 0 15,5-2 0-15,-2-1 0 0,3-1 0 0,6-7 0 16,2 8 0-16,-9-4 0 0,0 4 0 0,0 1 0 15,2 2 0-15,-7 2 0 0,1 1 0 0,3 1 0 16,-3 2 0-16,1 3 0 0,-1 1 0 0,0 1 0 16,-2 1 0-16,3 0 0 0,-1 4 0 0,0-5 0 15,-5 2 0-15,4-4 0 0,-3 4 0 0,2-3 0 16,-1 1 0-16,2-1 0 0,0-2 0 0,-3-1 0 16,1 0 0-16,2-1 0 0,0 0 0 0,2-2 0 15,-2-1 0-15,6-3 0 0,-3 1 0 0,1-2 0 16,0 1 0-16,2-3 0 0,-2-1 0 0,2-3 0 0,1 1 0 15,6-4 0-15,-2 1 0 0,1-1 0 0,-6 4 0 16,0 2 0-16,-2 3 0 0,-1 0 0 16,5 2 0-16,-5 2 0 0,-3 2 0 0,6 3 0 15,-2 2 0-15,2 1 0 0,-2 3 0 0,-2-2 0 16,2 3 0-16,-1 0 0 0,1-3 0 0,2 3 0 0,-1-4 0 16,0 0 0-16,1-2 0 0,0 0 0 15,-1-2 0-15,4-1 0 0,-4-3 0 0,3-3 0 16,2 2 0-16,-2-4 0 0,4-3 0 0,-3 4 0 0,5-6 0 15,-7 2 0-15,-3 0 0 0,8-4 0 16,-5 5 0-16,-2-2 0 0,1 1 0 0,0 2 0 0,-4-2 0 16,3 4 0-16,-4-2 0 0,-2 3 0 0,-1-1 0 15,-3 1 0-15,-3 2 0 0,0-1 0 0,4 1 0 16,-7-1 0-16,4 1 0 0,-6 2 0 0,6 0 0 16,-6 0 0-16,5-1 0 0,-5 1 0 0,0 0 0 15,0 0-1366-15,0 0-1478 0,0 0 654 0</inkml:trace>
  <inkml:trace contextRef="#ctx0" brushRef="#br0" timeOffset="62614.39">1371 5136 137 0,'-8'0'143'0,"8"0"15"0,-10 0 3 0,10 0 9 15,-9 0 17-15,3 0 11 0,-2 0 17 0,8 0 13 16,-10 0 16-16,4-1 15 0,6 1 20 0,-11-1 16 16,9-2 22-16,2 3 15 0,-8-1 5 15,8 1 9-15,-8-1 3 0,8 1 4 0,0 0-4 16,-6-1-15-16,6 1-10 0,0 0-21 0,-8-1-24 0,8 1-27 15,0 0-22-15,0 0-35 0,-4 4-14 0,4 1 1 16,0-5-7-16,3 11-6 0,2 0-9 0,0 2-14 16,-4-1-18-16,7 5-52 0,0 1-76 0,-3 0 0 15,5 0 0-15,-2-1 0 0,-2-2 0 16,3-1 0-16,0-5 0 0,-1 2 0 0,1-3 0 0,3-1 0 16,5-3 0-16,3-4 0 0,11-7 0 0,-2-4 0 15,7-4 0-15,14-12 0 0,-3-2 0 0,1-3 0 16,0-2 0-16,2-3 0 0,-1 0 0 0,-1 3 0 15,-3-1 0-15,-4 1 0 0,-12 12 0 0,2-3 0 16,-4 4 0-16,-3 5 0 0,-2 0 0 0,-6 5 0 16,-5 4 0-16,-2 1 0 0,-2 0 0 0,2 3 0 15,-5 1 0-15,1-2 0 0,-4 2 0 0,2 0 0 16,-3 2 0-16,8-3 0 0,-7-1 0 16,-1 4 0-16,0 0 0 0,0 0 0 0,0 0 0 15,0 0 0-15,0 0 0 0,14 6 0 0,-10-5 0 0,-4-1 0 16,1 3 0-16,-1-3 0 0,4 3 0 0,-4-3 0 15,5 1 0-15,-5-1 0 0,0 0 0 0,5 2 0 16,-5-2 0-16,0 0 0 0,5 4-1366 16,-5-4-1478-16,0 0 654 0</inkml:trace>
  <inkml:trace contextRef="#ctx0" brushRef="#br0" timeOffset="81699.81">3359 8365 399 0,'0'0'530'0,"-5"-2"5"15,5 2-7-15,0 0-22 0,0 0-25 0,0 0-42 16,0 0-35-16,0 0-23 0,0 0 0 0,0 0 1 16,3 9-15-16,1-3-17 0,2 3-14 15,-3 3-21-15,4-3-16 0,-3 2-17 0,2-1-12 16,-3 2-9-16,1-3-12 0,-1 1-11 0,-1-2-13 16,3 1-192-16,-2-1-33 0,-1-1 0 0,2-2 0 0,1-2 0 15,-1 1 0-15,5-2 0 0,1-2 0 0,3-4 0 16,9-1 0-16,7-8 0 0,2-1 0 0,11-13 0 15,5 1 0-15,-1-2 0 0,4-2 0 16,-3-1 0-16,3 3 0 0,-4 3 0 0,-1-1 0 16,1 3 0-16,-14 7 0 0,1 2 0 0,-1 1 0 0,-5 2 0 15,0-1 0-15,-9 7 0 0,-4-3 0 0,-2 4 0 16,-3 1 0-16,-1 0 0 0,-3 1 0 0,3-1 0 16,-4 1 0-16,0 0 0 0,-4 2 0 0,9-2 0 15,-9 2 0-15,0 0 0 0,6-1 0 0,-6 1 0 16,2-3 0-16,-2 3 0 0,0 0 0 0,0 0-1366 15,-12 11-1478-15,12-11 654 0</inkml:trace>
  <inkml:trace contextRef="#ctx0" brushRef="#br0" timeOffset="86998.51">4760 9703 4 0,'-5'-4'477'0,"5"4"9"0,0 0 12 0,0-5 9 16,0 5-16-16,0 0-14 0,0 0-22 0,5-6-10 15,-5 4-11-15,0 2-3 0,0 0-30 16,9-3-10-16,-9 3-26 0,0 0-16 0,9 6-14 15,-5-2-22-15,0 2-21 0,2 0-26 0,-1 2-23 0,-1 2-20 16,0-1-21-16,4 6-96 0,2-1-106 0,-1 1 0 16,-2-6 0-16,10 3 0 0,-4-1 0 0,2-2 0 15,-1-2 0-15,5-3 0 0,-2-3 0 0,2-1 0 16,3-3 0-16,-3-2 0 0,9-3 0 0,-1-4 0 16,-2-3 0-16,1 1 0 0,-2-4 0 0,5 0 0 15,-4-1 0-15,-2-3 0 0,0 2 0 0,-5 2 0 16,-3 4 0-16,-3 4 0 0,-1-2 0 0,-1 5 0 15,-2-2 0-15,-1 5 0 0,-2 2 0 0,0 1 0 16,1 2 0-16,0 1 0 0,2 3 0 0,1 4 0 16,0-2 0-16,1 6 0 0,3 1 0 0,-3-2 0 15,3 1 0-15,1-1 0 0,2-1 0 0,-1 2 0 16,-1-4 0-16,2 0 0 0,1-2 0 0,1-2 0 16,-1-1 0-16,0 0 0 0,1-2 0 0,-1-4 0 15,3 1 0-15,-3-2 0 0,1-1 0 0,1 0 0 16,-2 0 0-16,3-3 0 0,-2 0 0 0,3 1 0 15,-2-1 0-15,-4-3 0 0,4 3 0 0,-1 1 0 16,-4 1 0-16,0 0 0 0,0 2 0 0,-1 1 0 16,-4 2 0-16,5 1 0 0,-2 0 0 0,-1 1 0 0,2 1 0 15,0 1 0-15,-1 1 0 0,0 0 0 16,3 1 0-16,-2-1 0 0,4 2 0 0,-2-2 0 16,5-1 0-16,-7 0 0 0,8 1 0 0,-2-4 0 0,-1 0 0 15,1-1 0-15,-1-1 0 0,1-1 0 0,0 0 0 16,-4-4 0-16,2 2 0 0,-3-1 0 0,-1-1 0 15,-3 1 0-15,0-1 0 0,-2 0 0 0,2 0 0 16,-6 0 0-16,1 3 0 0,-1-1 0 0,-1 0 0 16,-2 0 0-16,-1 4 0 0,-5-6 0 0,-2 5-1366 15,2-1-1478-15,5 2 654 0</inkml:trace>
  <inkml:trace contextRef="#ctx0" brushRef="#br0" timeOffset="92297.53">5728 11072 281 0,'0'0'452'0,"-11"-4"3"0,5 3 3 0,6 1-10 16,-9-1-11-16,9 1-16 0,-9-2-14 15,5 0-13-15,4 2-13 0,-6-3-13 0,6 3 7 0,-7-4-29 16,7 4-8-16,-3-2-12 0,3 2-12 0,-6-4-6 15,6 4-9-15,-3-1-6 0,3 1-9 0,-6-2-5 16,6 2-9-16,-3-4-14 0,3 4-255 0,-3-3-1 16,3 3 0-16,0 0 0 0,-2-6 0 0,2 6 0 15,0 0 0-15,2-4 0 0,2 1 0 0,1-1 0 16,0-1 0-16,3 1 0 0,6 1 0 0,3-3 0 16,2 1 0-16,11-1 0 0,4-1 0 0,1 0 0 15,19 2 0-15,-2 0 0 0,2 3 0 0,1 0 0 16,3 2 0-16,-2-4 0 0,-4 6 0 0,-1-2 0 15,-11 1 0-15,12-2 0 0,-12 5 0 0,-7-3 0 0,5-1 0 16,-3 1 0-16,0-2 0 0,-2 2 0 16,-5-1 0-16,-8 1 0 0,-2-3 0 0,0 3 0 0,-5-1 0 15,-7 0 0-15,3-1 0 0,-4 0 0 0,-1-2 0 16,0-1 0-16,-4 1 0 0,0 3 0 16,-9-7 0-16,5 4 0 0,-10 1-443 0,-4-2-218 15,-3 2-521-15,-8-2-1279 0,0 2 566 0</inkml:trace>
  <inkml:trace contextRef="#ctx0" brushRef="#br0" timeOffset="92630.29">5876 11010 75 0,'-22'1'443'0,"3"-1"27"0,-2 0 17 16,2 1 17-16,1 0 6 0,6-1 7 0,0 0-11 15,4 0-7-15,0 1-25 0,2-1-20 0,0 0-27 16,6 0-18-16,0 0-15 0,0 0-17 0,0 0-11 15,0 0-26-15,0 0-11 0,0 0-18 0,20-4-25 16,0 1-273-16,9 1-13 0,0 0 0 0,9-1 0 16,0 0 0-16,13 0 0 0,5-1 0 0,4 1 0 15,-4 1 0-15,1 0 0 0,-1-2 0 0,-5 2 0 16,1-1 0-16,-12 0 0 0,-2 0 0 0,3 0 0 0,-6-2 0 16,-2 2 0-16,-4-2 0 0,-7 2 0 15,-3-3 0-15,-5 3 0 0,-1-1 0 0,-1 2 0 16,-1-2 0-16,-6 1 0 0,3 0 0 0,-5 1 0 0,-1-1 0 15,2 0 0-15,-4 3 0 0,6-2 0 16,-6 2 0-16,5 0 0 0,-5 0 0 0,0 0 0 0,4-4 0 16,-4 4 0-16,0 0 0 0,4-2-316 0,-4 2-997 15,0 0-1422-15,0 0 629 0</inkml:trace>
  <inkml:trace contextRef="#ctx0" brushRef="#br0" timeOffset="95198.38">10566 11017 318 0,'-9'-2'371'0,"9"2"9"0,-10-1 12 15,4 1 9-15,6 0 10 0,-11 0 7 0,2 1 10 16,2 1 4-16,-2-2 16 0,2 0-1 0,0 0-9 16,-2 0 10-16,1-2-1 0,8 2-16 0,-15 0 0 15,7-1-9-15,3 0-12 0,5 1-17 0,-10-1-68 16,6 0-325-16,4 1 0 0,-4-5 0 0,4 5 0 16,5-7 0-16,7 2 0 0,7-2 0 0,0 3 0 15,14-3 0-15,8 1 0 0,9 1 0 0,4 1 0 16,-1 2 0-16,3 0 0 0,-2 2 0 0,5-2 0 15,-1 4 0-15,-4-2 0 0,3-2 0 0,-4 2 0 16,-14 0 0-16,-1 0 0 0,-1 3 0 0,-1-3 0 0,0-1 0 16,-8 1 0-16,1-2 0 0,-7 2 0 15,-2 0 0-15,-3-1 0 0,-6 0 0 0,1 0 0 16,-3-2 0-16,-3 1 0 0,-2-2 0 0,-3 2 0 0,2-2 0 16,-3 4 0-16,-9-5 0 0,-5 2 0 0,1 0 0 15,-10 1 0-15,-6 1-133 0,-2 4-576 0,-6-3-517 16,1 4-1326-16,-2 2 587 0</inkml:trace>
  <inkml:trace contextRef="#ctx0" brushRef="#br0" timeOffset="95382.93">10741 11044 3194 0,'-32'6'329'0,"3"2"-74"15,1-5 5-15,6 0 40 0,5-1 31 0,3-2 10 16,4 5-7-16,2-4-10 0,2-1-40 0,6 0-14 16,0 0 4-16,-4 1-4 0,4-1-12 0,0 0-9 15,24-6-12-15,-2 5-18 0,0 0-18 0,9-3-19 16,-1 1-103-16,6 0-79 0,1 1 0 0,13-3 0 15,-12 3 0-15,1-1 0 0,13-1 0 0,-15 2 0 16,-1 0 0-16,-3-2 0 0,2 2 0 0,-6-1 0 16,-9-1 0-16,-7 1-105 0,5 1-278 0,-8 0-77 15,-4 0-87-15,-1 1-120 0,0-3-339 0,-3 2-1088 0,1 0 482 16</inkml:trace>
  <inkml:trace contextRef="#ctx0" brushRef="#br0" timeOffset="96747.99">16132 10898 36 0,'-5'-7'457'15,"5"7"28"-15,0 0 6 0,2-6 3 0,-2 6-14 16,0 0-12-16,9 0-15 0,-9 0-13 0,9 5-7 16,-1-3-14-16,-1 3-16 0,4 3-22 0,-2-2-16 0,2 1-16 15,3 7-24-15,0-1-20 0,0 0-25 0,3 0-19 16,2 3-15-16,1-6-23 0,6 4-15 0,1-3-19 15,-3-4-189-15,9-1 0 0,-1-2 0 0,3 0 0 16,2-3 0-16,1-2 0 0,13-3 0 0,3-3 0 16,-17 4 0-16,17-7 0 0,1 1 0 0,1-5 0 15,-1-2 0-15,-1 1 0 0,-3-5 0 0,1 3 0 16,-5-1 0-16,-12 5 0 0,1 2 0 0,-2 1 0 16,-2 1 0-16,1 2 0 0,-2 2 0 0,0 1 0 15,-11 3 0-15,1 1 0 0,0 4 0 0,-2 2 0 16,-2-2 0-16,2 6 0 0,-5-1 0 0,4 6 0 15,-5-3 0-15,1 1 0 0,3 0 0 0,2 5 0 16,-5-5 0-16,4-1 0 0,-4 1 0 0,3-2 0 16,-1-1 0-16,2-1 0 0,1-1 0 0,0-3 0 0,10 2 0 15,1-6 0-15,-8-2 0 0,-2-2 0 16,1 0 0-16,8-4 0 0,-1-1 0 0,0-2 0 16,0-1 0-16,1-3 0 0,0 0 0 0,-1-1 0 15,1-2 0-15,1 0 0 0,-1 4 0 0,-1 1 0 0,-2 0 0 16,-7 6 0-16,0 2 0 0,-2 0 0 0,-3 3 0 15,-4 4 0-15,3 1 0 0,-2 0 0 16,-2 4 0-16,0 0 0 0,2 5 0 0,-4-3 0 0,-2 2 0 16,3-2 0-16,1 5 0 0,0-2 0 0,1-1 0 15,-3-1 0-15,5 1 0 0,-1-4 0 0,1 0 0 16,2 0 0-16,-1-2 0 0,5 0 0 0,0-2 0 16,3-3 0-16,7-1 0 0,-7-1 0 0,6-3 0 15,6-2 0-15,-1-1 0 0,3 0 0 0,-2-3 0 16,2-1 0-16,0-1 0 0,2 0 0 0,-3 0 0 15,0-1 0-15,-2 2 0 0,-1 3 0 0,-2 2 0 16,-2 1 0-16,-8 2 0 0,4 2 0 0,-6 1 0 16,-4 3 0-16,-2-1 0 0,3 3 0 0,-1 1 0 15,1 3 0-15,-4-1 0 0,-1 0 0 0,5 3 0 16,-2-2 0-16,3 2 0 0,-1 0 0 0,4 0 0 16,1-1 0-16,7-2 0 0,-6-1 0 0,8-2 0 15,-10-1 0-15,13-3 0 0,0 0 0 0,-2-3 0 16,3-1 0-16,-1-3 0 0,-1 1 0 0,-8 1 0 0,-2-3 0 15,1-1 0-15,-2 0 0 0,-4-1 0 16,-2 2 0-16,-4-2 0 0,-1 4 0 0,-2-3 0 16,-1 0 0-16,-5 2 0 0,1 0 0 0,-6 2 0 0,-6-3-1366 15,2 3-1478-15,-3 0 654 0</inkml:trace>
  <inkml:trace contextRef="#ctx0" brushRef="#br0" timeOffset="98049.81">6111 8536 145 0,'-15'-23'221'0,"-7"2"-24"16,-2 3-17-16,-2-1-8 0,-6 1-19 15,-4 3-9-15,-11 0-5 0,11 3-2 0,-15 3-7 0,-6-1-12 16,-1 5-4-16,-2 4-9 0,0 9-15 0,-5 3-1 16,-28 11-21-16,3 0-19 0,7 9-17 15,1 4-14-15,22-8-15 0,3 4-10 0,-19 12-6 0,21-8 6 16,3 1 1-16,6 0 0 0,0 3 2 0,6-1 3 15,-1-1-3-15,3 2-2 0,2-3 4 16,3 0 0-16,9-10-2 0,-1 3 2 0,5 1 0 16,-2 0 0-16,3-2-3 0,1 0 8 0,4 1-1 0,-1 0 5 15,3 1 4-15,5 0 7 0,2-2 2 0,2-1 0 16,3 1-1-16,1 1 6 0,6-3 1 0,3 2 2 16,-1-2-5-16,5 1 4 0,1 1-6 0,4-5 9 15,4 1 7-15,3 0 7 0,5-1 5 0,-2-2 6 16,19 3 4-16,-1 2-2 0,1-5 0 15,7-4-1-15,-2 1 2 0,3-4-6 0,4 0-6 0,0-3-3 16,2-3-6-16,-2-1-7 0,3-2 12 0,-2 1-12 16,-2-1-6-16,1-3-4 0,-2-2-2 0,-3 0-1 15,-3-2 0-15,3-2-2 0,-1 0-2 0,-3-1-2 16,-13 0 0-16,1-1-1 0,-1-1-3 0,-1 0 1 16,4-2-2-16,-5 1 1 0,12-7 0 0,-11 5-4 15,-2-1 4-15,-2-1-2 0,2-3-2 0,-4 2 5 16,0-4-9-16,1-1-7 0,-4-2-4 0,3-2-6 15,-7-1-11-15,-5-3-11 0,3-2-10 0,-2 0-9 16,-4-1-5-16,-2-4 1 0,-1-12 5 0,-7 9 0 16,4-10 7-16,-10 11 4 0,0-1 14 0,-7-11 21 15,-2 14 15-15,-4-12 19 0,-1 13 10 0,0-2 16 16,-10-10 5-16,-5 4 8 0,0 1 4 0,-2 2 1 16,-2 1-3-16,4 10 10 0,-8-5-13 0,6 10 4 15,-10-8-1-15,10 13-5 0,-3-1 0 0,2 5-12 16,-5-1 6-16,2 6-10 0,0-2-3 0,0 5-7 15,4-2-5-15,5 3 2 0,7 1-1 0,-2 0-11 16,2 1 6-16,6 1-4 0,2-1-5 0,0 1-18 16,5 1-5-16,-2-2-14 0,8 1-12 0,-10 1-16 15,10-1 2-15,-5 1-5 0,5-1 1 0,0 4-6 16,0-4-3-16,0 0-3 0,0 0-5 0,14 1-7 16,-6 1-14-16,-2-2-18 0,-6 0-37 0,13 0-45 15,-4-2-41-15,-9 2-211 0,10-5-479 0,-5 2 212 16</inkml:trace>
  <inkml:trace contextRef="#ctx0" brushRef="#br0" timeOffset="98213.9">6116 8699 3836 0,'0'0'61'0,"0"0"-39"0,0 0-7 16,-17-6-24-16,11 3-64 0,-8 1-103 0,8 2-185 15,-6-3-192-15,1 1-599 0,-1-2 266 0</inkml:trace>
  <inkml:trace contextRef="#ctx0" brushRef="#br0" timeOffset="99964.01">6534 12080 379 0,'0'0'477'0,"-1"-6"12"0,1 6-9 0,0 0-19 15,0 0-18-15,0 0-17 0,0 0-18 0,0 0-15 0,0 0-13 16,9 10-12-16,-4-4-17 0,4 0-22 0,-2 3-15 16,2 1-20-16,1-2-22 0,2 5-18 0,2 1-14 15,-1-3-15-15,0 1-4 0,3 0-18 16,1-5-12-16,2 1-11 0,9 1-11 0,-1-6-10 0,4 2-74 16,-3-3-85-16,4-4 0 0,-2 0 0 0,2-1 0 15,4-4 0-15,-4-2 0 0,3-2 0 0,-3-1 0 16,2-5 0-16,-2 1 0 0,0 2 0 0,-1-4 0 15,-1 1 0-15,-2 2 0 0,-3 0 0 0,-5 5 0 16,-4 2 0-16,0 1 0 0,-6 2 0 0,3 3 0 16,-7-2 0-16,2 7 0 0,0-2 0 0,-3 3 0 15,5 3 0-15,-2 0 0 0,-3 1 0 0,3 3 0 16,-1-1 0-16,-3 5 0 0,2-4 0 0,0 0 0 16,1-1 0-16,3 2 0 0,-1-1 0 0,8 1 0 15,-3-1 0-15,-2-5 0 0,7 2 0 0,1-2 0 16,-2-3 0-16,4-3 0 0,6 0 0 0,0-3 0 15,3-3 0-15,-1-3 0 0,-2-1 0 0,3-1 0 16,-2-4 0-16,2-1 0 0,0 2 0 0,-3-1 0 16,-2 2 0-16,-2 1 0 0,-5 4 0 0,-2-1 0 0,-3 6 0 15,-4-2 0-15,0 3 0 0,3 1 0 16,-4 0 0-16,0 4 0 0,5 1 0 0,-6 1 0 0,3 4 0 16,-3 0 0-16,2 4 0 0,4-2 0 0,-5 1 0 15,4 1 0-15,1-1 0 0,-1-1 0 0,1 2 0 16,0-6 0-16,2 4 0 0,2-4 0 0,1-1 0 15,3-4 0-15,-4 2 0 0,5-5 0 0,6 0 0 16,1-3 0-16,-3-5 0 0,-2 4 0 0,2-8 0 16,0 3 0-16,0-2 0 0,1-3 0 0,-1 2 0 15,-2 2 0-15,-6 3 0 0,1 1 0 0,-5-1 0 16,4 3 0-16,-6 3 0 0,2 2 0 0,-6 1 0 16,5 2 0-16,-1 3 0 0,-4 0 0 0,1 1 0 15,3 4 0-15,0-3 0 0,-2 3 0 0,3-2 0 16,0 1 0-16,-1 2 0 0,4-3 0 0,-6-3 0 15,7 1 0-15,0-4 0 0,0 2 0 0,1-1 0 16,-2-6 0-16,3 2 0 0,-2-3 0 0,1-3 0 0,-3 1 0 16,3-4 0-16,-2 2 0 0,0-6 0 15,0 2 0-15,-3 2 0 0,2-3 0 0,0 0 0 16,-1-1 0-16,-2-1 0 0,1 4 0 0,-4 1 0 0,-3 1 0 16,2 2 0-16,1 0 0 0,0 1 0 0,-5 3 0 15,0 0 0-15,-1-1 0 0,1 1 0 0,-5 2 0 16,0 0 0-16,0 0 0 0,0 0 0 15,0 0 0-15,-16 7-1366 0,4-7-1478 0,-4 1 654 0</inkml:trace>
  <inkml:trace contextRef="#ctx0" brushRef="#br0" timeOffset="108464">11462 15679 199 0,'0'0'428'16,"0"0"25"-16,0 0 4 0,0 0 4 0,0-4-7 16,0 4-11-16,0 0-8 0,0 0-27 0,0 0-23 0,0 0-3 15,0 0-22-15,0 0 1 0,5 8-12 16,-1-1-20-16,2 1-13 0,-1 0-21 0,6 2-17 16,3 4-24-16,-2-3-21 0,5 2-17 0,5 0-17 15,3 1-12-15,3-2-16 0,4-1-33 0,3-3-138 16,-2-3 0-16,7-2 0 0,-2 2 0 0,16-5 0 15,-2-2 0-15,2-3 0 0,-2-1 0 0,2-4 0 0,1 1 0 16,-1-3 0-16,-3-5 0 0,1-1 0 16,3-3 0-16,-4-4 0 0,-1-2 0 0,0 3 0 0,2 1 0 15,-7 1 0-15,-9 7 0 0,1 2 0 16,-4 2 0-16,0 1 0 0,0 3 0 0,-1 5 0 16,3 2 0-16,1 5 0 0,-3-1 0 0,0 4 0 15,0 2 0-15,-1 3 0 0,3 1 0 0,2 1 0 16,-3 1 0-16,0-2 0 0,0 3 0 0,-4-2 0 15,4 0 0-15,-2-2 0 0,3 0 0 0,-1-3 0 16,-1-2 0-16,4-1 0 0,-2 0 0 0,-2-3 0 0,5-2 0 16,0-1 0-16,0-3 0 0,0-4 0 15,12-4 0-15,-9 1 0 0,10-5 0 0,0-4 0 16,0-4 0-16,-6-4 0 0,0 1 0 0,-12 7 0 16,-1 2 0-16,-2 1 0 0,1 2 0 0,-4 4 0 15,-9 1 0-15,1-1 0 0,-2 7 0 0,-3 0 0 0,-3 1 0 16,3 4 0-16,-5 0 0 0,2 2 0 0,1 0 0 15,-3 4 0-15,0-1 0 0,5 3 0 16,-1 1 0-16,1 0 0 0,3-1 0 0,-1 1 0 16,0-1 0-16,3-1 0 0,9 0 0 0,-1-1 0 15,1-3 0-15,0 1 0 0,4-4 0 0,0-1 0 0,4 0 0 16,-1-4 0-16,3 1 0 0,-3-4 0 16,1-5 0-16,5 1 0 0,8-4 0 0,-1-4 0 15,-11 6 0-15,-1 0 0 0,0 0 0 0,-3 2 0 16,4 3 0-16,-6 0 0 0,-1 3 0 0,0 2 0 0,-2 2 0 15,0 1 0-15,-9 2 0 0,4 0 0 0,4 5 0 16,-8-2 0-16,-1-1 0 0,1 1 0 0,-1-1 0 16,1 2 0-16,-1 0 0 0,8 2 0 15,-6-5 0-15,-2 0 0 0,5-1 0 0,5 0 0 16,-7-4 0-16,9 0 0 0,-3-2 0 0,4-2 0 0,-3-1 0 16,3 0 0-16,-1-3 0 0,-1 1 0 0,4-4 0 15,-3 2 0-15,5-4 0 0,-1-2 0 0,1-1 0 16,-3 0 0-16,0 1 0 0,-4 0 0 15,1 4 0-15,-1 2 0 0,-11 2 0 0,2 0 0 0,-2 4 0 16,1 0 0-16,-5 5 0 0,-1-1 0 0,-2 0 0 16,1 2 0-16,-1 6 0 0,-2-2 0 0,2 2 0 15,0-1 0-15,0 2 0 0,-5-1 0 0,3 1 0 16,2 1 0-16,-1-3 0 0,4 4 0 0,1-1 0 16,-5-3 0-16,5-2 0 0,3 1 0 15,3-2 0-15,8 1 0 0,0 1 0 0,2-5 0 0,0-1 0 16,4-4 0-16,1 3 0 0,4-3 0 0,-1-2 0 15,13-7 0-15,0 1 0 0,-15 2 0 0,0 0 0 16,-4 3 0-16,0-1 0 0,-2 1 0 0,-8 2 0 16,-4 0 0-16,1 1 0 0,-7 5 0 15,-1-1 0-15,2 0 0 0,-8 2 0 0,4 0 0 0,-4 0 0 16,2 4 0-16,-5-2 0 0,2 0 0 0,1 1 0 16,-1 0 0-16,4 1 0 0,-3 0 0 0,1-3 0 15,3 3 0-15,5-3 0 0,2-1 0 16,3-2 0-16,2 1 0 0,1-3 0 0,10 0 0 0,-4-2 0 15,7-1 0-15,-5 0 0 0,2-3-1366 0,3-1-1478 16,3 1 654-16</inkml:trace>
  <inkml:trace contextRef="#ctx0" brushRef="#br0" timeOffset="108597.93">17672 15633 295 0,'2'3'580'0,"-2"-2"-14"0,0-1 0 15,0 0 40-15,0 0 29 0,-14 0-32 0,14 0-58 0,-9-3-56 16,4 1-84-16,5 2-126 0,-10 1-186 0,2 0-247 15,1 3-314-15,-6 1-372 0,-4 0-910 0,-1 3 402 16</inkml:trace>
  <inkml:trace contextRef="#ctx0" brushRef="#br0" timeOffset="110280.38">3382 14644 292 0,'-1'-4'465'0,"-3"0"-5"15,2 0-6-15,-2-2-8 0,1 3-8 0,2-1-24 16,1 4-2-16,-4-5-36 0,4 5-24 0,-2-5-34 16,2 5-21-16,0 0-22 0,0 0 16 0,0 0-27 15,6 13-14-15,-5-8-12 0,2 7-12 16,3-1-4-16,-1 1-32 0,3 3-16 0,-3 1-14 15,5-4-19-15,2 5-7 0,-3-5-12 0,6 3-21 16,-1-2-3-16,4-1-16 0,-1-1-8 0,1-3-2 0,8 2 4 16,1-3-21-16,1-1-4 0,-6-5-4 0,9-1-6 15,-3 0 7-15,0-5-13 0,7 1-35 16,-6-1 0-16,3-7 0 0,0 1 0 0,0-3 0 0,0 0 0 16,1-2 0-16,0-2 0 0,-2-4 0 0,-3 4 0 15,-2 1 0-15,-1 4 0 0,-1-3 0 0,-8 6 0 16,-5 3 0-16,2 1 0 0,-4 3 0 0,5 2 0 15,-5 3 0-15,0 3 0 0,0-4 0 0,-1 6 0 16,1 2 0-16,1-1 0 0,-3 3 0 0,4 1 0 16,1 1 0-16,1 0 0 0,0 2 0 0,2-5 0 15,2 1 0-15,1-2 0 0,1-3 0 16,-1 2 0-16,10-4 0 0,0-1 0 0,1-3 0 0,-2-2 0 16,-5-1 0-16,5-5 0 0,1 1 0 0,-1-2 0 15,1-1 0-15,-1-2 0 0,0-2 0 0,1 0 0 16,-2-2 0-16,1-4 0 0,-1 2 0 0,-3 1 0 15,3 5 0-15,-11 4 0 0,3-1 0 0,-7 7 0 16,2 0 0-16,-3 2 0 0,-2 1 0 0,3 2 0 16,-2 5 0-16,-1 0 0 0,0 2 0 0,-2-1 0 15,-1 2 0-15,-1 1 0 0,3 2 0 0,-4-1 0 16,7-1 0-16,-6 0 0 0,4-3 0 0,-3 2 0 16,4-4 0-16,-1 3 0 0,-2-6 0 0,3 0 0 15,1 0 0-15,0-2 0 0,3-1 0 0,1-1 0 16,-1-2 0-16,6-5 0 0,2 3 0 0,-2-4 0 15,3 2 0-15,4-7 0 0,4 5 0 0,-7-8 0 16,5 1 0-16,-1 0 0 0,1 0 0 0,-3 3 0 0,1 0 0 16,-12 5 0-16,0 4 0 0,-1-1 0 0,-4 4 0 15,5 1 0-15,-5 0 0 0,-1 3 0 16,-1 0 0-16,0 5 0 0,-1-2 0 0,2 3 0 0,-2-1 0 16,-1 1 0-16,0-1 0 0,0 1 0 15,2-2 0-15,-1 2 0 0,2-3 0 0,1-2 0 16,-1 1 0-16,2 0 0 0,-1-4 0 0,2 1 0 0,3-2 0 15,-1-1 0-15,5-2 0 0,-3-1 0 0,3 0 0 16,5-3 0-16,1-3 0 0,5-1 0 0,-3-4 0 16,1 2 0-16,0-1 0 0,1 2 0 15,-11 0 0-15,7 0 0 0,-5 3 0 0,-7 3 0 16,-1 2 0-16,1 1 0 0,-5 0 0 0,2 4 0 0,-1 0 0 16,-3 3 0-16,3-1 0 0,0 4 0 0,-3-2 0 15,0-2 0-15,0 3 0 0,1 1 0 0,-1-1 0 16,3 0 0-16,2 0 0 0,-1-4 0 0,0 2 0 15,2-2 0-15,1 0 0 0,1-2 0 0,0 0 0 16,-3-2 0-16,4 0 0 0,-3-2 0 0,1 0 0 16,-1-2 0-16,-2 1 0 0,-2 1 0 0,0-4 0 15,-3 0 0-15,-4 0 0 0,1-2-131 0,-3 3-668 16,-3-3-412-16,0 3-1311 0,0 1 581 0</inkml:trace>
  <inkml:trace contextRef="#ctx0" brushRef="#br0" timeOffset="113681.21">17665 14236 3681 0,'-2'-4'252'0,"-2"-4"-93"16,5 3-30-16,-2 1 83 0,0-2 50 0,-1 1 18 15,2 5-9-15,0-5-43 0,-1 0-45 0,1 5-12 0,0 0-10 16,0 0 14-16,0 0 2 0,0 0-11 15,1 16 8-15,3-9 1 0,0-2 8 0,0 5-2 0,0-5 4 16,-2 2 4-16,1 2 1 0,-1-2 8 0,2-2 2 16,1 0-191-16,-1 0-9 0,1-3 0 0,2 1 0 15,4-1 0-15,1 0 0 0,-1-2 0 0,2-1 0 16,2-2 0-16,2 0 0 0,10-5 0 16,2 1 0-16,1-3 0 0,3-5 0 0,0 3 0 0,17-6 0 15,0-1 0-15,0 0 0 0,-1-5 0 0,5 0 0 16,-4 0 0-16,1-2 0 0,1-1 0 0,-3-1 0 15,-6 3 0-15,-11 10 0 0,-2-2 0 16,-5 4 0-16,-4 3 0 0,-5 4 0 0,-2-2 0 0,-2 3 0 16,-4 4 0-16,-1-3 0 0,-3 1 0 0,-4 1 0 15,0 2 0-15,0 0 0 0,0 0 0 0,-13 12 0 16,8-5 0-16,0-1 0 0,0 1 0 0,-1 2 0 16,4-2 0-16,-2 2 0 0,-1-1 0 0,5-1 0 15,-6 2 0-15,2 1-682 0,2-2-570 0,0 1-1356 16,-2 0 600-16</inkml:trace>
  <inkml:trace contextRef="#ctx0" brushRef="#br0" timeOffset="126064.09">14006 17345 150 0,'-2'-6'394'0,"-1"0"10"0,1 2 16 0,-2-2-3 16,4 6-14-16,-1-6-43 0,1 6-32 0,0 0-31 15,0 0-13-15,0 0 3 0,0 0-1 0,0 0-3 16,0 0-18-16,10 21-10 0,-6-9-6 0,2-1-7 16,3 2-4-16,-1 3-17 0,1-1-21 0,-2-5-2 15,2 4-15-15,4 1-5 0,-3-3-18 0,4 1-1 16,-1-3 6-16,0-5-17 0,14 4-13 0,1-5-5 16,0-4-15-16,3-2-1 0,2 0-14 15,0-3 2-15,3-3-4 0,0 0-13 0,11-5-9 0,-10 3-14 16,0-1-62-16,-4-1 0 0,-1-2 0 0,-1 3 0 15,-2-2 0-15,-3 2 0 0,2 3 0 0,-8 2 0 16,0 1 0-16,-5 2 0 0,-4-2 0 16,1 4 0-16,0 1 0 0,-5 0 0 0,-7 0 0 15,14 3 0-15,-4 1 0 0,1 1 0 0,-2 0 0 0,-3-2 0 16,7 1 0-16,-3 0 0 0,-1 2 0 0,4-2 0 16,3 0 0-16,3 0 0 0,2-2 0 15,10-1 0-15,-12-2 0 0,1-1 0 0,10 1 0 16,-4-1 0-16,3 0 0 0,1-3 0 0,1 0 0 15,-3-1 0-15,0-3 0 0,-1-1 0 0,0 0 0 16,-8 4 0-16,-2 1 0 0,0 2 0 0,0-1 0 16,-3 3 0-16,-5 1 0 0,1 0 0 0,-1 1 0 15,0 3 0-15,0 2 0 0,0 2 0 0,0-1 0 16,0 2 0-16,0-1 0 0,4 0 0 0,-3 0 0 16,3-2 0-16,1 2 0 0,2-1 0 0,-5-1 0 15,10-2 0-15,-4-1 0 0,3 0 0 0,1-3 0 16,-2 0 0-16,-1-6 0 0,-4 2 0 0,5-2 0 15,-1 1 0-15,-3-3 0 0,2 0 0 0,2-3 0 16,-2 2 0-16,-2-2 0 0,2-2 0 0,-2 2 0 16,2 2 0-16,-2 1 0 0,0-1 0 0,1 3 0 15,-2 2 0-15,-1 2 0 0,-1-2 0 0,2 1 0 16,8 1 0-16,-10 3 0 0,-1 0 0 0,1 0 0 16,0 2 0-16,7 0 0 0,-7 2 0 0,8-1 0 15,-3-2 0-15,2-2-1366 0,8 4-1478 0,1 0 654 16</inkml:trace>
  <inkml:trace contextRef="#ctx0" brushRef="#br0" timeOffset="126579.86">19032 17566 3873 0,'0'0'501'0,"6"-5"-249"0,-6 5-53 16,0 0 62-16,0 0 74 0,1-8 31 0,-1 8 5 16,0-8-18-16,0 4-32 0,2-1-2 0,0 0-6 0,2-1-8 15,-2 0-5-15,2 0-178 0,5 0-122 0,3 0 0 16,4 0 0-16,6 1 0 0,7-1 0 0,6 3 0 15,1-1 0-15,0 1 0 0,-1 0 0 16,20 3 0-16,-4 0 0 0,-1 1 0 0,-13 1 0 16,18 3 0-16,-18-3 0 0,2-2 0 0,-4 0 0 15,-3 2 0-15,0 2 0 0,-1-3 0 0,-8 1 0 16,-2 0 0-16,-2-2 0 0,-7 0 0 0,0-2 0 16,-4 2 0-16,-8 0 0 0,11 2 0 0,-11-2 0 0,0 0 0 15,0 0 0-15,0 0 0 0,0 0-153 16,-31 1-510-16,15 0-60 0,-6 2-386 0,-1-2-1202 0,-5 3 533 15</inkml:trace>
  <inkml:trace contextRef="#ctx0" brushRef="#br0" timeOffset="126832.85">19162 17638 3579 0,'-31'1'447'0,"2"-2"-151"0,2 2-39 16,5-2 71-16,3-1 55 0,6-1 37 0,1 1-26 15,1 1-14-15,2-2-30 0,2 2 10 0,7 1 9 16,-11-1-7-16,11 1-96 0,-3-6-266 0,3 6 0 15,0 0 0-15,23-3 0 0,2 2 0 0,8-1 0 16,6 2 0-16,0 2 0 0,20 0 0 0,-4-3 0 16,0 9 0-16,-2-7 0 0,-1 4 0 0,-14-2 0 15,13 0 0-15,-11-2 0 0,-4 3 0 0,-6-6 0 16,-8 0 0-16,0 2 0 0,-3 2 0 16,-5 1 0-16,-1-4 0 0,-2 1 0 0,-3-2 0 15,-8 2 0-15,0 0 0 0,0 0 0 0,0 0 0 16,0 0 0-16,0 0 0 0,-27-3-551 0,8 4-723 0,1-2-1379 15,-10 1 610-15</inkml:trace>
  <inkml:trace contextRef="#ctx0" brushRef="#br0" timeOffset="129132.65">12024 18367 222 0,'-23'-11'409'0,"23"11"15"16,-20-11-10-16,20 11-4 0,-13-7-5 0,13 7-3 15,0 0-12-15,0 0-9 0,-18-8-15 0,18 8-20 16,0 0-10-16,0 0-1 0,0 0 2 0,0 0-5 16,0 0-4-16,0 0-4 0,0 0-8 0,0 0-17 15,18 47-21-15,-12-37-18 0,3 6-20 0,-1 1-19 16,2-2-17-16,0-1-15 0,2 0-166 0,2-1-23 15,1 0 0-15,8 2 0 0,4-3 0 0,4-4 0 16,1-1 0-16,6-5 0 0,-3-2 0 16,4-2 0-16,-3 0 0 0,1-5 0 0,2-3 0 0,10-10 0 15,0 3 0-15,-13 4 0 0,15-9 0 16,-5 0 0-16,-12 4 0 0,-3 1 0 0,2-3 0 16,-5 6 0-16,0 0 0 0,-1 6 0 0,-6 2 0 15,-21 6 0-15,30-6 0 0,-30 6 0 0,32 0 0 16,-32 0 0-16,30 8 0 0,-30-8 0 0,24 11 0 0,-14 2 0 15,3-5 0-15,-3 4 0 0,3 1 0 0,-13-13 0 16,19 14 0-16,-5-3 0 0,-14-11 0 0,25 17 0 16,-14-10 0-16,-11-7 0 0,32 8 0 15,-14-6 0-15,-18-2 0 0,41 2 0 0,-41-2 0 16,42-6 0-16,-15-1 0 0,2 0 0 0,3 2 0 16,-2-8 0-16,-4 1 0 0,2-4 0 0,4 7 0 15,-2-2 0-15,-2 0 0 0,-1 0 0 0,0 4 0 16,-7 2 0-16,-20 5 0 0,27-6 0 0,-27 6 0 15,0 0 0-15,37 6 0 0,-37-6 0 0,23 13 0 16,-14-3 0-16,-9-10 0 0,19 19 0 0,-9-9 0 16,-2 0 0-16,-8-10 0 0,18 26 0 0,-9-17 0 15,-9-9 0-15,18 17 0 0,-9-11 0 0,-9-6 0 16,25 12 0-16,-25-12 0 0,41 4 0 0,-14-4 0 16,-27 0 0-16,51-2 0 0,-19-4 0 0,0-3 0 15,0-2 0-15,1 2 0 0,6-1 0 0,9-9 0 16,-15 5 0-16,4 2 0 0,0 3 0 0,-5 0 0 15,-5 1 0-15,0 2 0 0,-4 4 0 16,-23 2 0-16,37-5 0 0,-37 5 0 0,27 0 0 0,-27 0 0 16,0 0 0-16,33 9 0 0,-33-9 0 15,19 6 0-15,-19-6 0 0,18 10 0 0,-18-10 0 0,21 11 0 16,-21-11 0-16,25 8 0 0,-25-8 0 0,27 7 0 16,-27-7 0-16,27 4 0 0,-27-4 0 15,0 0 0-15,50-9 0 0,-32 6 0 0,-18 3 0 16,25-6 0-16,-25 6 0 0,23-9 0 0,-23 9 0 15,24-10 0-15,-24 10 0 0,18-10 0 0,-18 10 0 16,8-10 0-16,-8 10 0 0,0 0 0 0,0 0 0 16,0 0 0-16,0 0 0 0,0 0-1366 0,-26-27-1478 15,26 27 654-15</inkml:trace>
  <inkml:trace contextRef="#ctx0" brushRef="#br0" timeOffset="129280.27">14484 18397 381 0,'0'0'392'0,"-37"-13"-46"0,37 13-66 0,0 0-121 16,-20-5-169-16,20 5-248 0,0 0-280 0,0 0 124 16</inkml:trace>
  <inkml:trace contextRef="#ctx0" brushRef="#br0" timeOffset="142047.81">9407 16465 169 0,'0'-6'228'0,"0"2"-21"16,0-2-15-16,0 0-19 0,4 1-12 0,-2-2-15 16,-1 1-3-16,1 1-10 0,-1-2-11 0,0 2 0 15,-1-1-4-15,2-2 0 0,-2 1-13 0,-2 1-7 16,0-1-8-16,0 0-14 0,0 1 3 0,-4-3-4 16,2 2-11-16,-3-2-11 0,-3 2-6 0,1-3-9 15,0 5-6-15,-1-3 0 0,-4 2 0 0,4 1-4 16,-3-1-2-16,-5 2-7 0,5 0 0 0,-5 0-2 15,1 2-3-15,1 0-3 0,-3 0-3 0,0 1 0 16,1 3-5-16,1 1-2 0,-3-2-1 0,2 3 1 16,5-1 1-16,-3 2-2 0,-4 3-2 0,4-3 4 15,-1 1-2-15,1 3 0 0,0 2 2 0,1-2-2 16,1 3 0-16,0-3 4 0,2 4-4 0,-2 1 2 16,4-1-4-16,0 2 3 0,-3-2 3 0,2 0-1 15,0 0 2-15,1 2 8 0,1-1 25 0,1 1-4 16,2 0-3-16,-3-1 1 0,1 2-3 0,-1 0 4 15,3-1-6-15,-4 0-4 0,6-2 3 0,-5 3-2 16,5-1-4-16,-3 0 3 0,3-4-1 0,-1 6 6 16,0-3-3-16,1 2-2 0,0-3 10 0,3-1-6 15,-2 0-3-15,-1 0-1 0,3 5-9 0,-2-5 18 16,3 2-6-16,0-3-5 0,-1 2 7 16,0 1-3-16,2 2 4 0,-1-2-5 0,0-1-3 0,1 4 4 15,2-2-5-15,1 2 4 0,-2-1-6 0,2-1 4 16,-1-2-7-16,1 1-1 0,-2 1-1 0,3 0 3 15,2-1-4-15,0-2-5 0,0 3 3 0,-1-5-3 16,-1 2 1-16,4-1 7 0,0 3-8 16,-3-5-7-16,2 2 5 0,1-3 0 0,0-1-4 0,0 1 3 15,0-1 0-15,1-2 2 0,-1 1-12 0,0 0 15 16,4-2-13-16,-3-2 8 0,2 3 8 0,0-3-15 16,1 0 7-16,0-1-3 0,-2 1 5 0,3 0-5 15,-1-2-2-15,5 0 3 0,-4 0-1 16,5-1-4-16,-6 0 3 0,-1-2-1 0,3 3 6 0,2-2-2 15,-2 1-3-15,0-3 7 0,3 1-7 0,-5 0 16 16,1-1-9-16,-2 1 1 0,4-2 1 0,-4 1 1 16,4 1 0-16,-3-3 13 0,2-1 1 0,-2 3-1 15,0-1 6-15,-3-1 4 0,2 0-3 0,-1-2-13 16,1 3 21-16,-1-2 5 0,-1 1-22 16,1-2 23-16,-1 0-5 0,4-3 6 0,-5 3-7 15,0 0 0-15,2-1 2 0,-2 0-4 0,4-3-1 0,-3-1-9 16,0 2-1-16,2-3 5 0,-1 2-2 0,-2 2 1 15,3-4 0-15,2 0 7 0,-4 2 6 0,-1-2 5 16,-1 3 2-16,-2 0 1 0,1 0 1 0,-2 0 1 16,1 0-2-16,-2 0-1 0,1 0 3 15,1-4-3-15,-2 1-1 0,-1 2-5 0,1-1-6 0,-1-3-2 16,1 0 2-16,-1 1-3 0,1-1-3 0,-2-1-1 16,1-1 0-16,-1 2-6 0,2-3 0 0,-2 2-14 15,1 0 8-15,-3-1-1 0,5 0-3 0,-3 1 0 16,-1 0 1-16,-1-1-3 0,0 1 6 0,1 0-3 15,-2 1-1-15,0-1-2 0,-2 2 1 16,-1-2 1-16,2 1 2 0,1 0-3 0,-3 4 1 16,1 0-3-16,-2-2 0 0,1-3-4 0,-1 4 3 0,-1 3 1 15,-5-2-7-15,5 0 2 0,-4-1-1 0,1 4 3 16,-1 1-11-16,-7 0-20 0,4-1-32 16,-2 2-51-16,2 0-60 0,-1 1-98 0,-4 0-119 15,-5 1-472-15,6-1-925 0,4 4 409 0</inkml:trace>
  <inkml:trace contextRef="#ctx0" brushRef="#br0" timeOffset="157997.75">12795 14271 69 0,'0'-5'405'0,"-1"0"19"0,1-1 3 16,-3 3 2-16,3-2 5 0,0-1 6 0,-1 1-6 15,-3 3 1-15,4-2-4 0,0 4-2 0,-4-7-16 16,4 4-14-16,0 3-21 0,0 0-21 0,-4-3-30 0,4 3-23 15,0 0-20-15,0 0-12 0,0 0-15 0,0 0-15 16,4 17-19-16,-1-10-17 0,-2 5-34 0,4 0-172 16,-1 1 0-16,2 2 0 0,-2 1 0 0,1 0 0 15,-1-1 0-15,3-4 0 0,-5 2 0 0,7-3 0 16,-1 1 0-16,2-6 0 0,1 3 0 16,1-3 0-16,6-3 0 0,2 0 0 0,7-4 0 15,2-5 0-15,2-2 0 0,1-3 0 0,3-3 0 16,13-6 0-16,-2-5 0 0,-1 0 0 0,5-4 0 0,0-6 0 15,-1 1 0-15,5-2 0 0,-3 4 0 0,-1-2 0 16,-4 4 0-16,-13 11 0 0,-1 0 0 0,-5 4 0 16,1 0 0-16,-9 7 0 0,-5-1 0 0,-2 4 0 15,-3 1 0-15,-3 1 0 0,-1 0 0 0,1 3 0 16,-3-1 0-16,-3 2 0 0,8 0 0 0,-8 0 0 16,2 5 0-16,0-1 0 0,-2-4 0 0,4 6 0 15,-3-1 0-15,1-2 0 0,0 1 0 0,0-1 0 16,1 0 0-16,-1-2 0 0,1 2 0 0,3-1 0 15,-6-2 0-15,2 5 0 0,-2-5 0 0,5 1 0 16,-5-1 0-16,0 4 0 0,0-4 0 0,-2 8-218 16,0-4-1112-16,1-2-1439 0,1-2 637 0</inkml:trace>
  <inkml:trace contextRef="#ctx0" brushRef="#br0" timeOffset="160113.74">6395 13461 128 0,'2'-4'241'0,"1"-1"-17"16,-3 5-7-16,1-3-19 0,-1-3-13 0,-3 2-13 15,2-1-19-15,-1 2-10 0,-1 0-5 0,-1-4-12 16,-3 1-7-16,0 1-5 0,-2-3-3 0,-2 2-10 0,2 0-8 15,-3-1-9-15,-4-1-13 0,-1 0-4 0,-2-1-10 16,-3 1-1-16,3 1-9 0,-8-2-1 0,-2 0-3 16,-1-1-7-16,1 2 1 0,-3-2-4 15,0 1-6-15,-3 0 3 0,2-1-13 0,-2 0 0 16,0-3 0-16,-2 4-5 0,1-1 1 0,3 1 2 0,-5-1-3 16,1-1-3-16,1 1 0 0,-1-2-3 0,1 3 2 15,0 1-2-15,0-2-4 0,1 3 4 16,1-4-1-16,0 6 0 0,-2-2-3 0,3 0 2 0,0 3-10 15,-1-5-6-15,2 5-3 0,0 2-5 0,-1-4 1 16,0 0-16-16,2 1-7 0,1 3-3 16,-6-3-4-16,1 3-8 0,4 0 3 0,-4-2-11 0,2-1 3 15,-3 3 5-15,1 2 2 0,2 0-1 0,1 0 3 16,1 0 2-16,-3 0-4 0,2-2 2 0,-1 5 2 16,-3-3 12-16,2-1-5 0,-1 1 4 0,1 0-2 15,-1-2 12-15,3 2 3 0,-2 0 2 0,3 2-2 16,1-2 6-16,1-3-2 0,-3 2-2 0,4 0 10 15,1 0 0-15,8 3-2 0,-3-2 3 0,2-1 2 16,0 2 6-16,0-1 3 0,1 1 1 0,-1-2 7 16,2 2 7-16,-4 2 2 0,3-2-6 0,-2 1-3 15,1 2 1-15,-3 0 2 0,4 1 3 0,-2 1-2 16,0 1 2-16,1 0 1 0,0 1-1 0,1 2-2 16,1-2-2-16,-8 4 5 0,7-3-4 0,3 0-2 15,-2 1-1-15,1-1 1 0,-1 2-1 0,0 0-1 16,2-1 1-16,2 2 2 0,-3-1 5 0,-2 3 11 15,5-1 9-15,-4 1 2 0,5 1-1 0,-1-1 0 16,-6 5-2-16,2-1 2 0,5-1-3 0,-4 2-4 16,1 2-2-16,3-6 0 0,0 1-2 0,-3 6 1 15,-1-1 2-15,3-5-8 0,5 1 5 0,-3 0-2 16,0 4 5-16,0 1 4 0,-1-7-4 0,3 2 6 16,1 0-2-16,0 1-1 0,-5 4 8 0,5-6-2 15,-1 0 2-15,-1 2-1 0,-2 4-1 0,3-4 4 16,2-1-1-16,-1 1-4 0,0 4-3 0,-1-1 3 15,5-5-8-15,0 4 4 0,2 3 1 0,-1-5-3 0,0 0-3 16,7 3-3-16,-2-1 1 0,3 1 2 16,-4-3 4-16,5 0-2 0,2 6 5 0,3 1 3 15,-1-3-2-15,4 1-1 0,-1 1 5 0,1-2 14 16,5 0-8-16,-3 0-3 0,6 0 6 0,-1 2 1 16,-1-2-1-16,3-1 5 0,2 0-10 0,1 1 6 0,-1-1-6 15,0-2-2-15,2 4-10 0,-1-4 1 16,2 2 5-16,1-2 2 0,-1-1-7 0,0-1-5 15,4 2 9-15,-1 1 0 0,-2 3 4 0,3-4-1 16,-3-2 7-16,4-1 1 0,3 1 1 0,-2-2-4 0,1-1 10 16,0 1-3-16,1-1 12 0,1-1 1 0,1-2-2 15,2 3 12-15,10-2-7 0,-10-2 4 16,13 2-1-16,-3 1-1 0,-10-5-5 0,11-2-5 16,-10 2 2-16,8-2-7 0,5-1-5 0,-15 1 1 15,-1-1-4-15,14-2 0 0,3 1-3 0,-14-1 1 0,11-4-1 16,-13 5-6-16,-1-3-1 0,4-2-5 15,-2 1-1-15,11-3-3 0,-11 3 0 0,-1-1-1 0,-1 0-5 16,2 0 2-16,0-3-5 0,12 3 1 16,-15-2-2-16,1-2-2 0,3 1-2 0,-3-3 4 0,1 1-7 15,0 1 3-15,-1 0-4 0,2 1-1 0,-11-3 1 16,6 0 0-16,2 3 0 0,-1-9 2 16,2 8 0-16,1-2-6 0,-6 4 0 0,4-5 3 0,-4-1-1 15,1 3 0-15,0-3 2 0,-2 1-1 16,2-1 2-16,-1-2 3 0,-2 2 5 0,0 1 4 0,0 0 3 15,-2-1 2-15,1-4 4 0,-2 1 1 0,-3-1-1 16,2 1-3-16,-4-1 6 0,-3 1 0 0,4-2-4 16,-2-2 0-16,1 0-2 0,-5 2-1 0,-2 0-4 15,0 3-5-15,1-3 13 0,-1 0-1 0,-1-1 3 16,-2 1 5-16,2-1-3 0,-4-1 6 0,3-1-5 16,-6-2 2-16,5-3-7 0,-4 4-2 0,0-7-1 15,-1 6-4-15,-2-2-2 0,-1-4 1 0,-3 1-1 16,4-2 2-16,-1-1 2 0,0 0 2 0,1 0 4 15,-2 2 1-15,0 0 3 0,0 0 0 0,-2-1 4 16,3 1 5-16,-4 4 0 0,-4-2-2 0,2-4 2 16,-3 10 2-16,-2-8-3 0,-3 3-3 0,2 5 5 15,-1 0-13-15,-3-6-1 0,-3 3-19 0,4 5 11 16,-4 0 3-16,-3-6-4 0,-4 3 1 0,0-3-7 16,2 2 0-16,-5-2 0 0,0 0 0 0,-2 3-3 15,0-3 0-15,-2 1-7 0,-3 0-8 0,-12-6 10 16,11 8 2-16,-15-5-5 0,2 3 6 0,-3 1-2 15,12 6-23-15,-14-4 16 0,-3 0 4 0,2 3-50 16,-3 3-60-16,3-3-88 0,3 2-134 0,-6 4-168 16,5-2-586-16,11 3-1173 0,-12-6 519 0</inkml:trace>
  <inkml:trace contextRef="#ctx0" brushRef="#br0" timeOffset="160280.66">6312 13557 2 0,'1'1'676'0,"-1"-1"-82"0,-1 4-75 0,1-4-97 0,-18 3-172 16,-3 2-207-16,-11 5-461 0,-6-2-452 0,-9 6 199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4:45.649"/>
    </inkml:context>
    <inkml:brush xml:id="br0">
      <inkml:brushProperty name="width" value="0.05292" units="cm"/>
      <inkml:brushProperty name="height" value="0.05292" units="cm"/>
      <inkml:brushProperty name="color" value="#FF0000"/>
    </inkml:brush>
  </inkml:definitions>
  <inkml:trace contextRef="#ctx0" brushRef="#br0">4144 10429 129 0,'0'-11'512'0,"0"4"21"0,-1-2 16 16,-3 1 3-16,4 2-6 0,0-2-26 16,0 2-12-16,0-1-24 0,-1 4-27 0,1-2-33 0,0 5-37 15,0-5-39-15,0 5-31 0,0 0-25 0,0 0-20 16,0 0-29-16,0 0-25 0,-2 20-18 0,4-9-18 16,-1 1-14-16,7 3-23 0,-5-3-15 0,0-1-55 15,6 5-75-15,-3-1 0 0,6-3 0 0,1 1 0 16,-4-4 0-16,6-1 0 0,0-4 0 0,6 0 0 15,0-1 0-15,2-3 0 0,3-5 0 16,5-1 0-16,-4-2 0 0,2-2 0 0,-1 0 0 16,-2-4 0-16,-1 3 0 0,2 0 0 0,-4-1 0 0,-4 5 0 15,-1-3 0-15,-1 3 0 0,-1 2 0 0,-3 2 0 16,-1 2 0-16,3 4 0 0,-2-1 0 0,-1 2 0 16,5 2 0-16,-3 2 0 0,-1 3 0 0,3-2 0 15,0 0 0-15,3 2 0 0,-2 0 0 0,1-1 0 16,1-1 0-16,0-1 0 0,3-3 0 0,-2 0 0 15,3-3 0-15,5-2 0 0,-1-1 0 0,-8-2 0 16,2-2 0-16,-1 0 0 0,-1-1 0 0,0-1 0 16,1 0 0-16,-4-2 0 0,2-2 0 0,1 3 0 15,-2-2 0-15,2 2 0 0,-1-2 0 0,1 1 0 16,-1 6 0-16,-3-4 0 0,3 3 0 0,-1 1 0 16,-4 4 0-16,-1 1 0 0,0 1 0 0,2-1 0 0,1 4 0 15,-2-3 0-15,-3 3 0 0,3-3 0 16,-3 4 0-16,3 0 0 0,0-1 0 0,-3-1 0 15,3-3 0-15,0 0 0 0,1 0 0 0,4-2 0 0,2-2 0 16,-2-1 0-16,9-5 0 0,-6 3 0 0,6-5 0 16,1-3 0-16,-3 1 0 0,-1-5 0 15,5 2 0-15,-4-1 0 0,0-1 0 0,-3 1 0 16,1 0 0-16,-8 3 0 0,-1 2 0 0,-2 3 0 0,-3 0 0 16,0 2 0-16,-4 1 0 0,0-1 0 0,-5 3 0 15,5 2 0-15,-5 1 0 0,0 0-1366 16,0 0-1478-16,0 0 654 0</inkml:trace>
  <inkml:trace contextRef="#ctx0" brushRef="#br0" timeOffset="2213.94">4383 6969 435 0,'0'-6'530'0,"-1"3"16"0,0-3 9 0,-1 3-12 15,2 3-25-15,-2-5-36 0,0 2-34 0,2 3-27 16,-1-4-32-16,1 4-39 0,0 0-23 0,0 0-15 15,-2 11-8-15,-1 1-2 0,2 5-29 0,1 8-11 16,-2-6-15-16,1 0-16 0,-1 11-17 0,-1-1-11 16,3 1-21-16,0-1-65 0,-1-1-117 0,-3 1 0 15,1-6 0-15,1-2 0 0,2 4 0 0,0-11 0 16,-1 0 0-16,-2-4 0 0,3 0 0 0,0-3 0 16,-1-1 0-16,-2 0 0 0,3-3 0 0,0-3 0 15,-5 1 0-15,5-1 0 0,-4-8 0 0,-1-3 0 16,3-2 0-16,-1-3 0 0,-2-3 0 0,5-8 0 15,-1-3 0-15,-2-2 0 0,3-4 0 0,4-11 0 16,0-1 0-16,7 0 0 0,-2-4 0 0,1 4 0 16,1 15 0-16,-1-1 0 0,3 3 0 0,3 4 0 15,0 5 0-15,0 1 0 0,-2 10 0 0,4 2 0 16,0 0 0-16,0 5 0 0,5 0 0 0,-4 4 0 16,4 4 0-16,-2 0 0 0,-1 5 0 0,3 4 0 15,-6-2 0-15,-5 2 0 0,1 1 0 0,-4 4 0 0,0 6 0 16,-5-5 0-16,-4-4 0 0,-4 7 0 0,-4-1 0 15,-1-3 0-15,-6 4 0 0,-2-1 0 16,-3-4 0-16,-4 0 0 0,-4 0 0 0,2-4 0 16,-1-1 0-16,-1-1 0 0,0-5 0 0,6 1 0 0,-4 0 0 15,10-4 0-15,2 1 0 0,3-2 0 0,-1-2 0 16,4 1 0-16,2 1 0 0,2 0 0 16,4-2 0-16,-5 1 0 0,5-1 0 0,0 0 0 0,18 7 0 15,-4-2 0-15,4 1 0 0,1 1 0 0,5 4 0 16,-6-3 0-16,3 1 0 0,-1 1 0 0,-3 1 0 15,2-1 0-15,-5 1 0 0,3 2 0 0,-3-1 0 16,0 1 0-16,-5-5 0 0,1 2 0 0,-1-1 0 16,-3 0 0-16,1-1 0 0,-2 2 0 0,-1-4 0 15,-1-1-86-15,2 0-358 0,-2 1-35 0,-2-3-36 16,3 0-42-16,-4-3-462 0,0 0-1103 0,9-3 488 16</inkml:trace>
  <inkml:trace contextRef="#ctx0" brushRef="#br0" timeOffset="2513.96">4755 7250 281 0,'10'-8'259'15,"-3"2"42"-15,-5 2 16 0,2-2 23 0,0 1 54 16,-2 2 17-16,1-4 12 0,1 4 2 0,-3 1-28 16,-1 2-30-16,5-3-22 0,-5 3-21 0,0 0-12 15,0 0-19-15,0 12-18 0,0-6-2 0,0 4-22 16,0-1-31-16,3 5-12 0,-3-3-19 0,1 5-25 16,-2 1-6-16,1-6-29 0,1 1-5 0,-1 0-3 15,0-2-9-15,4 1-16 0,-3-2-7 0,2-1-21 16,2-2 3-16,-1 0-4 0,1-1-18 0,1-3 7 15,2 0 0-15,1-2-19 0,0-2 11 0,0-2-12 16,0-1-10-16,-2-2 20 0,2-2-13 0,0-3-33 16,-5-2 0-16,-3-4 0 0,1 1 0 0,0-1 0 0,-2 1 0 15,-5 5 0-15,1-5 0 0,-6 5 0 16,-3 2 0-16,3 1 0 0,-3 4 0 0,2 3 0 16,-1 0 0-16,-1 3 0 0,1 1 0 0,0 2 0 15,3 0 0-15,0 5 0 0,0-3 0 0,4 4-311 0,-1-1-333 16,6-2-562-16,1-1-1307 0,9 3 578 0</inkml:trace>
  <inkml:trace contextRef="#ctx0" brushRef="#br0" timeOffset="2931.33">5327 6873 493 0,'-9'-7'598'15,"1"1"27"-15,3 2 4 0,1-2-13 0,-1 4-32 16,1 0-47-16,0-1-46 0,4 3-41 0,0 0-10 16,-9 10-33-16,8-4-35 0,1 3-23 0,0 3-31 15,6 3-29-15,0-2-29 0,5 0-23 0,3 1-21 16,1 0-20-16,8 2-112 0,4 0-84 0,-3-4 0 0,7 4 0 15,1-4 0-15,-5 1 0 0,5-4 0 0,-5 1 0 16,-6-2 0-16,2 2 0 0,-5-2 0 0,1 1 0 16,-7-2 0-16,-2-2 0 0,-1 2 0 15,-5 3 0-15,-3-2 0 0,-1 3 0 0,-3 0 0 0,-3-2 0 16,-5 6 0-16,-5-2 0 0,-4 5 0 16,-2 0 0-16,-1-1 0 0,-5 1 0 0,2-1 0 15,1-3 0-15,2 2 0 0,0-3 0 0,-3 0 0 16,10-1 0-16,-1 0 0 0,0-5 0 0,7 1 0 0,-1-4 0 15,3 1 0-15,0 2 0 0,6-4 0 0,-1 0 0 16,3-3 0-16,0 0 0 0,0 0-350 0,19-4-345 16,-6-4-496-16,5-1-1291 0,5-8 571 0</inkml:trace>
  <inkml:trace contextRef="#ctx0" brushRef="#br0" timeOffset="3547.88">6065 6916 489 0,'1'-2'588'0,"-1"2"15"16,3-4 6-16,-3 4-8 0,0 0-33 0,0-4-38 15,0 4-39-15,0 0-38 0,0 0-50 0,0 0-37 16,0 0-31-16,5-3-32 0,-5 3-13 0,0 0-26 16,0 0-14-16,4-2-18 0,-3-2-19 0,4 2-13 15,-1-4-15-15,1 0-23 0,3-4-106 0,-2-6-56 16,2 8 0-16,1-6 0 0,0-1 0 0,1 4 0 15,0-4 0-15,-4 4 0 0,1 3 0 0,-1-1 0 16,1 2 0-16,-2-2 0 0,-3 4 0 0,2 0 0 16,-4 1 0-16,3 2 0 0,-3 2 0 0,2-3 0 15,-2 3 0-15,0 0 0 0,0 0 0 0,-4 16 0 16,3-4 0-16,-4-3 0 0,2 9 0 0,-2 8 0 16,0-2 0-16,3 1 0 0,-3 0 0 0,1 2 0 15,1-2 0-15,-1 1 0 0,3-2 0 0,0 3 0 0,-2-8 0 16,3 1 0-16,-1 5 0 0,1-5 0 0,1-2 0 15,-1 1 0-15,0-3 0 0,-1-1 0 0,1-1 0 16,-1-4 0-16,1 2 0 0,-2-5 0 16,0 3 0-16,2-4 0 0,2 4 0 0,-2-6 0 0,0 1 0 15,-2-1 0-15,1-1 0 0,1-3-44 0,-3 8-368 16,2-5-5-16,0 1-1 0,-2-2 13 16,-2 1 19-16,0 0 30 0,-3 0 38 0,2-1 38 0,1 1 45 15,-4 0 49-15,-3 1 58 0,2-1 53 0,-3 2 45 16,3 0 59-16,1-2 49 0,-3-2 52 0,1 2 50 15,-1 0 32-15,2 0 35 0,4-1 38 0,-1 1 8 16,1-2 18-16,2 0 14 0,-2 1-1 0,2 1 0 16,4-3-4-16,-9 3-13 0,9-3-16 0,0 0-257 15,-6 0-34-15,6 0 0 0,0 0 0 0,0 0 0 16,0 0 0-16,0 0 0 0,0 0 0 0,26-3 0 16,-14 2 0-16,2-1 0 0,4 0 0 0,1 0 0 15,0 1 0-15,2-3 0 0,0 2 0 0,1 1 0 16,-4-2 0-16,1-1 0 0,-6 3 0 0,1-1 0 15,-2-1 0-15,5-1 0 0,-8 0-508 0,3-1-159 16,-5 3-503-16,1-2-1267 0,0 1 561 0</inkml:trace>
  <inkml:trace contextRef="#ctx0" brushRef="#br0" timeOffset="3687.65">6612 7250 108 0,'9'-3'537'0,"-3"3"13"0,1 0 37 0,-7 0 44 16,11 0 27-16,-11 0 1 0,5-1-29 0,-5 1-49 15,0 0-49-15,8-1-56 0,-8 1-51 0,0 0-50 16,0 0-80-16,1-3-102 0,-1 3-141 0,0 0-176 16,0 0-209-16,0 0-248 0,0 0-462 0,0 0-1127 0,0 0 498 15</inkml:trace>
  <inkml:trace contextRef="#ctx0" brushRef="#br0" timeOffset="11515.06">13309 7004 501 0,'-2'-6'532'0,"1"0"8"0,0 0-8 16,1 0-3-16,0 1-16 0,0 0-25 0,0 0-18 15,2 1-42-15,2 3-32 0,-4 1-2 0,0 0-16 16,0 0-14-16,19 9-18 0,-12 0-14 0,-1 0-20 15,4 7-25-15,-1 2-14 0,4 6-25 0,1 1-19 16,-4 1-130-16,-1 1-99 0,3-1 0 0,-2 4 0 16,-2-3 0-16,-1-1 0 0,1-2 0 0,5 0 0 15,-3-7 0-15,-4-1 0 0,2-2 0 0,0-3 0 16,1-2 0-16,3 1 0 0,0-6 0 0,2-2 0 16,5 0 0-16,9-9 0 0,7 0 0 0,-1-9 0 15,15-6 0-15,3-6 0 0,3-6 0 0,22-17 0 16,-3-1 0-16,-2-1 0 0,-2-2 0 0,-1 1 0 15,5 3 0-15,-9-2 0 0,-17 18 0 0,0 6 0 16,-6 3 0-16,-5 8 0 0,-6 0 0 0,-4 1 0 0,0 2 0 16,-9 6 0-16,1 0 0 0,-8 5 0 15,-2-3 0-15,-2 5 0 0,0-2 0 0,-2 3 0 0,0 0 0 16,-5 1 0-16,0 0 0 0,8 6 0 0,-6-2 0 16,0-1 0-16,-1 2 0 0,4 5 0 0,-5-2 0 15,4-1 0-15,-4 1 0 0,1 0 0 0,-2 4 0 16,-1-3-1366-16,0 3-1478 0,-4 3 654 0</inkml:trace>
  <inkml:trace contextRef="#ctx0" brushRef="#br0" timeOffset="15083.25">9067 9791 40 0,'-54'22'80'0,"3"4"11"0,-2-1-12 16,4 9 10-16,-7 3-3 0,7 0 7 0,3 3-11 15,-4 2-3-15,-11 16-2 0,20-13 10 0,3 1-7 16,6 3-7-16,-4-1-6 0,-1 1-5 0,-11 23-6 15,19-21 5-15,5-2-6 0,6 6-4 0,-1 1-1 16,6-8-5-16,8 5 6 0,1 1 0 0,13 2-7 16,8-1 0-16,6 0 0 0,12 20-9 0,-5-26 3 15,9-3-8-15,19 17-12 0,-17-20-25 0,25 16-22 16,-16-22-16-16,0 2-17 0,24 10-13 0,-22-16-23 16,1-6-1-16,5-2 1 0,-1 0 8 0,-3-3 28 15,7-7 23-15,-2-7 11 0,-3-3 13 0,-1 1 10 16,0-6 14-16,0-4 3 0,0-3 10 0,-4-4 8 15,0-4 2-15,1 1 12 0,-14 2 1 0,16-5-2 16,-4-3 2-16,0-2 0 0,-4 1 3 0,1-5 1 16,4 1-2-16,-2 0 10 0,-3-3-3 0,3 2-2 0,-1-3 1 15,-3 0-8-15,-3-1-1 0,-1 1-3 0,-4-3-9 16,-10 6 4-16,10-9-16 0,0-1-7 16,-15 5-21-16,6-9-15 0,-9 11 0 0,3-13-15 15,-3-2-4-15,-4-3 4 0,-4-1-5 0,-5-1 13 0,-6 1 2 16,-6-2-8-16,-6-3 7 0,-2-5 18 0,-5 4 1 15,-13-24 17-15,10 22-7 0,-15-21 11 0,-2 1-8 16,-5 2-4-16,11 22 6 0,-18-16-9 0,8 22-25 16,-20-20 6-16,-5 10-11 0,17 22-5 0,-3 4-16 15,-6 6-32-15,-3 5-147 0,-34-4-252 0,33 17 111 16</inkml:trace>
  <inkml:trace contextRef="#ctx0" brushRef="#br0" timeOffset="16198.01">18896 9723 57 0,'-54'-6'133'0,"3"4"0"16,-6 4-7-16,-3 4 9 0,1 3-9 0,1 6-8 16,-2 4-6-16,0 4-3 0,-22 12-2 0,25-6-2 15,-21 19-3-15,26-9-7 0,-15 16-8 0,2 4 1 16,6 4-1-16,4 1 3 0,21-13-9 0,-15 23 0 16,16-21-7-16,-7 25-12 0,11-1 0 0,15-20-8 15,1 31 1-15,13-4-8 0,-2-25 0 0,11 30-4 16,8-5-1-16,9-4-4 0,-7-22-5 0,3-3-1 15,10 25-8-15,-7-25 4 0,5-3-4 0,13 24-5 16,-11-29 6-16,4-3 14 0,6 2 6 0,3-4 11 16,3-1 3-16,6-4-3 0,0-4 6 0,2-1-6 15,1-3 2-15,5-4 0 0,0-6-11 0,-2 1 2 16,-1-4 1-16,0-2 0 0,0-3 1 0,-2-5-11 16,-3-2 5-16,1-3-12 0,-5-2 9 0,1-2-7 15,1-3 2-15,1-3-5 0,-5-2-2 0,2-2 6 16,1-3-2-16,-14 4 10 0,22-6-7 0,-6-2-2 0,0-2-8 15,-2-1-1-15,3 0 9 0,-3-2-17 16,0-5-2-16,0-4 2 0,-1 0-7 0,23-19 2 16,-24 16 3-16,-3-5-2 0,-3-1-10 0,3-2 1 0,17-17 7 15,-31 14-2-15,12-26-7 0,-22 19-4 0,6-25 4 16,-18 25-5-16,2-33 12 0,-4 5-6 16,-10 1 3-16,0 0 4 0,-15 2-7 0,-3-2 10 15,-8-3-11-15,-11 3 4 0,-6-1-7 0,-6 6-3 0,-3 1 6 16,-8 7 6-16,-3 5-11 0,0 5 8 0,15 25-2 15,-4 2 1-15,-3 5 11 0,-29-5-22 0,27 13 9 16,-3 5-15-16,-1 2-20 0,-1 5-33 16,4 3-27-16,-1 4-29 0,6 8-49 0,2-3-37 0,19 2-70 15,0 0-264-15,4 1-586 0,13-2 260 0</inkml:trace>
  <inkml:trace contextRef="#ctx0" brushRef="#br0" timeOffset="16364.93">20345 10368 413 0,'0'0'388'0,"0"0"-45"16,-15-11-44-16,7 3-82 0,-6 1-115 0,3-5-172 16,-5 1-212-16,-5 2-306 0,3-3 135 0</inkml:trace>
  <inkml:trace contextRef="#ctx0" brushRef="#br0" timeOffset="17481.18">9509 11653 73 0,'-32'13'84'0,"0"3"-7"0,-14 7-2 16,-1 8-24-16,-8 1-15 0,-28 15-10 0,1 0-24 16,-7-2-19-16,-1 0-52 0,-15 1-73 0,1-3 34 15</inkml:trace>
  <inkml:trace contextRef="#ctx0" brushRef="#br0" timeOffset="17648.08">6723 12882 41 0,'-135'51'147'0,"17"3"-11"0,14-5-12 15,10-5 1-15,13-2-20 0,29-16 0 0,1 5-13 0,2-4-15 16,17-6 7-16,6-1-15 0,3-1-6 16,6-6-11-16,3-4-5 0,5-1-6 0,5-6 7 15,3 4-16-15,3-4-11 0,-2-2-17 0,17-6-34 0,2 1-14 16,11-7-28-16,4-1-140 0,12-7-229 0,-11 0 102 15</inkml:trace>
  <inkml:trace contextRef="#ctx0" brushRef="#br0" timeOffset="18182.34">9431 11325 1789 0,'4'-18'10'16,"1"1"-12"-16,0 6-1 0,-4-1 9 0,3 2-16 15,0 1 3-15,-3 4 6 0,2 2-8 0,2 2-2 16,0 1-2-16,-5 0 0 0,18 5-1 0,-5 3-11 16,5 5 13-16,5 8-7 0,1 3 0 0,0 1-16 15,6 18 1-15,1 0-2 0,0 7-3 0,14 22 3 16,1-1 8-16,-16-17 3 0,19 24-7 0,-3 1 1 15,0-3-2-15,7-4 5 0,-18-21-2 0,22 25-2 16,0 4 15-16,2 2 4 0,0-5 7 0,2-4-1 0,-2-5 8 16,-1-1 11-16,5 0 45 0,7-1 28 15,12-5 9-15,12 3 3 0,-1-1-2 0,-1 1-1 16,-1-1-3-16,-7-1-2 0,-2-4-5 0,-13-4-11 16,-28-23-2-16,-3 4-8 0,-4 3 1 0,-12-15-4 15,0-1-6-15,-4-3-2 0,-8-7 4 0,-2-3 5 16,-3-1 19-16,-1-3 31 0,1-1-8 0,-5-3 4 15,0-1-9-15,0 0-13 0,0 0-6 0,-9-14-1 16,5 9-14-16,-1-4-42 0,-8-5-68 0,3 6-95 0,1 1-111 16,-5-3-236-16,0-1-529 0,1 2 235 15</inkml:trace>
  <inkml:trace contextRef="#ctx0" brushRef="#br0" timeOffset="19081.27">7290 12957 95 0,'-49'-27'135'0,"-6"5"-1"0,-3 8-29 16,3 4-2-16,-5 6-9 0,-1 8-9 0,-2 5 3 15,-1 6-6-15,-21 13-21 0,-1 2 1 0,1 6-6 16,1 11 5-16,1 9-3 0,4-2-5 0,1 11-6 0,3 6-6 16,6 1-5-16,1 10-11 0,3 3 9 15,7 0-6-15,10 11-11 0,-1 1 0 0,1 0-12 16,8 2-1-16,8-2 4 0,8 2-6 0,7-2-7 16,6-9 0-16,8 4-1 0,10-1 3 0,6-9 5 15,5-24-3-15,18 23-4 0,-5-29 2 0,21 16-8 16,-12-21 1-16,25 16-1 0,-18-24-11 0,30 12-4 15,-22-20-8-15,5-6 1 0,28 8-1 0,-25-17-6 16,1-4 6-16,25 0 17 0,-25-11 1 0,-1-6 13 0,-2 0 3 16,3-6 23-16,24-12 8 0,-29 7-18 0,32-6 20 15,-36-4 8-15,3-2 0 0,28-12 14 16,-30 9 12-16,24-19 0 0,-5-1-2 0,-5-2 1 16,2-4 3-16,-6-1-3 0,3-4 1 0,3-3-1 15,2-2-9-15,0-4-6 0,-5-2-3 0,-5-5-4 0,-8 0 0 16,-5-7-6-16,-5-2-4 0,-10-3-6 0,-19-3-1 15,-7 5-3-15,-10 4 4 0,-18-1-3 0,-4 4-10 16,-13-3 2-16,-15-2-5 0,-13 7-13 16,-7 9-11-16,-9 5-11 0,-10 2-39 0,-9 12-23 0,-7 2-45 15,-3 20-79-15,-13 2-118 0,5 12-353 0,1 5 156 16</inkml:trace>
  <inkml:trace contextRef="#ctx0" brushRef="#br0" timeOffset="19530.99">10906 13094 14 0,'-91'17'156'0,"2"4"-8"16,-3 6 0-16,1 11-17 0,0 7-7 0,7 4-13 16,2 10-17-16,3 3-10 0,2 1-10 15,1-1 1-15,9 8-9 0,7 3-9 0,13 5 1 16,6 0-10-16,15 5-4 0,19 9-4 0,21 0-4 0,19-1-2 16,20 2-3-16,14-3-8 0,16 5-1 0,5 2 4 15,17-11-17-15,5-1-14 0,10-4-9 0,-5-14-21 16,3-8-16-16,2-6 0 0,-8-13-19 0,2-8-1 15,0-7-43-15,-8-11-93 0,-9-8-225 0,-4-4 99 16</inkml:trace>
  <inkml:trace contextRef="#ctx0" brushRef="#br0" timeOffset="19663.91">11631 15108 708 0,'90'-20'39'0,"-28"7"12"16,23-19 15-16,1-4 10 0,-3-3 5 0,1-5 7 15,1-8-4-15,4-8 0 0,-7-2 4 0,-14-9 10 16,2-2-6-16,-11-4 2 0,-9-6-5 16,-8-4-8-16,-15-6-1 0,-10-1-3 0,-11-13-6 0,-15 8-9 15,-13 6 1-15,-13 6-9 0,-22 8-11 0,-21 9-28 16,-20 6-12-16,-14 14-19 0,-10 10-14 0,-10 7-35 15,-5 13-56-15,-2 11-60 0,-5 13-132 0,8 4-338 16,10 15 150-16</inkml:trace>
  <inkml:trace contextRef="#ctx0" brushRef="#br0" timeOffset="34114.85">1481 9040 227 0,'0'0'384'0,"0"0"-10"16,0 0-16-16,-21 0-1 0,21 0-14 0,0 0-16 15,0 0-13-15,0 0-17 0,0 0-10 16,-1-5-15-16,1 5-14 0,0 0-10 0,0 0-15 0,0 0-14 15,-5-1-21-15,5 1-7 0,0 0-19 0,0 0 8 16,0 0-2-16,0 10-4 0,0-7-23 0,-3 2 3 16,6 2-6-16,-3 1-6 0,1-1-12 0,4 3-7 15,-1-2-19-15,-4 0-6 0,6 7-4 0,-2-2-6 16,4-5-5-16,1 3 1 0,1-1-19 0,-1 2 0 16,3-5 0-16,-2 1-1 0,8 0 5 0,-2-3-3 15,1 1-6-15,1-3-1 0,1-5-3 16,-2 4 4-16,4-2 7 0,1-5-8 0,0 1 9 0,-2-2-3 15,2 0 8-15,4-1 0 0,-7-2 4 0,6-3-4 16,1-1-56-16,-12 4-17 0,2-2 0 0,0 4 0 16,-3 2 0-16,-2-3 0 0,1 5 0 0,-2-3 0 15,-5 5 0-15,3 0 0 0,-2 0 0 0,-6 1 0 16,14 2 0-16,-6 1 0 0,-1 2 0 0,4 0 0 16,-4 3 0-16,4-2 0 0,0 4 0 0,-2-4 0 15,1 3 0-15,5 0 0 0,-2 3 0 0,5-4 0 16,-4 1 0-16,-1-3 0 0,5 0 0 0,0 0 0 15,-3-2 0-15,6 0 0 0,-9-3 0 0,8-2 0 16,-1 1 0-16,-3 0 0 0,5-3 0 0,-6-3 0 16,4-1 0-16,-5 1 0 0,3-4 0 0,0 0 0 15,-5 0 0-15,5 2 0 0,-4 0 0 0,-4 1 0 16,1 1 0-16,0-2 0 0,0 4 0 0,-2 2 0 16,0 1 0-16,-2 0 0 0,3 2 0 0,-1-1 0 15,3 1 0-15,-1 3 0 0,1 1 0 0,0 2 0 16,3 1 0-16,-1 0 0 0,1 0 0 0,1 3 0 0,1-3 0 15,2-2 0-15,-3 3 0 0,3-4 0 0,1-1 0 16,0 0 0-16,0-3 0 0,1-3 0 0,0 2 0 16,0-2 0-16,1-1 0 0,-2-1 0 15,-5-2 0-15,4 0 0 0,-5 1 0 0,3-4 0 0,1 1 0 16,-2-1 0-16,-2-2 0 0,-1 5 0 0,-1-2 0 16,-1 2 0-16,3 1 0 0,-4-2 0 15,-2 4 0-15,5 1 0 0,-4 1 0 0,-2 2 0 16,7 1 0-16,-4-2 0 0,3 5 0 0,-1 0 0 0,1-1 0 15,0 0 0-15,5 3 0 0,-3-4 0 0,4 3 0 16,1 4 0-16,-4-6 0 0,7 2 0 0,-4-1 0 16,-3 0 0-16,1-5 0 0,-5 0 0 0,7-1 0 15,0 0 0-15,-6 0 0 0,1-3 0 0,3-3 0 16,-2 3 0-16,3-3 0 0,0-2 0 0,-2-2 0 16,1 4 0-16,0-4 0 0,0 2 0 0,1 0 0 15,-1 1 0-15,0 1 0 0,-2 1 0 0,-4 2 0 16,3 1 0-16,-2 1 0 0,1 0 0 0,-1 1 0 15,-1 2 0-15,-1 3 0 0,3 1 0 0,-2 1 0 16,0 2 0-16,2-3 0 0,-2 7 0 0,-1-3 0 16,5 3 0-16,0 2 0 0,0-5 0 0,-5 1 0 15,0-5 0-15,1 2 0 0,3-2 0 0,1-2 0 16,1 0 0-16,-2-5 0 0,0 1 0 0,0-1 0 16,6-4 0-16,-4-1 0 0,3-2 0 0,1-2 0 15,-2 0 0-15,1 2 0 0,-3-3 0 0,3 3 0 16,5-6 0-16,-9 5 0 0,0 2 0 0,-1 2 0 15,-1 1 0-15,-1 3 0 0,-1-2 0 0,-2 3 0 16,3 1 0-16,0 1 0 0,-1 3 0 0,1 0 0 16,-2 0 0-16,0 3 0 0,4-1 0 0,-4 3 0 0,5-1 0 15,0-2 0-15,-2-1 0 0,3 3 0 16,-4-4 0-16,1-1 0 0,2 1 0 0,-1-3 0 16,-1-1 0-16,0 0 0 0,2 0 0 0,0-2 0 15,4-4 0-15,-8 2 0 0,3 1 0 0,0 0 0 0,-3-4 0 16,-1 2 0-16,1 1 0 0,2-2 0 0,-5-1 0 15,1 3 0-15,-2-1 0 0,0 2 0 0,1-1 0 16,-3 0 0-16,1 0 0 0,1 3 0 0,-6 1 0 16,7-4 0-16,-4 3 0 0,0-2 0 0,-3 3 0 15,4-3 0-15,-4 3 0 0,4-1 0 0,-4 1 0 16,0 0 0-16,5-2 0 0,-5 2 0 0,0 0 0 16,0-5-143-16,0 5-1199 0,-7-6-1453 0,1 1 643 15</inkml:trace>
  <inkml:trace contextRef="#ctx0" brushRef="#br0" timeOffset="36284.03">4270 9908 220 0,'0'0'353'16,"0"0"-6"-16,7 0-14 0,-7 0-26 0,0 0-6 16,0 0-25-16,0 0-42 0,3-4-21 0,-3 4-23 15,0 0-22-15,0 0-1 0,0 0-35 0,0 0-27 16,0 0-44-16,0 0-65 0,0 0-105 15,0 0-161-15,0 0-234 0,0 0-546 0,0 0 241 0</inkml:trace>
  <inkml:trace contextRef="#ctx0" brushRef="#br0" timeOffset="37181.25">3766 10680 56 0,'-1'-5'535'0,"-1"1"22"16,0 0 16-16,0-1 6 0,2 2 3 0,0 3-10 15,-1-8-11-15,1 8-26 0,-2-5-43 0,0 2-49 16,2 3-46-16,0 0-10 0,0 0-8 0,-2 24-12 16,0-5-17-16,1 8-16 0,-1 7-14 0,-6 2-148 15,3 17-172-15,-2 2 0 0,1 1 0 0,1 1 0 16,-3 3 0-16,-2-1 0 0,-3 21 0 0,6-25 0 16,-1-3 0-16,0-2 0 0,3-2 0 0,-4 0 0 15,4-14 0-15,4 2 0 0,-6-8 0 0,1 0 0 16,3-7 0-16,0-6 0 0,0-3 0 0,3-5 0 15,-5-3 0-15,5-3 0 0,0-1 0 0,-4-12-120 16,4 0-425-16,-1-5-44 0,2-13-48 0,3 2-413 0,2-8-1138 16,2-14 503-16</inkml:trace>
  <inkml:trace contextRef="#ctx0" brushRef="#br0" timeOffset="37497.75">3854 10800 205 0,'5'-31'329'0,"-1"8"24"15,-4 6-5-15,-3-1 21 0,-2 7 13 0,0 3 16 0,-8 2 0 16,1 0 3-16,-3 4-11 0,-6 0-5 0,0 2-24 15,-7 4-25-15,4 8-18 0,-3-3-27 16,0 4-31-16,3 2-16 0,2-2-29 0,6-1-20 0,-1 1-12 16,3-1-20-16,0 0-25 0,1-2-8 0,4-3-19 15,0 2-9-15,5-4 5 0,1-1-14 0,-1-1-6 16,0-2-6-16,4-1-4 0,0 0-3 16,0 0-2-16,11-15-8 0,0 5-11 0,0-5 8 0,6 1 3 15,-4-1 5-15,8-3-6 0,-7 4 13 0,2 0-13 16,-1 5 2-16,-1-3-48 0,-1 4-17 0,-3 1 0 15,4 2 0-15,-5 1 0 0,1 1 0 0,2 1 0 16,-2 4 0-16,3-1 0 0,-2 1 0 0,0 4 0 16,1 1 0-16,1 3 0 0,4 1 0 0,-5 2 0 15,5-1 0-15,-2-2 0 0,2 5 0 0,-3-1 0 16,8 1 0-16,-8-5 0 0,1 0 0 0,-3-2 0 16,-2 0 0-16,3-1 0 0,-2-1 0 0,2-2-288 15,-2-3-141-15,-1 0-124 0,2-1-601 0,-2 0-1250 16,2-2 553-16</inkml:trace>
  <inkml:trace contextRef="#ctx0" brushRef="#br0" timeOffset="37617.98">4167 10826 123 0,'0'0'370'0,"10"-2"89"0,-9-1-2 0,-1 3 10 15,3-3 26-15,-3 3 7 0,0 0-21 0,-1-7-40 16,1 7-48-16,-2-3-47 0,2 3-60 0,0 0-85 16,0 0-110-16,0 0-146 0,-3 14-168 0,-1-4-192 15,-1 2-316-15,-8 12-794 0,4 1 352 0</inkml:trace>
  <inkml:trace contextRef="#ctx0" brushRef="#br0" timeOffset="38365.1">2567 11939 4973 0,'-1'-18'323'0,"-3"2"-91"0,0 5-23 0,3 2 45 16,-3 3 7-16,0 0-20 0,4 2-26 15,-4 1-17-15,4 3-17 0,0 0 19 0,-9 9 7 16,6 1 2-16,0 5-13 0,-6 8-3 0,3 2-94 15,3 2-99-15,-3 1 0 0,-1 0 0 0,3 0 0 0,-1 3 0 16,3-3 0-16,-1-2 0 0,2 3 0 0,0-2 0 16,1-10 0-16,1 1 0 0,-2-2 0 0,1-5 0 15,1-5 0-15,0-2 0 0,-1-4 0 0,0 0-191 16,0 0-87-16,0 0-22 0,0-25-6 0,0 7 4 16,1-2 9-16,1-7 15 0,-4-2 15 0,5-5 22 15,0-1 28-15,3-13 14 0,-2 13 31 0,6-15 45 16,-4 15 44-16,2 5 41 0,2 1 55 0,3 2 22 15,-3 4 36-15,-1 7 31 0,3 0 14 0,-3 7 19 16,1 1 11-16,3 1 12 0,-3 3-5 0,3-1 2 16,0 3-2-16,-2 2-14 0,3 4-2 0,2 1 5 15,0 2-22-15,-2 2-11 0,1 0-21 0,-3 4 3 16,-3 4-11-16,1-1-10 0,-4 1-5 16,1 1-18-16,-7 0-3 0,0 1 3 0,-7 6-17 0,1-7 7 15,-4-1 0-15,-7 4-17 0,6-6-3 0,-3 1-5 16,0-6 14-16,0 1-11 0,2-1 5 0,2-3 0 15,0-2-7-15,2-1 2 0,1 0 26 0,0 0 10 16,4-3 12-16,3-1-5 0,-3 1-2 0,3-1-17 16,0 0 4-16,0 0-5 0,17-3-13 0,-6 0-29 15,4 3 0-15,-2 0 0 0,6 0 0 0,0 4 0 16,-1-1 0-16,0 2 0 0,1 1 0 0,0 3 0 16,-3 1 0-16,-1 2 0 0,-5 3 0 0,-1-2 0 15,0 3 0-15,-3-2 0 0,-3 3 0 0,-3 0 0 16,-4 1 0-16,-1-2 0 0,-5 0 0 0,0 0 0 15,-7-3 0-15,3-1 0 0,-4-3 0 0,-3 0 0 16,1-4 0-16,0 0 0 0,-1-2 0 0,2-4 0 16,-1-5 0-16,0 0 0 0,4 2 0 0,2-6 0 15,1 0 0-15,4-3 0 0,4 2-7 0,5 0-91 16,0 0-49-16,4 2-66 0,2 1-66 0,12-1-53 16,4 1-48-16,3-1-51 0,4 4-29 0,2-2-35 15,4 2-397-15,-1 4-966 0,1 0 427 0</inkml:trace>
  <inkml:trace contextRef="#ctx0" brushRef="#br0" timeOffset="39397.56">3057 12182 1040 0,'20'0'183'0,"2"-2"43"16,-3 2 33-16,-1-4 37 0,-5 2 31 0,0 1 28 16,-1-1 20-16,-7-3 14 0,0 0 4 0,2 1-8 15,-5 1-12-15,2-7-4 0,0 4-28 0,-4-2-21 0,-4-2-17 16,0 1-20-16,-5 1-3 0,2 0-19 16,-1 0-23-16,-1 3-23 0,-5 1-18 0,2 2-25 15,-5 4-5-15,0 3-16 0,-1 2-20 0,3 0-8 16,-2 1-84-16,3 6-39 0,0-3 0 0,4 3 0 0,2 2 0 15,3-3 0-15,1 0 0 0,4 1 0 16,4 3 0-16,1-5 0 0,3 3 0 0,2-4 0 0,-1-2 0 16,1-4 0-16,2-2 0 0,5-3 0 0,-4-1 0 15,5-4 0-15,-2-3 0 0,0 0 0 16,-2 1 0-16,-6-1 0 0,6-1 0 0,-4 0 0 0,2-4 0 16,-5-1 0-16,-2 5 0 0,2 0 0 0,-2-2 0 15,1 5 0-15,-2 1 0 0,0-2 0 16,-3 4 0-16,-1 3 0 0,3-1 0 0,-3 1 0 15,0 0 0-15,0 0 0 0,-4 22 0 0,4-10 0 0,0 4 0 16,1-5 0-16,3 3 0 0,-1 1 0 16,-1-5 0-16,2-1 0 0,4 1 0 0,2-3 0 0,-1 0 0 15,0-2 0-15,4-5 0 0,-4 0 0 16,5-1 0-16,4-4 0 0,-1-1 0 0,0-5 0 0,0-2 0 16,-2 2 0-16,3-2 0 0,-3 0 0 0,8-4 0 15,-1 1 0-15,-8 3 0 0,5 3 0 0,0 0 0 16,-2 1 0-16,1 5 0 0,1 0 0 0,-5-1 0 15,-1 7 0-15,2-1 0 0,2 2 0 0,-1 4 0 16,1 1 0-16,0 0 0 0,-3 2 0 0,-2 3 0 16,-3 4 0-16,0-3 0 0,0 3 0 0,-4 0 0 15,-2 0 0-15,-2 1 0 0,-1-3 0 0,-2-3 0 16,-1 1 0-16,1 1 0 0,-6-4 0 0,0-2 0 16,-2-1 0-16,1 0 0 0,-2-2 0 0,-1-3 0 15,1 1 0-15,-1-6 0 0,2 2 0 0,1 0 0 16,1-1 0-16,4-2 0 0,3-1 0 0,0-1 0 15,1 6 0-15,9-17 0 0,2 10 0 0,6-5-17 16,11-3-83-16,1 1-24 0,1 1-32 0,1 2-19 16,-1-2-5-16,2 1-12 0,0 2 15 0,0-1 14 15,-3 0 24-15,-8 4 4 0,-3 1 32 0,-2-1 37 16,1 4 39-16,-7-1 36 0,-5 1 36 0,0 1 30 16,-1-1 32-16,-4 3 5 0,8-4 8 0,-8 4 3 15,0 0-16-15,0 0 13 0,0 0-1 0,0 0 3 16,-9 16-7-16,9-8-23 0,-4 0 3 0,-1 1-15 15,4 3-5-15,-1 1-5 0,2 0-5 0,2 3-9 16,-1 0-9-16,4-4-47 0,0-3 0 0,3 7 0 0,2-9 0 16,3 4 0-16,-4-3 0 0,5-3 0 0,-1-1 0 15,2-2 0-15,-2-2 0 0,9 0 0 16,-3-2 0-16,1-2 0 0,-2-6 0 0,0 5 0 16,1-5 0-16,8-4 0 0,-3 0 0 0,-3-4 0 15,2-1 0-15,-2 2 0 0,-1-2 0 0,1 3 0 16,-3 5 0-16,-2 1 0 0,-2-1 0 0,1 4 0 15,-6 6 0-15,-3-2 0 0,2 0 0 0,-3 1 0 16,-5 2 0-16,10 7 0 0,-5-5 0 0,-1 3 0 16,0 1 0-16,0 2 0 0,-3-1 0 0,2 1 0 15,-1-1 0-15,1 1 0 0,-2 2 0 0,3-5 0 16,-1-1 0-16,-1 0 0 0,-2-4 0 0,5 6 0 16,-2-4 0-16,-3-2 0 0,0 0 0 0,0 0 0 15,0 0 0-15,13-9 0 0,-11 5 0 0,1-2 0 0,-2-1 0 16,3-3 0-16,-3 3 0 0,1-2 0 0,-4 1 0 15,2 2 0-15,-1-2 0 0,-3 2 0 0,0 4 0 16,-1-3 0-16,-4 3 0 0,-2 2 0 0,-1 2 0 16,-7 4 0-16,2 4 0 0,-2-1 0 0,4 4 0 15,-3 5 0-15,2 3 0 0,3 1 0 0,5-5 0 16,3-1 0-16,3 3 0 0,4-1 0 0,4-3 0 16,4 0 0-16,3-4 0 0,2-4 0 0,5 0 0 15,9 0 0-15,-1-7 0 0,3-3 0 0,-5-6 0 16,-2-4-93-16,0-1-349 0,-9 0-96 0,3-7-125 15,-1-1-414-15,-7 5-1165 0,-1-10 517 0</inkml:trace>
  <inkml:trace contextRef="#ctx0" brushRef="#br0" timeOffset="39548.14">4396 11805 537 0,'-27'-9'598'0,"8"2"4"0,1 0 3 15,4 1-36-15,-3-1-45 0,7 5-40 0,2-1-49 16,2 1-37-16,6 2-51 0,-8-1-92 0,8 1-124 15,-6 6-152-15,2-1-201 0,0 5-245 0,-1 0-330 16,-1 6-861-16,-4 8 382 0</inkml:trace>
  <inkml:trace contextRef="#ctx0" brushRef="#br0" timeOffset="40716.48">2043 12941 4569 0,'8'-26'447'0,"-6"9"-202"0,2 6-12 0,-3 0 20 16,-1 3-16-16,0 2-47 0,-1 1-40 0,1 3-7 15,0 2 1-15,0 0 7 0,-5 14 5 0,0 0-12 16,-1 6-10-16,-2 3-27 0,1 5-8 0,1 5-6 16,-3-4-13-16,3 2-7 0,-3-2 2 0,4 0-8 15,-2-2-33-15,1-6-32 0,2-6-1 0,1 0-21 16,0-2-18-16,0-5 7 0,-1-2 8 0,3-4-7 16,-4-2-2-16,5 0 8 0,-13-12 1 0,8 2 7 15,0-7-2-15,1-2 3 0,-1-10 2 0,1-5 1 16,4-1 0-16,4-12-1 0,2-3 6 0,7 3 2 15,0 3 3-15,-3 13 6 0,5 3-9 0,1 1 11 16,-1 4 5-16,0 11 3 0,1 1-5 0,3 1 2 16,-2 5 1-16,3 4-5 0,-3 4 0 0,2 5 10 15,0 2-8-15,-5 4 1 0,4 6-4 0,0 5-4 16,-8 1 1-16,0-2 6 0,-2 4 2 0,-1-3-13 16,-4 0 7-16,-2 4 4 0,-2-4-10 0,-4 4-6 15,-4-6 3-15,3-4-7 0,-3-4-6 0,0-1 8 16,-4-7-2-16,3 0 2 0,-8-1 4 0,5-5-10 15,-1-1 10-15,-3-5 2 0,-2-1 6 0,1-1 3 16,0-2 13-16,4 1 15 0,-1 0 6 0,1-3 10 16,3 5 21-16,2 0 4 0,3 2-10 0,0 1-9 15,5-1-8-15,-3 3-2 0,4 1-2 0,0 0-12 16,1 13 7-16,6-2-27 0,2 5-12 0,2 1 0 16,7 4 0-16,-3 1 0 0,7-2 0 0,2 0 0 15,3-2 0-15,4 0 0 0,-3-4 0 0,0-1 0 16,5-4 0-16,-2 0 0 0,2-5 0 0,-4-1 0 15,-2-2 0-15,2-4 0 0,-9-2 0 0,2-1 0 16,-4-1 0-16,-1-4 0 0,-2-2-2 0,-3-3-11 16,1-8 3-16,-4 8 0 0,-4-5 8 0,0 1 2 0,-3 2-4 15,-5-1-11-15,-1 1 4 0,-1 3 3 16,-1 4 3-16,1 2 14 0,-2 1-10 0,-2 3-1 0,2 4-6 16,-1 2 5-16,-1 3-5 0,1 2 2 15,4 5 12-15,-3 5-8 0,4-1-5 0,5 0 5 0,3 3 4 16,2 0-7-16,3 0 17 0,10 5-7 0,0-5-11 15,4-3-7-15,6-1 8 0,-2-4-12 0,6-5 8 16,0-2-10-16,-1-3-19 0,-1-2 18 16,-3-5-3-16,-2-2 2 0,0 0 10 0,-3-6-5 0,-3 0 5 15,-6 0 3-15,0-9 0 0,1-1 10 0,-5-1-5 16,1-1 12-16,-3-2 12 0,-2 3 7 0,0 1 27 16,-5 8 1-16,1 5 20 0,-1 0-5 0,-2 3-71 15,1 1 0-15,-1 3 0 0,-2 4 0 16,2 1 0-16,0 0 0 0,-13 23 0 0,7-5 0 0,-4 10 0 15,-3 16 0-15,0 7 0 0,-2 3 0 16,1 1 0-16,1 2 0 0,3 1 0 0,-3-2 0 0,3 1 0 16,-2-6 0-16,3-1 0 0,4-1 0 15,0-17 0-15,5 1 0 0,0-2 0 0,-4-6 0 0,4-1 0 16,3-6 0-16,-2-6 0 0,-2-6 0 0,2-1 0 16,-1-3 0-16,0-2 0 0,0 0 0 0,0 0 0 15,0-16-285-15,-1 6-36 0,1-2-39 0,-3-6-23 16,2-7-8-16,-2-2-15 0,6-4-5 0,-2-5-6 15,3-13 3-15,1-3 18 0,0-1 33 0,4-2 49 16,-1 3 73-16,7-1 71 0,-3 7 84 0,-3 11 59 16,2 4 41-16,-3 2 43 0,2 2 46 0,3 10 34 15,-3 0 28-15,-2 2 23 0,1 6-2 0,-2 1 6 16,1 1-8-16,1 4-3 0,2 3-9 0,1 0-15 16,-3 2 3-16,2 5-14 0,6 7-6 0,-4-1-11 15,-4 4-12-15,0-1-16 0,-2 2-9 0,0 1-10 16,-3-1-7-16,-3 5-1 0,-2-4-9 0,1-2-11 15,-4 0-5-15,-4-2-3 0,-1-1-6 0,3-1-1 16,-6 0-4-16,2-5-3 0,-2 1-3 0,2-5-2 16,-2-3-3-16,1 2 2 0,1-5-3 0,1 1-4 15,0-2-39-15,4 2-58 0,-4-8-81 0,4 3-128 16,1 1-148-16,2-6-497 0,4 3-1009 0,2 0 447 16</inkml:trace>
  <inkml:trace contextRef="#ctx0" brushRef="#br0" timeOffset="40864">3299 13296 636 0,'6'1'652'0,"-4"0"2"16,-2-1 6-16,0 0 1 0,0 0-25 0,8-5-36 15,-6 0-57-15,-1 0-54 0,2 2-61 0,1 2-88 16,-2-2-109-16,2-3-134 0,-1 1-176 0,-1 1-218 16,2-3-294-16,-4 7-353 0,6-4-1021 0,-6 4 451 15</inkml:trace>
  <inkml:trace contextRef="#ctx0" brushRef="#br0" timeOffset="41632.33">3845 12880 374 0,'6'-8'578'0,"-2"2"15"15,-1 3-1-15,-2-1-14 0,3 3-15 0,-4 1-26 16,0 0-8-16,0 0-5 0,1 10-14 0,-5 0-31 16,2 0-44-16,-6 7-32 0,0 8-39 0,-6 2-35 0,2-2-28 15,3 4-36-15,-5-2-28 0,-1 1-237 0,0-1 0 16,5 2 0-16,1-4 0 0,-1-1 0 0,3-6 0 15,1-4 0-15,3-2 0 0,1-1 0 16,-2-4 0-16,4-3 0 0,0-1 0 0,0-3 0 0,0 0 0 16,12-12 0-16,-6 2 0 0,3-7 0 0,1-6 0 15,2-2 0-15,2-1 0 0,0-7 0 16,2 4 0-16,5-16 0 0,-10 15 0 0,3 1 0 16,-6 10 0-16,1 2 0 0,0 3 0 0,0 0 0 0,-8 5 0 15,6 3 0-15,-2 3 0 0,-3 2 0 0,6 6 0 16,-3 0 0-16,4 5 0 0,0 4 0 0,0 2 0 15,1 10 0-15,5-1 0 0,-3 5 0 0,3-2 0 16,1 2 0-16,0 1 0 0,0-3 0 0,0-3 0 16,-3-2 0-16,1-7 0 0,-5 0 0 0,-1-5 0 15,1-2 0-15,-2-2 0 0,0-4 0 0,-5 0 0 16,2-3 0-16,-4 0 0 0,6-9 0 0,-4 0 0 16,-2-3 0-16,-2-13 0 0,0 6 0 0,1-7 0 15,-2-3 0-15,3-6 0 0,0 7 0 0,0 1 0 16,0 2 0-16,4 7 0 0,1 1 0 0,0 0 0 15,1 6 0-15,1 2 0 0,1 0 0 0,3 1 0 16,-2 5 0-16,3-1 0 0,0 4 0 0,0 2 0 16,-1 2 0-16,7 6 0 0,-1 0 0 0,-6 1 0 15,2 7 0-15,-3 0 0 0,-1 6 0 0,-2-5 0 16,-6 8 0-16,0 0 0 0,-2-3 0 0,0 4 0 16,-3-3 0-16,1 2 0 0,2-8 0 0,-3 0 0 15,3-2 0-15,-2-2 0 0,7 2 0 0,-4-5 0 16,4-4 0-16,4 2 0 0,1-5 0 0,-2-2 0 15,6 2 0-15,5-5 0 0,0-3 0 0,-2-1 0 0,1-4 0 16,-6-1 0-16,5-4 0 0,-2-1 0 0,0-8 0 16,-5-3 0-16,-3-1 0 0,-2 6 0 15,-7-9 0-15,-3 6 0 0,-4-6 0 0,-3 7 0 16,-1 7 0-16,0 2 0 0,-2 1 0 0,1 5 0 0,1 2 0 16,3-1 0-16,-3 6 0 0,1 4 0 15,7 0 0-15,-1 6-572 0,3 6-177 0,4 0-396 16,8 0-1241-16,9 4 548 0</inkml:trace>
  <inkml:trace contextRef="#ctx0" brushRef="#br0" timeOffset="41897.87">5210 12804 4682 0,'9'-47'430'0,"-2"15"-86"15,-4 1 45-15,0 3 2 0,-2 8-3 0,-1 0-17 0,-1 5-28 16,-2 4-31-16,0 0-53 0,1 7-19 0,-4 4-198 15,6 0-42-15,-12 13 0 0,-2 10 0 0,0 7 0 16,1 15 0-16,1 3 0 0,-1 10 0 0,-1-5 0 16,-4 28 0-16,5 2 0 0,-1-2 0 0,7-22 0 15,-4 22 0-15,5-24 0 0,-2 0 0 0,0 1 0 16,-1-7 0-16,3 1 0 0,-3-19 0 0,4 1 0 16,-5 1 0-16,1-8 0 0,4-3 0 0,-2-6 0 15,2-7 0-15,-4-1 0 0,4-5 0 0,-4-4 0 16,0-1-650-16,-1-5-59 0,-7-5-430 0,-2-3-1234 15,5 0 547-15</inkml:trace>
  <inkml:trace contextRef="#ctx0" brushRef="#br0" timeOffset="42368.45">4786 13369 532 0,'-3'-36'243'0,"4"3"37"15,2 3 10-15,6 6 11 0,1 0 29 0,7 2 26 16,2 2 10-16,3 1 6 0,0 1-1 0,7 1-9 16,0 2-21-16,4 1-25 0,6 0-35 0,13 4-19 15,-5-4-28-15,4 4-25 0,-11 4-20 0,0 2-9 16,-1 2-21-16,-2-2-26 0,-6 0-9 0,1 3-12 15,-4-2-11-15,-11 2-6 0,-3 0-11 16,-4 0-9-16,-3-2 4 0,0 4-5 0,-7-1 4 0,5 2 7 16,-5-2 5-16,-2 7 0 0,-6-5 5 0,2 5-1 15,-6 1 18-15,-2 2-27 0,1 1 3 0,-2 2 1 16,2-1-10-16,0 5 9 0,2-1-10 0,3-3-18 16,3 3 4-16,1-5-2 0,0 5-59 0,3-4-3 15,4 1 0-15,3-2 0 0,3-2 0 0,0-1 0 16,5-2 0-16,-1-1 0 0,2-3 0 0,6-2 0 0,-4-1 0 15,0-3 0-15,-3 1 0 0,3-3 0 16,-2-3 0-16,-2-1 0 0,0-4 0 0,-3 0 0 16,0 1 0-16,-4-3 0 0,3-1 0 0,-1-4 0 0,-4 5 0 15,1-1 0-15,-1 2 0 0,1-1 0 16,-4 4 0-16,3 2 0 0,-4 2 0 0,1 3 0 16,2 0 0-16,1 2 0 0,-3 0 0 0,-1 3 0 0,0 0 0 15,10 15 0-15,-3-6 0 0,-1 9 0 0,-3-1 0 16,3 8 0-16,-3-6 0 0,-1 8 0 0,3-1 0 15,-1-1 0-15,-4-7 0 0,0-2 0 0,4 2 0 16,-3-8 0-16,0-1 0 0,-1-5 0 0,2 1 0 16,-1-2 0-16,-1-3 0 0,10-3 0 0,-3-2 0 15,3-8 0-15,1 0 0 0,6-7 0 0,0 0 0 16,-1-4 0-16,2-3 0 0,0 0 0 0,-4-1 0 16,4 0 0-16,-3 7 0 0,-3-3 0 0,-7 8-565 15,-1 7-706-15,-4 3-1378 0,0 4 610 0</inkml:trace>
  <inkml:trace contextRef="#ctx0" brushRef="#br0" timeOffset="42717.92">1549 13802 355 0,'-21'-8'600'0,"3"3"6"0,5 0 22 16,2 2 1-16,3 1-12 0,3 0-46 0,1-1-41 15,4-2-46-15,0 5-39 0,13-4-45 0,5 0-30 16,9 1-38-16,2 1-33 0,3-3-34 0,4 5-47 16,3-1-60-16,0 0-74 0,-2 0-104 0,4 1-130 15,-11-8-122-15,-2 6-137 0,-9 2-151 0,-7-2-470 16,-4-1-1117-16,-3 1 494 0</inkml:trace>
  <inkml:trace contextRef="#ctx0" brushRef="#br0" timeOffset="42949.42">1610 13762 3035 0,'-30'4'405'15,"10"-3"-151"-15,-3 1-57 0,3-3 30 0,0 2 8 0,6 2 12 16,4-1-3-16,-3-1-9 0,3 3-31 0,5-2-3 16,-2 1 28-16,2 4 5 0,-1 4 5 15,0 3 17-15,1 2-12 0,2 0 7 0,-1 4-2 16,3-2-8-16,-7 7-12 0,2 5-14 0,-1-2-25 16,4 3-60-16,-1 1-130 0,-3 1 0 0,-1-2 0 0,2 3 0 15,0 0 0-15,3-1 0 0,2 2 0 16,1-8 0-16,0 0 0 0,4 0 0 0,0-1 0 15,0-10 0-15,3-1 0 0,5 1 0 0,-1-4 0 16,1-6 0-16,-1-2 0 0,2 1 0 0,1-3 0 16,-1-2 0-16,6-4-276 0,-6 0-119 0,2-6-62 0,-3-3-46 15,-2-3-65-15,-1-2-431 0,-4-6-1082 16,0-1 479-16</inkml:trace>
  <inkml:trace contextRef="#ctx0" brushRef="#br0" timeOffset="43098.11">1491 14165 318 0,'-9'-3'280'0,"0"2"60"16,1-1-8-16,8 2 3 0,-14-2 5 0,9 1 8 15,5 1 30-15,-8 1 18 0,8-1 0 0,0 0-22 16,0 0-40-16,36 2-29 0,-1 0-34 0,1-5-25 0,3 3-49 16,18-3-50-16,1-2-64 0,-2-4-77 15,-1 2-83-15,-5-6-75 0,-1-4-60 0,-12 3-54 16,-6 1-38-16,-2-7-44 0,-6 0-34 0,1-2-233 16,-6-2-665-16,-6 2 295 0</inkml:trace>
  <inkml:trace contextRef="#ctx0" brushRef="#br0" timeOffset="44181.4">2092 13917 1928 0,'2'-19'-54'0,"-2"-9"112"0,-4 10 62 0,-1 1 34 16,0 7 23-16,0 0 36 0,-3 0 33 0,1 4 11 15,0 3 17-15,-2 1 7 0,-1 4 15 0,1 3-2 0,-2 3-5 16,-1 5 9-16,-2 8-8 0,0 4-10 16,1 5-8-16,3 5 0 0,4 0-26 0,-2 12-17 15,4-11-16-15,-1-1-31 0,1 2-22 0,3-3-6 16,1 1-19-16,0-4-19 0,5-3-1 0,-1-9-20 16,0-3-35-16,-3-5-10 0,0-2-7 0,3-2-7 15,0-4 4-15,1 0-6 0,-5-3-10 0,0 0 2 16,14-8 1-16,-6-2-4 0,-3 0-11 0,1-1 11 15,4-7-6-15,-1 3 0 0,2 0-5 0,-1-5-2 16,-1 5 4-16,0-1-14 0,3 4 10 0,1 0 0 16,-2 5 2-16,5-2-12 0,-2 2 0 0,-1 2 6 15,0 2-9-15,1 2 5 0,-4 2-11 0,9 2 13 16,-6 2 5-16,4 1-14 0,-3 6-13 0,-7-2 0 16,1 1-7-16,-4 0 2 0,-3 5 1 0,-1 1 8 15,-1-5 8-15,-1 0-12 0,-4 0 3 0,-4 0 6 16,-2 0-2-16,-4 0 5 0,-1-5 2 0,2 1 6 15,-2-4 3-15,3-1-11 0,1-3 8 0,-1-2 3 16,4 4-1-16,1-5-14 0,2-1-18 0,4-2-25 16,3 1-39-16,5-6-38 0,4 0-38 0,1-1-35 15,12-7-22-15,2 1-22 0,3 3-13 0,0 3 9 16,9 4 0-16,-8-3 27 0,5 1 24 0,-1 1 19 16,-13 4 34-16,3 3 23 0,0-1 42 0,-7 3 45 15,-1-2 24-15,-5 3 44 0,-1 1 50 0,-2 1 38 16,-3 2 24-16,-2 1 22 0,1 0 17 0,1 1 7 15,-8 2-8-15,1 1-14 0,0 1-9 0,2 1-13 16,-1 1-13-16,2-1-23 0,1 1-2 0,2 1-8 16,1-3-14-16,2 0 6 0,3 0-40 0,-1-2-24 15,5-1-27-15,3-1-21 0,4-3-14 0,1-2-26 16,1-2-14-16,-3-2-15 0,4-2-7 0,-3-2 1 16,-1-1 11-16,-4-4 11 0,0-1 7 0,-4-2 2 15,-3-5 3-15,-4-1 13 0,-3-7 5 0,-1 0 16 16,-8 5 28-16,2-2 21 0,2 6 23 0,-5 3 6 15,-2 0 11-15,3 1 11 0,1 5-2 0,-2 1-11 16,4 2-4-16,-1 3-3 0,3 3-7 16,4 0-8-16,0 0 5 0,0 0-8 0,3 10-12 0,6-2-19 15,6-1-19-15,4 2-20 0,10-2-19 0,0 1-23 16,2-4-24-16,3-3-18 0,-3-1-2 0,2-2 9 16,-1-5 9-16,-1-1 9 0,-1 2 5 0,-3-7 21 15,-4 0 21-15,0-2 26 0,-6 5 28 0,-2-3 23 16,-2 2 24-16,1-4 23 0,-4 1 8 0,0-1 15 15,-3 4 27-15,0-3 12 0,-4 7 11 0,2 0 4 16,-2 2-5-16,-3 5-23 0,2-6-15 0,-2 6-9 16,0 0-5-16,-13 18-1 0,-1 3 13 0,2 4-16 15,-1 5-24-15,0 1-1 0,3 1-3 0,-3 2-5 16,4-3-13-16,4 2 10 0,1-2-5 0,5-4-11 16,2 3-1-16,10-8-27 0,-2-7-12 0,6 5 0 15,2-9 0-15,3-3-15 0,3-2-32 0,6-3-12 16,0-5 0-16,-2-1 1 0,-1-4 6 0,-1-1 6 15,-4 1 7-15,2-7 5 0,-1 2 9 0,-1-4-5 16,-11 1 4-16,-1-1 7 0,0-7 2 0,-3 4-1 16,-5 1 16-16,1 1 24 0,-1 1 3 0,-3 6-5 15,-1 0 1-15,-6 2 9 0,0 2-4 0,-4 5-2 16,11 1 11-16,-29 10 9 0,14 1-15 0,-8 3-5 16,0 3-2-16,1 2 4 0,3 1-9 0,-6 3-7 15,10 2 11-15,1-11-9 0,5 2 9 0,3 0-6 16,2-5 5-16,1-2-14 0,6 0 7 0,3-2 12 15,2-3-7-15,2-1-6 0,4-2-4 0,0-7-8 16,4 2 0-16,-1-1 0 0,1-2 0 0,10-6 0 16,-10 4 0-16,1 0 0 0,-4-2 0 0,2-1 0 15,-3 3 0-15,-1 4 0 0,-3-1 0 0,1 1 0 16,-2 2 0-16,-1 3 0 0,-8 0 0 16,14 5 0-16,-9 1 0 0,3 2 0 0,-3 3 0 0,-1 0 0 15,0 2 0-15,1 3 0 0,1 2 0 0,-2-1 0 16,4 0 0-16,-1-5 0 0,3 4 0 0,-1-6 0 15,0-4 0-15,3 1 0 0,-1 0 0 0,2-3-279 16,1-3-161-16,-1 0-99 0,1-2-129 16,2-5-377-16,-4-2-1130 0,-2 4 500 0</inkml:trace>
  <inkml:trace contextRef="#ctx0" brushRef="#br0" timeOffset="44600.23">2612 14733 416 0,'-5'-2'648'0,"1"-2"17"0,4 4 2 0,-8-1-1 0,8 1-29 16,0 0-54-16,0 0-55 0,0 0-56 16,0 0-44-16,24-3-45 0,-1 5-68 0,9 0-74 0,2 1-85 15,0-3-105-15,-1 1-122 0,1 0-133 16,-5 1-152-16,4-2-160 0,-5 0-436 0,-11 3-1031 16,-7-2 456-16</inkml:trace>
  <inkml:trace contextRef="#ctx0" brushRef="#br0" timeOffset="44747.53">2713 14879 95 0,'-12'4'499'0,"1"0"-37"0,3-1-4 0,0 0 7 16,2-1 27-16,3 2 16 0,0-3 10 0,3-1-20 0,0 0-59 15,21 5-38-15,-2-3-39 0,10-1-52 16,0 0-29-16,4-2-66 0,-1-1-75 0,3 2-103 16,2-2-135-16,2 0-147 0,-4 0-177 0,2 0-481 15,3-3-977-15,-6 2 432 0</inkml:trace>
  <inkml:trace contextRef="#ctx0" brushRef="#br0" timeOffset="45081.06">3413 14866 493 0,'-4'-7'592'0,"-1"2"29"16,1-5 19-16,3 0 9 0,1 4-9 0,0-1-18 15,5 1-34-15,-2-1-35 0,3-2-36 0,4 1-52 0,3 4-38 16,4-3-41-16,3 2-33 0,3 3-42 15,-4 1-31-15,3-2-226 0,0 7-54 0,-2 2 0 16,-1 1 0-16,8 6 0 0,-8 3 0 0,-5-3 0 16,-2 3 0-16,-4 2 0 0,-7 2 0 0,4 5 0 15,-6 2 0-15,-11-2 0 0,2-1 0 0,-4 1 0 0,-4-1 0 16,-4 1 0-16,-1-3 0 0,-1-3 0 16,-3-2 0-16,2-3 0 0,-1 0 0 0,-1-4 0 15,13-1 0-15,-1-3 0 0,7 0 0 0,-3-5 0 16,3 1 0-16,2 1 0 0,0-1 0 0,6-2 0 15,0 0 0-15,0 0 0 0,0 0 0 0,20-7 0 0,-1 4 0 16,9-3 0-16,3 1 0 0,2 1 0 16,3-1 0-16,3-2 0 0,1 2 0 0,-3 2 0 0,0-2 0 15,0 2 0-15,-1 1-501 0,-3-2-781 16,-4-2-1388-16,2 2 613 0</inkml:trace>
  <inkml:trace contextRef="#ctx0" brushRef="#br0" timeOffset="45230.78">4203 15112 515 0,'0'0'559'0,"7"-2"13"0,-7 2 24 0,4-2 28 16,-4 2-2-16,4-1-37 0,-4 1-52 0,0 0-49 15,0 0-53-15,0 0-62 0,8 0-92 0,-8 0-115 0,0 0-154 16,0 0-168-16,5 2-179 0,-5-2-207 16,0 8-336-16,0-8-956 0,-10 9 423 0</inkml:trace>
  <inkml:trace contextRef="#ctx0" brushRef="#br0" timeOffset="45431.75">2994 15372 7944 0,'-29'-10'247'16,"3"3"-247"-16,9 2 0 0,8 2 0 0,8 1 0 0,2 0 0 15,-1 2 0-15,23-5 0 0,8 0 0 16,20 4 0-16,13 2 0 0,28 0 0 0,-29 1 0 15,30-2 0-15,-28 6 0 0,3-4 0 0,-2 2 0 16,26 4 0-16,-38-2 0 0,-14-7 0 0,-6 2 0 0,-5 0-1366 16,-9-2-1478-16,-5 1 654 0</inkml:trace>
  <inkml:trace contextRef="#ctx0" brushRef="#br0" timeOffset="45598.11">3234 15459 155 0,'-37'4'556'0,"8"1"-1"0,7-3 2 15,5 2 22-15,5-3 38 0,6 1 15 0,5 0-1 16,1-2-26-16,0 0-47 0,27 4-46 0,10-1-49 0,19 1-47 16,7-2-44-16,29-4-31 0,3-1-49 15,-29 3-58-15,26-1-118 0,-28-3-116 0,1 2 0 0,-4-1-37 16,-3-1-232-16,-1 1-141 0,-18 1-160 0,-6-2-582 16,-4 2-1246-16,-11-1 552 0</inkml:trace>
  <inkml:trace contextRef="#ctx0" brushRef="#br0" timeOffset="187081.6">6231 8746 274 0,'0'0'462'16,"1"-8"24"-16,4 3-3 0,-1 3-4 0,-4-3-11 15,4 1-15-15,0 2-16 0,0-3 2 0,-2 2-30 16,5 1-20-16,-3-1-9 0,-4 3-11 0,7-2-15 16,-2 2-21-16,-5 0-7 0,12 5-9 0,-8-2-15 15,1 4-11-15,-1 1-10 0,-2 4-21 0,6 2-61 16,-7 2-199-16,2-1 0 0,-2 3 0 0,-1-1 0 15,0 2 0-15,4-3 0 0,-4 1 0 0,1-1 0 16,0-6 0-16,3 2 0 0,2-3 0 0,1-1 0 16,2-1 0-16,4-2 0 0,5-5 0 0,3-3 0 15,9-5 0-15,3-5 0 0,3-3 0 0,11-9 0 16,-2-3 0-16,3-4 0 0,1-3 0 0,-2-2 0 16,2 1 0-16,4 2 0 0,-2 3 0 0,-3 3 0 15,-5 1 0-15,-11 9 0 0,-3 3 0 0,2 0 0 16,-8 4 0-16,-1 4 0 0,-7 0 0 0,-2 3 0 15,-4-1 0-15,0 2 0 0,-1 1 0 0,-3 0 0 16,-1 0 0-16,1 2 0 0,-5 0 0 0,9 2 0 0,-6 1 0 16,0 3 0-16,-2-4 0 0,2 3 0 15,-2-1 0-15,-2 3 0 0,0 0-30 0,-2 1-1331 16,-1-1-1473-16,-1 4 652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5:34.264"/>
    </inkml:context>
    <inkml:brush xml:id="br0">
      <inkml:brushProperty name="width" value="0.05292" units="cm"/>
      <inkml:brushProperty name="height" value="0.05292" units="cm"/>
      <inkml:brushProperty name="color" value="#FF0000"/>
    </inkml:brush>
  </inkml:definitions>
  <inkml:trace contextRef="#ctx0" brushRef="#br0">1417 8514 206 0,'0'0'543'16,"-3"-7"-7"-16,2 2-3 0,1 5-9 15,-4-1-17-15,4 1-27 0,0 0-52 0,0 0-19 16,0 0-28-16,0 14-28 0,1-3-19 0,1 1-27 16,4 5-23-16,-2 1-22 0,1 0-26 0,3 6-3 0,1-5-29 15,1-1-18-15,0 1-7 0,3-5-17 16,6 6-20-16,-5-5 5 0,9-3-8 0,-5-2-10 15,2-2-5-15,9-2 2 0,0-5-29 0,-1 0-97 16,4-2 0-16,1-5 0 0,3-4 0 0,0 0 0 16,0-6 0-16,-1 2 0 0,2-2 0 0,10-6 0 15,-14 3 0-15,11-8 0 0,-14 8 0 0,-1-1 0 16,-2 3 0-16,0 2 0 0,-3 2 0 0,2 4 0 16,-8 2 0-16,0 3 0 0,-1 0 0 0,0 2 0 15,6 2 0-15,-4 4 0 0,-3 3 0 0,1 1 0 0,4-1 0 16,-3 4 0-16,0 1 0 0,3 3 0 0,-4-4 0 15,0 2 0-15,0-2 0 0,6 5 0 0,-2 0 0 16,5-4 0-16,-1 1 0 0,-3-7 0 16,5 1 0-16,-3 0 0 0,4-2 0 0,0-3 0 0,0 0 0 15,-6-5 0-15,-2 1 0 0,1-3 0 0,-2 0 0 16,3-1 0-16,-4-2 0 0,9-5 0 0,-2-1 0 16,-1 0 0-16,-6 2 0 0,0 2 0 0,0-1 0 15,9-2 0-15,-12 4 0 0,2-1 0 16,-6 4 0-16,9 2 0 0,-3 1 0 0,3 3 0 0,1 2 0 15,-2 1 0-15,-1 1 0 0,2 1 0 0,-1 2 0 16,0 1 0-16,0 0 0 0,-1 1 0 0,1-3 0 16,-1-1 0-16,-1 3 0 0,2-1 0 0,-1-1 0 15,0-1 0-15,3-1 0 0,-4-3 0 0,3 1 0 16,2-3 0-16,4 0 0 0,2-3 0 0,-8 3 0 16,7-8 0-16,-2 4 0 0,-4 0 0 0,6-3 0 15,1 0 0-15,-4-2 0 0,3 3 0 0,-9 0 0 16,0 1 0-16,-7 1 0 0,1 1 0 0,1 0 0 15,-6 2 0-15,1-1 0 0,-3 1 0 0,-5 2 0 16,10-2 0-16,-10 2 0 0,8-1 0 0,-8 1 0 16,0 0 0-16,14 1 0 0,-14-1 0 0,9 3 0 15,0-1 0-15,-3-1 0 0,-6-1 0 0,17 0 0 16,-7-1 0-16,8 0 0 0,1-4 0 0,2-1 0 16,4-7 0-16,5 2-453 0,-5-1-837 0,-1-4-1397 15,-2 0 618-15</inkml:trace>
  <inkml:trace contextRef="#ctx0" brushRef="#br0" timeOffset="136.32">4502 8320 383 0,'0'0'545'0,"0"0"14"16,0 0 4-16,0 0-23 0,-9-4-42 0,9 4-53 16,0 0-50-16,0 0-60 0,0 0-99 0,-4-3-108 15,4 3-155-15,0 0-191 0,0 0-513 0,0 0-791 16,18 4 350-16</inkml:trace>
  <inkml:trace contextRef="#ctx0" brushRef="#br0" timeOffset="1085.38">3591 9484 219 0,'0'0'269'16,"0"0"0"-16,-9-1-7 0,9 1-13 0,0 0-9 16,0 0-8-16,-7-1-11 0,7 1-5 0,0 0-4 15,0 0 3-15,0 0-11 0,0 0 17 0,0 0-11 16,0 0 12-16,0 0 0 0,0 0-10 0,0 0 1 15,0 0-2-15,0 0-8 0,0 0-3 0,-7 2-7 16,7-2-7-16,0 0-8 0,0 0-9 0,0 0-9 16,0 0-13-16,0 0 14 0,0 0 27 0,0 0-2 0,21 6-9 15,-1-4-19-15,13 2 0 0,4 1-6 16,15 2-15-16,8-2-11 0,-1 1-13 0,2 1-8 16,-2 0-1-16,0-1-11 0,-3 0-20 0,-2-2-4 15,-15-1 8-15,-4 0-20 0,0 2 2 0,-6-4-2 16,-1 1-16-16,-14-1-5 0,-1 0 2 0,-4 1-3 15,-4-1 1-15,1-1-36 0,-6 0 0 0,3-4 0 16,-3 4-104-16,-13-6-83 0,3 4-66 0,-4 0-83 16,-17-2-85-16,-2 1-71 0,2-1-85 0,-4 4-394 0,-4 0-1051 15,-3-1 466-15</inkml:trace>
  <inkml:trace contextRef="#ctx0" brushRef="#br0" timeOffset="1349.36">3533 9647 228 0,'-22'4'385'0,"5"1"-19"0,5-4 6 15,2 1 35-15,1 0 39 0,0-1 22 0,1 1 7 16,3-2 3-16,0 1-13 0,0 2-16 0,5-3-15 16,-8 1-13-16,8-1-9 0,0 0-32 0,-6 1-19 15,6-1-12-15,0 0-15 0,0 0-26 0,28 1-25 16,-10 2-30-16,18-1-136 0,-1 1-117 0,18 0 0 16,-2-3 0-16,4 1 0 0,2 3 0 15,-2-1 0-15,-2-1 0 0,2 2 0 0,-4-5 0 16,-14 3 0-16,1 1 0 0,-2-2 0 0,-4 1 0 0,-3-2 0 15,-8-2 0-15,-3 2 0 0,-8 0 0 0,0 0 0 16,-2-1 0-16,-1 1 0 0,-1-3 0 0,-6 3 0 16,5-1 0-16,-5 1 0 0,8-2 0 0,-8 2 0 15,5-2 0-15,-5 2-376 0,11-4-927 0,-3 2-1411 16,9-1 624-16</inkml:trace>
  <inkml:trace contextRef="#ctx0" brushRef="#br0" timeOffset="2066.4">5880 9674 377 0,'0'-5'476'16,"-3"0"31"-16,6-1 21 0,-6-1-1 0,3 0 8 15,0 0-2-15,0 2 0 0,0-2-10 0,0 3-11 16,0-1-14-16,0 0-22 0,0 5-38 0,0-5-20 0,0 5-47 15,0-5-35-15,0 5-36 0,0 0-17 0,0 0-263 16,0 0-20-16,3 16 0 0,-2-10 0 16,3 6 0-16,0-1 0 0,-1 0 0 0,5 1 0 15,-2 1 0-15,3 2 0 0,2-1 0 0,0-1 0 0,1-1 0 16,-1-4 0-16,3 3 0 0,-1 0 0 0,6-4 0 16,-6-3 0-16,1-3 0 0,3 4 0 15,2-5 0-15,0-1 0 0,-2-5 0 0,0-1 0 0,-1-1 0 16,2 0 0-16,-3-6 0 0,7-2 0 0,-8 0 0 15,1 2 0-15,-2 0 0 0,1 3 0 0,0-1 0 16,-4 2 0-16,-2 1 0 0,0 3 0 0,2 0 0 16,-4 3 0-16,1 3 0 0,-1 0 0 0,2 0 0 15,-1 3 0-15,0 4 0 0,0-2 0 0,1 1 0 16,2 2 0-16,-3 0 0 0,2 1 0 0,-2-1 0 16,1-1 0-16,-2 2 0 0,2-2 0 0,0-2 0 15,-1-1 0-15,0 0 0 0,0-1 0 0,1 1 0 16,2-1 0-16,-1-3 0 0,-1 0 0 0,6-3 0 15,-1-1 0-15,-3 1 0 0,8-2 0 0,2-1 0 16,-2-1 0-16,3-1 0 0,-2 0 0 0,-4 1 0 0,2 3 0 16,2-1 0-16,-5 2 0 0,-3 2 0 15,2 0 0-15,1 2 0 0,-1 0 0 0,0-1 0 16,-3 3 0-16,-1 0 0 0,1 1 0 0,-1-2 0 16,-2 1 0-16,-1 0 0 0,2-2 0 0,-3 3 0 15,1-1 0-15,2-2 0 0,-3 0 0 0,-5-1 0 16,10 0 0-16,-10 0 0 0,12-2 0 0,-6-2 0 0,-3 1 0 15,4 0 0-15,-3-3 0 0,2-2 0 0,1 0 0 16,-4 1 0-16,0-3-533 0,1 3-744 16,5-3-1382-16,-3 0 611 0</inkml:trace>
  <inkml:trace contextRef="#ctx0" brushRef="#br0" timeOffset="2201.38">7105 9544 265 0,'9'-1'479'0,"-5"-2"11"15,-4 3 13-15,9-1 36 0,-4 0 28 0,-5 1 16 16,5-5-3-16,-5 1-2 0,3 2-31 0,-3 2-48 15,2-5-56-15,-2 1-44 0,4 0-55 0,-4 4-78 16,4-5-110-16,0 2-140 0,-3-1-181 0,2 1-202 16,-2-2-246-16,-1 5-406 0,4-4-1103 0,-4 4 489 15</inkml:trace>
  <inkml:trace contextRef="#ctx0" brushRef="#br0" timeOffset="3350.17">6534 8021 152 0,'-3'-3'467'0,"1"0"20"16,2 3 12-16,0 0 11 0,0 0-28 0,0 0-24 15,0 0-22-15,0 0-30 0,0 0-18 0,-8 0-22 16,8 0-10-16,0 0-36 0,0 0-28 0,0 0-20 16,0 0 3-16,0 0-21 0,0 0-12 0,7 9-6 15,-5-5-16-15,1 2-6 0,-2 1-16 0,3 0-15 16,-3 1-10-16,-1 0-15 0,3 4-12 0,-3-3-145 16,1 1-1-16,4-2 0 0,-4 0 0 0,0 0 0 15,-1 2 0-15,0-3 0 0,4 2 0 0,-1-4 0 16,-3 1 0-16,4-1 0 0,-3 1 0 0,2 0 0 15,-1-3 0-15,2-1 0 0,-4-2 0 0,10 3 0 16,-1-6 0-16,1 0 0 0,7-6 0 0,-2-2 0 16,7-9 0-16,1-1 0 0,5-3 0 0,3-13 0 15,2-5 0-15,4-5 0 0,2 7 0 0,5-6 0 16,0 6 0-16,-7 2 0 0,1 3 0 0,-11 12 0 0,1 4 0 16,-4 2 0-16,2 3 0 0,-12-1 0 0,1 6 0 15,-2-2 0-15,-4 4 0 0,-1 4 0 0,-3 1 0 16,-1-2 0-16,0 1 0 0,-2-1 0 15,3 1 0-15,-1 1 0 0,-4 2 0 0,0 0 0 0,0 0 0 16,0 0 0-16,4 10 0 0,-6-4 0 0,2-2 0 16,0 0 0-16,2 1 0 0,-2 1 0 15,0-2 0-15,2-1 0 0,0 1-480 0,-2-4-179 16,1 6-517-16,3-2-1273 0,1-1 563 0</inkml:trace>
  <inkml:trace contextRef="#ctx0" brushRef="#br0" timeOffset="3487.85">7506 7803 256 0,'0'3'443'0,"0"-3"-6"16,-1 5 40-16,-3-2 18 0,4-3-10 0,-7 3-40 15,7-3-41-15,-5 0-40 0,5 0-54 0,0 0-75 16,0 0-109-16,0 0-144 0,0 0-148 0,0 0-163 16,0 0-332-16,0 0-716 0,0 0 317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5:48.964"/>
    </inkml:context>
    <inkml:brush xml:id="br0">
      <inkml:brushProperty name="width" value="0.05292" units="cm"/>
      <inkml:brushProperty name="height" value="0.05292" units="cm"/>
      <inkml:brushProperty name="color" value="#FF0000"/>
    </inkml:brush>
  </inkml:definitions>
  <inkml:trace contextRef="#ctx0" brushRef="#br0">19449 5788 442 0,'-5'-11'537'15,"2"1"7"-15,-1 1 9 0,-1 4-3 0,1 0-17 16,2 0-33-16,0 2-22 0,1-2-37 0,1 5-25 0,-2-3-11 16,2 3-20-16,0 0-6 0,0 0-18 15,0 0-12-15,9 15-17 0,-5-5-14 0,1-2-26 16,-1 3-24-16,2-1-160 0,2 3-108 0,6 1 0 0,-1 2 0 16,-3-4 0-16,2 1 0 0,-1 0 0 0,5-2 0 15,0-4 0-15,2-1 0 0,1-1 0 16,3-1 0-16,5-4 0 0,5 0 0 0,2-5 0 0,1-1 0 15,-1 1 0-15,1-4 0 0,1 0 0 0,13-7 0 16,-18 3 0-16,1-4 0 0,0 3 0 0,-3-4 0 16,3-4 0-16,0 3 0 0,-4 0 0 0,-5 6 0 15,-5 2 0-15,0 1 0 0,-1 3 0 0,-6 1 0 16,-1 2 0-16,1 2 0 0,0 4 0 0,-2 1 0 16,1 2 0-16,-2-1 0 0,-2 5 0 0,1 0 0 15,1 6 0-15,2-2 0 0,-3-1 0 0,0-1 0 16,2 3 0-16,2-2 0 0,2 1 0 0,-7-1 0 15,7-4 0-15,0 3 0 0,2-3 0 0,1-2 0 16,3 0 0-16,-3-5 0 0,6-1 0 0,-2-1 0 16,2-1 0-16,5-5 0 0,1-1 0 0,-5-4 0 15,4 2 0-15,-3-4 0 0,1-3 0 0,0 2 0 16,-1-3 0-16,1 1 0 0,-5 0 0 0,-2 6 0 16,1 3 0-16,-1 0 0 0,-4 3 0 0,-2 3 0 15,2 0 0-15,-1 4 0 0,2 2 0 0,4 0 0 16,-7 2 0-16,4 2 0 0,-2 0 0 0,2 2 0 15,3 0 0-15,-3-2 0 0,6-1 0 0,2 4 0 16,2-3 0-16,3 0 0 0,0-5 0 0,2 0 0 0,0-4 0 16,-1-2 0-16,4-2 0 0,-2 0 0 15,2-3 0-15,0 0 0 0,-4 1 0 0,3-3 0 16,3 0 0-16,-1-2 0 0,-3-1 0 0,1-1 0 16,0-1 0-16,-1 1 0 0,-2 0 0 0,-5 3 0 0,-6 2 0 15,-1 3 0-15,-5 3 0 0,1-5 0 0,-2 6 0 16,-5 1 0-16,2 0 0 0,-2 2 0 0,-1 1 0 15,0 0 0-15,-1 2 0 0,-2-1 0 0,0-1 0 16,0 2 0-16,-3 3 0 0,2-1 0 0,-7 2 0 16,-1 2-323-16,-4-2-989 0,-1 4-1420 0,-12 4 628 15</inkml:trace>
  <inkml:trace contextRef="#ctx0" brushRef="#br0" timeOffset="1152.84">6231 6913 435 0,'-32'1'536'0,"2"-5"19"16,8 1 8-16,0 2 11 0,3-1 9 0,1 0-13 15,-1 2 2-15,7-1-12 0,-2 2-21 0,8-1-37 16,-2 0-46-16,4 0-34 0,4 0-32 0,0 0-19 16,0 0-8-16,0 0-163 0,44-5-200 0,-7-1 0 15,20 0 0-15,11 3 0 0,27-13 0 0,9 6 0 16,-4 2 0-16,1 0 0 0,-5-1 0 0,7 5 0 16,0-3 0-16,-7-2 0 0,-3 4 0 0,-28 2 0 15,27-1 0-15,-28 2 0 0,1-5 0 0,-6 3 0 16,-2 2 0-16,-16-1 0 0,-5-1 0 0,-4 1 0 15,-10-1 0-15,-9 2 0 0,-6 1 0 0,0 0 0 16,-4-1 0-16,-3 2 0 0,0 0 0 0,-17-4 0 16,-4 4 0-16,-8 1 0 0,-7 1-344 0,-14 3-170 15,-5 3-41-15,-2-2-4 0,3-2-33 0,-5 6-347 16,0 0-1015-16,1-2 449 0</inkml:trace>
  <inkml:trace contextRef="#ctx0" brushRef="#br0" timeOffset="1403.43">6462 6988 13 0,'-56'9'408'15,"-1"1"10"-15,3-3 7 0,17-4 17 0,1 2 37 0,2-3 39 16,7-3 28-16,6 2 14 0,10 0 0 0,0 1-18 16,3-4-28-16,0 2-41 0,8 0-28 0,0 0-21 15,0 0-24-15,27-10-33 0,3 1-32 16,8 2-25-16,15-3-298 0,11 2-12 0,29-3 0 0,2 5 0 16,-4-1 0-16,2 2 0 0,4 3 0 0,4-1 0 15,-3 0 0-15,-6 3 0 0,-25-2 0 16,28 0 0-16,-33 0 0 0,2 0 0 0,-5 4 0 15,-4-5 0-15,-17 3 0 0,-6 0 0 0,-1 0 0 0,-12-1 0 16,-8 1 0-16,-4-2 0 0,-3-1 0 0,-4 3 0 16,-2-3 0-16,2 3 0 0,-19-5 0 15,9 3 0-15,-9 0 0 0,-3 1 0 0,8-1 0 0,-4-2-416 16,2 2-165-16,4 2-104 0,3 2-401 0,3-4-1175 16,6 2 521-16</inkml:trace>
  <inkml:trace contextRef="#ctx0" brushRef="#br0" timeOffset="1550.54">7923 7003 14 0,'5'3'557'0,"0"0"-1"0,-3-1 31 0,-2 2 30 15,0-4 13-15,-2 5-31 0,2-5-54 0,0 0-51 16,-7 2-48-16,7-2-62 0,0 0-116 0,0 0-120 16,0 0-149-16,14-11-182 0,-8 7-199 0,3-1-499 15,2 1-952-15,1-1 422 0</inkml:trace>
  <inkml:trace contextRef="#ctx0" brushRef="#br0" timeOffset="2833.87">10206 5828 329 0,'-3'-4'583'0,"3"-2"19"16,-2 2 1-16,2 4-13 0,-3-3-7 0,3 3-19 16,-4-4-23-16,4 4-20 0,0 0-19 0,-14 7-19 15,9 0-15-15,-4 3-23 0,-3 4-19 0,-3 7-21 0,-3 3-15 16,-3 1-234-16,0 5-156 0,-9 10 0 0,0 4 0 15,2 4 0-15,5 0 0 0,1 1 0 0,7-1 0 16,0-3 0-16,4 6 0 0,5-2 0 16,6-14 0-16,6 1 0 0,-1-1 0 0,7-1 0 0,7-2 0 15,4-3 0-15,3-4 0 0,16 6 0 0,-13-15 0 16,3-2 0-16,0-3 0 0,0-2 0 0,-4-4 0 16,-7-3 0-16,-1-1 0 0,-1-3 0 0,-3-2 0 15,-5-1 0-15,-2-2 0 0,-3 0 0 0,-3 0 0 16,-2-3 0-16,-3-2 0 0,-5-3 0 0,0-1-1366 15,-5-2-1478-15,4 1 654 0</inkml:trace>
  <inkml:trace contextRef="#ctx0" brushRef="#br0" timeOffset="3367">10534 5947 571 0,'1'-9'594'0,"-2"-8"47"0,1 7 35 0,0 5 2 15,1-1-17-15,-1 2-29 0,0 4-31 0,0 0-6 16,0 0-31-16,-5 14-24 0,3 3-17 0,0 2-36 16,-3 3-59-16,5 7-428 0,-2 6 0 0,-1 0 0 15,2-2 0-15,0 4 0 0,-2-3 0 0,3-2 0 16,-2 2 0-16,-1-2 0 0,0 1 0 0,0-7 0 0,-3 0 0 16,3-8 0-16,1 1 0 0,1-6 0 15,-4-3 0-15,4 1 0 0,1-4 0 0,-2-1 0 16,4-2 0-16,-2-4 0 0,0 0 0 0,0 0 0 0,19-22 0 15,-8 5 0-15,5-7 0 0,5-3 0 0,6-11-245 16,-5 8-155-16,9-9 23 0,-2 2 47 0,-2 10 22 16,4-11 37-16,-11 11 53 0,3 5 49 15,-4-1 68-15,-6 8 61 0,1 0 66 0,-5 2 53 16,-4 5 52-16,-1 2 32 0,2-1 27 0,-2 3 13 0,-4 0 6 16,0 4 13-16,0 0 12 0,0 0 11 0,-23 6-2 15,12 0-5-15,-6 3-8 0,-2 0-184 0,-2 8-46 16,1-2 0-16,3-1 0 0,-6 4 0 15,2-5 0-15,-1 4 0 0,4 0 0 0,3-4 0 0,3-1 0 16,-1 0 0-16,7-4 0 0,-2-1 0 0,3 2 0 16,5-2 0-16,0-1 0 0,0-1 0 0,4 1 0 15,3 1 0-15,4-1 0 0,4 1 0 0,3-2 0 16,0 0 0-16,10 3 0 0,-2 0 0 0,2 2 0 16,1-1 0-16,-2 0 0 0,1 2 0 0,0 0 0 15,2 0 0-15,-5 1 0 0,-4-4 0 0,-3-2 0 16,-3 3 0-16,-4-5 0 0,2 2 0 0,-4-1 0 15,-4 0 0-15,2-1 0 0,-1-1 0 0,-1-2 0 16,-1 1 0-16,-4-2 0 0,0 0 0 0,5-6-352 16,-5 2-955-16,0-4-1415 0,0-1 626 0</inkml:trace>
  <inkml:trace contextRef="#ctx0" brushRef="#br0" timeOffset="3602.67">11146 5891 449 0,'4'-10'491'0,"-1"1"34"15,-1 3 26-15,1 1 6 0,1-1 17 0,2 3-12 16,0-1 10-16,-1 4-7 0,7 2-14 16,-1 3-16-16,7 6-17 0,4 4-29 0,2 1-20 15,3 5-19-15,-4 5-117 0,2 0-333 0,7 14 0 0,-7 4 0 16,-2-3 0-16,-5 6 0 0,-7-12 0 0,-2 9 0 16,-5-6 0-16,-1 8 0 0,-10 0 0 0,-3-1 0 15,-4 1 0-15,-3-12 0 0,-9 5 0 16,-2 0 0-16,2-11 0 0,-10 5 0 0,7-9 0 0,-3-2 0 15,1-4 0-15,-12 6 0 0,7-9 0 0,5 1 0 16,-2-7 0-16,5-5-1366 0,6-2-1478 0,-1 1 654 16</inkml:trace>
  <inkml:trace contextRef="#ctx0" brushRef="#br0" timeOffset="4369.06">20697 3830 5306 0,'18'-24'309'0,"-6"-2"-105"0,-6 8-65 16,-1 6 134-16,-3-5 45 0,3 6 43 0,-1 3-20 0,-6-4-21 16,2 6-29-16,-2 1-2 0,0 0-249 0,-2 3-40 15,4 2 0-15,-14 7 0 0,-1 4 0 0,-3 9 0 16,-4 6 0-16,-1 3 0 0,0 11 0 0,-3 3 0 16,2 2 0-16,2 3 0 0,3-2 0 0,5 5 0 15,1-5 0-15,4 1 0 0,2-13 0 0,3 12 0 16,3-12 0-16,6 1 0 0,4-1 0 0,1-5 0 15,4 1 0-15,3-4 0 0,-1-2 0 16,6-4 0-16,1-7 0 0,-4-6 0 0,0-1 0 16,-1-5 0-16,-1-8 0 0,2-3-1366 0,5-8-1478 0,-6-2 654 15</inkml:trace>
  <inkml:trace contextRef="#ctx0" brushRef="#br0" timeOffset="4617.04">21051 3885 5583 0,'2'-17'212'0,"-2"4"31"0,0 3 114 0,3-7 53 16,-3 7-2-16,0 4-16 0,-3-1-35 0,6 3-128 16,-3 2-229-16,0 2 0 0,0 0 0 0,-3 15 0 15,2 2 0-15,1 11 0 0,-1-2 0 0,-3 7 0 16,3 2 0-16,1 11 0 0,0 1 0 0,6-12 0 16,-5 0 0-16,2 1 0 0,1-1 0 0,-3-2 0 15,0 0 0-15,1-4 0 0,-2-2 0 0,0-5 0 16,0-4 0-16,-2 0 0 0,-3-6 0 0,5-2 0 15,-1-4 0-15,-3-2 0 0,-1 0 0 0,1-3 0 16,4-1 0-16,-9-9 0 0,4 0-141 0,-3-7-530 16,7-9-18-16,-4-3-426 0,4-3-1209 0,2-5 535 15</inkml:trace>
  <inkml:trace contextRef="#ctx0" brushRef="#br0" timeOffset="4867.14">21047 4026 1538 0,'6'-31'100'0,"2"2"55"16,-5 12 49-16,-2 0 58 0,0-2 63 0,-1 4 39 15,0 1 48-15,0 3 32 0,5 0-3 0,-1-1 5 16,-1 0-4-16,4 2-9 0,0 0-13 0,0-1-17 15,6 5-26-15,2-3-17 0,5 3-22 0,0 0-25 16,3 3-26-16,5 3-160 0,0 4-127 0,3 2 0 0,-2 0 0 16,1 5 0-16,-3 1 0 0,-2 2 0 15,0 2 0-15,-4 2 0 0,-8-5 0 0,-3 1 0 16,-1 3 0-16,-5-2 0 0,-5 1 0 0,-6 1 0 16,-2-3 0-16,-10 3 0 0,-6 0 0 0,-1-1 0 15,-1-3 0-15,-5 0 0 0,-3-3 0 0,-5-2 0 16,5-2 0-16,-1 0 0 0,7-2 0 0,6-2 0 15,3 0 0-15,3-1 0 0,6-2 0 0,3-3 0 16,4 0 0-16,4-1 0 0,0-2-322 0,7-5-990 0,6 0-1421 16,7-7 629-16</inkml:trace>
  <inkml:trace contextRef="#ctx0" brushRef="#br0" timeOffset="5106.76">21552 3764 3966 0,'7'-9'380'16,"1"-7"-104"-16,-4 7 53 0,1 2 38 0,-3 1-4 0,2 2-10 15,0 1-19-15,3-3-18 0,-2 5-2 0,6 7 5 16,-1-1 3-16,7 5-9 0,1-1-74 0,5 14-239 16,-1-2 0-16,0 5 0 0,0 1 0 0,-2 2 0 15,-1 2 0-15,-1 0 0 0,-5 2 0 0,2 12 0 16,-9-11 0-16,1-1 0 0,-3 0 0 0,-6-2 0 16,-3 1 0-16,-5-1 0 0,-4-1 0 15,-3-3 0-15,-3 1 0 0,-5-6 0 0,-4-2 0 16,0 2 0-16,-6-4 0 0,3-4 0 0,3-1 0 0,-2-3 0 15,2-3 0-15,2 1 0 0,1-3 0 0,6-2 0 16,7-5 0-16,-6-1-1366 0,7-3-1478 0,2-1 654 16</inkml:trace>
  <inkml:trace contextRef="#ctx0" brushRef="#br0" timeOffset="5283.44">22330 4339 8006 0,'9'5'185'0,"1"-3"-185"0,-5 3 0 16,-1-4 0-16,3 2 0 0,-7-3 0 0,5 0 0 16,-5 0 0-16,6 5 0 0,-6-5 0 0,3 2 0 15,-3-2 0-15,0 0 0 0,3 1 0 0,-3-1 0 16,0 5 0-16,0-2-1366 0,0-3-1478 0,0 0 654 16</inkml:trace>
  <inkml:trace contextRef="#ctx0" brushRef="#br0" timeOffset="7603.03">2727 15637 10 0,'-8'-7'500'0,"2"-1"21"0,-3 0 19 15,2 3 0-15,2 2-22 0,0-1-41 0,3 2-44 16,2 2-53-16,0 0-42 0,0 0-25 15,0 0-18-15,0 0-27 0,9 22-20 0,1-8-16 0,0 2-16 16,9 8-25-16,-5-4-37 0,1 0 0 0,5 1-16 16,-1-1-10-16,0-1-15 0,-5-4-2 0,3-5-9 15,1 2-16-15,-2-2-13 0,1-4 0 0,3-4-14 16,1 1 0-16,-2-3-6 0,9-4 8 16,0 0-3-16,3-6-2 0,-3-2-8 0,3-4 6 0,1 0-11 15,-3-1 8-15,-1 0 1 0,4-3-7 16,-5 0-6-16,-4 1 3 0,1-1-11 0,0 1 10 0,-7 5-3 15,-7 6 7-15,3 2-26 0,-2 1 7 0,1 3 0 16,-3 1 4-16,-3 1 3 0,6 4-3 0,-6 3-30 16,2 7 0-16,2 0 0 0,2 2 0 0,-2 1 0 15,0-1 0-15,2 6 0 0,3 0 0 16,-1-1 0-16,5-2 0 0,-3-5 0 0,0-2 0 16,1-2 0-16,3-5 0 0,3 3 0 0,4-5 0 0,0-4 0 15,-4-1 0-15,5-5 0 0,0-1 0 0,-1-5 0 16,-3-2 0-16,-1 2 0 0,-5 1 0 15,0 0 0-15,4-6 0 0,1 3 0 0,-2 0 0 0,-8 2 0 16,5 2 0-16,-2 3 0 0,0 3 0 0,1-1 0 16,-5 3 0-16,0 3 0 0,-2 1 0 0,8 6 0 15,-4-1 0-15,4 5 0 0,0-4 0 0,-1 5 0 16,0-3 0-16,0 1 0 0,2-2 0 0,7 2 0 16,1-3 0-16,-7-2 0 0,11-2 0 0,-11-1 0 15,3-4 0-15,4-5 0 0,-6 3 0 16,-2-2 0-16,-3-3 0 0,1 0 0 0,-2-3 0 15,-2-1 0-15,-5 4 0 0,2-6 0 0,-5 3-497 16,0-3-786-16,-4 4-1389 0,-1 0 614 0</inkml:trace>
  <inkml:trace contextRef="#ctx0" brushRef="#br0" timeOffset="9550.68">1464 14827 74 0,'6'-26'543'0,"2"10"39"16,-4-2 12-16,1 0 13 0,9-6-12 0,-10 10-15 15,0 4-8-15,-3-2-22 0,-1 5-26 0,3 1-42 16,-2 2-47-16,2 0-54 0,-3 4-41 0,0 0-11 16,0 0-18-16,6 15-8 0,-6 4-5 0,4 9-207 15,-1 4-91-15,-3 14 0 0,0 3 0 0,-2 5 0 16,2-3 0-16,2 0 0 0,1 1 0 0,-3-2 0 15,-1-4 0-15,2 1 0 0,-1-11 0 0,-3 10 0 0,5 0 0 16,-2-16 0-16,-2 1 0 0,4-5 0 16,-2-8 0-16,0 0 0 0,0-2 0 0,0-4 0 0,0-4 0 15,-2-1 0-15,0 0 0 0,2-6 0 16,0-1 0-16,0 0 0 0,0 0 0 0,-15-9-330 16,12-1-347-16,-6-6-521 0,4 0-1297 0,0-7 574 15</inkml:trace>
  <inkml:trace contextRef="#ctx0" brushRef="#br0" timeOffset="9784.42">1559 14935 214 0,'1'-18'465'0,"0"0"-7"0,2 1 26 15,-5 6 26-15,4-2 4 0,0 2-18 0,1 0-31 16,2 3-50-16,1-1-28 0,3 2-36 0,0 3-23 16,4 1-37-16,8 2-13 0,0 0-26 0,-3 5-46 15,4-1-8-15,-7 4-20 0,7 2-18 0,1 5-23 16,-8 0-7-16,-1 2-12 0,-1 0-18 0,-1-1-12 15,-6 1-6-15,-1 1-7 0,-2 0 1 0,-5 0-14 16,-1-1 3-16,-3 1-6 0,-5 1-13 0,-1-3-3 16,-3-4 4-16,-8 6-12 0,3-2-4 0,-1-4 8 15,3-2-15-15,-2-2-34 0,-1-3-46 0,2-1-63 16,1-1-111-16,2-2-136 0,2-2-188 0,5-5-542 16,1-2-1186-16,4 0 524 0</inkml:trace>
  <inkml:trace contextRef="#ctx0" brushRef="#br0" timeOffset="10017.08">1988 14676 4679 0,'10'-12'406'0,"-3"2"-110"15,-1 0-46-15,-1 6 28 0,3-2 12 0,-3 3 15 16,5 2-14-16,4 3 4 0,-2 3-12 0,4 2-2 16,7 9-6-16,0 3-13 0,3 4-262 0,-7 1 0 15,12 14 0-15,-9-10 0 0,-3 3 0 0,2 16 0 16,-13-12 0-16,7 9 0 0,-2 2 0 0,-9-10 0 15,-7 12 0-15,-3-17 0 0,-5 4 0 0,-6 9 0 16,-6-3 0-16,-3-1 0 0,3-13 0 0,-11 9 0 16,-10-3 0-16,4-2 0 0,-4-9-219 0,-3-1-399 15,-3-2-608-15,-1-4-1328 0,-4-7 587 0</inkml:trace>
  <inkml:trace contextRef="#ctx0" brushRef="#br0" timeOffset="10266.94">1096 14633 4893 0,'9'-24'302'0,"0"10"-151"0,-4 2-30 0,3 2 51 0,-3 2 40 16,-3 2 2-16,2 2-31 0,-1 2 5 0,-3 2-4 15,1 11 29-15,-2 3 29 0,-4 13 8 0,-3 4 4 16,-6 13 0-16,1 3-3 0,-3 5-144 0,-1 1-107 15,-1 4 0-15,1-3 0 0,3 3 0 16,1-6 0-16,6 2 0 0,3-1 0 0,4-3 0 0,8-1 0 16,7-3 0-16,4-13 0 0,12 4 0 0,-8-12 0 15,24-3 0-15,-14-9-605 0,21-6-660 0,2-7-1369 16,4 0 605-16</inkml:trace>
  <inkml:trace contextRef="#ctx0" brushRef="#br0" timeOffset="10402.78">2426 15162 5287 0,'8'-3'669'0,"-3"0"-338"0,0 0-135 0,-5 0-69 15,3-1-37-15,-3 4-37 0,0 0-100 16,0 0-134-16,-9-2-223 0,9 2-617 0,-22 6-1104 0,2 0 488 16</inkml:trace>
  <inkml:trace contextRef="#ctx0" brushRef="#br0" timeOffset="14017.38">4106 17426 411 0,'-5'-4'503'0,"2"-3"17"0,-2 1 2 15,1 2-11-15,0-2-16 0,-1-1-21 0,1 2-22 16,3 2-31-16,1 3-30 0,-5-4-32 0,5 4-24 15,0 0-25-15,0 0 5 0,-6 12-15 0,3 0-21 16,0-3-33-16,2 4-23 0,1 5-13 0,4 0-17 16,1-1-28-16,8 4-12 0,1 1-14 0,0-6-16 15,5 2-8-15,7-1-89 0,-1-2-26 0,5-1 0 16,2-5 0-16,2-3 0 0,2 0 0 16,5-3 0-16,10-2 0 0,-13-4 0 0,2-5 0 0,11-1 0 15,-13 1 0-15,-1-2 0 0,12-6 0 16,-14 3 0-16,0-2 0 0,1 4 0 0,-4-4 0 15,1 2 0-15,-6 4 0 0,-1 0 0 0,-6 4 0 16,-1 4 0-16,-1 0 0 0,4 1 0 0,-3 3 0 16,-1 3 0-16,0 2 0 0,0 0 0 0,0 3 0 0,3 3 0 15,-4-1 0-15,7 4 0 0,0-2 0 0,2 3 0 16,1-3 0-16,-5 1 0 0,2-4 0 16,-1-5 0-16,5 4 0 0,-1-5 0 0,2-1 0 15,-2 2 0-15,4-7 0 0,-3 1 0 0,3-5 0 16,-5-1 0-16,1-3 0 0,-6 2 0 0,9-4 0 15,1-1 0-15,2-3 0 0,-1 2 0 0,0-3 0 16,-4-3 0-16,5-1 0 0,-1 2 0 0,-1 4 0 0,1 2 0 16,-4 0 0-16,-1 3 0 0,-6 4 0 15,-1 2 0-15,-8-1 0 0,7 4 0 0,-7 2 0 16,1 3 0-16,1 2 0 0,-1 2 0 0,0 2 0 16,0 0 0-16,-2 4 0 0,1-2 0 0,-6-3 0 15,4 7 0-15,0-3 0 0,-1 0 0 0,1-5 0 16,3 1 0-16,-1-4 0 0,3 2 0 0,-2-7 0 15,7 0 0-15,2-2 0 0,6-4 0 0,3-2 0 16,2-1 0-16,2-2 0 0,2 0 0 0,11-9 0 16,-3-3 0-16,-10 6 0 0,-1-5 0 0,12-2 0 15,-11 7 0-15,0 0 0 0,0 0 0 0,-2 6 0 16,-1-1 0-16,-1 2 0 0,-11 3 0 0,1 1 0 16,-1 2 0-16,-1 2 0 0,-6 2 0 0,6 2 0 15,-5 0 0-15,4 4 0 0,-6-5 0 0,-1 4 0 16,5-2 0-16,-4 4 0 0,-2-2 0 0,2 0 0 15,5-1 0-15,-6 0 0 0,6 1 0 0,-2-3 0 16,-1-3 0-16,-4-1 0 0,3 3 0 0,0-3 0 16,-3-1 0-16,0-2 0 0,-2 0 0 0,1-1 0 15,0-3 0-15,0-3-1366 0,-3-4-1478 0,-2-2 654 16</inkml:trace>
  <inkml:trace contextRef="#ctx0" brushRef="#br0" timeOffset="14883.73">3054 8907 4555 0,'-6'-18'116'15,"-5"0"18"-15,5 3 40 0,1 3 48 16,0 3 84-16,1 2-10 0,0 0-24 0,3 3-40 16,-2 1-55-16,3-1 1 0,0 4-2 0,0 0 16 15,13 5 0-15,-5 1-11 0,2 5 2 0,0 2 2 0,9 7-9 16,-1 0-5-16,-4 2-98 0,3 0-73 0,-4-4 0 15,5 2 0-15,-2 5 0 0,-9-11 0 0,4 1 0 16,-1-1 0-16,-5-5 0 0,4 3 0 0,-2-3 0 16,-1-3 0-16,-1-2 0 0,4-1 0 0,-1-2 0 15,6-3 0-15,5 0 0 0,7-9 0 0,3-3 0 16,3-4 0-16,13-7 0 0,2-2 0 0,5-6 0 16,-3-3 0-16,2-2 0 0,18-18 0 0,-24 18 0 15,1-1 0-15,0 2 0 0,-4 3 0 0,-2 3 0 16,-16 10 0-16,4 3 0 0,-4 4 0 0,-10 3 0 15,-2 4 0-15,-1-4 0 0,-2 5 0 16,-4 1 0-16,0 3 0 0,-2-1 0 0,0 1 0 16,-3 2 0-16,0 0 0 0,0 0 0 0,-18 15 0 0,6-3-1366 15,-4 2-1478-15,-5 3 654 0</inkml:trace>
  <inkml:trace contextRef="#ctx0" brushRef="#br0" timeOffset="15788.14">9987 8583 6070 0,'-1'-10'305'0,"-3"-1"-162"0,0 3 58 15,-1-3 116-15,5 5 20 0,-1 0 0 0,-2 0-40 16,2-2-113-16,-2 2-184 0,2 2 0 0,-1 1 0 16,2 3 0-16,0 0 0 0,0 0 0 0,0 0 0 0,2 14 0 15,2-3 0-15,1 6 0 0,-2 1 0 16,-1 1 0-16,2 8 0 0,-4-1 0 0,5 1 0 15,-5-2 0-15,-1 2 0 0,1-6 0 0,-4 4 0 0,7-4 0 16,-6-3 0-16,3-1 0 0,-1 1 0 0,1-5 0 16,0-3 0-16,0 0 0 0,0-3 0 15,0 0 0-15,1-1 0 0,3-4 0 0,1-3 0 0,12-3 0 16,3-5 0-16,4-6 0 0,11-4 0 0,8-14 0 16,6-3 0-16,-2 3 0 0,22-22 0 0,-18 15 0 15,13-18 0-15,-15 16 0 0,-5-1 0 0,4 4 0 16,-5 1 0-16,-3 3 0 0,-13 10 0 0,1 3 0 15,-5 1 0-15,-7 2 0 0,2 5 0 0,-7 3 0 16,-3 1 0-16,0 3 0 0,2-2 0 0,-6 3 0 16,0 2 0-16,1 0 0 0,0 0 0 0,-4 1 0 15,2 0 0-15,1 1 0 0,-4 2 0 0,0 0 0 16,5-1 0-16,-5 1 0 0,0 0 0 0,-4 10 0 0,3-3 0 16,-6-2-1366-16,6 4-1478 0,-3-3 654 15</inkml:trace>
  <inkml:trace contextRef="#ctx0" brushRef="#br0" timeOffset="16785.62">17802 8728 96 0,'-2'-5'599'0,"0"0"26"0,-3 0 15 16,4-2 24-16,-2 1-11 0,1 1-12 0,-2-1-29 16,4 2-33-16,0 0-35 0,0 4-39 0,0-7-41 15,0 7-39-15,0-3-39 0,0 3-25 0,0 0-16 16,0 0-293-16,6 14-52 0,-2-3 0 0,-1 3 0 16,1 2 0-16,-2 4 0 0,5 5 0 15,-6-5 0-15,0 1 0 0,5 3 0 0,-6-3 0 16,2-2 0-16,-2 1 0 0,0-2 0 0,0 1 0 0,1-1 0 15,-1-2 0-15,0 0 0 0,0-5 0 0,1 0 0 16,0-4 0-16,1 2 0 0,-1-5 0 0,4 0 0 16,2-1 0-16,-1-3 0 0,9-1 0 0,1-6 0 15,3-3 0-15,8-5 0 0,3-2 0 0,15-13 0 16,1-1 0-16,3-7 0 0,22-15 0 0,-22 11 0 16,17-13 0-16,-17 19 0 0,7 2 0 0,-15-1 0 15,4 5 0-15,-15 10 0 0,14-4 0 0,-15 8 0 16,-1 2 0-16,-11 5 0 0,-3 3 0 0,3-4 0 15,-6 7 0-15,-2-1 0 0,-2 0 0 0,-1 1 0 0,-1 1 0 16,-1 1 0-16,-4 1 0 0,7-1 0 0,-7 1 0 16,0 0 0-16,8 4 0 0,-7 1 0 15,-1-2 0-15,0 1 0 0,-1 1 0 0,0 4 0 16,-2-3 0-16,-2 3 0 0,0 2-1366 0,-4 6-1478 0,-5-2 654 16</inkml:trace>
  <inkml:trace contextRef="#ctx0" brushRef="#br0" timeOffset="18352.57">13070 15772 168 0,'0'0'237'0,"-3"-5"10"16,3 5 2-16,0-5 15 0,0 5 7 0,1-5 17 15,-1 5 29-15,2-3 0 0,-2 3 14 0,1-8 12 16,-1 6-1-16,0 2 0 0,0 0-11 0,0-5-13 16,0 5-19-16,0 0-28 0,0 0-17 15,0 0-6-15,0 0-12 0,0 0-10 0,0 0-13 0,6 15 10 16,1-6-25-16,-2 0-17 0,-3-2-17 0,2 2-17 16,0 2 2-16,2 1-8 0,2-4-7 0,2 4-7 15,-1-2-2-15,0-1 6 0,4-3-3 0,2 4-1 16,-2-5-23-16,5 0-104 0,1-2 0 0,2-3 0 15,-1-2 0-15,-1 1 0 0,3-3 0 0,0-2 0 16,-2-1 0-16,7-2 0 0,-3-6 0 0,-7 5 0 16,7-6 0-16,-2-2 0 0,-8 4 0 0,6-2 0 15,-4 4 0-15,-7 2 0 0,1 2 0 0,-4 0 0 16,2 4 0-16,-4 0 0 0,1 2 0 0,-1 1 0 16,-4 1 0-16,7 3 0 0,0 2 0 0,-3 1 0 15,3 2 0-15,-2 2 0 0,3 0 0 0,0-1 0 16,-2 1 0-16,3-1 0 0,0 2 0 0,2-3 0 15,1 1 0-15,3-1 0 0,-3 1 0 0,6-7 0 16,-4 0 0-16,4 0 0 0,-6-1 0 0,6-4 0 16,2 2 0-16,-3-1 0 0,1-6 0 0,0 1 0 15,0 3 0-15,-4-6 0 0,5 1 0 0,-3-4 0 16,1 1 0-16,-2-1 0 0,-1 0 0 0,-3 2 0 16,0 4 0-16,-3 1 0 0,1-1 0 0,-1 1 0 15,-3 2 0-15,-1 2 0 0,2 1 0 0,-6 1 0 16,0 0 0-16,9 5 0 0,-4-1 0 0,1 1 0 15,-3 0 0-15,6 2 0 0,-2 0 0 0,0 1 0 16,6-1 0-16,1 0 0 0,-2-2 0 0,4 1 0 16,1-4 0-16,2 2 0 0,1-3 0 0,-2-1 0 15,4-1 0-15,0-3 0 0,-3-1 0 0,0-1 0 16,0 0 0-16,-3 0 0 0,3-1 0 0,-2 0 0 16,-6-1 0-16,-3 0 0 0,2-2 0 0,-2 2 0 15,0-1 0-15,0 1 0 0,0-2 0 0,-6 5 0 16,2-4 0-16,-1 6 0 0,-1-1 0 0,-2 4 0 15,0 0 0-15,0 0 0 0,-19 17-40 0,5-5-1319 16,-6 5-1471-16,1 3 650 0</inkml:trace>
  <inkml:trace contextRef="#ctx0" brushRef="#br0" timeOffset="18533.84">14837 16012 6256 0,'-1'-12'40'16,"-2"2"-24"-16,1 0-4 0,-1 3-11 0,2 1-1 15,-2 1-60-15,3-1-127 0,-2 4-129 0,2 2-134 16,0 0-436-16,0 0-959 0,0 0 425 0</inkml:trace>
  <inkml:trace contextRef="#ctx0" brushRef="#br0" timeOffset="20684.02">9537 17663 3446 0,'0'0'331'0,"-4"-9"-85"0,4 4-69 0,-2 0 65 0,2 2 48 16,2-2 27-16,-2 5-5 0,3-7-28 16,-2 2-10-16,-1 2 0 0,0 3 14 0,0 0 12 15,7-2 8-15,-7 2 1 0,0 0 6 0,14 6-15 16,-10-4-122-16,2 3-178 0,-1 2 0 0,4 2 0 15,-1 0 0-15,0 3 0 0,2 2 0 0,-3 0 0 16,0 0 0-16,-1 3 0 0,0-1 0 0,-1-1 0 16,-1-4 0-16,0 0 0 0,1-1 0 0,2 1 0 0,-5-2 0 15,3 0 0-15,-3-2 0 0,0-3 0 16,-2 1 0-16,1 2 0 0,1-3 0 0,0 0 0 16,2-2 0-16,-4-2 0 0,18-4 0 0,0-3 0 15,10-6 0-15,4-7 0 0,17-6 0 0,3-11 0 16,23-18 0-16,3 0 0 0,0-5 0 0,-1-4 0 15,1 1 0-15,2-1 0 0,-3 2 0 0,-25 30 0 16,-2 0 0-16,0 4 0 0,-4 4 0 0,-15 7 0 16,-4-1 0-16,-7 1 0 0,-6 8 0 0,0-1 0 15,-2 5 0-15,-7 0 0 0,1 3 0 0,-6 2 0 16,8-6 0-16,-8 6 0 0,0 0 0 0,0 0 0 16,0 0 0-16,0 0 0 0,-14 15 0 0,9-8 0 15,-2 4 0-15,6-3-1366 0,-1 3-1478 0,-4-1 654 16</inkml:trace>
  <inkml:trace contextRef="#ctx0" brushRef="#br0" timeOffset="23752.82">17513 15767 261 0,'-2'-4'410'15,"2"4"11"-15,0 0-6 0,3-6 3 0,0 4-4 16,-3 2-8-16,0-6-1 0,0 6-3 15,4-3-8-15,-3 1 3 0,3-1-21 0,1 1-2 0,-1 1-9 16,2 0-14-16,-6 1-12 0,9 0-13 16,-9 0-16-16,8 2-7 0,-3 0-16 0,-2 1-25 0,-2 3-9 15,5-1-19-15,2 2-166 0,-4 3-68 0,2 0 0 16,-1 1 0-16,-2-3 0 0,4 3 0 0,-1 3 0 16,0-5 0-16,2 6 0 0,1-4 0 0,-3-3 0 15,3 2 0-15,1-3 0 0,7 2 0 16,1-2 0-16,7-1 0 0,6-3 0 0,1-2 0 0,0 0 0 15,1-5 0-15,2-1 0 0,0 0 0 0,1-4 0 16,1-1 0-16,-1-4 0 0,4 1 0 16,-3-2 0-16,-3 4 0 0,-1-4 0 0,2 4 0 0,-8 1 0 15,-7 1 0-15,-1 3 0 0,-1 2 0 16,-5 1 0-16,2 3 0 0,-2-1 0 0,-1 2 0 0,-1 2 0 16,-2 0 0-16,1 4 0 0,-1 2 0 0,4 0 0 15,0 3 0-15,-7-4 0 0,6 6 0 0,-1 0 0 16,-2-4 0-16,2 0 0 0,2 1 0 0,0-3 0 15,0-2 0-15,-1 0 0 0,0-3 0 0,5 1 0 16,3-4 0-16,7 0 0 0,-5-2 0 0,-2-3 0 16,7-5 0-16,3 2 0 0,-5-3 0 0,3-3 0 15,2 2 0-15,-5-5 0 0,3 0 0 0,3-2 0 16,-5 2 0-16,-1 1 0 0,2 1 0 16,-8 5 0-16,-1 0 0 0,-2 2 0 0,-3 3 0 0,0 3 0 15,-1-1 0-15,-1 2 0 0,0 2 0 0,0 2 0 16,-6-1 0-16,4 4 0 0,0 1 0 0,0 1 0 15,-1 0 0-15,-2-1 0 0,2 2 0 0,1-2 0 16,-2 0 0-16,2-1 0 0,1 0 0 0,2-1 0 16,3-1 0-16,-1-1 0 0,7-3 0 0,-1 0 0 15,1-2 0-15,0 1 0 0,10-2 0 0,-4-4 0 16,1 0 0-16,0 1 0 0,2 0 0 0,0-4 0 16,1 0 0-16,-6 3 0 0,-4 1 0 0,-4 0 0 15,-5 2 0-15,0 0 0 0,-1 0 0 0,-1 2 0 16,-3-2 0-16,-2 3 0 0,0-2 0 0,-1 3 0 15,2-2 0-15,-6 2 0 0,5-2 0 0,-5 2 0 16,4-1 0-16,-4 1 0 0,0 0 0 0,0 0 0 16,0 0 0-16,-10 8 0 0,2-5 0 0,-2 3 0 15,0 1-1366-15,-8 1-1478 0,-2 1 654 0</inkml:trace>
  <inkml:trace contextRef="#ctx0" brushRef="#br0" timeOffset="27350.72">21438 7329 3826 0,'5'-11'188'0,"-1"3"-73"0,2 2-24 15,-2 0-4-15,1 1 55 0,-2 2 29 0,2 1 23 16,-1 1 3-16,-4 1 1 0,10 4 13 16,-6 1 7-16,1 2-3 0,0 1 12 0,0 2-19 0,0 1-3 15,2 0-3-15,-2 0-9 0,-3 3-1 0,2-4-11 16,0 2 2-16,0 0-14 0,0-2-11 0,-2 0-8 15,3-2-4-15,-2-2-22 0,2 0-124 0,0 0 0 16,3-2 0-16,4-1 0 0,5-3 0 0,6-2 0 16,8-1 0-16,2-5 0 0,3-4 0 0,12-4 0 15,-13 1 0-15,11-9 0 0,5 1 0 0,-4-6 0 16,2 3 0-16,-6-2 0 0,2 1 0 0,-13 10 0 16,-5 1 0-16,1 2 0 0,-10 7 0 0,1 1 0 15,-6 3 0-15,1 3 0 0,-2 5 0 0,-2 0 0 16,1 8 0-16,-6 5 0 0,3 9 0 0,-2 5-291 15,-2 3-217-15,1 14-66 0,0 5-72 0,4 1-383 16,3 1-1115-16,-1 26 493 0</inkml:trace>
  <inkml:trace contextRef="#ctx0" brushRef="#br0" timeOffset="27652.05">23186 9151 6944 0,'-6'-5'280'0,"-11"-6"-60"0,1 0-59 16,-3 2 48-16,-1 1 62 0,-4-2-165 0,4 5-106 15,1-2 0-15,3 1 0 0,2 3 0 0,5-2 0 16,3 3 0-16,-1 0 0 0,1 1 0 0,6 1 0 16,-5-1 0-16,5 1 0 0,0 0 0 0,23 1 0 15,6-1 0-15,6 1 0 0,16-2 0 0,6 1 0 16,6-2 0-16,-2 2 0 0,4-4 0 0,-6 2 0 15,-4-6 0-15,0 4 0 0,-16-2 0 0,-1 0 0 16,-6-3 0-16,-3 2 0 0,-1 0 0 0,-10 1 0 16,-5 4 0-16,-1-3 0 0,-5 5 0 0,-2 1 0 0,0 3 0 15,-8 4 0-15,-9 7-268 0,-7 9-280 16,-14 11-50-16,-3 9-75 0,-5-1-345 0,-4 2-1102 16,-17 20 488-16</inkml:trace>
  <inkml:trace contextRef="#ctx0" brushRef="#br0" timeOffset="27900.5">22276 11057 7063 0,'-5'-2'437'0,"-2"-2"-165"15,1 1 3-15,5-2-131 0,-3 3-144 0,4-3 0 16,-3-1 0-16,3 1 0 0,5-7 0 0,2 3 0 15,6-5 0-15,8-1 0 0,8 1 0 0,3-1 0 16,18-3 0-16,0 5 0 0,3 3 0 0,6 2 0 16,-2 2 0-16,-4 1 0 0,2 2 0 0,-22 5 0 15,4 3 0-15,-6 3-59 0,-4 5-673 0,-12 0-502 16,-5 4-1336-16,-6 2 592 0</inkml:trace>
  <inkml:trace contextRef="#ctx0" brushRef="#br0" timeOffset="28233.69">22630 12364 32 0,'17'5'393'0,"1"-1"7"0,-3 0 18 15,6 1 19-15,-4-2 24 0,2 1 11 0,-2 2-3 16,5-3 4-16,-3 1-6 0,4 1-18 0,5-1-22 16,2-2-21-16,-2-1-12 0,2 0-25 0,1-1-22 15,1-1-32-15,-1-1-30 0,2-2-31 0,-1-2-27 16,3 2-33-16,-4-1-56 0,4-1-64 0,0-2-72 15,-6 4-108-15,-2 1-121 0,-6 3-136 0,-8 3-130 16,1 0-145-16,-7 3-375 0,-3 0-1098 0,-4 5 487 16</inkml:trace>
  <inkml:trace contextRef="#ctx0" brushRef="#br0" timeOffset="28568.6">20179 14627 5863 0,'14'-20'413'0,"3"0"-238"0,-2 4-29 0,2-3 17 16,-1 4 18-16,9-3 11 0,-2 1-25 0,4 2-31 16,7-2-26-16,1 2-5 0,17-4-16 0,0 2-15 15,7 1-52-15,1 0-77 0,0 6-117 0,0 1-181 16,-5 1-217-16,0-1-545 0,-16 3-1207 0,0 2 534 15</inkml:trace>
  <inkml:trace contextRef="#ctx0" brushRef="#br0" timeOffset="34050.61">21277 17373 11 0,'0'0'406'0,"0"-6"7"0,-1 1 18 0,-2 1-19 16,3 4 8-16,3-3-10 0,-3 3-16 0,-3-5-12 15,3 5-18-15,0 0-20 0,0 0-15 0,0-5-26 16,0 5-5-16,0 0 6 0,0 0-2 16,12 14-17-16,-8-5-6 0,1 3-18 0,2 3-16 15,0 2-8-15,0 9-17 0,0-1-18 0,-1-1-21 16,4 1-15-16,1 0-19 0,-4 0-3 0,3 0-24 0,-1-7-12 15,-1 0-35-15,2-3-73 0,1-1 0 16,0 1 0-16,-1-7 0 0,0 0 0 0,2-4 0 0,7 0 0 16,-2-1 0-16,1-3 0 0,2-4 0 15,1-2 0-15,-1 1 0 0,8-9 0 0,0-1 0 16,0 1 0-16,-2-3 0 0,1-1 0 0,-3-5 0 16,4 1 0-16,-2 1 0 0,-1 2 0 0,-2 0 0 15,-7 8 0-15,1 0 0 0,0 0 0 0,-3 6 0 16,0-1 0-16,-1 2 0 0,-3 1 0 0,3 3 0 15,-2 0 0-15,0 3 0 0,-2 1 0 0,3 2 0 16,-4 0 0-16,2 1 0 0,-2 0 0 0,-3 1 0 16,4-1 0-16,-4 0 0 0,5 1 0 0,-3-1 0 15,0-3 0-15,2 2 0 0,2-1 0 0,0-1 0 16,-1-2 0-16,4 1 0 0,6 0 0 0,-4-3 0 16,3 0 0-16,1-2 0 0,0-1 0 0,7-1 0 15,0-3 0-15,1 0 0 0,-3-1 0 0,2 0 0 16,3-3 0-16,-4-2 0 0,3-1 0 0,-5 2 0 15,-6 3 0-15,2 3 0 0,-3 0 0 0,-4 1 0 16,-2 3 0-16,0 2 0 0,-3 0 0 0,-8 0 0 16,13 2 0-16,-4 3 0 0,-3-1 0 0,1 3 0 15,-1-2 0-15,-2 2 0 0,6 0 0 0,-3 4 0 16,2-3 0-16,-3-1 0 0,7-1 0 0,-7-2 0 16,3 1 0-16,6-2 0 0,-6 1 0 0,3 0 0 15,3-3 0-15,-2 0 0 0,1 0 0 0,4-2 0 16,1 0 0-16,0-4 0 0,-1 1 0 0,0-3 0 15,4 1 0-15,-6-2 0 0,3-1 0 0,1 1 0 16,5-4 0-16,-6 1 0 0,-2 5 0 0,1 1 0 16,-8 0 0-16,3 3 0 0,-3 3 0 0,-1 3 0 15,-1 0 0-15,1 3 0 0,-4 2 0 0,5 4 0 16,-6 0 0-16,1 2 0 0,-3 0 0 16,2 1 0-16,0 0 0 0,-1-1 0 0,2 1 0 0,-1-8 0 15,2 4 0-15,-1-2 0 0,2-1 0 0,2-4 0 16,1 0 0-16,1-1 0 0,2-2 0 0,1-2 0 15,2-2 0-15,4-3 0 0,-1-2 0 16,8 0 0-16,-8-3 0 0,1 3 0 0,6-5 0 16,-2 0 0-16,1-1 0 0,0-4 0 0,-1 0 0 15,-2-2 0-15,0 2 0 0,-2-1 0 0,-5 5 0 16,0 0 0-16,-6 3 0 0,-2 2 0 0,5 0 0 16,-2 2-222-16,-1-1-1107 0,1 3-1438 0,-1 2 636 15</inkml:trace>
  <inkml:trace contextRef="#ctx0" brushRef="#br0" timeOffset="34183.55">24108 17566 5811 0,'0'0'375'0,"0"-8"-170"16,0 8 26-16,-4-14-41 0,1 6-60 0,0 2-44 16,0 0-98-16,-1 2-144 0,4 2-179 0,-6-3-292 15,6 5-356-15,0 0-1066 0,0 0 472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6:30.367"/>
    </inkml:context>
    <inkml:brush xml:id="br0">
      <inkml:brushProperty name="width" value="0.05292" units="cm"/>
      <inkml:brushProperty name="height" value="0.05292" units="cm"/>
      <inkml:brushProperty name="color" value="#FF0000"/>
    </inkml:brush>
  </inkml:definitions>
  <inkml:trace contextRef="#ctx0" brushRef="#br0">1425 3310 258 0,'-11'-7'521'15,"6"2"28"-15,0-1 6 0,-1 3-8 0,2-1-41 16,0 0-44-16,0 3-48 0,4 1-31 0,-4 8-10 15,4 1-13-15,3 4-21 0,1 4-23 0,2 8-16 16,4 2-16-16,-1-1-10 0,0-2-14 0,5 2-25 16,3-4-1-16,-1 2-16 0,5-1-14 0,5-2-5 15,-2-2-12-15,0-4-11 0,3-2-139 0,3-2-37 16,2-2 0-16,0-1 0 0,7-7 0 0,1-1 0 16,9-6 0-16,-12-1 0 0,13-6 0 0,-13 2 0 15,12-7 0-15,-14 2 0 0,9-5 0 0,5 1 0 16,-2-7 0-16,-5 1 0 0,-11 7 0 0,1 1 0 15,0-1 0-15,-1 3 0 0,0 1 0 0,0 6 0 16,-3 0 0-16,-2 3 0 0,2 4 0 0,0 7 0 16,0 2 0-16,0 2 0 0,4 4 0 0,0 2 0 15,0 2 0-15,1-1 0 0,13 7 0 0,-1 2 0 16,-9-6 0-16,8 3 0 0,1-1 0 0,6-1 0 16,-15-8 0-16,14 8 0 0,-3-6 0 0,-11-3 0 15,15 0 0-15,-14-4 0 0,13 0 0 0,-12-3 0 16,-1-4 0-16,2-3 0 0,0-1 0 0,-3-2 0 15,4-2 0-15,12-6 0 0,-3-3 0 0,-15 1 0 16,-2 0 0-16,0 2 0 0,0 0 0 0,-1 1 0 16,-3 0 0-16,1 4 0 0,-10 3 0 0,1 0 0 15,-9 2 0-15,3 6 0 0,-1 0 0 0,5 4 0 16,-4 4 0-16,9 4 0 0,-8 1 0 0,10 3 0 16,-5 1 0-16,4 5 0 0,-2-4 0 0,-3 0 0 15,4 1 0-15,-5-3 0 0,0-5 0 0,-4-1 0 16,12 5 0-16,-7-8 0 0,2 0 0 0,6-3 0 15,4-6 0-15,6 0 0 0,-5-8 0 0,1-2 0 16,3-2 0-16,10-7 0 0,1-5 0 0,-3-3 0 16,6 6 0-16,-17 1 0 0,-4-1 0 0,12-5 0 15,-9 8 0-15,-5 2 0 0,-3 3 0 0,-2 4 0 16,-2 4 0-16,-1 1 0 0,2 1 0 0,-1 4 0 16,2 5 0-16,-3 2 0 0,8 0 0 0,-1 4 0 15,-3 1 0-15,-4-3 0 0,-1 1 0 0,3 5 0 16,5-3 0-16,-2 0 0 0,2-1 0 0,3-3 0 15,1-2 0-15,-1-3 0 0,-2-3 0 0,6 3 0 16,2-4 0-16,-3-2 0 0,-3-2 0 0,3-3 0 16,-1 1 0-16,-4-4 0 0,-3 1 0 15,-4-1 0-15,-2 0 0 0,-1-2 0 0,6-6 0 0,-8 6 0 16,8-7 0-16,-17 5 0 0,6 0-1366 0,-6 6-1478 16,1 0 654-16</inkml:trace>
  <inkml:trace contextRef="#ctx0" brushRef="#br0" timeOffset="1630.8">11376 5729 311 0,'-3'-6'474'0,"0"1"5"16,-1-3 8-16,0 1 1 0,0 1-13 0,2 1-23 16,-1 0-14-16,3 2-22 0,-2-1-41 0,-2-1-17 15,4 5-39-15,-1-4-31 0,1 4-17 0,0 0-31 16,0 0-1-16,0 0-15 0,7 10-6 0,-2-4-12 15,2 1-21-15,1 2-2 0,-2 0-8 0,4 0-12 16,-1-1 0-16,6 3-5 0,2 0-12 0,2-4-10 16,-1 2-12-16,10 0-124 0,-1-6 0 0,4 0 0 15,3-1 0-15,1-3 0 0,3-1 0 0,-1-2 0 16,1 1 0-16,15-6 0 0,-15 2 0 0,13-5 0 16,-15 0 0-16,14-2 0 0,-14 0 0 0,14-4 0 15,-16 1 0-15,12-6 0 0,-14 7 0 0,0 4 0 16,-4-1 0-16,-1 3 0 0,-3 3 0 0,-5-1 0 15,0 5 0-15,-2 1 0 0,1 0 0 0,-1 5 0 16,-2 0 0-16,-2 0 0 0,-1 4 0 0,3 1 0 16,-1 1 0-16,2-2 0 0,1 3 0 0,-2-4 0 15,3 2 0-15,-2-2 0 0,4 1 0 0,0-2 0 16,2-1 0-16,8-3 0 0,-1-1 0 0,2-1 0 16,-1-1 0-16,0-3 0 0,-1-1 0 0,2 1 0 15,-2-3 0-15,4 0 0 0,2-4 0 0,-2 3 0 16,-1-6 0-16,-3 5 0 0,2 3 0 0,-1-2 0 0,-9 5 0 15,1 0 0-15,-5 1 0 0,2 4 0 0,-8 1 0 16,7 2 0-16,-4 0 0 0,-2 1 0 16,0-1 0-16,0 3 0 0,-1 2 0 0,1-1 0 15,3 2 0-15,-6-3 0 0,4 5 0 0,1-3 0 0,-1-1 0 16,6-1 0-16,-2 1 0 0,0-3 0 16,3 0 0-16,-4-1 0 0,6-2 0 0,6 2 0 15,-5-5 0-15,4 0 0 0,-4-1 0 0,6 1 0 16,-1-2 0-16,1 0 0 0,0-1 0 0,-1 0 0 0,0-4 0 15,4 0 0-15,-1 0 0 0,-1-1 0 16,1-1 0-16,1 3 0 0,-13 5 0 0,8-4 0 0,-4 4 0 16,-3 0 0-16,-3 2 0 0,-3 1 0 0,-2 0 0 15,-1 6 0-15,2-4 0 0,-3 3 0 0,2 2 0 16,-1 0 0-16,-2 1 0 0,3-2 0 0,-1 1 0 16,-2-1 0-16,6 1 0 0,1 1 0 0,-1-3 0 15,3-3 0-15,2 0 0 0,1-2 0 0,1 0 0 16,5-2 0-16,3 0 0 0,1-5 0 0,-3-1 0 15,4 1 0-15,-3-4 0 0,2 0 0 0,-2-2 0 16,-2-2 0-16,0-3 0 0,-3 3 0 0,1 0 0 16,-9 4 0-16,1 1 0 0,-1 0 0 0,-5 7 0 15,-1-2 0-15,-2 0 0 0,-1 2 0 0,-2 2 0 16,3 0 0-16,-2 3 0 0,1 1 0 0,-1 1 0 16,-1 1 0-16,2-1 0 0,-1 2 0 0,0 1 0 15,2 0 0-15,-3 0 0 0,4-2 0 0,0 0 0 16,-1 0 0-16,-2 1 0 0,7-3 0 0,-4-2 0 15,2 0 0-15,5-2 0 0,-3 0 0 0,6-2 0 16,1 2 0-16,-1-6 0 0,3-1 0 0,-3 1 0 0,9-4 0 16,-10 2 0-16,9-4 0 0,-1-1 0 0,-1 0 0 15,-3-1 0-15,-4 5 0 0,1 1 0 16,-8 4 0-16,7-6 0 0,-7 5 0 0,0 2 0 16,-1 2 0-16,-1-2 0 0,0 6 0 0,-1-3 0 0,-1 3 0 15,1 2 0-15,1 0 0 0,-5 1 0 0,6 1 0 16,-2-1 0-16,0 2 0 0,-2 1 0 0,4-3 0 15,-3 1 0-15,-1-2 0 0,3-2 0 0,1 4 0 16,-1-3 0-16,0 2 0 0,1-1 0 0,-2-4 0 16,2 1 0-16,3 1 0 0,-2-2 0 0,2-1 0 15,1 0 0-15,-1-1 0 0,-2 1 0 0,6-6 0 16,0 4 0-16,-2-6 0 0,2 1 0 0,-3 0-282 16,5-3-1037-16,-2 2-1428 0,2 2 632 0</inkml:trace>
  <inkml:trace contextRef="#ctx0" brushRef="#br0" timeOffset="1764.16">15820 5547 4878 0,'5'-2'271'16,"-5"2"-54"-16,5 2 14 0,-5-2 32 0,0 0 16 15,0 0 7-15,0 0-33 0,0 0-45 0,0 0-45 16,0 0-46-16,0 0-85 0,0 0-148 0,0 0-225 16,-27 6-318-16,17-3-355 0,-3 2-1098 0,3-3 486 15</inkml:trace>
  <inkml:trace contextRef="#ctx0" brushRef="#br0" timeOffset="4498.02">6782 9286 142 0,'0'0'266'0,"1"-4"-11"0,-1 4-13 15,0 0-18-15,0 0-10 0,0 0-4 0,7-1-6 16,-7 1 6-16,0 0 6 0,0 0 9 16,0 0 0-16,0 0 24 0,3-2 8 0,-3 2 14 0,0 0 6 15,0 0 2-15,0 0 10 0,0 0 3 0,0 0-1 16,0 0 6-16,2 10-9 0,-2-5-18 15,2-2-5-15,1 3-17 0,-1-3-15 0,5 7-25 0,-3-4-16 16,3 0-33-16,3 1 5 0,2 0-18 0,7-2-21 16,-1 2-7-16,5-3-12 0,8-1-12 15,-2 0 2-15,4-3-25 0,2 0 7 0,-2-5 3 0,-1 0-1 16,1 1-46-16,3-5-34 0,-2 2 0 0,-2-3 0 16,0 0 0-16,-4-1 0 0,1-2 0 0,1 4 0 15,-5-2 0-15,-6 2 0 0,1 2 0 0,-4-1 0 16,-5 4 0-16,-1 1 0 0,-1-2 0 0,-1 4 0 15,-1 1 0-15,1 2 0 0,-1-1 0 0,0 3 0 16,3 0 0-16,2 3 0 0,-3 2 0 0,1-2 0 16,-1 0 0-16,4 4 0 0,1-6 0 0,3 8 0 0,-6-6 0 15,7 0 0-15,0-2 0 0,1 1 0 16,2-1 0-16,0-3 0 0,0-1 0 0,-1 1 0 0,1-4 0 16,0 1 0-16,0-2 0 0,-1-4 0 0,7-1 0 15,-8 2 0-15,3 0 0 0,5-2 0 0,-7-3 0 16,2-3 0-16,-2 7 0 0,2-2 0 0,-1 2 0 15,2-7 0-15,-4 7 0 0,-3 3 0 0,-2 1 0 16,4 0 0-16,-5 3 0 0,1 2 0 0,0 3 0 16,-4 2 0-16,6 1 0 0,-3 3 0 0,-2-5 0 15,-1 5 0-15,3 2 0 0,-4-4 0 0,1 1 0 16,-1-4 0-16,0 6 0 0,2-6 0 0,8 3 0 16,-2-2 0-16,3-4 0 0,0 1 0 0,2-4 0 15,4 1 0-15,-5-2 0 0,2-3 0 0,3-3 0 16,-5 3 0-16,6-3 0 0,-1 0 0 0,-7 0 0 15,1-1 0-15,3 1 0 0,-1-2 0 0,-3 5 0 16,-2-5 0-16,2 2 0 0,-7 2 0 0,1 1 0 16,0-1 0-16,0 1 0 0,-3 2 0 0,-3 2 0 0,2-1 0 15,0 1-257-15,0-1-461 0,-2 2-485 16,0 0-1303-16,1 1 576 0</inkml:trace>
  <inkml:trace contextRef="#ctx0" brushRef="#br0" timeOffset="4880.88">11346 9335 436 0,'0'0'589'0,"0"0"19"15,-7-2 14-15,7 2-7 0,0 0-13 0,-5-1-30 16,5 1-32-16,0 0-34 0,0 0-44 0,0 0-41 0,0 0-38 16,0 0-46-16,0 0-34 0,0 0-66 15,0 0-85-15,0 0-119 0,0 0-140 0,0 0-152 16,-8 4-163-16,2-2-233 0,-8 2-342 0,4 1-1078 0,-12 2 477 16</inkml:trace>
  <inkml:trace contextRef="#ctx0" brushRef="#br0" timeOffset="5830.15">5917 10483 312 0,'-3'-8'355'0,"3"8"11"0,-2-4 14 16,2 0 11-16,0 4 3 0,1-6-1 0,-2 2 1 15,1 4-3-15,-2-4-22 0,2 4 5 0,-1-5-15 16,1 5-3-16,0 0-2 0,-1-4-21 0,1 4-32 15,0 0 2-15,0 0-6 0,0 0-26 0,0 21-10 16,2-12-30-16,1 3-17 0,-1-1-25 0,5 6-29 16,2-1-5-16,1 0-20 0,9 2-14 0,-4-3-89 0,2-7-32 15,7 5 0-15,-2-6 0 0,6 2 0 16,2-8 0-16,-4-2 0 0,1-3 0 0,0-3 0 16,-6 0 0-16,-2-1 0 0,-3-3 0 0,1-1 0 15,-3 2 0-15,0-5 0 0,-1 0 0 0,0 0 0 16,-7 5 0-16,-1-1 0 0,-1 2 0 0,2 0 0 15,1 1 0-15,-5 1 0 0,2 2 0 0,-3 1 0 16,2 2 0-16,1-1 0 0,-4 3 0 0,6-1 0 0,-6 1 0 16,10 7 0-16,-1-2 0 0,-1 1 0 15,1 2 0-15,2-1 0 0,2 3 0 0,1 0 0 16,3-3 0-16,-3-1 0 0,0 0 0 0,5 0 0 0,-10-2 0 16,8-2 0-16,-4-3 0 0,-1 1 0 0,4-1 0 15,-5-2 0-15,8 2 0 0,-10-4 0 0,3-1 0 16,-2-1 0-16,-1 0 0 0,7-4 0 0,0-1 0 15,-1-1 0-15,7-5 0 0,-4 6 0 0,3-3-657 16,4 5-599-16,8 2-1361 0,0 3 603 0</inkml:trace>
  <inkml:trace contextRef="#ctx0" brushRef="#br0" timeOffset="6564.11">7924 10388 344 0,'2'-10'464'0,"-1"7"35"0,-1 0 17 0,-1-2 4 16,1 5-6-16,0-7-14 0,0 4-8 0,0 3-16 0,0 0-18 15,-2-4-15-15,2 4-21 0,0 0-19 16,0 0-22-16,0 0-19 0,-1 14-27 0,2-9-30 0,1 0-29 16,0 2-25-16,3 2-23 0,0 1-226 0,3-2-2 15,1 1 0-15,1-3 0 0,3 1 0 0,0 0 0 16,6 0 0-16,0-3 0 0,-1 0 0 0,3-2 0 16,-1 1 0-16,-2-2 0 0,4-2 0 0,-6-3 0 15,3-1 0-15,-1 1 0 0,-1-3 0 0,1 2 0 16,-3-5 0-16,2-2 0 0,-4 2 0 0,3-1 0 15,2-2 0-15,-3 4 0 0,-6 0 0 0,2 2 0 16,-1 1 0-16,-3 1 0 0,-1 3 0 0,-3-2 0 16,1 3 0-16,-4 1 0 0,12 4 0 0,-6-1 0 15,-2 3 0-15,1 2 0 0,3 0 0 0,-2 3 0 16,3-3 0-16,-4 3 0 0,4-1 0 0,-1-2 0 0,1 3 0 16,-3-2 0-16,8-2 0 0,-5 1 0 15,3-5 0-15,-1 2 0 0,1-1 0 0,-1-3 0 16,1 0 0-16,2-3 0 0,0-1 0 0,-3 0 0 15,3-1 0-15,3-2 0 0,-1-2 0 0,1-2 0 0,-2-1 0 16,2 3 0-16,1-3 0 0,0 3 0 0,1-2 0 16,-1 2 0-16,-3 3 0 0,-1 1 0 0,-1 3 0 15,-1 2 0-15,0 0 0 0,-1 4 0 0,1 2 0 16,0-2 0-16,-3 4 0 0,1-2 0 0,-4 1 0 16,5 1 0-16,-5 1 0 0,7-2 0 0,-5 1 0 15,-2-1 0-15,7-4 0 0,-7 2 0 0,0-1 0 16,1-3 0-16,-1-2 0 0,6 0 0 0,-7 0 0 15,4-8-1366-15,1 2-1478 0,3-5 654 0</inkml:trace>
  <inkml:trace contextRef="#ctx0" brushRef="#br0" timeOffset="7530.59">11075 9899 172 0,'0'0'535'0,"0"0"23"0,0 0 20 16,-4 5 6-16,4-5-1 0,0 0-8 0,0 0-25 15,0 0-34-15,0 0-40 0,0 0-34 0,0 0-48 16,13-7-40-16,-13 7-43 0,2-4-86 0,-1 0-101 0,-1 4-156 16,0-8-195-16,-3 3-197 0,-4 2-625 15,-3-2-1137-15,1-1 502 0</inkml:trace>
  <inkml:trace contextRef="#ctx0" brushRef="#br0" timeOffset="8714.56">10069 8118 135 0,'-7'2'263'0,"1"0"-11"0,-3 1-1 0,3 0 1 0,-2-1 3 16,0 0 17-16,1 1 6 0,-1-3 33 15,-2 2 15-15,0-1 24 0,2 1 18 0,2-2 15 0,-1 0 15 16,-4 0 11-16,3 2 3 0,3-2 3 0,5 0 5 16,-9 1 2-16,0-1-3 0,4 2-11 0,5-2-9 15,-9 1-17-15,9-1-19 0,-8-1-315 0,8 1-48 16,-5-3 0-16,5 3 0 0,0-5 0 0,0 5 0 16,16-8 0-16,1-1 0 0,9 0 0 0,5-2 0 15,4-1 0-15,2 1 0 0,16-2 0 0,-2-2 0 16,0 5 0-16,-1-3 0 0,-12 5 0 0,1 0 0 15,-1-2 0-15,-2 2 0 0,-5 1 0 0,-2 2 0 16,-10-1 0-16,-6 2 0 0,1-1 0 0,-5 2 0 16,1-2 0-16,-6 1 0 0,2 1 0 0,-6 0 0 0,0 3 0 15,-12-1 0-15,-1 1 0 0,-4 4-150 16,-10 2-342-16,-2 1 4 0,-3 1 8 0,0 4 20 16,0 1 13-16,-2-1 20 0,-13 4 33 0,13-1 30 15,-3-1 47-15,-8 3 48 0,9-3 33 0,7-1 66 0,0 1 54 16,3-3 61-16,3 2 54 0,4-6 55 0,4 1 32 15,2-2 41-15,0-1 38 0,4 1 44 0,0-1 20 16,5-2 24-16,-5 0 4 0,4 0 25 0,1-2 1 16,4-1 16-16,-3 3 7 0,3-3 23 0,0 0 5 15,0 0-8-15,0 0 2 0,0 0-10 0,29-6-20 16,-20 3-12-16,5 0-189 0,5-3-97 16,11-3 0-16,-1 4 0 0,0-2 0 0,2-1 0 0,1 2 0 15,0-2 0-15,1-1 0 0,-1 0 0 0,1 0 0 16,-2 2 0-16,0-1 0 0,-2 2 0 0,-5-4 0 15,-2 3 0-15,-8 1 0 0,4-1 0 0,-3 1 0 16,-5 1 0-16,-4-1 0 0,0 3 0 0,-2-1-336 16,1 0-358-16,1-2-500 0,-3 2-1293 0,-2 0 573 15</inkml:trace>
  <inkml:trace contextRef="#ctx0" brushRef="#br0" timeOffset="8864.04">10787 8063 4094 0,'4'0'509'0,"1"1"-222"0,-5-1 9 0,0 0 39 16,0 0-30-16,0 0-52 0,0 0-57 0,0 0-66 0,0 0-77 16,0 0-75-16,0 0-85 0,5 2-118 15,-4 3-135-15,2-1-156 0,1 0-356 0,-3 2-943 0,3 3 417 16</inkml:trace>
  <inkml:trace contextRef="#ctx0" brushRef="#br0" timeOffset="9780.83">6208 11344 36 0,'-9'0'255'0,"9"0"29"0,-8 2 16 0,2-2 24 0,1 1 19 16,5-1 20-16,-13 0 16 0,13 0 19 0,-13 0 11 16,7-1 2-16,-5 3 5 0,4-2 9 0,-1-1 7 15,8 1-10-15,-14-1-1 0,8 1-3 0,6 0-9 16,-9 0-8-16,9 0-23 0,-9-4-13 0,9 4-19 16,-5-2-90-16,5 2-256 0,0 0 0 0,0-4 0 15,0 4 0-15,18-2 0 0,1-1 0 0,13 2 0 16,6-3 0-16,13 2 0 0,3 3 0 0,5-1 0 15,-7 0 0-15,8 0 0 0,3-2 0 0,-4 1 0 16,2 1 0-16,-6 0 0 0,0 1 0 0,-15-1 0 16,-5-1 0-16,-3 2 0 0,-1-1 0 0,-13 0 0 15,1 0 0-15,-7-1 0 0,-1 0 0 0,-7-1 0 16,1 1 0-16,-1-3 0 0,-4 4 0 0,0 0 0 16,-19-7 0-16,1 5-40 0,-4 1-500 0,-8 4-56 15,0-3-58-15,-2 1-407 0,-1 2-1148 0,-5 0 508 16</inkml:trace>
  <inkml:trace contextRef="#ctx0" brushRef="#br0" timeOffset="9964.12">6190 11414 135 0,'-29'4'380'15,"1"-3"3"-15,7 1 23 0,2 2 36 0,0-1 31 16,2 0 17-16,6-3 10 0,-1 0 13 0,7-1-18 0,5 1-24 16,-9 1-40-16,9-1-18 0,0 0-20 0,13-8-22 15,1 7-28-15,14-3-35 0,8 1-34 0,3-2-26 16,14 2-29-16,2-3-22 0,0 3-44 0,2 2-57 15,2-3-67-15,-4 0-69 0,-1 0-87 0,-16 4-84 16,0 1-98-16,-3 2-89 0,-11-3-94 0,-3 3-96 16,-5 0-412-16,-5 0-1083 0,-5 4 479 0</inkml:trace>
  <inkml:trace contextRef="#ctx0" brushRef="#br0" timeOffset="10781.16">4869 12331 446 0,'-5'-3'491'0,"5"3"14"16,0 0 4-16,0 0 1 0,0 0 0 0,0 0-3 16,0 0-7-16,0 0-21 0,0 0-14 0,11 9-21 0,-6-4-19 15,-1 1-26-15,4 4-28 0,-2 0-34 16,3 5-25-16,1-2-35 0,-3 5-24 0,9 1-23 16,-3-3-26-16,1-1-187 0,8 5-17 0,1 0 0 0,1-3 0 15,0-3 0-15,5-3 0 0,-1-5 0 0,2 0 0 16,2-3 0-16,3-2 0 0,-2-3 0 15,-1-5 0-15,4 0 0 0,-2-3 0 0,-2-1 0 16,3-2 0-16,-2-3 0 0,-1-4 0 0,1 2 0 0,-4 0 0 16,0-1 0-16,0 3 0 0,-5 1 0 0,-2 0 0 15,-3 6 0-15,-2 0 0 0,-6 5 0 0,1-1 0 16,-2 3 0-16,-2 3 0 0,2 1 0 0,-2 6 0 16,2-1 0-16,-3 2 0 0,1 2 0 0,1 3 0 15,0 2 0-15,4 0 0 0,-1 7 0 0,0-8 0 16,1-3 0-16,0 0 0 0,1 1 0 0,1-2 0 15,0-4 0-15,-1-1 0 0,3-3 0 0,2-2 0 16,4-1 0-16,-1-3 0 0,4-1 0 0,-5-3 0 16,1 2 0-16,-4-4 0 0,9-3 0 0,-2 4 0 15,-2-6 0-15,-2-2 0 0,-3 6 0 0,-2 1 0 16,2-1 0-16,1 2 0 0,-6 0 0 0,2-1 0 0,-2 6 0 16,-4 1 0-16,5 1 0 0,-4 2 0 15,-1 0 0-15,1 4 0 0,0 1 0 0,-1 0 0 16,-1 1 0-16,0-1 0 0,-2 2 0 0,2 1 0 0,1 0 0 15,3 0 0-15,-5 1 0 0,2-6 0 0,1 6 0 16,2-4 0-16,2 0 0 0,0-3 0 16,0 0 0-16,4-2 0 0,1-1 0 0,3 0 0 0,0-2 0 15,-1-3 0-15,9-1 0 0,-4-1 0 0,-7 0 0 16,10-2 0-16,-10 0 0 0,9-1 0 16,-6-2 0-16,-2 4 0 0,5-3 0 0,-6 2 0 15,-3 1 0-15,2 0 0 0,-5 0 0 0,1 5 0 16,-4 0 0-16,2 2 0 0,-2 0 0 0,0-1 0 0,2 2 0 15,-1 1 0-15,0 1 0 0,-2 1 0 0,-3-2 0 16,5 1 0-16,-2 0 0 0,5 2 0 0,-2-1 0 16,1-2 0-16,1 1 0 0,2-2 0 0,3 0 0 15,-1-2 0-15,0 0 0 0,-4-4 0 0,3 2 0 16,1-2 0-16,-8 1 0 0,2-1 0 0,-1-1 0 16,-6 1 0-16,2-4 0 0,-6 6 0 0,-4-7-502 15,1 5-780-15,-3-3-1389 0,-3 3 616 0</inkml:trace>
  <inkml:trace contextRef="#ctx0" brushRef="#br0" timeOffset="11763.98">5615 13565 36 0,'-8'-1'218'0,"2"-1"3"0,-3-1 10 16,1-1 8-16,-1 2 7 0,3 0 15 0,-5-1 10 15,4 1 4-15,1 0 14 0,-2-1 8 0,2-1 14 16,-2 3 21-16,2-1 17 0,2 1 7 0,4 1 4 0,-7-3-12 15,5 1 6-15,2 2 4 0,-4-2-7 0,4 2-3 16,0 0-8-16,0 0-2 0,6-8-6 0,3 7-11 16,3-2-14-16,6-1-8 0,12 1-96 15,5 0-203-15,20-1 0 0,5 3 0 0,5 0 0 0,41 4 0 16,4-2 0-16,0 6 0 0,3-1 0 16,5 5 0-16,4-5 0 0,3-1 0 0,3 3 0 0,-5-3 0 15,1-1 0-15,-6 5 0 0,-4-6 0 0,-3 4 0 16,-7-1 0-16,-5-4 0 0,-32-2 0 0,-2-1 0 15,-6 0 0-15,-5-1 0 0,-20-2 0 0,-3 0 0 16,-11 3 0-16,-7-1 0 0,0-1 0 0,-2-1 0 16,-6 0 0-16,-2 0 0 0,-3-1 0 0,-3 2 0 15,-3 0 0-15,-4 0 0 0,-4 1 0 0,-4 1 0 16,-4 1 0-16,-5 3 0 0,-1 4 0 0,0-1-677 16,-7-1-576-16,2 2-1356 0,-1-3 600 0</inkml:trace>
  <inkml:trace contextRef="#ctx0" brushRef="#br0" timeOffset="12130.35">5826 13792 4437 0,'-38'-9'437'0,"2"2"-235"0,8 0-68 16,1 5-14-16,9-1 94 0,6 1 44 0,1-1 19 15,2 2-17-15,4-2-22 0,4 0-11 0,1 3 13 16,11-3 4-16,3 2 2 0,17-1-1 0,24 3 2 0,3 0-82 16,9-1-165-16,31 1 0 0,5-1 0 0,3 2 0 15,5 2 0-15,7 0 0 0,2-1 0 16,-1 2 0-16,3-1 0 0,-2 2 0 0,-1-3 0 16,-9-4 0-16,-5 5 0 0,-11-2 0 0,-2-3 0 0,-26 2 0 15,-8-5 0-15,-4 2 0 0,-18 0 0 0,-4-3 0 16,-3 2 0-16,-9 1 0 0,-7 0 0 0,-1 1 0 15,-2-4 0-15,-1 2 0 0,-2 2 0 0,-1-2 0 16,-5 0 0-16,3 2 0 0,-4 1 0 0,4-4 0 16,-4 4 0-16,5-4 0 0,-5 4 0 0,0 0 0 15,0 0 0-15,0 0 0 0,5 7 0 0,-5-7 0 16,0 3-309-16,0-3-1005 0,0 0-1423 0,0 0 629 16</inkml:trace>
  <inkml:trace contextRef="#ctx0" brushRef="#br0" timeOffset="12283.85">8087 13786 425 0,'0'0'630'15,"0"0"-2"-15,0 0-3 0,0 0 1 0,0 0-39 16,0 0-65-16,0 0-48 0,0 0-56 0,0 0-111 16,0 0-114-16,0 0-155 0,0 0-186 0,0 0-199 15,0 0-483-15,-9 7-899 0,9-7 397 0</inkml:trace>
  <inkml:trace contextRef="#ctx0" brushRef="#br0" timeOffset="12997.56">6237 14134 434 0,'-2'-9'480'16,"2"0"33"-16,-3 2 32 0,2 0 16 0,1 2-10 15,-2 0-31-15,2 2-37 0,0 3-27 0,0 0-1 16,0 0 7-16,0 0 1 0,-3 30 0 0,4-6-13 16,-1 7-28-16,2 2-13 0,-2 19-9 0,3 0-276 15,2 4-124-15,4 0 0 0,3 33 0 0,-1-31 0 16,2 30 0-16,4-1 0 0,2-5 0 0,1 3 0 16,-9-27 0-16,5 24 0 0,-3-23 0 0,9 22 0 15,-15-25 0-15,5 1 0 0,1 0 0 0,-7-8 0 16,-1 1 0-16,3-3 0 0,-6-15 0 0,1-2 0 15,-2-5 0-15,-2-6 0 0,-4 0 0 0,5-7 0 16,-3 2 0-16,3-8 0 0,-1 1 0 0,-3-6 0 16,0-1 0-16,4 0 0 0,-10-7 0 0,6 2 0 0,-5-6 0 15,-1-12 0-15,0-2 0 0,-3-1 0 16,0-7-1366-16,2-13-1478 0,-3-4 654 0</inkml:trace>
  <inkml:trace contextRef="#ctx0" brushRef="#br0" timeOffset="13364.08">6300 14389 116 0,'-9'-35'458'0,"4"6"-28"0,0 2 4 0,0 9 9 0,-2 2 35 16,1 5 7-16,1 0-14 0,-4 3 2 15,5 3-35-15,0 0-36 0,-2 3-16 0,2 2-18 16,-5 3-17-16,-2 6-20 0,-3 3-22 0,-1-1-19 0,0 4-33 16,-3 3-25-16,-3 0-23 0,-2-2-17 0,7-1-25 15,-4 4-9-15,4-8-21 0,2 3-12 0,5-7-74 16,-1 1-51-16,3-1 0 0,0-4 0 15,2 0 0-15,1 1 0 0,-2-4 0 0,6 0 0 0,-7-10 0 16,6-2 0-16,1 2 0 0,4-7 0 0,4-9 0 16,-1-1 0-16,4-2 0 0,1-1 0 0,0 2 0 15,1 1 0-15,3 1 0 0,-3 1 0 0,1 4 0 16,-2 5 0-16,-2 7 0 0,3-6 0 0,-4 10 0 16,2-3 0-16,-2 6 0 0,3 2 0 0,0 2 0 15,-2 6 0-15,3 0 0 0,1 5 0 0,0 0 0 16,-1 1 0-16,5 8 0 0,-4 1 0 15,3-1 0-15,-2-2 0 0,0-3 0 0,-1-1 0 0,2 4 0 16,-4-4 0-16,1-1 0 0,1-1 0 0,0-3 0 16,-1 0 0-16,3-1 0 0,-5-3 0 0,-1-2 0 15,3 0 0-15,1-5 0 0,-1-2 0 0,6-5-1366 16,-6-4-1478-16,0-1 654 0</inkml:trace>
  <inkml:trace contextRef="#ctx0" brushRef="#br0" timeOffset="13498.02">6947 14324 6264 0,'5'1'223'0,"3"0"10"16,-2-1 77-16,-1 0 81 0,-5 0-8 0,8-2-30 16,-8 2-319-16,6-2-34 0,-6 2 0 0,8-3 0 15,-3 3 0-15,1 3 0 0,4-2 0 0,-3 2 0 16,1 2 0-16,2 1-1366 0,-8 1-1478 0,-2 4 654 16</inkml:trace>
  <inkml:trace contextRef="#ctx0" brushRef="#br0" timeOffset="17599.77">24581 9922 297 0,'1'-4'477'0,"-1"4"6"16,0 0 0-16,0 0-8 0,1-6-22 0,-1 6-31 15,0 0-21-15,0 0-23 0,0 0-15 0,0 0-8 16,0 0-12-16,0 0-14 0,15 10-14 0,-13-7-12 16,0-1-28-16,2 5-21 0,-3-4-20 0,3 3-27 15,0 1-17-15,0-1-23 0,1 0-15 0,3 0-16 16,-2-2-9-16,3 2-12 0,1 1-8 0,3-4-12 16,5-3-14-16,1 2 0 0,4-2-4 0,-1-1-61 15,5-3-16-15,2-4 0 0,-1 0 0 0,4-2 0 16,0 0 0-16,-6-5 0 0,1 3 0 0,-2-1 0 0,1-3 0 15,-1 1 0-15,-9 2 0 0,0 5 0 0,-4 2 0 16,0-1 0-16,-3 2 0 0,-4 1 0 16,3 1 0-16,-4 0 0 0,1 1 0 0,-5 2 0 15,0 0 0-15,5 6 0 0,-4-1 0 0,-1 0 0 0,3 1 0 16,-2 0 0-16,-1 1 0 0,3 3 0 0,-2-2 0 16,4 2 0-16,-1 3 0 0,5-6 0 15,-1 1 0-15,-2-1 0 0,6-3 0 0,2 2 0 0,-3-4 0 16,2-2 0-16,0-2 0 0,1-1 0 0,-1-1 0 15,-2-1 0-15,8-1 0 0,-8-1 0 0,4-2 0 16,0 1 0-16,-1-3 0 0,-4 4 0 0,1-1 0 16,0 1 0-16,-2 0 0 0,-1 0 0 0,1 1 0 15,-4 3 0-15,0-1 0 0,-1 2 0 0,1 2 0 16,-1-3 0-16,-4 3 0 0,0 0 0 0,10 3 0 16,-5-1 0-16,-1 2 0 0,0-2 0 0,0 2 0 15,1-1 0-15,0 2 0 0,1 0 0 0,3-4 0 16,0 5 0-16,2-2 0 0,1-2 0 0,-3 1 0 15,2-3 0-15,2 1 0 0,-5-1 0 0,3-1 0 0,2-2 0 16,-4-2 0-16,1 1 0 0,2 0 0 0,-3-3 0 16,6-3-15-16,-6 2-633 0,1-6-607 0,2 3-1359 15,1 0 600-15</inkml:trace>
  <inkml:trace contextRef="#ctx0" brushRef="#br0" timeOffset="17730.32">25951 9819 43 0,'0'0'485'0,"0"0"6"16,0 0-1-16,0 0-20 0,0 0-39 0,0 0-51 16,0 0-100-16,0 0-112 0,3 1-124 0,1 1-148 15,-4-2-205-15,9 4-170 0,0 2-518 0,-3-3 230 16</inkml:trace>
  <inkml:trace contextRef="#ctx0" brushRef="#br0" timeOffset="18967.27">20978 10916 3039 0,'1'-4'282'0,"1"1"-33"0,-4-2-11 16,4-1 71-16,-2 4 34 0,0 2 0 0,3-5-11 16,-3 5-32-16,3-5-29 0,-3 5-15 0,0 0-13 15,0 0 7-15,0 0 18 0,0 0 7 0,-3 12-3 16,3-4-8-16,-1 1-19 0,1 2-10 0,-2-3-58 16,2 3-177-16,0-1 0 0,2 2 0 0,-1-3 0 15,4 1 0-15,0-2 0 0,4 1 0 0,3-4 0 16,7 2 0-16,3-3 0 0,8 2 0 0,5-3 0 15,2-2 0-15,0-1 0 0,-2-3 0 0,-2-4 0 16,4 2 0-16,-5-1 0 0,-3-1 0 0,-2-1 0 16,0-2 0-16,-7 2 0 0,2 1 0 0,-5 0 0 15,-3 3 0-15,-4-2 0 0,-2 4 0 0,-1-1 0 16,-2 0 0-16,-1 2 0 0,-4 1 0 0,5 0 0 16,-5 0 0-16,0 0 0 0,0 9 0 0,-1-5 0 15,1 0 0-15,-1 1 0 0,2 1 0 0,2 1 0 16,1-1 0-16,1-1 0 0,5 2 0 0,-1 1 0 15,4-4 0-15,5 3 0 0,1-3 0 0,-1 3 0 0,3-6 0 16,-4 1 0-16,6-1 0 0,-4-1-93 16,2-3-641-16,-2 2-494 0,1-1-1329 0,1-4 587 15</inkml:trace>
  <inkml:trace contextRef="#ctx0" brushRef="#br0" timeOffset="20014.24">24766 10819 160 0,'0'-5'521'0,"3"0"8"16,-3 0 14-16,2 2-2 0,-1-2-17 0,1 2-12 16,-1-1-16-16,-1 4-27 0,2-4-37 0,-2 4-21 15,0 0-16-15,0 0-17 0,0 0-8 0,0 0 3 16,2 12-30-16,-2-5-19 0,0-1-26 0,1 5-25 16,-1 1-17-16,4 0-213 0,-2-1-43 0,5 0 0 15,-2 0 0-15,8 1 0 0,-3-4 0 0,1 0 0 16,7-3 0-16,0 0 0 0,0 0 0 0,2-3 0 0,1 1 0 15,7-7 0-15,-5 5 0 0,6-5 0 0,1 0 0 16,-3-1 0-16,-6-5 0 0,5 3 0 0,-2-4 0 16,3 0 0-16,-1-4 0 0,-10 3 0 15,2-2 0-15,-1 4 0 0,-6 4 0 0,3-3 0 0,-5 5 0 16,0-3 0-16,-5 4 0 0,1-1 0 16,0 3 0-16,-5 1 0 0,7 0 0 0,-7 0 0 0,2 5 0 15,1 0 0-15,-1 0 0 0,-2 1 0 0,0 2 0 16,0-1 0-16,2 3 0 0,0 0 0 0,2-3 0 15,-3 0 0-15,3 0 0 0,0-1 0 0,2 1 0 16,-1-4 0-16,3-1 0 0,1 0 0 0,1 0 0 16,2-2 0-16,-2-3 0 0,5 0 0 0,-2 2 0 15,8-5 0-15,4-4 0 0,-8 4 0 0,6-6 0 16,-3 1 0-16,-4 3 0 0,9-6 0 0,-7 6 0 16,-4-3 0-16,3 3 0 0,-7 3 0 0,0 0 0 15,2 2 0-15,-3 0 0 0,-3 0 0 0,-1 2 0 16,0 2 0-16,-5-1 0 0,12 3 0 0,-10 0 0 15,2 0 0-15,0 3 0 0,1-2 0 0,4 2 0 0,-5 0 0 16,1-1 0-16,1 2 0 0,1-3 0 0,4 4 0 16,-2-4 0-16,0-2 0 0,3 0 0 15,3 0 0-15,3 0 0 0,0-1 0 0,-2-5 0 0,5 2 0 16,-2-1 0-16,1-1 0 0,0 1 0 0,1-5 0 16,-5 1 0-16,0 1 0 0,3-1 0 15,-1-2 0-15,0 1 0 0,-5-2 0 0,-3 2 0 16,2 2 0-16,-2 1 0 0,-1-3 0 0,-3 3 0 0,-1 3 0 15,-1-2 0-15,1 3 0 0,-1-4 0 0,0 2 0 16,-2 1 0-16,-2 2 0 0,4-2 0 16,-4 2 0-16,3-4 0 0,-3 4 0 0,0 0 0 0,3-3 0 15,-3 3 0-15,0 0 0 0,0 0 0 0,3-3 0 16,-3 3 0-16,2-5 0 0,-2 5 0 0,1-4-116 16,0 0-1231-16,-1-1-1457 0,0 5 645 0</inkml:trace>
  <inkml:trace contextRef="#ctx0" brushRef="#br0" timeOffset="20197.8">26278 10724 192 0,'0'0'457'0,"0"0"20"0,0 0 33 0,0 0 32 0,-10-10 16 15,6 8-19-15,4 2-18 0,-7-1-43 16,7 1-40-16,0 0-50 0,-6-3-41 0,6 3-19 16,0 0-55-16,0 0-54 0,0 0-61 0,0 0-67 0,0 0-69 15,0 0-56-15,0 0-58 0,0 0-60 16,0 9-50-16,0-9-39 0,0 0-27 0,3 7-33 15,-3-3-23-15,0-4-9 0,-3 3-10 0,3-3 11 16,3 4-19-16,-3-4-244 0,0 6-643 0,0-6 285 0</inkml:trace>
  <inkml:trace contextRef="#ctx0" brushRef="#br0" timeOffset="20247.62">26232 10748 878 0,'0'0'-147'0,"-7"-4"-159"0,7 4 72 0</inkml:trace>
  <inkml:trace contextRef="#ctx0" brushRef="#br0" timeOffset="25648.44">18752 12993 61 0,'-2'-4'178'0,"2"4"-22"0,-2-3-12 16,2 3-15-16,0 0-20 0,-3-7-10 0,3 7-9 16,0 0-9-16,0 0-5 0,0 0-11 0,0-2-4 15,0 2-3-15,0 0-11 0,0 0 6 0,0 0-9 16,0 0 12-16,0 0 14 0,0 0 5 0,0 0 15 0,0 0 12 15,0 0 5-15,-2-4-2 0,2 4 4 0,0 0 7 16,0 0-1-16,2-4-1 0,-2 4-3 16,4-7-1-16,-4 7 0 0,3-2 11 0,-3 2 5 0,2-3-6 15,-2 3 5-15,3-6 2 0,-3 6-3 0,2-5 8 16,-2 5-5-16,2-4 5 0,-2 4-3 0,0 0 4 16,0 0-7-16,2-1-11 0,-2 1-3 15,0 0 1-15,0 0 5 0,0 0 10 0,0 0 0 0,14 3-2 16,-9 1 4-16,0 2-1 0,-1-1-1 0,4 1-2 15,2 2-9-15,-3 1-4 0,0 5 1 0,6 1-13 16,-4-1-6-16,1 0-1 0,3 2-16 0,0-2-2 16,2-3-37-16,7 7 4 0,-4-7-7 0,7 1-1 15,3-4-8-15,-2-1 0 0,6-4-2 0,-4 2 2 16,4-5 4-16,5 0-3 0,-3-5-6 0,2-2 1 16,0 2 7-16,-4-6-6 0,5 0 7 0,1-3-9 0,-4-4 3 15,0 0-6-15,-5-1 0 0,6-1 6 16,-4 2-6-16,-5-1-4 0,1 1 4 0,-4 4-2 15,-3 3 0-15,-4 3 8 0,-2 4-8 0,-5-2 0 16,5 5 6-16,-5 1 10 0,4 2-8 0,-3 3 10 0,0 1-16 16,1 3 7-16,-4 0-6 0,6 5 2 0,0 2 11 15,-3 1-15-15,9 3-6 0,-5-5 3 16,8 4 0-16,-1-1-7 0,3-2 10 0,5-2-8 0,-5-2 1 16,6-5 1-16,-1 4-5 0,1-5 4 15,2 1 0-15,-1-3-11 0,0-5 4 0,2 1 11 0,-2 0-14 16,0-4 6-16,-4 2 3 0,3-2-3 15,-2-3-5-15,1-3 3 0,0 2-1 0,2-4 9 0,-2 1-10 16,-1 5 4-16,-1-7-8 0,-9 6-1 16,0 2 1-16,2 0 7 0,1 0-5 0,-5 3 7 0,-2 3-3 15,-1 2 11-15,2 0 1 0,2 2-2 0,-2 2 1 16,-3-1 2-16,2 3-1 0,1 2-4 0,2-1 13 16,1 2-11-16,1 0 0 0,-2-4-2 0,8 7 0 15,-1-5-1-15,3-2 5 0,1-1-11 0,-2-3-2 16,3 1-1-16,1-4-2 0,0 0 10 0,7-3-11 15,-6-1 0-15,-4-1 3 0,9-1 3 0,-16 1-10 16,11-4 17-16,5-1-7 0,-6 1-5 0,6-6 1 16,-4 2-3-16,-1 1 7 0,-1-4 5 0,1 3-12 15,-3 1 21-15,-1 4 0 0,-7 3-6 0,2 1 18 16,-4 1 6-16,-1 0-1 0,-1 5 12 0,-2-1-44 16,2 3-5-16,0 0 0 0,1 2 0 0,-4-1 0 15,-2 0 0-15,8 2 0 0,-4 0 0 0,5 1 0 16,4 3 0-16,-3-4 0 0,8 1 0 0,0 0 0 15,3 1 0-15,0-3 0 0,4-2 0 0,-3 1 0 16,7 0 0-16,14-2 0 0,-16-2 0 0,14-3 0 16,-17-1 0-16,3-1 0 0,16-3 0 0,-16 2 0 0,3-4 0 15,10-6 0-15,-1-1 0 0,-4-2 0 16,-9 3 0-16,16-7 0 0,-19 7 0 0,2 2 0 16,-3 0 0-16,-1 3 0 0,-3 0 0 0,-7 4 0 15,-3 2 0-15,-2 0 0 0,-3 3 0 0,-1 3 0 0,-3-1 0 16,3 2 0-16,-4 2 0 0,-2 2 0 0,2 3 0 15,-1-1 0-15,1 4 0 0,2-1 0 0,0 1 0 16,-4 1 0-16,4-1 0 0,3 1 0 0,-2 0 0 16,2-2 0-16,1 1 0 0,7 0 0 0,-4-3 0 15,3-4 0-15,1 0 0 0,3 3 0 0,4-3 0 16,1-3 0-16,-1-1 0 0,3-4 0 16,0-1 0-16,0-2 0 0,4-2 0 0,1-2 0 0,-1-2 0 15,0-3 0-15,15-3 0 0,-18 2 0 0,0 0 0 16,-1 0 0-16,-4 1 0 0,-7 7 0 0,2 0 0 15,-7 1 0-15,1 4 0 0,-7 0 0 0,2 0 0 16,-1 2 0-16,-2 0 0 0,0 1 0 0,4 5 0 16,-4 0 0-16,0-1 0 0,1 2 0 0,-2-1 0 15,4 4 0-15,-2-5 0 0,1 4 0 0,2-1 0 16,3 1 0-16,3 0 0 0,-2-3 0 0,2-2 0 16,3-1 0-16,0 0 0 0,7 2 0 0,2-2 0 15,-1-4 0-15,6 0 0 0,-3 0 0 0,4-4 0 16,-1 3 0-16,1-3 0 0,-1-3 0 0,1 0 0 15,-1 1 0-15,-2-4 0 0,0 2 0 0,-5-3 0 0,-3 1 0 16,-7 3 0-16,0 3 0 0,-4-3 0 0,-1 4 0 16,-7-4 0-16,3 2 0 0,-5 3 0 0,1 0 0 15,-2 1 0-15,-4 1 0 0,8-1 0 0,-8 1 0 16,0 0 0-16,5 3 0 0,-5-3 0 0,0 0 0 16,-4 7 0-16,4-7-204 0,-9 7-1128 0,3-4-1442 15,0-1 639-15</inkml:trace>
  <inkml:trace contextRef="#ctx0" brushRef="#br0" timeOffset="27130.9">21287 13563 399 0,'3'-13'516'0,"-3"0"13"0,-1 5 6 16,1 1-8-16,0 2-17 0,0-1-25 0,0 3-28 0,0 3-17 15,0 0-6-15,0 0-12 0,-8 22-6 0,4 3-10 16,-4 7-9-16,2 15-23 0,-3 4-20 0,1 11-20 16,7 20-21-16,-13 3-22 0,6 1-239 15,3 0-52-15,-10 3 0 0,7-4 0 0,-6 3 0 0,10 0 0 16,2-2 0-16,-1 0 0 0,3-3 0 0,0-1 0 15,0-27 0-15,5 1 0 0,-5 0 0 0,0-7 0 16,1-2 0-16,-4-14 0 0,0 1 0 0,1-7 0 16,-1 0 0-16,-1-9 0 0,-1 0 0 0,3-9 0 15,0-3 0-15,-4-1 0 0,1-5 0 0,5 0 0 16,-14-7-411-16,6-1-164 0,2-8-72 0,-10-7-446 16,7-4-1185-16,-1-5 524 0</inkml:trace>
  <inkml:trace contextRef="#ctx0" brushRef="#br0" timeOffset="27530.9">21254 13858 3733 0,'1'-47'200'0,"-1"11"8"0,-2 4-61 15,-5 1 30-15,6 3 24 0,-4 2 38 0,1 7 15 16,-1 2-10-16,1 4-26 0,-1 2-1 0,1 0-10 16,4 4-13-16,-5 3-15 0,1-1-19 0,-5 4 0 15,9 1 6-15,-14 6-17 0,6 0-3 0,-7 6-13 16,0 1-18-16,-3 7-13 0,0 0-9 0,-1-1-8 15,4-6-11-15,1 3 7 0,-3-2-18 0,7-1-7 16,-2 1-10-16,3-6-2 0,4-1 2 0,0-2-1 16,2 1-36-16,1-3-9 0,2-3 0 0,0 0 0 15,5-16 0-15,3 1 0 0,3-3 0 0,6-7 0 16,-2-2 0-16,1-5 0 0,4-13 0 0,-1-1 0 16,-1 2 0-16,2-1 0 0,-7 12 0 0,-4 1 0 0,3 6 0 15,-6 2 0-15,3 9 0 0,-5 4 0 0,-2 3 0 16,2 2 0-16,-3 4 0 0,-1 2 0 15,0 0 0-15,4 19 0 0,-4-2 0 0,-1 7 0 16,2 1 0-16,2 5 0 0,-2 0 0 0,3 2 0 16,5-3 0-16,-3 2 0 0,3-1 0 0,0-3 0 0,8 0 0 15,-3-4 0-15,4-1 0 0,-4-7 0 0,9 2 0 16,1-5 0-16,2-2 0 0,-1-4 0 16,-2-4 0-16,7-2 0 0,-1-2 0 0,-6-3-351 0,4-3-309 15,-3-6-537-15,4-4-1297 0,-1-5 574 0</inkml:trace>
  <inkml:trace contextRef="#ctx0" brushRef="#br0" timeOffset="27664.23">21848 13492 1063 0,'18'-6'285'0,"-9"3"27"0,0 1-6 0,-4 1 5 16,0 1 48-16,2 0 33 0,-7 0 24 0,9 1 10 15,-9-1-7-15,6 5-12 0,-5 0-14 0,4 1-31 16,-2 4-35-16,1-2-32 0,-3 4-31 0,4 4-52 16,2-1-91-16,-4 4-125 0,-1 2-178 0,-4 4-204 15,4 2-631-15,-2 1-1101 0,-5 1 487 0</inkml:trace>
  <inkml:trace contextRef="#ctx0" brushRef="#br0" timeOffset="28897.51">20529 15870 3279 0,'4'-9'233'0,"-4"2"-122"0,0-2-29 0,1 0 33 16,-2 0 66-16,1-3 24 0,0-2-2 0,-4 0-3 16,-2-1-17-16,2-1 6 0,-1 0 6 0,0 6 5 0,0 0 2 15,-5-1-5-15,2 5 5 0,-1 0-2 16,-1 3-2-16,-3 3 1 0,0 1-9 0,-6 4-3 16,2 1-3-16,-2 6-10 0,-4 3-7 0,5 2-16 15,-5 0-13-15,8-2-13 0,7 1-9 0,-2-1-11 16,-1 0-25-16,6 1-80 0,2-7 0 0,2 3 0 15,1-4 0-15,4 1 0 0,-1-4 0 0,7-3 0 16,1-1 0-16,2-2 0 0,4-4 0 0,3 0 0 16,4-8 0-16,0 0 0 0,-2-4 0 0,0-1 0 15,-2-3 0-15,3-1 0 0,-4-2 0 0,0-2 0 16,1-3 0-16,0-4 0 0,-1-10 0 0,-5 10 0 16,-2-1 0-16,1-14 0 0,-2 2 0 0,-3 13 0 15,-4 1 0-15,1 1 0 0,-4 2 0 0,-2 11 0 16,1 2 0-16,-2 5 0 0,0 1 0 0,-1 6 0 15,-1 1 0-15,4 3 0 0,-14 10 0 0,3 3 0 16,-2 15 0-16,-1 1 0 0,5 5 0 0,0 1 0 0,-1 10 0 16,2 4 0-16,7-1 0 0,2-14 0 0,-1 2 0 15,5 10 0-15,4-12 0 0,3-4 0 16,-2 0 0-16,5-4 0 0,2-2 0 0,3-6 0 16,-3-6 0-16,0-1 0 0,3-6-606 0,-7-2-659 15,5-3-1369-15,0-2 606 0</inkml:trace>
  <inkml:trace contextRef="#ctx0" brushRef="#br0" timeOffset="30614.19">20938 15752 196 0,'0'0'384'0,"0"0"-20"15,0 0 11-15,2 5 31 0,-2-5 27 0,-2 5-1 16,4-2-14-16,-2-3-22 0,2 5-20 0,3-1-14 16,2-2-22-16,1 1-16 0,4-2-22 0,-3-2-30 15,5-1-27-15,4-1-22 0,1-1-15 0,-6-1-27 16,0 1-9-16,1-5-5 0,-3 1-31 0,-2 0-13 15,-2-2 0-15,-2 0-24 0,2-1-10 0,-4 1-14 0,-2-2-9 16,-2 5 6-16,-2-1-18 0,-3 1-6 0,0 4-3 16,-5 3-8-16,-1 2-2 0,-5 3 9 15,-1 5-8-15,4 2-5 0,-5 6-1 0,0 4-1 16,2 3 2-16,4-2-9 0,1 0-2 0,5-5-6 16,5 0 6-16,0-2-3 0,5 0-17 0,3-3 14 0,6-1-11 15,1-2 12-15,6-3 4 0,1-2-6 16,8-5-3-16,-1 0-1 0,3-4 4 0,0-3-6 15,0-4 1-15,0 0 10 0,1-4 9 0,-3-2 7 16,0-2 4-16,-1-1 1 0,-3-3 5 0,1 0-36 16,0 0-8-16,-2 1 0 0,-4 1 0 0,-1 5 0 15,-5 3 0-15,-3 7 0 0,-1 0 0 0,0-2 0 16,-1 4 0-16,-3 3 0 0,0 0 0 0,0 1 0 16,-5 0 0-16,8 3 0 0,-6 2 0 0,0-1 0 15,3 2 0-15,-3-4 0 0,1 3 0 0,-2 3 0 16,2-4 0-16,-1-2 0 0,1 3 0 0,-2-1 0 0,-1-4 0 15,1 4 0-15,-1-4 0 0,0 0 0 0,0 0 0 16,0 0 0-16,0 0 0 0,-4-14 0 16,1 9 0-16,-3-1 0 0,-1 3 0 0,1-1 0 15,-3 3 0-15,-2-1 0 0,-3 4 0 0,4-1 0 16,-8 5 0-16,0 6 0 0,2 3 0 0,-2 3 0 16,0 3 0-16,1 1 0 0,2 2 0 0,7-7 0 0,1 3 0 15,3-1 0-15,4 0 0 0,1-1 0 16,7-1 0-16,1-3 0 0,3-2 0 0,6-2 0 15,3-4 0-15,8 0 0 0,-2-4 0 0,1-4 0 16,3-1 0-16,-3-5 0 0,1 0 0 0,-3-3 0 0,1 1 0 16,-2-5 0-16,-3-2 0 0,1-2 0 15,-1-1 0-15,-4-3 0 0,2 0 0 0,-3 0 0 0,-6 6 0 16,-1 3 0-16,3 0 0 0,-8 5 0 16,2 1 0-16,-3 3 0 0,-1 0 0 0,2 3 0 0,-5 2 0 15,9 8 0-15,-5 0 0 0,-3 2 0 0,3 6 0 16,0 2 0-16,0 1 0 0,1 6 0 0,-2 0 0 15,0 0 0-15,1-5 0 0,-4-2 0 0,0-1 0 16,0-1 0-16,0-3 0 0,-1-3 0 0,-2 1 0 16,2-5 0-16,-3 0 0 0,-2-1 0 0,2-3 0 15,-1-1 0-15,5-1 0 0,0 0 0 0,-13-3 0 16,9-3 0-16,1 0 0 0,3-4 0 16,3-1 0-16,-1 0 0 0,5-5 0 0,2 2 0 15,5 0 0-15,-1 1 0 0,6 2 0 0,-1 1 0 16,8 1 0-16,-6 0 0 0,1 4 0 0,8 2 0 0,1 0 0 15,0 0 0-15,1 3 0 0,-3-1 0 0,0 1 0 16,-6 1 0-16,-3-1 0 0,4 3 0 0,-1-3 0 16,-1 1 0-16,1-1 0 0,-3-1 0 0,3-2 0 15,-4 2 0-15,1 0 0 0,-1-2 0 0,-5-1 0 16,-2 0 0-16,2-2 0 0,-4 1 0 0,-1-2 0 16,-3 1 0-16,-3 0 0 0,1-1 0 0,-3 0 0 15,-1-1 0-15,-3 1 0 0,-4 0 0 0,-2 2 0 16,-3 3 0-16,2 1 0 0,-7 3 0 0,1 4 0 15,-2 1 0-15,-7 5 0 0,12 1 0 0,-1 2 0 16,3 2 0-16,5 1 0 0,0 0 0 0,7 1 0 16,4-1 0-16,5 0 0 0,5 2 0 0,8-2 0 15,2-2 0-15,7-3 0 0,5-2 0 0,-2-5 0 16,3-4 0-16,17 1 0 0,-14-5 0 16,-1-1 0-16,1-1 0 0,12-4 0 0,-16 2 0 0,1-2 0 15,-2-2 0-15,-2-4 0 0,-1 2 0 0,-4-4 0 16,1-1 0-16,-6 0 0 0,0-3 0 0,-5 2 0 15,-4 2 0-15,-5 3 0 0,-1 2 0 0,-4 2 0 16,-3 1 0-16,-5 4 0 0,2 0 0 0,-6 3 0 16,-5 2 0-16,-1 2 0 0,-4 4 0 0,-9 4 0 15,8-2 0-15,-5 4 0 0,0 3 0 0,7-3 0 16,0-2 0-16,5 3 0 0,-1-3 0 0,5 0 0 16,2-2 0-16,2-1 0 0,3-1 0 0,1 0 0 15,2-2 0-15,5-2 0 0,0 0 0 0,2-3 0 16,1 0 0-16,2-1 0 0,2-3 0 0,-2-1 0 15,1 1 0-15,3-6 0 0,-1 2 0 0,-1-1 0 16,-2 2 0-16,-5-1 0 0,1 2 0 0,-3 2 0 16,0-1 0-16,3 2 0 0,-6 1 0 0,-2 2 0 15,0 0 0-15,0 0 0 0,3 9 0 0,-3-4 0 16,-3 1 0-16,2 2 0 0,1-2 0 0,-1 4 0 16,2-3 0-16,-2-1 0 0,2 2 0 0,-1-1 0 15,1-1 0-15,3-1 0 0,0-1 0 0,5 0 0 16,0-2 0-16,1-2 0 0,3-2 0 0,1 0 0 15,-1 0 0-15,6-4 0 0,0-2 0 0,2 1 0 16,6-2 0-16,1-3 0 0,1 0 0 0,2-2 0 16,-2 3 0-16,-1-2 0 0,4 5 0 0,-3 0 0 15,0 4 0-15,-7 2 0 0,-1-2 0 0,2 4 0 16,-5 4 0-16,4-1 0 0,-4 2 0 0,-8 4 0 16,3 0 0-16,-4 2 0 0,-3-1 0 0,0 2 0 15,-2 2 0-15,-2-2 0 0,-1 1 0 0,-2 2 0 16,-1 1 0-16,-2-4 0 0,-1 0 0 0,0 2 0 15,-4-5 0-15,3 3 0 0,-2-4 0 0,-2 0-101 16,0-2 0-16,-1-2 9 0,2 2 12 0,-2-5 9 16,2-1 5-16,0-1 11 0,4 1 1 0,-4-2 11 15,3 0 16-15,-1-2 9 0,2 2 17 0,1-3 10 16,-1 4 13-16,4-3 4 0,1 4 3 0,0-7 15 16,0 7-14-16,9-4-1 0,-3 4 0 0,3-2-4 15,5 2 8-15,-1 0-9 0,6 0 0 0,8 1 2 16,1-1-7-16,2-1 8 0,0 0-17 0,2-3 0 15,0 0 3-15,6 0-7 0,0 0 3 0,-3-4-2 16,1 2-4-16,1-3 9 0,-4-3-1 0,2 2-7 16,-3-4 6-16,0 1-9 0,-3-3 2 0,-1 1 2 15,-5-2 18-15,0-4 1 0,-2 0 5 0,-6-2 11 16,-1 6 3-16,-6-1 6 0,-2 0-48 0,-4 7-1 0,-2-1 0 16,-4 0 0-16,-4 3 0 0,-3 4 0 15,-2 3 0-15,-6 6 0 0,-2 2 0 0,-6 7 0 16,0 4 0-16,1 2 0 0,4 4 0 0,4-1 0 15,4 2 0-15,1 3 0 0,7-8 0 0,3 6 0 16,3-6 0-16,10 5 0 0,1-7 0 0,5-3 0 16,11 3 0-16,4-6 0 0,2-4-140 0,0-5-268 15,4-2-64-15,0-2-63 0,2 0-96 0,-4-7-371 16,5 2-1084-16,-3-4 481 0</inkml:trace>
  <inkml:trace contextRef="#ctx0" brushRef="#br0" timeOffset="30730.52">24628 15848 118 0,'19'-8'318'16,"8"-5"58"-16,-12 3 16 0,-1 4 8 0,-6-1 20 15,-2 3 29-15,-2 1 10 0,1-1-28 0,-1 1-42 16,0 0-39-16,-1 0-53 0,-3 3-76 0,0 0-105 16,0 0-165-16,-21 13-204 0,2 0-486 0,1-4-802 15,-4 12 355-15</inkml:trace>
  <inkml:trace contextRef="#ctx0" brushRef="#br0" timeOffset="31047.52">21823 16622 7913 0,'-39'-13'278'0,"7"2"-278"16,3-1 0-16,14 2 0 0,3 3 0 15,6-2 0-15,3 3 0 0,11-2 0 0,2-1 0 0,8 2 0 16,18-3 0-16,16 6 0 0,8-2 0 0,4 2 0 15,31 3 0-15,2-2 0 0,6 1 0 0,2 2 0 16,6 1 0-16,-2-2 0 0,-6 0 0 0,2 1 0 16,-5 2 0-16,-3-2 0 0,-34 0 0 0,-3 1 0 15,-4-2 0-15,-15 4 0 0,-8-2 0 0,-6-1-57 16,-10 0-199-16,-6 2 5 0,-7-2 4 0,-4 0 4 16,0 0-8-16,0 0-9 0,-35-1-25 0,5 2-14 15,-8-1-19-15,-19 2-22 0,-5-2-12 0,-5 3-38 16,-26-2-27-16,2 2-288 0,-1-1-762 0,-1 2 337 15</inkml:trace>
  <inkml:trace contextRef="#ctx0" brushRef="#br0" timeOffset="31197.71">22221 16579 1039 0,'-98'16'160'0,"9"-2"54"0,30-4 37 16,1 0 16-16,3-3 32 0,18-2 27 15,0 2 28-15,4-1 30 0,14-1 16 0,5-3 8 0,6-2 13 16,6 2-6-16,2-2 5 0,0 0-20 0,44 2-23 16,9-5-36-16,9 1-36 0,37 3-31 15,4-1-25-15,7 0-27 0,3 2-22 0,4 1-38 16,-3-3-48-16,2-4-55 0,-2 1-54 0,-5-2-90 15,-10 1-111-15,1-9-138 0,-35 7-194 0,35-12-627 16,-38 4-1249-16,1-4 553 0</inkml:trace>
  <inkml:trace contextRef="#ctx0" brushRef="#br0" timeOffset="31349.47">24137 16599 6607 0,'0'0'458'0,"0"0"-220"0,-14-1-67 0,14 1-16 16,0 0-21-16,0 0-39 0,-10-3-23 0,10 3-57 16,0 0-91-16,0 0-160 0,0 0-220 15,0 0-741-15,0 0-1295 0,0 0 573 0</inkml:trace>
  <inkml:trace contextRef="#ctx0" brushRef="#br0" timeOffset="37530.94">15385 4536 71 0,'-1'-5'257'16,"-4"1"-12"-16,4-2-7 0,-3 2-20 0,-1-1-11 16,1 0-2-16,0 0-13 0,-4-1-10 0,2-2-18 15,-3 3-6-15,1-3-9 0,-3 3-8 0,2-2-11 16,-5-3-3-16,0 0-13 0,0-1-4 0,-4 1-8 15,0 0-12-15,-6-4-1 0,6 3-12 0,-10-6-10 16,-3 2-3-16,3 1-10 0,-4-3 25 0,-1 1 2 16,0-1-19-16,-2-1-9 0,-10-2-1 0,-5-3-7 15,6 0-5-15,-2 1-4 0,-2 3-8 0,2-2-8 16,0 1 4-16,-3 1-9 0,-4 0-1 0,3 1 6 16,-1-1-8-16,1 2-10 0,-1 0 1 0,0 0-14 15,1 2 0-15,2-1-8 0,-2 1 0 0,1 1 0 16,-2 2-1-16,1-1-4 0,3 0-2 0,-4 2 2 15,15 3 5-15,-1-1-2 0,-5 4 2 0,-7-1 1 16,13-3-1-16,-3 3-3 0,-2 2 5 0,1-2 1 16,2 4-1-16,-4-2 8 0,-7 1-4 0,10 0-1 15,0 1 6-15,1-2-1 0,-3 1 3 0,-7-2-2 16,8 5 5-16,-12-4-1 0,12 2 3 0,-12-2 3 0,12 2-4 16,-1-2 6-16,-9 1-11 0,9-1 8 15,3-2-1-15,-17 4-1 0,15 0 7 0,3 2 5 16,0 0 3-16,-2 2-3 0,-1-2 5 0,3 1 1 15,-3-1 3-15,1 1 0 0,4 0-1 0,-1 1-1 16,1-1-1-16,0 2 0 0,1-1 4 0,-1 1-7 0,1 2 1 16,2-1-2-16,0 2 1 0,1-1-4 15,-1 3-1-15,2 0-1 0,0 0 3 0,-2 1-3 16,4 4-1-16,0 1 5 0,1 0-2 0,-1 1-3 16,1 1-1-16,0 2-5 0,-1 0 2 0,4 2 2 15,3 0 1-15,-2 0-1 0,0 3 0 0,3 3-1 16,1-3 12-16,-3 2-11 0,3 0-6 0,-3 0 3 15,2-3 0-15,3 5-4 0,-1-2 2 0,0 1 3 16,3 2 2-16,0-1-1 0,1 4-4 0,-3-5 7 16,4 0-9-16,3 4 5 0,0-1 0 0,-2-2 4 0,3 7-6 15,0-2 11-15,3-1-7 0,2 0-5 16,-4 3 3-16,7-4 1 0,-3-1-2 0,4 2-1 16,0 1 3-16,2-1-7 0,3-1 1 0,-3-1 3 15,2 1 0-15,3-2 0 0,-1 0 4 0,4 0 3 16,-1-2-7-16,1 1-1 0,7-2 0 0,-7 1 5 0,7-1-4 15,-3 0 9-15,4 0-10 0,-4-4 3 0,5 3-3 16,4-3 3-16,-1-1 3 0,2 2-6 0,4-3 3 16,-1 4-3-16,4-5 5 0,-2 1-5 15,2-1 7-15,-1 0-7 0,2 0 3 0,4-1-3 0,-4-1 2 16,4-1-2-16,11 6 7 0,-11-7-10 16,10 7 1-16,-8-7-1 0,-2-3 9 0,10 7 1 0,-9-4 7 15,0 1 5-15,-1-4 2 0,14 5-2 16,-17-4 8-16,3 4-2 0,11-2 12 0,3 0-6 0,-17-3 6 15,19 4 1-15,-14-5-6 0,11 3-1 0,1-3-3 16,-11 0 6-16,13 4 3 0,-1-2 6 0,-1-2 4 16,1 3-17-16,1-3 10 0,0 1-3 0,-13-2-1 15,10 3 1-15,2 0 2 0,-4-1-8 0,-7-2-5 16,8-1 4-16,6 3 3 0,-14-4-6 0,11 3 1 16,1 0 0-16,-2-1-7 0,-12-1 2 0,15 2-3 15,-3-1-7-15,-11-4 3 0,12 1-4 0,-2 1 3 16,-8-3-3-16,-4-2-1 0,-1 0-1 0,0 0-16 15,4-1 16-15,-4-1-4 0,4-3 3 0,-2 0-4 16,14 2-9-16,-12-1 7 0,-4 0 6 0,6 0-3 16,-4-3 0-16,2-1-6 0,10-1 5 0,-14 1 7 15,2 1-10-15,-1-3 0 0,1 1-1 0,-1-1 5 16,3 0-3-16,0-1-5 0,8-4 8 0,-13 4-6 16,2 3 8-16,1-6-9 0,-1 2-1 0,-1-2 5 15,4-1 0-15,-3 5-3 0,-2-7 3 0,4-1-1 16,-3 2-5-16,-2 2 10 0,-1-1 6 0,4-3 5 15,-3 0 9-15,-4 1 7 0,2 0 0 0,3-2 2 16,-6-1 1-16,3 1 2 0,-5-2 3 0,3-1 0 16,1 0-4-16,-3-4 3 0,3 2-6 0,-4 1 1 15,0 1-3-15,-2-2 1 0,1-4-3 0,-2 1 4 16,-2-1 2-16,-3 2 5 0,0-1 4 0,-6 1 5 0,3-4-6 16,-5 1 0-16,-1 0 6 0,0-1-2 15,-3-1 4-15,-5 1-2 0,1-1 0 0,-2-3-1 16,-2 0-4-16,-2-2 2 0,-2 0 3 0,-1-1-2 15,-4 1 2-15,2-1-1 0,-3 2-5 0,-5-10 4 16,3 12 0-16,-1 1-4 0,-3-2-3 0,-5-7-6 16,2 6 5-16,0 3 0 0,-11-8-8 0,7 10-7 15,-8-9 4-15,5 12-2 0,-1-2-8 0,-10-5-1 16,-1 1-1-16,0 1 0 0,7 7-7 0,-8-4 0 16,-1-1-4-16,7 7-4 0,-1 1 2 0,-8-5-10 15,-2-1 13-15,11 11 0 0,-3 0-7 0,-1 2 2 0,1 0 2 16,-12-3-6-16,10 6 0 0,3-1 1 0,3 2 2 15,-5-1-2-15,3 2-2 0,1 0 1 16,2 1 2-16,1 4-7 0,3-3 0 0,0 2 2 0,6 1-11 16,2 1 3-16,1 2-15 0,2 0-11 15,-1-1-9-15,4 1-13 0,0 0-16 0,1 0-24 16,4 0-31-16,-2 0-32 0,3 1-31 0,0-1-43 16,3 0-39-16,-4 0-33 0,9 0-50 0,-9-1-82 15,4-1-379-15,4-2-886 0,-2 0 392 0</inkml:trace>
  <inkml:trace contextRef="#ctx0" brushRef="#br0" timeOffset="37716.86">15049 4154 4589 0,'10'9'34'0,"0"-4"-37"0,0 2-11 0,-3-1 23 15,1-2 47-15,-3 0 45 0,-1 0 35 0,2-1 1 16,-2 0-2-16,-3-1-4 0,-1-2-11 0,4 2-17 15,-2 2-38-15,-2-4-53 0,0 0-71 0,-2 5-96 16,0-1-137-16,-1-1-172 0,-3-2-310 0,6-1-838 16,-8 6 371-16</inkml:trace>
  <inkml:trace contextRef="#ctx0" brushRef="#br0" timeOffset="48602.88">10166 8521 8 0,'-4'-6'161'0,"0"4"-11"0,3-3-13 0,-3-1-8 16,3 1-13-16,-4 0-8 0,1-1-5 0,2 2-8 16,-1-1-5-16,0-1-4 0,0 0 0 0,-3 0-5 15,1-3-5-15,0 1-2 0,0 2 4 0,-1 0-4 16,-5-1-6-16,1 1 4 0,-5-1-5 0,3-1 2 16,0 5-5-16,0-3 0 0,-7 1-7 0,6 3 1 15,-1-2 2-15,0 1-3 0,-4 1-1 0,5 1-2 16,-2 1-5-16,2 1-2 0,2 0-4 0,-2 3 0 15,0 0-6-15,-1 0 1 0,1 2-1 0,1-1-4 16,-2 5 1-16,2-3 1 0,-3 1-6 0,-2 1 1 16,3 2-3-16,1 2-4 0,-1-1-1 0,1 0 0 15,-1 2-3-15,2 0-6 0,1 0 2 0,-3 0-5 16,3 2 7-16,-1 0-7 0,2 0 1 0,-2 0-1 16,0-1-5-16,2 2-2 0,-2 0-7 0,1-1 11 15,-2 8-7-15,3-8-3 0,-2 1 0 0,6-1 8 16,-2 2 3-16,-1-1 1 0,4 2 0 0,-3-1 0 0,3-1 2 15,0 1-2-15,-3-4 3 0,6 4-1 16,-2-2 2-16,0 1-1 0,-1-1 0 0,2 2-1 16,3-1 1-16,-1 1-1 0,1-1-2 0,0 1-2 0,0-1-5 15,4-2 1-15,-1 3 3 0,3-1-6 16,-1 7 6-16,4-3 1 0,-4-3-1 0,3 0 0 16,-2 0-6-16,2 0 6 0,6-3-1 0,-1 5-4 0,-2-3 6 15,-1-2-6-15,1 2 2 0,1-3-1 0,1 0 7 16,0-2-6-16,1 1-1 0,0-1-1 0,3-2-1 15,-1-1 0-15,-2 1-4 0,4 0 6 0,-1-2 0 16,1 0-3-16,-3 0 2 0,3-1 2 0,-1 1-1 16,1-1-2-16,-3-3-1 0,1 3 2 0,1-2 0 15,-3-2 1-15,3 0-2 0,-2 3 2 0,-5-4-2 16,11-1 2-16,-5 1-4 0,0-1 5 0,-6-1-5 16,9 0 2-16,-6 0 0 0,2 2 2 0,-3-2-2 15,2-2 3-15,2 0-6 0,-2 1 5 0,-1-1-1 16,2-1-3-16,-2-2 1 0,1 4 3 0,-1-1-4 15,5-2-2-15,-5 1 5 0,-3-4-6 0,4 3-3 16,-1 1 3-16,3-4 2 0,-4 1-5 0,0 2 0 16,3-4 1-16,-5 3 4 0,3-3-7 0,-3 1 3 15,2-1 1-15,2-1 0 0,-4 0 1 0,0 2 2 16,4-7 2-16,-6 5-3 0,3-3 6 0,-3 1-5 16,1-5 0-16,0 4 1 0,1-4 1 0,-1 1-1 15,-1-2 0-15,1-1 1 0,-2 2 1 0,1-3-3 16,-3 4 5-16,3-1 5 0,-3-1-2 0,-3 0 5 15,2 0 9-15,-1-2-3 0,1 1 1 0,-4 1 4 16,1-1 2-16,-2 0 12 0,1 1-4 0,-2-2 2 16,1 0 5-16,0 1-7 0,0-1 5 0,-5 1 1 15,4 0-3-15,-2-1 3 0,0 1-5 0,0 0 5 16,1-2 3-16,-3 4 11 0,1-4-5 0,0 5 0 16,-1-2 16-16,0 1-26 0,-1 0 9 0,-2 1-1 15,3 1-9-15,-2-1 6 0,-2 1-6 0,2 0 2 16,-2 4-5-16,0 1 4 0,-2-4-3 0,-2 3 8 15,1 0 0-15,-2 1 5 0,1 0-5 0,-1 0-1 0,3 3-3 16,1 1 5-16,-2-1-7 0,1-1 1 0,0 3 3 16,1-1-1-16,1 0-4 0,-1 0 1 0,-1 2 3 15,-1-2-8-15,-1 2 9 0,4 0-6 16,0 0 3-16,1 1 8 0,1-1-11 0,0 1-2 0,1 0 1 16,-2 0-4-16,1 1-4 0,2-2 0 0,-2 3-6 15,1-1-3-15,-1-1 0 0,3 1-2 0,-2-1 1 16,7 2-3-16,-10 0 3 0,4 0-7 0,6 0 2 15,-8 2 3-15,3-1-9 0,5-1-18 0,-11 2-24 16,8-1-44-16,3-1-45 0,-5 1-35 0,1 2-42 16,0-1-54-16,0 0-55 0,-2 3-89 0,5-3-222 15,1-2-677-15,-8 7 300 0</inkml:trace>
  <inkml:trace contextRef="#ctx0" brushRef="#br0" timeOffset="50430.68">24978 8862 238 0,'-27'2'237'0,"-1"2"-9"16,0 1-13-16,7 0-14 0,0 0-17 0,-5 6-9 15,1 4-15-15,4 1-8 0,-3 1-7 0,5 3-5 16,1 1-8-16,-4-1-7 0,7 3-11 0,2 0-3 16,0 3-10-16,3 1-6 0,0 2-4 0,3 1-5 15,2 0-8-15,0-1-9 0,3 0-1 0,0 3-12 16,1-3-5-16,2-1-1 0,1 2-7 0,0-2-4 15,6 1-7-15,-4 0 1 0,2 1-2 0,3-3-9 16,1 1 1-16,1-2-1 0,-2 0-2 0,3 1 0 16,2-4-4-16,0 0-8 0,-1 0-4 0,4-2-1 15,-2-1-6-15,7 0 3 0,-2-2-3 0,5 0 0 16,-1-1-1-16,5-3 5 0,-1-3-3 0,4 0 1 16,2-3 0-16,-3 2 2 0,3-5 0 0,0-1-3 15,-2 1 7-15,3-2 4 0,-1-3 0 0,3 1 0 16,-4-3 0-16,1-2 5 0,0 1 4 0,-2-3 4 15,5 1 5-15,-5-3 3 0,0-1 25 0,0-3-7 16,-2-2 0-16,-2-1-6 0,-2-3 3 0,1 0 6 16,-4-1-9-16,-1-3 5 0,-2-1-12 0,-1 0 1 0,-4-3-1 15,1-1 6-15,-4-3 2 0,-2 2-2 16,0-2-4-16,-7 2 0 0,3-4 14 0,-6-1-21 16,0 3 16-16,0-2-13 0,-4 0-3 0,-1-2-5 15,-2 0-1-15,2 0 2 0,-3 1-5 0,-1 0-4 16,-3 0-2-16,1 2 2 0,-3-3-6 0,-2 0 6 0,4 4 7 15,-6 1-3-15,-1 0-8 0,2 1 10 0,-6 1-2 16,-3 4 1-16,5 0-3 0,-4 1-9 0,1-1 4 16,-1 4-8-16,-1 1 2 0,3 4-1 0,-4 1 0 15,3 0-2-15,2 5 2 0,2 4-7 0,-7-4 0 16,4 5-3-16,2-1-9 0,2 3-16 0,0 1-15 16,6-1-13-16,-3 2-17 0,3 0-15 0,0-1-27 15,4 4-26-15,0-2-33 0,0 0-37 0,4 2-48 16,3-1-29-16,0 0-298 0,2-3-636 0,2 7 282 15</inkml:trace>
  <inkml:trace contextRef="#ctx0" brushRef="#br0" timeOffset="50580.92">25332 9029 308 0,'0'7'385'0,"0"-1"8"15,-4-1 22-15,3 0 3 0,1-1-6 16,-4-1-16-16,2 2-36 0,0-3-32 0,-2 1-35 15,4-3-38-15,-3 6-68 0,-1-5-88 0,4-1-122 0,-3 5-152 16,3-5-178-16,-4 1-264 0,4-1-667 16,0 0 295-16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27:34.947"/>
    </inkml:context>
    <inkml:brush xml:id="br0">
      <inkml:brushProperty name="width" value="0.05292" units="cm"/>
      <inkml:brushProperty name="height" value="0.05292" units="cm"/>
      <inkml:brushProperty name="color" value="#FF0000"/>
    </inkml:brush>
  </inkml:definitions>
  <inkml:trace contextRef="#ctx0" brushRef="#br0">9664 3297 66 0,'0'0'463'0,"2"-2"-52"0,-2 2-18 0,0 0-23 16,0 0-12-16,0 0 7 0,0 0-4 0,9 5-17 16,-5 0-11-16,1-2-14 0,2 2-22 0,2 2-22 15,1 1-7-15,1-1-4 0,6 3-16 0,-2 0-15 16,1-3-12-16,0 0-13 0,2 1-19 0,-4-3-12 15,3 1-2-15,3-1-26 0,2-2-6 0,-3-2-15 16,-1-1-12-16,10 1-8 0,3-3 0 0,-2 1-1 16,-1-5-5-16,4-3 2 0,1-2-1 0,1 1 1 15,0-4 3-15,2-1-12 0,10-6-4 0,-13 6-6 16,-2 0-11-16,-1-1-9 0,1 5-2 16,-4 1-62-16,-9 4-1 0,5 1 0 0,-5 2 0 0,-5 1 0 15,-1 2 0-15,1 4 0 0,-1 3 0 0,5 0 0 16,-2 9 0-16,5 2 0 0,-7-2 0 0,2 6 0 15,2 3 0-15,2-2 0 0,-1 0 0 0,8 0 0 16,-4-3 0-16,1-2 0 0,4-1 0 0,3 0 0 16,2-3 0-16,1-4 0 0,0-3 0 0,3-3 0 15,1 0 0-15,0-1 0 0,3-8 0 0,-2 0 0 16,2-2 0-16,8-6 0 0,-13-1 0 0,12-4 0 16,-15 1 0-16,14-7 0 0,-14 3 0 0,-1 0 0 15,-1-1 0-15,-3 3 0 0,-2 2 0 0,0 4 0 16,-7 2 0-16,-3 4 0 0,-2 4 0 0,-2-3 0 15,1 4 0-15,-3 3 0 0,1 0 0 0,3 3 0 16,-3 2 0-16,2 0 0 0,4 4 0 0,-6-3 0 16,7 4 0-16,-2-1 0 0,3 1 0 0,9 0 0 15,-9-2 0-15,9 2 0 0,1-7 0 0,0 3 0 16,0-2 0-16,4-3 0 0,-3-2 0 0,2-2 0 16,-1-2 0-16,-4-1 0 0,2 0 0 0,1 0 0 15,-1-6 0-15,-3 0 0 0,2 1 0 0,-4-2 0 16,-4 2 0-16,-3 3 0 0,-6 1 0 0,6 2 0 15,-8 0 0-15,4 1 0 0,-6 2 0 0,-1 0 0 16,3 2 0-16,1 1 0 0,-2 6 0 0,4 0 0 16,-4 0 0-16,5 1 0 0,-2 2 0 0,0 0 0 15,4 1 0-15,-1 1 0 0,4-2 0 0,-2-4 0 16,3 1 0-16,-1-2 0 0,3-1 0 0,-1 0 0 16,0-3 0-16,2-1 0 0,2-3 0 0,-3-3 0 15,7 1 0-15,1-3 0 0,-1-1 0 0,4-1 0 16,-4-1 0-16,-3-6 0 0,1 3 0 0,1 0 0 15,-7 6 0-15,0-1 0 0,-2 1 0 0,2 1 0 16,-7 2 0-16,-1 3-1366 0,10 1-1478 0,-2 3 654 16</inkml:trace>
  <inkml:trace contextRef="#ctx0" brushRef="#br0" timeOffset="1049.98">14417 3424 13 0,'-3'-7'538'0,"2"-1"18"16,-4-2 20-16,1 3 3 0,0-3 6 0,3 5-13 16,-3-3-14-16,1 1-21 0,1 2-23 0,-1-1-40 15,2 1-36-15,0 3-45 0,1 2-43 0,-3-5-44 16,3 5-28-16,0 0-25 0,0 0-24 0,0 0-18 15,8 18-23-15,-3-11-145 0,3 4-43 0,-1-4 0 16,1 6 0-16,7-2 0 0,-1 3 0 0,4-4 0 16,0 1 0-16,1-4 0 0,8 3 0 0,0-2 0 15,1-3 0-15,0-1 0 0,2-3 0 0,-1-1 0 16,3-2 0-16,-1-1 0 0,1-2 0 0,-2-2 0 16,2 0 0-16,-1-4 0 0,3-5 0 0,-2 3 0 15,0-1 0-15,-2-2 0 0,-5 2 0 0,5 3 0 16,-5-1 0-16,-6 1 0 0,-1 3 0 0,0 3 0 15,1 1 0-15,-1 3 0 0,-5-1 0 0,1 1 0 16,1 2 0-16,-3 2 0 0,6 3 0 0,-3 1 0 0,0 0 0 16,1 1 0-16,-3 2 0 0,3 1 0 15,-4 1 0-15,4-1 0 0,-2 0 0 0,0 3 0 16,3-5 0-16,-2 1 0 0,2 0 0 0,-2-1 0 16,2 1 0-16,1-3 0 0,1-2 0 0,-1-1 0 15,2 1 0-15,3-1 0 0,3-2 0 0,7-3 0 16,-1-2 0-16,-1-4 0 0,1-1 0 0,1-2 0 0,0-1 0 15,4 0 0-15,-1-2 0 0,15-3 0 16,-16 3 0-16,0 1 0 0,-1 3 0 0,0-3 0 16,-3 6 0-16,1 0 0 0,-4 0 0 0,-6 3 0 0,-1 0 0 15,-7 5 0-15,7-1 0 0,-1 1 0 0,-2 4 0 16,0-3 0-16,-1 5 0 0,-1 0 0 0,0 3 0 16,-1 2 0-16,-4-1 0 0,2 0 0 0,1 0 0 15,-2 0 0-15,-1 2 0 0,1-3 0 16,-2 3 0-16,0-6 0 0,-1 0 0 0,1-1 0 0,3 2 0 15,5-3 0-15,-3 0 0 0,5-3 0 0,-1-3 0 16,2 0 0-16,0 0 0 0,7-3 0 0,2-4 0 16,1-3 0-16,4 1 0 0,-4-6 0 15,2-1 0-15,1-2 0 0,12-7 0 0,0 0 0 0,-20 8 0 16,5 1 0-16,-5 0 0 0,0 3 0 0,-6 6 0 16,2 0 0-16,-4-1 0 0,1 3 0 0,-3 3 0 15,-3 2 0-15,7 0 0 0,-6 0 0 0,1 5 0 16,-1-4 0-16,4 2 0 0,0 4 0 0,-1-1 0 15,-1-1 0-15,3 2 0 0,-1-1 0 0,1-1 0 16,2 1 0-16,7 1 0 0,-5-5 0 0,5 3 0 16,5-3 0-16,-1-2 0 0,-1-2 0 0,2-3 0 15,2 1 0-15,2-1 0 0,-5-2 0 16,5 1 0-16,-3-5 0 0,-2 4 0 0,-4-1 0 0,-5 4 0 16,3-3 0-16,-4 4 0 0,-5-1 0 0,-5-2 0 15,-2 4 0-15,3-2 0 0,-3 3 0 0,-2 0 0 16,0 0 0-16,-1-2 0 0,0 1 0 0,-1 1 0 15,2 0 0-15,-2 1 0 0,3 0 0 0,-9 0 0 16,14-1 0-16,-8 1 0 0,2 1 0 0,5-1 0 16,1 1 0-16,-4 0 0 0,11-2 0 0,-6-1 0 15,5 2 0-15,-3-1 0 0,4 0 0 0,-2-2 0 16,2-2 0-16,-8-3 0 0,6 0-1366 0,7-3-1478 16,1 1 654-16</inkml:trace>
  <inkml:trace contextRef="#ctx0" brushRef="#br0" timeOffset="1167">18465 3300 5208 0,'2'2'497'0,"-2"-2"-171"0,0 0 26 0,0 0 97 16,0 0 7-16,0 0-62 0,0 0-87 0,0 0-105 15,-8-12-202-15,8 12 0 0,-1-3 0 16,1 3 0-16,0 0 0 0,4-9-132 0,-4 9-536 0</inkml:trace>
  <inkml:trace contextRef="#ctx0" brushRef="#br0" timeOffset="46899.58">16304 1948 4626 0,'0'0'174'0,"-1"-6"-68"16,1 6-23-16,0-7 58 0,0 7 32 0,-1-4-5 16,1 4-5-16,0 0-21 0,0 0-22 0,0 0-9 15,0 0 27-15,0 0 9 0,0 0-7 0,2 22 0 16,0-11 6-16,3 2 3 0,-2 5-5 0,0 0-2 16,1-3-10-16,2 5-1 0,-1 3 8 0,-2-8-24 15,1 1 7-15,0 2-5 0,-2 0 12 0,3-3-3 16,-1-5-99-16,1 2-27 0,0-3 0 0,2 1 0 15,-2-3 0-15,3-6 0 0,2 3 0 0,5-4 0 16,4-5 0-16,12-5 0 0,19-10 0 0,-2-5 0 16,4-6 0-16,24-22 0 0,0 1 0 0,9-12 0 15,3-1 0-15,-1 0 0 0,9 2 0 0,-4 11 0 16,-4 10 0-16,-8 3 0 0,-24 18 0 0,3 3 0 16,-1 1 0-16,-22 7 0 0,4 3 0 0,-1 0 0 15,-4 3 0-15,-6-1 0 0,-9 4 0 0,1 2 0 16,-3-3 0-16,-8 2 0 0,-2 1 0 0,0-1 0 15,-1 1 0-15,-3 3 0 0,-4-2 0 0,0-2 0 16,0 0 0-16,3 11 0 0,-6-7 0 0,2 2 0 16,-3-4 0-16,-2 4-276 0,-1-3-1044 0,7-3-1429 15,-14 7 633-15</inkml:trace>
  <inkml:trace contextRef="#ctx0" brushRef="#br0" timeOffset="53149.68">24928 3998 4166 0,'5'-3'457'16,"-5"-5"-201"-16,4 1-100 0,0 2 29 0,-3 0 33 15,-2 1 27-15,1 4-24 0,-1-6 1 0,1 6-18 16,1-5-18-16,-1 5-11 0,-1-5-22 0,1 5-17 16,0 0-16-16,0 0-3 0,0 0-2 0,0 0 10 15,0 14-11-15,1-5 5 0,0 0-13 0,-1 4-6 16,3-5-3-16,-2 3 0 0,3 1 2 0,0-1-97 15,0 0-2-15,3-1 0 0,-2 0 0 0,1-3 0 16,0 0 0-16,3-1 0 0,2-3 0 0,4-3 0 16,4-3 0-16,9-3 0 0,1-3 0 0,-1-1 0 15,7-5 0-15,12-9 0 0,0-3 0 0,-1-2 0 16,5-4 0-16,4-3 0 0,-1 1 0 0,-1 0 0 16,-1 4 0-16,-10 0 0 0,-10 14 0 0,-4-1 0 0,-1 1 0 15,-3 5 0-15,-5 5 0 0,-8 2 0 16,-2-2 0-16,2 1 0 0,-6 5 0 0,0 1 0 15,3-3 0-15,-4 0 0 0,-2 1 0 0,2 0 0 16,-4 2 0-16,5-3 0 0,-5 3 0 0,0 0 0 0,4-2 0 16,-4 2 0-16,0 0 0 0,0 0-37 0,0 0-1322 15,12 0-1473-15,-7-3 651 0</inkml:trace>
  <inkml:trace contextRef="#ctx0" brushRef="#br0" timeOffset="53301.05">26383 3864 5872 0,'0'4'363'0,"1"1"-50"0,-4-3 20 16,3-2-2-16,0 0-42 0,0 6-58 0,0-6-71 15,0 0-39-15,0 2-56 0,0-2-96 0,0 0-113 16,4 5-145-16,-1-2-176 0,-3-3-727 0,2 5-1291 16,-2-5 571-16</inkml:trace>
  <inkml:trace contextRef="#ctx0" brushRef="#br0" timeOffset="64886.95">1344 4292 217 0,'9'-10'461'16,"0"-2"25"-16,-4 1 23 0,0-2 20 0,0 3-3 0,2 0-19 15,-1-5 2-15,-2 3-18 0,1 1 7 16,-1 5-12-16,-3-2-23 0,1 4-30 0,1-1-41 16,-3 2-39-16,0 3-41 0,0 0-22 0,-4 12-16 15,-5 3-17-15,2 13-59 0,-5 3-198 0,-2 2 0 16,-4 19 0-16,-2-1 0 0,-2 3 0 0,8-3 0 15,-5 3 0-15,6-2 0 0,-6-4 0 0,9-12 0 16,2-1 0-16,-1-3 0 0,4-3 0 0,1-3 0 16,0-7 0-16,2-7 0 0,2-5 0 0,-2 2 0 15,1-4 0-15,2-3 0 0,-1-2 0 0,8-13 0 16,-4 2 0-16,4-14 0 0,0-1 0 0,0-3 0 16,0-5 0-16,6-16 0 0,-4-7 0 0,8 0 0 15,3-28 0-15,-10 27 0 0,13-26 0 0,-11 28 0 16,-1 0 0-16,2 6 0 0,-2 4 0 0,-4 16 0 15,1 4 0-15,-5 9 0 0,-3 5 0 0,2 1 0 16,1 5 0-16,-1 4 0 0,1 3 0 0,-4-1 0 16,8 17 0-16,-2 2 0 0,2 8 0 0,1 6 0 15,-4-1 0-15,4 5 0 0,-4 9 0 0,0 1 0 16,3 0 0-16,-3-12 0 0,5 12 0 0,-10-13 0 16,8 1 0-16,-3 0 0 0,0 0 0 0,-1-4 0 15,1 2 0-15,-1-5 0 0,1-4 0 0,-3-6 0 16,1-2 0-16,0-3 0 0,-2-3 0 0,2-2 0 15,-2-2 0-15,1 1 0 0,-2-2 0 0,0-5 0 16,0 2 0-16,0-2-481 0,0 0-286 0,0 0-391 16,-10-15-1253-16,7 10 554 0</inkml:trace>
  <inkml:trace contextRef="#ctx0" brushRef="#br0" timeOffset="65050.12">1288 4623 484 0,'-17'-8'500'0,"7"3"24"0,-2 0 28 0,1-2 12 15,1 0-10-15,3 4-26 0,-2-1-14 0,6-1-52 16,0 0-45-16,2 1-46 0,2-4-38 0,4 3-36 16,1 0-28-16,3 0-30 0,3 1-76 0,3-3-92 15,6 2-108-15,-1-6-144 0,-2 5-185 0,0-2-250 16,10 2-325-16,-6 0-1018 0,6 1 450 0</inkml:trace>
  <inkml:trace contextRef="#ctx0" brushRef="#br0" timeOffset="66618.45">1850 4500 369 0,'7'-11'585'0,"5"-4"-1"0,-3-1-6 0,4 0-18 16,1 1-30-16,3-7-22 0,-1 4-51 0,5-2-25 0,-6-1-36 15,-5 8-32-15,3 0-31 0,-5 4-21 0,-1 1-31 16,2 1-10-16,-4 1-25 0,-2 2-21 0,-2 0-26 15,3 2-20-15,-4 2-13 0,0 0-26 16,0 0-14-16,-19 11-12 0,9-3-13 0,-4 4-14 0,-3 1-39 16,-3 4-48-16,8-3 0 0,-2 1 0 0,0 2 0 15,1-1 0-15,3 6 0 0,5-4 0 0,1 0 0 16,4-1 0-16,4 1 0 0,-2-1 0 16,9-1 0-16,1 1 0 0,9-1 0 0,1 1 0 0,1-1 0 15,3-2 0-15,-3 1 0 0,-6-5 0 16,1 1 0-16,-1 0 0 0,-5-3 0 0,1 2 0 0,-3-2 0 15,-6-3 0-15,0 1 0 0,-4 0 0 0,-4 1 0 16,-5-2 0-16,-1 0 0 0,-7 0 0 0,-4-2 0 16,-9 0 0-16,9-2 0 0,0 0 0 0,2-1 0 15,0 0 0-15,6-1 0 0,0-2 0 16,4 1 0-16,4-1 0 0,1-2 0 0,8-1 0 16,4-4 0-16,7-1 0 0,7-6 0 0,6-1 0 0,4 1 0 15,15-3 0-15,-1-6 0 0,3 0 0 0,2-2 0 16,-8 1 0-16,7 3 0 0,-18 6 0 0,0 3 0 15,0-2 0-15,-4 3 0 0,-6-1 0 0,-7 3 0 16,-4 4 0-16,-3-3 0 0,-1 3 0 0,-5-2 0 16,2 4 0-16,-4 0 0 0,-5 0 0 0,0 1 0 15,-3 4 0-15,-2 0 0 0,-2 0 0 0,0 2 0 16,-6 2 0-16,0 4 0 0,4 2 0 0,-4 4 0 16,8-1 0-16,-3 1 0 0,5 3 0 0,6-1 0 15,3 5 0-15,3-3 0 0,5 8 0 16,5-6 0-16,3 4 0 0,3 0 0 0,2-2 0 0,2-5 0 15,-2 1 0-15,1-1 0 0,-2 0 0 0,-4-5 0 16,-2-2 0-16,-3-1 0 0,-3-1 0 0,0-1 0 16,-7 0 0-16,2-1 0 0,-1 1 0 0,-7 0 0 15,0 0 0-15,-6-3 0 0,1 4 0 16,-3-2 0-16,1-1 0 0,-1-2 0 0,2 3 0 0,-1-3 0 16,0-2 0-16,4 1 0 0,2 0 0 0,5-1 0 15,0 0 0-15,-3-9 0 0,8 2 0 0,8-4 0 16,0 0 0-16,11-6 0 0,3-4 0 0,0 0 0 15,3 4 0-15,0-5 0 0,3 2 0 0,-1-2 0 16,-3 3 0-16,-2 2 0 0,-1 1 0 0,-11 5 0 16,2 2 0-16,-7 4 0 0,-2 1 0 0,-2 3 0 15,-1-2 0-15,-1 4 0 0,-4-1 0 0,3 7 0 16,-3 3 0-16,-4 2 0 0,-2 4 0 16,3-1 0-16,-1 3 0 0,-2-1 0 0,-1 0 0 15,5-1 0-15,-2 1 0 0,4 0 0 0,1 0 0 0,4 0 0 16,-1-5 0-16,5-3 0 0,1 1 0 0,0-3 0 15,2-1 0-15,2-3 0 0,5-3 0 0,-2-3 0 16,-3-1 0-16,1-4 0 0,4 2 0 0,-6-2 0 16,5-4 0-16,0-8 0 0,-4 6 0 0,-4-1 0 15,3-7 0-15,-2 6 0 0,-3 2 0 0,-4 4 0 16,1 2 0-16,1 1 0 0,-4 1 0 0,0 2 0 16,-2 4 0-16,0 0 0 0,0 0 0 0,0 0 0 15,-4 18 0-15,-2-6 0 0,2 0 0 0,2 5 0 16,-4 2 0-16,4-1 0 0,1 0 0 0,2 0 0 15,1-1 0-15,1-4 0 0,1-1 0 0,1-2 0 16,4-3 0-16,-1 0 0 0,-2-3 0 0,2-3 0 16,3-1 0-16,2-1 0 0,3-3 0 0,1-4 0 15,-2-1 0-15,-2-2 0 0,1-1 0 0,2 1 0 16,-6-3 0-16,4 3 0 0,-1 1 0 0,-8 0 0 16,4 2 0-16,-5 0 0 0,-1 2 0 15,0 3 0-15,1 0 0 0,-4 3 0 0,0 0 0 0,0 0 0 16,11 10 0-16,-9-1 0 0,-1-3 0 0,1 7 0 15,0-3 0-15,-1 1 0 0,2 3 0 0,-2-2 0 16,-1 3 0-16,1-4 0 0,0 0 0 0,2-1 0 16,-3-3 0-16,1-1 0 0,2-3 0 0,-2 1 0 15,3-3 0-15,-4-1 0 0,13-4 0 0,-4 0 0 16,-2-6 0-16,5 2 0 0,-2-1 0 0,7-5 0 16,2-5 0-16,-4 4 0 0,-2 3 0 0,1-5 0 15,0 4 0-15,0 2 0 0,-5 2 0 0,1 1 0 16,-2 5 0-16,-2 0 0 0,1-1 0 0,-1 2 0 15,-1 6 0-15,2 0 0 0,3 2 0 0,-5 2 0 16,-1 2 0-16,0 0 0 0,1 5 0 0,-1-1 0 16,3 0 0-16,-4-2 0 0,-1-1 0 0,0-1 0 15,0-2 0-15,-1 1 0 0,2-4 0 0,-2 1 0 16,1-4 0-16,-1 1 0 0,-1-3 0 0,0 0 0 16,11-7 0-16,-6 3 0 0,3-4 0 0,0-3 0 15,2 1 0-15,-1-3 0 0,4-2 0 0,-2 2 0 16,2-1 0-16,1 2 0 0,1 2 0 0,-6 2 0 15,0 0 0-15,0 5 0 0,-1 3 0 0,0 0 0 16,-1 1 0-16,4 1 0 0,-5 2 0 0,2 2 0 16,2 1 0-16,-3 2 0 0,0-1 0 0,3 0 0 15,-1 1 0-15,0-2 0 0,0 2 0 0,1-5 0 16,8 5 0-16,-4-2 0 0,7-4 0 0,0 0 0 16,1-2 0-16,6-2 0 0,-7-2 0 0,0-1 0 15,7-2 0-15,2-3 0 0,-6 0 0 0,3-3 0 16,-5-4 0-16,-4 6 0 0,7-8 0 0,-4-6 0 15,-2 2 0-15,1-2 0 0,-7 0 0 0,-4 7 0 16,-3-3 0-16,2 5 0 0,-8 4 0 0,1 3 0 16,-2 0 0-16,-3 6 0 0,-6 1 0 0,10 1 0 15,-26 14 0-15,12 1 0 0,-7 10 0 0,3 1 0 16,-1 1 0-16,2 1 0 0,0 3 0 0,10-2 0 16,1-1 0-16,3-1 0 0,4-2 0 0,3-6 0 15,3-2 0-15,4-2 0 0,4-4 0 0,2-1 0 16,0-8 0-16,5-2 0 0,-3-3 0 0,7-6 0 15,-6 0 0-15,2-6 0 0,0-4 0 0,-6-2-215 16,-5-4-1115-16,-2-2-1440 0,-2 2 638 0</inkml:trace>
  <inkml:trace contextRef="#ctx0" brushRef="#br0" timeOffset="67866.11">5041 4314 50 0,'0'0'574'0,"1"-6"29"16,-1 3 10-16,0 3 5 0,2-8 6 0,-2 4-12 15,0 4-13-15,1-3-18 0,-1 3-28 0,-3-5-25 16,3 5-32-16,0 0-28 0,-2-4-36 0,2 4-32 16,0 0-46-16,0 0-268 0,0 0-86 0,0 0 0 15,-4 19 0-15,2-5 0 0,2 5 0 0,-2 5 0 16,1 4 0-16,0 5 0 0,1 13 0 0,-1-10 0 15,2 14 0-15,-2-2 0 0,1-2 0 0,-3 8 0 16,3-6 0-16,0 1 0 0,0-2 0 0,0-9 0 16,0 6 0-16,0 2 0 0,0-12 0 0,4 1 0 15,-3-3 0-15,-1 3 0 0,0-4 0 0,1-1 0 16,-2-2 0-16,0-3 0 0,1-9 0 0,-4 1 0 16,3-2 0-16,1-4 0 0,-2 0 0 0,4-1 0 15,-2-4 0-15,-2-3 0 0,2-3 0 0,-1 7 0 16,1-7 0-16,0 0 0 0,0 0 0 0,0 0 0 0,-9-21 0 15,8 4 0-15,-2-4 0 0,-3-4 0 16,2-3-1366-16,7-3-1478 0,-6 0 654 0</inkml:trace>
  <inkml:trace contextRef="#ctx0" brushRef="#br0" timeOffset="68216.95">5068 4606 295 0,'1'-11'369'0,"-2"0"8"0,4-6 21 16,-1 5-22-16,-2 0-6 0,1 3 2 0,2-2-1 16,0 2 2-16,-2-2-1 0,1 4 2 0,1-3-20 15,0 1-19-15,0 3-4 0,4 0 5 0,-4 1-12 16,5-2-25-16,-1 2-10 0,-1-2-13 0,4 1-13 16,3 0-17-16,1 2-14 0,3 1-24 0,2 2-16 15,0 0-14-15,11 3-15 0,-2 3-45 0,-7-1-118 16,10 6 0-16,-2 1 0 0,-2 1 0 0,-5 2 0 15,-3-1 0-15,0 5 0 0,-6-4 0 0,1 1 0 16,-6 2 0-16,-6-6 0 0,0 2 0 0,-2 3 0 16,-4-4 0-16,-4 4 0 0,-5-5 0 0,-1 4 0 15,-10-4 0-15,-3 0 0 0,-1 3 0 0,5-10 0 16,-5 6 0-16,2-4 0 0,5-5 0 0,-1 2 0 16,8-2 0-16,1 2 0 0,4 0 0 0,0-1 0 15,4-2 0-15,5 0 0 0,0 0 0 0,0 0-268 16,22-5-1053-16,-3 3-1431 0,9 0 634 0</inkml:trace>
  <inkml:trace contextRef="#ctx0" brushRef="#br0" timeOffset="68500.16">5924 4529 4917 0,'-1'-8'317'0,"-3"4"-13"0,2 1 51 0,0-2 39 0,2-1 43 15,0 6-32-15,-2-3-33 0,1-1-48 0,1 4-52 16,-2-7-178-16,2 7-94 0,5-4 0 0,-1 2 0 16,4 1 0-16,2-3 0 0,2 3 0 0,7 0 0 15,0 0 0-15,1-1 0 0,2 0 0 0,-1-1 0 16,7 1 0-16,0 1 0 0,-9 0 0 0,-2-2 0 15,-5 3-327-15,-4-1-267 0,0 0-81 0,-4 1-425 16,-4 0-1191-16,0 0 528 0</inkml:trace>
  <inkml:trace contextRef="#ctx0" brushRef="#br0" timeOffset="68636.92">5958 4620 127 0,'-11'8'375'16,"1"-1"43"-16,2 2 17 0,2-1 57 0,4-1 31 15,-2-2 17-15,1 0 4 0,4-1-14 0,3 2-4 16,6-3-44-16,2 0-44 0,7-2-46 0,0-2-39 15,9 0-32-15,2-2-55 0,-1 0-91 0,2-4-102 16,-3 3-131-16,-6-3-138 0,-4 2-143 0,-1 1-187 16,0-2-457-16,-5 0-1062 0,-7 2 469 0</inkml:trace>
  <inkml:trace contextRef="#ctx0" brushRef="#br0" timeOffset="70868.92">6563 4423 5 0,'3'-2'385'0,"-3"2"7"0,5-1-17 16,-5 1 5-16,5-3-19 0,-5 3 5 0,0 0-10 16,0 0-8-16,0 0-8 0,10 5-12 0,-8-3-7 15,-2-2-24-15,1 5-10 0,0 0-20 0,0-3-28 16,-1-2-9-16,-2 6-15 0,2-6-18 0,-4 5-10 15,0-2-10-15,-1 0-16 0,0 1-10 0,0-3 0 16,5-1 7-16,-12-1 11 0,6 0-24 0,-2-3 4 16,5-1-14-16,-5-2 11 0,0-2-11 0,3 0-13 15,4-3 4-15,-4 0 3 0,2 0-9 0,2 0 7 16,0-1-113-16,3 1-14 0,2-2 0 0,5 3 0 16,-4 1 0-16,4 1 0 0,-3-1 0 0,7 3 0 15,-4-1 0-15,3 3 0 0,2 3 0 0,-2 4 0 16,9 1 0-16,-7 3 0 0,5 2 0 0,-1 3 0 15,0 9 0-15,0 1 0 0,-4 2 0 0,-5-5 0 16,-3 6 0-16,1 7 0 0,-6-3 0 0,-1 5 0 16,-4-3 0-16,-6 1 0 0,-3-2 0 0,-1 1 0 15,-8 0 0-15,-2-1 0 0,1-2 0 0,0-2 0 16,-4-4 0-16,-1 1 0 0,4-5 0 0,-3 0 0 16,6-7 0-16,2-4 0 0,1 0 0 0,6-1 0 15,-1-3 0-15,1-1 0 0,3-4 0 0,0-1 0 16,3-3 0-16,3 2 0 0,1-1 0 0,3-5 0 0,2 2 0 15,2-2 0-15,1 1 0 0,4 0 0 0,1 2 0 16,4-2 0-16,3 4 0 0,1 0 0 0,0 1 0 16,3 4 0-16,10 2 0 0,-4 3 0 15,1 2 0-15,-9-2 0 0,9 5 0 0,-1 3 0 0,0 0 0 16,0-1 0-16,-2-1 0 0,1 0 0 0,-3 2 0 16,-4-5 0-16,0 2 0 0,0-4 0 0,-3-2 0 15,-2 1 0-15,-1-3 0 0,0 0 0 16,-2-2 0-16,-5 0 0 0,1-4 0 0,-3-1-231 0,-2 1-245 15,-2-1-72-15,-1 2-137 0,-4-2-358 0,-1-1-1127 16,-4 2 498-16</inkml:trace>
  <inkml:trace contextRef="#ctx0" brushRef="#br0" timeOffset="71066.77">6501 5091 239 0,'-12'5'639'0,"2"-2"10"15,0 0 0-15,6-1-4 0,0 0-14 0,-1 1-34 16,5-3-46-16,-5 1-37 0,5-1-42 0,0 0-40 16,0 0-39-16,28-3-39 0,-9-1-38 0,3 1-34 15,6-1-26-15,1 0-48 0,3 1-66 0,4 0-66 16,-3-6-74-16,2 6-95 0,-4 0-109 0,2-1-114 16,-4 4-140-16,2-4-136 0,-15 4-473 15,1 0-1154-15,-3 3 511 0</inkml:trace>
  <inkml:trace contextRef="#ctx0" brushRef="#br0" timeOffset="71534.33">6682 5368 3756 0,'-13'2'597'0,"-1"1"-302"0,1-6-51 0,2 6 80 16,-2-2 51-16,4-2-34 0,-2 1 2 0,4 0-48 15,2-3-25-15,1 0-19 0,-1-1-7 0,4 0-23 16,4-2-26-16,4 2-13 0,2-6-13 0,3 3-80 15,3 0-89-15,13-4 0 0,-11 5 0 0,3 0 0 16,10 0 0-16,-10 5 0 0,2 1 0 0,-2 2 0 16,-1 4 0-16,-3 0 0 0,-3 2 0 0,-3 3 0 15,-4 2 0-15,1 2 0 0,-7 2 0 0,-3-1 0 16,-1 2 0-16,-7 7 0 0,-1 0 0 0,-1-5 0 16,-1 2 0-16,2-7 0 0,-1 1 0 0,3-4 0 15,-2 1 0-15,6-3 0 0,-1-4 0 0,0 0 0 16,2-2 0-16,1 0 0 0,1 1 0 0,3-3 0 0,0-2 0 15,4 4 0-15,-4-4 0 0,9 1 0 16,4 0 0-16,-3-2 0 0,5 1 0 0,-2 1 0 16,6 0 0-16,2 2 0 0,-3 2 0 0,3-3 0 15,-3 3 0-15,4 2 0 0,-3-1 0 0,-1 2 0 16,-3 0 0-16,2-1 0 0,-8 0 0 0,1 3 0 16,-2-2 0-16,-2 1 0 0,-3-2 0 0,-3 0 0 15,-3 1 0-15,-1 2 0 0,-3-2 0 0,-6-2 0 16,0-1 0-16,-2 2 0 0,-7 0 0 0,3-2 0 0,-3-1 0 15,-5-3 0-15,-3-1 0 0,8-1 0 0,0 0 0 16,5-4 0-16,-3-1 0 0,5 0 0 0,2-1 0 16,4 1 0-16,0-3 0 0,4 1 0 15,1-3 0-15,4 1-469 0,4-1-818 0,5-4-1395 0,-3 5 617 16</inkml:trace>
  <inkml:trace contextRef="#ctx0" brushRef="#br0" timeOffset="71916.89">7699 5098 59 0,'4'-6'616'0,"0"2"-9"0,-1 1 2 15,-1-3-8-15,2 4-13 0,-4 2-17 0,1-4-49 16,-1 4-33-16,0 0-28 0,0 0-39 0,0 0-38 15,-3 14-26-15,0-8-34 0,1-1-32 0,-2 0-26 16,0 1-30-16,0-3-16 0,1 3-26 0,-1-3-17 16,2-1-16-16,-4 0-127 0,6-2-34 0,-4 2 0 15,4-2 0-15,0 0 0 0,-5-6 0 0,5 1 0 16,0 0 0-16,2 0 0 0,1-2 0 0,-1-3 0 16,5 2 0-16,-4 1 0 0,3 1 0 0,3-1 0 0,-4 3 0 15,1 0 0-15,2 2 0 0,-2 1 0 16,3 2 0-16,-4 0 0 0,4 4 0 0,-4 2 0 0,-1 3 0 15,0 0 0-15,0 5 0 0,-4-3 0 16,-4 5 0-16,0 2 0 0,-4 7 0 0,-3-3 0 0,-6 0 0 16,-2 1 0-16,-5 0 0 0,-1-1 0 15,-3 1 0-15,2 1 0 0,-5-5-175 0,-15-1-1161 16,10-3-1448-16,0-3 641 0</inkml:trace>
  <inkml:trace contextRef="#ctx0" brushRef="#br0" timeOffset="73900.3">9099 4439 3559 0,'6'-18'349'15,"-2"1"-125"-15,-4-2-15 0,4 1 73 0,-3 1 53 16,-1 0 14-16,0 5-13 0,4 1-25 0,-4 0-17 0,0 2 14 15,3 4-2-15,-3-1-14 0,0 1-29 0,0 3-31 16,0 2-7-16,0 0 12 0,0 0-157 0,1 20-80 16,2-3 0-16,-6 4 0 0,3 9 0 0,-1 1 0 15,-3 5 0-15,1 10 0 0,1-12 0 0,-5 4 0 16,1 7 0-16,2-10 0 0,0-1 0 0,3 0 0 16,-3-5 0-16,0-1 0 0,0-1 0 0,3-6 0 15,0-2 0-15,-2-2 0 0,2-9 0 0,-3 3 0 16,8-7 0-16,-8 3 0 0,4-5 0 0,0-2 0 15,0 0 0-15,-1-13 0 0,-2-1 0 0,2-5 0 16,5-6 0-16,-8-6-223 0,5 0-342 0,2-3-13 16,-2-21-20-16,7 1-9 0,-7 0-330 0,-1 1-1015 15,1 6 449-15</inkml:trace>
  <inkml:trace contextRef="#ctx0" brushRef="#br0" timeOffset="74299.97">9099 4342 2576 0,'9'-28'-59'0,"-5"3"72"0,-2 8 50 0,1 0 34 16,-3 6 49-16,1-2 57 0,-1 5 32 0,4-2 37 15,-4 4 17-15,0 0 14 0,0 0 36 0,0 1-6 16,0 0-13-16,0 5-16 0,0-3-23 0,4-1-10 15,-3 1-23-15,4 0-9 0,4-2-11 0,1 2-14 16,3 1-11-16,0-1-10 0,8 1-24 0,0 1-13 16,9 1-10-16,0 2-20 0,-3 4-7 0,5 0-12 15,0 5-50-15,-3-2-57 0,-2 3 0 0,-3 4 0 16,-1 2 0-16,-1-1 0 0,-4 4 0 0,-9-4 0 16,-4 2 0-16,-1 6 0 0,-8 2 0 0,-5-2 0 15,-4 0 0-15,-6-2 0 0,-4 1 0 0,-5 0 0 16,-10 5 0-16,10-7 0 0,-3-3 0 0,-2-2 0 15,-1-3 0-15,2 0 0 0,3-2 0 0,1-2 0 16,10-4 0-16,-1 1 0 0,4-6 0 0,3 6 0 16,6-6 0-16,-1 1 0 0,1-1 0 0,2-1 0 0,4 0 0 15,0 0 0-15,-5-4 0 0,5 4 0 16,13-7 0-16,-7 4 0 0,3-1 0 0,5 1 0 16,0 2 0-16,4-1 0 0,0 2 0 0,1 3 0 15,-1 1 0-15,2 2 0 0,2 2 0 0,-4 1 0 0,8 4 0 16,-3 2 0-16,0-1 0 0,-2 3 0 0,2-2 0 15,-7 0 0-15,3 1 0 0,-4-2 0 0,3-1 0 16,-3-1 0-16,1 2 0 0,-2-3 0 16,-5-3 0-16,0 1 0 0,-2 0 0 0,1-2 0 0,-3-4 0 15,2 1 0-15,-3-1 0 0,-2 1 0 0,3-1 0 16,0-1-201-16,-2-1-319 0,-3-1-112 16,0 0-508-16,0 0-1235 0,6 1 546 0</inkml:trace>
  <inkml:trace contextRef="#ctx0" brushRef="#br0" timeOffset="74601.48">9762 4794 126 0,'4'-7'447'0,"1"-3"19"16,-2 4 20-16,-3 1 43 0,1-1-13 0,-1 2 10 15,-1-1-25-15,-1 1-27 0,2 4-58 16,-2-4-5-16,2 4-19 0,0 0-16 0,-8 15-24 0,6-7-25 16,-2 8-21-16,-3 0-20 0,6 2-31 0,-1 1-19 15,2-1-20-15,0 1-22 0,2-1-16 0,-2 6-15 16,5-6-151-16,2 1-12 0,-5-8 0 0,5 0 0 15,-1-2 0-15,4 0 0 0,0-1 0 0,1-3 0 16,0-4 0-16,1 0 0 0,-2-1 0 0,1-2 0 16,1-2 0-16,-1-3 0 0,-2 0 0 15,-2-4 0-15,4-2 0 0,-2-1 0 0,0-3 0 0,-5-1 0 16,-3-2 0-16,1 1 0 0,-2 1 0 0,-3 1 0 16,-1 1 0-16,-1 0 0 0,-3 3 0 0,2 3 0 15,-2 2 0-15,-1 1 0 0,0 2 0 0,-2 0 0 16,1 1 0-16,1 2 0 0,-3 1 0 0,6 4 0 15,-2-1-155-15,3-1-1185 0,-3 1-1450 0,8-2 641 16</inkml:trace>
  <inkml:trace contextRef="#ctx0" brushRef="#br0" timeOffset="74883.35">10465 4538 6142 0,'-5'-8'186'0,"-4"-2"-15"0,4 2 200 0,1 2 59 15,-1 1 4-15,1 0-42 0,1 0-327 0,1 0-65 0,1 2 0 16,-3 1 0-16,4-3 0 0,0 5 0 16,13-6 0-16,-4 3 0 0,5 1 0 0,-2 0 0 15,8 0 0-15,-1 0 0 0,3 2 0 0,0-1 0 0,-3 2 0 16,-2 0 0-16,1 0 0 0,-4 1 0 0,-1 0 0 15,0-3 0-15,-6 3 0 0,3 0 0 0,-5 3-500 16,-3-1-31-16,-2 2-49 0,-2-3-37 0,-7 4-378 16,0 1-1075-16,-8 4 475 0</inkml:trace>
  <inkml:trace contextRef="#ctx0" brushRef="#br0" timeOffset="75017.3">10433 4681 433 0,'-16'12'220'16,"3"4"38"-16,-1-2 7 0,2-2 37 0,7-2 36 15,-4-2 27-15,4-3 27 0,5 2 18 0,-2-1 6 16,9-1-5-16,2-1-34 0,1-1-39 0,8-2-18 15,3-1-38-15,8-1-23 0,3-2-17 0,4 1-42 16,-2-2-35-16,2-4-67 0,-4 3-79 0,-1 0-112 16,3-4-117-16,-4 1-135 0,-2-3-151 0,-3-1-332 15,-3-1-897-15,-3-1 397 0</inkml:trace>
  <inkml:trace contextRef="#ctx0" brushRef="#br0" timeOffset="75600.67">11303 4279 326 0,'7'-15'618'16,"-2"5"17"-16,1 1 14 0,-2 1 15 0,0 3-20 0,-3 1-33 15,2 2-45-15,-2-1-54 0,-1 3-34 16,0 0-12-16,-5 12-29 0,0-3-22 0,-5 8-24 0,-2 7-34 15,2 2-24-15,0 4-244 0,-2-1-89 0,3-1 0 16,-5 6 0-16,4 1 0 0,-3-2 0 0,4 1 0 16,-1-3 0-16,-1-3 0 0,0 0 0 0,2-1 0 15,2-8 0-15,0-2 0 0,1-6 0 0,2-2 0 16,3-2 0-16,-3 3 0 0,4-6 0 0,-3 2 0 16,3-4 0-16,0-2 0 0,0 0 0 0,0 0 0 15,12-15 0-15,-4 7 0 0,0 0 0 16,3-6 0-16,-1 6 0 0,0-1 0 0,4 1 0 0,0 1 0 15,-2 2 0-15,-2-1 0 0,5 4 0 0,-2 2 0 16,4 0 0-16,1 2 0 0,2 4 0 0,-3-4 0 16,1 5 0-16,-2 1 0 0,-3-5 0 0,6 4 0 15,-1-3 0-15,-4-1 0 0,-5 0 0 16,-4-2 0-16,3 1 0 0,-2-2-138 0,-6 0-193 0,12-3 14 16,-8 0 32-16,-2-2 18 0,1 0 33 0,-2-1 37 15,2-2 32-15,-1-2 50 0,-4-8 43 0,4-1 36 16,-4 2 55-16,4 0 46 0,-2 5 48 0,0-7 26 15,-2 4 46-15,2 4 31 0,-3 1 35 0,6-1 19 16,-3 7 10-16,2-3-11 0,-4 1-15 0,-1 3-158 16,3 3-96-16,0 0 0 0,0 0 0 0,0 0 0 15,0 19 0-15,0-4 0 0,-1 7 0 0,-2 6 0 16,3-1 0-16,-2 3 0 0,-5-1 0 0,3 4 0 16,3-1 0-16,0 1 0 0,-2 0 0 0,3 1 0 15,0-3 0-15,0 1 0 0,0-6 0 0,0 0 0 16,0-7 0-16,0 0 0 0,0 1 0 0,-4-5 0 15,-1 1 0-15</inkml:trace>
  <inkml:trace contextRef="#ctx0" brushRef="#br0" timeOffset="76435.89">11026 4946 433 0,'-4'-3'566'0,"4"3"25"16,-5-4 5-16,5 1 19 0,0 3-13 0,-4-4-4 15,4 4-20-15,0-4-15 0,0 4-29 0,0 0-19 16,0 0-24-16,8-5-36 0,-2 0-21 0,6 4-24 16,3-3-200-16,2 4-210 0,12-4 0 0,-2 0 0 15,5 1 0-15,3 1 0 0,4 3 0 0,11-3 0 16,-12 2 0-16,1 2 0 0,-1 0 0 0,-1-2 0 15,-1 2 0-15,0-1 0 0,-6 1 0 0,-2-2 0 16,-7 0 0-16,-2 1 0 0,-2-1 0 0,-6 0 0 16,-2 1 0-16,0-1 0 0,0 0 0 0,-3 1 0 15,-6-1 0-15,8-1 0 0,-3 2 0 0,-5-1 0 16,0 0 0-16,4 5 0 0,-4-5 0 0,-8 8 0 16,-1-1 0-16,-5 4-581 0,4-2-688 0,-3 2-1374 15,-5-1 608-15</inkml:trace>
  <inkml:trace contextRef="#ctx0" brushRef="#br0" timeOffset="76933.69">11297 5272 380 0,'-11'2'473'0,"2"4"42"0,-2-4 52 0,5-2 26 16,-3 0 18-16,9 0-1 0,-9-2-11 0,4 1-23 16,5 1-39-16,-3-6-40 0,6 1-33 0,2-2-41 15,4-1-35-15,5 0-30 0,4 0-23 0,8-3-70 16,2 1-265-16,-3 0 0 0,3 3 0 0,2 2 0 15,-1 1 0-15,2 2 0 0,-12-1 0 0,3 3 0 16,-3 4 0-16,-1 3 0 0,-2 0 0 0,0 1 0 16,-7 2 0-16,-3 0 0 0,-1 5 0 0,-4 2 0 0,1 1 0 15,-9 8 0-15,-2-9 0 0,-7 5 0 0,-2 0 0 16,-1-1 0-16,0 0 0 0,-2-3 0 16,-2-3 0-16,0 1 0 0,5-4 0 0,8-6 0 15,-3 1 0-15,0-3 0 0,3 1 0 0,4-3 0 0,1-2 0 16,0 3 0-16,1-2 0 0,4-1 0 0,0 0 0 15,0 0 0-15,7-11 0 0,2 6 0 0,4-1 0 16,5-1 0-16,0 1 0 0,1 1 0 0,13 3 0 16,-1 1 0-16,-2-2 0 0,-1 0 0 0,3 9 0 15,-3-3 0-15,5 2 0 0,-6 2 0 0,-9 0 0 16,9 8 0-16,-9-4 0 0,3 5 0 0,-10-1 0 16,-2 0 0-16,-3 3 0 0,-5 0 0 0,-1 3 0 15,-3-3 0-15,-7 0 0 0,-9 5 0 0,1-2 0 16,-5-2 0-16,-2-2 0 0,-2-1 0 0,-5-3 0 15,0-2 0-15,-1 2 0 0,0-7 0 0,-1 0 0 16,-3-2 0-16,4-4 0 0,-1-1 0 0,2-2 0 16,3-1 0-16,9 1 0 0,0-4 0 0,3-3 0 15,2 0 0-15,2-1 0 0,5-4 0 0,2-2 0 16,6-2 0-16,2-7 0 0,7-5-292 0,8 4-1025 16,5-4-1426-16,12-10 630 0</inkml:trace>
  <inkml:trace contextRef="#ctx0" brushRef="#br0" timeOffset="77419.42">12547 4492 494 0,'-4'-9'554'0,"-1"2"24"0,0-1-8 15,-3 1-17-15,4-1-5 0,3 4-25 0,-4 0-13 16,3 0-39-16,0 2-33 0,2 2-48 0,-4-4-41 16,4 4-36-16,0 0-29 0,0 0-25 0,0 0-21 15,0 0-23-15,18 6-21 0,-9-1-19 0,9 1-21 16,0 0-4-16,10 4-19 0,0 0-31 0,0-2-100 15,0 2 0-15,3-3 0 0,-3 6 0 0,-1-5 0 16,-9 0 0-16,1-4 0 0,-3 2 0 0,-5-3 0 0,-1 1 0 16,-1 0 0-16,-5-2 0 0,2 2 0 15,-6 1 0-15,-2-2 0 0,-3 3 0 0,-2 0 0 16,-3 3 0-16,-6 0 0 0,-10 5 0 0,12-1 0 16,-8 2 0-16,-1 5 0 0,-3-6 0 0,0 6 0 0,0 0 0 15,-1 1 0-15,3 1 0 0,-4-3 0 16,6 4 0-16,-1-2 0 0,4-2 0 0,1 0 0 0,2-5 0 15,0 0 0-15,1 0 0 0,2-3 0 0,2 2 0 16,3-5 0-16,0-1 0 0,2-1 0 0,1-1 0 16,0 0 0-16,2-3 0 0,3-2 0 15,0 0 0-15,0 0 0 0,0 0-135 0,22-17-602 0,-6 6-484 16,9-9-1321-16,0-3 586 0</inkml:trace>
  <inkml:trace contextRef="#ctx0" brushRef="#br0" timeOffset="78133.67">13210 4492 3692 0,'4'-6'480'0,"1"3"-129"0,-1 3 1 15,1-2-10-15,-1-1-18 0,-4 3-28 0,5-2-54 16,-5 2-16-16,0 0-38 0,0 0 3 0,0 0-4 16,0 0-1-16,9 5-4 0,-9-5-18 0,4 3 2 15,-4-3-14-15,4 2-12 0,-4-2-4 0,0 0 4 16,0 0-86-16,6 3-54 0,-6-3 0 0,9-4 0 15,-5 0 0-15,1-1 0 0,1-3 0 0,2-1 0 16,1 0 0-16,1-3 0 0,0-2 0 0,1 2 0 16,0-3 0-16,-1-1 0 0,3 1 0 0,0-9 0 15,-3 8 0-15,-1 1 0 0,-5 3 0 0,1 3 0 16,5-2 0-16,-10 3 0 0,4 1 0 0,-4 3 0 16,1-1 0-16,2 3 0 0,-2-1 0 0,-1 3 0 15,0 0 0-15,0 0 0 0,-6 12 0 0,2-2 0 16,-1 2 0-16,-3 4 0 0,7 10 0 0,-7-6 0 15,3 10 0-15,-1-2 0 0,-2 3 0 0,2-1 0 16,1 5 0-16,-1 1 0 0,5-2 0 0,-1-1 0 0,0-2 0 16,-3 3 0-16,4-3 0 0,0-1 0 15,2-1 0-15,0 0 0 0,-2-10 0 0,2 9 0 16,-2-9 0-16,0-1 0 0,2-1 0 0,-1-6 0 16,-1-2 0-16,1 2 0 0,-1-4 0 0,1 0 0 15,1-1 0-15,-1-1 0 0,0-1 0 0,-1-1 0 16,1-3 0-16,-2 6 0 0,2-6 0 0,-4 4 0 15,-1-4 0-15,5 0-229 0,-10 1-92 0,5 0 9 16,5-1 27-16,-13 1 30 0,5 2 18 0,1-3 28 0,-5 1 30 16,2-2 43-16,2 2 29 0,-4-2 40 0,0 2 34 15,-2 0 44-15,5-2 44 0,-1 3 36 0,-3-2 24 16,4-1 35-16,0 2 35 0,3-1 13 0,-2 0 29 16,8 0 12-16,-13 0 18 0,9-1 17 0,4 1 9 15,-8-2-1-15,8 2-279 0,0 0-3 0,-4-3 0 16,4 3 0-16,0 0 0 0,9-5 0 0,2 2 0 15,2 2 0-15,4 0 0 0,-1-2 0 0,6 3 0 16,0-2 0-16,-1 2 0 0,0 2 0 0,2-4 0 16,-3 1 0-16,1-1 0 0,0 4 0 0,1-5 0 15,-4 2 0-15,-4 0 0 0,-1-3 0 0,-2 3 0 16,0-1 0-16,-1 1 0 0,-1-2 0 0,-2-1 0 16,-1 3 0-16,-4-1 0 0,2 1 0 0,-4 1 0 15,8-3 0-15,-3 1 0 0,-5 2 0 0,3-2 0 16,-3 2 0-16,0 0 0 0,0 0 0 0,3-3 0 15,-3 3 0-15,0 0 0 0,0 0 0 0,0 0 0 16,0 0 0-16,0 0 0 0,0 0 0 0,0 0-1366 16,-20-1-1478-16,20 1 654 0</inkml:trace>
  <inkml:trace contextRef="#ctx0" brushRef="#br0" timeOffset="80400.43">10143 4049 53 0,'-4'-4'435'0,"0"-3"-20"0,3 2 4 0,-5 0-17 0,6 1-7 16,-3 1-17-16,3-2-25 0,0 5-22 0,0-3-18 16,0 3-20-16,-4-6-17 0,4 6-13 0,0 0-15 15,0 0-6-15,0 0 4 0,0 0 0 0,0 0-11 16,0 0-6-16,5 14-18 0,-3-7-3 0,-2-2 1 15,2 2-19-15,-4 1 2 0,2-3-20 0,0 4-15 16,0-3-12-16,2 0-15 0,-2 0-10 0,0-1 7 16,4-2-18-16,-4 1 7 0,1-2 5 0,-1-2 9 15,8 0-48-15,-8 0-82 0,24-8 0 0,-3-1 0 16,-3 0 0-16,10-8 0 0,1 1 0 0,1-3 0 16,2 1 0-16,0-1 0 0,-2-1 0 0,0 0 0 15,-5 4 0-15,-1 0 0 0,-8 7 0 0,-1-1 0 16,-5 5 0-16,-2-3 0 0,-2 4 0 0,-1 0 0 0,1 2 0 15,-3 0 0-15,0 1 0 0,0-4 0 16,-3 5 0-16,3-2 0 0,-3 2 0 0,0 0 0 16,0 0 0-16,7 8 0 0,-4-4 0 0,0 6-492 15</inkml:trace>
  <inkml:trace contextRef="#ctx0" brushRef="#br0" timeOffset="81566.75">5601 3868 50 0,'0'-4'530'0,"-4"0"2"0,-1-4 8 0,0 2-4 15,1 1-16-15,-1 0-8 0,5 0-37 0,-4 2-34 16,2-1-22-16,0 0-39 0,2 4-25 0,-1-3-53 15,1 3-26-15,0 0-8 0,0 0-7 0,0 0-8 16,0 0-8-16,0 0-22 0,13 12-15 0,-11-6-19 16,2-1-9-16,1 0-5 0,-1 3 0 15,0-1-29-15,0-3-146 0,-2 0 0 0,1 1 0 0,-2 0 0 16,2-1 0-16,-2-2 0 0,2 3 0 0,-2-3 0 16,-1-2 0-16,0 0 0 0,9 2 0 0,-9-2 0 15,9 2 0-15,-1-6 0 0,4-3 0 0,5 1 0 16,11-7 0-16,-2-3 0 0,-1-3 0 0,4 0 0 15,-1 1 0-15,-3-2 0 0,6-2 0 0,-6 3 0 16,-2 1 0-16,-8 4 0 0,-2 7 0 0,-2-1 0 16,-1 0 0-16,-3 1 0 0,-2 3 0 0,-1 0 0 15,0 2 0-15,0-2 0 0,-4 4 0 0,6-1 0 16,-2-1 0-16,-4 2 0 0,0 0 0 0,0 0 0 16,10 7-625-16,-6 0-636 0,0-3-1367 0,-4-4 605 15</inkml:trace>
  <inkml:trace contextRef="#ctx0" brushRef="#br0" timeOffset="83651.88">14819 5035 329 0,'-5'1'432'16,"-1"2"-5"-16,3-2-7 0,3-1-7 0,-5 3-18 15,1 0-9-15,4-3-10 0,0 0-7 0,0 0-5 16,0 0-9-16,-5 2-6 0,5-2-25 0,0 0-16 16,0 0-14-16,0 0 4 0,5-13-12 0,-1 11-13 15,-1-2-5-15,-2 0-15 0,1 1-18 0,1-1-9 16,0 0-25-16,0-3-22 0,3 2-19 0,0-5-13 16,5 3-23-16,1-5-124 0,6 0 0 0,7 0 0 0,-2-5 0 15,4-1 0-15,5 2 0 0,-1-1 0 16,3 0 0-16,11-8 0 0,-17 5 0 0,4-1 0 15,-1-2 0-15,-4 0 0 0,1-2 0 0,-5 0 0 16,-3-3 0-16,-1 6 0 0,-5 3 0 0,2-3 0 0,-9 9 0 16,-1 4 0-16,-3 2 0 0,0-2 0 15,-2 2 0-15,1 1 0 0,-5 1 0 0,-1 0 0 16,-4 5 0-16,8 0 0 0,-11 4 0 0,3 2 0 16,1 1 0-16,1 1 0 0,4 6 0 0,-4 3 0 0,6 2 0 15,3 7 0-15,0 3 0 0,2-2 0 0,3 4 0 16,-1-1 0-16,6 0 0 0,-3 0 0 0,-1-3 0 15,4 1 0-15,-4-2 0 0,-1-2 0 0,2-1 0 16,-9-4 0-16,-1-1 0 0,0-1 0 0,-4 1 0 16,-2-4 0-16,-2 1 0 0,-2-3 0 0,-6-3 0 15,0 1 0-15,-3-3 0 0,2 0 0 0,-4-4 0 16,-1-2 0-16,4-1 0 0,0 1 0 0,4-2 0 16,0 1 0-16,9-1 0 0,-9 0 0 0,9 0 0 15,-2 0 0-15,7 1 0 0,-2-3 0 0,2 3 0 16,0 0 0-16,16-1 0 0,0-2 0 0,4 1 0 15,8-2 0-15,-7 0 0 0,7-2 0 0,1 3 0 16,-1-4 0-16,3 1 0 0,0-1-159 0,-2-3-108 16,-2 0 27-16,-2-1 18 0,-7 1 37 0,4-6 19 15,1-2 37-15,-9 4 38 0,-1-2 43 0,-3-2 34 16,-2 2 41-16,-3-1 33 0,1-1 28 0,-2 3 24 16,-1 2 34-16,-2 1 19 0,-1 5 22 0,0 0 9 15,1 0-3-15,-2 3-1 0,1-2-37 0,-1 2-155 16,1 4 0-16,0 0 0 0,0 0 0 0,0 0 0 15,-7 12 0-15,6-1 0 0,-3 0 0 0,3 5 0 16,2 2 0-16,3 0 0 0,1-1 0 0,-1 1 0 0,4-2 0 16,1 1 0-16,2-4 0 0,1 1 0 0,2 0 0 15,0-3 0-15,2-4 0 0,2 0 0 16,3-5 0-16,-5 0 0 0,4-2 0 0,-3 0 0 16,0-6 0-16,2 1 0 0,-2-8 0 0,-7 5 0 0,2-4 0 15,-2-2 0-15,-1-4 0 0,-2-1 0 16,1-8 0-16,-5-1 0 0,-2-3 0 0,-2 5 0 15,-5 2 0-15,1-1 0 0,-2 6 0 0,-3 2 0 16,-2 2 0-16,-2 4 0 0,-3 3 0 0,-2 2 0 0,-1 6 0 16,-10 4 0-16,2 4 0 0,-4 5 0 15,0 5 0-15,-12 13 0 0,-4 1-1366 0,9-2-1478 16,0 2 654-16</inkml:trace>
  <inkml:trace contextRef="#ctx0" brushRef="#br0" timeOffset="83899.9">14790 5266 7048 0,'5'-7'68'0,"-1"0"-44"0,0 3-15 15,-3 1 82-15,1 1 26 0,-2 2 15 0,6-4-31 16,-6 4 4-16,0 0-12 0,-11 25 1 0,2-9-8 15,-3 8-15-15,-5 0-1 0,-1 0-6 0,-5 2-46 16,0 1-18-16,5-1-2 0,-5 1-146 0,3-2-117 16,8-8-132-16,-3 4-160 0,7-6-580 0,6-6-1232 15,3-4 545-15</inkml:trace>
  <inkml:trace contextRef="#ctx0" brushRef="#br0" timeOffset="84286.18">17049 4417 520 0,'2'-7'671'16,"0"-3"29"-16,-1 4 6 0,1 1-16 0,0 2-32 15,-2 1-37-15,0 2-63 0,0 0-38 0,0 0-7 16,0 0-26-16,-7 18-4 0,5 0-27 0,-5 2-22 0,0 7-260 16,1 7-174-16,-1 3 0 0,1 9 0 15,-3-2 0-15,7-8 0 0,-2-1 0 0,0 11 0 16,4-11 0-16,-1-1 0 0,1-2 0 0,-2-1 0 0,4-2 0 15,-1-3 0-15,-1-7 0 0,-1-2 0 0,1-4 0 16,0-4 0-16,0 3 0 0,0-7 0 16,0 2 0-16,0-7 0 0,0 0 0 0,0 0 0 15,-8-17-80-15,9 4-702 0,2-7-440 0,2-8-1324 0,3-3 587 16</inkml:trace>
  <inkml:trace contextRef="#ctx0" brushRef="#br0" timeOffset="84599.9">17263 4556 347 0,'20'-18'317'0,"-6"7"41"0,0-3 25 0,-6 6 33 0,2 4 34 15,-6-1 13-15,1 0 3 0,-1 2-12 0,-3 1-22 16,-1 2-21-16,0 0-14 0,0 0-1 16,0 0-2-16,3 13-9 0,-11-5-20 0,2 5-17 0,-7 2-21 15,-5 4-25-15,-4 0-27 0,1-1-24 16,-2-1-26-16,1 1-196 0,0 0-29 0,-3 1 0 0,0-7 0 16,2 2 0-16,-1 2 0 0,9-6 0 0,-2-2 0 15,2 1 0-15,2-6 0 0,5 3 0 0,3-4 0 16,0 0 0-16,1 0 0 0,4-2 0 0,0 0 0 15,0 0 0-15,0 0 0 0,0 0 0 0,18-9 0 16,-9 7 0-16,1-1 0 0,3 2 0 0,0 2 0 16,1 0 0-16,-1 3 0 0,1 0 0 0,1 4 0 15,2 2 0-15,-3 1 0 0,2 2 0 16,-3 4 0-16,4 2 0 0,-2 0 0 0,2 6 0 0,-2-6 0 16,-1-2 0-16,-4-3 0 0,2 2 0 0,3-2 0 15,-2-1 0-15,0 0 0 0,1-4 0 0,-3-1 0 16,0-4 0-16,-1 2 0 0,2-6 0 0,0 0-515 15,6-4-170-15,-9 1-481 0,1-5-1262 0,2-4 559 16</inkml:trace>
  <inkml:trace contextRef="#ctx0" brushRef="#br0" timeOffset="84769.58">17688 4738 405 0,'9'-10'544'0,"-5"-1"23"0,1 1 28 0,-1 1 29 15,-3-1-18-15,3 2-3 0,-2 1-23 0,0 2-39 16,4 0-57-16,-2-1-40 0,1 1-49 0,3 4-36 15,2-2-35-15,7-2-35 0,2 4-39 0,-1 0-63 16,4-1-79-16,-2 4-71 0,2-1-99 0,5 2-124 16,-10 1-116-16,2-2-114 0,-7-1-119 0,-3 6-539 15,0-3-1163-15,-4 3 515 0</inkml:trace>
  <inkml:trace contextRef="#ctx0" brushRef="#br0" timeOffset="84933.05">17851 4793 155 0,'-18'10'354'0,"4"1"23"0,-3-5 32 0,11 2 16 16,-2 0 34-16,-2-3 17 0,2 0 5 0,4 1-8 15,0-3 4-15,4 3-39 0,3-1-14 16,1-1-25-16,1-1-38 0,8 2-27 0,6 0-42 16,0-2-26-16,12 1-30 0,-3-3-35 0,6 1-63 0,6-2-70 15,15 2-97-15,-3-5-121 0,-13-4-126 0,-1 3-146 16,13-4-159-16,-11-1-384 0,-6-3-1044 16,1-2 462-16</inkml:trace>
  <inkml:trace contextRef="#ctx0" brushRef="#br0" timeOffset="85488.5">18965 4556 5031 0,'0'-4'532'0,"-1"-1"-199"0,1 5-32 0,-4-5-28 0,1 1-8 16,0 3-37-16,3 1-14 0,0 0-36 0,-7-2-25 15,7 2-14-15,-6 0-18 0,6 0 2 0,-9 2-16 16,4-1-13-16,-3 3-8 0,2-1-73 0,-1-2-13 15,1 1 0-15,-3-1 0 0,0 2 0 0,1-3 0 16,-1-2 0-16,9 2 0 0,-15-1 0 0,10-1 0 16,-3 0 0-16,-2-5 0 0,6 4 0 0,0-2 0 15,3-4 0-15,1 4 0 0,-2-6 0 0,4 4 0 16,2 0 0-16,-1-1 0 0,5 0 0 0,0 0 0 16,1 1 0-16,-1 2 0 0,-1-3 0 0,2 4 0 15,-1 3 0-15,1 1 0 0,0 0 0 0,-3 4 0 16,1-1 0-16,2 6 0 0,1 0 0 0,-1 7 0 15,0 1 0-15,0 1 0 0,-2 1 0 0,1 10 0 16,-4-2 0-16,-1 4 0 0,-3-2 0 0,1 5 0 16,-6-1 0-16,1-2 0 0,-1 0 0 0,-4-2 0 15,-4-1 0-15,0-1 0 0,-2-1 0 0,-2-4 0 16,-2 1 0-16,1-4 0 0,-5-1 0 0,1-1 0 16,8-5 0-16,-1-2 0 0,0-2 0 0,-3-1 0 15,6-3 0-15,-4 0 0 0,5-2 0 0,1-2 0 16,-1-2 0-16,2 0 0 0,2 0 0 0,0-2 0 0,3-2 0 15,0-2 0-15,4-2 0 0,0-2 0 16,4 2 0-16,7-5 0 0,-2 2 0 0,3-2 0 16,2 2 0-16,3 4 0 0,-2-2 0 0,0 3 0 15,4 1 0-15,-6 5 0 0,-1-1 0 0,3 6 0 16,-4-1 0-16,6 2 0 0,-2 1 0 0,-3 2 0 0,2 2 0 16,0 0 0-16,-1 2 0 0,1 1 0 0,0 0 0 15,0-2 0-15,0-1 0 0,1 0 0 16,1-2 0-16,1 1 0 0,-4-6 0 0,9-3 0 0,-1 1-115 15,-1-4-476-15,9-6-65 0,-8 5-483 16,6-7-1233-16,-4 0 546 0</inkml:trace>
  <inkml:trace contextRef="#ctx0" brushRef="#br0" timeOffset="85616.88">19411 4836 602 0,'13'-8'270'16,"-4"1"87"-16,-3 2 50 0,4-2 41 0,-6 1 48 0,-3 3 32 16,2-2-5-16,0 2 1 0,-1 0-18 0,-2 3-36 15,4-5-46-15,-4 5-45 0,1-2-37 0,-1 2-52 16,0 0-80-16,8 0-89 0,-8 0-140 15,0 0-158-15,0 11-197 0,-4-4-252 0,0 0-325 0,0 4-1029 16,-2-2 456-16</inkml:trace>
  <inkml:trace contextRef="#ctx0" brushRef="#br0" timeOffset="88333.37">1846 6321 219 0,'-1'-6'555'0,"1"2"29"15,-1-3 12-15,-1 2 6 0,1 2-26 0,1 3-27 16,-1-5-49-16,1 5-47 0,0 0-11 0,0 0 4 0,-3 26-5 15,2-2-18-15,1 4-18 0,0 7-23 0,1-1-29 16,-1 1-18-16,0 11-27 0,1-1-286 0,1-7-22 16,-1-4 0-16,-1 2 0 0,1 1 0 15,2 8 0-15,-4-14 0 0,-1 1 0 0,1-5 0 16,0-6 0-16,2-2 0 0,-1-1 0 0,-1-7 0 0,1-3 0 16,0-2 0-16,-2-2 0 0,0-3 0 0,2-1 0 15,0 0-172-15,-9-19-267 0,7-8-6 16,-1 2-2-16,-1-4 6 0,3-4 3 0,-2-14 28 15,1-3 30-15,-1-5 49 0,2 0 55 0,-2 0 74 16,2 3 63-16,-4 3 68 0,1 15 61 0,3 0 72 16,0-1 53-16,-2 5 48 0,2 0 48 0,-1 2 37 0,1 2 27 15,1 8 24-15,1-8 21 0,1 8-3 16,0-7-2-16,2 7-11 0,1 0-21 0,0 7-11 0,4-4-29 16,0 2-24-16,6 1-20 0,0 0-27 15,1 1-12-15,2 5-136 0,4 0-24 0,-2 5 0 16,2 1 0-16,7 4 0 0,-3 4 0 0,-6-1 0 0,3 7 0 15,-5 8 0-15,1 1 0 0,-3 2 0 0,-3 1 0 16,-7 2 0-16,-5-1 0 0,-5 1 0 0,-2 1 0 16,-7 2 0-16,-1-1 0 0,-6-1 0 15,-3-1 0-15,-3-2 0 0,-12 9 0 0,9-14 0 16,-1 0 0-16,3-1 0 0,4-4 0 0,-1-3 0 0,9-5 0 16,4 0 0-16,1-1 0 0,5-4-15 15,1 3-573-15,7-3-135 0,-3-3-422 0,0 0-1239 16,30-2 549-16</inkml:trace>
  <inkml:trace contextRef="#ctx0" brushRef="#br0" timeOffset="89316.85">2172 6678 305 0,'-6'-3'600'0,"-2"0"11"0,3-1 10 0,1-1-4 0,3-2-18 15,-3 1-25-15,4-4-22 0,0-1-32 0,5-1-39 16,4-2-33-16,3 2-33 0,3-1-31 0,4-4-30 16,3 0-30-16,3 5-32 0,1 1-27 0,3 2-36 15,-2 5-229-15,1 4 0 0,-6 1 0 0,0 4 0 16,-1 0 0-16,-3 4 0 0,0 2 0 0,-4 4 0 16,-2-1 0-16,-5 4 0 0,-3 0 0 0,0 7 0 15,-5 0 0-15,-3-5 0 0,-2 5 0 16,-3 0 0-16,-3-8 0 0,2 2 0 0,0-4 0 0,0 0 0 15,-2-2 0-15,6-3 0 0,-1-2 0 0,3-1 0 16,1-4 0-16,0 1 0 0,3-3 0 0,0-1 0 16,0 0 0-16,4-17 0 0,2 7 0 0,6-5 0 15,3-5 0-15,2-1 0 0,-3 0 0 16,6-1 0-16,-1 1 0 0,-1 4 0 0,0 6 0 0,0-1 0 16,-4 3 0-16,-1 3 0 0,-3 1 0 0,4 3 0 15,-2 3 0-15,0 2 0 0,0 1 0 0,1 6 0 16,-3-1 0-16,2 5 0 0,0 2 0 0,0-1 0 15,-3 3 0-15,2-1 0 0,2 7 0 0,-2 1 0 16,1-8 0-16,-3 0 0 0,5 1 0 0,-4-5 0 16,2-1 0-16,-3-1 0 0,1-4 0 0,-1-1 0 15,1 0 0-15,-1-1 0 0,-1-4 0 0,-1-1 0 16,1-5 0-16,0-1 0 0,-2-2 0 0,-2-3 0 16,0-6 0-16,-2-1 0 0,-3-1 0 0,-3-8 0 15,-2 0 0-15,-5-1 0 0,0-2 0 0,-3 4 0 16,-4 3 0-16,4 3 0 0,-5 0 0 0,6 6 0 15,4 5 0-15,-1 1 0 0,1 1 0 0,2 4 0 16,2 0 0-16,0 4 0 0,5-1 0 0,-1 10 0 16,5-4 0-16,6 2 0 0,0 2 0 0,8 1 0 15,-1-2 0-15,11 2 0 0,1-4 0 0,2-1 0 16,1-1 0-16,3-5 0 0,-1-1 0 0,-2-4 0 16,4-4 0-16,-1 1 0 0,-4-2 0 0,-2-4 0 15,-3 3 0-15,-3-4 0 0,-6 1 0 0,-6-2 0 16,6-5 0-16,-9 3 0 0,-2-7 0 0,-1 6 0 15,-1 0 0-15,-4 0 0 0,0 3 0 0,0 1 0 16,-1 5 0-16,-2 1 0 0,1 2 0 0,-1 1 0 16,3 1 0-16,-1 3 0 0,1 2 0 0,0 0 0 0,-9 12 0 15,5 4 0-15,-1 2 0 0,-3 9 0 16,2 2 0-16,2 3 0 0,-1 2 0 0,1 2 0 16,-5-1 0-16,5 11 0 0,3-13 0 0,-3-1 0 15,1 4 0-15,1-4 0 0,2-1 0 0,0-3 0 16,0-3 0-16,0-7 0 0,0-6 0 0,1 0 0 15,-1-2 0-15,1-4 0 0,-2-2 0 0,5 1 0 16,-4-5 0-16,0 0 0 0,0 0 0 0,8-15 0 16,-6 5 0-16,2-7 0 0,1-1 0 0,0-1 0 15,3 0 0-15,-3 0 0 0,4-5 0 0,0 7 0 16,4 1 0-16,-2 2 0 0,1-1 0 0,1 3 0 16,1 4 0-16,2 0 0 0,1 2 0 0,3 4 0 0,-3 1 0 15,2 4 0-15,-2 3 0 0,-2 3 0 16,3 2 0-16,-4-1 0 0,0 4 0 0,-3 1 0 0,-2 2 0 15,-3 2 0-15,-5 2 0 0,-1-3 0 0,-4 1 0 16,-1-2 0-16,-5 1 0 0,-3-5 0 0,-6 5 0 16,-3-1 0-16,3-6 0 0,2-3 0 15,-2-1 0-15,-3-2 0 0,6-2 0 0,0 0 0 16,2-3 0-16,0 0 0 0,3-3 0 0,3 2 0 0,2-6 0 16,1-3 0-16,6-1-277 0,5 1-1042 0,4-3-1430 15,5 2 633-15</inkml:trace>
  <inkml:trace contextRef="#ctx0" brushRef="#br0" timeOffset="89450.08">3955 6873 636 0,'0'0'619'0,"0"0"1"0,0 0 9 16,-14-12-39-16,9 6-52 0,1 0-55 16,-2-1-47-16,3 2-91 0,1 0-118 0,2 5-170 15,5-11-181-15,0 3-226 0,4-1-435 0,1 1-849 0,9 0 375 16</inkml:trace>
  <inkml:trace contextRef="#ctx0" brushRef="#br0" timeOffset="90133.49">4584 6614 315 0,'-13'-12'702'0,"4"-4"35"16,-4 4 14-16,-1 2 10 0,5 3-33 0,-1 3-51 15,0-1-53-15,-2 3-61 0,4 4-50 0,-2 2-54 16,1 5-33-16,0 2-46 0,-1 6-36 15,4 3-133-15,1-1-211 0,0 5 0 0,1 2 0 0,4 1 0 16,2-1 0-16,2 1 0 0,1-8 0 0,7 5 0 16,1-3 0-16,-2-5 0 0,3-1 0 0,0-3 0 15,5-3 0-15,-2-1 0 0,5-6 0 16,-2-2 0-16,-2-4 0 0,-1-3 0 0,-2-1 0 16,3-3 0-16,-5-4 0 0,-2 1 0 0,-4-5 0 0,0-8 0 15,-7-3 0-15,-2-3 0 0,-5 1 0 0,-3-1 0 16,-4-1 0-16,0 1 0 0,-5 4 0 0,5 0 0 15,-3 6 0-15,3 1 0 0,5 7 0 0,0 1 0 16,4 4 0-16,1 3 0 0,4 0 0 0,3-3 0 16,3 5 0-16,4-2 0 0,7 1 0 0,6 1 0 15,6-1 0-15,3 2 0 0,5 0 0 0,-2-1 0 16,-2 0 0-16,3 1 0 0,-4-2 0 16,-1 3 0-16,-5 1 0 0,-4-2 0 0,-6 3 0 0,-4 1 0 15,1-1 0-15,-8 1 0 0,4 0 0 0,-4 2 0 16,-1 3 0-16,1 4 0 0,-1 1 0 0,-4 6 0 15,5 2 0-15,-5 8 0 0,0 4 0 0,-2 1 0 16,2 0 0-16,0 5 0 0,-3 11 0 0,-1 4 0 16,7-2 0-16,-6 4 0 0,2 1 0 0,1-4 0 15,0 4 0-15,-1 2 0 0,-2-1 0 0,-2 1 0 16,1-3 0-16,-1-3 0 0,0 0 0 0,0-4 0 16,-3 0 0-16,-1-12 0 0,2-5 0 0,4 2 0 15,-5-4 0-15,7-8 0 0,-3-2 0 0,4-5 0 16,0 0 0-16,0-3 0 0,1-2 0 0,1-1 0 15,-2-6 0-15,6 2 0 0,-6-2 0 0,0 0 0 16,23-15 0-16,-18 5 0 0,7-2 0 0,-5-6 0 0,1 0 0 16,1-8 0-16,-4-2 0 0,4-3 0 0,-7-4 0 15,1 0 0-15,-4-11 0 0,-1 13 0 16,-1 2 0-16,-5-3 0 0,3 5 0 0,-4 3 0 16,0 1 0-16,0 6 0 0,4 2 0 0,-3 0 0 0,3 6 0 15,1 1 0-15,3 0 0 0,-3 0 0 16,4 3 0-16,5-1 0 0,3-1 0 0,6 0 0 15,4 0 0-15,10 2 0 0,4-3 0 0,4 1 0 16,16-2 0-16,-2-4 0 0,4 1 0 0,2 0-287 16,-4-5-1031-16,-2 3-1427 0,3-2 632 0</inkml:trace>
  <inkml:trace contextRef="#ctx0" brushRef="#br0" timeOffset="90499.79">6429 6234 593 0,'13'-14'629'16,"-4"0"27"-16,5-1 8 0,-9 5-2 0,0 1 6 0,-1 3-24 16,1 1-35-16,-4 1-47 0,2 3-55 0,-3 1-27 15,0 0-17-15,-4 19-22 0,-1-1-23 0,1 10-223 16,-1 1-195-16,1 6 0 0,-1 12 0 0,-9 2 0 16,9 0 0-16,2-3 0 0,2-10 0 0,-1 9 0 15,0 1 0-15,1-13 0 0,4 2 0 0,-1-1 0 16,-2-5 0-16,0 0 0 0,0-3 0 0,4-8 0 15,-3 0 0-15,-1-6 0 0,0-6 0 0,-1-1 0 16,-2-4-617-16,3-1-646 0,0 0-1368 0,-19-12 607 16</inkml:trace>
  <inkml:trace contextRef="#ctx0" brushRef="#br0" timeOffset="90633.86">6291 6602 323 0,'-2'-4'510'0,"-1"-2"-21"0,2-1 13 0,-2 2 12 16,3-1 1-16,3 2-21 0,-2-2-29 0,12-1-37 15,-3 0-40-15,12 0-33 0,6 1-36 0,4-1-53 16,2 1-71-16,-1 2-107 0,3-1-140 0,3 1-163 16,0-1-195-16,1 0-453 0,-6 1-934 0,2-2 413 15</inkml:trace>
  <inkml:trace contextRef="#ctx0" brushRef="#br0" timeOffset="90932.84">6830 6493 4091 0,'0'0'456'0,"0"0"-188"16,-20-8 52-16,16 6 80 0,-1 0 9 0,2-2-33 15,3 4-18-15,-6-1-39 0,6 1-45 0,0 0-8 16,0 0 5-16,0 0-10 0,18 6-139 0,-1 1-122 16,1 1 0-16,4 4 0 0,4 4 0 0,-3 1 0 0,0 0 0 15,4 2 0-15,-5 2 0 0,-2-2 0 16,-2 2 0-16,-2-2 0 0,-6-1 0 0,-4-1 0 16,0 1 0-16,-3-1 0 0,-3-2 0 0,-3-4 0 15,0 2 0-15,-4-3 0 0,-1-1 0 0,1-2 0 16,-3-1 0-16,2-2 0 0,-1 0 0 0,0-4 0 0,9 0 0 15,-9-6 0-15,5-1 0 0,4-2 0 0,1-5 0 16,7-3 0-16,6-6 0 0,4-4 0 16,3 1 0-16,4 0 0 0,-2 1 0 0,4 1 0 0,1 3 0 15,-2 3 0-15,0 0 0 0,0 7 0 0,-8 2 0 16,1 3 0-16,-4 4 0 0,-2-1-1366 0,0 2-1478 16,-13 1 654-16</inkml:trace>
  <inkml:trace contextRef="#ctx0" brushRef="#br0" timeOffset="92083.27">7616 6748 4307 0,'7'-8'648'0,"-3"2"-227"0,1-4-101 0,0 1 17 16,0-2-14-16,1-4-28 0,1 1-13 0,-5 2-1 15,1 0-22-15,-2 1 3 0,2 2-7 0,-3-1-54 16,-2 3-201-16,0 2 0 0,-3-2 0 0,-2 4 0 15,-2 1 0-15,-2 4 0 0,-7 2 0 0,0 6 0 16,-9 2 0-16,0 2 0 0,-1 7 0 0,1-2 0 16,5 0 0-16,2 1 0 0,1 2 0 0,5-1 0 15,4-4 0-15,5 0 0 0,0-2 0 16,5 0 0-16,2-4 0 0,1-1 0 0,2-3 0 0,8-4 0 16,-1 0 0-16,9-2 0 0,-4-2 0 0,4-5 0 15,-3-4 0-15,5-2 0 0,0-4 0 0,-5 4 0 16,-1 1 0-16,-2-5 0 0,-4-1 0 0,2 1 0 15,0-5 0-15,-3 5 0 0,-1 0 0 0,-1 2 0 16,-3 6 0-16,0 0 0 0,-1 0 0 0,-3 5 0 0,1-1 0 16,-1 2 0-16,-1 2 0 0,0 0 0 15,4 8 0-15,-3 2 0 0,3-1 0 0,-4 3 0 16,1 5 0-16,0 0 0 0,-1 1 0 0,0 0 0 0,0 0 0 16,1-2 0-16,2 2 0 0,0-5 0 0,-2-2 0 15,1-2 0-15,2 0 0 0,0-5 0 16,1 0 0-16,4-4 0 0,-2-1 0 0,0-4 0 0,2-1 0 15,4-2 0-15,0-5 0 0,2 2 0 0,-2-3 0 16,6-5 0-16,-1 0 0 0,0-1 0 0,1-1 0 16,-5 7 0-16,0-1 0 0,0 1 0 0,-1 1 0 15,-3 3 0-15,0 3 0 0,-2 1 0 0,0 3 0 16,-2 2 0-16,-1 2 0 0,3 2 0 0,-4 2 0 16,1 3 0-16,1 4 0 0,-1 3 0 0,-1 1 0 15,0 1 0-15,-4 2 0 0,3 0 0 0,-2 0 0 16,4-1 0-16,0-2 0 0,-2-4 0 0,-1 1 0 15,2-3 0-15,1-1 0 0,-2-3 0 0,3-2 0 16,-2-3 0-16,5-2 0 0,-9 1 0 0,15-7 0 16,-7 1 0-16,5-5 0 0,-2-1 0 0,2-1 0 15,0-1 0-15,7-5 0 0,-2-2 0 0,3 2 0 0,-9 3 0 16,5 3 0-16,-3 0 0 0,0 0 0 16,1 3 0-16,2 2 0 0,-7 3 0 0,3 0 0 0,-5 5 0 15,-2 1 0-15,3 4 0 0,-3-1 0 16,-1 4 0-16,2 2 0 0,-1 0 0 0,-2 6 0 15,4 0 0-15,-3-1 0 0,0 1 0 0,3 2 0 16,-2 0 0-16,2-4 0 0,2 1 0 0,-4-5 0 0,3-2 0 16,4-3 0-16,0-2 0 0,-2 0 0 15,2-5 0-15,4-3 0 0,-1 0 0 0,0-5 0 16,-1-2 0-16,0-1 0 0,-1-1 0 0,4-6 0 0,-5 4 0 16,0-8 0-16,2 1 0 0,-2-1 0 0,-3-1 0 15,-1 3 0-15,-4-2 0 0,-1 6 0 0,0 1 0 16,-4 7 0-16,0-2 0 0,0 1 0 0,0 4 0 15,0 2 0-15,-4 2 0 0,0 1 0 0,4 2 0 16,0 0 0-16,-14 6 0 0,10 1 0 0,3 2 0 16,-4 2 0-16,5 1 0 0,1 5 0 0,3-1 0 15,1 1 0-15,4 0 0 0,3 0 0 0,6 3 0 16,-4-5 0-16,5 3 0 0,1 0 0 0,-1-1 0 16,-3-4 0-16,-3 1 0 0,-1 2 0 0,5 3 0 15,-7-5 0-15,-1 1 0 0,-5-3 0 0,-3-1 0 16,-1 1 0-16,-4-4 0 0,-1 2 0 0,-5-4 0 15,-3 4 0-15,-3-2 0 0,0-1 0 0,2-4 0 0,-2 1 0 16,4-3 0-16,1 2 0 0,-1-2 0 16,6-1 0-16,-1-4 0 0,1 3 0 0,6-3 0 0,0-2 0 15,5-1 0-15,3-1 0 0,3-6 0 0,10-6 0 16,-3 4 0-16,7-2 0 0,1-3 0 16,3 2 0-16,0-2 0 0,-2 2 0 0,5 2 0 0,-5 1 0 15,-1 0 0-15,-7 7 0 0,1 3 0 0,-6-2 0 16,0 6 0-16,-3-1 0 0,0 2 0 0,-2 1 0 15,0 2 0-15,-4 2 0 0,3 4 0 0,-4 0 0 16,2 0 0-16,-1 3 0 0,-5 1 0 0,3 4 0 16,-1-1 0-16,-2 2 0 0,3 0 0 0,-2-2 0 15,3 3 0-15,0-5 0 0,-3 0 0 0,4-3 0 16,0 0 0-16,-1-4 0 0,0-1 0 0,1 1 0 16,1-6 0-16,1 1 0 0,0-2 0 0,-7 1-357 15,11-6-271-15,-6-2-573 0,-1-2-1302 0,1-6 576 16</inkml:trace>
  <inkml:trace contextRef="#ctx0" brushRef="#br0" timeOffset="92218.8">9242 6471 293 0,'-10'-25'577'0,"0"8"-10"0,-1 0 26 0,2 0 22 16,-1 3-5-16,4 4-36 0,-2 0-36 0,3 2-48 16,1 2-54-16,-1 1-64 0,0 2-112 0,1 0-127 15,4 3-161-15,-9 0-202 0,9 0-266 0,-9 2-388 16,9-2-958-16,0 0 423 0</inkml:trace>
  <inkml:trace contextRef="#ctx0" brushRef="#br0" timeOffset="93666.77">9229 6756 249 0,'-4'-3'347'0,"-1"0"-9"15,2 1-19-15,-1-1-15 0,0-2-20 16,0 0-27-16,0 4-16 0,0-4-18 0,-2 1-13 0,2 1-4 16,0-1-16-16,2 2-5 0,2 2 1 0,-7-5 8 15,7 5 8-15,-2-4 5 0,2 4 7 0,-3-2 5 16,3 2 3-16,0 0 12 0,0 0 6 0,0 0 10 16,0 0 9-16,0-5 9 0,0 5 7 15,0 0-15-15,1-5-2 0,-1 5-7 0,2-3-8 0,-2 3-6 16,0 0-4-16,0-5-9 0,0 5-62 0,0 0-162 15,2-2 0-15,-2 2 0 0,0 0 0 0,0 0 0 16,0 0 0-16,2 10 0 0,-2 1 0 0,1 5 0 16,-4 1 0-16,2 3 0 0,-3 7 0 0,0 2 0 15,3-1 0-15,1 2 0 0,0 0 0 0,-4-1 0 16,4-2 0-16,3 0 0 0,-2-9 0 0,3 0 0 16,4-2 0-16,-2-3 0 0,2-5 0 0,0 1 0 15,4-7 0-15,1-2 0 0,6-4 0 0,0-4 0 16,3-5 0-16,1-4 0 0,1-2 0 0,-6-5 0 15,4-1 0-15,-3-4 0 0,-1-4 0 0,1 2 0 0,-4 0 0 16,-1 4 0-16,-1-1 0 0,0 5 0 16,-7 6 0-16,1 6 0 0,-2 1 0 0,0 1 0 0,-4 3 0 15,3 1 0-15,-3 4 0 0,-1 1 0 0,0 0 0 16,8 16 0-16,-4-7 0 0,0 6 0 16,0 4 0-16,-1 0 0 0,5 6 0 0,-3 3 0 15,3-1 0-15,0 0 0 0,2-4 0 0,-4-3 0 0,2-4 0 16,1-2 0-16,-2-1 0 0,0-2 0 0,1-3 0 15,0-1 0-15,-4-5 0 0,3 2 0 0,-1-4 0 16,2-2 0-16,2 1 0 0,-2-3 0 0,1-2 0 16,1-1 0-16,0-1 0 0,-1-2 0 0,5-2 0 15,-4 2 0-15,3-7 0 0,0 0 0 0,-3 4 0 16,-4 2 0-16,2 0 0 0,0 3 0 0,-2 0 0 16,-3 4 0-16,1 0 0 0,-2 3 0 0,-2 1 0 15,4 9 0-15,0-1 0 0,-2 2 0 0,1 3 0 16,-1 2 0-16,1 3 0 0,1-3 0 0,1 3 0 15,0-2 0-15,4-1 0 0,-3-4 0 0,3-2 0 0,3 0 0 16,-2-3 0-16,4-3 0 0,0-2 0 0,4-1 0 16,1-3 0-16,-3-3 0 0,4-3 0 0,-2 1 0 15,-1-3 0-15,-1 1 0 0,0-5 0 0,-3-1 0 16,3-4 0-16,-2-4 0 0,-1-1 0 0,-6 7 0 16,2-1 0-16,0 7 0 0,-7 1 0 15,4 3 0-15,-5 1 0 0,1 2 0 0,0 1 0 16,-2 4 0-16,0 0 0 0,0 0 0 0,-8 17 0 0,5-3 0 15,-1 4 0-15,1 0 0 0,3 4 0 0,-3-3 0 16,2 7 0-16,1-6 0 0,4-2 0 0,-1 1 0 16,1-4 0-16,2 1 0 0,-1-6 0 0,5-2 0 15,-5-5 0-15,3-3 0 0,0-1 0 0,-1-6 0 16,2 0-327-16,4-7-984 0,-5-1-1420 0,-2-2 628 16</inkml:trace>
  <inkml:trace contextRef="#ctx0" brushRef="#br0" timeOffset="93783.43">10225 6603 255 0,'-8'-18'510'0,"-3"0"-11"0,3 3 16 16,-2 1 33-16,2 3 36 0,2 4-15 0,-1-1-57 16,5 3-48-16,-1 1-64 0,2 2-72 0,1 2-100 15,0 0-130-15,0 0-172 0,19 6-215 0,-6-2-570 16,6-2-928-16,-1 3 411 0</inkml:trace>
  <inkml:trace contextRef="#ctx0" brushRef="#br0" timeOffset="93999.55">10686 6454 6176 0,'-4'-13'376'0,"-2"2"114"0,0 1 157 0,1 2-145 0,1 0-502 15,1 3 0-15,2 1 0 0,-1 0 0 0,2 4 0 16,0 0 0-16,0 0 0 0,-1 16 0 0,5 2 0 16,-4 0 0-16,4 11 0 0,0 3 0 15,0 1 0-15,1 3 0 0,-4 12 0 0,1 0 0 0,-2 0 0 16,2-12 0-16,-2 11 0 0,-4-1 0 0,0-10 0 15,2-4 0-15,-2 0 0 0,3-3 0 0,-3-8 0 16,1-3 0-16,2-3-1366 0,2-5-1478 0,2-6 654 16</inkml:trace>
  <inkml:trace contextRef="#ctx0" brushRef="#br0" timeOffset="94182.8">10928 6778 166 0,'19'-56'362'0,"-1"-2"53"0,-8 5 42 15,-4 6 71-15,-4 11 81 0,0 7 61 0,-7 3 19 16,3 10-4-16,0 4-31 0,1 1-55 0,1 6-56 15,0 4-50-15,0 1-28 0,-6 13-38 0,4 4-38 16,-2 10-349-16,3 6-40 0,-1 2 0 0,4 12 0 16,1 2 0-16,-1-4 0 0,2 4 0 0,0 1 0 15,-4-14 0-15,0 0 0 0,1-3 0 0,1-3 0 16,-2-1 0-16,0-5-40 0,-3-5-570 0,-1-8-94 16,-1-1-436-16,1-6-1234 0,-2 3 545 0</inkml:trace>
  <inkml:trace contextRef="#ctx0" brushRef="#br0" timeOffset="94852.53">10738 6870 266 0,'-16'-10'435'0,"2"0"24"0,0 4 42 0,4 0 52 16,-2 2 32-16,5 1 17 0,0 0-21 0,3-1-25 15,-1 0-32-15,4 3-25 0,1 1-23 16,5-6-24-16,5 3-35 0,8-3-36 0,5 2-35 16,8-2-32-16,4-2-70 0,17-4-244 0,0 3 0 0,0-4 0 15,-13 7 0-15,13-8 0 0,-15 5 0 16,2 4 0-16,-5 2 0 0,-2-3 0 0,-2 2 0 0,-11 2 0 15,-3 1 0-15,-2 1 0 0,-2 1 0 0,-1 2 0 16,-7 2 0-16,1 2 0 0,-1 3 0 0,-5 2 0 16,-2 2 0-16,-2 3 0 0,1 2 0 15,-6 5 0-15,5-6 0 0,1 0 0 0,-1 0 0 16,1-1 0-16,4-4 0 0,0-1 0 0,1-1 0 0,3-1 0 16,4-3 0-16,-3 0 0 0,8-5 0 0,0 1 0 15,1-3 0-15,1-3 0 0,4 0 0 0,-2-3 0 16,2 0 0-16,-1-4 0 0,1 2 0 0,0-4 0 15,3-4 0-15,-7 4 0 0,2 3 0 0,1-2 0 16,-3 1 0-16,-3 4 0 0,-2 0 0 0,1 2 0 16,-3 4 0-16,0-1 0 0,-2 2 0 0,5 1 0 15,-5 4 0-15,0 4 0 0,-1-1 0 0,-1 2 0 16,1 0 0-16,-2 2 0 0,0-1 0 0,1 1 0 16,-2-1 0-16,1-3 0 0,0 1 0 0,2-2 0 15,-4 0 0-15,3-3 0 0,3-2 0 0,-4-1 0 16,3 0 0-16,1-1 0 0,6-2 0 0,-1-1 0 15,0-1 0-15,10-3 0 0,5 0 0 0,0-5 0 0,2 3 0 16,0-2 0-16,5 2 0 0,0-2 0 16,1-2 0-16,-2-2 0 0,2 0 0 0,-1-1 0 15,-1 0 0-15,-2 3 0 0,-3-4 0 0,0 0 0 16,-5-1 0-16,-3 1 0 0,-8 1 0 0,-3-1 0 16,1 0 0-16,-5-1 0 0,-2 0 0 0,-6 2 0 15,-2 0 0-15,-5 1 0 0,-3 3 0 0,-2 0 0 0,-2 5 0 16,-2 5 0-16,1 2 0 0,-9 6 0 0,3 9 0 15,1 4 0-15,1 7 0 0,-3 21 0 0,2 2 0 16,4 4 0-16,2 3 0 0,-1 26 0 0,5-23 0 16,3-2 0-16,1 1 0 0,0-1 0 0,1-2 0 15,1-4 0-15,-1-2 0 0,4-13 0 0,1-2 0 16,-1-4 0-16,1 0 0 0,-3-5 0 0,2-7 0 16,1-3 0-16,2-2 0 0,1-5 0 0,0-1 0 15,-2-2 0-15,2-1 0 0,0-3 0 0,0-2 0 16,0 0 0-16,0 0 0 0,0 0 0 0,2-15 0 15,-2 3-665-15,-2-8-590 0,-2 1-1359 0,0-12 602 16</inkml:trace>
  <inkml:trace contextRef="#ctx0" brushRef="#br0" timeOffset="94999.76">11633 6556 423 0,'-10'-13'606'0,"6"4"-16"0,-2-1-2 0,3 4-23 16,-1 0-44-16,2 0-49 0,-2 2-51 0,3-1-46 15,-1 2-59-15,2 3-91 0,-1-4-120 0,1 4-159 16,0 0-171-16,3-5-232 0,-3 5-289 0,6-2-807 16,-6 2 358-16</inkml:trace>
  <inkml:trace contextRef="#ctx0" brushRef="#br0" timeOffset="95933.28">13045 6534 247 0,'-3'-49'529'0,"0"4"35"0,3 11 20 0,-2 3 9 16,2 3 3-16,-2 10-2 0,2 5-7 0,0 2-23 15,0 3-41-15,-1 2-50 0,1 2-36 0,0 4-9 16,0 0-12-16,-4 21-7 0,3 3-27 0,-2 5-117 16,2 7-265-16,-4 13 0 0,0-1 0 0,1-2 0 15,-4 6 0-15,3-5 0 0,1 2 0 0,0-2 0 16,4-11 0-16,4 0 0 0,0-3 0 0,1 0 0 16,3-5 0-16,1-4 0 0,0-7 0 0,1-3 0 15,3-7 0-15,1 1 0 0,0-8 0 0,1-4 0 16,4-4 0-16,4-11 0 0,-5-1 0 0,1-4 0 15,-3-5 0-15,-1-1 0 0,2-13 0 0,-2-3 0 16,-6 0 0-16,-1-5 0 0,1-2 0 0,-6-5 0 0,3 4 0 16,-6 6 0-16,0 14 0 0,0 7 0 15,1 10 0-15,-1 6 0 0,0 0 0 0,-1 8 0 16,-2 4 0-16,3-1 0 0,-5 22 0 0,0 4 0 16,0 3 0-16,1 6 0 0,0 11 0 0,0-1 0 0,4 0 0 15,0-9 0-15,0-2 0 0,3 2 0 0,-2-1 0 16,4 1 0-16,-1-5 0 0,2-3 0 15,-2-2 0-15,0-10 0 0,1-4 0 0,0-1 0 16,-1-5 0-16,1-1 0 0,1-3 0 0,-6-2 0 0,0 0 0 16,17-14 0-16,-9 4 0 0,1-4 0 15,-3-3 0-15,3-1 0 0,-2-6 0 0,4-1 0 16,-5 1 0-16,-2 6 0 0,4 4 0 0,-7 3 0 0,4 1 0 16,-1 3 0-16,-3 2 0 0,2 4 0 0,-3 1 0 15,0 0 0-15,9 13 0 0,-5-1 0 0,1 2 0 16,1 4 0-16,2 0 0 0,2 6 0 15,7 1 0-15,-2-3 0 0,2 1 0 0,2-3 0 0,3-3 0 16,4-1 0-16,1-3 0 0,1-3 0 0,3-7 0 16,-3 2 0-16,3-6 0 0,-3-2 0 0,-9-3 0 15,0-1 0-15,7-2 0 0,-12-2 0 0,1-2 0 16,-2-2 0-16,-3-2 0 0,3-4 0 0,-4-4 0 16,-4-2 0-16,-2 2 0 0,-2-2 0 0,-1-1 0 15,-4 3 0-15,-1 7 0 0,-3 1 0 0,-1 1 0 16,-1 6 0-16,-3 1 0 0,-1 4 0 0,2 4 0 15,-6 6 0-15,2 2 0 0,1 5 0 0,-2 6 0 16,3 4 0-16,5 0 0 0,4-2 0 0,4 7 0 16,4 0 0-16,3 0 0 0,8 1 0 0,3-3 0 15,3-3 0-15,4-2 0 0,2-3 0 0,3-2 0 16,1-6 0-16,-3-3 0 0,-6-5 0 0,1-1 0 16,-5-2 0-16,-8-3-330 0,-2-4-981 0,-4-1-1419 15,-5-9 629-15</inkml:trace>
  <inkml:trace contextRef="#ctx0" brushRef="#br0" timeOffset="96083.42">12881 6471 412 0,'-20'-1'484'0,"8"1"-46"0,5 1 3 0,7 0 3 16,0-1-30-16,14 4-39 0,18 1-38 0,8 0-44 15,22 5-67-15,37 1-99 0,3 3-117 0,-10 1-139 16,10 1-190-16,-3-11-274 0,-1 3-641 0,4 0 284 15</inkml:trace>
  <inkml:trace contextRef="#ctx0" brushRef="#br0" timeOffset="96852.29">14758 6693 356 0,'4'-6'612'0,"-3"-3"28"16,8-1 15-16,-5-1-19 0,0-1-20 0,-1 2-18 15,0 0-20-15,-3 0-32 0,0 2-33 0,0 0-34 16,-1 2-34-16,-2-1-40 0,-3 5-36 0,-7-1-19 16,0 3-20-16,-6 3-267 0,-9 5-63 0,-4 2 0 15,0 5 0-15,-1 3 0 0,1 1 0 0,0 2 0 16,0 3 0-16,5 1 0 0,2 1 0 0,9-1 0 16,0 3 0-16,9-2 0 0,2-1 0 0,8-7 0 15,6-2 0-15,3-2 0 0,6-3 0 0,9-4 0 16,5-5 0-16,0-2 0 0,1-6 0 0,3-4 0 15,-4-5 0-15,1-2 0 0,-1-3 0 0,-5-2 0 16,-1-4 0-16,-3-3 0 0,-3-1 0 0,4-12 0 16,-10 8 0-16,3-12 0 0,-6 0 0 0,1-5 0 15,-2 5 0-15,-5-2 0 0,0 11 0 0,-1-8 0 16,-4 15 0-16,-1 4 0 0,1 8 0 0,0 3 0 16,0 5 0-16,-3 4 0 0,2 8 0 0,1-2 0 15,-9 15 0-15,-1 3 0 0,2 13 0 0,-1 5 0 16,2 11 0-16,-3 4 0 0,4-3 0 0,3 0 0 0,1 0 0 15,2-3 0-15,2-9 0 0,3 10 0 0,2-12 0 16,1-1 0-16,2 0 0 0,-1-7 0 0,1-4 0 16,-1-5 0-16,2-3 0 0,1-7 0 0,0 0 0 15,-2-3 0-15,4-3 0 0,-2-4 0 0,0-2 0 16,4-1 0-16,-5-1 0 0,2-6 0 0,-1-3 0 16,3-4 0-16,-2-5 0 0,-1 1 0 15,1 1 0-15,-3-3 0 0,6 0 0 0,-10 2 0 0,3 6 0 16,-5 3 0-16,2 3 0 0,-5 4 0 0,2 3 0 15,1 1 0-15,-3 3 0 0,-1 1 0 0,0 0 0 16,0 18 0-16,0-7 0 0,0 6 0 0,0 2 0 16,4-1 0-16,0 3 0 0,0 4 0 0,3 0 0 15,5-2 0-15,-4-5 0 0,3 0 0 0,-1-4 0 16,2-3 0-16,-1-1 0 0,0-5 0 0,0-3 0 16,2-1 0-16,-2-1 0 0,3-1 0 0,-1-4 0 15,1-2 0-15,4-4 0 0,-5-2 0 0,2-2 0 16,4-4 0-16,-2-1 0 0,5-2 0 0,-3 2 0 15,1 0 0-15,-6 5 0 0,7-2 0 0,-3 6 0 16,0 0 0-16,0 1 0 0,-1 4 0 0,0 1 0 0,-2 4 0 16,2 2 0-16,2 3 0 0,-3 1 0 0,1 4 0 15,-1 3 0-15,-1 2 0 0,-3 1 0 16,2-1 0-16,-5 3 0 0,-2 0 0 0,0-1 0 16,-6 2 0-16,-1 0 0 0,0 0 0 0,-4-2 0 0,-5-2 0 15,0-4 0-15,-5-1 0 0,-3-1 0 16,-9-3 0-16,4-4 0 0,-10-2 0 0,-4-3-1366 15,4-5-1478-15,0 0 654 0</inkml:trace>
  <inkml:trace contextRef="#ctx0" brushRef="#br0" timeOffset="97000.28">15402 6411 5692 0,'5'-19'218'0,"-2"3"111"15,-3 4 96-15,5 0 6 0,0 2-66 0,1 1-69 16,2 3-72-16,7 3-52 0,2 2-133 0,3 4-39 15,8 4 0-15,3 4 0 0,1 4 0 0,-4 1-293 16,4 4-171-16,12 5-182 0,-14-4-486 0,0 2-1225 16,9 7 541-16</inkml:trace>
  <inkml:trace contextRef="#ctx0" brushRef="#br0" timeOffset="98049.54">16033 6836 79 0,'4'1'465'16,"-4"-1"31"-16,9-5 36 0,-1 0 13 0,2-3 4 15,0 1-5-15,3-3-20 0,4-2-20 0,-2-1-35 16,8-1-28-16,-5 1-26 0,2-3-23 0,2-1-29 16,-2-1-19-16,-7 3-25 0,1 1-19 0,-1 0-21 15,-5 1-19-15,-3 2-18 0,0 3-113 0,-4 1-129 16,-1 1 0-16,-6 4 0 0,1 0 0 0,5 2 0 16,-22 6 0-16,4 3 0 0,-7 5 0 0,0 4 0 15,2 3 0-15,2-1 0 0,3 2 0 0,4 2 0 16,3 2 0-16,4 0 0 0,4 0 0 0,6-7 0 15,8 8 0-15,-1-10 0 0,11 3 0 0,3-2 0 0,6-7 0 16,5-3 0-16,1-2 0 0,5-4 0 0,10-5 0 16,-12 2 0-16,14-9 0 0,-16 3 0 15,3-3 0-15,-6-4 0 0,0-2 0 0,-5-2 0 0,-1-4 0 16,0 0 0-16,-1-1 0 0,-4-2 0 0,-5-1 0 16,-1 1 0-16,-10 7 0 0,0 1 0 0,-6 5 0 15,3-1 0-15,-4 4 0 0,0 0 0 16,-5 4 0-16,-4 1 0 0,-3 2 0 0,-3 5 0 0,-2 2 0 15,-2 2 0-15,0 4 0 0,-3 3 0 0,-1 3 0 16,3 5 0-16,2-5 0 0,4-2 0 0,4 3 0 16,0-1 0-16,4-2 0 0,1 2 0 15,4-4 0-15,2-2 0 0,3 1 0 0,2-2 0 0,3-3 0 16,0 0 0-16,3-1 0 0,0-2 0 0,3-4 0 16,-3 1 0-16,2-1 0 0,4-2 0 0,-4-7 0 15,-1 3 0-15,1-3 0 0,0-3 0 0,-1 1 0 16,4-3 0-16,-5 2 0 0,-1-2 0 0,-3 4 0 15,-1 1 0-15,-1 2 0 0,0 1 0 0,-4 2 0 16,2 2 0-16,-2 0 0 0,-2 2 0 0,0 0 0 16,2 12 0-16,-6-3 0 0,1 2 0 0,3-2 0 0,-2 7 0 15,-1 0 0-15,2-1 0 0,2 1 0 16,2-4 0-16,1-1 0 0,1-2 0 0,-2 0 0 16,4-2 0-16,-1-2 0 0,5-1 0 0,1-4 0 15,1 2 0-15,1-4 0 0,3-1 0 0,2-4 0 16,-5-2 0-16,5-1 0 0,0-1 0 0,4-6 0 15,-1 1 0-15,0 0 0 0,-2-2 0 0,2 1 0 16,1-2 0-16,-3-1 0 0,2 6 0 0,-3 5 0 0,-2-1 0 16,1 2 0-16,0 2 0 0,-4 4 0 0,-1 1 0 15,-1 2 0-15,-1 3 0 0,1 2 0 0,-3 0 0 16,0 3 0-16,-1 0 0 0,2 5 0 16,-6-1 0-16,1 3 0 0,-1-1 0 0,-3 3 0 0,-2-5 0 15,-2 2 0-15,2 1 0 0,-3-1 0 0,-1-3 0 16,-4 1 0-16,4-4 0 0,-6-1 0 0,0-2 0 15,-1 1 0-15,-4-1 0 0,0-1 0 0,1-2 0 16,3-1 0-16,0-2 0 0,2 0 0 0,1 0 0 16,0 0 0-16,4 0 0 0,5 0 0 0,-8-2 0 15,8 2 0-15,0-4 0 0,0 4 0 0,9-5 0 16,2 3 0-16,2-1 0 0,8-1 0 0,7-1 0 16,4 2 0-16,0-4 0 0,5 1 0 0,-4 0 0 15,4-1 0-15,-1-1 0 0,-3-5 0 0,3 0 0 16,-4 2 0-16,3-4 0 0,-5-1 0 0,0 0 0 15,-5-4 0-15,-2 1 0 0,3-3 0 0,-3 1 0 16,-4-1 0-16,-4 1 0 0,-7 4 0 0,0 2 0 16,-7-1 0-16,-1 5 0 0,0 0 0 0,-5 4 0 15,-7 2 0-15,-3 2 0 0,-4 3 0 0,-3 4 0 16,-5 5 0-16,0 2 0 0,1 5 0 0,1 1 0 16,2 0 0-16,4 2 0 0,5 5 0 0,0 0 0 15,9-7 0-15,5 0 0 0,0 2 0 0,5 7 0 16,9-4 0-16,3-3 0 0,3-1 0 0,-3-4 0 0,11-5 0 15,1 2 0-15,3-3 0 0,0-4 0 0,-1-2 0 16,-3-2 0-16,-5 0 0 0,-1-3 0 16,-2-3 0-16,-2 1 0 0,-5 0 0 0,0-2 0 0,-4 1 0 15,0-1 0-15,-4 2 0 0,-3-2 0 0,-3 2 0 16,-2 0-706-16,-2 0-542 0,-1-1-1351 0,-3 1 597 16</inkml:trace>
  <inkml:trace contextRef="#ctx0" brushRef="#br0" timeOffset="99333.29">18833 6947 4372 0,'9'-9'362'16,"0"-7"-99"-16,-1 4 49 0,1 0 55 0,-1-2 61 15,-2-2-33-15,-1 7-24 0,-1-2-22 0,1 2-25 0,-4 2 5 16,2 3-19-16,-3-2-301 0,1 3-9 16,-1 3 0-16,0 0 0 0,-6 11 0 0,-3 6 0 0,-3 6 0 15,0 2 0-15,0 1 0 0,3 3 0 0,1 0 0 16,2 1 0-16,2-1 0 0,3 2 0 0,2-4 0 15,3 1 0-15,5-3 0 0,1-2 0 0,3-3 0 16,5-6 0-16,-4 0 0 0,6-8 0 0,1 1 0 16,-1-2 0-16,2-6 0 0,-2-1 0 0,1-5 0 15,-2-1 0-15,-4-4 0 0,-3-1 0 0,-2-4 0 16,0-1 0-16,-6-2 0 0,3-6 0 0,-6 0 0 16,-2-1 0-16,-3-1 0 0,-3-1 0 0,0-1 0 15,-5 5 0-15,-1 3 0 0,3 5 0 0,-3 3 0 16,3 4 0-16,1 2 0 0,-5 5 0 0,0 5 0 0,3 1 0 15,0 2 0-15,-3 8 0 0,4 0 0 16,1 5 0-16,5-2 0 0,2 2 0 0,3-1 0 16,4 2 0-16,4-2 0 0,1 1 0 0,4-2 0 0,7-1 0 15,-5-3 0-15,2-3 0 0,4-2 0 16,-3-1 0-16,-1-5 0 0,1-1 0 0,-2-1 0 16,1-2 0-16,1 1 0 0,-6-3 0 0,3-1 0 15,-2-3 0-15,2 0 0 0,-3-3 0 0,-2 6 0 0,0-2 0 16,-3 2 0-16,0-2 0 0,1 4 0 15,-3-1 0-15,-1 4 0 0,2 1 0 0,-7 0 0 0,10 5 0 16,-4 0 0-16,1 4 0 0,-5 2 0 0,6 0 0 16,-3 3 0-16,5 0 0 0,-1 2 0 0,-1-2 0 15,-2-4 0-15,4 0 0 0,-1-1 0 0,1-3 0 16,-2 1 0-16,0-3 0 0,1-1 0 0,-1-3 0 16,3-2 0-16,5-4 0 0,0-1 0 0,-6-2 0 15,4 0 0-15,-2-4 0 0,-2-1 0 0,4 1 0 16,-2-5 0-16,-2 3 0 0,0-3 0 0,0 2 0 15,4-5 0-15,-2 5 0 0,-2 2 0 0,-1 5 0 16,-3-1 0-16,3 3 0 0,-1 1 0 0,1 4 0 16,1-1 0-16,-1 3 0 0,3 3 0 0,0 1 0 15,5 3 0-15,-2 1 0 0,6 3 0 0,6 2 0 16,0-1 0-16,1 0 0 0,1-2 0 0,3-2 0 16,-3 2 0-16,5-4 0 0,-5-3 0 0,1-2 0 15,-2 1 0-15,-7-5 0 0,7-1 0 0,-10-2 0 16,1-3 0-16,-1 1 0 0,-4-3 0 0,-1-1 0 15,1-2 0-15,-2 0 0 0,-2 0 0 0,-2-4 0 0,-3-1 0 16,-1-6 0-16,-3 2 0 0,-1 4 0 0,-4 0 0 16,3 3 0-16,-7 1 0 0,2 5 0 0,-6 3 0 15,2 3 0-15,-3 3 0 0,-1 3 0 0,0 1 0 16,-4 7 0-16,-5 5 0 0,6 6 0 0,0 3 0 16,4 2 0-16,4 1 0 0,4 3 0 15,2-2 0-15,5-2 0 0,3 1 0 0,6-4 0 0,1 0 0 16,3-1 0-16,0-9 0 0,1-1 0 0,4-3 0 15,4 0 0-15,-3-3 0 0,-2-4 0 0,4-2 0 16,-3-2 0-16,1-3 0 0,10-2 0 0,-12-1 0 16,8-5 0-16,-2 0 0 0,-1-3 0 0,2-1 0 15,-6-1 0-15,2-2 0 0,-3 2 0 0,2 0 0 16,-5 5 0-16,-2 3 0 0,-1-1 0 0,1 3 0 16,-5 4 0-16,4 0 0 0,-3 2 0 0,-2 3 0 15,-3 1 0-15,5 4 0 0,-2 3 0 0,1 7 0 16,-4-1 0-16,0 3 0 0,-5 1 0 0,5 5 0 15,-5-5 0-15,0 2 0 0,0-2 0 0,0-2 0 16,0 0 0-16,0-7 0 0,0 0 0 0,0-4 0 0,0 0 0 16,3-2 0-16,2-4 0 0,-5 0 0 0,24-10 0 15,-8 2 0-15,9-7 0 0,2-2 0 16,4-1 0-16,1-1 0 0,15-7 0 0,-4-1 0 0,2-1 0 16,-2-1 0-16,-15 7 0 0,2-1 0 0,-11 3 0 15,-2 6 0-15,-8-1-1366 0,-2 8-1478 16,-4 2 654-16</inkml:trace>
  <inkml:trace contextRef="#ctx0" brushRef="#br0" timeOffset="100183.25">3814 8160 398 0,'-4'-18'449'0,"3"0"-1"0,-3-2 9 0,1 4 3 16,-2-3 0-16,-1-1-8 0,0 1 1 0,-3 3-27 16,0 1-17-16,1 6-1 0,1-1-24 0,-2 2-25 15,-3 4-29-15,-1 1-25 0,-4 8-15 0,-1 5-1 16,-4 4-13-16,-4 8-21 0,6 3-23 0,-2 1-18 0,1 1-28 15,3 3-17-15,0 1-87 0,6-1-82 0,3-1 0 16,4-4 0-16,1 0 0 0,3-6 0 16,5-1 0-16,2-2 0 0,1-5 0 0,4-4 0 0,2-1 0 15,5-4 0-15,0-5 0 0,1-3 0 0,1 0 0 16,6-8 0-16,-3-1 0 0,-1-3 0 0,-6 0 0 16,3-3 0-16,-6-2 0 0,0 1 0 0,-3-2 0 15,-5 4 0-15,-3 2 0 0,3 0 0 16,-5 2 0-16,0 5 0 0,1 4 0 0,-2 1 0 15,-2 1 0-15,2 2 0 0,1 3 0 0,0 0 0 0,-10 12 0 16,6-1 0-16,0 5 0 0,0 2 0 0,0 6 0 16,6 1 0-16,0 2 0 0,3-3 0 0,0 2 0 15,3-2 0-15,3 0 0 0,2 0 0 0,-2-8 0 16,0 1 0-16,3-2 0 0,5 3-40 0,-6-7-1319 16,5-5-1471-16,-5-2 650 0</inkml:trace>
  <inkml:trace contextRef="#ctx0" brushRef="#br0" timeOffset="101468.75">4212 8325 4098 0,'0'0'626'0,"0"4"-280"16,0-4-71-16,-3 5 15 0,3-5 14 0,-2 4 2 16,2-4-12-16,0 0-16 0,0 0-34 0,0 0 5 15,0 0-5-15,22-9-12 0,-10 5-11 0,6 1-37 16,0-5-184-16,2-1 0 0,6 0 0 0,0-4 0 15,-2-2 0-15,0-2 0 0,-3-1 0 0,0 0 0 16,-2-1 0-16,-1-4 0 0,-1-4 0 0,-4-1 0 16,-2-6 0-16,-2-11 0 0,-4-4 0 0,-1 2 0 15,-1-3 0-15,-6-1 0 0,-1 4 0 0,-1 15 0 16,0 1 0-16,-5 5 0 0,5 10 0 0,-3 4 0 16,0 4 0-16,2 3 0 0,-3 4 0 0,0 2 0 15,-2 8 0-15,-2 6 0 0,-1 8 0 0,0 8 0 16,-2 12 0-16,6 4 0 0,1 4 0 0,5-2 0 15,4 0 0-15,3 0 0 0,2 1 0 0,5-5 0 0,3 2 0 16,2-2 0-16,-1-16 0 0,6 2 0 0,-2-6 0 16,5 0 0-16,2-3 0 0,-1-2 0 0,2-7 0 15,2-2 0-15,-1-5 0 0,0-6 0 0,-4 0 0 16,-4-4 0-16,4 0 0 0,-4-5 0 0,-5-2 0 16,4-2 0-16,-1-6 0 0,-2-5 0 15,-3-2 0-15,-1 0 0 0,-3 0 0 0,-5-2 0 0,0 3 0 16,-3 0 0-16,0 10 0 0,-1 2 0 15,-1 3 0-15,2 2 0 0,-1 2 0 0,0 4 0 0,1 2 0 16,0 0 0-16,0 0 0 0,-9 18 0 0,8-5 0 16,-1 5 0-16,2 5 0 0,3-4 0 0,-3 3 0 15,4 3 0-15,1-6 0 0,0-2 0 16,4 1 0-16,2-3 0 0,2-3 0 0,1 1 0 0,-1-4 0 16,4-2 0-16,-6-1 0 0,2-3 0 0,6-2 0 15,-6 0 0-15,6-5 0 0,-6 2 0 0,1-3 0 16,0-3 0-16,-3-3 0 0,2 1 0 0,1-4 0 15,-1 2 0-15,0 0 0 0,-2-2 0 0,-2-2 0 16,0 2 0-16,0 4 0 0,-2 2 0 0,-1-1 0 16,-2 4 0-16,-1 0 0 0,-1 2 0 0,3 2 0 15,-5 1 0-15,0 0 0 0,5 11 0 0,-4-3 0 16,2 3 0-16,-3 1 0 0,4 2 0 0,0 3 0 16,-2-2 0-16,2 5 0 0,0-4 0 0,1-3 0 15,0-5 0-15,-1 3 0 0,1-4 0 0,-1 0 0 16,4-4 0-16,-2-2 0 0,-1 0 0 0,5-2 0 15,1-1 0-15,-1-3 0 0,0-1 0 0,0 0 0 16,4-5 0-16,-1 0 0 0,-3 4 0 0,-1-4 0 16,2 2 0-16,1-1 0 0,1-1 0 0,1 2 0 15,-4 1 0-15,2 1 0 0,-1 1 0 0,-2 0 0 16,3 1 0-16,-3 4 0 0,1 0 0 0,-2 2 0 0,2-1 0 16,0 4 0-16,-1 3 0 0,-1 0 0 15,0 1 0-15,0 3 0 0,3 3 0 0,-3-5 0 16,1 4 0-16,-1-3 0 0,1 1 0 0,-1-3 0 15,1 2 0-15,-2-4 0 0,2 0 0 0,4-1 0 0,-3-3 0 16,4 0 0-16,-1-3 0 0,-1-2 0 0,-1-2 0 16,6-5 0-16,-2-2 0 0,0 0 0 15,5-7 0-15,-3-2 0 0,3-3 0 0,-3-1 0 16,1-6 0-16,4-11 0 0,-3-3 0 0,-2-2 0 0,1 2 0 16,-8 11 0-16,3 0 0 0,-6 4 0 15,0 0 0-15,-2 6 0 0,-4 5 0 0,1 9 0 16,-1-2 0-16,0 6 0 0,-1 0 0 0,-1 4 0 15,1 2 0-15,0 0 0 0,-9 15 0 0,2 2 0 0,0 10 0 16,-2 3 0-16,-1 3 0 0,3 2 0 0,-3 14 0 16,5-14 0-16,-3 13 0 0,3-13 0 15,1 1 0-15,3-5 0 0,1 4 0 0,1-5 0 16,-1-1 0-16,4-3 0 0,0-9 0 0,-3-2 0 0,3-4 0 16,0-2 0-16,0-4 0 0,2-1 0 0,-1-3 0 15,3-1 0-15,2-5 0 0,3 0 0 0,2-5 0 16,-1-2 0-16,6-5 0 0,1-4 0 0,2-4 0 15,-1-2 0-15,2-2 0 0,2 2 0 0,-2 0 0 16,-2 1 0-16,-2 1 0 0,-2 0 0 0,-1 6 0 16,-5 5 0-16,-4 3 0 0,-3 3 0 0,3-1 0 15,-4 5 0-15,0 0 0 0,-2 0 0 0,-1 3 0 16,-1 1 0-16,0 0 0 0,0 0 0 0,-17 14 0 16,4-5 0-16,-1 4 0 0,2 0 0 0,-3 2 0 15,-6 3 0-15,1 0 0 0,5 0 0 0,-2-2 0 16,0 1 0-16,6-2 0 0,2-1 0 0,1 2 0 15,2-6 0-15,3 1 0 0,3 0 0 0,3 1 0 16,7-1 0-16,3-1 0 0,5 4 0 0,6-1 0 16,3-1 0-16,5 1 0 0,2-2 0 0,-2 0 0 15,1 0 0-15,1-2 0 0,-6-1 0 0,0-4 0 0,-9 1 0 16,-1 1 0-16,-4-3 0 0,-2-2 0 16,-5 0 0-16,0 0 0 0,-7-1 0 0,6 0 0 15,-6 0 0-15,0 0 0 0,0 0 0 0,-13-9 0 16,2 4-130-16,-6-2-388 0,-8-4-77 0,-1-1-563 15,-2-3-1255-15,1 0 555 0</inkml:trace>
  <inkml:trace contextRef="#ctx0" brushRef="#br0" timeOffset="101666.04">5124 7837 6411 0,'-10'-6'176'0,"0"2"-10"15,-2-1 135-15,3 0 113 0,6 0 2 0,-3 0-109 0,1 0-307 16,3 0 0-16,-2 1 0 0,3 0 0 0,-2-1 0 16,2 2 0-16,1 3 0 0,-3-4 0 0,3 4 0 15,-2-2 0-15,2 2 0 0,-11 8-264 0,1-1-1058 16,0-2-1431-16,-4 2 634 0</inkml:trace>
  <inkml:trace contextRef="#ctx0" brushRef="#br0" timeOffset="104500.15">7353 8036 3376 0,'-9'0'438'0,"9"0"-82"16,-14-1-35-16,6 0 49 0,2 1 37 0,-3-3 17 16,1 2-5-16,-2-1-12 0,1 0-14 0,2 0 2 15,0 1 8-15,1-1-3 0,1-1-318 0,0 1-82 16,0-2 0-16,5 4 0 0,-3-4 0 0,0 2 0 0,3 2 0 16,11-7 0-16,1 4 0 0,5-1 0 15,11 2 0-15,4-3 0 0,4 1 0 0,2 1 0 16,-3 0 0-16,-1 2 0 0,-1-2 0 0,-1 2 0 15,-1 1 0-15,-12 0 0 0,0 0 0 0,-6 1 0 0,-4 3-648 16,-2-2-70-16,-6 0-420 0,-2 2-1233 0,-6 2 547 16</inkml:trace>
  <inkml:trace contextRef="#ctx0" brushRef="#br0" timeOffset="104633.61">7458 8083 1436 0,'-27'14'162'0,"2"0"33"0,7-4 18 0,0 1 30 0,2-3 48 16,5 0 49-16,-1 0 26 0,3-6 20 0,3 6 1 15,1-1 9-15,2-5 10 0,3 1-1 16,3 2-13-16,2-2-20 0,4 1-29 0,0-2-29 0,9 1-34 15,-3-3-30-15,15 2-23 0,-2-4-48 0,4 0-75 16,1 0-86-16,0-3-121 0,-1 0-128 0,3-1-137 16,-2-3-146-16,-4 0-568 0,6-1-1172 0,-3-2 519 15</inkml:trace>
  <inkml:trace contextRef="#ctx0" brushRef="#br0" timeOffset="104984.36">8062 7878 123 0,'-1'-17'520'16,"0"9"32"-16,-2-10 43 0,2 4 25 0,2 0 2 16,0 2-3-16,2 0-21 0,0 1-25 0,1 2-26 15,-1 0-44-15,4 2-36 0,3-1-42 0,0 2-38 16,2 1-38-16,2 5-37 0,2 0-33 0,2 0-179 16,-1 5-100-16,2 2 0 0,-1 1 0 0,-1 4 0 15,-2 2 0-15,4 5 0 0,-5-4 0 0,0 6 0 16,-4 5 0-16,-3 1 0 0,-7 0 0 0,-7 0 0 0,-4 2 0 15,-2-1 0-15,-6 0 0 0,-4-1 0 16,1 0 0-16,-2-3 0 0,0-1 0 0,1 1 0 16,2-6 0-16,-1-1 0 0,8-5 0 0,0 1 0 15,7-6 0-15,1-2 0 0,3-1 0 0,-1-1 0 16,1-2 0-16,3-1 0 0,0 0 0 0,0 0 0 16,27-6 0-16,-8 0 0 0,1 0 0 0,8-1 0 15,-1-3 0-15,6 0 0 0,-1 3 0 0,-2-3 0 0,1 2 0 16,-1-1 0-16,-2 2 0 0,-9 0-45 0,0 2-1313 15,-3-2-1471-15,-3 3 650 0</inkml:trace>
  <inkml:trace contextRef="#ctx0" brushRef="#br0" timeOffset="105250.18">8696 7913 75 0,'2'-10'617'0,"-2"-2"39"15,0 6 45-15,-2-1 16 0,2 1-6 0,-1 1-23 16,1 0-46-16,0 5-47 0,-5-1-22 0,5 1-15 16,-9 14-24-16,1 1-33 0,-6 10-26 0,1 3-327 15,-2 1-148-15,-3 14 0 0,-3 3 0 0,-1-3 0 16,0 6 0-16,-1-1 0 0,0 1 0 0,-1 2 0 16,2 2 0-16,0-2 0 0,2-5 0 0,1 0 0 15,6-12 0-15,-1-2 0 0,1 0 0 0,2-3 0 16,2-3 0-16,2-8 0 0,2-1 0 0,3-5 0 15,0-2 0-15,2-3 0 0,2-3 0 0,-1-1 0 0,-1-3 0 16,0 0 0-16,15-13 0 0,-8 4-1366 16,4-5-1478-16,0-3 654 0</inkml:trace>
  <inkml:trace contextRef="#ctx0" brushRef="#br0" timeOffset="105683.56">8768 8297 70 0,'13'-14'436'0,"-3"-1"10"16,1 2 30-16,-5 3 47 0,-1 2 32 0,6-7 25 15,-6 4-3-15,0 2-8 0,3-1-19 0,-2 3-28 16,2 0-36-16,1 1-35 0,4-1-31 0,-2 5-31 0,9-1-48 16,-1 1-31-16,2 5-32 0,-1 1-66 0,6 5-212 15,-5-1 0-15,-2 0 0 0,-4 3 0 0,2 1 0 16,-6 1 0-16,-3 3 0 0,-3-1 0 0,-5 2 0 16,-2 1 0-16,-6 0 0 0,-9 5 0 0,2-2 0 15,-8 2 0-15,-4-3 0 0,0 0 0 0,4-5 0 16,-2-2 0-16,3-7 0 0,7 3 0 0,-3-4 0 15,6 0 0-15,6-3 0 0,-2 0 0 0,4-4 0 16,4 2 0-16,0 0 0 0,0-7 0 0,0 7 0 16,18-9 0-16,-5 4 0 0,6 1 0 0,-2-1 0 15,6 1 0-15,5 1 0 0,0 0 0 0,-9 3 0 16,12 0 0-16,-8 1 0 0,5 3 0 0,0 1 0 16,2 2 0-16,-4 3 0 0,0-1 0 0,-9 1 0 15,-1 0 0-15,-3 1 0 0,-1 3 0 0,-1-1 0 0,-6-1 0 16,-4 1 0-16,-1 4 0 0,-1-2 0 15,-4 1 0-15,-4-2 0 0,-5 1 0 0,-10 2 0 0,-2 1 0 16,-1-4 0-16,-3-2 0 0,-2 2 0 16,-7-4 0-16,4 0 0 0,-2-2 0 0,-1 0 0 0,-1-5 0 15,6 1 0-15,-2-4 0 0,7 0 0 0,7-3 0 16,5-1 0-16,4-3 0 0,2-1 0 0,5-2-48 16,4-3-1310-16,2-3-1470 0,9-1 651 0</inkml:trace>
  <inkml:trace contextRef="#ctx0" brushRef="#br0" timeOffset="105834.03">9397 8571 440 0,'15'1'532'0,"-4"1"18"0,2 0 42 15,0 0 36-15,-1 0 4 0,-1-1-23 0,-2 0-42 16,0 0-54-16,-3 1-52 0,3-2-67 0,-1 0-104 16,-2 0-143-16,2-2-178 0,-2 1-209 0,1-3-275 15,-1 0-414-15,-2-1-1005 0,-4 5 445 0</inkml:trace>
  <inkml:trace contextRef="#ctx0" brushRef="#br0" timeOffset="108233.31">26057 6478 51 0,'0'-3'250'0,"0"-4"-17"0,0 2-14 15,1 0-19-15,-1-1-22 0,3 1-14 0,-1-1-21 16,1-1-12-16,3 1-14 0,-5-5-11 0,3 4-10 15,-3-1-11-15,2 0-11 0,-2-4-5 0,1 4-5 16,-1 2-7-16,-1-2-6 0,-1 1-8 0,-1 1-1 16,1-3-6-16,0 3-5 0,-1 0 2 0,0 0-5 15,-1 0-2-15,1 0 0 0,-3 1 0 0,2-1-1 16,1 2-7-16,-1 1 3 0,-1-3-2 0,3 3-1 16,-2 0-4-16,-2-4 1 0,1 2 2 0,1 1 7 15,-4-1 16-15,3-2 9 0,-1 2 8 0,-4-3 2 16,-1 2 7-16,1 0 6 0,-4-1 12 0,1 0 1 15,-3 2 9-15,-2-1-9 0,1-1-1 0,0 2 4 16,-1 1-4-16,-1 1 2 0,-2-3-3 0,-1 3-10 0,2-1 0 16,6 3 12-16,-6-1 5 0,1 1-14 0,5 2-1 15,-4 1-16-15,-1 2 17 0,7-2-14 16,-9 3-1-16,2-1-2 0,1 4-7 0,-2-1 5 16,1 0-3-16,-1 3 1 0,1 3-3 0,0-3-6 15,1-1-2-15,-6 8 0 0,3-1-5 0,-3 0 3 0,3-1-2 16,5-1 3-16,-7 3 0 0,5 5-3 15,1-3 6-15,3-4 5 0,-5 8-1 0,1 0-4 16,3-2-4-16,3-3-2 0,-1 4-7 0,3-2 1 0,0 4-3 16,-1 0-2-16,3 1-2 0,0 0-4 0,2 0-1 15,1 0-2-15,0 1-3 0,-1-2 5 0,3-3-10 16,-1 4 0-16,1 3 0 0,-1 0 0 0,2 1-1 16,-1-2 1-16,1-3-2 0,0 5-1 0,3-3-2 15,0 0-3-15,0 0 3 0,1-1 1 0,1 2-3 16,3-2 5-16,0 0-7 0,2 0 3 15,2 0-2-15,1 0 2 0,-1-2-4 0,3 3 1 0,0-5-2 16,4 1 4-16,-1-2-5 0,-1 0 3 0,4-1 2 16,0-2-3-16,2-1-1 0,1 2 7 0,-3-3-8 15,-1-2 5-15,-3-2-2 0,8 3-1 0,-7-3-3 16,8 0 4-16,-4-3-3 0,-1 1 3 0,-2-2-3 16,4-1 5-16,-2 1-5 0,-1-3 4 0,0-1-5 15,3 1 4-15,-4-2-2 0,3 1 2 0,0-2-2 16,1-2-1-16,0 1 3 0,-1-4-4 0,0 1 3 0,6-2 0 15,0 1-5-15,-6-2-2 0,6-1 5 16,-8 0-3-16,8-3-8 0,-1 1-1 0,-5 1 2 16,-3 1-3-16,3 0 5 0,-2-3 2 0,0 0-1 15,-2 0 4-15,-2-2-4 0,4 0 4 0,-5-1-1 16,3 2-2-16,-3-3 1 0,4-1 3 0,1-5 0 0,-7 5 5 16,7-4-3-16,-4-3 6 0,-1 6 0 15,-1 0 1-15,-3 1 3 0,2 0 7 0,-5 0 4 16,2-2 2-16,0 2 5 0,-3 1 1 0,4-2 4 0,-4 2 2 15,-1-2 2-15,4-2 6 0,-3 1 0 0,-2-1-1 16,1 0 2-16,2-1 0 0,0 1 1 0,-3-1 0 16,1-7 0-16,-1 9 6 0,4-10-2 0,-4 8 0 15,-2 1-1-15,3 0 8 0,-4-2 1 0,-2 2-2 16,2-2 1-16,-2 2-1 0,1 2 1 0,0-1-4 16,-6-1-4-16,3 2-7 0,1 3 7 15,-2-3-15-15,-1 1 1 0,-3 0-7 0,3 1 0 0,-4 0-6 16,4-1 0-16,-3 5 0 0,-1-5-3 0,2 1-1 15,-1-1 0-15,-4 2-6 0,5 0 4 0,-5-2-4 16,0 2 1-16,0-1 12 0,-1 2-23 0,-1-3 1 16,1 4 5-16,2-3-4 0,-3 2-2 0,1 0 0 15,-2-1 2-15,1 0-5 0,-3 1 7 0,-1 1-5 16,3 0 0-16,-2 0 6 0,-1 2-7 0,4 0-1 16,-5-1 4-16,1 4-39 0,2-1-22 0,-2 3-16 15,1-1-29-15,-1-2-32 0,4 5-35 0,0 0-41 16,-4-1-60-16,0-2-68 0,5 6-87 0,-2-3-107 15,4 1-340-15,-4-1-947 0,2 1 420 0</inkml:trace>
  <inkml:trace contextRef="#ctx0" brushRef="#br0" timeOffset="108384.57">25931 6582 439 0,'-2'3'451'0,"1"4"-34"0,1-4-34 0,0-3-30 16,-2 5-43-16,2-5-51 0,0 3-90 0,0-3-118 0,0 6-161 16,0-6-344-16,7 4-491 0,-7-4 216 0</inkml:trace>
  <inkml:trace contextRef="#ctx0" brushRef="#br0" timeOffset="109266.21">25809 6709 238 0,'0'0'338'0,"1"-5"-11"0,-1 5-24 15,0 0-32-15,4-6-13 0,-3 3-49 0,-1 3-47 16,4-6-50-16,-4 4-67 0,5 0-104 0,-4-2-144 16,2-1-131-16,-2-1-362 0,2-1 161 0</inkml:trace>
  <inkml:trace contextRef="#ctx0" brushRef="#br0" timeOffset="109516.67">25782 6661 535 0,'-3'4'591'0,"3"0"25"16,-1-1 7-16,1-3 2 0,1 6-17 15,-1-6-21-15,3 3-30 0,-3-3-32 0,0 0-41 16,0 4-36-16,0-4-29 0,0 0-40 0,0 0-36 0,0 0-37 15,5 1-26-15,-5-1-30 0,0 0-235 0,0 0-15 16,10-6 0-16,-7 4 0 0,-1-2 0 16,2 0-42-16,0 1-432 0,-1 0-214 0,-1-1-477 0,2-2-1262 15,-4 6 559-15</inkml:trace>
  <inkml:trace contextRef="#ctx0" brushRef="#br0" timeOffset="110201.65">24891 6588 116 0,'-9'-2'418'0,"9"2"19"15,0 0 18-15,-9-1 16 0,9 1 8 16,-7-1-5-16,7 1-5 0,-12 0-4 0,12 0-8 0,-10 0-9 16,5-2-11-16,5 2-21 0,-9 0-23 0,9 0-27 15,0 0-28-15,-7-2-31 0,7 2-24 0,0 0-23 16,0 0-25-16,27 6-22 0,1 0-21 16,4-1-130-16,4 0-62 0,19 3 0 0,-4-4 0 0,4 2 0 15,0 1 0-15,-1-2 0 0,-2-1 0 0,-14 0 0 16,14-1 0-16,-15-3 0 0,-2 0 0 0,-1-4 0 15,-2 1 0-15,-11 1 0 0,-1-1-68 0,-3-2-42 16,-5 0 14-16,-2-1 6 0,-2-1 9 0,-3-1 5 16,-4 1 9-16,-1-2 3 0,-4-2 10 0,-2 2 3 15,-2 0 13-15,2 0 13 0,-3 1 8 0,1-2 12 16,-2 3 13-16,5 1 20 0,-3-1 7 0,-1 2 18 16,6 1 9-16,-2 1-4 0,3 1 9 0,2 2-1 15,-4-3 2-15,4 3 13 0,0 0 0 0,0 0 9 16,16 10-3-16,-5-4-29 0,-4 0-58 0,4 0 0 15,-2 1 0-15,-3 1 0 0,3-2 0 0,3 0 0 16,-3 3 0-16,-3-1 0 0,2 0 0 0,-2 1 0 16,1-1 0-16,-5-1 0 0,-1 0 0 0,-1 4 0 15,-2-2 0-15,-1 1 0 0,-2 1 0 0,-1-1 0 16,-3 0 0-16,-4 1 0 0,-1 1 0 0,-4-1 0 0,0 1 0 16,-10 1 0-16,-1-3 0 0,-4 3-401 0,-2-2-898 15,-1-3-1407-15,-1-1 624 0</inkml:trace>
  <inkml:trace contextRef="#ctx0" brushRef="#br0" timeOffset="111601.93">24067 6172 461 0,'0'-18'508'0,"-4"6"18"16,0-5-5-16,0 4-20 0,2 2-27 16,-6 2-42-16,3-4-29 0,-6 5-40 0,2 0-33 0,-2 3-29 15,-5-2-23-15,0 2-31 0,-5-1-22 0,2 0-23 16,-8-3-23-16,1 1-20 0,-1 0-13 0,-1-2-16 15,9 3-10-15,-1-3-7 0,2 2-9 0,2-4-17 16,2 0-7-16,3 0 2 0,-3-1-10 0,6-4 9 16,3 0-3-16,2 0-3 0,-2-8-4 0,5 6-5 15,4-7 0-15,2 1 17 0,1 0-5 0,-2 10 10 16,1-1-4-16,1 4-2 0,-1 3-14 0,1 1 6 16,-1 1-13-16,-1 4-11 0,3 1-8 0,-8 2-42 15,11 9 0-15,-4 0 0 0,-1 5 0 0,0 5 0 16,2 7 0-16,-3 6 0 0,0-2 0 0,-1 4 0 15,0 1 0-15,-3 16 0 0,-1-4 0 0,-1-1 0 16,-3-1 0-16,0-10 0 0,-1-1 0 0,-3 0 0 16,-3-3 0-16,-1 1 0 0,-2-3 0 0,-2-4 0 15,-2-1 0-15,1-3 0 0,1-7 0 0,-6 0 0 16,4-5 0-16,0-2 0 0,0-1 0 0,-1-5 0 16,6-1 0-16,-2-3 0 0,2-2 0 0,3-1 0 15,-1-3 0-15,4-2 0 0,1-3 0 0,2 2 0 16,4-6 0-16,0 4 0 0,4-4 0 0,0 7 0 0,3-3 0 15,3 1 0-15,-1 8 0 0,6-3 0 0,-3 3 0 16,1 3 0-16,2 0 0 0,-3 4 0 0,3 3 0 16,2 5 0-16,-4-3 0 0,-2 3 0 15,-3-1 0-15,-1 3 0 0,4 3 0 0,-4 0 0 0,1-2 0 16,-4-2 0-16,1 0 0 0,1-2 0 0,-2 0 0 16,-1-2 0-16,1-2 0 0,-2-1 0 0,3 1 0 15,-1-3 0-15,2-2 0 0,1 0 0 0,-7 0 0 16,15-4 0-16,-5-2 0 0,-1 0 0 0,0-3 0 15,0 2 0-15,4-2 0 0,-7 0 0 0,6 1 0 16,-2 1 0-16,-5-1 0 0,4 0 0 0,0 2 0 16,-4 3 0-16,2 0 0 0,-2 0 0 0,0 3 0 15,-5 0 0-15,0 0 0 0,13 6 0 0,-11-2 0 16,1 3 0-16,1 1 0 0,-1 1 0 0,1 2 0 16,-1 1 0-16,2-2 0 0,1 1 0 0,1-3 0 15,2 1 0-15,-2-2 0 0,5-2 0 0,-1 1 0 16,3-3 0-16,-1 1 0 0,-3-7 0 0,4 2 0 15,-1-3 0-15,1-2 0 0,0 1 0 0,-1-1 0 16,-3-3 0-16,3-3 0 0,2 1 0 0,-3-1 0 0,2-3 0 16,-3-2 0-16,2-7 0 0,3 3 0 0,-4-5 0 15,4-1 0-15,-1-2 0 0,-1 0 0 16,-1-4 0-16,1 1 0 0,-1 1 0 0,1 2 0 16,-3 3 0-16,0 3 0 0,-5 6 0 0,0 0 0 0,-2 5 0 15,-1 4 0-15,-2-1 0 0,5 2 0 16,-4 2 0-16,-2 2 0 0,0 3 0 0,0 0 0 15,0 0 0-15,-7 14 0 0,3-2 0 0,-2 6 0 0,-2 6 0 16,1 4 0-16,-1 4 0 0,2 0 0 0,-6 14 0 16,3 0 0-16,0-11 0 0,-1 11 0 0,1 0 0 15,1 1 0-15,-2-11 0 0,1 8 0 0,0 1 0 16,4-11 0-16,1 1 0 0,-1-3 0 0,1 0 0 16,3 3 0-16,-1-5 0 0,0-1 0 0,2-3 0 15,0-7 0-15,0 0 0 0,0-9 0 0,4 2 0 16,-4-1 0-16,1-5 0 0,-1 0 0 0,2-2 0 15,-1-2 0-15,-1-2 0 0,6 1 0 0,-6-1 0 16,11-9 0-16,-2 2 0 0,2-1 0 0,-1-5 0 16,-1-2 0-16,9-6 0 0,-5-1 0 0,1-2 0 15,1-2 0-15,-6-6 0 0,3-1 0 0,-5-12 0 16,-3 11 0-16,-1-2 0 0,-2-10 0 0,-2 11 0 16,-7 4 0-16,2 2 0 0,-6 5 0 0,3 6 0 15,-1 2 0-15,0 5 0 0,1 0 0 0,1 1 0 16,2 3 0-16,-1 2 0 0,1-1 0 0,2 3 0 15,4 1 0-15,0 2 0 0,0 0 0 0,0 0 0 16,10-2 0-16,-10 2 0 0,22 4 0 0,-8-4 0 16,4 1 0-16,1-1 0 0,0-2 0 0,1-1 0 15,1-1 0-15,-3 0 0 0,0 0 0 0,-3-3 0 0,2 0 0 16,-2-3 0-16,-6 2 0 0,4-3 0 16,-4 1 0-16,-4-1 0 0,2 2 0 0,-2 0 0 15,-1 1 0-15,-2-3 0 0,-1 4 0 0,-1-1 0 16,0 1 0-16,-1 0 0 0,0 4 0 0,-2-3 0 0,1 1 0 15,-1 1 0-15,-1 1 0 0,-1 2 0 0,5 1 0 16,-14 2 0-16,9 2 0 0,0-1 0 0,-4 5 0 16,0 2 0-16,1 0 0 0,3-2 0 0,-3 6 0 15,3 0 0-15,-1 3 0 0,6-2 0 0,0-3 0 16,0 2 0-16,6-3 0 0,3 4 0 0,0-5 0 16,5 0 0-16,2-2 0 0,4 0 0 0,1-4 0 15,-1-1 0-15,9 1 0 0,-7-5 0 16,6-3 0-16,-10 0 0 0,9-4-238 0,-9-1-248 0,-4 1-97 15,1-4-565-15,-3-3-1242 0,2 1 549 0</inkml:trace>
  <inkml:trace contextRef="#ctx0" brushRef="#br0" timeOffset="112649.79">24913 6057 106 0,'1'-4'477'0,"-1"4"18"0,0 0 17 16,0 0 1-16,0 0-25 0,0 0-30 0,0 0-24 16,0 0-11-16,0 0-7 0,-14 12-14 0,5-6-19 15,0 4-20-15,-2 3-21 0,-1 0-29 0,1 2-24 16,3-1-33-16,-3 0-25 0,3 2-20 0,1-1-25 16,5-5-17-16,-1 2-17 0,6 1-13 0,1-5-16 15,0 2-33-15,2-1-18 0,4-5-17 0,4 1-26 16,4-3-26-16,-2-1-19 0,5-3-20 0,0-1-14 15,-1-1-4-15,8-4 6 0,-9-1-11 0,5-2 5 16,-5 0-4-16,5-5 14 0,-5-3 6 0,0-3 3 16,-5 3 2-16,4-5 8 0,-4-2-1 0,0 1 10 15,-1-4 7-15,2 1 14 0,-2 0 15 0,-1 0 17 16,-3-1 14-16,-4 10 32 0,0 2 10 0,0 2 18 0,-1 4 8 16,-3 4 10-16,-2-1-115 0,2 3-14 15,-1 3 0-15,0 2 0 0,0 0 0 0,-13 12 0 16,7 0 0-16,-1 4 0 0,-5 7 0 0,3 3 0 15,1 0 0-15,-1 2 0 0,0-1 0 0,3 0 0 0,2 2 0 16,-1-2 0-16,1 1 0 0,0-10 0 0,3 2 0 16,-3-4 0-16,3-4 0 0,-2-1 0 15,3-2 0-15,0-3 0 0,-1-1 0 0,1-2 0 16,-3 0 0-16,3-3 0 0,0 0 0 0,0 0 0 0,-5-12 0 16,5 6 0-16,0-2 0 0,0-5 0 15,4 1 0-15,-4-1 0 0,4 1 0 0,1-3 0 16,0 4 0-16,0-2 0 0,3 6 0 0,0-2 0 15,-2 3 0-15,7 1 0 0,-3 1 0 0,4 3 0 0,-1-1 0 16,5-2 0-16,1 3 0 0,1 1 0 0,0-1 0 16,1 1 0-16,-2-1 0 0,2 1 0 0,-2 0 0 15,0-2 0-15,-2 0 0 0,-4 1 0 0,-3-1 0 16,0-2 0-16,0 0 0 0,-5 1 0 0,2-3 0 16,-3 4 0-16,0-5 0 0,-3 4 0 0,0-3 0 15,-2 3 0-15,0-4 0 0,-2 3 0 0,-2-1 0 16,0 3 0-16,0-1 0 0,-3 0 0 0,0 3 0 15,-1 0 0-15,2 2 0 0,-3 2 0 0,0-1 0 16,0 4 0-16,4 1 0 0,-2-4 0 0,7 4 0 16,0 2 0-16,-2 1 0 0,8-1 0 0,2-1 0 15,4 1 0-15,2-2 0 0,6 0 0 0,-2-4 0 16,3 0 0-16,0-2 0 0,7-2-143 0,-5 0-310 16,1-2-21-16,4-2-14 0,-5 2-2 0,2-6 1 15,-2 1 18-15,-2 0 40 0,-2 0 53 0,1-4 75 16,-3-1 72-16,0 3 79 0,-2-3 65 0,0-2 60 15,-5 3 53-15,-1 0 47 0,-2 2 58 0,-1 0 36 16,-1 2 47-16,-4-1 28 0,-1 2 11 0,-2 3 7 16,2-1 6-16,-8-1-2 0,3 3-2 0,-6 0 17 15,2 2-6-15,-4 3 0 0,-6 3-7 0,3 0-12 16,-1 0-20-16,3 5-16 0,-1-2-18 0,6-1-25 16,1 0-16-16,-1 3-31 0,4-4-128 0,0 3 0 15,3-1 0-15,1-3 0 0,6 1 0 0,1 2 0 16,3-2 0-16,2-2 0 0,2-2 0 0,2 1 0 15,1-5 0-15,4-1 0 0,-3-2 0 0,0-3 0 0,2-1 0 16,-4-3 0-16,-1-2 0 0,1-2 0 0,-1-7 0 16,-3 5 0-16,5-8 0 0,-3-3 0 0,1 0 0 15,-3 1 0-15,-2-4 0 0,2-1 0 16,-4-1 0-16,1 7 0 0,-4-1 0 0,-1 13 0 0,-1 3 0 16,0 3 0-16,-2 1 0 0,1 3 0 0,0 4 0 15,0 0 0-15,-12 11 0 0,6 0 0 16,-3 7 0-16,3 6 0 0,-1 2 0 0,2 5 0 0,1-1 0 15,4 3 0-15,2-2 0 0,1 1 0 0,0 2 0 16,2-3 0-16,2-1 0 0,-2-1 0 0,1-3 0 16,-5 0 0-16,0-1 0 0,-3-9-580 0,1 0-689 15,-3-3-1374-15,-4 2 607 0</inkml:trace>
  <inkml:trace contextRef="#ctx0" brushRef="#br0" timeOffset="113982.95">24195 4438 102 0,'-17'-7'442'0,"5"3"31"0,1-1 13 0,2-1 7 0,1 3-10 16,3 0-26-16,0 0-39 0,3 2-27 0,2 1-13 15,0 0 2-15,25 4-24 0,3-2-15 0,8 3-36 16,18 2-7-16,3 0-33 0,6 3-17 0,2-1-35 16,39 2-7-16,-12 5-23 0,-3-4-16 0,-22 0-17 15,27 4-16-15,-30-6-9 0,1-3-14 0,-1 4-3 16,-8-4-17-16,-1 0-15 0,-16-4-16 0,0 0-20 15,-3-3-10-15,-7 2-21 0,-2 1 13 0,-8-2-4 16,-5 0-1-16,-2 0 2 0,1-3-5 0,-4-2 0 16,-4-1-12-16,0 2 10 0,-1-3-1 0,-2 1-12 15,0-2-11-15,0-2-6 0,-2-2-7 0,0 3 5 16,-1 0 1-16,1-1-2 0,-1-3-3 0,-1 2 5 16,0 0 2-16,-2 1 3 0,4-3 2 0,-3 4 14 15,1 2 15-15,-1 0 15 0,1 1 19 0,-3 0 10 16,1 2 11-16,1-1-62 0,3 4-10 0,-4-4 0 0,4 4 0 15,0 0 0-15,0 0 0 0,0 0 0 16,-3 10 0-16,5-2 0 0,3 0 0 0,0 2 0 16,2 0 0-16,4 2 0 0,1 3 0 0,-1-1 0 15,3 2 0-15,-2-2 0 0,-1 1 0 0,-2-1 0 0,0 2 0 16,0-2 0-16,-5-2 0 0,-3 0 0 0,3 0 0 16,-8 0 0-16,3 0 0 0,-5 1 0 15,-3-1 0-15,-5 0 0 0,-2 0 0 0,-2 1 0 0,-6 0 0 16,0-1 0-16,-1 1 0 0,-4 0 0 0,2-3 0 15,-6 2-288-15,-3-3-1030 0,2 0-1426 0,0-4 631 16</inkml:trace>
  <inkml:trace contextRef="#ctx0" brushRef="#br0" timeOffset="114767.15">23522 3755 42 0,'0'-18'492'0,"3"2"7"0,-4 4 7 16,1-1-1-16,-3 1-4 0,1 2 0 0,2 0-13 0,-2 3-7 16,2 1-23-16,-1 1-30 0,0 2-51 0,1-1-39 15,0 4-22-15,0 0 4 0,0 0-6 0,-5 17-24 16,5-4-15-16,-3 5-17 0,3 9-16 0,-1 1-21 15,-2 0-17-15,1 0-69 0,4-1-135 0,-3 2 0 16,2 1 0-16,-1-1 0 0,-1-1 0 0,2-5 0 16,-2-3 0-16,1-2 0 0,0-6 0 0,0 0 0 15,0-4 0-15,0 0 0 0,0-1 0 0,0-5 0 16,0-2 0-16,0 0 0 0,0 0 0 0,0 0 0 16,-1-17 0-16,-1 7 0 0,2-6 0 0,0-2 0 15,-1-1 0-15,1-7 0 0,0-2 0 0,3-5 0 16,-3 4 0-16,1-2 0 0,4 0 0 0,-4 6 0 15,2 6 0-15,1 2 0 0,-3 0 0 0,0 4 0 16,1 3 0-16,0-2 0 0,1 2 0 0,-1 4 0 16,1-1 0-16,-2 1 0 0,2 1 0 0,-1 0 0 15,1 1 0-15,-3 0 0 0,2 1 0 0,0-1 0 16,1 2 0-16,-3 2 0 0,3-6 0 0,-1 4 0 16,-2 2 0-16,4-3 0 0,-4 3 0 0,0 0 0 15,0 0 0-15,0 0 0 0,0 0 0 0,0 0 0 16,0 0 0-16,0 0 0 0,0-5 0 0,0 5 0 15,0 0 0-15,0 0 0 0,0 0 0 0,0 0 0 16,0 0 0-16,0 0 0 0,0 0 0 0,0 0 0 16,0 0 0-16,0 0 0 0,0 0 0 0,0 0 0 15,0 0 0-15,-5-5 0 0,5 5 0 0,0 0 0 16,0 0 0-16,0 0 0 0,0 0 0 0,0 0 0 16,0 0 0-16,0 0 0 0,0 0 0 0,0 0 0 0,0 0 0 15,0 0 0-15,0 0 0 0,0 0 0 16,0 0 0-16,0 0 0 0,0 0 0 0,0 0 0 15,0 0 0-15,0 0 0 0,0 0 0 0,0 0 0 16,0 0 0-16,0 0 0 0,0 0-260 0,0 0-367 16,0 0-591-16,0 0-1319 0,0 0 584 0</inkml:trace>
  <inkml:trace contextRef="#ctx0" brushRef="#br0" timeOffset="114970.63">23269 3962 267 0,'-14'13'403'16,"5"-3"19"-16,2 1-5 0,-1 0-6 0,2-1-18 16,2 3-10-16,0-2-16 0,5 0-15 0,2 0-14 15,3-3-27-15,1 2-25 0,1-2-30 0,4-2-25 16,5 3-23-16,2-2-27 0,10-1-47 0,1 0-49 16,3-4-35-16,0 0-38 0,2-2-35 0,2-2-42 15,-2 1-33-15,-1-1-60 0,0 0-40 0,-2 0-39 16,0 0-34-16,1-1-26 0,-3-1-43 0,-2 1-297 15,-9-3-690-15,0 0 306 0</inkml:trace>
  <inkml:trace contextRef="#ctx0" brushRef="#br0" timeOffset="115216.96">23469 3723 3675 0,'-16'-7'283'0,"4"3"-46"0,0-5 0 16,2 6 19-16,2-1 28 0,2 1-2 0,-2-2-19 16,4 2-22-16,3-2-39 0,-3 2-10 0,8-3-12 15,-3 2-22-15,7-1-1 0,0-1-16 0,1 0-20 16,1 2-8-16,0 1-11 0,3-3-12 0,3 0-28 16,2 0-34-16,-1 0-50 0,0 1-78 0,-5 3-82 15,6-2-100-15,-5 3-105 0,-1 2-105 0,4 0-482 16,2 2-1054-16,-4-1 467 0</inkml:trace>
  <inkml:trace contextRef="#ctx0" brushRef="#br0" timeOffset="116066.86">23811 3799 125 0,'0'0'513'0,"0"0"23"0,0 0 16 0,0 0 6 0,0 0-5 15,0 0-38-15,0 0-19 0,0 0-34 0,4 4-16 16,1-2-25-16,0 2-30 0,-1 1-30 0,5 0-33 15,0 3-29-15,1 0-33 0,-1 5-23 0,3 1-24 16,-1-3-19-16,-1 1-26 0,-2 3-16 0,0-1-17 16,-3 2-15-16,-3-4-25 0,0 1-94 0,-2-1-7 15,0 0 0-15,-2 0 0 0,0-1 0 0,-2 1 0 16,3-6 0-16,-2 1 0 0,2-1 0 0,-2-4 0 16,2 3 0-16,1-5 0 0,-2 2 0 0,2-2 0 15,0 0 0-15,0 0 0 0,12-14 0 0,-4 3 0 16,4-3 0-16,0 1 0 0,2 0 0 0,2-2 0 15,0 2 0-15,-2 2 0 0,-3 0 0 0,0 4 0 16,-1 1 0-16,-2 0 0 0,-3 3 0 0,0-1 0 16,2 4 0-16,-7 0 0 0,10 4 0 0,-5-1 0 15,-1 2 0-15,0 0 0 0,1 2 0 0,1 0 0 16,-1 2 0-16,4-2 0 0,0 1 0 0,0-2 0 16,0 0 0-16,0-2 0 0,5-1 0 0,1-3 0 15,4-1 0-15,-6-2 0 0,5-4 0 0,-2 0 0 16,1-4 0-16,-1 0 0 0,3-6 0 0,-9 4 0 15,3-3 0-15,1-7 0 0,-5 6-40 0,1-8 6 16,-3-3 3-16,-1 1 6 0,-1-2 7 0,-1 1 16 16,0-2 16-16,-6 5 17 0,2 9 20 0,-2 3 3 15,1 3-54-15,1 2 0 0,-2 3 0 0,0 2 0 16,2 3 0-16,0 0 0 0,-18 14 0 0,8 2 0 16,-3 11 0-16,3 6 0 0,-7 13 0 0,4 2 0 15,2 1 0-15,-1 0 0 0,4 3 0 0,-2-2 0 16,5-2 0-16,0-1 0 0,1-12 0 0,-1 12 0 0,1-15 0 15,-1-3 0-15,1-4 0 0,3-6 0 0,-1-3 0 16,0-5 0-16,0-1 0 0,0-1 0 0,2-5 0 16,-1 1 0-16,1-5 0 0,0 0 0 15,0 0 0-15,0 0 0 0,0-24 0 0,-2 9 0 0,5-9 0 16,1-5 0-16,4-1 0 0,0-4 0 0,-3 1 0 16,2 2 0-16,1-2 0 0,1 7 0 0,-3 8 0 15,1-1 0-15,-2 3 0 0,0 4 0 16,5 3 0-16,-2-1 0 0,2 2 0 0,0 0 0 0,2 2 0 15,-1 3 0-15,7-1 0 0,1 1 0 0,-1 2 0 16,1 0 0-16,-1-1 0 0,4 1 0 0,-3-2 0 16,-1 1 0-16,1 0 0 0,-1 0 0 15,-4 1 0-15,3-3 0 0,-6 1 0 0,0-2 0 16,-5 2 0-16,2-2 0 0,-2 1 0 0,2-2 0 0,-3 1 0 16,0-2 0-16,-4 2 0 0,4-2 0 0,-5-2 0 15,-2 4 0-15,-3 0 0 0,-2 0 0 0,1 0 0 16,-4 3 0-16,-3 2 0 0,0 0 0 0,-3 3 0 15,-2 3 0-15,0 3 0 0,1 0 0 0,2 2 0 16,-1 5 0-16,6-2 0 0,1-1 0 0,2 2 0 16,3 0 0-16,4-1 0 0,2 0 0 0,5-3 0 15,0-2 0-15,10 2 0 0,1-2 0 0,10-2 0 16,-9-3 0-16,10-1 0 0,2-2 0 0,1-3-38 16,1-4-400-16,-5 0-75 0,3-4-70 0,-3 1-521 15,-3-3-1195-15,0-2 530 0</inkml:trace>
  <inkml:trace contextRef="#ctx0" brushRef="#br0" timeOffset="117317.83">24978 3823 250 0,'4'-5'282'0,"-1"-2"44"0,-1 1 28 0,-1 0 34 16,-1 1 25-16,-2 2 2 0,-3-1-1 0,-2 2-13 15,-3-1-2-15,-1 3 1 0,0 1-5 0,-4 3-9 16,6 1-5-16,-4 1-24 0,-5 2-9 0,2 2-26 16,-1 1-31-16,3 3-28 0,1 0-24 0,3-1-24 15,-1 2-22-15,6 1-20 0,2-1-13 0,2 1-16 16,5-4-18-16,3 2-27 0,3 0-42 0,8-2-57 15,0 1 0-15,8-3 0 0,0 0 0 0,5-4 0 16,0-1 0-16,1-5-30 0,-3 0-46 0,-1-5-2 16,2-2-3-16,-6 0 12 0,0-5 2 0,-1-3 9 15,0-2 10-15,-5-4 2 0,1-3 2 0,2-3 5 16,1-16 2-16,-1-1 12 0,0-4 10 0,-1 2 4 16,2-2 14-16,-2 2 18 0,-7 2 18 0,-1 13 25 15,-2 0 20-15,-3 5 38 0,-4 8 25 0,-2 7 19 16,3-1-88-16,-4 4-78 0,2 1 0 0,-1 2 0 15,-1 2 0-15,0 3 0 0,0 0 0 0,0 0 0 16,-14 10 0-16,6 1 0 0,-1 4 0 0,3 4 0 16,-6 5 0-16,3 2 0 0,0 4 0 0,3 0 0 15,-1 3 0-15,6 0 0 0,-1 1 0 0,0 3 0 16,4 9 0-16,0-14 0 0,-2-1 0 0,5 1 0 16,3-4 0-16,-3 0 0 0,0-9 0 0,0-2 0 15,3-1 0-15,-3-5 0 0,0 2 0 0,3-6 0 16,-2-2 0-16,3 1 0 0,-1-4 0 0,2 0 0 15,-2-1 0-15,5-3 0 0,-3-1 0 0,1-2 0 0,5-4 0 16,-4-1 0-16,3-2 0 0,0-2 0 0,-4 0 0 16,3-1 0-16,-5 2 0 0,-4 2 0 0,3 2 0 15,-3 0 0-15,3 1 0 0,-6 2 0 16,-2 1 0-16,4-1 0 0,-1 3 0 0,-2 1 0 0,2-1 0 16,-3 3 0-16,2-6 0 0,-2 6 0 0,0-4 0 15,0 4 0-15,0 0 0 0,3-3 0 16,-3 3 0-16,0 0 0 0,0 0 0 0,0 0 0 15,1-3 0-15,-1 3 0 0,0 0 0 0,0 0 0 16,0 0 0-16,0-6 0 0,0 6 0 0,0 0 0 0,0 0 0 16,0 0 0-16,-1-5 0 0,1 5 0 0,-4-4 0 15,4 4 0-15,-8-3 0 0,4 1 0 16,4 2 0-16,-5-4 0 0,5 4 0 0,-10-1 0 16,10 1 0-16,-9-1 0 0,9 1 0 0,-11 2 0 0,8 1 0 15,-5 0 0-15,3 2 0 0,0-1 0 0,3 0 0 16,0 3 0-16,2-4 0 0,2 3 0 0,0 2 0 15,2-5 0-15,1 3 0 0,5 1 0 16,-6-3 0-16,9-1 0 0,1 1 0 0,-4-2 0 0,3 0 0 16,2 0 0-16,2-2 0 0,-6-2 0 0,1 0 0 15,1-1 0-15,-3-3 0 0,-1 1 0 0,-1-4 0 16,-1 3 0-16,-2-4 0 0,-1 1 0 0,-3-4 0 16,3-3 0-16,-6 5 0 0,-2-5 0 0,-1 5 0 15,-7-1 0-15,5 4 0 0,-2 0 0 0,-5 1 0 16,2 0 0-16,-7 6 0 0,6 1 0 0,0 0 0 15,-6 8 0-15,4 3 0 0,2 4 0 0,-6 4 0 16,6 2 0-16,7-1 0 0,4-1 0 0,2 5 0 16,6 1 0-16,5-2 0 0,-1-5 0 0,7 2 0 15,2-1 0-15,5-4 0 0,2-3 0 0,2-2 0 16,3-2 0-16,0-1 0 0,0-4 0 0,4-2 0 16,-1-2 0-16,-2-3 0 0,0-4 0 0,-2 4 0 15,-6-7 0-15,4 0 0 0,-5-1 0 0,-4 3 0 16,3-7 0-16,1-1 0 0,-4-1 0 0,-6 3 0 15,3-7 0-15,-6 7 0 0,0 2 0 0,-4 3 0 16,-3 1 0-16,0 0 0 0,-3-1 0 0,-1 4 0 16,-4 1 0-16,-2 4 0 0,-2 1 0 0,-4 4 0 0,-5 3 0 15,0 1 0-15,1 4 0 0,-4 4 0 16,-4 3 0-16,3 0 0 0,3 0 0 0,7-3 0 16,0 1 0-16,2-3 0 0,5 2 0 0,2-4 0 15,1-1 0-15,2-1 0 0,1-1 0 0,0-5 0 16,4 4 0-16,4-6 0 0,0 2 0 0,5-4 0 15,-1 0 0-15,1-2 0 0,0-4 0 0,4-2 0 16,-4 0 0-16,3-3 0 0,-3-2 0 0,2-1 0 16,1-7 0-16,0 0 0 0,-1-2 0 0,1-5 0 15,-2-2 0-15,1-1 0 0,-4-3 0 0,5-9 0 16,-7 7 0-16,3 1 0 0,-3-13 0 0,2 2 0 16,-11 13 0-16,5 2 0 0,-7 5 0 0,-1 7 0 15,-1 2 0-15,-1 6 0 0,-2 2 0 0,-2 3 0 16,-5 5 0-16,3 4 0 0,-2 5 0 0,-3 6 0 0,1 9 0 15,-2 3 0-15,1 6 0 0,4-2 0 0,2 5 0 16,1 10 0-16,6 3 0 0,2 0 0 0,0-11 0 16,5 7 0-16,0-9 0 0,2-1 0 0,3-3 0 15,1-2 0-15,3-5 0 0,-4-6 0 16,1-4 0-16,0 1 0 0,5-7-57 0,-4 0-385 16,1-7-68-16,-3-2-79 0,1-2-511 0,0-6-1189 15,-3 1 526-15</inkml:trace>
  <inkml:trace contextRef="#ctx0" brushRef="#br0" timeOffset="117483.42">25509 3524 5504 0,'-35'-5'329'0,"3"0"-67"16,10 3 22-16,11 0-10 0,-1 2-44 0,10-1-49 15,2 1-40-15,0 0-28 0,29-3-23 0,6 3-33 16,4 3-72-16,16 1-100 0,-2 0-149 0,-15-1-188 15,16 2-652-15,-22-5-1195 0,-2-1 530 0</inkml:trace>
  <inkml:trace contextRef="#ctx0" brushRef="#br0" timeOffset="118983.59">16367 7458 132 0,'-12'-4'343'0,"3"0"-2"0,-1 0 2 16,3 1-7-16,1-1 2 0,1 1-1 0,0 0-8 0,1 1-8 16,-1 0-20-16,3-2-21 0,2 4-24 0,-1-4-22 15,1 4-29-15,8-8-20 0,3 3-20 0,4 2-38 16,7 0-64-16,10-5-104 0,2 4-114 0,7-1-138 15,-8-4-399-15,20 3-749 0,-15 1 332 0</inkml:trace>
  <inkml:trace contextRef="#ctx0" brushRef="#br0" timeOffset="119118.16">16529 7482 358 0,'0'-6'319'0,"0"6"-30"0,16-8-42 15,4 1-78-15,8 1-104 0,7-2-145 16,-1-2-149-16,3 2-246 0,3-3 109 0</inkml:trace>
  <inkml:trace contextRef="#ctx0" brushRef="#br0" timeOffset="119916.7">3721 9019 201 0,'0'0'299'0,"0"0"-13"0,0 0-2 0,0 0-11 16,22-6-20-16,-13 3-16 0,6-4-26 0,4 2-25 16,0-1-11-16,8-3-30 0,4 1-45 0,-3 0-50 15,2 3-64-15,-2 0-63 0,0-2-75 0,-9 4-90 16,-8 1-128-16,2-3-399 0,-3 4 177 0</inkml:trace>
  <inkml:trace contextRef="#ctx0" brushRef="#br0" timeOffset="120086.22">3753 9082 1 0,'-8'4'474'0,"-1"-1"-33"0,4 1 4 16,1-3 1-16,4-1-1 0,-7 1-15 0,7-1-27 15,0 0-31-15,0 0-35 0,13-12-34 16,-1 6-30-16,1 1-34 0,13-4-18 0,2-1-20 16,1 3-52-16,4-3-64 0,4 3-88 0,14-5-117 0,-13 7-153 15,-4-4-539-15,3 1-879 0,4 0 389 0</inkml:trace>
  <inkml:trace contextRef="#ctx0" brushRef="#br0" timeOffset="122066.67">26210 6776 43 0,'-4'2'137'15,"4"-2"-8"-15,0 0-19 0,0 0-19 0,0 0-7 16,0 0-8-16,0 0-12 0,0 0-4 0,0 0-4 16,0 0 1-16,0 0-2 0,0 0-13 0,0 0 6 15,0 0-11-15,0 0 2 0,0-8-7 0,0 8-6 16,-4-3-13-16,4 3-16 0,0 0-25 0,-7-3-23 16,3 0-33-16,4 3-89 0,-8-2-186 0,3-1 83 15</inkml:trace>
  <inkml:trace contextRef="#ctx0" brushRef="#br0" timeOffset="122716.9">25202 6681 61 0,'-8'23'118'0,"0"2"-10"15,2 0-4-15,1 2-12 0,4-2-7 0,1 0-9 16,1 3-11-16,3-1-6 0,2 2-2 0,-2 0 2 16,1-2-20-16,2 1-2 0,3-2-4 0,-1 1-2 15,0 3-2-15,1-1-4 0,-1-1-3 16,-2-1 5-16,6 0-3 0,-3 0-7 0,-1-2 4 0,0 0-2 15,1-2-8-15,5 0 2 0,-3-1 6 0,5-1 2 16,-7-5 2-16,4-1 4 0,9 1-2 0,-2 1-1 16,2-3-2-16,1-1 0 0,3 0-10 0,0-4-3 15,2-2 5-15,-2 0-14 0,4-3 10 0,-2 0-9 16,3-1-15-16,-1-4-2 0,1 1 4 0,2-1-2 16,-1-4-1-16,2-1-19 0,-2 1 6 0,3-3 5 15,-2 0-8-15,-2-3-16 0,4-1-12 0,-4-4-9 16,4 0-34-16,-7-3-65 0,3-1-180 0,5-13 80 15</inkml:trace>
  <inkml:trace contextRef="#ctx0" brushRef="#br0" timeOffset="122817.93">26333 6783 116 0,'-18'-48'190'0,"3"18"-9"16,-6 4-18-16,2 4-17 0,-4 3-29 0,-4 6-41 16,2 2-44-16,5 5-67 0,-3 1-130 0,3 4-178 15,2 1 79-15</inkml:trace>
  <inkml:trace contextRef="#ctx0" brushRef="#br0" timeOffset="123333.26">26220 6799 187 0,'-5'-2'202'15,"5"2"-13"-15,0 0-18 0,0 0-14 0,0 0-16 16,0 0-9-16,0 0-14 0,0 0-10 0,0 0-4 15,0 0-11-15,0 0-9 0,0 0-11 0,19 0-8 16,-10 0-6-16,4 2-3 0,1-2-17 0,-1 1-15 16,10 0-10-16,5-1-17 0,0 3-6 0,4 0-16 15,0-1-5-15,0-1-11 0,3 1-4 0,0 0 2 16,4 3-3-16,11-3-5 0,-10-2-8 0,13 3-12 16,-1-5 1-16,-1 4-14 0,-10-1-1 0,-1-2-5 15,12-2-20-15,-13 3-83 0,0-2-208 0,-2-3 93 16</inkml:trace>
  <inkml:trace contextRef="#ctx0" brushRef="#br0" timeOffset="123733.33">27369 6763 123 0,'1'-3'161'0,"-1"3"-1"0,4-6-3 0,-4 6-7 0,0 0-18 16,3-2-10-16,-3 2-11 0,0 0-10 16,1-4-15-16,-1 4-8 0,1-2-9 0,-1 2-14 15,0 0-22-15,0 0-20 0,0 0-24 0,-6-6-22 16,6 6-11-16,-8-5-1 0,2 4-6 0,1-3 20 15,-3 2-14-15,2-1-1 0,-4 0 4 0,1-1-2 0,1 1 5 16,-1-1 0-16,-4 0 5 0,4 1 8 0,0-1 15 16,-1 1 9-16,1-1 14 0,0 1 8 0,0 1 7 15,4 1 7-15,-1 0 11 0,1 0 8 0,5 1 4 16,-13-3 7-16,9 2 13 0,-1 0-1 0,5 1-1 16,-8-1-7-16,8 1-1 0,-5-1-6 0,5 1-6 15,0 0-2-15,0 0 2 0,0 0-3 0,0 0-7 16,0 0-4-16,0 0-3 0,0 0-7 0,18 3 0 15,-18-3-3-15,13 1-5 0,-7 3-6 0,3-2-8 16,-5 2-12-16,6 1-13 0,-3-2-13 0,-2 2-14 16,3 1-11-16,-6-1-18 0,1 1-4 0,0 1 8 15,-3-1-6-15,0 6 1 0,-3-3-4 0,0 1 15 16,-1 1 3-16,-4-2 1 0,-2 4 23 0,-2-1 0 16,-1 2 7-16,-1-3-5 0,1 0 5 0,-1-2 7 15,-2 0-2-15,6-3 6 0,-1 0 4 0,-1 1 1 16,3-2-8-16,3-2 7 0,1 2-24 0,0-1-22 15,-2-3-37-15,6 0-69 0,1-1-179 0,-4 3 79 16</inkml:trace>
  <inkml:trace contextRef="#ctx0" brushRef="#br0" timeOffset="124117.01">27797 6491 171 0,'-20'4'155'15,"-7"2"0"-15,0 4-17 0,-1 0-11 0,0 3-12 0,0 1-11 16,2 1-3-16,-2 2-14 0,3 2-10 0,-1 2-9 16,3-3-9-16,3 1 2 0,2 3-12 0,2-2-1 15,2 3-6-15,5 1-15 0,3 1-11 0,-2 0-2 16,6 1-14-16,3 2-24 0,2-8-32 0,3 7-30 15,0-8-43-15,2 7-92 0,1-3-237 0,1-6 106 16</inkml:trace>
  <inkml:trace contextRef="#ctx0" brushRef="#br0" timeOffset="124317.14">28114 6713 7 0,'-6'-32'123'0,"-7"2"2"15,-1 3-17-15,-4 2-7 0,-1 0-15 0,-5 6 1 16,-2 2-18-16,-1 1-12 0,-1 5-12 0,0 0-24 16,1 5-33-16,7 3-125 0,-1 1-147 0,-2 1 66 15</inkml:trace>
  <inkml:trace contextRef="#ctx0" brushRef="#br0" timeOffset="124466.7">28190 6710 19 0,'-8'1'378'15,"-1"-5"-29"-15,-1 4-37 0,-2-1-33 0,5 0-55 16,-5 1-100-16,7 1-161 0,5-1-238 0,-9 0-298 15,9 0 133-15</inkml:trace>
  <inkml:trace contextRef="#ctx0" brushRef="#br0" timeOffset="126849.97">25818 6446 37 0,'-17'2'110'0,"-1"4"2"0,2 0-8 15,2-1-15-15,-2 2-10 0,0 2 1 0,0-2-10 16,1 0-10-16,3 0-7 0,-4 3-4 0,3-1-10 16,-3 1-1-16,4 2 1 0,0 0-6 0,-3 1-8 15,5 0-5-15,-3 1 7 0,3 1-7 0,-2 1-1 16,2 0-7-16,-5 5 4 0,3-4 9 0,3-2-14 16,2 3 6-16,-5 0-2 0,3 0-12 0,-2 4-9 15,-2 1 1-15,5-5 6 0,3 1-2 0,-3 0-5 16,3-1-1-16,-2 5-6 0,0 3-4 0,3-7-3 15,-1 7 1-15,0-2-1 0,4-5-3 0,-5 5 3 16,2 1 7-16,1-5-7 0,1 0 3 0,2 4 0 16,-3 0-7-16,6-5 7 0,-3-1 11 0,1 2 0 0,3-2 3 15,1 1-1-15,0-1 8 0,0-3 8 16,1-1 6-16,5 2 1 0,-2-2 2 0,3 0-3 16,0 0 2-16,2-2 2 0,3 2 7 0,8-5-7 15,-6 2 2-15,8 1-15 0,-9-6-6 0,14 1-7 16,-1 0-18-16,-1-2-18 0,2-1-20 0,2-4-14 0,1 0-83 15,-3-3-170-15,3 0 76 0</inkml:trace>
  <inkml:trace contextRef="#ctx0" brushRef="#br0" timeOffset="126950.04">26052 7291 65 0,'16'-33'95'0,"3"-15"17"15,-10 13-5-15,0-10 9 0,-5 9 5 16,-8 1-3-16,-2 5 3 0,-6-2-7 0,1 3-18 0,-3 3-26 16,-4-1-39-16,0 0-41 0,1 1-70 15,0 4-100-15,6 6-194 0,1-1 86 0</inkml:trace>
  <inkml:trace contextRef="#ctx0" brushRef="#br0" timeOffset="127200.14">26450 6424 72 0,'8'-4'181'0,"1"-2"-23"16,1-1-14-16,-1 0-17 0,8-4-15 0,-2-1-25 0,7-4-22 16,-2 0-19-16,5 2-40 0,0-4-13 15,-1-2-34-15,4 0-48 0,2-3-55 0,7-9-155 16,3 0 68-16</inkml:trace>
  <inkml:trace contextRef="#ctx0" brushRef="#br0" timeOffset="127466.84">27886 5114 28 0,'-2'-3'99'0,"2"-1"-1"0,0 4-20 0,0-4 0 16,0 4-11-16,-3-5-4 0,3 5 3 16,0 0-16-16,0 0 2 0,-3-3-11 0,3 3-8 15,0 0 0-15,0 0-6 0,0 0-13 0,0 0-16 0,0 0-33 16,0 0-97-16,-7-2-143 0,7 2 63 0</inkml:trace>
  <inkml:trace contextRef="#ctx0" brushRef="#br0" timeOffset="127866.83">27521 4543 101 0,'-19'25'112'0,"4"-1"-2"0,-2 5-16 0,4 2-3 15,-1 2-15-15,3-1-7 0,3 3-4 0,6 0-14 16,0 1-18-16,4-2-10 0,-2 2-14 0,6-1-13 15,0 0-13-15,2-1-8 0,1-3-7 0,2-2-12 16,2-1-24-16,3-2-40 0,0-3-116 0,3-3 52 16</inkml:trace>
  <inkml:trace contextRef="#ctx0" brushRef="#br0" timeOffset="128102.48">27992 5210 39 0,'28'-14'123'0,"1"-5"-21"0,-3 0-23 0,-3-5-7 16,2-4-6-16,6-9-15 0,-11 7-6 0,7-12-9 15,-4 0-10-15,-1 0-15 0,-3-3-3 0,-5 12-2 16,-2 0-3-16,-3-1-3 0,-2-2 14 0,-2 3 7 16,-3-3-9-16,-2 3 6 0,-4 2 4 0,-4 0-2 0,-1 1 0 15,-5 3 2-15,1 0-3 0,-4 1 2 16,-5 2-2-16,-4 0 4 0,-1 2 3 0,-5 2-7 16,-7-9-2-16,6 10 5 0,-1 1-9 0,0 2 5 15,-1 1 2-15,-2 3-3 0,3-1-8 0,0 4 3 16,4 3-19-16,-1 1-25 0,8 2-36 0,0 0-93 15,6 3-175-15,6 0 78 0</inkml:trace>
  <inkml:trace contextRef="#ctx0" brushRef="#br0" timeOffset="128249.66">28022 4478 2208 0,'0'10'142'0,"-2"-2"-64"0,-2-4-26 0,1 2 12 16,-3 1 13-16,1-3 7 0,-3 2-16 0,2-1-19 15,-2-1-12-15,3 0-13 0,-3 1-43 0,-1 1-63 0,5-4-96 16,-1 3-256-16,-1 0-471 0,6 0 209 0</inkml:trace>
  <inkml:trace contextRef="#ctx0" brushRef="#br0" timeOffset="130949.64">1915 9496 349 0,'-5'-15'432'16,"0"0"21"-16,1-1 24 0,0 3 19 0,3 1 8 16,-4 2 5-16,1-2-15 0,0 3-8 0,0-1-4 0,1 4-16 15,0 0-19-15,-1 0-20 0,-3 1-31 16,4 5-31-16,-5-1-40 0,8 1-31 0,-16 6-21 16,4 0-32-16,3 1-25 0,0 1-157 0,2 2-59 15,2 1 0-15,-2 1 0 0,3 0 0 0,2-1 0 16,3 0 0-16,-1 0 0 0,4-3 0 0,1 2 0 15,0-4 0-15,0-3 0 0,4-1 0 0,-2 0 0 16,0-4 0-16,1-1 0 0,2 0 0 0,-2-2 0 16,-2 0 0-16,1-4 0 0,-2-2 0 0,-2 2 0 15,0-2 0-15,-3 2 0 0,-3-2 0 0,2 1 0 0,-6 2 0 16,-1 2 0-16,0 0 0 0,-1 2 0 16,-5 5 0-16,-1 3 0 0,-3 4-65 0,-5 6-557 15,-1 8-121-15,1 0-385 0,1 4-1220 0,-1 1 541 16</inkml:trace>
  <inkml:trace contextRef="#ctx0" brushRef="#br0" timeOffset="131286.04">1537 9941 242 0,'-5'-2'509'0,"0"0"15"0,0 0 17 16,1 0-12-16,4 2-19 0,-8-5-34 0,8 5-48 15,-5-2-36-15,5 2-38 0,0 0-37 0,0 0-38 16,-1-3-23-16,1 3-30 0,0 0-12 0,0 0-33 16,0 0-14-16,0 0-20 0,0 0-14 0,0 0-12 15,14 5-21-15,-14-5 17 0,10 0-28 0,-2-2-10 0,-3-1-6 16,0 2-7-16,1-3-6 0,2-4 1 16,-3 5-7-16,-1-3-8 0,0-1 9 0,-2 2 1 15,0-1 10-15,-4 2 2 0,1 0 2 0,1 4-4 16,-5-4-3-16,5 4-2 0,0 0 1 0,-19 8-5 15,10-1 2-15,-4 4-7 0,-2 0 0 0,-2 3-9 0,3-2-10 16,0 3-11-16,5-6-37 0,4 2-44 0,-2-3-47 16,10 0-72-16,2 2-82 0,4-4-69 0,4-2-74 15,6-4-77-15,2-2-74 0,-1-2-412 16,12-6-1046-16,-3 1 463 0</inkml:trace>
  <inkml:trace contextRef="#ctx0" brushRef="#br0" timeOffset="131583.4">1823 9881 261 0,'10'0'295'16,"-10"0"-15"-16,0 0 20 0,4 2-3 0,-4-2 2 16,3 3 11-16,-2 1-13 0,-1-4 5 0,4 3 2 15,-4 1 10-15,0-4 2 0,2 10-1 0,-2-8-10 0,2 1-17 16,-2 2-18-16,0-5-17 0,0 0-29 16,0 5-18-16,0-2-24 0,0-3-4 0,0 0-29 15,2 2-10-15,-2-2-15 0,0 0-8 0,0 0-15 16,16-5-11-16,-10 4-3 0,-3-5-9 0,0 2-1 0,1 1-10 15,-1-2-4-15,2-2-6 0,-5 1 3 0,1-1 10 16,3 3 12-16,-4 0 12 0,0 1 7 0,0 3-8 16,-4-7 3-16,4 7 4 0,-6-2-6 15,6 2 6-15,-12 4-6 0,2 1-2 0,-3 2-4 0,3-3-12 16,-1 3-69-16,2-1-7 0,0 1 0 0,2-1 0 16,1-1 0-16,3 0 0 0,2 2-137 15,1-4-185-15,4 1-131 0,9-2-193 0,2-4-460 0,4-5-1198 16,0-2 530-16</inkml:trace>
  <inkml:trace contextRef="#ctx0" brushRef="#br0" timeOffset="132382.99">3076 9413 194 0,'1'-11'500'0,"1"3"25"0,-4 1 18 16,4 1 9-16,-2 0-3 0,2 1-8 0,-1 0-10 15,-1 1-29-15,1 1-36 0,-1 3-35 0,0 0-27 16,0 0-6-16,-6 14-16 0,3 4-19 0,1 9-16 16,0 5-12-16,-1 4-14 0,-2 12-22 0,1-2-291 15,3 4-8-15,-2-2 0 0,3 1 0 0,-1 1 0 16,-2-2 0-16,6 0 0 0,-6-13 0 0,3 12 0 16,3-12 0-16,-3 0 0 0,0-1 0 0,1 0 0 0,-1-7 0 15,0-7 0-15,0-2 0 0,0-6 0 16,0-2 0-16,3-3 0 0,-6-1 0 0,3-5 0 15,0-1 0-15,0 0-421 0,-4-20-72 0,4 8-18 16,-2-7-20-16,-1-11-3 0,2 0-23 0,-6-2-301 0,1-3-929 16,0-12 411-16</inkml:trace>
  <inkml:trace contextRef="#ctx0" brushRef="#br0" timeOffset="133516.63">3009 9755 1750 0,'0'-58'13'0,"0"-2"61"16,-1 2 53-16,-3 6 29 0,-1 4 30 0,4 17 25 16,-2 1 51-16,2 5 30 0,2 7 30 0,-2 3 13 0,1 3 8 15,0 2-11-15,0 1-22 0,1 2-22 0,3 2-11 16,2-1-16-16,3 0-14 0,2 4-25 0,0 2-19 15,7 0-28-15,0 2-5 0,1 1-22 0,8 10-13 16,0-2-13-16,0 4-13 0,2 2-6 0,-5 3-12 16,-2 2-26-16,-3 3 13 0,-1 0-10 15,-7 3-7-15,-1-1-8 0,-3-1-1 0,-4 1-14 0,-6 0 3 16,-4-2-4-16,-1 0 0 0,-4-2-5 0,-4-1-4 16,3-7-5-16,-6 3 2 0,3-2 14 0,-2-7 5 15,3 2 10-15,-3-1 3 0,3-3-3 0,3-2-13 16,2 0-41-16,4-3 0 0,-2 1 0 0,2-1 0 15,2-1 0-15,4-1 0 0,0 0 0 0,0 0 0 16,0 0 0-16,20-14 0 0,-2 5 0 0,9-4 0 16,2 1 0-16,6-2 0 0,-3-1 0 0,14-6 0 15,-10 6 0-15,-2-2 0 0,2 0-17 0,0-2-55 16,-5 2 9-16,-5 1 12 0,-4-1 9 0,-7 4 16 16,-1-1 28-16,-5 3 13 0,-2-1 17 0,-3 1 9 15,-3 2 4-15,-4 2 1 0,1-2 14 0,-3 2-30 16,-3-2-30-16,0 5 0 0,-3 2 0 0,1 0 0 15,-1 2 0-15,0 1 0 0,1 3 0 0,-2 1 0 16,5 4 0-16,0-1 0 0,2 1 0 0,4-1 0 0,1 2 0 16,1-1 0-16,4 0 0 0,3 0 0 15,2 1 0-15,1-3 0 0,7 1 0 0,0-2 0 16,3 0 0-16,0-2 0 0,-3 1 0 0,0-2 0 16,-1 2 0-16,-2-1 0 0,-3-1 0 0,-2 5 0 15,-1-3 0-15,-2 4 0 0,0 2 0 0,-4 1 0 16,-1 5 0-16,-2-6 0 0,-1 5 0 0,0 0 0 15,-2-3 0-15,-1 4 0 0,4-3 0 0,-1 3 0 16,-1-6 0-16,2-3 0 0,0 3 0 0,2-4 0 0,-1-1 0 16,6-1 0-16,-2-3 0 0,2 1 0 15,2-1 0-15,4-3 0 0,-2-1 0 0,1-3 0 16,-2-3 0-16,7 1 0 0,-4-5 0 0,3 3 0 16,-6-3 0-16,7-5 0 0,-8 2 0 0,1 0-16 0,0-3 3 15,1 4 2-15,-5 1 14 0,-2 3 10 0,2 1 11 16,-2 5-24-16,0-1 0 0,0 0 0 0,-3 2 0 15,2 1 0-15,-3 2 0 0,0 0 0 0,5 17 0 16,-4-6 0-16,-1 1 0 0,3 4 0 0,-1 1 0 16,2 0 0-16,1-1 0 0,1 2 0 0,2-2 0 15,2-2 0-15,-2-5 0 0,4 2 0 0,-1-4 0 16,-2-2 0-16,0-1 0 0,4-4 0 0,-4-2 0 16,-2-1 0-16,2-2 0 0,0-2 0 0,0-1 0 15,-5-3 0-15,0-6 0 0,-2 0 0 0,1-1 0 16,-3-2 0-16,-4-4 0 0,-1-4 0 0,-1 3 0 15,-1 4 0-15,2 3 0 0,-6 4 0 0,4 1 0 0,1 3 0 16,-1 3 0-16,2 1 0 0,0 3 0 16,0 1 0-16,5 2 0 0,0 0 0 0,-6 10 0 15,6-4 0-15,1 1 0 0,4 3 0 0,2-2 0 16,1 0 0-16,5-2 0 0,4 2 0 0,2-4 0 16,0-1-17-16,9-4-166 0,-6-2-3 0,5-8 7 15,-2 3 13-15,1-6 14 0,-2-1 18 0,-2 0 14 16,-3-2 23-16,-6 3 36 0,2-8 29 0,-2 1 27 15,0-5 25-15,-12 8 20 0,3-7 23 0,-3 5 21 16,3 2 21-16,-4 1 27 0,0 4 12 0,-1 2 16 0,-2 4 4 16,3 0-17-16,-1 3-19 0,0 3-9 0,1 1-93 15,-7 14-26-15,6 2 0 0,-3 12 0 16,4 3 0-16,-5 4 0 0,4 16 0 0,1-2 0 0,1-4 0 16,-1 3 0-16,3-17 0 0,0 1 0 0,1-2 0 15,0-1 0-15,1-6 0 0,-1-3 0 16,2-6 0-16,-3-4 0 0,2-2 0 0,-1-4 0 0,-2-1 0 15,-2-3 0-15,0 0 0 0,11-10 0 0,-5 2 0 16,-1-3 0-16,3-5 0 0,0-2 0 0,-2 0 0 16,2 1 0-16,0-1 0 0,3 2 0 0,0 1 0 15,1 1 0-15,3 1 0 0,-1 3 0 0,3 0 0 16,-2 6 0-16,-2 2 0 0,2 2 0 0,-2 1 0 16,1 3 0-16,0 2 0 0,-2 1 0 0,-2 0 0 15,-1 3 0-15,-3-1 0 0,1 4 0 0,-2-1 0 16,-3 3 0-16,-3 1 0 0,-3-1 0 0,-3 1 0 15,-3-4 0-15,-1 1 0 0,-3 2 0 0,-2-2 0 16,0-1 0-16,-2-3 0 0,0 0 0 0,0-3 0 16,3 0 0-16,1-3-177 0,1-2-460 0,0-1-593 15,4-1-1332-15,9 1 590 0</inkml:trace>
  <inkml:trace contextRef="#ctx0" brushRef="#br0" timeOffset="133666.78">4981 9875 6815 0,'0'0'237'0,"0"0"44"0,0 0 115 16,0 0 29-16,0 0-388 0,0 0-37 0,0 0 0 16,-10-10 0-16,9 6 0 0,1 4 0 0,6-7 0 15,-1 3 0-15,7-2 0 0,-2 2-485 0,12-3-800 16,10 3-1391-16,1 0 616 0</inkml:trace>
  <inkml:trace contextRef="#ctx0" brushRef="#br0" timeOffset="134217.84">5673 9504 211 0,'-6'-10'753'0,"0"4"-11"0,2 1-1 0,-3 1-10 0,-1 3-31 16,-1 1-43-16,1 4-51 0,-6 3-48 0,4 6-47 16,1 2-55-16,-1 3-44 0,0 5-40 0,3 2-43 15,-2-1-30-15,4 4-186 0,1-4-113 0,3 3 0 16,2-9 0-16,3 2 0 0,3-2 0 0,1-4 0 15,4 1 0-15,-2-3 0 0,4-4 0 0,-1-3 0 16,1-2 0-16,-1-3 0 0,6-4 0 0,-2-2 0 16,-1-1 0-16,-2-4 0 0,-2-2 0 0,-4-3 0 15,-1-2 0-15,-4-7 0 0,-3-3 0 0,-3-2 0 16,-2 0 0-16,-4 4 0 0,0-5 0 0,-2 4 0 16,3 9 0-16,-6-5 0 0,4 1 0 0,2 8 0 15,4 1 0-15,2 1 0 0,-1 2 0 0,7-2 0 16,0 3 0-16,3-1 0 0,5-2 0 0,6 3 0 15,6-2 0-15,3-1 0 0,2 1 0 0,-3 3 0 0,2 0 0 16,-1 3 0-16,-8 1 0 0,0 5 0 16,2 2 0-16,-9 0 0 0,0 3 0 0,0 5 0 15,-1 4 0-15,-7 3 0 0,0 10 0 0,-6 3 0 16,0 5 0-16,-5 14 0 0,-3-2 0 0,-1 2 0 16,-3 3 0-16,0-2 0 0,2 8 0 0,1-2 0 15,-1 23 0-15,8-25 0 0,3 3 0 0,1 0 0 16,5-1 0-16,1-2 0 0,3 0 0 0,5-5 0 0,1-5 0 15,-3-12 0-15,2-4 0 0,3-2 0 0,-2-6 0 16,-2-8 0-16,1-4 0 0,-4-3 0 0,3-5 0 16,-4-1 0-16,4-4 0 0,-7-2 0 0,2-4 0 15,-3-4 0-15,-1-6 0 0,-4 1 0 0,0-9 0 16,-5-4 0-16,0 0 0 0,-9-12 0 0,-3-1 0 16,0-2 0-16,3 15 0 0,-1-1 0 0,-2-11 0 15,3 11 0-15,1 4 0 0,2 2 0 0,-3 4 0 16,8 6 0-16,-1 2 0 0,2 0 0 0,8 2-1366 15,2-2-1478-15,2 5 654 0</inkml:trace>
  <inkml:trace contextRef="#ctx0" brushRef="#br0" timeOffset="135132.29">6661 9647 6916 0,'-6'-12'377'0,"0"-5"-208"0,3 3 98 15,3-1 47-15,4-2-166 0,4 1-148 0,3 0 0 0,6-4 0 16,1 8 0-16,5-4 0 0,5 6 0 0,2 0 0 16,-1 6 0-16,0 2 0 0,-1 3 0 0,0 5 0 15,2 6 0-15,-7 4 0 0,-4 2 0 0,-1 2 0 16,-5 3 0-16,-2 1 0 0,-4 4 0 0,-4-3 0 16,-4 1 0-16,-1 1 0 0,-2-4 0 0,-4 2 0 15,2-7 0-15,-3 0 0 0,4 1 0 0,-2-5 0 16,0-4 0-16,3-1 0 0,0-2 0 0,3-3 0 15,-2 0 0-15,3-4 0 0,0 0 0 0,0 0 0 16,13-11 0-16,-4 3 0 0,1-7 0 0,4 1 0 0,0-8 0 16,4 2 0-16,-1-4 0 0,0 2 0 15,0 2 0-15,-3 5 0 0,-1 2 0 0,-3 0 0 16,3 6 0-16,-4 1 0 0,0 2 0 0,1 3 0 16,-2 2 0-16,0 2 0 0,-1 2 0 0,2 2 0 0,-3 3 0 15,3 1 0-15,-1 0 0 0,0 5 0 16,1-3 0-16,-3-3 0 0,-1 1 0 0,4 2 0 15,-2-5 0-15,-1-1 0 0,0 1 0 0,3-2 0 0,-2-2 0 16,0-3 0-16,1-1 0 0,2 0 0 0,3-2 0 16,-4-4 0-16,1-3 0 0,3-1 0 0,2-4 0 15,-2 1 0-15,5-7 0 0,4-1 0 0,-6 2 0 16,5 1 0-16,-10 2 0 0,-2 6 0 0,1 0 0 16,-3 3 0-16,-1 1 0 0,-2 1 0 0,1 3 0 15,-1 2 0-15,-4 0 0 0,5 8 0 0,-5-1 0 16,0 4 0-16,-4 1 0 0,3 5 0 0,1 0 0 15,0 0 0-15,0-1 0 0,5 1 0 0,-2-2 0 16,0-1 0-16,1-3 0 0,4-3 0 0,-3 2 0 16,0-3 0-16,4-5 0 0,-1 0 0 0,-2-4 0 15,3 1 0-15,0-1 0 0,0-4 0 0,-3-4 0 16,1-1 0-16,-2 2 0 0,-1-7 0 0,-3 0 0 16,-1-2 0-16,0-8 0 0,-4 2 0 0,-2-1 0 0,-2 0 0 15,2 7 0-15,-2 1 0 0,2 3 0 16,-2 4 0-16,4 2 0 0,2 0 0 0,-1 4 0 15,2 0 0-15,-3 3 0 0,4 1 0 0,0 0 0 16,0 0 0-16,0 0 0 0,28 7 0 0,-15-6 0 16,15 0 0-16,-6-1 0 0,7-1 0 0,-1 0 0 15,1-4 0-15,1-1 0 0,-4-2 0 0,-7 2 0 0,-4-4 0 16,2 0 0-16,-2-3 0 0,-3 0 0 0,-2 0 0 16,-1 0 0-16,-4 2 0 0,-3 0 0 0,1 1 0 15,-2 1 0-15,0-1 0 0,-1 4 0 0,-1 2 0 16,0 0 0-16,1 4 0 0,0 0 0 0,-9 10 0 15,3-1 0-15,1 8 0 0,-6 8 0 0,7 5 0 16,-2 1 0-16,2 3 0 0,0 0 0 0,2-3 0 16,1 2 0-16,-2 0 0 0,4-4 0 0,-1-1 0 15,0-8 0-15,0-2 0 0,0-3 0 0,0-4 0 16,0 0 0-16,0-5 0 0,0-3 0 0,0 1 0 16,0-4 0-16,0 0 0 0,0 0 0 0,9-17 0 15,0 4 0-15,1 0 0 0,4-4 0 0,2-7 0 16,5-2 0-16,1-1 0 0,5 0 0 0,0-1 0 0,10-7 0 15,-9 11 0-15,3 3 0 0,-4 0 0 16,-2 5 0-16,-6 5 0 0,2 6 0 0,-2-8-1366 0,-6 9-1478 16,5 0 654-16</inkml:trace>
  <inkml:trace contextRef="#ctx0" brushRef="#br0" timeOffset="136415.68">8930 9723 46 0,'-5'2'549'16,"1"1"41"-16,4-3 38 0,-7 1 21 0,7-1-16 15,0 0-27-15,-8 0-36 0,8 0-34 0,0-7-43 16,5 0-35-16,3-3-31 0,3-3-34 0,8-7-32 16,-2-2-35-16,2 0-30 0,3-6-31 0,6-10-24 15,-8 8-117-15,7-9-124 0,-5 11 0 0,4-15 0 16,-1 4 0-16,-2-2 0 0,-10 12 0 0,1-5 0 15,-4-1 0-15,-2 2 0 0,-1 2 0 0,-3 4 0 16,-2-2 0-16,0 12 0 0,-4 5 0 0,0 3 0 16,2 2 0-16,-1 5 0 0,-3 1 0 0,4 1 0 15,-11 23 0-15,3 2 0 0,0 6 0 0,1 5 0 16,-5 13 0-16,7 0 0 0,0 1 0 0,2-1 0 16,2-1 0-16,1 0 0 0,3-14 0 0,4 0 0 0,0 1 0 15,2-4 0-15,0-3 0 0,-2-2 0 16,2-8 0-16,0-1 0 0,1-5 0 0,-2-1 0 15,2-5 0-15,-1-2 0 0,-1-3 0 0,2-2 0 16,3-2 0-16,-4-3 0 0,2-3 0 0,1-3 0 0,-3-3 0 16,4-3 0-16,-3-6 0 0,-1-1 0 0,0-3 0 15,-4 1 0-15,-1-4 0 0,-2 2 0 16,0 1 0-16,-2 1 0 0,0 8 0 0,-3 1 0 0,0 8 0 16,2 1 0-16,0 2 0 0,-2 1 0 0,1 4 0 15,-3 0 0-15,5 2 0 0,0 0 0 0,-4 10 0 16,3-3 0-16,3 2 0 0,2 1 0 0,2 2 0 15,1-2 0-15,4 2 0 0,6-1 0 0,-2-3 0 16,6 1 0-16,0-3 0 0,5 1 0 0,1-2 0 16,-7-3 0-16,4-2 0 0,-3 0 0 0,1-1 0 15,-3 1 0-15,-2 1 0 0,-5 0 0 0,0-1 0 16,-2 0 0-16,-4 3 0 0,2-1 0 0,-3 3 0 16,-4 1 0-16,2 3 0 0,-3 1 0 0,-4 1 0 15,0-1 0-15,-1 5 0 0,1 1 0 0,-1-3 0 16,0 1 0-16,3-1 0 0,0-1 0 0,1 1 0 15,2-1 0-15,3-3 0 0,1 0 0 0,5-3 0 16,-1-2 0-16,8 0 0 0,-4-3 0 0,6-3 0 0,-1-1 0 16,1-5 0-16,0-3 0 0,-3 1 0 0,5-13 0 15,-7 2 0-15,-2-2-637 0,-6-8-622 0,-2 0-1365 16,-3-1 604-16</inkml:trace>
  <inkml:trace contextRef="#ctx0" brushRef="#br0" timeOffset="136566.14">9311 9188 428 0,'-17'2'549'0,"6"-1"-34"16,2 2 22-16,3 1 32 0,4-3 13 0,2 3-31 0,0-4-40 15,17 5-48-15,2-3-49 0,9 3-38 0,7 0-49 16,-1 1-70-16,19-4-114 0,-15 2-151 0,16-2-173 16,-16 2-179-16,14-4-197 0,-15 2-296 0,3 3-924 15,-2-1 409-15</inkml:trace>
  <inkml:trace contextRef="#ctx0" brushRef="#br0" timeOffset="137999.97">10300 9449 484 0,'-1'-6'628'0,"-2"-1"37"0,2 0 11 15,-4-4-18-15,1 3-24 0,-4-1-24 0,0 2-22 16,-1 0-36-16,0 1-44 0,-2 2-35 0,0 2-40 15,-2 3-30-15,-1 2-31 0,0 6-35 0,-1 3-167 0,3 1-170 16,-7 7 0-16,6 1 0 0,-2 1 0 0,6-4 0 16,5 7 0-16,0-6 0 0,3-1 0 0,4 1 0 15,2-2 0-15,1 0 0 0,4-3 0 0,3 0 0 16,0-2 0-16,1-3 0 0,0-3 0 0,0-2 0 16,-1-3 0-16,1-1 0 0,-3-2 0 0,0-3 0 15,1 1 0-15,-1-2 0 0,-4-2 0 0,3 0 0 16,-3-5 0-16,2 0 0 0,0-1 0 0,-4-2 0 15,1 0 0-15,-2-3 0 0,0 1 0 0,1 1 0 16,-4 1 0-16,1 6 0 0,1-1 0 0,-1 6 0 16,0 1 0-16,-2-2 0 0,0 6 0 0,0 0 0 15,0 0 0-15,4 13 0 0,-3-6 0 0,3 4 0 16,-4 2 0-16,4-1 0 0,-3 0 0 0,3 4 0 16,0-4 0-16,2-1 0 0,-1 0 0 0,2-2 0 15,-2-1 0-15,3 2 0 0,-2-7 0 0,-1 1 0 16,4 0 0-16,0-3 0 0,0-1 0 0,-1-1 0 15,1-6 0-15,0 4 0 0,2-2 0 0,-2-3 0 0,6-1 0 16,-2-3 0-16,-3 0 0 0,3-1 0 0,0-1 0 16,0 0 0-16,-2-1 0 0,2 3 0 0,-4 3 0 15,-3 0 0-15,2 3 0 0,-3 3 0 0,4-2 0 16,-4 4 0-16,-5 1 0 0,9 6 0 0,-5-2 0 16,4 3 0-16,-3 7 0 0,-2-2 0 15,0 5 0-15,-3-6 0 0,6 6 0 0,-3 0 0 16,1-1 0-16,-3-5 0 0,3 1 0 0,-1-4 0 0,-1 0 0 15,4-2 0-15,0-1 0 0,0-2 0 0,2-2 0 16,-1-4 0-16,4-2 0 0,-2 2 0 0,6-8 0 16,-7 2 0-16,3-4 0 0,3 0 0 0,-5-1 0 15,1-2 0-15,3-1 0 0,-4 2 0 0,1-1 0 16,4 2 0-16,-6 3 0 0,5 4 0 0,-4-3 0 16,0 4 0-16,-2 0 0 0,1 5 0 0,-3-1 0 15,3 4 0-15,-2 2 0 0,-1 0 0 0,2 2 0 0,-1 5 0 16,-1-2 0-16,4 6 0 0,0-2 0 15,-3-2 0-15,2-1 0 0,2 2 0 0,-1-4 0 16,1 1 0-16,-2-3 0 0,4-3 0 0,-2-1 0 16,0 0 0-16,-5-2 0 0,4 0 0 0,0-3 0 15,-1 1 0-15,1-3 0 0,-3-2 0 0,2 1 0 16,-2-2 0-16,2-1 0 0,1-1 0 0,0-4 0 0,1-1 0 16,3-1 0-16,-2 1 0 0,4 4 0 15,0 0 0-15,-1 0 0 0,1 4 0 0,0 1 0 16,-2 3 0-16,6 2 0 0,-6 2 0 0,5 4 0 0,-4 2 0 15,1 4 0-15,-1 1 0 0,-2 2 0 0,1 3 0 16,-2 6 0-16,2-1 0 0,-8-3 0 0,0-1 0 16,-2 0 0-16,-1 1 0 0,-2-1 0 15,0-4 0-15,-2 1 0 0,0-4 0 0,-1-3 0 0,-1 2 0 16,-1-4 0-16,-2-3 0 0,2 1 0 0,-1-3 0 16,-2 1 0-16,8-2 0 0,-14-4 0 0,8-1 0 15,2-1 0-15,-3-3 0 0,6 0 0 0,0-3 0 16,2-6 0-16,4 0 0 0,3 1 0 0,5-6 0 15,2 2 0-15,3 0 0 0,1 2 0 0,-2 6 0 16,-2 2 0-16,4-1 0 0,-2 3 0 0,-2 4 0 0,7 1 0 16,-11 3 0-16,2 0 0 0,1 3 0 0,-2 2 0 15,-1 0 0-15,-3 5 0 0,0-1 0 16,-2 3 0-16,2-2 0 0,-3 7 0 0,-1-4 0 16,-3 2 0-16,1-1 0 0,1-1 0 0,-2-1 0 15,1-1 0-15,-2-4 0 0,2 0 0 0,-2 1 0 16,1-2 0-16,2-1 0 0,3-3 0 0,-2 2 0 15,-4-3 0-15,10-5 0 0,-1 1 0 0,4 2 0 0,-3-7 0 16,7 0 0-16,-3-2 0 0,4 0 0 0,2-6 0 16,-2 6 0-16,-2-2 0 0,1 1 0 15,-2 3 0-15,1-1 0 0,-6 4 0 0,4 2 0 0,-2-1 0 16,-3 1 0-16,5 4 0 0,-5 2 0 0,-3 2 0 16,3 2 0-16,0 1 0 0,-5 3 0 0,1-1 0 15,-1 3 0-15,0 1 0 0,-2-2 0 0,0 1 0 16,-2 2 0-16,1-1 0 0,0-4 0 0,2 1 0 15,-2-4 0-15,-1 2 0 0,0-3 0 0,3 1 0 16,-3-3 0-16,0-3 0 0,6 2 0 0,-6-2 0 16,13-3 0-16,-7-3 0 0,3 2 0 0,0-3 0 15,5-4 0-15,-1-1 0 0,2 0 0 0,1-2 0 16,0 3 0-16,0-1 0 0,1 1 0 0,0 0 0 16,-3 4 0-16,0 1 0 0,-4 1 0 0,1 2 0 15,-5 1 0-15,3 2 0 0,-3 3 0 0,-1 0 0 16,0 3 0-16,-1-1 0 0,0 1 0 0,0 2 0 0,1 1 0 15,-2-2 0-15,0 3 0 0,0-3 0 16,0-1 0-16,2 1 0 0,0-1 0 0,0 0 0 0,5-1 0 16,-1-2 0-16,-2-1 0 0,5-2 0 15,-3 0 0-15,2-3 0 0,1-1 0 0,-2 2 0 0,2 0 0 16,-2-3 0-16,2 0 0 0,-3 3 0 0,-2-1 0 16,4 0 0-16,-5 0 0 0,0 1 0 0,1 1 0 15,-4 0 0-15,-3 1 0 0,11 0 0 0,-11 0 0 16,8 1 0-16,-3 1 0 0,-5-2 0 0,10 1 0 15,-6 0 0-15,1 1 0 0,-5-2 0 0,0 0 0 16,10-3-649-16,-9 1-608 0,3-3-1362 0,-2-1 602 16</inkml:trace>
  <inkml:trace contextRef="#ctx0" brushRef="#br0" timeOffset="138150.34">12327 9256 5252 0,'-17'-23'436'0,"4"7"-84"16,-2 1 89-16,4 1 37 0,-1-2-31 0,3 2-62 15,3 4-67-15,0 4-236 0,2-1-82 0,0 2 0 16,4-3 0-16,-1 4 0 0,3 1 0 0,-2 3 0 0,8 0 0 16,-8 0-82-16,11 3-669 0,-3-2-476 15,1 0-1329-15,2 1 589 0</inkml:trace>
  <inkml:trace contextRef="#ctx0" brushRef="#br0" timeOffset="138565.91">12725 9022 456 0,'-2'-11'881'0,"1"5"-6"0,1 1-16 15,-3 0-43-15,2 2-41 0,1 3-42 0,0 0-32 16,0 0-44-16,0 16-53 0,-2 2-49 0,0 12-276 16,1 4-279-16,0 14 0 0,-1 5 0 0,1 0 0 15,1 0 0-15,-2 1 0 0,-2-3 0 0,1 0 0 16,1-4 0-16,1-14 0 0,-3-1 0 0,2-1 0 0,0-5 0 15,2-8 0-15,1-2 0 0,-1-5 0 16,0-6 0-16,1-2 0 0,-1-3 0 0,0 0-502 16,9-17 17-16,-4 5 27 0,4-12 39 0,-1 0 51 0,1-6 47 15,1-5 62-15,3-8 64 0,1-1 60 0,-4-7 61 16,6-1 71-16,-1 5 65 0,-1-6 76 16,-1 6 67-16,-7 16 61 0,2 1 59 0,-2 5 38 0,-1 7 24 15,-2 7 5-15,-1-1-30 0,-3 7-33 0,4 2-21 16,-3 3-226-16,0 0-82 0,-3 18 0 0,1 3 0 15,0 10 0-15,0 5 0 0,-1 12 0 0,2 2 0 16,0 2 0-16,1-3 0 0,0 2 0 0,-2-1 0 16,2-15 0-16,0 1 0 0,2-2 0 0,0-5 0 15,1-5 0-15,-3-5 0 0,0-6 0 0,1-3 0 16,-1-5-155-16,0 0-394 0,0-3-34 0,0-2-9 16,0 0 0-16,0 0-362 0,-1-20-1033 0,-2 10 457 15</inkml:trace>
  <inkml:trace contextRef="#ctx0" brushRef="#br0" timeOffset="139033.66">12873 9549 2137 0,'2'-17'43'0,"2"2"62"0,-1 4 26 15,1 1 34-15,1 2 47 0,-3 3 38 0,2 1 31 16,0 1 30-16,-4 3 21 0,0 0 6 0,0 0 9 16,13 9-17-16,-7-5 0 0,-1 0-42 0,-2 2 5 15,3 1-23-15,-2-2-19 0,2 1-29 0,3 1-22 0,-1 0-20 16,1-2-30-16,5 2-4 0,-4-3-20 16,3 1-5-16,5 3-13 0,-6-4-13 0,1 1-5 0,3 0-9 15,-4 0-15-15,0-1-1 0,0-1-13 0,-1-1-10 16,-1 1-9-16,-3-2-33 0,4 0 0 0,-2 0 0 15,-2-2 0-15,0 0 0 0,7-2 0 0,-6 2 0 16,-3-1 0-16,5 1 0 0,-5-1 0 0,2 1 0 16,-1 1 0-16,1 1 0 0,0 1 0 0,0-2 0 15,2 4 0-15,2 1 0 0,-2-1 0 0,4 1 0 16,3-2 0-16,0 6 0 0,-2-6 0 0,4 0 0 16,3-1 0-16,-2-1 0 0,-2 0 0 0,0-3 0 15,1 0 0-15,-7-3 0 0,8-2 0 0,-3-1 0 16,-6-1 0-16,3-3 0 0,-3-1 0 0,-1-3 0 0,-3 2 0 15,2-3 0-15,-4-1 0 0,-3 1 0 16,0 0 0-16,-1 0 0 0,-1 4 0 0,-2-4 0 16,0 9 0-16,-5-2 0 0,0 3 0 0,3 5 0 15,-5 3 0-15,-4 3 0 0,4 7 0 0,-8 8 0 16,4 6 0-16,-3 7 0 0,-1 13 0 0,3 0 0 16,3 4 0-16,1 4 0 0,3-3 0 0,1-2 0 15,1 1 0-15,5 0 0 0,1-1 0 0,1-12 0 0,1-2 0 16,2-4 0-16,-1-3 0 0,3-1 0 0,0-8 0 15,0-3 0-15,-2-5 0 0,1-3 0 0,-1-2 0 16,0-4 0-16,0 0 0 0,-4-1 0 0,0 0 0 16,1-12 0-16,-6 3 0 0,1-7-563 0,-5 0-171 15,-4-7-415-15,3-5-1245 0,-6-5 550 0</inkml:trace>
  <inkml:trace contextRef="#ctx0" brushRef="#br0" timeOffset="139199.84">12629 9383 321 0,'-13'-1'699'16,"3"-2"35"-16,2 1 8 0,4-1-4 0,2 0-19 15,2 3-47-15,9-7-57 0,5 2-71 0,5 0-44 16,8-2-53-16,9 1-41 0,3 0-65 0,11-4-80 16,-13 4-97-16,5-2-125 0,-3 2-176 0,10-3-220 0,-14 1-232 15,-2 0-555-15,4-4-1238 0,-6 1 548 16</inkml:trace>
  <inkml:trace contextRef="#ctx0" brushRef="#br0" timeOffset="140083.13">14364 9240 12 0,'31'-39'662'0,"-11"12"30"0,1-3 34 16,-1 4 3-16,-4 1 14 0,-4 1-19 0,0 11-23 16,-6 0-22-16,-2 4-41 0,0 3-53 0,0 1-55 15,-3 1-48-15,-1 4-194 0,0 0-288 0,-1 20 0 16,-3-3 0-16,0 10 0 0,0 7 0 0,-1 14 0 16,1-3 0-16,-2 2 0 0,3 0 0 0,2 0 0 15,0 1 0-15,-2 0 0 0,7-14 0 0,-4-4 0 0,0 2 0 16,0-3 0-16,1-10 0 0,2-1 0 0,-3-5 0 15,0-2 0-15,5-7 0 0,-5 0 0 0,1-4-530 16,-1 0-35-16,3-9 21 0,-2-2 37 0,3-7 65 16,-3-7 62-16,7-2 76 0,-4-3 64 15,1-1 63-15,1-6 59 0,6-14 58 0,1 6 55 16,1-6 65-16,1 6 65 0,-4 13 64 0,0 4 53 16,-2 5 55-16,-1 6 32 0,-1 3 17 0,-2 3 2 0,0 7-4 15,-2 2 9-15,-3 2 4 0,0 0-9 0,11 18-14 16,-7 1-134-16,-3 6-200 0,-1 4 0 0,-1 1 0 15,-2 2 0-15,1 0 0 0,-1 0 0 0,-2 2 0 16,2-3 0-16,3-1 0 0,-2-1 0 0,2-4 0 16,3-6 0-16,-2-1 0 0,2-6 0 0,0-1 0 15,0-2 0-15,-2-2 0 0,4-4 0 0,-1 0 0 16,1-3 0-16,-5 0 0 0,14-10 0 0,-6 0 0 16,-3-1 0-16,3-3 0 0,-2-2 0 0,3-1 0 15,0 0 0-15,-1 1 0 0,-3 3 0 0,1 5 0 16,1-3 0-16,-5 7 0 0,5-2 0 0,-2 5 0 15,1 2 0-15,-6-1 0 0,15 10 0 0,-7-3 0 16,2 7 0-16,2 2 0 0,-2 0 0 0,7 3 0 16,-4-2 0-16,4 3 0 0,-3-7 0 0,8 3 0 15,1-2 0-15,-5-5 0 0,4-1 0 0,-2-7 0 16,-2 1 0-16,4 0 0 0,-2-4 0 0,-2 0 0 0,-4-2 0 16,-2-3 0-16,-1 1 0 0,1-6 0 0,-2-1 0 15,-4-1 0-15,3-3 0 0,-4-1 0 0,-1-7 0 16,0 0 0-16,-3-1 0 0,-2 8 0 0,0 0 0 15,-2 6 0-15,-1 0 0 0,0 2 0 16,2 1 0-16,-7 6 0 0,4 1 0 0,-1 4 0 0,-3 2 0 16,2 5 0-16,2 3 0 0,-1 3 0 0,3 4 0 15,4 1 0-15,-1 0 0 0,4 6 0 0,5-3 0 16,0-5 0-16,1-2 0 0,2 0 0 0,3-5 0 16,-2 0 0-16,-3-4 0 0,2-4 0 0,-6-2-383 15,2-3-316-15,-8 2-487 0,2-10-1283 0,-8 2 568 16</inkml:trace>
  <inkml:trace contextRef="#ctx0" brushRef="#br0" timeOffset="140219.13">14567 9148 253 0,'-33'-13'557'0,"9"-2"-13"0,1 3 26 0,8 3 37 16,8 3-17-16,5 1-26 0,2-1-34 0,6 0-51 16,9 1-51-16,15 1-41 0,7 3-62 0,20 4-96 15,6 3-138-15,1 1-161 0,29 3-187 0,-2 0-220 16,-28-5-415-16,-3 3-966 0,7-2 428 0</inkml:trace>
  <inkml:trace contextRef="#ctx0" brushRef="#br0" timeOffset="140799.7">16014 9335 42 0,'9'-9'567'0,"1"0"9"0,-6-3 9 16,4 3 1-16,-3-6-14 0,0 1-9 0,-2 1-13 15,-2 3-27-15,-1-1-30 0,0 2-30 0,-4-1-30 16,2 2-36-16,-6 1-35 0,0 5-29 0,-2 3-24 16,-4 2-19-16,-4 4-22 0,-4 6 1 0,-1 2-259 15,3 3-10-15,-1 3 0 0,1 5 0 0,3-2 0 16,5 3 0-16,2-3 0 0,3 0 0 0,3-5 0 16,7 0 0-16,4-2 0 0,1 0 0 0,1-7 0 15,5 0 0-15,4-3 0 0,1-3 0 0,3-4 0 16,5-3 0-16,2-5 0 0,-10 1 0 0,9-6 0 0,-5-3 0 15,-3-3 0-15,0-1 0 0,-1-4 0 0,-2-1 0 16,-1-3 0-16,-2-2 0 0,2-5 0 0,0-12 0 16,-2 13 0-16,-1-12 0 0,-4 11 0 0,1-1 0 15,-3 1 0-15,-2 4 0 0,-1 3 0 0,-3 9 0 16,-1 2 0-16,0 6 0 0,-1 7 0 16,-6 4 0-16,7 0 0 0,-15 13 0 0,6 4 0 0,-4 7 0 15,-1 8 0-15,-1 14 0 0,5 2 0 0,1 4 0 16,5-3 0-16,1 0 0 0,3 2 0 0,4-6 0 15,3 0 0-15,1-13 0 0,0-1 0 0,4-4 0 0,0-3 0 16,0-9 0-16,1-3 0 0,2-2 0 16,-1-3 0-16,0-5 0 0,-1-2 0 0,5-3 0 15,-2-3 0-15,1-4 0 0,-3-2 0 0,7-6 0 16,-4 0 0-16,-3-6 0 0,4 1 0 0,-5-4 0 16,5 2 0-16,-4 0 0 0,-1 1 0 0,-3 9 0 15,2 0 0-15,-6 5 0 0,0 2 0 0,-1 4 0 16,-2 0 0-16,0 4 0 0,-3 0 0 0,5 12 0 15,-4-1 0-15,0 5 0 0,-1 0 0 0,0 2 0 0,0 7 0 16,2-5 0-16,0 5 0 0,3-7 0 0,0 1 0 16,0-1 0-16,2-2 0 0,-1-2 0 0,2-5 0 15,1 1 0-15,-2-3 0 0,1-1 0 0,-1-3 0 16,0-2-68-16,-2-1-729 0,3-4-424 0,-5 1-1323 16,0-3 585-16</inkml:trace>
  <inkml:trace contextRef="#ctx0" brushRef="#br0" timeOffset="140917.04">16640 9242 145 0,'-1'-35'361'0,"-4"0"31"0,1 5 23 16,0 3 24-16,2 6 38 0,-1 5-1 0,1 4-18 16,2 3-31-16,-2 1-44 0,2 5-36 0,2 0-41 15,-2 3-75-15,11 9-97 0,2 2-149 0,2 2-146 16,3 8-148-16,0 2-442 0,1 3-815 0,-1 1 361 16</inkml:trace>
  <inkml:trace contextRef="#ctx0" brushRef="#br0" timeOffset="142203.41">16869 9517 328 0,'-4'1'517'0,"4"-1"43"0,0 0 25 0,0 0 7 16,-6-10-1-16,6 3-16 0,5-3-22 0,0 0-39 0,4-3-30 15,4-2-38-15,2 0-30 0,7-5-31 16,-2-1-32-16,2 1-32 0,1-1-32 0,0-1-22 16,0-2-32-16,0-1-55 0,0 4-180 0,-4 0 0 0,2 2 0 15,-11 5 0-15,0 5 0 0,-2 0 0 0,-4 3 0 16,0 3 0-16,-3 0 0 0,-1 3 0 0,0 0 0 15,-8 12 0-15,3-3 0 0,-3-1 0 0,-2 5 0 16,1 3 0-16,3-1 0 0,-1 3 0 0,1-1 0 16,6 3 0-16,0-3 0 0,1 2 0 0,8 0 0 15,4 2 0-15,2 1 0 0,2-3 0 16,1-5 0-16,-4 1 0 0,6 3 0 0,-5-6 0 0,0 1 0 16,-4-2 0-16,-2-2 0 0,0-1 0 0,-4-1 0 15,-1-1 0-15,-6 0 0 0,0-3 0 0,-5 2 0 16,-4-1 0-16,0-2 0 0,-7 2 0 0,5-2 0 15,-5 1 0-15,2-2 0 0,2 1 0 0,2 1 0 16,2-1 0-16,1-1 0 0,4-1 0 0,5 0 0 16,0 0 0-16,0 0 0 0,-4-4 0 0,4 4 0 15,19-8 0-15,-2 2 0 0,3-1 0 0,-1-1 0 16,13-4 0-16,0-2 0 0,0-3 0 0,0 0 0 16,3-1 0-16,7-11 0 0,-2 0 0 0,-1-2 0 15,-11 9 0-15,-1-3 0 0,-4 1 0 0,-1 4 0 0,-11 4 0 16,2 1 0-16,-5 6 0 0,-2-2 0 15,-3 1 0-15,-2 2 0 0,-3 6 0 0,-4 1 0 16,6 1 0-16,-20 9 0 0,5 1 0 0,-2 2 0 16,3 1 0-16,-8 6 0 0,5 3 0 0,6-5 0 0,-2 0 0 15,5 1 0-15,1 6 0 0,4-5 0 0,5 0 0 16,5 0 0-16,2-2 0 0,8 3 0 16,3 0 0-16,7-5 0 0,0-1 0 0,6-4 0 0,-1-2 0 15,3-3 0-15,3-1 0 0,-5-3 0 0,4-2 0 16,-4-3 0-16,-1-1 0 0,-1-4 0 0,0-2 0 15,-6-3 0-15,6-1 0 0,-8-2 0 0,4-2 0 16,1-5 0-16,-2 1 0 0,-1-2 0 0,-4 4 0 16,0 2 0-16,1-4 0 0,-12 8 0 0,3 0 0 15,-7 0 0-15,1 5 0 0,-6 0 0 0,2-1 0 0,-6 6 0 16,-5 0 0-16,-2 2 0 0,0-1 0 16,-7 4 0-16,-4 2 0 0,0 1 0 0,-8 5 0 15,3 2 0-15,1 3 0 0,-1-2 0 0,2 2 0 16,1 3 0-16,7-3 0 0,3 0 0 0,2 1 0 15,0-1 0-15,2-3 0 0,6 0 0 0,3 1 0 16,0 0 0-16,2-2 0 0,1 0 0 0,6-2 0 16,-2-1 0-16,0-1 0 0,6 1 0 0,-4-5 0 15,4 0 0-15,-2-1 0 0,1-2 0 0,-2-1 0 0,3-3 0 16,-3 1 0-16,2-1 0 0,2-4 0 16,-4 1 0-16,0 1 0 0,-1 2 0 0,-1-1 0 15,-3 2 0-15,-1 1 0 0,1 1 0 0,-3 1 0 0,-2 2 0 16,0 0 0-16,0 0 0 0,0 10 0 0,-1-4 0 15,-3 5 0-15,2 0 0 0,-2 1 0 0,1 1 0 16,3 2 0-16,-1 0 0 0,1-2 0 0,1-2 0 16,3-1 0-16,4-1 0 0,-2-2 0 0,4-1 0 15,1-3 0-15,3-1 0 0,-3-4 0 0,8-1 0 16,-2-1 0-16,1-3 0 0,-3-2 0 0,3-2 0 16,5-3 0-16,-1-3 0 0,-3 0 0 0,3-4 0 15,-1 3 0-15,-1-3 0 0,3 0 0 0,2-4 0 16,-3 3 0-16,2 4 0 0,0-3 0 0,-3 4 0 15,-6 6 0-15,3 4 0 0,-4 3 0 0,1-1 0 16,-2 5 0-16,3 2 0 0,0 4 0 0,-7 2 0 16,5 5 0-16,-1 2 0 0,-4 2 0 0,-1 1 0 15,-3 0 0-15,0 1 0 0,-4 1 0 0,1 0 0 16,-2-2 0-16,-3 1 0 0,2-1 0 0,-6-2 0 16,5-6 0-16,-9 5 0 0,4-5 0 0,-2-2 0 15,-2-4 0-15,0 3 0 0,2-5 0 0,-4 1 0 0,1-3 0 16,1 0 0-16,2 0 0 0,1 0 0 0,8 0 0 15,-10-2 0-15,5 0 0 0,5 2 0 0,-1-3 0 16,1 3 0-16,10-7 0 0,4 5 0 16,3-3 0-16,6 2 0 0,2-3 0 0,9 1 0 0,-2-1 0 15,1-3 0-15,-1 4 0 0,2-6 0 0,-2 3 0 16,-1-3 0-16,1 2 0 0,-4-2 0 0,-2-1 0 16,-3-3 0-16,-3-1 0 0,-6 5 0 0,0-2 0 15,-6 1 0-15,-2 1 0 0,-2 0 0 0,-4-1 0 16,-4 4 0-16,-5-3 0 0,0 6 0 0,-2-1 0 15,-7 5 0-15,1 2 0 0,-2 2 0 16,0 3 0-16,0 2 0 0,1 2 0 0,1 4 0 0,6 0 0 16,-1 1 0-16,7 1 0 0,1 1 0 0,4 0 0 15,4 0 0-15,5 0 0 0,0-1 0 0,5-2 0 16,2-2 0-16,8 0 0 0,-6-5 0 0,1 1 0 0,0-5 0 16,3-4 0-16,-4 0 0 0,-1-5 0 15,0-1 0-15,-3 2-40 0,-1-6-717 0,-4-5-476 16,0 0-1335-16,-5 0 591 0</inkml:trace>
  <inkml:trace contextRef="#ctx0" brushRef="#br0" timeOffset="143433.68">20200 9650 174 0,'12'-22'582'0,"-3"5"20"15,0 0 13-15,0-1 21 0,-5 3-17 16,5-1-15-16,-5 7-15 0,0-1-21 0,-3 3-34 16,2 2-46-16,-3 0-40 0,0 5-22 0,0 0-16 15,-13 9-16-15,1 2-33 0,-1 4-220 0,-4 5-141 16,-1 2 0-16,4 1 0 0,-2 1 0 0,6 0 0 15,1 0 0-15,5-5 0 0,3-1 0 0,2 1 0 0,3-2 0 16,1 1 0-16,9-5 0 0,-2-2 0 0,4-1 0 16,0-5 0-16,4 1 0 0,-2-5 0 0,1-4 0 15,0-4 0-15,-3 0 0 0,2-4 0 16,-6-5 0-16,1 1 0 0,-3-3 0 0,-2-9 0 0,-4-1 0 16,-3-1 0-16,-1-5 0 0,-1 3 0 0,-7-3 0 15,-1 3 0-15,-1 4 0 0,-3 3 0 0,-3 4 0 16,5 10 0-16,1 1 0 0,-2 8 0 0,-1 1 0 15,-1 3 0-15,-3 7 0 0,2 2 0 0,-1 8 0 16,1 1 0-16,6 2 0 0,4-5 0 0,4 7 0 16,2 0 0-16,4-7 0 0,3 3 0 0,3-6 0 15,2-2 0-15,4 1 0 0,1-3 0 0,2-3 0 16,5 0 0-16,-4-4 0 0,-1-3 0 0,2-2 0 16,-1-3 0-16,-2-2 0 0,0 0 0 0,-2-4 0 0,-1 0 0 15,-2-3 0-15,7-7 0 0,-5 0 0 16,3 0 0-16,-1-3 0 0,-4 1 0 0,4 0 0 15,-5 8 0-15,-4 1 0 0,0 3 0 0,-3 3 0 16,-2 4 0-16,-1 2 0 0,-3 1 0 0,0 0 0 0,5 10 0 16,-5-1 0-16,0 6 0 0,0 2 0 0,0 1 0 15,1 0 0-15,-1 1 0 0,4-2 0 0,1 1 0 16,0 0 0-16,2-2 0 0,-1-2 0 0,2-6 0 16,2 1 0-16,3-4 0 0,-1-2 0 0,-1-1 0 15,0-2 0-15,2-1 0 0,-3-2 0 0,2-5 0 16,-1-1 0-16,-2-3 0 0,4-1 0 0,-2-4 0 15,1 0 0-15,-1 1 0 0,2-6 0 0,-1 6 0 16,-3 3 0-16,1 1 0 0,0 3 0 0,-1 2 0 16,0 3 0-16,0 0 0 0,4 1 0 0,-2 5 0 15,1 0 0-15,6 4 0 0,-2 0 0 0,2 3 0 16,-1-2 0-16,3 0 0 0,3 3 0 0,-1-1 0 16,-2-3 0-16,7 2 0 0,3-3 0 0,-4-1 0 15,-4-3 0-15,-4-2 0 0,2-2 0 0,-2 0 0 16,-1-3 0-16,-2-1 0 0,-2 1 0 0,0-5 0 15,1 0 0-15,-4-1 0 0,2 0 0 0,-3-3 0 16,-2 0 0-16,0-3 0 0,-1 0 0 0,-2 0 0 0,0-2 0 16,0 3 0-16,-3 0 0 0,-1 5 0 0,1 2 0 15,-1 3 0-15,-1 3 0 0,0 0 0 16,1 4 0-16,0 0 0 0,-16 8 0 0,9 1 0 16,0 2 0-16,2 5 0 0,-1 1 0 0,1 2 0 0,2 2 0 15,2-2 0-15,1 1 0 0,2 0 0 0,5-4 0 16,-1 2 0-16,3-2 0 0,0-3 0 0,1-3 0 15,2-3 0-15,-1-1 0 0,3-2 0 0,-3-1 0 16,1-2 0-16,1-2 0 0,1-5 0 0,-1 1 0 16,-3 0 0-16,7-5 0 0,-3-1 0 0,0-2 0 15,0 0 0-15,1-1 0 0,-3 1 0 0,2 3 0 16,-3-1 0-16,-2 4 0 0,1-1 0 0,-6 4 0 16,1 1 0-16,-1 1 0 0,-4 2 0 0,0 0 0 15,9 8 0-15,-7 1 0 0,0-1 0 0,-2 3 0 16,0 0 0-16,0 2 0 0,-2 0 0 0,4-3 0 15,-2 1 0-15,0-1 0 0,6-4 0 0,-4-1 0 16,1-1 0-16,5-2 0 0,0-2 0 0,3-3 0 16,1-3 0-16,6-3 0 0,-3-2 0 0,9-3 0 15,-1-1 0-15,-2-2 0 0,-1 0 0 0,1-2 0 16,-6 6 0-16,-6-1 0 0,1 2 0 0,-5-1 0 16,-1 3-1366-16,-4 3-1478 0,-4 2 654 0</inkml:trace>
  <inkml:trace contextRef="#ctx0" brushRef="#br0" timeOffset="144418.69">2765 10900 264 0,'1'-10'523'0,"2"-2"33"15,-2-1 11-15,-1-3-7 0,-1-3-12 0,1 1-20 16,-4-1-25-16,-1-5-22 0,-4-1-28 0,0 3-15 0,0 6-18 16,-5-1-14-16,3 2-22 0,-5 2-20 15,1 4-18-15,-2 3-32 0,5 4-28 0,-8 5-36 16,1 3-250-16,0 3 0 0,-3 8 0 0,3 6 0 15,1 1 0-15,4 1 0 0,0 2 0 0,6 0 0 0,3 0 0 16,4-8 0-16,6 9 0 0,-1-9 0 0,4-1 0 16,1-1 0-16,2-4 0 0,3-5 0 0,3 1 0 15,-3-4 0-15,0-4 0 0,0-2 0 16,-1-3 0-16,0-1 0 0,-2-1 0 0,4-6 0 0,-6-1 0 16,4-3 0-16,-5 0 0 0,0 1 0 0,-3 3 0 15,1-4 0-15,-4 3 0 0,4 3 0 16,-4 2 0-16,-1 4 0 0,2-2 0 0,-2 3 0 0,1-1 0 15,-2 4 0-15,0 0 0 0,0 0 0 0,7 10 0 16,0-4 0-16,-1 2 0 0,0 2 0 0,6 4 0 16,-2-3 0-16,3 4 0 0,2-3 0 0,-2-3 0 15,4 6 0-15,-2-4 0 0,3-3-1366 16,0 1-1478-16,0 0 654 0</inkml:trace>
  <inkml:trace contextRef="#ctx0" brushRef="#br0" timeOffset="145516.62">3430 10969 4571 0,'7'-9'494'0,"1"0"-159"0,0-1-21 0,1-4 1 0,2-2-5 15,2-5-7-15,6-5-35 0,-2 5-37 0,1-3-28 16,3 1-11-16,-1-5-16 0,5 3-11 0,-2-1-7 16,0 1-5-16,3-5-150 0,-2 3-3 0,5-11 0 15,-10 11 0-15,1-1 0 0,-4-2 0 0,-3 2 0 16,1-2 0-16,-5 0 0 0,-3 0 0 0,-3 3 0 15,-3 9 0-15,-3 3 0 0,1 3 0 0,-6 2 0 16,-1 4 0-16,0 5 0 0,-3 2 0 0,-6 5 0 16,-4 8 0-16,-2 8 0 0,1 2 0 0,-3 17 0 15,9-8 0-15,2-1 0 0,1 11 0 0,1 3 0 16,8-10 0-16,5-3 0 0,4 3 0 0,2-2 0 16,7-7 0-16,0 1 0 0,6-4 0 0,3-4 0 15,-8-6 0-15,8-4 0 0,4 0 0 0,-6-4 0 16,1-4 0-16,2-2 0 0,-5-2 0 0,1-3 0 15,7-7 0-15,-12 3 0 0,4-1 0 0,-5-2 0 16,1-3 0-16,-5-2 0 0,1-6 0 0,0 5 0 16,-3 0 0-16,-4 0 0 0,1 2 0 0,-1 6 0 15,-2 1 0-15,-1 3 0 0,1-1 0 0,-1 4 0 16,0 3 0-16,0 0 0 0,0 0 0 0,-2 17 0 16,1-7 0-16,-1 5 0 0,2 2 0 0,0 0 0 15,4 1 0-15,-3 0 0 0,4 1 0 0,4-1 0 0,-4-2 0 16,2-6 0-16,1 2 0 0,2-3 0 15,-3-2 0-15,5-1 0 0,-2 1 0 0,0-5 0 16,2-1 0-16,-1-3 0 0,1-1 0 0,1-2 0 16,-3-1 0-16,-1-2 0 0,5-4 0 0,-3 1 0 15,2-4 0-15,-1 3 0 0,-1-2 0 0,1 1 0 0,-3 1 0 16,-2 2 0-16,0 5 0 0,-1 0 0 0,-1-3 0 16,-2 6 0-16,1 1 0 0,-4 1 0 15,0 0 0-15,11 5 0 0,-6 4 0 0,0 0 0 0,-1 2 0 16,3-1 0-16,-1 1 0 0,-1 0 0 0,1-2 0 15,2 1 0-15,-4-2 0 0,4-1 0 0,-3 0 0 16,1-2 0-16,-1-3 0 0,2-1 0 16,-1-1 0-16,-6 0 0 0,14-3 0 0,-5-2 0 0,3-3 0 15,-2 0 0-15,0-1 0 0,3-2 0 0,2 0 0 16,-1-2 0-16,-1-2 0 0,1 3 0 0,1 5 0 16,-4-1 0-16,0 3 0 0,2 1 0 15,-3 3 0-15,-1 0 0 0,0 2 0 0,0 3 0 0,-1 3 0 16,-2 3 0-16,4-3 0 0,0 7 0 0,-1 1 0 15,3-1 0-15,-5 1 0 0,4-1 0 0,1-2 0 16,0-2 0-16,1-2 0 0,-3-5 0 0,2 1 0 16,1-3 0-16,0-2 0 0,1-1 0 0,-1-3 0 15,5-3 0-15,-4-3 0 0,-1-3 0 0,1-3 0 16,-5 1 0-16,6-8 0 0,-3 0 0 0,-1-4 0 16,1 2 0-16,-5-3 0 0,1 0 0 0,2-3 0 15,-7-1 0-15,3 5 0 0,-1 0 0 0,3 3 0 16,-4 9 0-16,-2 6 0 0,0 3 0 0,-2 1 0 15,2 2 0-15,-2 4 0 0,0 0 0 0,-6 18 0 16,3 0 0-16,2 9 0 0,-5 3 0 0,1 2 0 16,-2 19 0-16,2-15 0 0,-6 9 0 0,8-11 0 15,0-1 0-15,1-4 0 0,3 1 0 0,-1-3 0 16,1-10 0-16,1-5 0 0,0-1 0 0,1-4 0 16,1-1 0-16,2-2 0 0,2-4 0 0,2-4 0 15,3-2 0-15,2-4 0 0,4-1 0 0,3-4 0 16,1-6 0-16,0-1 0 0,0-5 0 0,0 0 0 15,1 0 0-15,1 2 0 0,-4 2 0 0,-3 3 0 16,-4 4 0-16,-2 4 0 0,-6 4 0 0,3-1 0 16,-5 4 0-16,0 2 0 0,-3 2 0 0,-1 1 0 15,0 0 0-15,-9 14 0 0,-1-2 0 0,-3 4 0 16,-5 6 0-16,1 3 0 0,1-1 0 0,-2-2 0 16,3 2 0-16,2-2 0 0,3-4 0 0,2 0 0 0,2-3 0 15,3-2 0-15,3-1 0 0,4-2 0 0,1 2 0 16,4-5 0-16,6 3 0 0,6-5 0 0,-3 2 0 15,8-2 0-15,1-3 0 0,4-2 0 0,-9-1 0 16,-3-1 0-16,-1-2 0 0,0-1 0 0,-7 3-270 16,-1-3-423-16,-6 2-512 0,0-4-1306 0,-4 3 579 15</inkml:trace>
  <inkml:trace contextRef="#ctx0" brushRef="#br0" timeOffset="145686.34">4493 10330 381 0,'-29'-19'646'0,"4"1"-18"0,9 6 16 16,3 1 7-16,5 2-23 0,0 2-40 0,1 2-58 15,2 0-58-15,1 3-77 0,4 0-102 0,0 2-136 16,13 0-180-16,5 3-217 0,1 0-271 0,13 7-363 16,2 1-945-16,17 1 418 0</inkml:trace>
  <inkml:trace contextRef="#ctx0" brushRef="#br0" timeOffset="145885.88">6122 10623 8045 0,'2'-7'100'0,"0"1"-54"0,1 0-46 16,1-1 0-16,1 0 0 0,2-1 0 0,4 5 0 0,4-5 0 15,5 0 0-15,7 5 0 0,4 1 0 0,1 0 0 16,-1-2 0-16,1 7 0 0,-6-2 0 0,-4 0 0 16,-5 2-609-16,-3-1-655 0,-3 0-1369 0,0 3 606 15</inkml:trace>
  <inkml:trace contextRef="#ctx0" brushRef="#br0" timeOffset="146033.13">6309 10729 64 0,'-19'13'415'0,"6"-6"68"0,-2 4 16 0,6-2 24 16,-2-2 33-16,4-3 40 0,3 0 19 0,-1-1 21 15,1 0-18-15,4-3-15 0,0 0-44 0,0 0-53 16,19-1-50-16,-2-1-52 0,7 0-48 0,3-3-54 16,0-1-302-16,5 0 0 0,4 0 0 0,-2 0 0 15,-2-2-130-15,3 1-392 0,-6-4-213 0,3 3-399 16,-4-4-1229-16,-8 4 543 0</inkml:trace>
  <inkml:trace contextRef="#ctx0" brushRef="#br0" timeOffset="146235.91">6898 10396 312 0,'0'-17'624'0,"-4"6"38"0,4 2 66 16,-1 3-1-16,1 0-14 0,-3 1-33 0,2 3-30 0,1 2-22 15,0 0-21-15,0 0-16 0,0 17-44 0,0-4-32 16,4 7-308-16,0 8-207 0,-2 1 0 0,1 2 0 16,-3 1 0-16,0 3 0 0,0 12 0 0,0-11 0 15,0-2 0-15,-4 0 0 0,4 0 0 0,-5-2 0 16,1-2 0-16,-1-4 0 0,-2 0 0 0,1-8 0 15,5-1 0-15,-7 0 0 0,4-7-276 0,3-2-1044 16,-5-3-1429-16,5-1 633 0</inkml:trace>
  <inkml:trace contextRef="#ctx0" brushRef="#br0" timeOffset="146400.69">7017 10799 414 0,'12'-17'395'0,"0"0"63"16,-3 1 41-16,-1 0 46 0,0 5 58 0,0-4 19 15,-2 3 15-15,0 2-2 0,-2-1-32 0,2 1-43 16,3 0-43-16,0 2-59 0,4 1-43 0,2 0-46 15,2-1-44-15,2 3-189 0,9 0-136 0,0 2 0 16,3 3 0-16,-2 0 0 0,-1 0-66 0,3-1-362 16,-9 2-124-16,5-1-124 0,-6 1-403 0,1-1-1168 15,-4-1 517-15</inkml:trace>
  <inkml:trace contextRef="#ctx0" brushRef="#br0" timeOffset="146699.81">7600 10564 381 0,'4'-7'320'0,"-2"-5"31"0,-1 1 21 0,2-1 58 0,0 0 43 16,-2-4 19-16,3 1 25 0,1 0 21 0,0-1 9 15,-1 4-9-15,3-4-15 0,1 0-12 0,5 4-21 16,-3-4-17-16,5 4-19 0,1 1-34 0,2 1-59 0,0 3-361 16,2 1 0-16,-2 2 0 0,4 3 0 15,-3 4 0-15,-3 4 0 0,1 4 0 0,-2 1 0 16,-2 2 0-16,-3 6 0 0,1 1 0 0,-4 5 0 16,-4 3 0-16,-6-3 0 0,-4 4 0 0,-4-3 0 0,-4 2 0 15,-5 1 0-15,-2-4 0 0,-10 10 0 16,9-12 0-16,-3-2 0 0,-2-1 0 0,5-4 0 15,4-6 0-15,4 0 0 0,-1-3 0 0,6-2 0 0,2-1 0 16,2-2 0-16,5-1 0 0,1-2 0 0,0 0 0 16,0 0 0-16,22-3 0 0,6-3 0 0,-2 3 0 15,9-4 0-15,1-1 0 0,2 2 0 16,2 1 0-16,8-6 0 0,-7 6 0 0,9-1 0 0,-15-1 0 16,-1 1 0-16,-3 3-531 0,1-1-149 0,-12-3-484 15,7 2-1260-15,-8 2 558 0</inkml:trace>
  <inkml:trace contextRef="#ctx0" brushRef="#br0" timeOffset="147266.96">8263 10679 2295 0,'4'-4'41'0,"5"-4"64"0,-5 1 35 0,2-1 45 0,-1-1 68 16,-1 0 53-16,2 0 49 0,-3 2 33 0,1-3 26 16,-2 3 32-16,1-1 23 0,-2 1 1 0,-1 1-5 15,-2 5-25-15,-1-3-30 0,3 4-15 0,0 0-3 16,0 0-170-16,-14 4-222 0,8 5 0 0,-2 1 0 0,0 7 0 16,-3 7 0-16,-2 1 0 0,-1 3 0 15,1 2 0-15,0 1 0 0,-2 0 0 0,2 2 0 16,-6 10 0-16,5-13 0 0,-1-2 0 0,1 4 0 0,0-3 0 15,2-3 0-15,1-2 0 0,3-6 0 16,-1 0 0-16,4-4 0 0,1-4 0 0,-1-1 0 16,2-2-415-16,3-2-144 0,-1 0 6 0,1-5 16 15,3 2 2-15,-3-2 22 0,0 0 34 0,18-12 74 0,-8 7 102 16,4-8 85-16,0 1 80 0,0-2 69 16,3-6 56-16,-1 0 51 0,2 0 64 0,1 1 57 15,-1-2 42-15,-4 9 51 0,-1-3 31 0,4 0 29 16,4-4 20-16,0 0 19 0,-2 0 2 0,1 3 9 0,-4 5 2 15,0 0-9-15,2 1-14 0,0-2-23 0,-1 2-31 16,-2 4-28-16,3-1-191 0,-5 3-68 16,0 3 0-16,-1 1 0 0,-1 4 0 0,-1 1 0 15,-1 1 0-15,-6 5 0 0,1-1 0 0,-2 6 0 0,-5 0 0 16,-2 2 0-16,-4 1 0 0,-5 2 0 0,0 1 0 16,-4-2 0-16,0 1 0 0,4-7 0 0,0 1 0 15,0-4 0-15,-3-1 0 0,7-2 0 16,1-1 0-16,-2-4 0 0,3 3 0 0,3-2 0 0,1-2 0 15,1-1 0-15,3-1 0 0,0 0 0 0,18 4 0 16,-4-4 0-16,4-1 0 0,4 2 0 0,-3 0 0 16,3-1 0-16,-3 4 0 0,1-2 0 0,-1 3 0 15,-2 1 0-15,-1 0 0 0,-1 2 0 0,-5-1 0 16,-1 1 0-16,-1 1 0 0,-2 1 0 0,-2 2 0 16,-4 0 0-16,0-1 0 0,-4 0 0 0,-2 3 0 15,-3 1 0-15,-3-4 0 0,0 3 0 0,-5-3 0 16,-1-1 0-16,-9 1 0 0,-2-2 0 0,-2-1 0 15,-5 0 0-15,2-3 0 0,1-1 0 0,-3-4 0 16,0-5 0-16,4 1 0 0,-1-2 0 0,1 1 0 16,5-3-482-16,7 0-804 0,4-2-1391 0,4-1 616 15</inkml:trace>
  <inkml:trace contextRef="#ctx0" brushRef="#br0" timeOffset="147700.46">9195 10729 362 0,'-9'0'542'0,"1"0"29"16,2-1 21-16,6 1 12 0,-14-3-2 0,10 2-5 16,4 1-21-16,-8-2-24 0,8 2-32 0,-5 0-33 0,5 0-45 15,0 0-42-15,0 0-42 0,18-7-37 16,0 6-41-16,3-2-68 0,10 2-82 0,-6-2-96 16,5-2-120-16,1 3-124 0,-3-1-141 0,-8 3-123 0,9-2-133 15,-14 1-469-15,-2 1-1166 0,-6 1 517 0</inkml:trace>
  <inkml:trace contextRef="#ctx0" brushRef="#br0" timeOffset="147849.97">9245 10847 109 0,'-18'9'398'0,"2"-2"-9"0,5 1-11 0,2-1 33 15,4-3 52-15,1 0 32 0,4 2 12 0,3-2 3 16,4-2-31-16,7 0-35 0,5 2-37 0,7-3-38 16,6 0-43-16,0-2-26 0,5 0-13 0,-3-2-62 15,2 1-81-15,0-1-106 0,-3 0-121 0,2-5-139 16,-4 2-139-16,0-2-142 0,-1-2-416 0,-1 2-995 0,-6-6 441 15</inkml:trace>
  <inkml:trace contextRef="#ctx0" brushRef="#br0" timeOffset="148066.74">9997 10448 126 0,'2'-18'563'0,"-4"9"58"15,1-2 47-15,1 3 25 0,0 1 6 0,0 2-8 0,-1-2-39 16,1 3-49-16,0 4-36 0,0 0-22 0,0 0-21 15,0 0-20-15,-4 20-31 0,4-4-211 0,5 4-262 16,-1 7 0-16,-3 2 0 0,3 0 0 0,2 2 0 16,0 3 0-16,2-2 0 0,4 15 0 0,-4-15 0 15,-4 1 0-15,3-2 0 0,-1-1 0 0,-2-2 0 16,1-3 0-16,-1-7 0 0,-2 0 0 0,-4-6 0 16,5-2 0-16,-3 1-23 0,2-7-740 0,0 1-472 15,-2-3-1337-15,0-2 592 0</inkml:trace>
  <inkml:trace contextRef="#ctx0" brushRef="#br0" timeOffset="148253.9">10308 10735 203 0,'19'-21'317'0,"0"3"22"16,-6 4 21-16,1-1 60 0,-6 5 53 0,-2 0 36 15,-2 4 16-15,1-2-3 0,-4 3-49 0,-2 2 8 16,1 3-1-16,0 0 0 0,-19 11-2 0,2 2-14 0,-2 6-11 16,-6 6-23-16,2 1-45 0,-5 12-22 15,-3 1-327-15,-1 2-36 0,4 1 0 0,1-5 0 16,2 5 0-16,0-3 0 0,7-7 0 0,4-1 0 0,0-1 0 15,2-2 0-15,6-9 0 0,1-2 0 0,-1 0 0 16,3-8 0-16,3-2-413 0,3-1-308 16,2-3-456-16,0-5-1273 0,-5 2 563 0</inkml:trace>
  <inkml:trace contextRef="#ctx0" brushRef="#br0" timeOffset="148669.94">10341 10967 218 0,'13'-14'413'16,"1"0"31"-16,-1 1 50 0,-3-3 36 0,3 4 30 0,-4-3-5 15,1 1-6-15,0 1 10 0,0 0-12 0,-1 3-19 16,5-2-27-16,0 2-25 0,2 2-27 0,-2 1-33 16,4 0-33-16,-2 1-37 0,6 3-123 0,1 1-223 15,-5 3 0-15,5 3 0 0,4 2 0 0,-12-1 0 16,3 5 0-16,0 0 0 0,-5 3 0 0,-3-1 0 16,-4 4 0-16,-3 0 0 0,-5-1 0 0,-1 3 0 0,-6-1 0 15,-1-1 0-15,-7 5 0 0,-2-4 0 16,2-4 0-16,2-1 0 0,-3 0 0 0,4-2 0 15,1-3 0-15,4-1 0 0,0 1 0 0,4-3 0 0,0-2 0 16,1 0 0-16,4-2 0 0,0 0 0 0,10 8 0 16,2-7 0-16,7 0 0 0,-1 3 0 0,4-2 0 15,8 4 0-15,1-1 0 0,-2 0 0 0,2 2 0 16,-2-1 0-16,1 2 0 0,-11-1 0 0,0 1 0 16,-3 0 0-16,-2 2 0 0,-5-2 0 0,1 1 0 15,-4 1 0-15,-5 1 0 0,1 1 0 16,-2 0 0-16,-4 5 0 0,-1-6 0 0,-8 2 0 0,0 0 0 15,-2-3 0-15,-2 0 0 0,-2-1 0 0,-5 2 0 16,-3-4 0-16,-2-1 0 0,2 0 0 0,-3-3 0 16,2-1 0-16,0-2 0 0,-1-3 0 0,-1-2 0 15,2 1 0-15,3-5 0 0,4 1 0 0,5-3 0 16,-6-5 0-16,8 1 0 0,-1-11-268 0,7 11-1053 16,5 0-1431-16,3-3 634 0</inkml:trace>
  <inkml:trace contextRef="#ctx0" brushRef="#br0" timeOffset="148850.34">11343 10667 300 0,'5'-5'753'16,"1"3"18"-16,-2 0 18 0,-1-1 15 0,-3 3-9 0,3-2-29 16,-1 0-62-16,-2 2-68 0,0 0-66 0,0 0-64 15,7-4-88-15,-7 4-116 0,0 0-225 0,0 0-77 16,0 0-226-16,1 8-326 0,-1-8-684 0,-7 9-1338 15,7-9 591-15</inkml:trace>
  <inkml:trace contextRef="#ctx0" brushRef="#br0" timeOffset="156534.34">826 13029 356 0,'-5'3'508'15,"-1"-2"13"-15,0 3 0 0,3-2-6 0,3-2-16 0,-6 0-9 16,6 0-26-16,-2-7-31 0,6 1-39 16,3-6-1-16,5-2-22 0,6-8-23 0,9-1-17 15,13-9-23-15,6-5-27 0,-2 2-23 0,25-20-24 16,-20 14-23-16,21-17-20 0,-2 0-16 0,-6-2-23 16,-21 16-11-16,18-27-45 0,-5 5-96 0,-22 22 0 0,-4 0 0 15,-10 12 0-15,-2 0 0 0,-3 4 0 16,-6 4 0-16,-2 9 0 0,-8-2 0 0,-2 10 0 15,-3-3 0-15,-4 6 0 0,-6 1 0 0,-4 4 0 16,-6 4 0-16,1 6 0 0,-1 0 0 0,5 5 0 16,3 2 0-16,2 0 0 0,5-1 0 0,8 1 0 0,1 2 0 15,6 8 0-15,8-5 0 0,5 4 0 16,3-3 0-16,2-2 0 0,4 1 0 0,4-2 0 16,3 1 0-16,-4-1 0 0,1-2 0 0,-4 0 0 15,1 2 0-15,-4-2 0 0,-8-3 0 0,1-1 0 16,-9 0 0-16,-1 2 0 0,-5 1 0 0,-3 0 0 15,-6-2 0-15,-5 4 0 0,-2-5 0 0,-4 1 0 16,-4-4 0-16,-1 1 0 0,1-5 0 0,4-3 0 16,2 1 0-16,-2-5 0 0,5 0 0 0,2-2 0 15,0-4 0-15,4 2 0 0,0-5 0 0,2 0 0 16,1-4 0-16,2 3 0 0,0-4 0 0,4-2 0 16,0 4 0-16,2 1 0 0,3 1 0 0,-3 1 0 15,2 3 0-15,-1 1 0 0,1 0 0 0,-3 4 0 0,4-2 0 16,-4 2 0-16,5 12 0 0,-1-4 0 15,-1 1 0-15,1 1 0 0,2 1 0 0,1 5 0 16,3-4 0-16,2 1 0 0,4-3 0 0,2-1 0 16,3-2 0-16,7-3 0 0,3-3-104 0,-1-3-51 15,0 0 2-15,2-7 9 0,-1 1 13 0,-1-6 17 16,1 1 11-16,-6-4 10 0,-3 2 19 0,-4-4 26 16,0-2 27-16,-7 3 27 0,2-5 21 0,-6 8 23 15,0 0 13-15,-2 2 30 0,-4 3 18 0,1 1 13 16,0 3-5-16,-2 1-6 0,0 5-12 0,0 0-21 15,0 0-2-15,0 0 1 0,0 0-9 0,-14 15-44 16,13 0-26-16,-2 2 0 0,2 1 0 0,1 1 0 16,1-2 0-16,3 2 0 0,3-1 0 0,3-2 0 15,0-1 0-15,4-3 0 0,0 0 0 0,0-3 0 16,4-2 0-16,0-1 0 0,1-3 0 0,0-3 0 16,-1-3 0-16,1 1 0 0,-3-5 0 0,0 0 0 15,0-2 0-15,0-1 0 0,-3-2 0 0,-3-1 0 16,-1-1 0-16,-4-3 0 0,-1-2 0 0,-4 1 0 15,0-8 0-15,-1 8 0 0,-6 0 0 0,1-1 0 16,-7 3 0-16,3 2 0 0,-3 4 0 0,-7 2 0 16,-3 6 0-16,-5 0 0 0,-6 6 0 0,-1 6 0 0,-1 4-29 15,1 2-677-15,-8 11-537 0,12-7-1346 16,6 0 595-16</inkml:trace>
  <inkml:trace contextRef="#ctx0" brushRef="#br0" timeOffset="157349.84">3053 12111 396 0,'4'-27'614'0,"-3"2"24"15,-1 7 7-15,1 0 18 0,0 7-23 0,-1 2-49 16,0 1-65-16,0 4-52 0,0 4-16 0,0 0-18 16,0 19-17-16,-2 0-22 0,-2 6-25 0,3 5-27 15,-3 5-27-15,0 18-87 0,-4-2-235 0,6 4 0 16,-2-1 0-16,3-2 0 0,7 1 0 0,-1-4 0 16,3-3 0-16,3-12 0 0,6-3 0 0,-2-3 0 15,4-1 0-15,6-7 0 0,1-4 0 0,3-8 0 0,-4-2 0 16,6-5 0-16,-12-6 0 0,12-4 0 15,-6-4 0-15,-1-5 0 0,-2-5 0 0,0-5 0 16,1 0 0-16,0-15 0 0,-9 10 0 0,3-15 0 16,-3-4 0-16,-4 0 0 0,0 5 0 0,-3 0 0 0,-6 13 0 15,0 3 0-15,-2 7 0 0,1 7 0 16,-1 3 0-16,-3 5 0 0,0 6 0 0,-2 5 0 16,-2 7 0-16,-2 5 0 0,-7 9 0 0,4 5 0 15,-7 15 0-15,11 2 0 0,-3 3 0 0,6-2 0 0,6 1 0 16,-2-2 0-16,4-8 0 0,3-4 0 0,4 1 0 15,4-6 0-15,-3 0 0 0,4-5 0 0,-2-9 0 16,3-1 0-16,-6-4 0 0,6-5 0 0,-3-2 0 16,6-4 0-16,-7-1 0 0,1-3 0 0,2-5 0 15,-3-5 0-15,3 1 0 0,-1-7 0 0,-3 0 0 16,3-1 0-16,0-4 0 0,-3 3 0 0,-1 2 0 16,0 5 0-16,-4 3 0 0,-1 7 0 15,0-5 0-15,-2 9 0 0,2-1 0 0,-1 4 0 0,-3 0 0 16,5 10 0-16,-4-1 0 0,3 2 0 0,0 7 0 15,0 0 0-15,4 7 0 0,-1-6 0 0,1 4 0 16,3 0 0-16,-3-6 0 0,5-1 0 0,-2-3 0 16,1-3 0-16,2 1 0 0,3-2 0 0,-5-3 0 15,2-4 0-15,1 1 0 0,6-3 0 0,-3-3 0 16,-6 1 0-16,5-4 0 0,0-1 0 0,-1-2 0 16,0-3 0-16,0-1 0 0,1-6 0 0,2-4 0 15,-6 0 0-15,2-3 0 0,-6-2 0 0,4-2 0 0,-4-1 0 16,-4 2 0-16,-5 0 0 0,0 10 0 15,-3 1 0-15,2 7 0 0,-3 3 0 0,-2 1 0 16,1 4 0-16,-3 5 0 0,-1 2 0 0,-4 8 0 16,-1 10 0-16,4 1 0 0,1 2 0 0,5 5 0 15,4-1 0-15,4-1 0 0,8 1 0 0,-1-1 0 16,7-4 0-16,0-1 0 0,2-2 0 0,2-4 0 16,-4-6 0-16,0-3 0 0,-1-1 0 0,-4-3 0 15,0-4 0-15,-1-2 0 0,-2-2 0 0,-5-2 0 16,2-4 0-16,-6 2-238 0,-5-7-446 0,0-2-528 15,-1-2-1312-15,-10-5 580 0</inkml:trace>
  <inkml:trace contextRef="#ctx0" brushRef="#br0" timeOffset="157534.25">3193 12165 5567 0,'-21'-5'343'0,"3"1"-79"0,6 3 15 0,2 0 28 15,5-2-1-15,-2 0-55 0,6 0-40 0,1 3-45 0,14-2-29 16,5 0-14-16,17 4-8 0,1-4-45 0,14 0-54 16,4 3-87-16,-2 3-133 0,0-2-175 15,-13 2-202-15,-3-3-573 0,15 3-1249 0,-17-4 552 0</inkml:trace>
  <inkml:trace contextRef="#ctx0" brushRef="#br0" timeOffset="158666.66">5628 12161 273 0,'5'-33'478'0,"0"0"11"16,2 2 25-16,0-1 14 0,-3 5 2 0,-3 8 14 15,3 2-15-15,-1 6-11 0,-2 1-32 0,0 3-44 16,-1 3-31-16,0 4-4 0,0 0 6 0,-5 25-20 16,0 3 4-16,-4 5-26 0,0 16-12 0,4 2-250 15,1 7-109-15,0-3 0 0,3 3 0 0,-4 2 0 16,1 23 0-16,0-27 0 0,4 3 0 0,-1-3 0 15,1 1 0-15,-3-8 0 0,3 1 0 0,-1-17 0 16,-3 2 0-16,3-6 0 0,1-2 0 0,0-9 0 16,-3-1 0-16,2-8 0 0,-3-5 0 0,3-1 0 15,1-3-268-15,0 0-376 0,-10-22-35 0,3 4-421 16,2-9-1192-16,1 0 527 0</inkml:trace>
  <inkml:trace contextRef="#ctx0" brushRef="#br0" timeOffset="159783.06">5610 12262 405 0,'5'-35'301'0,"4"4"24"0,-4 6 18 15,0 5 13-15,3 5 14 0,-3 1 16 0,3 5-6 0,-2 0-1 16,2 3-12-16,3 1-17 0,3 4-14 0,4 0-33 16,1 2-25-16,2 3-22 0,8 3-24 0,-2 1-28 15,-1 3-22-15,-2 3-17 0,-1-2-16 16,-5 0-16-16,-3 1-8 0,-2 4-19 0,-2 0-10 0,-4 2-8 16,-3 5-8-16,-7 1-5 0,-3-6-14 0,-8 8-1 15,-4-5-4-15,-4 2-7 0,-2-1-4 16,-4-2-3-16,-2-2 2 0,1-2 14 0,6-3 16 0,4-3 24 15,4-4 19-15,4-1 8 0,5-2-3 0,2-2 1 16,4-2-26-16,0 0-8 0,0 0-5 0,24-18-10 16,3 5-71-16,4-3-3 0,16-7 0 15,0 0 0-15,3 1 0 0,1-6 0 0,0 2 0 0,-6-3 0 16,1-2 0-16,-9 1 0 0,-10 8-17 0,-4 3-20 16,-8-1 12-16,-4 4-1 0,-3 1 13 0,-5 4 15 15,-6 4 11-15,-3-1 19 0,-5 4 8 0,-10-1-9 16,1 5-31-16,-11 2 0 0,3 1 0 0,0 3 0 15,6 1 0-15,3 5 0 0,2-6 0 0,3 7 0 16,7-5 0-16,1 4 0 0,5-1 0 0,2 2 0 16,8 0 0-16,5-1 0 0,3 0 0 0,10 0 0 15,6-2 0-15,0-3 0 0,3 1 0 0,1-3 0 16,-5 1 0-16,0-2 0 0,-4 2 0 0,-6-2 0 16,-2 2 0-16,-3-2 0 0,-6 2 0 0,0 2 0 15,-2-3 0-15,-6 5 0 0,-1 1 0 0,-2 0 0 0,-2 0 0 16,0-1 0-16,-3 2 0 0,-2-1 0 15,4 1 0-15,-3 0 0 0,4-1 0 0,-2 0 0 16,1-3 0-16,2-1 0 0,1 2 0 0,0-6 0 16,1 2 0-16,3 0 0 0,1-1 0 0,6-3 0 15,0-2 0-15,2-1 0 0,2 0 0 0,2-5 0 0,2 1 0 16,8-6 0-16,-4 1 0 0,4-2 0 16,-3-2 0-16,-1 1 0 0,-1-4 0 0,-2 2 0 15,1-2 0-15,-6 6 0 0,-1 2 0 0,-1 0 0 0,-3 4 0 16,-2-3 0-16,-3 6 0 0,0 2 0 0,-5 1 0 15,0 0 0-15,5 8 0 0,-6 1 0 0,0-1 0 16,-2 5 0-16,-1-1 0 0,4 3 0 0,0 1 0 16,0 0 0-16,0-1 0 0,4-4 0 0,0 1 0 15,1-2 0-15,1-2 0 0,-2-2 0 0,4 2 0 16,-3-6 0-16,4-1 0 0,-2 0 0 16,-7-1 0-16,12-3 0 0,-4-6 0 0,-1 3 0 0,-2-2 0 15,1-2 0-15,-3-3 0 0,-1-2 0 0,0-3 0 16,1-8 0-16,-3 7 0 0,1-7 0 0,-2 0 0 15,-2-1 0-15,1 2 0 0,-2 0 0 0,-1 10 0 16,1 3 0-16,0 2 0 0,0 1 0 0,3 4 0 16,-1-2 0-16,0 4 0 0,2 3 0 0,0 0 0 15,0 0 0-15,0 0 0 0,15 14 0 0,-3-10 0 16,6 2 0-16,1-1 0 0,1 0 0 0,10 0 0 16,-2-5 0-16,0 1 0 0,-6-2 0 0,1-4 0 15,-1 0 0-15,-2 0 0 0,-2-3 0 0,-2-1 0 16,-3-1 0-16,0-2 0 0,0-3 0 0,-3 2 0 15,-5-4 0-15,4 1 0 0,-5-2 0 0,0 0 0 0,-3 2 0 16,3 0 0-16,-4 6 0 0,-1-1 0 0,1 5 0 16,-3 1 0-16,3 2 0 0,0 3 0 0,0 0 0 15,-13 16 0-15,7 2 0 0,-3 8 0 0,0 2 0 16,3 2 0-16,-2 5 0 0,-1 9 0 0,5 3 0 16,-1-13 0-16,-1 0 0 0,6-2 0 15,0 0 0-15,2-4 0 0,2-1 0 0,1-10 0 16,-1-3 0-16,-1 2 0 0,3-7 0 0,-1-2 0 0,0-4 0 15,0-1 0-15,3-2 0 0,1-5 0 0,1 0 0 16,-1-3 0-16,4-4 0 0,2 0 0 0,3-9 0 16,1 1 0-16,-1 1 0 0,-1 0 0 0,3 1 0 15,-4 5 0-15,1 2 0 0,0 2 0 0,-2 0 0 16,-2 6 0-16,5 0 0 0,-5 5 0 0,6 1 0 16,-2 4 0-16,-7-2 0 0,-1 5 0 0,0 0 0 15,-3 4 0-15,-3 3 0 0,-3-5 0 0,-7 4 0 16,-3 2 0-16,0-2 0 0,-5-1 0 0,-6 3 0 15,2-8 0-15,-4 6 0 0,5-5 0 0,-9-2 0 16,8 0 0-16,2-3 0 0,3-2 0 0,3-1 0 16,1 0 0-16,1-2 0 0,4-1 0 0,5 0 0 15,0 0 0-15,-4-7 0 0,10 2-420 0,3-2-876 16,3 0-1403-16,4-2 622 0</inkml:trace>
  <inkml:trace contextRef="#ctx0" brushRef="#br0" timeOffset="159917.22">7581 12463 647 0,'19'1'431'16,"-9"1"128"-16,3 0 48 0,-7-1 53 0,1 1 26 15,-4-2 23-15,1 1 3 0,-4-1-9 16,8 0-36-16,-2 1-60 0,-6-1-59 0,7 0-48 16,-2 1-345-16,1 1-155 0,6 2 0 0,-1-2 0 0,8 2 0 15,-2 2 0-15,2-2 0 0,0 3 0 0,3-2-327 16,-3-1-984-16,8 5-1420 0,-6-4 628 16</inkml:trace>
  <inkml:trace contextRef="#ctx0" brushRef="#br0" timeOffset="161016.79">8598 12095 7805 0,'-8'-31'342'0,"2"0"-298"0,3 3-44 0,-4 5 0 16,4 3 0-16,1 4 0 0,0 5 0 0,1 1 0 15,0 6 0-15,-2 1 0 0,3 3 0 0,-2 12 0 16,0 5 0-16,0 11 0 0,2 7 0 0,-2 15 0 15,1 0 0-15,1 4 0 0,-1 4 0 0,3-3 0 16,0 0 0-16,3-5 0 0,3-2 0 0,-1-14 0 16,5 0 0-16,1-5 0 0,-3-5 0 0,1-9 0 15,2-1 0-15,1-8 0 0,-1-4 0 0,6-3 0 0,-2-4 0 16,0-4 0-16,1-3 0 0,2-6 0 16,-3-4 0-16,0-3 0 0,-2 2 0 0,2-7 0 15,6-12 0-15,-9 10 0 0,3-11 0 0,-3 10 0 16,-4-1 0-16,4 1 0 0,-4-1 0 0,-2 4 0 0,0 5 0 15,-4 8 0-15,-1 6 0 0,-1 5 0 0,-5 3 0 16,3 3 0-16,0 0 0 0,-12 16 0 0,5 3 0 16,-6 8 0-16,3 7 0 0,-2 10 0 0,5-9 0 15,-2 1 0-15,1 11 0 0,3-12 0 0,1-2 0 16,4-2 0-16,4-1 0 0,-3-10 0 16,3-4 0-16,1-2 0 0,-1-1 0 0,1-6 0 0,4-3 0 15,0-3 0-15,0-3 0 0,0-4 0 0,4 0 0 16,2-5 0-16,0 0 0 0,1-3 0 0,-4-4 0 15,5-1 0-15,2-1 0 0,-1 0 0 0,-8 5 0 16,3-1 0-16,1 5 0 0,-2 3 0 0,-3 1 0 16,-2 2 0-16,1 4 0 0,-3 1 0 0,2 4 0 15,0 3 0-15,2 3 0 0,3 4 0 0,-2 1 0 16,0 2 0-16,3 6 0 0,3 1 0 0,0-1 0 16,4-4 0-16,1 0 0 0,0 0 0 0,5-5 0 15,2-5 0-15,0 1 0 0,2-4 0 0,-1-4 0 16,2-2 0-16,-2-1 0 0,-1-4 0 0,-7 0 0 15,-1-4 0-15,-1 0 0 0,4-7 0 0,-7 2 0 16,-2 0 0-16,0-1 0 0,1-10 0 0,-1 4 0 0,-5-7 0 16,0 3 0-16,-8 0 0 0,2-2 0 0,-7 10 0 15,1 2 0-15,-2 0 0 0,0 2 0 16,-6 9 0-16,-1-3 0 0,-6 5 0 0,-2 6 0 0,-4 5 0 16,-2 6 0-16,-2 2 0 0,6-2 0 15,-1 6 0-15,4 0 0 0,1 2 0 0,4 2 0 16,2-1 0-16,7-6 0 0,3 2 0 0,2-4 0 15,1-4 0-15,4 0 0 0,0-1 0 0,4-3 0 0,3-3 0 16,-1-3 0-16,5 0 0 0,0-4 0 0,3-1 0 16,2-3 0-16,-2-3 0 0,0-1 0 0,3-5 0 15,-5 2 0-15,4-5 0 0,-1-1 0 0,1 0 0 16,-8 6 0-16,1-2 0 0,-4 3 0 0,-2 5 0 16,-2 3 0-16,-2-1 0 0,0 2 0 0,-4 3 0 15,0 0 0-15,1 10 0 0,-5-2 0 0,3 3 0 16,-3-1 0-16,-1 7 0 0,4 1 0 0,-2 0 0 15,3 3 0-15,0-4 0 0,3-2 0 0,3-2 0 16,-2-4 0-16,1 1 0 0,-1-4 0 0,4-3 0 16,-1-2 0-16,5-2 0 0,-2-4 0 0,3 0 0 15,0-5 0-15,-2-4 0 0,5 0 0 0,1-7 0 16,0-2 0-16,0-1 0 0,-3-4 0 0,3-2 0 16,0 1 0-16,5-14 0 0,-3 0 0 0,2-1 0 15,-7 14 0-15,-2-3 0 0,2 6 0 0,-3 2 0 16,-5 11 0-16,-1 3 0 0,-2 5 0 0,1 1 0 15,-2 4 0-15,-2 1 0 0,0 12 0 0,-2 3 0 16,-2 5 0-16,-4 10 0 0,0 2 0 0,2 15 0 16,-3-13 0-16,4-2 0 0,0 4 0 0,1-2 0 0,0-3 0 15,2-2 0-15,4-6 0 0,-4-5 0 16,2-2 0-16,0-5 0 0,-2-4 0 0,2-2 0 16,2-1 0-16,-2-4 0 0,0 0 0 0,0 0 0 15,14-7 0-15,-5 1 0 0,6-5 0 0,-1 0 0 0,9-4 0 16,-3-2 0-16,7 0 0 0,-5-3 0 15,1 4 0-15,0-1 0 0,4 1 0 0,-5 1 0 0,-5 2 0 16,0-2 0-16,-5 4 0 0,-5 2-84 0,0-2-1268 16,0-5-1464-16,-9 6 648 0</inkml:trace>
  <inkml:trace contextRef="#ctx0" brushRef="#br0" timeOffset="161167.06">8902 11998 617 0,'-51'-5'670'0,"19"-1"-6"0,10 4-4 0,3-1-11 16,9-1-15-16,0 2-36 0,6-2-40 0,4 4-53 16,0 0-51-16,33-4-49 0,0 0-55 0,20 1-85 15,4 1-90-15,2-2-115 0,1 4-147 0,4-3-182 16,-8 2-191-16,-5 2-615 0,0-1-1164 0,-12-1 514 16</inkml:trace>
  <inkml:trace contextRef="#ctx0" brushRef="#br0" timeOffset="163317.18">12230 12575 99 0,'15'-10'396'0,"1"-2"-2"0,0 0-3 0,-3-1-5 16,1 0-5-16,-1-1-4 0,-3 2 0 15,3-4-4-15,-7 1-3 0,2 1-4 0,-3 0-4 16,-5 2 4-16,0 1 1 0,-1 0 1 0,-4 2-6 0,-3 4-5 15,-6 2-3-15,-4 3-3 0,-9 6-11 0,-6 4-6 16,1 3-16-16,-1 5-14 0,-9 11-206 0,12-8-98 16,3 6 0-16,0 0 0 0,6-2 0 0,3 1 0 15,4 0 0-15,6 0 0 0,4-8 0 0,4-1 0 16,4-6 0-16,5 4 0 0,4-7 0 0,9-2 0 16,-2-3 0-16,12-6 0 0,-1-3 0 15,-2-5 0-15,3-4 0 0,-1-4 0 0,-2-1 0 0,-1-5 0 16,-1 0 0-16,-4-2 0 0,8-12 0 0,-7-3 0 15,-1 0 0-15,-5-4 0 0,0-3 0 0,1-3 0 16,-4 1 0-16,-4-6 0 0,5-2 0 0,-5 4 0 16,-3 1 0-16,0 1 0 0,-8 20 0 0,4 3 0 15,-4 11 0-15,-4 3 0 0,0 7 0 0,0 3 0 16,-2 8 0-16,-3 3 0 0,-4 9 0 0,-5 10 0 16,4 7 0-16,-1 13 0 0,1 3 0 0,1 2 0 15,4 2 0-15,4 5 0 0,5-2 0 0,4-3 0 16,0-1 0-16,6-1 0 0,3-16 0 0,0-2 0 15,3-1 0-15,0-5 0 0,3-2 0 0,1-6 0 16,-2-6 0-16,10-3 0 0,-9-6 0 0,3-2 0 0,-2-3 0 16,1-2 0-16,-2-5 0 0,-1 0 0 15,4-8 0-15,-2-2 0 0,-5-5 0 0,1-1 0 16,-1 0 0-16,-3-3 0 0,-2 0 0 0,0 1 0 0,-2 9 0 16,-3 1 0-16,0 4 0 0,-2 3 0 0,-1 2 0 15,1 4 0-15,-1 2 0 0,-2 3 0 0,0 0 0 16,0 0 0-16,0 18 0 0,-1-2 0 15,1-3 0-15,1 5 0 0,2 2 0 0,-2-1 0 0,5 1 0 16,1 4 0-16,-1-6 0 0,3-2 0 0,0-2 0 16,1 0 0-16,4-2 0 0,-3-5 0 15,1 1 0-15,5-2 0 0,-2-4 0 0,-2-2 0 0,0-1 0 16,1-1 0-16,-4-3 0 0,8-6 0 0,-2 0 0 16,4-7 0-16,-7 4 0 0,7-6 0 0,-2-1 0 15,1 0 0-15,-2 2 0 0,-2 6 0 0,-1 0 0 16,-1 1 0-16,2 4 0 0,1-4 0 0,-4 8 0 15,1-1 0-15,0 3 0 0,1 4 0 0,-1 4 0 16,3 2 0-16,-1 2 0 0,-2 1 0 0,-5-3 0 16,4 8 0-16,-1-2 0 0,-6 2 0 0,0-1 0 15,-1 1 0-15,0-4 0 0,-4 4 0 0,0-5 0 16,-4 3 0-16,-1-6 0 0,-1 3 0 0,-4 0 0 16,1-4 0-16,-3 2 0 0,1-2 0 0,-1-4 0 15,2 2 0-15,0-3 0 0,2-1 0 0,-1-1 0 0,3 0 0 16,-5 0 0-16,5-1 0 0,6 1 0 0,-9-1 0 15,9 1 0-15,-5-1 0 0,5 1 0 16,0 0 0-16,0 0 0 0,0 0 0 0,0 0 0 0,0 0 0 16,29 3 0-16,-15 0 0 0,5-2 0 0,-2 1 0 15,15 0 0-15,4-1 0 0,-4-1 0 16,2-2 0-16,1 2 0 0,-3-4 0 0,0 0 0 16,-3-2 0-16,-1 1 0 0,-10-2 0 0,9-2 0 0,-8 2 0 15,-1-4 0-15,-1 0 0 0,-3-2 0 0,0-1 0 16,-1-2 0-16,2-5 0 0,-7 3 0 0,-2-1 0 15,2 0 0-15,-1 0 0 0,-7 1 0 0,0 2 0 16,0 5 0-16,-2 2 0 0,-5 4 0 0,1 1 0 16,-3 3 0-16,-2 1 0 0,-2 4 0 0,-3 6 0 15,2 3 0-15,0 0 0 0,4 5 0 0,1 0 0 16,4 6 0-16,5-5 0 0,3 1 0 0,6 5 0 16,6 0 0-16,5 0 0 0,7-4 0 0,4 0 0 15,13 0 0-15,4-2 0 0,2-4 0 0,-15-6 0 16,5-3 0-16,0-3 0 0,-2-1 0 0,-1-3 0 15,0-3 0-15,-2-1 0 0,-2-4 0 0,3-1 0 16,-12-3 0-16,-1-1 0 0,1-4 0 0,-3-4 0 16,-6 3 0-16,-5-2 0 0,-1 5 0 0,-1-9 0 0,-3 7 0 15,-4 0 0-15,-3 6 0 0,-3 0 0 0,-3 1 0 16,-7 2 0-16,-1 2 0 0,2 7 0 16,-9 0 0-16,4 5 0 0,-7 4 0 0,-3 4 0 15,9-2 0-15,-2 4 0 0,3 4 0 0,2 1 0 0,3 1 0 16,5-3 0-16,3-1 0 0,2 0 0 0,3 0 0 15,2 0 0-15,5-6 0 0,-2 0 0 0,5-1 0 16,1-3 0-16,3-2 0 0,-1-1 0 0,2-1 0 16,-3-3 0-16,1-1 0 0,2-3 0 0,-1-1 0 15,-1-1 0-15,2-3 0 0,4-1 0 0,-4 1 0 16,0-5 0-16,-5 4 0 0,4-4 0 0,-3 6 0 16,-1-2 0-16,-2 3 0 0,-1 0 0 0,-1 2 0 15,-2 3 0-15,0 0 0 0,-3 2 0 0,0 0 0 16,7 7 0-16,-7-1 0 0,1 2 0 0,-2 2 0 15,2-2 0-15,0 3 0 0,2 1 0 0,0-1 0 16,-1-2 0-16,2 1 0 0,4-3 0 0,-3-2 0 16,-1 0 0-16,2-3 0 0,5-1 0 0,0 0 0 15,0-3 0-15,3-1 0 0,-4-3 0 0,8-2 0 16,-1 1 0-16,1-4 0 0,5-4 0 0,0 0 0 16,1 0 0-16,2-5 0 0,-1 1 0 0,3 0 0 15,-1 1 0-15,0 0 0 0,0 1 0 0,0 4 0 16,-7 6 0-16,-1 0 0 0,-1 2 0 0,-4 3 0 0,0 2 0 15,-1 3 0-15,-3 3 0 0,-1 3 0 0,-1 5 0 16,-3-2 0-16,-1 3 0 0,2 3 0 0,-6 2 0 16,1-1 0-16,-2 0 0 0,1 1 0 0,-6 1 0 15,3-3 0-15,0 0 0 0,-4-3 0 0,3-3 0 16,-5-2 0-16,3-2 0 0,-2-1 0 0,3-3 0 16,-3 0 0-16,3-1 0 0,-2-2 0 0,2-1 0 15,5 0 0-15,-11-3 0 0,11 3 0 0,-5-6 0 16,5 3 0-16,0 3 0 0,4-7 0 0,3 1 0 15,2 1 0-15,3-1 0 0,7-1 0 0,1 0 0 16,10-1 0-16,-3-2 0 0,1 2 0 0,2-1 0 16,-1-2 0-16,0 2 0 0,1-1 0 0,-5 0 0 15,1-4 0-15,-8 4 0 0,0 0 0 0,-4-2 0 16,-1 0 0-16,-3-2 0 0,-3-1 0 0,-1-2 0 16,-3 2 0-16,-3-2 0 0,-2 0 0 0,-2 2 0 15,0 4 0-15,-5 3 0 0,-1 0 0 0,0 3 0 16,-3 2 0-16,0 5 0 0,-2 6 0 0,2 2 0 15,1 5 0-15,1 0 0 0,3 3 0 0,-1 7 0 16,4-1 0-16,5-3 0 0,4 3 0 0,1-4 0 0,8 3 0 16,-3 1 0-16,3-3 0 0,9-4 0 0,-7-3 0 15,3-4 0-15,-1-5 0 0,1 1 0 16,-7-4 0-16,2-2 0 0,-3-1 0 0,0-2-15 0,-1-3-517 16,-5-2-68-16,-1-1-85 0,-3-3-376 0,-4-4-1147 15,-6-1 508-15</inkml:trace>
  <inkml:trace contextRef="#ctx0" brushRef="#br0" timeOffset="163484.34">13479 11924 5862 0,'-57'-5'366'16,"24"1"-211"-16,4-1-21 0,10 2 25 0,6 1 4 15,1 0-14-15,5 0-27 0,2 1-25 0,-1 0-20 16,6 1-32-16,0 0-66 0,0 0-96 0,0 0-121 15,16-3-141-15,-2 4-186 0,-4 0-437 0,-1-1-1085 16,2 2 481-16</inkml:trace>
  <inkml:trace contextRef="#ctx0" brushRef="#br0" timeOffset="164817.06">16970 12273 74 0,'7'-10'546'16,"3"-5"19"-16,-3 0 2 0,0-1 36 0,-2 0 2 0,3 2-9 15,-3-1-5-15,0 5-21 0,-1 2-5 0,-3-1-21 16,1 5-35-16,1 0-48 0,-3 4-31 0,0 0-12 16,0 0-16-16,-3 16-257 0,-2 2-145 0,-1 3 0 15,-3 10 0-15,3 1 0 0,-1 2 0 0,1 0 0 16,1 0 0-16,0 2 0 0,2-6 0 0,4 1 0 15,2-6 0-15,2 3 0 0,-3-10 0 0,2-3 0 16,4-5 0-16,-1-2 0 0,1-4 0 0,3-3 0 16,0-2 0-16,3-4 0 0,0-4 0 0,0-2 0 15,0-3 0-15,8-8 0 0,-4-3 0 0,0 2 0 16,-4-4 0-16,5 1 0 0,1-2 0 0,-3 2 0 16,2 2 0-16,-3 1 0 0,-4 10 0 0,-4 3 0 15,1 5 0-15,-1 3 0 0,-1 2 0 0,2 3 0 16,0 7 0-16,4 5 0 0,-4 1 0 0,4 8 0 15,-3 0 0-15,2 0 0 0,0 2 0 0,1-1 0 16,-1-1 0-16,2-2 0 0,2 0 0 0,-4-8 0 0,1 0 0 16,-1-3 0-16,-3-3 0 0,0-4 0 0,-1 2 0 15,-1-4 0-15,1-2 0 0,-3 0 0 16,3-3 0-16,-2-3 0 0,3-2 0 0,-2-1 0 16,-1 0 0-16,3-7 0 0,-1-2 0 0,1 0 0 0,1-4 0 15,3-6 0-15,-2 0 0 0,2 2 0 0,-2 2 0 16,2-1 0-16,-3 7 0 0,1 2 0 0,-2 3 0 15,2 3 0-15,-1 4 0 0,4 1 0 0,-2 2 0 16,3 3 0-16,2 1 0 0,-4 1 0 0,-2 2 0 16,5 6 0-16,-3 1 0 0,-1 0 0 0,-3 3 0 15,0 4 0-15,-1-2 0 0,-3 0 0 0,0 1 0 16,-3 1 0-16,1-1 0 0,1-1 0 0,-4 2 0 16,0-2 0-16,-3 0 0 0,2 2 0 0,5-6 0 15,-3 0 0-15,2-2 0 0,0-1 0 0,0-2 0 0,1 0 0 16,2 0 0-16,2-2 0 0,2-2 0 0,0-1 0 15,4-2 0-15,-3-2 0 0,0 0 0 16,2-2 0-16,-3-3 0 0,2 0 0 0,-1-7 0 0,-2 0 0 16,0-2 0-16,-3-3 0 0,-3-6 0 0,-1-1 0 15,-5-1 0-15,-5 1 0 0,2 7 0 0,-6-6 0 16,-2-1 0-16,1 11 0 0,-7-3 0 16,3 8 0-16,3 0 0 0,-3 4 0 0,5 3 0 0,2 2 0 15,-1 1 0-15,4 1 0 0,0 1 0 0,5 4 0 16,2 0 0-16,1 0 0 0,7 3 0 0,7 1 0 15,3-3 0-15,2 0 0 0,11 1 0 0,0-6 0 16,-2 1 0-16,4-1 0 0,-3-4 0 0,4 0 0 16,-4 0 0-16,-1-5 0 0,-1-3 0 0,-1-1 0 15,-2 1 0-15,0-3 0 0,-7 4 0 0,-1-2 0 16,0 4 0-16,-3-2 0 0,-4 5 0 0,2-2 0 16,-6 4 0-16,3 0 0 0,-4 2 0 0,3 4 0 15,1 2 0-15,-4 2 0 0,0 3 0 0,3 5 0 16,-3 3 0-16,-2 0 0 0,4 5 0 0,-3 4 0 15,0-9 0-15,1 6 0 0,0-6 0 0,-2-2 0 16,-2-1 0-16,5 1 0 0,-4-7 0 0,-2 1 0 0,1-3 0 16,-2 0 0-16,2-4 0 0,0 2 0 15,0-3 0-15,-1-3 0 0,3 2 0 0,-3-2 0 16,0 0 0-16,12-11 0 0,-7 6 0 0,4-5 0 0,2-3 0 16,1 0 0-16,8-7 0 0,-1 3 0 0,3-1 0 15,-5 6 0-15,4-3 0 0,-3 5 0 0,-8 6 0 16,7-5 0-16,-3 7 0 0,-2-1 0 0,-2 6 0 15,1 1 0-15,-2 3 0 0,-1 1 0 0,1 4 0 16,-2 4 0-16,-1-1 0 0,-3 2 0 0,1-1 0 16,0 1 0-16,0 0 0 0,4 0 0 0,-3-2 0 0,1-4 0 15,-1 0 0-15,0-1 0 0,4-2 0 16,-5-3 0-16,3-2 0 0,0 0 0 0,1-4 0 16,-2-3 0-16,3-2 0 0,-1-4-560 0,0-4-125 15,-2-5-473-15,3-6-1254 0,1-4 555 0</inkml:trace>
  <inkml:trace contextRef="#ctx0" brushRef="#br0" timeOffset="164966.71">19053 12028 35 0,'4'-25'351'16,"-4"8"40"-16,0 0 21 0,0 6 34 0,0 1 7 0,-3 3-15 15,3 2-30-15,-1 3-24 0,1 2-21 0,0 0-32 16,0 0-30-16,1 14-30 0,6 0-31 16,-1 3-42-16,5 2-69 0,0 6-78 0,-2-1-103 15,5 1-120-15,-5 0-138 0,-1-7-143 0,2 7-250 0,1 3-761 16,-2 1 337-16</inkml:trace>
  <inkml:trace contextRef="#ctx0" brushRef="#br0" timeOffset="165283.46">19168 12482 142 0,'-5'10'381'0,"4"-4"49"15,-2-1 45-15,1-1 37 0,2-4 17 0,-4 0 17 0,4 0 0 16,0 0-5-16,0 0-19 0,6-15-15 0,2 7-22 16,0-2-24-16,2-3-28 0,4 0-23 15,3-6-28-15,-6 3-33 0,8-7-28 0,-2 0-102 0,2 2-219 16,0-4 0-16,-2-2 0 0,1-2 0 0,-3 0 0 15,2-2 0-15,-2-1 0 0,8-12 0 0,-8 11 0 16,3-12 0-16,-4 13 0 0,3-1 0 0,-3 5 0 16,-8 3 0-16,-1 8 0 0,-1 5 0 0,0 4 0 15,-4 3 0-15,0 3 0 0,0 2 0 0,0 0 0 16,-14 21 0-16,0 1 0 0,1 0 0 0,4 6 0 16,-3 3 0-16,3-1 0 0,-2 3 0 0,2 11 0 15,6-9 0-15,3-1 0 0,0 0 0 0,2 0 0 16,6-2 0-16,-4 2 0 0,3-8 0 0,2 0 0 15,1-4 0-15,4-6 0 0,8 0 0 0,-8-6 0 16,4-1 0-16,-1-2 0 0,2-5 0 0,-1-2 0 0,1-2 0 16,-1 1 0-16,1-6 0 0,-2-2 0 0,-2-2-567 15,-1-3-704-15,0-2-1377 0,-4-8 610 16</inkml:trace>
  <inkml:trace contextRef="#ctx0" brushRef="#br0" timeOffset="165433.34">19368 12102 488 0,'-27'-10'576'0,"8"3"38"16,2-1 11-16,3 3 8 0,5-2-30 16,4 1-41-16,2 0-52 0,3 1-54 0,7 0-46 0,8 2-43 15,4-1-61-15,9 3-84 0,7-3-89 16,1 4-112-16,-1-1-124 0,5 0-154 0,-7 1-160 16,-1-4-542-16,1 4-1038 0,-2-2 460 0</inkml:trace>
  <inkml:trace contextRef="#ctx0" brushRef="#br0" timeOffset="166983.31">20763 12244 353 0,'9'-11'472'0,"0"-4"1"16,-4-2 5-16,0 3-13 0,2-2-14 15,-6-1-15-15,-1-1-21 0,0 2-17 0,-4 0-23 0,-3 5-12 16,0 2-2-16,-7-2-21 0,-4 3-10 0,-2 3-8 15,-6 0-4-15,-3 8-10 0,-1 3-9 0,1 4-14 16,-2 2-19-16,2 4-21 0,3 2-19 0,1 2-17 16,4 2-206-16,8-8-3 0,1 10 0 0,3 1 0 15,6-2 0-15,5-5 0 0,1-2 0 0,4-1 0 16,7-1 0-16,1-3 0 0,4-5 0 0,2 1 0 16,-1-3 0-16,11-4 0 0,0-2 0 0,-2-4 0 15,-1-1 0-15,-1-2 0 0,-2-1 0 0,0-2 0 16,-6 2 0-16,-4 0 0 0,-1 2 0 0,-1 1 0 15,-3 2 0-15,-3 2 0 0,-3-1 0 0,1 4 0 0,-5 0 0 16,9 1 0-16,-7 3 0 0,-2 4 0 16,3 9 0-16,-6 2 0 0,3 10 0 0,-2 4 0 15,-2 12 0-15,5 3 0 0,-6 2 0 0,5 1 0 16,0 1 0-16,0 0 0 0,0 1 0 0,0-5 0 16,-1 1 0-16,-2-13 0 0,1 12 0 0,-5-12 0 15,1 11 0-15,-2-15 0 0,-5-2 0 0,-1-5 0 16,-1-4 0-16,-2-8 0 0,1-1 0 0,-5-3 0 0,3-4 0 15,-5-2 0-15,2-6 0 0,-7-4 0 0,3-3 0 16,-2-5 0-16,3-3 0 0,2-4 0 0,4 0 0 16,2-3 0-16,6-2 0 0,3-3 0 0,6-2 0 15,3-3 0-15,10-12 0 0,7 2 0 0,9 0 0 16,8 2 0-16,5 5 0 0,5 1 0 16,3 3 0-16,4 4 0 0,1 1 0 0,-2 4 0 0,3 2 0 15,-2 1 0-15,-1 2 0 0,-7 1 0 0,2 1 0 16,-12 3 0-16,-4 1 0 0,0-1 0 0,-3-2 0 15,-3 2 0-15,-9 1 0 0,-4-2 0 0,-2 1 0 16,-4 0 0-16,-2 5 0 0,-4 1 0 0,-2-1 0 16,-4 3 0-16,-5 3 0 0,-2 1 0 0,-7 3 0 15,-7 3 0-15,-1 4 0 0,2 4 0 0,-2 4 0 16,1 5 0-16,4 1 0 0,2 2 0 0,4-3 0 16,3 2 0-16,5-4 0 0,4 0 0 0,2 0 0 15,7-3 0-15,4 0 0 0,6-1 0 0,3-3 0 0,3-5 0 16,12 1 0-16,4-4 0 0,2-6 0 0,3-3 0 15,-8-1 0-15,3-11 0 0,-2 2 0 0,9-10 0 16,-14 4 0-16,9-12 0 0,-6-5 0 0,-1-1 0 16,-5 2 0-16,-3-3 0 0,-6-3 0 15,3-2 0-15,-3 2 0 0,-5 11 0 0,-2 2 0 0,-5 2 0 16,-1 10 0-16,-3 2 0 0,-1 4 0 0,4 4 0 16,-4 2 0-16,-1 5 0 0,1 2 0 0,0 0 0 15,-12 16 0-15,7 2 0 0,-1 5 0 0,-3 5 0 16,5 4 0-16,-2 2 0 0,3 1 0 0,-1 11 0 15,-1 6 0-15,5-7 0 0,2 2 0 0,-2-11 0 16,3-3 0-16,1-1 0 0,-3-3 0 0,3-5 0 16,-2-5 0-16,0-9 0 0,-1 0 0 0,2-2 0 15,-3-1 0-15,1-4 0 0,1-2 0 0,-2-1 0 16,0 0 0-16,7-18 0 0,-2 6 0 0,-1-4 0 16,1-9 0-16,4-2 0 0,-1-2 0 0,2 2 0 15,2-2 0-15,-2 5 0 0,-1 6 0 0,1-6 0 16,-2 12 0-16,-1 1 0 0,0 1 0 0,0 3 0 15,2 2 0-15,-1 4 0 0,1 0-1366 0,1 1-1478 0,5 0 654 16</inkml:trace>
  <inkml:trace contextRef="#ctx0" brushRef="#br0" timeOffset="168035.83">22461 12332 310 0,'-2'5'515'15,"2"-5"16"-15,0 0 9 0,0 0-2 16,0 0-15-16,0 0-9 0,0 0-27 0,13-8-33 16,-5 3-29-16,3-8-25 0,3-1-26 0,0 3-22 0,5-9-33 15,-2 1-26-15,2-2-21 0,0-1-23 16,-1 0-22-16,-3-5-16 0,1 1-22 0,0 0-17 15,-3-1-15-15,1-5-21 0,-3-2-133 0,0 1-3 0,-3-1 0 16,-2 0 0-16,1-13 0 0,-5 10 0 0,-1 3 0 16,-1 5 0-16,0 5 0 0,-1 8 0 15,1 5 0-15,-2 3 0 0,0 6 0 0,-3 3 0 16,-1 7 0-16,-2 7 0 0,-1 10 0 0,0 8 0 0,3 14 0 16,-4 3 0-16,2-1 0 0,3 0 0 0,2 5 0 15,2-3 0-15,2 1 0 0,0 2 0 0,5-8 0 16,-3-11 0-16,4 0 0 0,-1-3 0 0,6-2 0 15,1-6 0-15,-6-5 0 0,2-4 0 0,-2-7 0 16,0-1 0-16,6-3 0 0,-3-4 0 0,2-3 0 16,-1-2 0-16,5-5 0 0,0-2 0 0,-3-4 0 0,3-4 0 15,-1-5 0-15,2-3 0 0,-1-3 0 16,-2 0 0-16,-1 0 0 0,-1-1 0 0,-7 1 0 16,1-1 0-16,-4 5 0 0,-2 3 0 0,1 7 0 15,-1 6 0-15,-1 0 0 0,-3 4 0 0,3 0 0 16,-3 5 0-16,-2 1 0 0,6 1 0 0,0 0 0 15,-10 7 0-15,10-2 0 0,0 3 0 0,6 2 0 0,4 3 0 16,-1 0 0-16,4 3 0 0,2-4 0 0,2 0 0 16,1-2 0-16,1 0 0 0,-1 0 0 0,6 2 0 15,-5-6 0-15,-3 5 0 0,0-2 0 0,-5-2 0 16,-2 3 0-16,-1-2 0 0,-3 3 0 0,-1 3 0 16,-4-3 0-16,0 3 0 0,-1 3 0 0,-3-7 0 15,0 7 0-15,-2-2 0 0,2-3 0 0,-1-2 0 16,3 1 0-16,0-1 0 0,0-2 0 0,2-1 0 15,2 1 0-15,2-4 0 0,1 1 0 0,7-1 0 16,0-3 0-16,9 1 0 0,-2-5 0 0,12 0 0 16,-10 1 0-16,6-7 0 0,0-4 0 0,-4-5 0 15,-6 6 0-15,4-13 0 0,-5 4 0 0,-10-7-395 16,-1-1-905-16,-5-6-1407 0,-5 3 622 0</inkml:trace>
  <inkml:trace contextRef="#ctx0" brushRef="#br0" timeOffset="168187.97">22705 11850 472 0,'-18'-4'488'0,"5"1"-4"0,5 3 2 16,2-2 4-16,6 2-3 0,0 0-18 0,0 0-29 15,0 0-36-15,29 5-38 0,-7-3-36 0,7 1-36 16,8-2-43-16,2 2-84 0,13 0-101 0,-15 2-129 16,14 1-141-16,-11-2-155 0,-4 1-486 0,1-1-916 15,0 1 406-15</inkml:trace>
  <inkml:trace contextRef="#ctx0" brushRef="#br0" timeOffset="169716.28">23732 12122 350 0,'10'-4'583'0,"1"0"14"0,-3-1 1 0,1-1-10 0,2-1-4 15,1 0-31-15,-4 0-25 0,-3-2-26 0,0 1-22 16,-1-1-29-16,0 2-20 0,-4 1-26 15,0-1-25-15,-5 1-33 0,-3 0-24 0,-3 5-21 0,-5 1-113 16,-2 2-189-16,-9 8 0 0,2 2 0 0,-3 5 0 16,-3 2 0-16,3 3 0 0,1 2 0 0,3 5 0 15,3 3 0-15,4 0 0 0,5-2 0 0,6-2 0 16,2-2 0-16,8-7 0 0,3 6 0 0,2-7 0 16,5-3 0-16,2-4 0 0,4-2 0 0,-2-4 0 15,1 0 0-15,-1-5 0 0,4-2 0 0,0-2 0 16,-2-2 0-16,3-6 0 0,0-2 0 0,-8 0 0 15,3-5 0-15,-4 3 0 0,-1-5 0 0,1-1 0 16,-4-2 0-16,2 1 0 0,-4 5 0 0,-1 3 0 16,-3-1 0-16,0 3 0 0,-3 5 0 0,2 0 0 0,-2 5 0 15,2 1 0-15,-3 2 0 0,0 0 0 16,0 0 0-16,-7 19 0 0,6-9 0 0,-2 9 0 16,1 1 0-16,-1 4 0 0,3 1 0 0,3 0 0 15,-1-7 0-15,2 1 0 0,3-1 0 0,-2-3 0 16,2-3 0-16,1-3 0 0,1-1 0 0,0-1 0 15,1-4 0-15,-3-3 0 0,0 0 0 0,5-2 0 16,-3-3 0-16,1-1 0 0,4-3 0 0,-6 0 0 0,3-4 0 16,3-1 0-16,-5-1 0 0,1-3 0 15,7-4 0-15,-4 1 0 0,-2-1 0 0,1 6 0 16,-3-1 0-16,-2 6 0 0,0 1 0 0,-3 6 0 0,1-3 0 16,-1 3 0-16,-1-1 0 0,1 6 0 0,-4-1 0 15,7 8 0-15,-4 1 0 0,1 0 0 0,0 7 0 16,-1 0 0-16,-1 3 0 0,2-1 0 0,0 7 0 15,-2-8 0-15,1 2 0 0,-1-3 0 0,2-1 0 16,-1-5 0-16,1 1 0 0,-2-3 0 0,1-3 0 16,1 0 0-16,3-3 0 0,-2-2 0 0,3-1 0 15,-3-1 0-15,4-4 0 0,1-1 0 0,2 0 0 16,2-4 0-16,0 1 0 0,-1-6 0 0,6-4 0 16,-1 1 0-16,-4-2 0 0,0 4 0 0,-1 2 0 15,-2 0 0-15,1 2 0 0,-3 4 0 0,-3-1 0 16,1 3 0-16,-2 1 0 0,-2 4 0 0,3-1 0 15,-6 3 0-15,0 0 0 0,9 8 0 0,-7-1 0 16,-1 3 0-16,1 2 0 0,0 4 0 0,1 2 0 16,-1 1 0-16,0-1 0 0,1 1 0 0,1-1 0 15,4-2 0-15,-2-1 0 0,3 0 0 0,-1-6 0 16,2 1 0-16,0-3 0 0,-1-2 0 0,0-2 0 0,3-3 0 16,-1 0 0-16,1-1 0 0,4-5 0 15,1-2 0-15,2-2 0 0,0 0 0 0,1-6 0 0,3-3 0 16,-1-1 0-16,0-5 0 0,4 2 0 0,-4 1 0 15,0 1 0-15,0 3 0 0,-4 7 0 0,5-4 0 16,-5 8 0-16,1 1 0 0,0 4 0 0,-2-1 0 16,2 3 0-16,-3 5 0 0,3 3 0 0,-3 2 0 15,7 6 0-15,-4 4 0 0,-8-3 0 0,5 5 0 16,-2 0 0-16,-5-4 0 0,1 7 0 0,-2-7 0 16,-4 2 0-16,-3-2 0 0,-1-1 0 0,-1-1 0 15,-5-1 0-15,0-5 0 0,-4 0 0 0,1-3 0 16,-1 0 0-16,-1-3 0 0,-1-4 0 0,-1 1 0 15,1-1 0-15,1-1 0 0,0-4 0 0,2-2 0 16,3 1 0-16,2-5 0 0,2 0 0 0,5-4 0 16,2-2 0-16,8-6 0 0,6 2 0 0,7-1 0 15,2-1 0-15,2 1 0 0,2 4 0 0,0 4 0 16,2 2 0-16,-5 5 0 0,2 3 0 0,-10 1 0 16,7 3 0-16,-8 1 0 0,1 2 0 0,-3 5 0 15,-4-1 0-15,2 2 0 0,-2 3 0 0,-8-1 0 16,3 2 0-16,-3-1 0 0,-1 4 0 0,-2 1 0 15,2-1 0-15,-4-5 0 0,2 3 0 0,-3-2 0 0,0-1 0 16,1 0 0-16,-1 0 0 0,3-2 0 0,-2-2 0 16,2-2 0-16,-2 0 0 0,3-3 0 15,-2-1 0-15,-2-1 0 0,13-1 0 0,-4-4 0 16,4-1 0-16,-3 0 0 0,5-5 0 0,2 0 0 16,-2-3 0-16,6-4 0 0,-2 0 0 0,4 1 0 15,-2-1 0-15,-6 5 0 0,-1 0 0 0,2 2 0 16,0 3 0-16,-4 0 0 0,-1 3 0 0,-1 2 0 0,-2 3 0 15,3 1 0-15,-4 3 0 0,4 2 0 0,-6 2 0 16,2 0 0-16,0 3 0 0,-2 4 0 0,-1-3 0 16,1 3 0-16,0 1 0 0,-1 0 0 0,0-2 0 15,0-3 0-15,-4 0 0 0,1-2 0 0,3 0 0 16,-4-2 0-16,5-1 0 0,-2-1 0 0,-1-2 0 16,2-2 0-16,-4-1 0 0,12 2 0 0,-12-2 0 15,16-5 0-15,-4-1 0 0,4-3 0 0,1 1 0 16,1-2 0-16,7-5 0 0,-7 5 0 0,7-4 0 15,-1-4 0-15,-2 2 0 0,-3 7 0 0,-3 0 0 16,0 1 0-16,-5 4 0 0,1 2 0 0,-2-2 0 16,0 3 0-16,-4 2 0 0,0 3 0 0,-3 1 0 15,1-1 0-15,0 6 0 0,-3 0 0 0,1 2 0 16,3 3 0-16,-3-2 0 0,2 3 0 0,-1-3 0 16,3 2 0-16,-3-4 0 0,3 3 0 0,-1-7 0 15,4 3 0-15,-4-6 0 0,4 4 0 0,-1-7 0 16,1 0 0-16,-3-3 0 0,3-2 0 0,1-2 0 15,-1 3 0-15,2-6 0 0,4 1 0 0,-1-5 0 16,1 2 0-16,-1-1 0 0,-3 4 0 0,-1 0 0 16,-1 2 0-16,0 0 0 0,-2 2 0 0,-3 2 0 15,1 1 0-15,-1 1 0 0,-4 0 0 0,7 4 0 0,-4-1 0 16,1 2 0-16,1 1 0 0,3 0 0 16,-3 2 0-16,3-1 0 0,-1 1 0 0,2-1 0 0,0-3 0 15,0 2 0-15,0 0 0 0,4-5 0 0,-3-1 0 16,-1 0-381-16,1-4-334 0,-3 2-468 0,3-3-1281 15,-4-2 567-15</inkml:trace>
  <inkml:trace contextRef="#ctx0" brushRef="#br0" timeOffset="169849.5">26517 12186 70 0,'-9'-33'370'0,"-6"-13"37"16,3 12 32-16,-2 1 23 0,1 0 15 0,0 2-9 16,-1 5-32-16,1 2-38 0,2 9-42 0,5 4-38 15,3 3-64-15,-1 4-79 0,4 3-101 0,0 1-141 16,0 0-169-16,13 14-198 0,2 0-228 0,2 5-716 15,6 0 317-15</inkml:trace>
  <inkml:trace contextRef="#ctx0" brushRef="#br0" timeOffset="170083.37">26843 11988 664 0,'2'-18'729'0,"3"0"36"0,-3 7 18 0,0 0-11 15,-2 2-22-15,1 2-50 0,2 2-72 0,-3 2-54 16,0 3-48-16,0 0-61 0,1 19-41 0,-2-1-40 16,1 10-357-16,0 5-27 0,-3 0 0 0,3 13 0 0,0 0 0 15,3 5 0-15,-3-3 0 0,-3-3 0 16,2-10 0-16,1 3 0 0,0-6 0 0,1-2 0 16,-1-2 0-16,4-3 0 0,-1-8-19 0,-2-4-493 15,-1-1-50-15,5-7-59 0,-1-1-459 0,0-1-1169 16,1-3 517-16</inkml:trace>
  <inkml:trace contextRef="#ctx0" brushRef="#br0" timeOffset="170884.34">27078 12102 374 0,'14'-51'431'0,"-8"19"39"0,1 0 45 0,-5 5 24 0,-2 8 28 16,4 2 10-16,-4 5-7 0,0 1-25 0,0 6-48 16,-4 1-33-16,4 4-20 0,0 0-28 0,-6 15-31 15,2 2-27-15,0 7-30 0,0 4-28 0,3 4-30 16,-3 4-129-16,3 0-141 0,2 12 0 0,-1 0 0 15,4-1 0-15,-3-12 0 0,3-3 0 0,-3 1 0 16,6-5 0-16,-1 1 0 0,-2-9 0 0,0-2 0 16,2-4 0-16,-1-2 0 0,2-2 0 15,1-3 0-15,0 1 0 0,1-4 0 0,2-3 0 0,0-2 0 16,-1-1 0-16,-1-6 0 0,5 2 0 0,0-7 0 16,2 1 0-16,2-9 0 0,-1 0 0 0,0 0 0 15,-4 5 0-15,1-8 0 0,-3 0 0 0,-4 6 0 16,-5 0 0-16,2 0 0 0,-1 1 0 0,-3 5 0 15,-3-3 0-15,2 4 0 0,-7 0 0 0,1 2 0 0,-1 4 0 16,-4 0 0-16,2 1 0 0,-4 4 0 16,1 3 0-16,-6 4 0 0,0 1 0 0,5 1 0 15,-1 5 0-15,7 0 0 0,0 3 0 0,4 1 0 0,4 1 0 16,4 5 0-16,9 2 0 0,4-5 0 16,4 2 0-16,5-3 0 0,2-2 0 0,3-2 0 15,2 1 0-15,5-3 0 0,-1-2 0 0,12-1 0 16,3-2 0-16,2 0 0 0,0-7 0 0,-17-1 0 0,2-3 0 15,1-4 0-15,11-5 0 0,-14 0 0 0,0 0 0 16,0-6 0-16,-5-3 0 0,13-6 0 0,-14 7 0 16,-4-3 0-16,-3-2 0 0,-8 5 0 0,0-1 0 15,-7 3 0-15,-3 2 0 0,-2 0 0 0,-7 3 0 16,-2 1 0-16,0 0 0 0,-3 3 0 0,-4 1 0 16,-6 2 0-16,-3 2 0 0,0 4 0 0,-5 6 0 15,-1 0 0-15,-1 5 0 0,1 1 0 0,-3 2 0 16,5 7 0-16,1-3 0 0,3 2 0 0,5 2 0 15,3-8 0-15,2 8 0 0,4-6 0 0,2-3 0 16,5 2 0-16,0-4 0 0,5-2 0 0,2-2 0 16,3 0 0-16,3 0 0 0,6-6 0 0,-2-1 0 15,2-3 0-15,-1-3 0 0,7-5 0 0,-2-4 0 16,-4 3 0-16,-1-9 0 0,5-3 0 0,3-6 0 16,-3 4 0-16,7-17 0 0,-5 2 0 0,0 1 0 15,2-4 0-15,-4-2 0 0,-2-3 0 0,-1-4 0 16,-2 1 0-16,-5 1 0 0,-7 5 0 0,0 10 0 15,-8 5 0-15,-1 4 0 0,0 6 0 0,-5 5 0 16,-4 1 0-16,2 7 0 0,-3 5 0 0,3 4 0 0,-8 7 0 16,9 7 0-16,-9 10 0 0,8 2 0 15,0 8 0-15,6 13 0 0,-2-4 0 0,8 3 0 16,3 2 0-16,4-5 0 0,0-10 0 0,5 14 0 0,0-17 0 16,4 12 0-16,-4-16 0 0,3-2 0 15,1-2 0-15,1-4 0 0,-5-4 0 0,3-4 0 16,-1-5 0-16,3 0 0 0,-6-3 0 0,-1-3 0 15,-1-2 0-15,0-2 0 0,0 1 0 0,-5-5 0 0,3-2 0 16,-5 1 0-16,-4-2 0 0,0 1 0 0,-4-3-388 16,-5-4-309-16,-2 2-488 0,-10-3-1283 0,-2 0 568 15</inkml:trace>
  <inkml:trace contextRef="#ctx0" brushRef="#br0" timeOffset="171189.57">26762 12092 171 0,'-34'-9'592'0,"6"-3"20"0,2 2 17 15,9 2 27-15,7 1 10 0,1-2-18 0,9 2-30 16,1 1-27-16,11-2-35 0,16-1-37 0,8 3-34 16,25-4-37-16,4 6-36 0,30 0-38 0,-2 3-160 15,3 2-214-15,-5 1 0 0,-26 0 0 0,0 1 0 16,0 2 0-16,-3-3 0 0,-5-1 0 0,-20 4 0 15,-2-4 0-15,-3 0 0 0,-11-1 0 0,-1 0 0 16,-8 0 0-16,1-4 0 0,-4 3 0 0,-4-2 0 16,-3-1 0-16,-2 0 0 0,0 4 0 0,0 0 0 15,-3-6 0-15,-1 2 0 0,4 4 0 0,-6-1 0 0,6 1 0 16,0 0 0-16,-8 8 0 0,6-6 0 0,0 1 0 16,-2 4 0-16,1-1-150 0,1-2-1191 15,0 2-1451-15,-1 1 642 0</inkml:trace>
  <inkml:trace contextRef="#ctx0" brushRef="#br0" timeOffset="173301.97">15741 13325 129 0,'-3'-27'436'0,"1"9"27"0,0-1 24 0,0 8 7 15,-1 0-5-15,1 1-14 0,-1 3-31 0,2 1-29 16,-3 4-34-16,4 2-10 0,0 0 14 0,0 0-17 15,-1 15-18-15,2 4-12 0,-4 6-17 0,2 7-20 16,0-3-25-16,1 6-22 0,-3 11-22 0,-2 1-23 16,1 0-22-16,2-12-18 0,0 1-19 0,1-2-83 15,1 0-67-15,4-2 0 0,-1-1 0 0,4-6 0 16,0-7 0-16,2-4 0 0,-2-2 0 16,2-6 0-16,3 0 0 0,1-4 0 0,-1-4 0 0,6-4 0 15,0 1 0-15,-1-5 0 0,-2-2 0 0,3-9 0 16,1 1 0-16,-2-1 0 0,-3 0 0 0,-1-1 0 15,-3 7 0-15,-3 1 0 0,0 6 0 0,-3-1 0 16,0 3 0-16,-2 4 0 0,-2 2 0 0,0 0 0 16,11 16 0-16,-8-5 0 0,0 6 0 0,-1 4 0 15,2 5 0-15,3 4 0 0,1 0 0 0,0 0 0 16,5 0 0-16,2-2 0 0,3-4 0 0,3-1 0 0,-1-3 0 16,2-3 0-16,-4-7 0 0,1-6 0 15,-3 3 0-15,2-5 0 0,0-2 0 0,-4-2 0 16,-1 0 0-16,1-4 0 0,-4 0 0 0,-1-5 0 15,-2 3 0-15,0-7 0 0,-3-1 0 0,-1-2 0 0,-6 0 0 16,-2-8 0-16,-5 4 0 0,-4-2 0 0,-3 1 0 16,-5 4 0-16,-1 0 0 0,-5 2 0 15,-2 1 0-15,-5 2 0 0,-16-2 0 0,1 4 0 16,-5 1 0-16,5 3-699 0,-7-1-550 0,4 1-1353 0,-4 2 599 16</inkml:trace>
  <inkml:trace contextRef="#ctx0" brushRef="#br0" timeOffset="173449.99">15201 13481 4301 0,'-6'-8'280'0,"5"-1"-185"15,1 1-2-15,6-2 90 0,3 1 59 0,4-2-38 16,6 0-35-16,9 0-39 0,4 4-26 0,6 3-32 16,17-2-60-16,1 5-75 0,5 0-115 0,-5 5-141 15,3-4-194-15,1 6-289 0,-1-3-870 0,2 2 385 16</inkml:trace>
  <inkml:trace contextRef="#ctx0" brushRef="#br0" timeOffset="174189.81">17154 13074 549 0,'4'-24'690'0,"1"7"-11"0,-1 4 30 15,0 2-19-15,-3 6-40 0,1-1-48 0,0 5-25 16,-2 1-22-16,6 15-27 0,-2 3-31 0,0 13-32 16,-1 4-17-16,-1 14-29 0,-2 5-286 0,-2 1-133 0,0 3 0 15,-2-3 0-15,1 0 0 0,-1 0 0 0,2 0 0 16,1-5 0-16,2-2 0 0,1-13 0 0,3-3 0 16,0 1 0-16,6-2 0 0,0-8 0 0,0-6 0 15,3-6 0-15,2-3 0 0,1-5 0 0,4-6 0 16,6-9 0-16,-3-2 0 0,2-4 0 0,-4-4 0 15,-1-2 0-15,1-6 0 0,-4-1 0 16,3-13 0-16,-3-1 0 0,-5-7 0 0,2 0 0 0,-3 2 0 16,-6 0 0-16,3 2 0 0,-5 14 0 0,-3 5 0 15,-1 10 0-15,0 5 0 0,0 3 0 0,-1 4 0 16,-2 5 0-16,3 2 0 0,-6 12 0 0,-3 6 0 16,1 4 0-16,2 8 0 0,0 5 0 0,-1 0 0 15,0 11 0-15,0 1 0 0,2-11 0 0,2-1 0 16,2-1 0-16,1-2 0 0,0-2 0 0,4-4 0 15,1-5 0-15,-3-6 0 0,3 0 0 0,1-4 0 16,-2-3 0-16,2-3 0 0,-2 0 0 0,2-5 0 16,2 0 0-16,1-4 0 0,0-3 0 0,-1 0 0 15,2-5 0-15,3-3 0 0,-4-1 0 0,1 0 0 0,3-8 0 16,-2 1 0-16,-2 4 0 0,-3 3 0 16,1 2 0-16,-2 3 0 0,-1 2 0 0,0 4 0 15,-2 2 0-15,1 2 0 0,-3 1 0 0,6 11 0 16,-1 0 0-16,-3 4 0 0,0 1 0 0,6 9 0 0,3-2 0 15,-2-4 0-15,4 2 0 0,6 1 0 0,0-2 0 16,3-2 0-16,1-3 0 0,4-3 0 0,0-1 0 16,1-3 0-16,-8-6 0 0,7 0 0 0,-4-4 0 15,-1-1 0-15,-3-4 0 0,0 1 0 0,0-5 0 16,3-3 0-16,-7 0 0 0,-2 0 0 16,-1-1 0-16,-3-2 0 0,2-9 0 0,-1 1 0 0,-5-1 0 15,-1-2 0-15,0 1 0 0,-6 1 0 0,-2 7 0 16,-3 1 0-16,0 2 0 0,-3 2 0 0,-3 6 0 15,-4 1 0-15,-2 5 0 0,1 5 0 0,0 5 0 16,-6 4 0-16,2 4 0 0,3 3 0 0,2 1 0 16,7 3 0-16,2 1 0 0,7-3 0 0,2 1 0 15,7-1 0-15,7-1 0 0,6-1 0 0,6-1 0 16,0-4 0-16,7-4 0 0,-2-2 0 0,-1-5 0 0,-2-4 0 16,-6 0 0-16,-4-5-479 0,-10-1-807 15,3-7-1392-15,-11 3 616 0</inkml:trace>
  <inkml:trace contextRef="#ctx0" brushRef="#br0" timeOffset="174333.34">17158 13153 167 0,'-27'-7'508'0,"9"4"-52"0,8-1-42 0,9 3-1 16,2-1-33-16,-1 2-41 0,31 2-32 0,7 1-90 15,22 1-104-15,33 9-131 0,-1 1-154 16,12 5-349-16,-9-4-565 0,-1 2 251 0</inkml:trace>
  <inkml:trace contextRef="#ctx0" brushRef="#br0" timeOffset="174799.95">18886 13486 6507 0,'-17'-19'263'0,"6"3"-93"0,-1 1 18 15,7-2 95-15,1 0 39 0,4-1-6 0,1-1-174 0,6 1-142 16,-1 1 0-16,7 1 0 0,5-2 0 0,0 5 0 16,0 3 0-16,6-4 0 0,-2 8 0 0,7 4 0 15,-7 2 0-15,-2 3 0 0,7 7 0 16,-1 5 0-16,-7 4 0 0,-2 2 0 0,-2 4 0 0,-2 2 0 16,-4 2 0-16,-4 1 0 0,-1 1 0 0,-6-2 0 15,0-1 0-15,-3 0 0 0,-3-2 0 16,-1 0 0-16,-2-2 0 0,0-7 0 0,1-3 0 0,0 0 0 15,2-4 0-15,-1-2 0 0,4-2 0 0,-1-2 0 16,2-4 0-16,4 0 0 0,-5-8 0 0,5 1 0 16,1-5 0-16,4 2 0 0,4-9 0 0,3-7 0 15,3-3 0-15,2 0 0 0,2 0 0 0,-1-1 0 16,3 1 0-16,0 6 0 0,-1-1 0 0,-2 6 0 16,-4 5 0-16,1 2 0 0,-4 5 0 0,-2 1 0 15,-2 5 0-15,2 1 0 0,-1 4 0 0,0 4 0 16,3 4 0-16,-3 4 0 0,-2-1 0 0,1 3 0 15,-2-1 0-15,1 7 0 0,-2-6 0 0,2 6 0 16,-2-7 0-16,0-1 0 0,4-2 0 0,-5 1 0 16,-1-2 0-16,0-3 0 0,3 0 0 0,1-1 0 15,-1-2 0-15,0-2 0 0,0-1 0 0,1-3 0 16,-1 0-260-16,9-4-435 0,-5 1-511 0,8-4-1307 16,2-2 578-16</inkml:trace>
  <inkml:trace contextRef="#ctx0" brushRef="#br0" timeOffset="175683.46">19627 13572 1757 0,'10'-7'185'0,"-1"1"63"0,0-2 51 0,-4 0 53 15,0 1 50-15,-3 1 29 0,0 1 13 0,-1-1 15 16,-1 1-7-16,3 1-3 0,-3 1-15 0,1-2-26 16,1 2-24-16,-2 3-32 0,6-6-31 0,-1 4-28 0,4 0-24 15,1-5-32-15,3 5-222 0,5-3-15 0,-1 1 0 16,3-3 0-16,0 1 0 0,0 0 0 16,-4 1 0-16,1-1 0 0,1-2 0 0,-7 3 0 15,2-4 0-15,-4 2 0 0,0-3 0 0,-3 1 0 0,-4-4 0 16,-4 2 0-16,-4 2 0 0,-2-2 0 0,-1 4 0 15,-6-2 0-15,-3 4 0 0,-1 2 0 0,0 3 0 16,-3 4 0-16,-4 6 0 0,2 1 0 0,0 5 0 16,7 2 0-16,7-1 0 0,-8 8 0 0,9-2 0 15,7-5 0-15,4 9 0 0,7-2 0 0,4 0 0 16,7-4 0-16,7-3 0 0,6-2 0 0,5-3 0 16,15 0 0-16,-2-6 0 0,1-3 0 0,-3-5 0 15,-10-2 0-15,-1-2 0 0,2-3 0 0,-3 0 0 16,-5-5 0-16,0-4 0 0,-2-1 0 0,-2-2 0 15,-3-4 0-15,-7 2 0 0,2-4 0 0,-6 0 0 16,0 2 0-16,-6 8 0 0,-4 5 0 0,2-1 0 16,-6 2 0-16,0 4 0 0,0 2 0 0,-4 2 0 15,4 2 0-15,-14 8 0 0,0 2 0 0,1 3 0 16,-8 8 0-16,3-1 0 0,-2 5 0 0,0 0 0 0,2 2 0 16,-1-1 0-16,2 2 0 0,2-2 0 0,0 1 0 15,-6-3 0-15,12-7 0 0,-1 1 0 0,1-4 0 16,4 0 0-16,-3-5 0 0,2-1 0 15,3-3 0-15,2 0 0 0,-3-3 0 0,4-2 0 0,-4 0 0 16,4 0 0-16,-1-9 0 0,-1 1 0 0,0-4 0 16,4-2 0-16,-2-6 0 0,2-3 0 0,-1-4 0 15,3-1 0-15,-2-4 0 0,4 3-60 16,-5-1-130-16,4 6 37 0,-1 5 43 0,-3 3 48 0,3 1 42 16,-4 4 34-16,0 5 21 0,3 0 26 0,-2 5 21 15,-1 1 27-15,0 0 10 0,13 11 6 16,-8 1-75-16,0 2-50 0,4 3 0 0,3 7 0 0,2-2 0 15,0 2 0-15,2 0 0 0,5-3 0 0,-1-1 0 16,6-3 0-16,-1-2 0 0,6-1 0 0,-3-3 0 16,0-4 0-16,2-1 0 0,-2-1 0 15,-8-4 0-15,2-2-248 0,5-4-39 0,-8 1-22 0,4-3-7 16,-4-2-2-16,5-6 7 0,-4-2 15 0,0-1 21 16,-3-4 26-16,-1-2 26 0,2-3 22 0,-3-2 31 15,8-13 33-15,-6 11 46 0,-2 0 59 0,1 4 58 16,-2 0 68-16,-5 3 58 0,-3 8 52 0,2 2 47 15,-3 1 43-15,-1 4 25 0,-3 2-7 0,0 2-14 16,1 4 3-16,-2 1 13 0,0 0 10 0,0 0 7 16,-7 21-88-16,3-5-243 0,-6 11 0 0,5 1 0 15,1 3 0-15,0 1 0 0,2 1 0 0,-1 1 0 16,2 0 0-16,-2-2 0 0,2 0 0 0,-4-6 0 16,5 0 0-16,0-5 0 0,0-5 0 0,1-3 0 15,3-2 0-15,-4-4 0 0,0-2 0 0,1-1 0 16,-1 0 0-16,0-4 0 0,0 0 0 0,0 0 0 15,0 0 0-15,13-18 0 0,-6 6 0 0,-1-5 0 16,4-1 0-16,4-8 0 0,4 2 0 0,-4 1 0 16,-1 6 0-16,0 2 0 0,0-1 0 0,-1 1 0 15,1 2 0-15,-2 1 0 0,-1 5 0 0,-1 1 0 16,3-1 0-16,-3 4 0 0,0 2 0 0,5 2 0 16,-1-1-1366-16,-4 3-1478 0,5-1 654 0</inkml:trace>
  <inkml:trace contextRef="#ctx0" brushRef="#br0" timeOffset="177000">21984 13568 95 0,'-7'3'525'0,"1"2"38"0,0-1 24 0,0-4 13 15,1 1 4-15,3 1-5 0,2-2-11 0,0 0-25 16,0 0-33-16,-13-3-32 0,13-6-34 0,0 3-32 16,8-6-32-16,1-1-29 0,5-8-36 0,1-2-29 15,0-1-175-15,6-4-131 0,-1-1 0 0,-2 1 0 16,5-1 0-16,-1-3 0 0,6-8 0 0,-11 8 0 15,7-8 0-15,-11 6 0 0,5-9 0 0,-7 11 0 16,-1 1 0-16,-2 3 0 0,-3 1 0 0,-2 10 0 16,-3 1 0-16,-2 7 0 0,0 3 0 0,-2 4 0 0,-3 3 0 15,-3 4 0-15,-5 7 0 0,-5 10 0 16,3 7 0-16,-1 4 0 0,-2 12 0 0,-1 2 0 16,-4 1 0-16,8 1 0 0,4 0 0 0,0 0 0 15,7-13 0-15,2 11 0 0,0-12 0 0,8 0 0 16,1-5 0-16,7-1 0 0,3-2 0 0,3-5 0 15,0 0 0-15,1-4 0 0,0-9 0 0,1 0 0 16,6-3 0-16,-5-4 0 0,2-1 0 0,2-3 0 0,2-4 0 16,-6 0 0-16,-1-4 0 0,2-8 0 0,-2 0 0 15,-2-2 0-15,-3-5 0 0,2-2 0 16,-4 0 0-16,-3-3 0 0,3-2 0 0,-6 3 0 16,1 0 0-16,-4 4 0 0,2 7 0 0,-6 5 0 0,0 3 0 15,0 2 0-15,-3 5 0 0,-1 2 0 0,4 1 0 16,-9 13 0-16,4-1 0 0,-1 5 0 0,-1 10 0 15,2 2 0-15,4 0 0 0,-2 1 0 0,3 0 0 16,3-1 0-16,2-3 0 0,0 2 0 0,4-5 0 16,-3-8 0-16,3 3 0 0,4-5 0 0,-2-1 0 15,1-3 0-15,1-3 0 0,-1-3 0 0,2 0 0 16,-1-3 0-16,1-1 0 0,3-4 0 0,-4-3 0 16,-2 3 0-16,6-6 0 0,-6-1 0 0,1-4 0 15,4-4 0-15,-2-3 0 0,-2 6 0 0,-1 2 0 16,1 0 0-16,-6 3 0 0,-1 3 0 0,1 0 0 15,0 2 0-15,-5 2 0 0,3 3 0 0,2 1 0 16,-6 1 0-16,5 6 0 0,-1-1 0 0,0 4 0 16,0 2 0-16,1 1 0 0,5 2 0 0,-2 1 0 15,2-1 0-15,-3 4 0 0,1-8 0 0,0 0 0 0,0-1 0 16,-2-1 0-16,3 0 0 0,-1-4 0 0,-3 1 0 16,2-3 0-16,0-2 0 0,-3 0 0 15,2-2 0-15,3-2 0 0,0 0 0 0,0-1 0 16,0-4 0-16,0 2 0 0,2-5 0 0,-3 3 0 0,5-5 0 15,-2 6 0-15,2-3 0 0,1 4 0 0,-1 0 0 16,4 1 0-16,-3 2 0 0,2 0 0 0,4 3 0 16,-1 0 0-16,1 2 0 0,1-1 0 0,0 1 0 15,10 6 0-15,-4-7 0 0,-8 2 0 0,11-2 0 16,-9 1 0-16,1 0 0 0,-2-1 0 0,2-2 0 16,-2 0 0-16,1-2 0 0,-3 0 0 0,-3-2 0 15,-1 2 0-15,-3-4 0 0,1 2 0 0,-3-2 0 16,0 0 0-16,0-2 0 0,-4-1 0 0,-2 0 0 15,1 1 0-15,-3-1 0 0,-2-3 0 0,-2 1 0 16,-1-1 0-16,-1 3 0 0,-1-1 0 0,-2 1 0 16,0 1 0-16,-3 1 0 0,1 3 0 0,-2 3 0 15,1 3 0-15,-9 2 0 0,5 5 0 0,-2 4 0 16,-2 6 0-16,5 2 0 0,-2 4 0 0,4 2 0 16,2 2 0-16,4-1 0 0,3-1 0 0,4 0 0 15,4 1 0-15,7 0 0 0,-1-3 0 0,7-3 0 16,0-2 0-16,6-2 0 0,3-3 0 0,0-4 0 15,5-2 0-15,-1-1 0 0,-1-6 0 0,0-3 0 0,0 0 0 16,1-2 0-16,-3-2 0 0,2-6 0 0,-5 0 0 16,5-3 0-16,-5 0 0 0,-1-6 0 15,2 0 0-15,-7-4 0 0,3-3 0 0,-2 1 0 16,3-16 0-16,-3 1 0 0,-1-1 0 0,-3-4 0 0,2-1 0 16,-4-1 0-16,0-1 0 0,-1 2 0 0,-1 15 0 15,-5 0 0-15,-3 3 0 0,-3 2 0 16,-1 10 0-16,-1 0 0 0,-3 3 0 0,-1 7 0 0,1-2 0 15,-5 5 0-15,0 1 0 0,0 4 0 0,-1 2 0 16,-1 6 0-16,-1 1 0 0,-2 3 0 0,0 5 0 16,-6 8 0-16,8 1 0 0,1 4 0 0,-1 0 0 15,7 3 0-15,0 3 0 0,0-2 0 0,5 1 0 16,2 1 0-16,5 0 0 0,-1 0 0 0,3-3 0 16,5-1 0-16,0-2 0 0,4-3 0 0,0-3 0 15,4-4 0-15,-1-1 0 0,4-3 0 0,-5-6 0 16,-2-2 0-16,0-3 0 0,-3 0 0 0,-2-3 0 15,1-1 0-15,-4 0 0 0,-1-2 0 0,-1-1 0 16,-5 1 0-16,-3 2 0 0,0 0 0 0,-12-6-1366 16,3 5-1478-16,9 1 654 0</inkml:trace>
  <inkml:trace contextRef="#ctx0" brushRef="#br0" timeOffset="178283.31">24891 13580 468 0,'-4'-7'565'0,"3"-1"27"0,-3-2 17 0,0 2 9 16,3 2-13-16,-3-1-2 0,-1 1-9 0,1 1-20 15,3 1-22-15,-1 1-25 0,0-1-40 0,2 4-34 0,0 0-36 16,7-5-31-16,0 2-245 0,4 3-141 15,6-3 0-15,4 3 0 0,-1-1 0 0,11 3 0 16,1-3 0-16,0 2 0 0,4 2 0 0,-6-1 0 0,2-1 0 16,-10 1 0-16,-5-1 0 0,1 0 0 15,-9 2-423-15,-2-2-278 0,-6 0-478 0,-1-1-1275 0,0 0 564 16</inkml:trace>
  <inkml:trace contextRef="#ctx0" brushRef="#br0" timeOffset="178432.74">24915 13650 85 0,'-5'7'390'0,"-2"-2"7"15,5-2 6-15,-3-1 36 0,9 2 37 16,-4-4 13-16,5 2-21 0,5 0-32 0,3-4-35 16,8 1-32-16,2 0-36 0,6-1-29 0,3 0-31 0,-1 0-26 15,3 2-30-15,2 0-63 0,-3-1-83 0,2-1-110 16,-5 0-139-16,0 2-154 0,-3-3-189 0,-6 3-293 16,7-6-881-16,-6 4 389 0</inkml:trace>
  <inkml:trace contextRef="#ctx0" brushRef="#br0" timeOffset="178733.28">26174 13186 5580 0,'4'-17'275'16,"-1"2"-41"-16,-1 2 94 0,-2 2 74 0,2 3 10 0,-4-3-26 15,2 7-46-15,0-3-106 0,0 3-234 16,-4 1 0-16,4 3 0 0,0 0 0 0,-7 12 0 16,2-3 0-16,-4 6 0 0,0 10 0 0,2-1 0 15,1 3 0-15,0 4 0 0,-1 3 0 0,1 1 0 0,3-1 0 16,1 2 0-16,2 1 0 0,-2-3 0 0,4 1 0 16,0-1 0-16,0-3 0 0,3 0 0 15,1-2 0-15,2-4 0 0,-5-6 0 0,3-7 0 0,-4 1 0 16,1-4 0-16,-1-2 0 0,-2-1 0 0,0-3-324 15,0-3-988-15,0 0-1420 0,0 0 628 0</inkml:trace>
  <inkml:trace contextRef="#ctx0" brushRef="#br0" timeOffset="178899.83">25958 13659 242 0,'-12'2'384'0,"3"-1"37"0,2 1 0 0,1-1 19 16,1 0 37-16,-2 0 36 0,7-1 22 0,-2 2 2 15,2-2-6-15,0 0-22 0,16 7-21 0,-5-6-26 16,8 1-29-16,1 1-37 0,8-1-34 0,8 0-34 15,0 1-33-15,2 1-31 0,15-1-111 0,-14 2-153 16,1-2 0-16,-3 0 0 0,0 2 0 0,-4-4 0 16,-3 2 0-16,-10-1-234 0,3 1-225 0,-13 1-108 15,4 1-108-15,-5-2-368 0,-2 3-1130 0,-2 1 501 16</inkml:trace>
  <inkml:trace contextRef="#ctx0" brushRef="#br0" timeOffset="179402.15">26073 14083 183 0,'-11'1'557'0,"-1"0"28"0,3 0 32 0,3-1 14 0,1 0 3 15,5 0-20-15,-9 0-25 0,9 0-34 16,0 0-41-16,0 0-35 0,0 0-33 0,10-11-39 16,0 5-38-16,7 2-33 0,2-4-29 0,0 2-31 15,10 2-184-15,-3-4-92 0,2 3 0 0,1 3 0 0,-5 2 0 16,-5 0 0-16,0 2 0 0,0 3 0 0,-3 4 0 15,-7-5 0-15,1 6 0 0,-5 0 0 0,-3 3 0 16,-2-1 0-16,-2 6 0 0,-3 0 0 16,-5-1 0-16,-1-1 0 0,-5 4 0 0,-3-1 0 15,-2-2 0-15,3-3 0 0,-3 1 0 0,4-6 0 16,0 2 0-16,-2-4 0 0,8-1 0 0,-1-2 0 16,2-2 0-16,4 1 0 0,-1-2 0 0,2-1 0 15,5 0 0-15,0 0 0 0,0 0 0 0,-1-7 0 0,1 7 0 16,14-8 0-16,-5 4 0 0,3 0 0 0,5-1 0 15,2 1 0-15,4 2 0 0,5-3 0 0,3 4 0 16,-5 2 0-16,-3-1 0 0,3 5 0 0,3-3 0 16,-8 4 0-16,-3-2 0 0,9 7 0 0,-9-1 0 15,-3 1 0-15,-1 0 0 0,2 4 0 0,-6-2 0 16,-3-2 0-16,0 1 0 0,-2 4 0 16,-5-6 0-16,0 3 0 0,-4 0 0 0,-1-2 0 0,-6 1 0 15,-2 3 0-15,0-6 0 0,-5 2 0 0,-5-3 0 16,-5 0 0-16,-1-1 0 0,-3 1 0 0,0-5 0 15,-1 1 0-15,-1-3 0 0,-1-2 0 0,1 1 0 16,2-3 0-16,2 2 0 0,3 0 0 0,6-6 0 16,2 4 0-16,0-4 0 0,2-1 0 0,7 1-603 15,0-7-662-15,2-1-1371 0,8 0 607 0</inkml:trace>
  <inkml:trace contextRef="#ctx0" brushRef="#br0" timeOffset="179733.36">26683 13212 173 0,'10'-15'505'16,"3"2"28"-16,-5 7 18 0,2-1 12 0,0 4-20 0,2 1-14 15,2 5-14-15,2 4-14 0,1 3-4 0,6 7-23 16,-4 4-17-16,-2 5-16 0,-1 3-22 15,10 14-15-15,-10 3-22 0,4 1-14 0,-3 2-32 0,-2 2-336 16,-3 0 0-16,1 1 0 0,-1-1 0 0,-3 6 0 16,-2 0 0-16,-3-5 0 0,-3 4 0 15,-1 1 0-15,-2 1 0 0,1 0 0 0,-3-4 0 16,-5-3 0-16,0 2 0 0,-3-4 0 0,1-4 0 0,-1-11 0 16,3 1 0-16,-5-1 0 0,-11 6 0 0,4-9 0 15,-2-3 0-15,0-1 0 0,-6-1 0 0,-11 2 0 16,10-8 0-16,-15 4-34 0,13-7-753 0,-3-5-442 15,-2-2-1330-15,-2-3 588 0</inkml:trace>
  <inkml:trace contextRef="#ctx0" brushRef="#br0" timeOffset="180083.3">25680 13226 28 0,'-6'-12'491'0,"-1"2"14"0,-1 3 22 15,-2 3 13-15,-1 3-13 0,-1 1-25 0,-2 8-18 0,-4 6-4 16,4 7-10-16,-5 7-9 0,6 6-17 0,-9 16-16 15,8 1-8-15,5 6-20 0,4-2-17 0,-4 28-22 16,4-26-16-16,1 30-11 0,2-3-273 16,3-25-61-16,4 23 0 0,3 0 0 0,-4-23 0 0,10 20 0 15,-3-25 0-15,3-1 0 0,0 1 0 0,3-7 0 16,3 3 0-16,3-3 0 0,2-1 0 16,-2-19 0-16,10 9 0 0,-8-10 0 0,2-4 0 0,1-2 0 15,8-6 0-15,-4-3 0 0,3 0 0 0,-3-6 0 16,0 1-1366-16,2-8-1478 0,-1 2 654 0</inkml:trace>
  <inkml:trace contextRef="#ctx0" brushRef="#br0" timeOffset="180783.22">27369 12844 268 0,'7'-10'557'0,"-2"2"36"0,1 0 11 15,2-1 5-15,-3 3-15 0,-3-1-17 0,1 3-33 0,-2 1-25 16,2-2-32-16,-2 3-29 0,-1 2-26 15,0 0-21-15,0 0-26 0,0 0-28 0,-14 9-22 16,6-2-26-16,2 5-157 0,-2 3-152 0,1 1 0 16,-2 4 0-16,0 3 0 0,-3 5 0 0,2-1 0 0,1-1 0 15,4 3 0-15,-4-1 0 0,4-2 0 0,-3 0 0 16,1-7 0-16,5-1 0 0,-3-2 0 0,1-4 0 16,4-3 0-16,-5 0 0 0,5-3 0 15,-1 0 0-15,2-2 0 0,-1-4 0 0,2 2 0 0,-2-2 0 16,0 0 0-16,16-9 0 0,-8 1 0 0,3-2 0 15,2 1 0-15,-1 0 0 0,4 1 0 0,-3-2 0 16,6 3 0-16,-2-1 0 0,-1 3 0 0,3 2 0 16,0 0 0-16,-2 2 0 0,-4 1 0 0,1 1 0 15,-1-1 0-15,-3 6 0 0,0-5 0 0,2 3 0 16,-3-1 0-16,-3-1 0 0,1 1 0 0,-2-1 0 16,-1 0 0-16,0-1 0 0,-4-1 0 0,0 0 0 15,0 0-6-15,0 0-262 0,5-5 23 0,-5 5 27 16,-3-9 18-16,3 4 22 0,0-3 21 0,0-4 14 15,-1 0 18-15,0-1 25 0,1 0 33 0,-2-4 25 16,2 1 32-16,-2 0 25 0,0 1 25 0,1 3 32 16,0-2 27-16,-2 1 20 0,3 1 30 0,0 1 29 15,0 3 14-15,-1-2 15 0,0 4 5 0,1 2-4 16,-2-1-10-16,1 0-128 0,1 5-70 0,-4-1 0 16,4 1 0-16,0 0 0 0,-10 12 0 0,6-2 0 15,0 3 0-15,3 5 0 0,-4 7 0 0,2 0 0 16,6 4 0-16,-6 0 0 0,7 1 0 0,-4 2 0 15,5-2 0-15,-1-3 0 0,-1 4 0 0,2-6 0 0,0-1 0 16,-1-5 0-16,1 0 0 0,-1 1 0 16,-2 0 0-16,2-3 0 0,-1 1 0 0,-2-1 0 0,-2 0 0 15,-2-5-1366-15,1-1-1478 0,-1 3 654 0</inkml:trace>
  <inkml:trace contextRef="#ctx0" brushRef="#br0" timeOffset="180950.57">27916 13859 6577 0,'0'4'345'16,"0"-4"-113"-16,0 5-68 0,0-5-43 0,0 3-37 16,0-3-24-16,3 4-39 0,-3-4-105 0,0 0-142 15,0 0-218-15,-7 5-698 0,7-5-1237 0,-10 3 547 16</inkml:trace>
  <inkml:trace contextRef="#ctx0" brushRef="#br0" timeOffset="186049.21">26197 6389 33 0,'0'0'249'0,"-2"-5"-12"0,-1 0-8 16,3 5-16-16,-4-4-14 0,3 1-7 0,1 3-13 15,-4-4-5-15,2 0-9 0,-1 0-17 0,3 4-1 16,-2-7-10-16,0 5 3 0,-2-2-8 0,3 2-12 16,-3-2-6-16,-1 2-5 0,0-3-6 0,1 2-4 15,-3-1-9-15,0 0-9 0,-2-1-6 0,0 0 0 16,2 0 7-16,-5 0-20 0,3-1 0 0,-1 2-6 15,0-2-2-15,1 0 14 0,-1 2-6 0,-1 0-3 16,-1-2-7-16,0 2-13 0,-3 1 10 0,-1-4 13 16,2 1 10-16,2 3-11 0,-2-2 11 0,1 2-4 15,1-1 1-15,-2 1-5 0,1 1-2 0,-1 0-6 16,-1-2-3-16,1 3 9 0,1-1-5 0,2 1-8 16,-3 1-2-16,2 1-3 0,-2-2-1 0,1 1-2 15,4 0 7-15,-5 1-10 0,3 0-1 0,-2 0-3 16,0 0 1-16,0 2-1 0,1 0 1 0,-1-1 6 0,-4 3 4 15,2-1-4-15,1 2 2 0,-3-4 0 16,3 5 2-16,0-1 5 0,-4-1 1 0,4 2-2 16,-2 1 5-16,0-2 0 0,4 1-1 0,1 0 2 15,-3-2 2-15,-1 5 4 0,5-4-3 0,-6 3 3 0,5-2 2 16,-3 2 2-16,-2-1-4 0,1 5 4 0,2-4-3 16,-1 1 7-16,5-1-4 0,-4 1-5 15,3 0-1-15,0 3 2 0,-3 0 1 0,3-1-7 16,-3 0 9-16,4-4-2 0,-2 5 0 0,2-1 2 0,1-1-7 15,-3 3 5-15,0 0-6 0,2-1 8 0,-2 1-1 16,1 1-3-16,2-2 9 0,-1 0-3 0,0 4 3 16,3 0 7-16,-2-2-3 0,3 2 3 15,-4-1-4-15,5 2 0 0,-2-1-4 0,2 1-68 0,-2-3 0 16,4 6 0-16,-4-3 0 0,2 2 0 16,2-1 0-16,-1-2 0 0,3 1 0 0,0 1 0 15,0-1 0-15,0-1 0 0,0 1 0 0,0-1 0 0,0 1 0 16,3 0 0-16,-1-3 0 0,2 0 0 0,2 1 0 15,-4-4 0-15,1 3 0 0,4-1 0 0,-5-1 0 16,2 0 0-16,4 1 0 0,-2 1 0 0,1-3 0 16,-2-2 0-16,1 5 0 0,3-2 0 0,0-2 0 15,-1 0 0-15,2 2 0 0,0 0 0 0,0-1 0 16,1 0 0-16,0-3 0 0,-1 3 0 0,3-2 0 16,1 0 0-16,-1-1 0 0,2 0 0 0,-2-3 0 15,5 1 0-15,-4 0 0 0,5 0 0 0,-6-2 0 16,6 1 0-16,-1-1 0 0,-1-2 0 0,2 4 0 15,-2-4 0-15,-4 0 0 0,8 0 0 0,-2 3 0 16,0-1 0-16,-2-1 0 0,-3 0 0 0,-1-1 0 16,6 1 0-16,-6-1 0 0,0-1 0 0,-1 2 0 15,1-2 0-15,1 1 0 0,3 1 0 0,-5-2 0 16,1 0 0-16,3 0 0 0,-4-2 0 0,1 1 0 16,5 1 0-16,1-3 0 0,-6 0 0 0,6 0 0 15,-3 1 0-15,1 0 0 0,0-3 0 0,2 1 0 16,-6-1 0-16,6-1 0 0,0 1 0 0,-6-1 0 15,0 3 0-15,4-2 0 0,-5 1 0 0,6-4 0 16,1 2 0-16,-3 0 0 0,-5-1 0 0,7-2 0 0,0 2 0 16,-5 3 0-16,3-4 0 0,4 0 0 0,-1 1 0 15,-4-4 0-15,4 2 0 0,0 0 0 0,-1 1 0 16,0-1 0-16,-1 0 0 0,-1-2 0 16,-1 1 0-16,0-1 0 0,-1 0 0 0,-3 2 0 0,5-3 0 15,-7 2 0-15,2-2 0 0,-2 0 0 0,1 0 0 16,4-5 0-16,-6 6 0 0,1-5 0 0,1 0 0 15,-1 1 0-15,0-1 0 0,0 1 0 0,0-3 0 16,-4 0 0-16,0 0 0 0,2 1 0 0,-2-1 0 16,-3 1 0-16,2-2 0 0,-1 0 0 0,-2 2 0 15,2-1 0-15,-2-1 0 0,-1 1 0 0,1 0 0 16,-3 1 0-16,2 0 0 0,0-1 0 0,0 0 0 16,0-1 0-16,-2 5 0 0,2-4 0 0,0 0 0 15,-1-1 0-15,-2 2 0 0,3 1 0 0,0-2 0 16,-2 0 0-16,0 4 0 0,0-1 0 0,1 1 0 15,-3 1 0-15,1-1 0 0,1 1 0 0,1 0 0 16,-2 2 0-16,-1-1 0 0,3 1 0 0,-3-1 0 16,0 0 0-16,0 1 0 0,3-2 0 0,-5 4 0 15,2-4 0-15,-1 1 0 0,-2 4 0 0,2-3 0 16,0 1 0-16,-1 0 0 0,-2 1 0 0,3 0 0 16,-3 1 0-16,2 1 0 0,-2-1 0 0,-1 1 0 15,-2 0 0-15,-1 2 0 0,3-3 0 0,-5 1 0 16,4 0 0-16,-2 2 0 0,1-2 0 0,-2-1 0 15,3 3 0-15,-3 0 0 0,2-2 0 0,-2 1 0 0,0-2 0 16,4 4 0-16,-5-4 0 0,4 3 0 0,-3-4 0 16,0 5 0-16,3-4 0 0,-4 2 0 0,3-3 0 15,-1 1 0-15,-3-2 0 0,1-2 0 16,-2 1 0-16,1 0 0 0,-3-3 0 0,2 3-1366 0,-1-1-1478 16,-1-1 654-16</inkml:trace>
  <inkml:trace contextRef="#ctx0" brushRef="#br0" timeOffset="187168.81">25924 6357 191 0,'-4'-3'206'0,"-2"1"-13"16,1 0-14-16,-2-1-13 0,2 1-3 0,0 1-6 15,-3-1-4-15,3 1-2 0,-5 1-1 0,2 0-3 16,-2 1 0-16,1-1-8 0,-1 0 5 0,-3 2-4 16,0-1-1-16,-1 0-10 0,1 2-2 0,1-1-4 15,-2-1 2-15,1 3-13 0,-4 0 12 0,0 4-21 16,5-2-9-16,-4 2-8 0,1-2-6 0,0 2 2 16,2 1-6-16,0 2-4 0,0 2-8 0,1-1-3 15,1-1-7-15,1 1-9 0,1 2 21 0,4-1-21 16,1-1-1-16,-3 4-2 0,4-4-1 0,-5 5-5 15,5-2 8-15,0 2-11 0,-1-5 13 0,0 0-18 16,2 1 5-16,0 3-2 0,-1 1-5 0,-2-2 0 16,3 2 6-16,2-1-3 0,2 2 2 0,-2-5 0 15,0 6 6-15,3-3 4 0,2 1-11 0,-3-1-5 16,0 0-1-16,2 0 2 0,1 1-6 0,-1-1 4 16,5-1-2-16,0 3-9 0,0-2 4 0,1 0-5 15,0 1 8-15,2-4-11 0,2 1-2 0,-3 0 5 16,4 0-9-16,1-2 7 0,-2-1-4 0,2 1 2 15,-2-4-4-15,1 2 6 0,0-1-8 0,-1-1 5 0,-1-3-2 16,6 2-2-16,-6-4-2 0,1 0 4 0,3-3 0 16,-3 1 1-16,0 0-6 0,5-1 11 0,-4-5-2 15,3 3 7-15,-1-2 3 0,1-3 6 16,-2 2-1-16,1-3 7 0,-2 0 6 0,-1-3 5 0,3 0 2 16,1-8 11-16,-4 5 4 0,3-7 4 15,-1 0 3-15,-4-3 5 0,2 1-4 0,-1 0-1 16,-2-3-5-16,0-1-2 0,0-1-5 0,-2 1-2 15,0-2 3-15,-2-1 1 0,-3 4-2 0,3-1 1 0,-5-1-9 16,-1 4-1-16,-2 4-5 0,-3 0-6 0,-1 1-1 16,-4 1-7-16,-5 5-30 0,1 0-49 0,-11-2-77 15,1 0-111-15,-8 3-141 0,-3-2-580 16,-15-4-1040-16,-3-2 461 0</inkml:trace>
  <inkml:trace contextRef="#ctx0" brushRef="#br0" timeOffset="188350.13">26059 4457 268 0,'2'-7'264'0,"-2"2"-19"15,-2-1-12-15,4-2-13 0,-4 2-9 16,1-1-13-16,1 1-8 0,-4-1-20 0,3 1 17 16,-3-1-14-16,-1 0-10 0,-4-2-14 0,1 3-14 15,-2 4-10-15,-4-2-10 0,3 2 0 0,-6 0-5 16,0-2-4-16,1 3-8 0,-2 1-15 0,-1 1 10 0,2 3-22 15,-1-1-11-15,3 1-9 0,-2-2-1 16,1 3-8-16,-1 0 1 0,3-2-8 0,1 3 0 16,-1 3-6-16,-3 0-5 0,5 1-4 0,-2 3-3 15,-1 0-4-15,-1 2 2 0,-1 4 5 0,1 3-2 0,0-3-3 16,4-2-1-16,1 1 0 0,-5 2-3 16,0 1-7-16,6-3 5 0,-4 5-4 0,5-5 3 15,-4 0 3-15,7 0 0 0,-2 1-1 0,3 1-3 16,3-2 4-16,-6 0 2 0,4 0 4 0,0 1-5 15,4-2 13-15,-1 2-13 0,1-3 26 0,3 0-12 0,-3 1-8 16,2-4 10-16,5 2-16 0,0-1 4 16,-2-3 1-16,3 0 2 0,-3-1-1 0,5 0-6 15,-2-2 16-15,2 1-12 0,-1-2 0 0,4 2 2 16,1-2-7-16,0 0 0 0,-2-2 6 0,2-2-2 0,0 1-6 16,0-3 4-16,2 2-5 0,3-2-1 0,-2-1 0 15,2 0 1-15,-1-1 4 0,1-2-1 16,-1 2 11-16,0-4-1 0,1 0 10 0,-2 1 1 15,1-3 4-15,-5 4 4 0,6-3-3 0,-3-2 10 0,0 2-2 16,-5-1 5-16,7 0 0 0,-5-3 2 0,2 1 4 16,2-3-1-16,-7 5 8 0,0-2 6 0,3-4 10 15,-3 2 4-15,1-3 12 0,1 1 3 16,-3-2 4-16,-2-3 0 0,-1 2-4 0,2-1 3 0,-2 0 9 16,2-1-8-16,-6 0 1 0,2-7-4 0,-1 8-6 15,-3-3-8-15,1 2 2 0,-2 0-3 0,0-2 0 16,-1 4-5-16,0 0-12 0,-1 1-3 0,-1-3 11 15,0 0-6-15,0 0-8 0,1 1-4 0,-4 0 1 16,2 0-2-16,0 2 3 0,0 4-3 0,1 2 2 16,-1-1-12-16,-3 0 2 0,2 0-7 0,0 3-6 15,-1-1 0-15,-3 0-1 0,2 1-12 0,-1 1-4 16,0 2-7-16,-5 0 6 0,5 0-17 0,-6 3 0 16,2 0 0-16,-4 0 0 0,0 1 0 0,2 0 0 15,-2 1-6-15,-1 1-83 0,1 2-49 0,2-2-65 16,2 1-77-16,3-1-89 0,-3 2-106 0,9-3-118 15,-6 0-414-15,5 0-1090 0,5-1 482 0</inkml:trace>
  <inkml:trace contextRef="#ctx0" brushRef="#br0" timeOffset="188517">26261 4494 28 0,'4'2'559'0,"-4"-2"-16"0,5 3-11 0,-5-3-15 15,0 0-36-15,3 2-47 0,-3-2-50 0,4 0-88 16,-4 0-89-16,2 8-111 0,1-1-153 0,-2-3-193 16,4 3-379-16,0 0-680 0,2 0 301 0</inkml:trace>
  <inkml:trace contextRef="#ctx0" brushRef="#br0" timeOffset="191166.71">26054 6429 76 0,'-2'-5'135'15,"-5"-5"-11"-15,0 6-8 0,-1-6-1 0,0 5 2 16,-1-2-6-16,3 3-4 0,-6-1-6 0,3 0-5 16,-1 1-12-16,1-2 3 0,-2 1 6 0,-1 3-9 0,3-1-8 15,0 0-1-15,-2 1-6 0,-1 0-2 16,2 2-6-16,-3-1-6 0,2 1-5 0,1 1-2 16,-2 2-4-16,-2-2-3 0,0 1-5 0,-3 3-4 15,2 1 1-15,-2-1-4 0,0 2-3 0,1-1-2 16,0 3-3-16,-1 0-1 0,-1 2 3 0,5-2-5 0,-3 1 1 15,-7 5 8-15,11-3-3 0,-1-2-1 0,1 4 2 16,0 1 1-16,3 1 0 0,-4-1-4 0,7 1 0 16,-3 2-2-16,-2-1 0 0,0 0-5 15,4 1 5-15,-3 4-4 0,2-5-4 0,3 0 0 0,-2 1-3 16,2-3 1-16,0 1-3 0,-1 0 0 0,3 2 2 16,1-2 0-16,0-2 3 0,1 3 9 0,2-1 2 15,-1 1 0-15,0-1 2 0,2-4 9 16,-1-1-8-16,3 4 4 0,2 1-8 0,2-1 3 0,3 0-1 15,-6-1 2-15,6 1-1 0,1-1 3 0,-1 0-5 16,1 0-7-16,1-2 2 0,1 1-5 0,3-1 0 16,-4 0-3-16,2-1 1 0,-1-3-1 0,6 2 1 15,-1-3 0-15,0 0-1 0,1-2-4 0,7 1 10 16,-7-2-7-16,2-3 1 0,1 0 9 0,-3-1 0 16,1 0 11-16,1-1-7 0,0-1 0 0,5-4 5 15,-9 0 1-15,9-2 6 0,-8 0-6 0,4-3 0 16,-1 2 7-16,-4 0 2 0,5-5-5 0,-6 1 2 15,3-3 0-15,-1-1 4 0,0-3-2 0,-5-1-4 16,4-1 10-16,-5-3 2 0,-2 3-1 0,6-5-1 16,-7 2 4-16,-1 1 8 0,0-1-6 0,-1-2 9 15,-3 8 0-15,0-5 5 0,-1-1 13 0,-1 8-6 16,-3-1 12-16,1 0-1 0,-4 1-2 0,-2 0 3 16,1 0-9-16,-3 0 2 0,-1 5-1 0,-2-4-2 15,-3 1-1-15,0 1-8 0,-1 1-6 0,0 0-7 16,1-2 1-16,-5 4-9 0,-3-5-6 0,3 5-5 15,0-1 1-15,1 2-5 0,-2-1-1 0,0 4-1 16,6 2-7-16,-2-2-2 0,2 2-8 0,4 1-22 16,-4 2-27-16,4-3-33 0,4 3-39 0,0 0-43 15,-2 2-42-15,7 0-38 0,0 0-41 0,0 0-54 0,0 0-66 16,0 0-227-16,0 0-675 0,0 0 299 0</inkml:trace>
  <inkml:trace contextRef="#ctx0" brushRef="#br0" timeOffset="191333.16">26142 6554 2 0,'2'7'313'15,"-2"-4"-6"-15,0 3-9 0,-2-2-8 0,2 2-21 16,-2-2-22-16,2-2-31 0,-2 3-19 0,2-5-25 0,-1 7-40 16,0-3-37-16,0 1-52 0,-1 1-70 0,1-3-79 15,1 1-92-15,0-4-177 0,-2 6-407 0,2-6 180 16</inkml:trace>
  <inkml:trace contextRef="#ctx0" brushRef="#br0" timeOffset="193448.87">26191 6782 147 0,'0'0'173'0,"0"0"-6"16,0 0-13-16,0 0-4 0,0 0-15 0,0 0-3 15,0 0-4-15,0 0-2 0,0 0 2 0,0 0-5 16,0 0-1-16,0 0-5 0,0 0 1 0,0 0-7 15,0 0 2-15,0 0-5 0,0 0 3 0,11-7-10 16,-11 7-6-16,9 1-8 0,-1-1-6 0,-8 0-12 16,18-1-6-16,-8 1-2 0,4 0-9 0,3-1-3 15,3 3-6-15,7-1-2 0,2-1-7 0,0 1-9 16,1 2-1-16,3-1-1 0,1-2-5 0,2 0-2 16,-3 2-3-16,1-1-2 0,3 1 0 0,4-2-3 15,-6 2-7-15,0 1 4 0,3-4-7 0,-1 2 5 16,-2-1-1-16,1 0-5 0,-3 1-4 0,3-2-3 15,-4 1-11-15,1 0-12 0,-1-3-9 0,4 3-10 16,-5-1-3-16,0-2-12 0,-10 0-5 0,9 1-8 0,-2-2-2 16,-10 2 4-16,3-2-7 0,1 0 11 15,-7 2 6-15,6-2 1 0,-7 4 8 0,-1-3-2 16,-3 1 15-16,3-1 0 0,-3 2 7 0,-4-1 0 16,1 0 8-16,-1 1 0 0,-2-1-2 0,0-2 19 0,0 3 5 15,-4 1 4-15,3-5 3 0,-3 5-2 16,-1-5 1-16,1 5 0 0,-4-5-9 0,4 5 2 15,-6-5-7-15,1 3-7 0,-2-1-3 0,1 1-3 0,0 0 10 16,-1 0-14-16,0-1 0 0,-4 0-10 0,4-2 6 16,-4 1-10-16,1 2 14 0,1-3-8 0,-1 2 11 15,0-2 9-15,-2 1 13 0,3-1 7 16,-1-1 4-16,-3 2 10 0,4-3 20 0,-5 1 8 16,7 3 16-16,-6-2 13 0,5 2 4 0,-1 0 11 0,3-1 8 15,-5 0 8-15,4 1 4 0,1-1 1 0,-2 2 1 16,2-1-2-16,-1 0 1 0,2 1-3 0,1-2-2 15,0 2-2-15,4 2-9 0,-5-2-14 0,5 2-3 16,0 0-12-16,-10 0-6 0,10 0-3 0,0 0-7 16,0 0 2-16,0 7-10 0,0-7 1 0,3 6-5 15,-3-6-5-15,6 7 1 0,-2-3-2 0,6 0-5 16,-2 1-1-16,2 0-5 0,-1 0-18 0,1 1-5 16,8-1-15-16,-3 3-4 0,-1-5-5 0,2 4-5 15,-4-1 0-15,1 0-4 0,3-1-1 0,-5 0-6 16,-2 0 6-16,1-1-1 0,-5 0 7 0,-1 0 3 15,-1 1 9-15,-3 0 13 0,-3 3 8 0,2-3 11 16,-7 4 10-16,2 0 5 0,-6-1 4 0,-2 2 8 16,-4-1 0-16,4 4-2 0,-3-2 4 0,1 3-15 15,2-3 2-15,-1-2 1 0,-1 3-5 0,5-4-3 16,-2 2-1-16,4-3-12 0,0 3-19 0,3-4-16 16,1 2-28-16,-3-2-34 0,4 3-34 0,0-5-49 15,3 0-56-15,1 1-224 0,0 0-494 0,0-5 218 16</inkml:trace>
  <inkml:trace contextRef="#ctx0" brushRef="#br0" timeOffset="194334.03">27860 6447 5 0,'-8'-2'187'15,"1"-3"-13"-15,-4 0-8 0,5 2-18 0,-3 0-12 16,1-1-12-16,1 1-11 0,0 1-13 0,-4-2-7 16,1 2-13-16,-1 1-3 0,0 0-12 0,-1-1-10 15,2-1 0-15,-3 3-9 0,3 0-1 0,-4 3-5 16,1-3-9-16,-4 0 5 0,4 2-5 0,-5 0 0 15,2 2-3-15,0 3-6 0,-1-1-2 0,1-1-1 16,0 2-4-16,-3 2 6 0,5-1-3 0,-4 2-3 16,5 1-5-16,-1 2-1 0,-1-3-3 0,2 6 5 15,3-1-3-15,-3 0 0 0,6 0 0 0,-2 9-4 16,2-4 0-16,2 4-2 0,0-5 1 0,1 7-5 16,2-7 0-16,-1 0-4 0,-1 10-1 0,2-4 5 15,0-1-8-15,2-4 8 0,0 5-2 0,3-5-1 16,-3-1 5-16,4 1-2 0,-3-2-2 0,3-1 8 15,1 1 4-15,1-1 1 0,1-1 9 0,2-1 3 16,-2-1 12-16,3 1 6 0,0-2 6 0,1 0 7 16,2 1 2-16,-2-3 5 0,3 2-3 0,-3-2 0 0,1 0-3 15,2-1-1-15,-1 2-6 0,-3-3-3 16,2-1-9-16,0-1 6 0,-1 1-8 0,2 1-2 16,-2-2 1-16,2-2-1 0,-1-1-1 0,1 2-1 15,-2-3-3-15,0-2 1 0,3 0-4 0,-1 1-5 0,1-2 8 16,4 0-10-16,-4-3-1 0,3 2-2 15,-1-2-1-15,-3-3-1 0,1 2-2 0,4-3-5 16,-1 0 2-16,1-1 1 0,-2 0-3 0,3-3 1 16,-5 0 0-16,4-1-2 0,-5-2 0 0,2 2 9 0,1-1-4 15,-1-2 4-15,-2 0 1 0,0 1 10 0,5-6 5 16,-6 5-5-16,4-10 1 0,-6 12 4 16,3-4 5-16,-4-1-1 0,1 0-3 0,1 1 2 15,0-8 6-15,-4 3 9 0,1 2-3 0,-2 2 5 0,-1-1-3 16,-5 1 2-16,2 0 2 0,0-3 3 0,-2 3-3 15,-4 0-3-15,3 0 0 0,-8 1 0 0,4-1 5 16,-3 1-3-16,-1 0 5 0,-1 2-6 0,-3 0-2 16,2 1 1-16,-2 2-9 0,2-1-5 15,-5 3 10-15,2 0-15 0,4 3-5 0,-1 0 2 0,0 1-6 16,-4 1-7-16,5 1 6 0,-3 2-14 0,0 0 9 16,0-1-25-16,-2 1-25 0,4-1-31 15,0 3-22-15,-3-3-38 0,3 4-49 0,-1 0-48 16,5-2-58-16,0 0-290 0,7 1-622 0,-9-1 275 0</inkml:trace>
  <inkml:trace contextRef="#ctx0" brushRef="#br0" timeOffset="194483.47">28105 6614 115 0,'0'0'432'15,"0"0"-8"-15,0 0-2 0,0 0-19 0,-10 3-41 16,10-3-37-16,-6 0-74 0,6 0-92 0,0 0-115 15,-7 1-140-15,7-1-166 0,0 0-169 0,0 0-464 16,0 0 205-16</inkml:trace>
  <inkml:trace contextRef="#ctx0" brushRef="#br0" timeOffset="195333.43">26898 7316 293 0,'0'0'341'0,"-3"-3"-34"16,3 3-26-16,0 0-36 0,0 0-40 0,-1-4-53 15,1 4-71-15,0 0-77 0,0 0-84 0,0 0-99 16,0 0-96-16,0 0-299 0,15-2 133 0</inkml:trace>
  <inkml:trace contextRef="#ctx0" brushRef="#br0" timeOffset="195735.86">27143 7717 457 0,'8'0'455'16,"-8"0"2"-16,0 0 0 0,0 0-6 0,5 1-17 0,-5-1-26 16,5 2-34-16,-5-2-31 0,0 0-34 0,0 0-30 15,0 0-24-15,0 0-21 0,0 0-26 16,0 0-15-16,0 0-23 0,0 0-15 0,0 0-13 15,0 0-13-15,0 0-19 0,0 0-1 0,0 0-18 0,0 0-7 16,0 0-12-16,0 0-3 0,-14 3-7 0,14-3-10 16,-8 2-6-16,8-2-1 0,-6 2-9 0,6-2 0 15,-5 1 1-15,5-1-6 0,-7 2-5 0,7-2-2 16,0 0-3-16,-5 2 0 0,5-2-5 0,-5 1 1 16,5-1-5-16,0 0 4 0,0 0-6 0,0 0 5 15,-9 0-3-15,9 0-1 0,0 0-2 0,0 0 0 0,0 0-19 16,0 0-34-16,0 0-57 0,-5-3-89 15,5 3-125-15,-4-2-191 0,4 2-469 0,-4-6-1054 16,4 6 466-16</inkml:trace>
  <inkml:trace contextRef="#ctx0" brushRef="#br0" timeOffset="198334.26">26335 6552 118 0,'-5'-6'229'0,"0"0"-13"0,1 2-14 15,-2-1-9-15,0 0-9 0,3 0-6 0,-2 1-5 16,0 0-5-16,-2-2-3 0,0 1-1 0,2 0 1 16,-2 2-3-16,3-5-7 0,-1 5-2 0,1-1-4 15,-2 1-2-15,1-1-2 0,0-1 3 0,-3 1-9 16,-2-2-9-16,1-1-1 0,0 2-10 0,-1-2 8 16,-2 0-11-16,3 0-13 0,0-1-2 0,-3-1-10 15,-3-1-10-15,3 0-4 0,2 2 0 0,0 0-16 16,-1 0-11-16,3-1 4 0,-2 2-10 0,0 0-2 15,1 1-11-15,1 0 4 0,-1 0 9 0,-1 1-21 16,1-1-1-16,0 2-2 0,-1-1 0 0,1-2-2 16,0 3-5-16,-1 0 5 0,-3 1 3 0,2 0-4 15,-1 2-3-15,-1-1 0 0,-1-1 1 0,-4 2-4 16,4 0 2-16,0 1-4 0,0 0-3 0,-5 0 5 16,0 2-7-16,1-2 1 0,-2 2 1 0,3 0-1 15,0-1 1-15,0 3 2 0,0 1-5 0,-1-3 4 16,2 3 2-16,3-3 1 0,-5 2 3 0,4-2 7 0,3 2-8 15,-4-1 4-15,5 2 6 0,-7-1 3 0,3 2-1 16,-4-1 0-16,4 0-1 0,1 0 13 0,1 3 6 16,1-3 1-16,-8 2 5 0,5 2 5 0,-2 2 6 15,0-3-22-15,2 3 5 0,-1 3 14 0,2 0-1 16,-1 1-1-16,0 1 3 0,-3 6-3 0,2 0 3 16,3-5-1-16,2 7 4 0,-6-1-3 15,3-1-5-15,1 4-5 0,3-3-3 0,2 1-4 0,0 0-4 16,0 1 0-16,3 3-7 0,1 0 1 0,1 2-5 15,4-2-2-15,-3 4 3 0,0-3-5 0,1 1-6 16,2-1 1-16,1 4-3 0,-1-5 3 0,-3 1-3 16,2 0-2-16,2 0 1 0,2-2-6 0,-2 2 4 15,-1-3-5-15,1 1 2 0,-1-1 0 0,1-7 0 16,-1 7 2-16,1-1 5 0,0-7-5 0,-1-2 0 16,1 1 1-16,2 1 2 0,0-2-1 0,-3-5 11 15,4 2-2-15,-1 2-1 0,1-4 4 0,0 1-9 16,3-3 0-16,-1 2-2 0,2 1 2 0,-1-5 3 15,1 0-6-15,3 2 3 0,1-1-5 0,-5-2-1 16,5 4 3-16,2 1 7 0,1-6-2 0,0 0 5 16,0 5 3-16,-1-2 1 0,4-1-8 0,1-2 7 0,-3 1 6 15,0-2-2-15,0 0 9 0,1-1 2 16,0 1-3-16,1-3-7 0,0 1 7 0,-1-1-1 16,0 1-7-16,3-2 8 0,0-2-8 0,-1 0 0 15,6-1 0-15,-4 0-6 0,5 2-2 0,-1-4 1 16,-6 2-9-16,6-1 2 0,-7-1-2 0,9 1 1 0,-2-5-6 15,-8 4-1-15,8-4 5 0,1 1-5 16,-9-2 0-16,8 0 4 0,-9 0-5 0,6-3-1 0,3 0 5 16,-10 3-4-16,2 1 4 0,4-3-5 15,-6 0-5-15,-2 2 3 0,0-2-2 0,7-2 3 0,-9 2 3 16,3 1 10-16,2 0 2 0,-4-5 4 16,-1 4-6-16,3-2 16 0,-5-1-12 0,4-7-3 0,-6 5 2 15,5-7 5-15,-5-1-10 0,0 0 8 0,0-5-6 16,0 0-2-16,-2 1-6 0,-5-3 1 0,3 0-6 15,-2 2 15-15,-1 1 1 0,-4 2 0 0,1-2 3 16,-1 1-15-16,-3 1-7 0,0 0 0 0,-3 2 0 16,3 7 0-16,-1 0 0 0,-2 0 0 0,-5-5 0 15,2 7 0-15,-1-1 0 0,-2 0 0 0,0-5 0 16,-5 2 0-16,-1-2 0 0,-1 1 0 0,-3 0 0 16,2-3 0-16,-1-1 0 0,-4 3-29 0,-2-3-255 15,2 0-105-15,-13-5-118 0,1-5-177 0,16 11-366 16,0 1-1137-16,1-1 503 0</inkml:trace>
  <inkml:trace contextRef="#ctx0" brushRef="#br0" timeOffset="199183.14">26185 6431 73 0,'0'0'138'0,"0"0"-1"16,0 0-2-16,0 0-11 0,0 0-4 0,0 0-9 16,0 0-3-16,0 0-9 0,0 0-10 0,0 0-6 15,0 0-11-15,0 0-7 0,6-14-9 16,-5 11-3-16,4 1-7 0,-4-3-6 0,7 3-7 0,-4-3 1 16,4 0-8-16,-3-2-10 0,1 0-1 15,3-2-13-15,0 1 0 0,5-2-13 0,-1-3-8 0,1 1-6 16,0 0 13-16,3 0-4 0,-6 0 1 15,3-2 7-15,3 1-9 0,-4 1 7 0,3 1 0 0,-3-3-4 16,2 3 8-16,1-1-2 0,-4-1 4 0,4 2 2 16,-1 0-9-16,-1-4-6 0,0 1-4 15,-1 2 4-15,2-4 0 0,-2 3-4 0,1 4-10 0,0-6 8 16,2 3-19-16,0-1 1 0,-2 2-10 0,3-2-25 16,3-2-22-16,-7 1-75 0,4 2-186 0,-3-1 82 15</inkml:trace>
  <inkml:trace contextRef="#ctx0" brushRef="#br0" timeOffset="200016.7">27440 5085 77 0,'0'0'166'0,"0"0"-27"0,0 0-3 16,0 0-22-16,0 0-9 0,0 0-7 16,0 0-18-16,0 0-1 0,0 0-12 0,0 0-7 0,0 0 1 15,0 0-5-15,0 0-5 0,0 0 8 0,0 0 0 16,2 11 6-16,-2-5 0 0,-1-4-1 16,-2 1 7-16,2 1-3 0,-2 1 6 0,-1 1-8 15,-2 2-9-15,2 1-3 0,-2-1-4 0,0 3-5 0,-1-1-3 16,-3 3-5-16,5-3-6 0,-2 6 1 0,1-2-5 15,-2 1-5-15,0-1-3 0,2-3-15 0,0 5-21 16,-2-3-28-16,7 0-33 0,-2-3-32 0,0 1-31 16,0-4-178-16,2 2-344 0,-2-3 152 15</inkml:trace>
  <inkml:trace contextRef="#ctx0" brushRef="#br0" timeOffset="200600.53">27153 5200 75 0,'0'0'169'0,"18"-9"-11"0,-8 6-17 15,2-1-15-15,1 2-19 0,1-1-11 0,2-2 2 16,-2 2-15-16,4-2-7 0,0-2-6 0,0 2-8 16,-1-2-9-16,-2 0-5 0,-2 2-4 0,-3-1-3 15,3 1-9-15,-2 2 6 0,-4-4 4 0,0 4-2 16,0-1 12-16,-1 1 3 0,-1 1 10 0,-1-1-1 15,-1-1 5-15,2 1-3 0,-5 3-1 0,2-5-6 16,-2 5-4-16,3-2-5 0,-3 2-3 0,0 0-9 16,0 0 0-16,0 0-5 0,0 0 4 0,0 0-8 15,0 0-3-15,-15 8-3 0,12-3-4 0,-1 1 0 16,0 2-4-16,0 1 1 0,-1 1-4 0,0 1 0 16,-2 5-6-16,1-1-7 0,-1 1-5 0,-1-1-9 15,1 2-2-15,1-1-2 0,-1 1-2 0,-1 0-3 16,-1 1-1-16,4-3-1 0,-3-5-5 0,3 9 7 15,-5-2-7-15,2-3-1 0,4-2-7 0,1 0-9 16,0-1-4-16,-1-4 0 0,2-1 7 0,0 0 3 16,-1-1 5-16,3 1 0 0,0-4 12 0,-2 5 14 15,1-5 25-15,1-2 15 0,0 0 19 0,3 3 15 0,-3-3 16 16,0 0 12-16,0 0 10 0,0 0 3 16,7-8 9-16,-3 4 9 0,-3 1 2 0,-1-1-2 15,0 4-9-15,4-6-9 0,-4 1-17 0,4 2-10 16,-4-2-26-16,4 0-41 0,-3-1-52 0,0 0-71 15,3 3-79-15,1-2-311 0,0-2-544 0,3-2 241 16</inkml:trace>
  <inkml:trace contextRef="#ctx0" brushRef="#br0" timeOffset="202699.46">28093 4260 110 0,'-6'-6'110'0,"1"1"-14"0,-1-2-9 16,0 2-5-16,1-1 4 0,-1 0-13 0,-1-1 3 15,-1 1-8-15,-1-1-3 0,3 3-6 16,-3-1-6-16,-3-1 6 0,3 3-19 0,-1-1-1 0,-4 2-4 15,4-2 4-15,-6 1-23 0,5 0 10 0,-4 2-6 16,-3-2-2-16,4 2 1 0,0 0-4 0,-3 0 10 16,0 1-12-16,3 0 1 0,-2 0-6 0,3 2 8 15,-1-1-9-15,-3 3 9 0,2 0-4 16,-2 2 1-16,2 1 5 0,-2 0 4 0,-1 0 6 0,4 4 2 16,-2 0 6-16,2 2-4 0,-7 4-3 0,1 0 3 15,1 1 1-15,-2 1 0 0,6 0-7 16,-3 3 9-16,-1-4-9 0,2 1-4 0,-1 2 1 15,0 1 1-15,3 1 1 0,2 0 2 0,1 0 2 0,0-1 1 16,3-4-6-16,-1 6 1 0,2-4-3 0,-1 5 3 16,-1-1 1-16,6-4-1 0,-2 4-2 15,-1 1 0-15,2-5-7 0,1 5 4 0,-2-7-8 16,2 7 6-16,3-8-2 0,-3 3 6 0,4 8-5 16,-4-1 2-16,4-4-4 0,4-2 1 0,-4 4-4 0,0-5 5 15,4-1-1-15,1 8-6 0,-2-10 8 0,4 5 5 16,-2-2-6-16,2-1 0 0,3 6 0 0,0-8 3 15,0 0 5-15,6 4 2 0,-3 1 4 0,-2-7-4 16,4 0 0-16,-2 1-1 0,1-3 2 0,0 0-4 16,0 0 1-16,0-2-6 0,4 0 3 0,-4-4-4 15,4 1-2-15,0 1 2 0,0-3-4 0,-1-2 1 16,1 0-6-16,-1-3 2 0,1 2-1 0,0-2-2 16,0-2 2-16,1 1-3 0,3-1 0 0,-7 1-3 15,7-3 0-15,-4 1 0 0,1-2-7 0,0 2-2 16,-3-3-3-16,3-1-6 0,-2-1-6 0,0 2-3 15,0 0-2-15,2-1-2 0,-1-2-2 0,-3 0 0 16,6 1 4-16,-6 0 2 0,7-1 3 0,-4 0 2 16,-4-1 5-16,2 1-3 0,-2-2 3 0,-1 2-3 15,1-5 6-15,3 4 3 0,-4-4-3 0,-2-2 8 16,3 3 1-16,-1-3 0 0,-3-1 2 0,2 1 5 16,-2-1 1-16,-1-1 2 0,2 1 12 0,-3 1-8 15,1-1-1-15,0 0 2 0,-4-4 2 0,1 2 1 16,6-6 0-16,-4 8 2 0,-3-3 4 0,2-5 0 15,-1 6 7-15,-1 0 1 0,0-1 2 0,-3 1 2 16,0 0-1-16,-1 5 3 0,1-4-4 0,-4 2 5 16,2-2-5-16,-1 1-3 0,-3 0 1 0,1 0-4 15,1 5 3-15,-2-5-8 0,1 4 1 0,-1 1-5 0,2-2 0 16,-2-1-3-16,-1 2 2 0,1 0-1 16,-2-3-2-16,1 4 0 0,-1 1 3 0,1-6-8 15,0 6 3-15,1-1-1 0,-2 0-4 0,0-1 1 16,-2 1-4-16,3 3 2 0,-3-2 2 0,2 1-5 0,-2-2 3 15,2 2 1-15,-2-2-1 0,-1 2 1 16,4 0-4-16,-3 2-3 0,2-1 4 0,-3-2-2 16,1 3 0-16,3 0-2 0,1 1 0 0,-1-1 2 15,0 2-2-15,0-1 3 0,1 0-3 0,-1 0-5 16,-1 0-5-16,-1 1-17 0,0 1-12 0,2 1-18 0,-2-1-14 16,1 0-27-16,-3-2-37 0,1 4-31 15,3-3-36-15,-1 1-245 0,-2-4-484 0,0 4 216 16</inkml:trace>
  <inkml:trace contextRef="#ctx0" brushRef="#br0" timeOffset="202849.67">28219 4339 79 0,'-6'0'284'0,"6"0"-28"0,-8 2-41 16,8-2-80-16,-8 0-94 0,3 3-128 0,5-3-68 0,0 0-165 15,0 0 73-15</inkml:trace>
  <inkml:trace contextRef="#ctx0" brushRef="#br0" timeOffset="205666.65">26261 4361 93 0,'0'0'124'0,"0"-9"-9"0,3 7 0 16,-3 2-10-16,-3-9 3 0,3 4 0 0,-1 2-5 15,-2-3-6-15,2 3-1 0,-4-4-5 0,1 1-8 0,0 0-5 16,-1-2-6-16,-1 1-13 0,-1-1 0 16,0 1-4-16,-1 0-6 0,-4-1-4 0,1 0-8 15,2 0 0-15,-4 2 1 0,-1-2-1 0,-1 1-2 16,2 1-6-16,-5 0-2 0,2-3-2 0,-2 5-6 16,-1-4 1-16,-2 5-2 0,3-1-5 0,-1 2-1 0,0-2 3 15,-3 1 0-15,2-1-4 0,-1 2-2 16,3 2 3-16,-2-1-2 0,2 4-3 0,-1-2-1 15,-3 3 1-15,4 2 6 0,-1-2-11 0,-8 4 3 16,6 0-4-16,3-2 4 0,-3 1-1 0,3 2 3 0,-6 3 0 16,4-3 4-16,-3 4 5 0,7 1 4 0,-7 0-4 15,-1 1 9-15,7-1-4 0,-2 5-5 16,6-4 3-16,-10 3-4 0,3 4 4 0,2-3 0 16,2 3-1-16,0 1 6 0,1 1-2 0,3 1 2 15,-2 2 2-15,5-1 2 0,0-1-2 0,0 3 1 16,3-2 2-16,-2 1-1 0,3-1-5 0,-1 1 1 15,1-1 0-15,-2-1 1 0,6 0 0 0,-3 0-2 16,2-4 2-16,-1 1 1 0,3-2 2 0,-1 5 3 16,0-7-3-16,1 1 1 0,-2 1 6 0,4-1-2 0,0 0-1 15,1-2 2-15,3 2 0 0,0-1-4 0,-2 0-3 16,5 0-1-16,-2 0-3 0,-1 0-1 0,8 5-4 16,-4-5 2-16,7 2-3 0,-3-1-1 15,0-3-4-15,5 3 1 0,-4-4-1 0,2-2 0 16,0 0-1-16,-2 0 0 0,8 3-3 0,1-4 1 0,-7 0-4 15,2-4 3-15,0 1 3 0,-1-4-7 0,1 4 2 16,-2-4-1-16,3 1-1 0,-2-2-2 0,-1 2 6 16,3-2-7-16,-3 1 3 0,2-3-3 0,-1-1 2 15,0 2 0-15,-4-3-1 0,5 0-1 0,-5 1 0 16,5-5-2-16,2 3 4 0,-2-1 4 0,0-3-6 16,2 3 0-16,-3-6 1 0,2 3 1 0,-4-1-2 15,1-3 2-15,5 3-5 0,-5 2 5 16,-1-8-1-16,3 3 3 0,-3-1-7 0,1 0 3 0,-4-5 3 15,4 3-3-15,-2-1-3 0,3-6 4 0,-8 5 1 16,8-6-6-16,-4 6 2 0,3-7 1 0,-7 3 9 16,3 4 6-16,0-3 6 0,-3 0 2 0,0 0 6 15,2-1 8-15,-3 1 2 0,1-1 2 0,-1 0 3 16,1-3 6-16,-5 3 10 0,4 0-1 0,-3-1-5 16,0 0 1-16,-1-1 9 0,2 1 3 0,0-6 0 15,-1 0-7-15,-3 5-7 0,1-3-16 0,-1-1 13 16,1 3 2-16,-2-5 0 0,4 2-7 0,-6 3-9 15,4-5 15-15,-2 1 2 0,-4 7-6 0,2-6-1 16,0 3-3-16,-3 2 7 0,6 1-5 0,-7-1 3 16,0 1-4-16,4 1 1 0,-4 0-5 0,-1 0-3 15,-3 3-2-15,3 3 2 0,0 0-2 0,-6-1-5 16,4 3-1-16,2-1-2 0,-5 4-5 0,4-2-11 16,-1-2 8-16,-1 3-2 0,0-2-6 0,1 5 4 15,-3-3 1-15,5 2-3 0,-3 1-3 0,3-1-2 16,-1 2 1-16,-1 0-6 0,2 0 0 0,1 0 1 15,-2 2 1-15,2-1-3 0,4 2 3 0,-6-5-3 16,3 3-3-16,-1 1-12 0,4 1-13 0,0 0-15 16,0 0-37-16,-5-4-44 0,5 4-50 0,0 0-47 15,0 0-76-15,-4-2-68 0,4 2-331 0,0 0-750 16,-5 8 332-16</inkml:trace>
  <inkml:trace contextRef="#ctx0" brushRef="#br0" timeOffset="206899.71">26116 4456 240 0,'-6'2'392'16,"6"-2"3"-16,-4 1-1 0,4-1-21 0,-6 1-16 16,6-1-23-16,-4 4-22 0,4-4-27 0,0 0-16 15,0 0-16-15,0 0-17 0,0 0-6 0,-1 2-11 16,1-2-12-16,0 0-15 0,0 0-14 0,0 0-14 15,0 0-17-15,0 0-11 0,0 0-12 0,0 0-15 16,0 0-9-16,0 0-11 0,0 0-18 0,0 0-43 16,0 0-65-16,0 0-116 0,0 0-122 0,0 0-144 15,-11-5-406-15,9 2-894 0,2 3 395 0</inkml:trace>
  <inkml:trace contextRef="#ctx0" brushRef="#br0" timeOffset="208232.24">26435 4513 27 0,'0'0'110'16,"0"0"-7"-16,0 0-11 0,-8 0-3 0,8 0-5 15,-3 3 0-15,3-3 1 0,0 0 1 0,0 0-6 16,0 0-11-16,0 0-4 0,0 0 0 0,0 0-26 0,-11-2 6 16,11 2 8-16,0 0-7 0,0 0 1 0,-10-1 2 15,10 1-3-15,0 0 2 0,-8 0-5 16,8 0 0-16,-5 1 4 0,5-1-2 0,-9-1 3 16,9 1 8-16,-9 3-2 0,9-3-4 0,-9 0 6 0,9 0 5 15,-10 1-2-15,5-1 5 0,5 0-3 16,-11 2 1-16,5-2-1 0,6 0-2 0,-6 0 2 15,6 0-4-15,0 0-9 0,-10-2-4 0,10 2-4 0,0 0-3 16,-9 0 1-16,9 0-5 0,-4 2 2 0,4-2-2 16,0 0-4-16,0 0-1 0,0 0-3 0,0 0-4 15,0 0-2-15,0 0 1 0,0 0-5 16,0 0 2-16,0 0-3 0,0 0-1 0,0 0-3 0,26-1 0 16,-15 1-2-16,3 2-2 0,4-2 4 0,1 0-3 15,2 1-2-15,9 1 1 0,-3 3 3 0,1-1-5 16,4-2-2-16,4 0 5 0,-2-1-4 0,2-1-1 15,0 4 1-15,1-3-4 0,2 3 3 16,1-4-1-16,0 2-2 0,-3 2 4 0,3-3-3 0,-5 1-2 16,0-1 1-16,-3 0-5 0,1 1-12 0,-5-2 2 15,-5-2-3-15,7 5-9 0,-10-4 6 0,1 2 5 16,-5-1-3-16,-2-3-1 0,-3 2 2 0,-1 0 2 16,0-4 1-16,-2 5 1 0,-2 2-1 0,2-5-2 15,-1 1 2-15,-3 0 2 0,-4 2-5 0,7-4 1 16,-5 1-5-16,-2 3 1 0,0 0-6 0,5-1-6 15,-5 1 0-15,0 0-9 0,2-3-4 0,-2 3-20 16,0 0-3-16,0 0-1 0,0 0-10 0,-3-7-3 16,3 7-1-16,0 0 8 0,-8-6 8 0,6 5 0 15,2 1 6-15,0 0 5 0,-9-6 14 0,6 4 15 16,-1-3 12-16,-3 1 11 0,2 2 7 0,1-1 4 16,-3-3 8-16,1 2 14 0,-4 0 15 0,0 1-1 15,3-1 12-15,-4 0 11 0,0-1 6 0,5 4 2 16,0-2-1-16,-6 0 5 0,6 1 4 0,-2 0 0 15,2 0 0-15,-2-1-4 0,4 0-4 0,4 3-7 16,-9 0-4-16,4-2-6 0,5 2-12 0,0 0-1 16,-5-1-7-16,5 1-2 0,0 0-1 0,0 0-9 15,-5-3 4-15,5 3-2 0,0 0-7 0,0 0 3 16,0 0-4-16,0 0-1 0,0 0-2 0,14 9 0 16,-9-5-4-16,0-2 4 0,7 0-2 0,-6 1-1 15,6-2-1-15,-6 0-10 0,5 1-7 0,-2 1-5 16,4 0-6-16,0-1-6 0,-1 0 0 0,-1-1-4 0,-2 2 8 15,-1-3-2-15,-2 2 2 0,2-2 3 16,-1 1 3-16,-3 1-2 0,-1 0 2 0,-3-2 4 16,4 3 5-16,-4-3 11 0,0 0 6 0,0 0 7 15,-4 7 3-15,1-4 1 0,3-3 2 0,-9 4 1 16,2 2-4-16,3-1-5 0,-3-4 3 0,1 5-3 16,1 1 1-16,2-3 0 0,-4 3-2 0,0-1-4 15,1-1-2-15,-1 2 1 0,1 0-1 0,-1-3-3 16,1 0 7-16,-1 2-10 0,0-2-21 0,1 1-31 0,1 1-56 15,1-4-84-15,0 2-277 0,0 0-503 0,4-4 222 16</inkml:trace>
  <inkml:trace contextRef="#ctx0" brushRef="#br0" timeOffset="208382.76">27300 4664 10 0,'0'0'81'0,"-6"-3"-97"0,6 3-16 0,0 0 7 16</inkml:trace>
  <inkml:trace contextRef="#ctx0" brushRef="#br0" timeOffset="209216.84">27728 4305 81 0,'-28'9'118'0,"1"-2"-11"0,-1 6-20 0,0 1-9 16,4 1-6-16,-3 1-4 0,0 0-10 0,4 4 0 15,0 1-14-15,0 1 1 0,0 3-6 0,3 1 2 16,-3 1-13-16,5 1 1 0,-1-1-10 0,2 1 9 16,0 3-8-16,2-1-1 0,2 0-9 0,2-1-9 15,-1 3-4-15,5 0-7 0,0 1-9 0,2 1-8 16,3-4-24-16,-4 1-27 0,6 1-66 0,2 0-156 15,4-2 69-15</inkml:trace>
  <inkml:trace contextRef="#ctx0" brushRef="#br0" timeOffset="209633.44">27926 5249 39 0,'21'-6'91'16,"3"-3"-11"-16,-2 0-12 0,2-3-8 0,-7 1-12 0,-1 0-12 15,-3-3-9-15,8-5-20 0,-5 1-10 16,-6 0-16-16,7-8 15 0,-7 0-3 0,1 4 4 16,-2-9 14-16,-1 0-1 0,1-2 3 0,-5-1 6 15,-1 1 0-15,-1-3 6 0,2 0-3 0,-4 2 10 16,0-12 3-16,-4 15 8 0,-1-2 0 0,1 4 8 16,-2-1-9-16,-2 3 10 0,3 3-8 0,-2 5 5 15,0-2-5-15,1 2 2 0,-4 3 2 0,3-1 0 16,-2 4-3-16,-4-2 6 0,3 2 4 0,1 3-6 15,-2-3-5-15,1 4-2 0,-2-1 4 0,2 1-4 0,0 2-4 16,-1 0 6-16,0 0 3 0,1 1-2 0,-4-1-2 16,3 0 1-16,-4 2 1 0,2 0-4 15,0 0-3-15,-1 1-5 0,2 2-1 0,1-3-1 16,-1 3-3-16,0 0 0 0,2 0-10 0,0 1 3 16,2-1 0-16,0 0-7 0,2 2 2 0,6 0-4 0,-9-1-2 15,9 1 5-15,0 0-7 0,-9 0-1 0,9 0-4 16,0 0 2-16,0 0-3 0,-5 1-14 15,5-1-19-15,0 0-12 0,0 0-20 0,0 0-25 16,0 0-9-16,0 0-2 0,0 0-9 0,0 0-16 16,0 0-14-16,6 9-92 0,-6-9-248 0,0 0 110 0</inkml:trace>
  <inkml:trace contextRef="#ctx0" brushRef="#br0" timeOffset="212638.15">26073 4281 6 0,'-19'1'120'0,"-4"1"-13"0,-4-1-14 0,2 2-1 16,-3-1-11-16,6 1-16 0,-6 1-2 0,1 4-11 0,0-5 2 15,7 3-14-15,-2 1 6 0,0-1-10 16,3 0-5-16,-8 5-6 0,7-4 1 0,-2-1-8 16,-1 5 3-16,4-3 1 0,0 1-20 0,1 0 3 15,1 0-3-15,-1 1-7 0,-1 0-5 0,1-4-3 16,2 4-4-16,-2 0 2 0,2 1 0 0,0 2 0 15,0-3 8-15,-1 3-5 0,2-2-2 0,0 1 8 16,2 3 8-16,-2-3 5 0,2 1 9 0,3 0 4 16,-3-3-6-16,3 3 14 0,-4 0-8 0,1 7 16 15,2-4 1-15,-1 0-9 0,3-2 13 0,1 3 2 16,2 1-6-16,1 1 0 0,1 0 3 0,2 2-6 16,-1 3-1-16,3 3-2 0,1 0-7 0,2 0 3 15,2 0-2-15,0-8-4 0,1 7 5 0,2-1-11 16,1 0 5-16,3 0-6 0,-1-3 4 0,-2-3-4 15,3 5-4-15,3-4-6 0,3-1 6 0,-8-3 4 0,8-3-1 16,4 1-2-16,1 1-3 0,2-2 6 0,-7-5-13 16,5-3 8-16,5 4-3 0,3-2 3 15,-3-5-9-15,4 1-1 0,0 0 5 0,0-3-1 16,1-1 4-16,-1-3-3 0,1 0-4 0,3-3-2 0,-1-2-5 16,-2 0 15-16,1-3 0 0,-2 0-3 0,-4-4-3 15,4-1 9-15,2-1-1 0,-5 0 13 16,3-2-3-16,-3-2-2 0,-1-1 1 0,-1-2 15 0,1 0-1 15,-3-1-1-15,-1-1 7 0,0 0-5 0,-1 0 1 16,-3-3-6-16,0 0 2 0,-2 2 3 0,-5 2 8 16,3-2-1-16,-2-2 0 0,-5 3 0 0,0-1 1 15,-4 0 1-15,-1 2 0 0,0-1 4 16,-4 2 2-16,-3 6-1 0,-1-7-2 0,2 2-2 16,-2-1-2-16,-1 5 0 0,-4 2-1 0,-3-5 6 0,1 8-6 15,3-2-3-15,-4 3-2 0,-6-8-5 0,4 9 6 16,-3-1-6-16,2 3 14 0,-4 1-2 0,-7-5-2 15,6 8-4-15,-5-4-6 0,-2 4-2 0,6 2 1 16,0-1-5-16,3 3-7 0,-2 1-1 0,1-2-2 16,-2 2 2-16,2 3-2 0,1-2-7 0,4 1 4 15,1 1 0-15,2-2-3 0,2 2 2 0,1-1-3 16,-1 1-1-16,4-1-4 0,5 0-9 0,-10 1 0 16,6-1-5-16,4 0-8 0,-8 3-4 15,8-3-5-15,-5 2-8 0,5-2-4 0,-3 2-2 0,3-2-6 16,-2 4 1-16,2-4 4 0,-2 5-8 0,2-5 0 15,-3 3-2-15,1 0 2 0,2-3 2 0,-6 4-4 16,4-1-16-16,-1 1-16 0,-1-2-18 0,2 2-24 16,-1-2-34-16,-2 1-45 0,3 0-139 0,-2 0-373 15,4-3 165-15</inkml:trace>
  <inkml:trace contextRef="#ctx0" brushRef="#br0" timeOffset="213433.25">26233 4266 65 0,'-15'-12'118'0,"2"1"-4"16,-4-1-19-16,1 1-14 0,-1 3-5 0,-2-3-3 15,0-1-10-15,1 5-2 0,0-1-11 0,0 0-10 16,-4 1 5-16,3 4-8 0,-1-4-9 0,-7 7 5 15,5 0-4-15,0 0-2 0,-4 4-4 0,-2 5 1 16,-1-4 1-16,0 8 5 0,2 0-2 0,0-1 2 16,-1 3 2-16,-3 3-5 0,3 5 5 0,3-2 5 15,-3 6-6-15,2-2-12 0,3 3 7 0,1-1-8 16,-2 12-1-16,4-9 1 0,4 3-1 0,1-1 2 0,5 4-7 16,5-2 4-16,1 0-9 0,1 2-1 15,1-1 0-15,4 0-4 0,2 0 2 0,1-2-8 0,-1 1 7 16,5-3-1-16,4 2-3 0,2-5 3 15,4 2-2-15,3-1 2 0,-3-2-7 0,4 0 5 16,3-3-3-16,-1 0 2 0,2-2-7 0,3-2 8 0,0-1 1 16,6-3 11-16,-3-2-4 0,-1-3 7 15,5 1 9-15,-2-5-2 0,-1-2-4 0,-2 1 1 0,4-5 5 16,-4 1 1-16,-3-5-1 0,5-4 1 16,-5 0-6-16,2-1 1 0,-2-2 2 0,-6-2-4 15,4-5 2-15,0-1 1 0,-2-1-6 0,-3-1 0 16,0-4-2-16,-6-1-4 0,2 0 1 0,-1-4 1 0,-4-2-4 15,-2-2 4-15,2-14-2 0,-8 12-3 16,-4-15-3-16,3 4 5 0,-4 10-6 0,-4-15 1 0,-5 1 2 16,4 2-1-16,-5 4 2 0,-3 9 0 15,-1 1-1-15,-9-7-1 0,3 12 6 0,-4 2-7 0,-3 3 6 16,2 2-9-16,-3 5-18 0,-4 3-24 16,0 4-37-16,3 3-47 0,-3 6-170 0,3 4-321 15,-1 2 143-15</inkml:trace>
  <inkml:trace contextRef="#ctx0" brushRef="#br0" timeOffset="214166.6">26333 5014 58 0,'0'0'85'0,"0"0"-13"15,0 0-3-15,0 0-13 0,0 0-1 0,0 0-6 16,2 6 17-16,-2-6-1 0,6 9-15 0,-3-4-3 15,6 3-7-15,-2 3 4 0,4 4-13 0,6 4 0 16,3 1-8-16,-1 4-11 0,4 2-18 0,0-1 3 16,-2 2-2-16,11 9-5 0,0 1-1 0,-3 1 0 15,-5-9-5-15,8 8-8 0,3-1-7 0,-11-8-30 16,11 14-52-16,-3-4-122 0,2 2 54 0</inkml:trace>
  <inkml:trace contextRef="#ctx0" brushRef="#br0" timeOffset="214433.43">27665 6307 28 0,'21'9'202'0,"-4"1"4"0,2-1-11 16,-3 1-9-16,1-1-11 0,-3 1-13 0,-2-2-6 16,-3-3-17-16,1 3-12 0,-1-2-10 0,-1-1-11 0,-1 2-15 15,2 0-5-15,-4-4-8 0,0 2-12 16,-1 1-2-16,0-1-7 0,0 0-6 0,0-1-6 0,-1 1-6 15,0 0-3-15,0-1-5 0,-2 1-9 16,-1-1-10-16,0 0-5 0,2 1-2 0,-2-2-1 0,0-3-5 16,0 5 5-16,2-1-5 0,-2-4 0 0,2 3-4 15,-2-3-12-15,0 0-14 0,0 0-34 16,0 0-34-16,0 0-34 0,0 0-46 0,0 0-149 0,-2-17-355 16,4 13 157-16</inkml:trace>
  <inkml:trace contextRef="#ctx0" brushRef="#br0" timeOffset="-213629.99">28057 6317 85 0,'-8'-9'142'0,"-1"0"-18"0,-2-1-10 16,2 2-9-16,1 1-15 0,-3-1-4 0,0 2-11 15,1-2-10-15,-4-1-3 0,1 2-6 0,3-1-5 16,-7 2-5-16,2 0-8 0,0 1-1 0,-3 3-5 16,0 0 0-16,0 2-10 0,-4 1 0 0,3 0-4 15,-8 1-9-15,4 1 3 0,3 1-15 0,-6 0-2 16,-1 5 7-16,1-3 2 0,5 1-10 0,2 1-3 16,-1 1 0-16,-3 1 1 0,6 0 7 0,-1 1-1 15,0 1-2-15,4 1-3 0,-4 1 7 0,5 2-3 16,3 0-5-16,-1 2 16 0,-1 5 0 0,3-5 1 15,-1 7 5-15,1-1-3 0,1-6 1 0,2 6 3 16,0 1-2-16,1 0-3 0,-2 1 2 0,3 0 2 16,-2-1-11-16,2-7 12 0,-2 9-7 0,3-8-5 15,1 0 6-15,-2-1 3 0,4 2 3 0,0 0 3 16,0 5-6-16,0-7 6 0,1 1 5 0,2-1 2 16,-1 3 10-16,2-4 6 0,1 1 1 0,0-1 8 15,3 0 3-15,-2-3 0 0,2 2-2 0,3-1 6 16,0 0-5-16,-2-2-5 0,3 1 1 0,1 0-5 0,-1-2 2 15,-3 1-8-15,2 2-1 0,-1-1-8 0,3-1 0 16,-3 0-5-16,3 0-4 0,-4-1 1 0,3 2-4 16,-1-1 2-16,1-2-4 0,-6-2 3 0,3 2-10 15,0 2 5-15,0-3-1 0,1-2 0 0,-1 0-3 16,1-1-1-16,0 0-1 0,-1-1-2 0,2 0 1 16,-2 0 1-16,3-1-3 0,-1 0-2 15,1-1 2-15,-1 0-3 0,0-1 3 0,0 1-3 0,1 0 6 16,-3-1-9-16,4 1 3 0,-2-2-7 0,1 2 0 15,-1-1 2-15,2-2-9 0,1 1-3 0,-2-2-4 16,3 2-6-16,-2-2-1 0,5-1-6 0,-2 2 2 16,3-2 6-16,-2 0-12 0,-2 1 9 0,-2-2-2 15,1 2 2-15,4-3 4 0,-4 2 5 0,4-2-1 16,-4 1 8-16,-1 0 0 0,5-3 0 0,-7 2 6 16,3-1-2-16,-1-1 5 0,4-2-2 0,-2 1 6 15,3 0 1-15,-3 0 0 0,2-3 12 0,-2 0-10 16,1-3 1-16,-4 0 0 0,5-4 1 0,-3 1-2 15,4-7-1-15,-3 1-3 0,-1-2 3 0,0 1-1 16,2-1 0-16,-7-1-6 0,1 1 3 0,-4-1 3 16,3-1 9-16,-4 6-2 0,-2 0 8 0,-2-6 9 15,-1 0 1-15,0 5 8 0,-1-5 1 0,-3-1 7 16,0 10 4-16,-2-4-4 0,0 2 4 0,-1-1-1 16,-2-5 6-16,0 5 2 0,-2-5-3 0,0 2 0 15,-5-2-5-15,6 2 0 0,-2 5-7 0,-7-5-4 16,5 0 5-16,-4 3-10 0,4 3-4 0,-3-6 0 0,-2 3-5 15,1 2-4-15,-1-1-1 0,4 6 1 16,-1-1-3-16,-7 0-2 0,5 4-2 0,-1-1 1 16,0-1 2-16,0 3-3 0,-5-1-4 0,2 2 3 15,1-1-4-15,2 5 7 0,-1-1-8 0,-6 1-1 16,2 3 1-16,-5 1-2 0,-1 0 1 0,2 4 3 16,-1 1 6-16,-2 1 4 0,0 1 4 0,3 1 1 15,0 0 0-15,0 1-4 0,0 4 2 0,2 0 4 16,-2-1-2-16,5 3-2 0,-4-1 4 0,5 1-9 0,0-1-1 15,0 2 0-15,2 0 6 0,4-3-7 0,-3 7-1 16,2-1 1-16,7-4-4 0,-3 5 2 16,7-4-2-16,-4 6-2 0,-2 1 3 0,7 1 1 15,-2 1 0-15,0 1 7 0,3-7-5 0,-1 5 1 16,3 1 3-16,4-1 3 0,-2 4 2 0,0-4-2 0,3 1 3 16,-1 1-4-16,2-1 7 0,0 1 7 0,2-8-2 15,3 7 4-15,-5-2 6 0,6 2-4 16,4-4-4-16,-6-4 3 0,1 0-5 0,8 3 1 15,-6-7-2-15,2 2 7 0,1-3 1 0,3 0-5 0,-3 1 4 16,3-3-8-16,0-1-2 0,0 1 4 0,-2-4-1 16,4 0-9-16,-5 2 3 0,4-3-7 0,-1 2 6 15,1-2-8-15,-2-2-5 0,4-2 1 16,-3 3 5-16,1-1-11 0,3-2 7 0,-1-1-8 0,2 0 5 16,-2-1-8-16,3 0 8 0,-2 0-5 0,2-2 0 15,4 0-3-15,-7-4-5 0,8 2-5 0,-7 0 3 16,4-3-12-16,-3 0 6 0,3-1-10 0,-4-2 1 15,7-2-2-15,0-1 1 0,-2 0 3 0,-2-2 2 16,2-3 8-16,-2-1-14 0,0-3 6 0,-1 1-2 16,-4-2 7-16,1-2 4 0,-3 2-7 0,-2 0 4 15,0-2 5-15,-5-3 3 0,-1 2-4 0,0-1 1 16,-5 2 2-16,0-4 1 0,-1 1 8 0,-1 0 3 16,-4-1 4-16,1 1-7 0,-1 0 10 0,-5 2 3 15,0-3-3-15,-1 2 4 0,-5 1-1 0,-1-3 5 16,-1 2-8-16,-3 0-2 0,-3 4 7 0,-2-3-2 15,-14-6-13-15,-4 2-19 0,8 12-46 0,-18-6-85 16,0 2-147-16,-10 6-311 0,3 0-656 0,-3 5 290 16</inkml:trace>
  <inkml:trace contextRef="#ctx0" brushRef="#br0" timeOffset="-210646.85">25404 14848 382 0,'-3'-5'430'0,"-1"-2"8"0,4 1 18 0,0 1-5 0,0 1-12 16,-1 0-11-16,1 4-32 0,0-7-24 15,0 7-15-15,0 0-9 0,0 0-22 0,0 0-15 16,0 0-28-16,6 11-17 0,-2-3-23 0,-1 2-24 0,1 3-15 16,0-3-23-16,3 5-14 0,-3 1-14 0,2 2-22 15,5-4-19-15,1 1-1 0,1-3-7 16,1 2-22-16,3-4 20 0,3-1-29 0,-2-1-1 0,1-1-8 15,4-3-8-15,5-3-5 0,1-1-4 0,0 0-10 16,-2-7 2-16,2 0-6 0,4-4-1 0,-2-2-8 16,1 3-1-16,0-6 1 0,-3-2-5 15,0 0-7-15,-1 1 7 0,-3-1 4 0,-1 2 11 0,-7 7-17 16,1 0-17-16,-5-1 0 0,-2 3 0 0,-3 4 0 16,1-2 0-16,-3 4 0 0,2 1 0 0,-2 4 0 15,-1-1 0-15,2 1 0 0,-2 5 0 0,2 1 0 16,-1 2 0-16,1 2 0 0,0 0 0 0,0 1 0 15,2 1 0-15,-5-2 0 0,3-2 0 0,3-2 0 16,-3 1 0-16,1-2 0 0,6 1 0 0,0-4 0 16,3 1 0-16,1-3 0 0,2-2 0 0,-2-2 0 15,3-1 0-15,-2-3 0 0,1-2 0 0,8-2 0 16,-1-4 0-16,-3 1 0 0,2-3 0 0,-11 1 0 16,8-1 0-16,-6 3 0 0,0 2 0 0,-2 0 0 15,-2 2 0-15,-3 3 0 0,0 0 0 0,0-1 0 0,-5 3 0 16,3 2 0-16,0-1 0 0,-3 1 0 15,1 2 0-15,-1 3 0 0,3-2 0 0,-2 1 0 16,-2 1 0-16,1 2 0 0,0-3 0 0,-1 0 0 16,5 3 0-16,-1-2 0 0,-2 0 0 0,3-2 0 0,5 0 0 15,-1-1 0-15,5 0 0 0,-1-2 0 16,-1 0 0-16,2-3 0 0,1 1 0 0,2-3 0 16,-3-2 0-16,3 1 0 0,-3-4 0 0,0 1 0 15,1 1 0-15,-1-1 0 0,-1 1 0 0,-4 5 0 0,-1-4 0 16,-1 3 0-16,-2 0 0 0,-2 1 0 0,2 1 0 15,-2-1 0-15,2 2 0 0,-2 0 0 0,-1 1 0 16,2 0 0-16,-3 1 0 0,3-1 0 0,-2 1 0 16,3-1 0-16,0 0 0 0,-5 0 0 0,5 0 0 15,-3-2 0-15,2 0 0 0,4-1 0 0,0-2 0 16,-4 0 0-16,1 1 0 0,2-3 0 0,-2 3 0 16,-1-2 0-16,1 0 0 0,-3 1 0 0,-3 2 0 15,2 1 0-15,-1-3 0 0,-4 5 0 0,5-4 0 16,-5 4-147-16,0 0-1194 0,0 0-1453 0,0 0 643 15</inkml:trace>
  <inkml:trace contextRef="#ctx0" brushRef="#br0" timeOffset="-207363.23">19208 14040 64 0,'-3'-3'387'0,"3"-2"-41"15,0 2-33-15,4 0-38 0,3-1-20 0,4 1-29 16,3-1-25-16,14 1-13 0,3 2-27 0,6-1-27 15,15 4-23-15,5-1-27 0,5 2-34 0,6-3-37 16,29 4-45-16,4-3-39 0,3-1-64 0,-1-5-51 16,3 4-212-16,5-6-430 0,4-3 190 0</inkml:trace>
  <inkml:trace contextRef="#ctx0" brushRef="#br0" timeOffset="-207235.22">21469 13841 59 0,'-34'-5'259'0,"-1"2"-87"0,-16 2-97 0,12-1-107 0,-17-1-58 16,1 4-96-16,-1-2 44 0</inkml:trace>
  <inkml:trace contextRef="#ctx0" brushRef="#br0" timeOffset="-207080.8">19871 14251 4300 0,'-37'0'116'0,"1"-3"86"0,7 2-82 0,7-2-46 16,8 0-32-16,9-1-48 0,6 2-28 0,8-4-39 15,21-5-48-15,23-1-67 0,7-1-93 0,36 0-128 16,6-2-215-16,7 0-676 0,1 4 299 16</inkml:trace>
  <inkml:trace contextRef="#ctx0" brushRef="#br0" timeOffset="-206945.82">21797 14114 148 0,'-16'-11'685'0,"-9"-3"-65"0,1 2-58 0,-3 4-83 0,9 4-105 16,0-4-138-16,7 3-167 0,-1 2-193 16,7 3-385-16,3-1-550 0,2 1 244 0</inkml:trace>
  <inkml:trace contextRef="#ctx0" brushRef="#br0" timeOffset="-205429.99">25877 1867 2896 0,'-11'-50'168'0,"1"16"8"16,-3 2-16-16,2 5 17 0,-2 4 16 15,0 7 4-15,8 5-14 0,-5 1-1 0,2 2-15 0,1 2-5 16,-2 1-7-16,1 6-1 0,0 2-18 0,-1 6 8 16,0 6 1-16,-1 11-2 0,2 7 1 0,5 2-1 15,1 18-8-15,2 4 4 0,2 2-7 0,3 25-10 16,-3-2-5-16,5 5-9 0,2 1-10 16,-7-3-5-16,-1 2-12 0,1-4-13 0,0-23-1 15,-6 27-8-15,3-31-2 0,-1 25-4 0,0-23-3 16,-4-2-9-16,2-1-13 0,0-5-14 0,0-1-20 0,-1-16-12 15,3-3-21-15,-1-2-8 0,2-9-9 0,-2-2-6 16,-2-4-1-16,4-3-1 0,-1-2 5 0,0-6-26 16,2-2-29-16,-7 4-21 0,7-4-20 15,0 0-7-15,-16-20-20 0,11 10 4 0,-1-7-12 16,1-2 6-16,-6-6 8 0,1 0 8 0,2-2 22 16,-2-2 16-16,4 2 12 0,-3-2 16 0,1 4 40 15,3 8 34-15,1 1 24 0,3 8 44 0,-3-3 22 16,4 4 20-16,-1-1 28 0,1 8 6 0,-3-9 4 15,3 9 2-15,-1-10-3 0,1 10 28 0,0 0 11 16,0 0 19-16,0 0-2 0,0 0-2 0,14 25-10 16,-9-11-7-16,-1-3-5 0,1 7-5 0,-1 5-3 15,4 2-11-15,-6-6-24 0,3 6-8 0,-1-8-8 16,-1 1-11-16,-1 2-6 0,2-2-10 0,-2-1 0 16,0 0-8-16,-2-4-2 0,3-2-22 0,0 0 9 15,-1-4-3-15,0 1-5 0,1-2-1 0,1 1-4 16,-4-7 9-16,3 5-9 0,-3-5-2 0,0 0 0 15,0 0 0-15,0 0 2 0,26-12-3 0,-14 0 1 16,3-1-20-16,-2-10-7 0,3 1 0 0,2-5 0 16,-3-1 0-16,3-1 0 0,3 4 0 0,-3-1 0 15,-8 9 0-15,0 1 0 0,2 1 0 0,-3 2 0 0,-3 4 0 16,-2 1-82-16,0 2-72 0,-2 1-69 16,-2 5-76-16,5-8-102 0,-5 8-124 0,1-4-560 15,-1 4-1175-15,0 0 520 0</inkml:trace>
  <inkml:trace contextRef="#ctx0" brushRef="#br0" timeOffset="-205278.17">26078 3091 135 0,'-6'-2'534'0,"6"2"-10"0,-15-4-36 16,6-3-44-16,2 5-44 0,-3-4-72 0,5 2-95 15,1-1-129-15,4 5-175 0,0-6-204 0,0 6-199 16,9-12-514-16,4 7 227 0</inkml:trace>
  <inkml:trace contextRef="#ctx0" brushRef="#br0" timeOffset="-203997.18">27981 1631 146 0,'0'-12'438'0,"0"3"5"0,-1 1-3 0,-4 1-7 0,5 2-8 15,-4 2-16-15,3-1-22 0,-2 1-29 16,3 3-31-16,0 0-33 0,0 0-11 0,0 0-13 0,-9 14-10 15,3 4-4-15,-3 5-19 0,4 9-12 0,-3 3-10 16,3 15-12-16,-4 2-15 0,0 4-16 0,4 3-13 16,-5 28-12-16,2-4-18 0,2-1-12 0,-2 0-14 15,4-22-5-15,3 28-13 0,0-31-9 0,1 26-2 16,-2-25-15-16,4-4-28 0,0 0-15 16,-2-1-14-16,2-3-18 0,0-3-10 0,3-13-16 15,-2 13-26-15,0-15-27 0,-3-4-32 0,0 1-30 16,1-10-12-16,1-3-35 0,-4-3-23 0,4-3-10 0,-2-3-7 15,0-3-28-15,-3 2-33 0,3-6-32 0,0 0-44 16,0 0-36-16,0 0-281 0,-17-25-754 0,12 12 334 16</inkml:trace>
  <inkml:trace contextRef="#ctx0" brushRef="#br0" timeOffset="-203647.26">27695 2840 203 0,'-9'-9'413'0,"5"0"17"0,-3 0 12 16,0 2 13-16,2-1 5 0,1 1-9 0,0 1-12 15,2 1-10-15,-1 0-17 0,3 5-29 0,0-7-30 16,0 7-30-16,0 0-11 0,0 0-20 0,0 0-10 16,0 0-22-16,0 0-19 0,23 17-26 0,-14-4-22 15,0 1-13-15,-1 4-21 0,2 0-18 0,-1 8-6 16,1 2-19-16,0-3-7 0,-3 5-13 0,-1-5-14 16,2 3-26-16,-2-3-7 0,-2-4-15 15,1-2-3-15,-1-1-16 0,0-2-15 0,-1-4 0 0,1-3 0 16,-2 1 0-16,2-3 0 0,-3 1 0 0,4-7 0 15,-5-1 0-15,10 1 0 0,-10-1 0 0,21-11 0 16,-7 0 0-16,0-1 0 0,3-8 0 0,4-3 0 16,-3 0 0-16,1 0 0 0,0-1 0 0,-2 1 0 15,2-1 0-15,-1 2 0 0,0-1 0 0,1 0 0 16,-3 2 0-16,-2 5 0 0,-4-1 0 0,-1 0 0 16,2 2 0-16,-2-1 0 0,0 0 0 0,-1 5 0 15,-2 0 0-15,-1-2 0 0,3 5-219 0,1-1-143 16,-3 4-99-16,-2-2-97 0,4 1-541 0,-2 4-1190 15,1 0 526-15</inkml:trace>
  <inkml:trace contextRef="#ctx0" brushRef="#br0" timeOffset="-203530.77">28362 2850 185 0,'11'9'403'0,"-3"-1"0"16,1-1 22-16,-1-1 20 0,-4-2 11 0,1 0-6 16,0-3-18-16,-5-1-33 0,5 5-45 0,0-3-60 15,-5-2-117-15,0 0-135 0,4 9-205 0,-4-9-554 16,5 5-777-16,-2 3 343 0</inkml:trace>
  <inkml:trace contextRef="#ctx0" brushRef="#br0" timeOffset="-198047.43">28186 13820 126 0,'-5'-2'592'0,"5"2"24"16,-8-1 26-16,3-4 18 0,-3 3-14 0,7-1-22 16,-3-2-31-16,4 5-33 0,-1-4-29 0,1 4-33 15,-3-6-39-15,3 6-33 0,6-6-32 0,0 1-32 16,4 1-32-16,4-5-198 0,5 5-132 0,-1-2 0 15,4-1 0-15,6 3 0 0,0-3 0 0,0 3 0 16,2-2 0-16,-1 1 0 0,-10 1 0 0,11 1 0 16,-10-1 0-16,-2 2 0 0,-1-3 0 0,-5 2 0 15,6 1 0-15,-9 1 0 0,1 1 0 0,-4 0 0 16,1-1 0-16,-3-1 0 0,-4 2 0 0,10 2-85 16,-10-2-377-16,-2 5-41 0,2-5-44 0,-12 9-39 15,-1-4-416-15,-4 6-1085 0,-6 5 480 0</inkml:trace>
  <inkml:trace contextRef="#ctx0" brushRef="#br0" timeOffset="-197813.3">28324 13887 386 0,'-14'11'190'0,"4"-5"47"0,-1 4 32 0,3-7 3 0,1 1 31 16,2-2 47-16,0 0 36 0,2 0 20 0,-1 3 4 15,4-5-1-15,-5 3-17 0,5-3-8 16,0 0-2-16,0 0-9 0,0 0-9 0,0 0-9 16,0 0-15-16,0 0-22 0,0 0-24 0,19-3-20 0,-11 1-26 15,4 1-24-15,0-2-22 0,6 2-19 0,4-2-22 16,-1 3-82-16,13-1-79 0,-2 1 0 15,1 0 0-15,1-3 0 0,-1 2 0 0,-3-1 0 16,1-2 0-16,-3-1 0 0,-9 3 0 0,-6-1 0 0,5 1 0 16,-6 0 0-16,-2-4 0 0,-3 2 0 0,-3-1 0 15,0 0 0-15,-4 0 0 0,-1-1-170 16,-3 2-135-16,0-5-71 0,-2 4-82 0,-3 1-102 0,-1-1-494 16,0-1-1141-16,2 0 504 0</inkml:trace>
  <inkml:trace contextRef="#ctx0" brushRef="#br0" timeOffset="-197396.31">29176 13092 367 0,'2'-14'520'0,"1"2"19"0,-3 5 10 0,2-2-7 0,-2 3-23 16,0-1-10-16,0 1-28 0,-2 1-29 0,-1 4-30 15,3 1-13-15,0 0-17 0,-13 9-7 0,8 3-16 16,-4 4-19-16,-1 11-20 0,-1 3-16 0,1 4-17 16,0-1-23-16,0 15-103 0,3 0-171 0,6 0 0 15,-4-2 0-15,5 0 0 0,2-12 0 0,2 1 0 16,1 0 0-16,-1-3 0 0,3 1 0 0,-1-5 0 16,2 0 0-16,-3-8 0 0,0-1 0 0,-1-2 0 15,-2-6 0-15,1 1 0 0,-3-5 0 0,0-1 0 16,-3 2 0-16,-1-6-302 0,-2-1-174 0,-3 0-53 15,-2-2-43-15,-1 0-480 0,1-1-1140 0,-2 2 504 16</inkml:trace>
  <inkml:trace contextRef="#ctx0" brushRef="#br0" timeOffset="-197207.75">28871 13833 234 0,'-6'10'298'0,"-1"-3"13"0,2 1 34 0,5-1 66 16,-3-1 25-16,3 3 29 0,2-5 9 15,0 2-1-15,2 1-6 0,8-5-8 0,7 1-23 0,2 0-17 16,6-1-26-16,3 0-28 0,4 0-30 0,2-2-28 15,1-2-30-15,14-2-28 0,-12 3-22 0,0-3-27 16,-3 3-17-16,-3-5-50 0,2 4-58 0,-6-2-73 16,-7 1-80-16,-3 2-73 0,-7 0-82 0,0-1-89 15,-5 2-79-15,-5 1-64 0,-2-1-78 0,-4 7-421 16,-5 4-1044-16,-7-1 462 0</inkml:trace>
  <inkml:trace contextRef="#ctx0" brushRef="#br0" timeOffset="-196677.46">29197 14368 227 0,'6'-6'521'0,"4"-2"20"0,-3-1-1 0,3 3 13 16,-4-2-30-16,3-1-23 0,-4-1-48 0,3 0-33 15,-3 1-27-15,-1-2-35 0,0 0-15 0,-3 1-15 16,-1-1-25-16,0 0-20 0,-5 2-22 0,-3-1-16 15,-1 1-14-15,-6 0-15 0,0 4-12 0,-2 0-18 16,-3 2-6-16,-2 6-5 0,-6 2-13 0,1 0-99 16,0 5-62-16,9-2 0 0,-1 5 0 0,1-2 0 15,8 2 0-15,-3 2 0 0,3 2 0 0,2 0 0 16,6 0 0-16,-1 0 0 0,6-2 0 0,1 2 0 16,2 1 0-16,4-3 0 0,3 2 0 0,-3-2 0 15,9 4 0-15,-1-7 0 0,4 3 0 0,-5-3 0 16,6 3 0-16,-7-5 0 0,2 4 0 0,6-2 0 15,-8-1 0-15,7 4 0 0,-8-6 0 0,0 3 0 16,1-1 0-16,-5-3 0 0,1 4 0 0,-3-4 0 16,0 2 0-16,-4-1 0 0,-1 2 0 0,-2-3 0 15,-2 2 0-15,-2-1 0 0,-2-1 0 0,-3 0 0 16,-3 2 0-16,-3-2 0 0,-3 2 0 0,-1-4 0 16,-8 5 0-16,4-5 0 0,-8-1 0 0,1-2 0 15,-2 0 0-15,3-1 0 0,6-4 0 0,0 1 0 16,3-4 0-16,-1-2 0 0,3 0 0 0,5-1 0 0,2-1 0 15,-1-6 0-15,3 1 0 0,5-4 0 0,4 1 0 16,3 0 0-16,7-1 0 0,3-2 0 0,4-3 0 16,6 1 0-16,-2 4 0 0,7-1 0 15,-3 2 0-15,3 3 0 0,0-2 0 0,0 3 0 0,-2 2 0 16,0 0 0-16,-1 2 0 0,-5 1 0 0,-4 0 0 16,-2 1 0-16,-4-1 0 0,-3 4 0 15,-2-3-307-15,-4-2-1007 0,1 5-1424 0,-3-2 630 0</inkml:trace>
  <inkml:trace contextRef="#ctx0" brushRef="#br0" timeOffset="-196363.54">29583 14233 3878 0,'5'-7'548'0,"-1"1"-158"0,1 3-68 0,1 2 3 16,-1 0 6-16,-5 1 1 0,12 1-19 0,-12-1-29 15,11 3-16-15,-4 1 7 0,0 5 5 0,-2-2 2 16,-1 5 1-16,1-2-203 0,-1 7-80 0,0 0 0 16,1 2 0-16,-1-1 0 0,-3 9 0 0,3-8 0 15,-3 8 0-15,-1 0 0 0,-4 0 0 0,3-2 0 16,0 0 0-16,-3 2 0 0,3-3 0 0,-3-2 0 16,0 3 0-16,0-6 0 0,3-1 0 15,-3 2 0-15,4-4 0 0,-2 1 0 0,0-3 0 0,1-3 0 16,-1 1 0-16,0-3 0 0,2-1 0 0,2-2 0 15,-2 0 0-15,0 0 0 0,0-1 0 0,2-3 0 16,1-1 0-16,-3-1 0 0,0 0 0 0,2-9 0 16,0 5-462-16,-2-8-827 0,2 1-1395 0,3-5 618 15</inkml:trace>
  <inkml:trace contextRef="#ctx0" brushRef="#br0" timeOffset="-196130.08">30424 13749 4397 0,'3'-3'389'0,"0"-5"-224"0,-2 6-66 0,-1-2-1 0,0 4 21 16,-4-9-18-16,1 7-22 0,-3 1-25 0,-2 1-90 15,8 0-126-15,-17 2-185 0,4-2-479 0,2 4-896 16,-6 1 397-16</inkml:trace>
  <inkml:trace contextRef="#ctx0" brushRef="#br0" timeOffset="-193396.88">20561 14915 32 0,'4'-16'413'0,"-3"3"12"0,-1 0 16 16,0 4 14-16,-1 0 1 0,1 0-13 0,-3 2-25 15,2 1-31-15,-5 2-28 0,2 2-19 0,4 2-11 0,-15 9-4 16,-1 0-13-16,0 10-8 0,-3 6-10 0,1 3-4 16,-9 17-9-16,-1 0-11 0,-4 6-5 15,1 1-21-15,-3 26-12 0,13-22-13 0,-8 25-13 16,11-26-20-16,8 5-10 0,5-2-87 0,-1 3-89 0,13 23 0 15,2-27 0-15,6-3 0 0,4 1 0 0,8-3 0 16,0-5 0-16,9 0 0 0,-3-4 0 0,4 0 0 16,3-4 0-16,-1-7 0 0,-7-9 0 15,-4 0 0-15,3-5 0 0,0-5 0 0,-4 0 0 16,-8-4 0-16,-3-2 0 0,-5-1 0 0,1-3 0 0,-7-1 0 16,1 0 0-16,-3-2 0 0,0 2 0 0,-3-2 0 15,0 0 0-15,0 0 0 0,-8-14 0 16,1 11-332-16,-1-4-416 0,-1 3-438 0,1-3-1283 0,-3-4 568 15</inkml:trace>
  <inkml:trace contextRef="#ctx0" brushRef="#br0" timeOffset="-192246.75">21347 15440 205 0,'9'-7'482'16,"0"0"-2"-16,-2-3 5 0,0-1-20 15,0 2-15-15,0-1-22 0,0-1-7 0,-1-2-12 16,-1 3-8-16,-1 1-13 0,-3-3-19 0,-1 4-14 0,-1-3-14 16,-5 3-23-16,1-1-11 0,-5 3-12 0,0 0-20 15,-2 3-23-15,-9 3-10 0,4 6-12 0,0-1-20 16,0 2-16-16,-3 10-17 0,-5 1-165 0,10 5-12 15,-3 1 0-15,5 3 0 0,1-1 0 16,6 0 0-16,5 1 0 0,1-2 0 0,5-1 0 0,5-5 0 16,2-2 0-16,-3-1 0 0,6-3 0 0,-2-2 0 15,2-2 0-15,-2-5 0 0,2-3 0 16,2-1 0-16,1-3 0 0,-3-5 0 0,4 0 0 16,-4-4 0-16,2-2 0 0,-4 2 0 0,1-5 0 0,-4 1 0 15,3-7 0-15,-3 5 0 0,-2-7 0 0,-3 6 0 16,2-1 0-16,-2 5 0 0,-3 3 0 0,-2 2 0 15,3 1 0-15,-2 3 0 0,-1 1 0 0,0 2 0 16,0 3 0-16,0 0 0 0,3 14 0 0,-3-2 0 16,0 5 0-16,1 2 0 0,-1 0 0 0,3-1 0 15,-2 4 0-15,0-5 0 0,6-1 0 0,-1-2 0 16,-1-1 0-16,1-3 0 0,1-1 0 0,-1-1 0 16,1-4 0-16,0-2 0 0,1 0 0 0,2-4 0 15,0-2 0-15,2 0 0 0,4-4 0 0,-2 0 0 16,4-4 0-16,-5 0 0 0,10-5 0 0,-1-3 0 15,0 3 0-15,-1 1 0 0,-4 5 0 0,7-4 0 16,1 4 0-16,-6 5 0 0,1 2 0 0,-1 4 0 16,3 1 0-16,-3 4 0 0,0 3 0 0,-2 2 0 15,0 4 0-15,4 3 0 0,-5 3 0 0,-2 2 0 16,-8-3 0-16,3 5 0 0,-4-6 0 0,-5 1 0 16,-2-1 0-16,-3 0 0 0,-2-2 0 0,-4-1 0 15,-1 0 0-15,-1-3 0 0,-2-2 0 0,1 0 0 16,1-4 0-16,0-2 0 0,2-1 0 0,-2-1 0 15,4-1 0-15,0-2 0 0,9 1 0 0,-5-6 0 16,5 2-285-16,5-5-396 0,4 1-524 0,4-3-1304 16,10-4 577-16</inkml:trace>
  <inkml:trace contextRef="#ctx0" brushRef="#br0" timeOffset="-191096.48">22820 15238 5117 0,'10'-29'306'16,"1"2"-96"-16,-2 1-23 0,0 0 61 0,5 0 58 15,0-1 30-15,0 5-17 0,-5 3-27 0,-4 5-30 16,3 3-11-16,-2 3-17 0,-4 2-111 0,0 5-123 16,-2 1 0-16,0 0 0 0,9 17 0 0,-9 2 0 15,-4 8 0-15,-1 4 0 0,-5 5 0 0,-3 9 0 16,4 1 0-16,4-11 0 0,-2 14 0 0,0-3 0 15,6 0 0-15,1-13 0 0,6-1 0 0,-4 0 0 16,3-3 0-16,2-2 0 0,4-4 0 0,-2-8 0 16,1-2 0-16,1-4 0 0,0-2 0 0,1-5 0 0,6-3 0 15,3-4 0-15,-5-3 0 0,2-2 0 16,2-8 0-16,1-3 0 0,-2-1 0 0,0-6 0 16,-3-4 0-16,5-10 0 0,-4-2 0 0,1-1 0 15,-4-1 0-15,0-3 0 0,-5 14 0 0,-1 5 0 16,0 3 0-16,-4 12 0 0,-1 3 0 0,-1 2 0 15,0 5 0-15,-1 5 0 0,-1 0 0 0,0 13 0 0,-1 3 0 16,-2 8 0-16,-1 5 0 0,-1-1 0 16,1 4 0-16,1 3 0 0,-2-2 0 0,3 2 0 15,-3-5 0-15,1 1 0 0,3 0 0 0,1-3 0 0,0-3 0 16,0-8 0-16,0-4 0 0,1-1 0 16,-1-2 0-16,4-1 0 0,-4-4 0 0,5-1 0 15,-1-3 0-15,-4-1 0 0,13-5 0 0,-4-2 0 16,0-2 0-16,2-5 0 0,3-7 0 0,2-2 0 0,0-4 0 15,-7 13 0-15,8-8 0 0,-7 8 0 0,0 3 0 16,-3 1 0-16,0 3 0 0,1 3 0 0,-2 1 0 16,-6 3 0-16,13 10 0 0,-9-4 0 0,1 5 0 15,0 4 0-15,4 2 0 0,-4 0 0 16,2 1 0-16,-1 1 0 0,4-1 0 0,-2 0 0 0,4-1 0 16,0-3 0-16,2 1 0 0,0-3 0 15,0-4 0-15,3-1 0 0,-2-1 0 0,-1-2 0 16,4-4 0-16,-4 0 0 0,4-4 0 0,-4 0 0 0,4-7 0 15,-3 0 0-15,5-7 0 0,-2 0 0 0,2-1 0 16,-2-3 0-16,-2-7 0 0,-4 4 0 0,3-5 0 16,-7 0 0-16,-2 5 0 0,-2 6 0 0,-1 1 0 15,-3 5 0-15,1 4 0 0,-2 2 0 16,-2 1 0-16,-2 5 0 0,5 1 0 0,-16 5 0 16,4 8 0-16,0 1 0 0,0 4 0 0,0 7 0 0,6 1 0 15,-2-1 0-15,4 0 0 0,2 0 0 0,2 1 0 16,2-8 0-16,6 1 0 0,2 0 0 0,6-5 0 15,0-2 0-15,3-1 0 0,-2-2 0 0,3-1 0 16,7-6 0-16,-5 2 0 0,6-7 0 0,-7 0 0 16,0-4 0-16,-1 0 0 0,-3-4 0 0,4-5 0 15,-2-3 0-15,-3-3 0 0,1-2 0 0,-3-3 0 16,-5-2 0-16,3-1 0 0,-2 4 0 0,-4-1 0 16,-2 8 0-16,-1 2 0 0,-3 4 0 0,0 2 0 15,0 0 0-15,-2 5 0 0,0 1 0 0,-2 2 0 16,0 0 0-16,4 3 0 0,0 0 0 0,-14 7 0 15,10 0 0-15,2 1 0 0,-1-1 0 0,2 4 0 16,1 2 0-16,1 0 0 0,2 3 0 0,2-1 0 16,-1-4 0-16,5 6 0 0,-3-3 0 0,0-2 0 15,2 4 0-15,1-1 0 0,-3 0 0 0,1 0 0 16,-3 0 0-16,0 3 0 0,-2-2 0 0,1 2 0 16,0-3 0-16,-1-3 0 0,-1 1 0 0,1-2 0 15,-2 1 0-15,3-3 0 0,2-1 0 0,3-2 0 0,3 0 0 16,2-4 0-16,4-2 0 0,3-2 0 15,3-1 0-15,4-5 0 0,1 0 0 0,1-3 0 16,1-1 0-16,-4-5 0 0,-1 1 0 0,-1-6 0 16,-1 0 0-16,0-3 0 0,-2-1 0 0,1-2 0 15,-7-2 0-15,3 0 0 0,-3 0 0 0,-2 2 0 16,-7 5 0-16,-3 3 0 0,-1 8 0 0,-2 0 0 16,-2 3 0-16,-1 6 0 0,-3 0 0 0,6 3 0 15,-17 7 0-15,7 1 0 0,-3 7 0 0,-2 6 0 16,2 7 0-16,-1-4 0 0,8 4 0 0,-1-2 0 0,7 0 0 15,-1 1 0-15,5-1 0 0,5-2 0 16,0-6 0-16,-3 0 0 0,6-1 0 0,-2-6 0 16,1-3 0-16,0-2 0 0,1-2 0 0,-3-3-37 15,-2-2-737-15,-7 1-456 0,7-10-1333 0,-7 1 589 16</inkml:trace>
  <inkml:trace contextRef="#ctx0" brushRef="#br0" timeOffset="-190927.33">23005 15105 6326 0,'-35'-4'168'0,"8"1"-22"15,13 0-80-15,4 5 52 0,10-2 47 16,0 0-37-16,0 0-3 0,46 3-32 0,9-1-46 0,9 5-57 16,28 5-53-16,0 1-120 0,-2-1-172 0,-33-8-287 15,38 2-380-15,-34 0-1107 0,4-2 490 16</inkml:trace>
  <inkml:trace contextRef="#ctx0" brushRef="#br0" timeOffset="-190046.61">25436 15516 3309 0,'10'-6'393'0,"1"-4"-168"0,2-3 1 0,-6 5 61 16,0-1 58-16,3-5-4 0,-3 1-23 0,-3-3-33 0,0-1-11 15,-4-1 10-15,2 4-1 0,-4-3 6 0,-5 0-2 16,-1 4-14-16,1 6-8 0,-5-8-20 0,2 10-10 16,-9-1-208-16,6 3-27 0,-6 4 0 0,0 3 0 15,-3 2 0-15,-5 4 0 0,4 7 0 0,-2 0 0 16,1 2 0-16,3 2 0 0,2-1 0 0,6 2 0 16,4-6 0-16,1 2 0 0,5-3 0 0,0 1 0 15,4-2 0-15,2-3 0 0,3-3 0 0,2 0 0 16,2 1 0-16,3-5 0 0,0-3 0 0,-1 0 0 15,6-4 0-15,1-1 0 0,-1-5 0 0,-2 2 0 16,0-1 0-16,2-4 0 0,0-5 0 0,1-2 0 16,-7 4 0-16,7-6 0 0,-4-2 0 0,-2 6 0 15,0 3 0-15,-2 0 0 0,-6 4 0 0,2 2 0 16,-1 0 0-16,-2 6 0 0,2-1 0 0,-6 3 0 16,0 0 0-16,4 10 0 0,-3 1 0 0,-2 1 0 15,1 4 0-15,0 1 0 0,-4 1 0 0,4 0 0 16,-3-1 0-16,3 1 0 0,3-1 0 0,-3 0 0 15,4-7 0-15,-4 2 0 0,1-3 0 0,1-2 0 16,2-1 0-16,-1-2 0 0,3-1 0 0,0-1 0 16,0-2 0-16,3-3 0 0,0 0 0 0,0-2 0 15,1-2 0-15,3-3 0 0,1-2 0 0,3-1 0 0,2-7 0 16,3-1 0-16,-4-1 0 0,1 2 0 0,-1 2 0 16,-4 7 0-16,-3 3 0 0,-2 1 0 15,4-1 0-15,-7 3 0 0,2 3 0 0,1 0 0 16,-3 6 0-16,2 1 0 0,-3 4 0 0,2 1 0 15,-1 1 0-15,-2 5 0 0,2-1 0 0,1 0 0 0,0 0 0 16,2 1 0-16,0-1 0 0,0-1 0 0,4-2 0 16,0 1 0-16,1-2 0 0,0-3 0 0,4 0 0 15,0-2 0-15,-1-3 0 0,1-2 0 16,3-3 0-16,-2 1 0 0,-1 0 0 0,1-3 0 0,-2-1 0 16,2-2 0-16,-1-1 0 0,-2-2 0 0,7-8 0 15,-10 7 0-15,2-9 0 0,-2 2 0 0,1-4 0 16,-5-3 0-16,-4 6 0 0,3 2 0 0,-2-2 0 15,-6 8 0-15,0-1 0 0,-1 1 0 0,-4 6 0 16,0 1 0-16,-7 0 0 0,3 4 0 0,-6 5 0 16,-3 1 0-16,-5 9 0 0,5 3 0 0,-5 2 0 15,7 0 0-15,-2 3 0 0,6-1 0 0,3-4 0 16,0 7 0-16,6-7 0 0,0 0 0 16,4-3 0-16,2-2 0 0,2-2 0 0,5-1 0 0,7 0 0 15,12 0-566-15,8-2-135 0,18-10-453 0,4 2-1251 16,2-6 554-16</inkml:trace>
  <inkml:trace contextRef="#ctx0" brushRef="#br0" timeOffset="-189363.57">27333 15296 3322 0,'18'-5'414'0,"0"-4"-47"15,0-1-55-15,0-1 40 0,-1-2 61 0,3-2 18 16,-2 1-14-16,-5 2-20 0,-2-2-22 0,2 1 16 15,-7 5 13-15,3-1-11 0,0 2-190 0,-5 2-203 16,0 1 0-16,1 1 0 0,-5 3 0 0,0 0 0 16,0 0 0-16,-1 18 0 0,-3-6 0 0,0 11 0 15,-5 3 0-15,-4-1 0 0,3 4 0 0,-2 2 0 16,-1 2 0-16,2-1 0 0,-1-2 0 0,-1 0 0 16,3 0 0-16,-1-1 0 0,5-10 0 0,0-2 0 15,-1 0 0-15,5-7 0 0,-1 0 0 0,2-4 0 16,0 0 0-16,2-3 0 0,3 1 0 0,1-2 0 15,2-2 0-15,4-3 0 0,3-1 0 0,6-2 0 16,-1 4 0-16,8-6 0 0,1 2 0 0,3 2 0 16,-2 1 0-16,1 3 0 0,-3 0 0 0,-6 1 0 15,9 0 0-15,-10 4 0 0,-1-3 0 0,-1 2 0 16,-5-2 0-16,-3 2 0 0,-1 0 0 0,-1-2 0 16,-2 1 0-16,-1-2 0 0,-1 2 0 0,-4-3 0 15,0 0 0-15,0 0 0 0,0 0 0 0,-15 4 0 16,15-4 0-16,0 0 0 0,-21-9 0 0,11 4-65 15,5-2-80-15,0-3 15 0,-3 1 16 0,2-1 31 16,1-6 26-16,1 2 29 0,0-2 26 0,2-5 26 16,2 9 49-16,2-6 34 0,-2 2 31 0,0 1 31 0,1 4-56 15,2 1-113-15,-2 3 0 0,-1 1 0 16,0 4 0-16,0 2 0 0,0 0 0 0,0 0 0 16,0 0 0-16,0 13 0 0,3-1 0 0,-6 4 0 15,3 5 0-15,0 3 0 0,0 4 0 0,-1 1 0 16,-2 1 0-16,2-2 0 0,-1 1 0 0,-4 0 0 0,5 0 0 15,-3 1 0-15,4-5 0 0,-6 3 0 0,-2-2 0 16,6-1 0-16,-5-1 0 0,3-6-650 16,1 1-608-16,-2-1-1361 0,2 2 603 0</inkml:trace>
  <inkml:trace contextRef="#ctx0" brushRef="#br0" timeOffset="-187947.26">27990 15869 18 0,'3'-19'581'0,"-2"-5"-5"0,3 3 23 0,1-3 26 16,9-1 2-16,-1 1-28 0,0 1-36 0,2-2-51 15,4 2-44-15,4-4-28 0,0 5-24 0,0-3-34 16,1-2-29-16,2 0-26 0,-3 2-28 0,8-14-27 16,-10 11-26-16,0-1-15 0,-2 1-174 0,-2-1-57 15,-2-2 0-15,-1-2 0 0,-5 2 0 0,-2-3 0 16,-4 2 0-16,2 4 0 0,-5 2 0 0,-5 8 0 15,4 4 0-15,-3 3 0 0,-1 4 0 0,-3 2 0 16,-2 4 0-16,-1 3 0 0,0 5 0 0,-6 5 0 16,-4 10 0-16,3 7 0 0,3 1 0 0,0 14 0 15,4-9 0-15,1 12 0 0,6 0 0 0,3-1 0 16,2-11 0-16,2 0 0 0,3 0 0 0,4-2 0 0,2 0 0 16,3-3 0-16,1-3 0 0,1-2 0 15,3-7 0-15,3-2 0 0,-6-8 0 0,2-2 0 16,2-3 0-16,1-4 0 0,-3-3 0 0,0-2 0 15,2-4 0-15,1-3 0 0,-2-8 0 0,-2 0 0 16,-3-3 0-16,0-1 0 0,-2-1 0 0,0-2 0 0,-3 3 0 16,-1-1 0-16,0 3 0 0,-4 7 0 0,0 5 0 15,0 1 0-15,-2 3 0 0,-2 5 0 16,-1 2 0-16,0 0 0 0,0 13 0 0,-4 0 0 16,3 3 0-16,-4 2 0 0,1 3 0 0,-1 4 0 15,5 1 0-15,0-2 0 0,3-4 0 0,-2 0 0 0,0-3 0 16,4 0 0-16,-1-6 0 0,1 1 0 15,-1 0 0-15,1-7 0 0,-1 1 0 0,4-1 0 16,-2-2 0-16,1-3 0 0,-7 0 0 0,19-8 0 16,-8 2 0-16,-1-1 0 0,3-5 0 0,1-4 0 15,-2 2 0-15,6-6 0 0,-1-3 0 0,0 3 0 16,2 0 0-16,-7 5 0 0,-1 2 0 0,-4 5 0 16,-2 4 0-16,0-3 0 0,0 7 0 0,3 1 0 15,-3 3 0-15,-1 2 0 0,1 4 0 0,-3 1 0 16,0 2 0-16,0 4 0 0,0-1 0 0,-1 2 0 15,-1 0 0-15,1-1 0 0,0 0 0 0,1-4 0 0,0 1 0 16,2-6 0-16,-2 2 0 0,0-4 0 0,-2-2 0 16,1 2 0-16,3-4 0 0,-4-2 0 15,9-2 0-15,0-2 0 0,-4 1 0 0,1 0 0 16,2-3 0-16,0-2 0 0,2 1 0 0,-2 0 0 0,1-2 0 16,1 2 0-16,-1 0 0 0,2 1 0 0,-1-1 0 15,-1 1 0-15,4 2 0 0,-3 2 0 16,2 1 0-16,-2 1 0 0,5 1 0 0,-2 1 0 0,1 2 0 15,-1 0 0-15,4 5 0 0,-1-4 0 0,3 3 0 16,-1-2 0-16,1-1 0 0,-1 1 0 0,3-2 0 16,2-3 0-16,-3 0 0 0,8-3 0 0,-8-2 0 15,0-4 0-15,5-5 0 0,-6 3 0 16,6-9 0-16,-5 0 0 0,-2-5 0 0,4-2 0 16,-3-2 0-16,2-17 0 0,0 3 0 0,-3-4 0 15,0-2 0-15,-3 5 0 0,-2 10 0 0,-4 0 0 0,1 3 0 16,-6 5 0-16,0 8 0 0,-3 6 0 0,3 2 0 15,-4 4 0-15,-1 4 0 0,1 1 0 0,-8 12 0 16,-1 4 0-16,-1 10 0 0,1 4 0 16,0 5 0-16,-3 13 0 0,6-1 0 0,1 2 0 15,-3-3 0-15,5-10 0 0,-1 1 0 0,1-2 0 0,3-1 0 16,3-3 0-16,2-3 0 0,0-3 0 0,-1-8 0 16,2-5 0-16,0-2 0 0,2-2 0 15,-4-3 0-15,5-3 0 0,3-1 0 0,-5-3 0 16,6-3 0-16,-4-3 0 0,6-7 0 0,6-4 0 0,-1-6 0 15,-2-4 0-15,11-10 0 0,-2 0 0 0,-6 9 0 16,-1 3 0-16,-2 0 0 0,0 2 0 0,-1 2 0 16,-7 6 0-16,-4 3 0 0,2 5 0 15,-2 0 0-15,-2 4 0 0,-4 1 0 0,0 4 0 0,0 0 0 16,0 0 0-16,-14 13 0 0,4 0 0 0,-4 0 0 16,1 0 0-16,-2-1 0 0,3 1 0 0,-9 5 0 15,6-5 0-15,1 1 0 0,0-1 0 0,3-3 0 16,-2 3 0-16,4-1 0 0,3-3 0 0,1-2 0 15,0 3 0-15,2 0 0 0,2-2 0 0,3 3 0 16,0-3 0-16,5 2 0 0,-2-1 0 0,4 1 0 16,3-2 0-16,-2 1 0 0,4 0 0 0,3 0 0 15,1-1 0-15,1-3 0 0,1 1 0 0,-2-1 0 16,3-3 0-16,0-2 0 0,-3 0 0 0,5-3 0 16,-3-5 0-16,9 0 0 0,-4-4 0 0,2-1 0 15,1-3 0-15,-1-3 0 0,1-2 0 0,-1-1 0 16,1-1 0-16,8-12 0 0,-11 12 0 0,-3 0 0 15,-3-2 0-15,3 4 0 0,-8 5 0 0,-1 2 0 16,-7-2 0-16,-2 4 0 0,0 3 0 0,-4-1 0 16,-4 4 0-16,0 1 0 0,-5 3 0 0,-2 2 0 15,-1 2 0-15,-3 4 0 0,-2 1 0 0,2 3 0 16,2-1 0-16,-1 4 0 0,5 2 0 0,2 1 0 16,0-1 0-16,6-1 0 0,1 1 0 0,4 2 0 15,1-2 0-15,5 0 0 0,5-1 0 0,-2 1 0 16,8 2 0-16,0 1 0 0,-3-1 0 0,-1-5 0 15,-3 2 0-15,0-2 0 0,-1 1 0 0,-3-1 0 16,-4-1 0-16,-1-4 0 0,-1 5 0 0,-4-5 0 16,-1 4 0-16,-4-2 0 0,-5 0 0 0,-3-1 0 15,-6 2 0-15,-7 1 0 0,-1-1 0 0,-6-2 0 16,-1-1-550-16,-5-3-724 0,0-2-1380 0,-14-2 611 16</inkml:trace>
  <inkml:trace contextRef="#ctx0" brushRef="#br0" timeOffset="-187763.19">28741 15193 6910 0,'2'-5'191'0,"6"-4"-25"0,-1 4 91 15,2-3 35-15,-1 4 7 0,-2 0-223 0,3-1-76 16,-5 2 0-16,1-1 0 0,-1 2 0 0,-4-1 0 15,0 3 0-15,0 0-114 0,0 0-548 0</inkml:trace>
  <inkml:trace contextRef="#ctx0" brushRef="#br0" timeOffset="-186713.89">21773 16553 222 0,'9'-16'507'0,"1"-1"13"0,-4-1 2 0,1 0-24 15,-1 0-23-15,1 0-20 0,-2-1-19 16,-3 2-19-16,-1 0-16 0,-2 1-18 0,-1 4-29 0,-5 1-27 15,2 0-20-15,-2 3-24 0,-4 3-27 0,-1 3-19 16,-1 3-21-16,-4 2-18 0,-1 5-17 0,-6 4-17 16,0 4-10-16,-2 6-17 0,8 1-17 0,-1 2-16 15,2 1-10-15,3-3-7 0,4 3-4 0,1-7-30 16,7-2-53-16,-1 0 0 0,4-2 0 16,2-3 0-16,1 0 0 0,-1-1 0 0,5-5 0 0,-1 0 0 15,5-3 0-15,1 0 0 0,0-5 0 0,5-2 0 16,-3-3 0-16,3 0 0 0,0-4 0 0,0 0 0 15,4-6 0-15,-7 3 0 0,5-7 0 0,-1-2 0 16,-2 3 0-16,0-2 0 0,-2 1 0 0,-5 3 0 16,-1 2 0-16,-4 6 0 0,2 1 0 0,-2 4 0 15,0 1 0-15,0 4 0 0,-5 0 0 0,9 11 0 16,-5 2 0-16,1 3 0 0,-1 5 0 0,-2 5 0 16,2 0 0-16,4 0 0 0,0-1 0 0,-2-7 0 15,4 1 0-15,0-1 0 0,3-2 0 0,1-4 0 16,2-1 0-16,3-3 0 0,1-5 0 15,-1-1 0-15,-1-4 0 0,4-2 0 0,-4-5 0 16,6-4 0-16,-1-1 0 0,-1-4 0 0,-2-3 0 0,-1-2 0 16,-2-1 0-16,-2-3 0 0,2-6 0 0,-5-1 0 15,0 1 0-15,0-2 0 0,-2 0 0 16,4-8 0-16,-10 12 0 0,2 12 0 0,-3 3 0 0,-2 8 0 16,2 1 0-16,-2 4 0 0,-1 3 0 15,0 0 0-15,-8 18 0 0,2 2 0 0,-2 8 0 0,2 5 0 16,-2 2 0-16,-1 11 0 0,4-10 0 0,0 11 0 15,1-11 0-15,4 0 0 0,2-1 0 0,5-2 0 16,1 0 0-16,2-5 0 0,-1-3 0 16,5 0 0-16,-1-11 0 0,0 0 0 0,1-4 0 0,2-3 0 15,4-2 0-15,-8-2-657 0,4-8-599 16,2 0-1361-16,-2-4 603 0</inkml:trace>
  <inkml:trace contextRef="#ctx0" brushRef="#br0" timeOffset="-186576.58">22455 16443 4815 0,'-11'-7'391'0,"-1"-1"-181"0,3 3-35 0,3 2 34 0,2 1 32 16,0-3-12-16,4 5-23 0,8-4-43 15,5 4-32-15,16 1-17 0,3-1-28 0,6 6-47 16,3-1-83-16,14 3-116 0,0 2-159 0,0 2-218 16</inkml:trace>
  <inkml:trace contextRef="#ctx0" brushRef="#br0" timeOffset="-185263.78">23212 16743 5616 0,'-9'1'339'16,"5"1"-224"-16,3-1-51 0,1-1 69 0,0 0 75 15,0 0 8-15,18-3-20 0,-7-2-35 0,8-1-41 16,7-4-9-16,2 2-10 0,-4-2-4 0,5-2-17 15,-3-2 2-15,-8 4-15 0,5-3-7 0,0-6-3 16,-6 7-3-16,-4-4-4 0,3-3-12 0,-4-3-1 16,-6 5 6-16,-1 0-13 0,-2 1 3 0,-2 4-4 15,-5 1-8-15,2 4-3 0,-5 3-23 0,-2 1 13 16,-5 4 2-16,-1 5-8 0,-3 7-2 0,4 1 0 16,-5 7 0-16,2 2 0 0,3-1 0 0,1 4 0 15,4 3 0-15,3-3 0 0,4-2 0 0,2 1 0 16,5-8 0-16,6 1 0 0,-1-2 0 0,4-3 0 15,3-1 0-15,7 0 0 0,-3-5 0 0,6-2 0 16,-7-3 0-16,3-4 0 0,4-3 0 0,0-2 0 16,-3-4 0-16,-6 3 0 0,-3-3 0 0,8-7 0 15,-4 0 0-15,-5 4 0 0,4-9 0 0,-4 2 0 16,-2 5 0-16,-1 0 0 0,-4 5 0 16,0 1 0-16,-2 3 0 0,-1 1 0 0,1 2 0 0,-2 3 0 15,-3 1 0-15,0 0 0 0,7 5 0 0,-5 5 0 16,-2 1 0-16,0 0 0 0,0 3 0 0,0 1 0 15,1 2 0-15,1 0 0 0,3-1 0 0,-2 0 0 16,0-6 0-16,-2 0 0 0,3 2 0 0,4-6 0 16,-6 0 0-16,2-3 0 0,3 1 0 0,-1-5 0 15,0 1 0-15,5-4 0 0,0-1 0 0,-2-2 0 16,5 0 0-16,0-5 0 0,4-1 0 0,3-3 0 16,-2-1 0-16,2 0 0 0,-3 1 0 0,1 4 0 15,-2 0 0-15,2 1 0 0,-2 4 0 0,1-3 0 16,-2 5 0-16,1-2 0 0,0 3 0 0,1 2 0 15,-1-1 0-15,1 3 0 0,3 0 0 0,-1 2 0 16,-1 1 0-16,8-1 0 0,3-2 0 0,-7-1 0 16,5 1 0-16,2 0 0 0,0-1 0 0,-10-1 0 15,8-1 0-15,-6-2 0 0,-3 0 0 0,-1 0 0 16,0-1 0-16,-6 1 0 0,-1-2 0 0,-3-1 0 16,-1-1 0-16,-3-3 0 0,0 3 0 15,-4-2 0-15,-4-1 0 0,-1 2 0 0,-3 1 0 16,1 2 0-16,-6-1 0 0,0 6 0 0,-5 3 0 0,-1 5 0 15,-3 1 0-15,-2 8 0 0,2 3 0 0,1 0 0 16,3 2 0-16,4 2 0 0,1 1 0 0,5 2 0 16,4-5 0-16,6-1 0 0,2-1 0 0,5-1 0 15,3-2 0-15,4-4 0 0,5 5 0 16,6-6 0-16,0-3 0 0,2-3 0 0,2-3 0 0,0-2 0 16,2-2 0-16,-4 0 0 0,1-7 0 0,-2 2 0 15,-4-5 0-15,2 2 0 0,-8 0 0 0,3-5 0 16,1-2 0-16,-4-2 0 0,-7 4 0 0,2 0 0 15,-1 4 0-15,-5 2 0 0,1 2 0 0,-3 0 0 16,0 4 0-16,-4 2 0 0,-1 2 0 0,0 0 0 16,0 0 0-16,0 17 0 0,-1-7 0 0,-4 2 0 15,1 3 0-15,3 3 0 0,1-2 0 0,0 1 0 16,1-1 0-16,-1-1 0 0,4-3 0 0,1-2 0 16,0 1 0-16,3-2 0 0,1-3 0 0,1-1 0 15,-1 0 0-15,4-5 0 0,1-1 0 16,-2 1 0-16,0-4 0 0,0 0 0 0,-1-1 0 15,3-1 0-15,-2 0 0 0,2-5 0 0,0 2 0 0,0-1 0 16,-2 4 0-16,-3 0 0 0,1 1 0 0,-3 3 0 16,-2-1 0-16,1 2 0 0,0 1 0 0,-1 4 0 15,-2 1 0-15,-1 0 0 0,2 2 0 16,-3-1 0-16,2 1 0 0,-1 2 0 0,2 1 0 16,0-4 0-16,-1 0 0 0,3 3 0 0,-1-2 0 0,3-2 0 15,-2-2 0-15,6 1 0 0,-2-4 0 0,2-3 0 16,-1 1 0-16,2-1 0 0,-2 0 0 0,2-5 0 15,1 2 0-15,1-5 0 0,-2 0 0 0,1 1 0 16,-4 2 0-16,2-4 0 0,-1 0 0 0,-2 2 0 16,3 3 0-16,-6-1 0 0,-2 2 0 0,1 2 0 15,-1-1 0-15,1 4 0 0,-5 1 0 0,0 0 0 16,4 11 0-16,-4-2 0 0,-1 7 0 0,-2 3 0 16,2 9 0-16,-3 4 0 0,3 3 0 0,-7 11 0 15,-1-1 0-15,4 2 0 0,1 2 0 16,-1-2 0-16,0 4 0 0,-1-5 0 0,3-9 0 15,-4 10 0-15,3-10 0 0,1-3 0 0,-1 0 0 0,0-2 0 16,0-1 0-16,3-5 0 0,-3-8 0 0,1 0 0 16,1-5 0-16,1-5 0 0,1 0 0 0,-4-2 0 15,2-3 0-15,-3 0 0 0,5-3 0 0,0 0 0 16,-16-12 0-16,10 4 0 0,1-7 0 0,-2-3 0 16,2-9 0-16,4-3 0 0,2-2 0 15,3-3 0-15,6-18 0 0,9 1 0 0,4-1 0 0,4 3 0 16,5 4 0-16,4 2 0 0,1 1 0 0,3 4 0 15,-1 9 0-15,10 1-1366 0,-3 6-1478 0,1 5 654 16</inkml:trace>
  <inkml:trace contextRef="#ctx0" brushRef="#br0" timeOffset="-183908.79">26232 16802 261 0,'-4'-1'579'15,"-4"0"34"-15,3-1 2 0,0-3-17 0,3 2-42 16,2-3-45-16,0-1-42 0,6 2-34 0,0-4-30 15,7-4-29-15,1 1-33 0,5 0-25 0,7-4-27 16,-4-2-29-16,-1 0-23 0,2 0-23 0,2 0-21 16,-5-2-21-16,-1-4-15 0,0-1-28 0,-2-2-3 15,-3 1-12-15,-2-6-12 0,-1 2-10 0,0-3-91 16,-3-3-3-16,1-10 0 0,-5 14 0 0,-1-3 0 16,0 1 0-16,-1 7 0 0,-2 7 0 0,-2 8 0 15,0 2 0-15,-2 2 0 0,-1 5 0 16,-3 4 0-16,8-1 0 0,-20 20 0 0,10-4 0 0,-6 11 0 15,6 2 0-15,-3 4 0 0,-1 13 0 0,5-11 0 16,0 10 0-16,-1-9 0 0,1 7 0 0,5-9 0 16,2-3 0-16,2 2 0 0,-2-2 0 0,6-2 0 15,1-2 0-15,1-2 0 0,1-6 0 0,2-1 0 16,-2-3 0-16,4-1 0 0,4-4 0 0,1 1 0 16,2-4 0-16,1-1 0 0,-1-1 0 0,3-4 0 15,1 0 0-15,-3-1 0 0,8-1 0 0,1-4 0 16,-6 0 0-16,5-2 0 0,-3 0 0 0,0-5 0 15,-3 1 0-15,-3 0 0 0,5-4 0 16,-2-2 0-16,0-1 0 0,-5-1 0 0,-3 6 0 16,1-9 0-16,-2 9 0 0,-2-4 0 0,-5 0 0 0,0 2 0 15,-3 5 0-15,-1 0 0 0,-2 4 0 0,-2-1 0 16,-1 3 0-16,-5 3 0 0,9 1 0 0,-18 6 0 16,4 1 0-16,1 6 0 0,1-1 0 0,0 5 0 15,3-1 0-15,0 1 0 0,4 0 0 0,1 1 0 16,2-3 0-16,3 2 0 0,2-1 0 0,2-6 0 15,2 4 0-15,6-2 0 0,1-3 0 0,0 0 0 16,3-4 0-16,1-2 0 0,1-2 0 0,-1-3 0 16,0 0 0-16,1-2 0 0,-2-2 0 0,2-2 0 15,-1-1 0-15,-2-1 0 0,0-4 0 16,1 1 0-16,0-1 0 0,1-6 0 0,0 1 0 0,-4 6 0 16,-1 2 0-16,-4 1 0 0,0 3 0 0,-4 3 0 15,2 0 0-15,-2 3 0 0,-5 1 0 0,12 8 0 16,-7-2 0-16,-5 5 0 0,1 1 0 0,1 1 0 15,-1 4 0-15,-1 1 0 0,4 0 0 0,-7 0 0 16,7-1 0-16,-3-5 0 0,2 1 0 0,1-2 0 16,-2-1 0-16,1-3 0 0,1-3 0 0,-2 0 0 15,3-3 0-15,2 1 0 0,-7-2 0 0,11-3 0 16,-2-2 0-16,1 0 0 0,-1-3 0 0,0-2 0 16,5-1 0-16,-5-4 0 0,13-4 0 15,-5 0 0-15,-2 4 0 0,3-8 0 0,2 4 0 16,-3 6 0-16,-2 1 0 0,1 0 0 0,0 2 0 15,-7 5 0-15,3 0 0 0,-1 1 0 0,-2 3 0 16,0 1 0-16,0 2 0 0,-3 1 0 0,5 2 0 0,0 0 0 16,-1 1 0-16,1-1 0 0,0 1 0 0,1 2 0 15,2-2 0-15,0 4 0 0,2-4 0 16,0 0 0-16,1 0 0 0,0 0 0 0,-3-3 0 16,4-2 0-16,1 0 0 0,-6 0 0 0,1-3 0 15,4-1 0-15,-1-3 0 0,-2 0 0 0,-5-1 0 16,4 0 0-16,1-5 0 0,-2 0 0 0,-6 2 0 0,5-6 0 15,-4-3 0-15,5-6 0 0,-3-1 0 0,-5-1 0 16,0-1 0-16,-5 3 0 0,-1 6 0 0,-3 2 0 16,0 2 0-16,-1 4 0 0,-5 4 0 15,2 2 0-15,-2 2 0 0,-2 4 0 0,0 3 0 16,-3 6 0-16,2 4 0 0,1 3 0 0,-2 5 0 16,3 4 0-16,2 1 0 0,3 4 0 0,2-3 0 0,2 0 0 15,5-1 0-15,1-1 0 0,5 1 0 16,2-3 0-16,6 1 0 0,-1-6 0 0,1-4 0 0,-2-4 0 15,10 4 0-15,-6-4 0 0,1-7 0 0,8 2 0 16,-5-5 0-16,0-1 0 0,7-3 0 16,-10 1 0-16,6-9 0 0,-1-2 0 0,-2-4 0 15,-1 2 0-15,2-2 0 0,2-8 0 0,-4-2 0 16,1-2 0-16,6-13 0 0,-2-2 0 0,-2-3 0 16,2-5 0-16,-4-1 0 0,-2 4 0 0,-1 1 0 15,-2-2 0-15,-10 16 0 0,-2 4 0 0,-3 0 0 16,-2 6 0-16,-2 7 0 0,-2 7 0 0,1 1 0 15,-4 2 0-15,1 6 0 0,5 1 0 0,-16 5 0 16,9 4 0-16,-3 8 0 0,-3 10 0 0,0 0 0 16,3 9 0-16,4-1 0 0,-7 13 0 0,2-1 0 0,0 0 0 15,6-1 0-15,1-1 0 0,1-8 0 16,1-2 0-16,2 0 0 0,-2 2 0 0,-1-4 0 16,3-1 0-16,3-4 0 0,-1-1 0 0,3 0 0 15,-5-8 0-15,4-6 0 0,1-4-341 0,1 3-144 16,-1-3-83-16,2-5-566 0,-3-1-1227 0,-4-3 544 15</inkml:trace>
  <inkml:trace contextRef="#ctx0" brushRef="#br0" timeOffset="-183646.89">28689 16131 389 0,'8'0'507'0,"2"4"19"15,3 5-6-15,2 0-13 0,-2 7-18 0,10 3-26 16,-4 6-26-16,-1 3-12 0,-1 2-41 16,-2 17-19-16,3-2-26 0,-6 3-18 0,0 0-30 15,-3 0-25-15,-5-2-22 0,-2 2-22 0,-4-2-28 0,-3-10-24 16,-4 9-13-16,-7 1-17 0,5-10-10 0,-4-5-13 16,-3 1-12-16,-1-1-34 0,-2-1-29 0,-2-2-42 15,2-3-56-15,-4-1-64 0,4-6-106 0,-1-2-98 16,-2-4-124-16,3-6-154 0,2-5-406 0,-3 2-1091 15,8-7 482-15</inkml:trace>
  <inkml:trace contextRef="#ctx0" brushRef="#br0" timeOffset="-183496.78">29042 17056 3981 0,'0'0'489'0,"12"-5"-177"0,-10 4 16 16,3-3 32-16,-1-1-37 0,-4 5-68 0,4-5-58 15,-4 5-51-15,1-7-50 0,-1 4-70 0,0 3-142 16,0-5-180-16,0 5-239 0,0 0-393 0,0 0-1005 0,0 0 445 16</inkml:trace>
  <inkml:trace contextRef="#ctx0" brushRef="#br0" timeOffset="-119513.53">5458 3793 34 0,'-1'-4'373'0,"-1"1"-4"0,0-1-15 0,2 4 7 15,-4-5-24-15,0 3-17 0,4 2-13 0,-3-4-15 16,3 4-14-16,-3-4-6 0,-1 1-8 0,4 3-12 16,-1-4-2-16,1 4-5 0,-4-2-7 0,4 2-5 15,0 0 0-15,0-6 0 0,0 6-5 0,-1-3-8 16,1 3-9-16,-3-6 12 0,3 6 0 0,0 0-13 15,0-5-1-15,0 5-12 0,-1-5 3 0,-2 2-11 16,3 3-11-16,0 0-7 0,0-7-12 0,-4 5-10 16,4 2-10-16,-1-5-99 0,1 5-40 0,0 0 0 15,-1-2 0-15,1 2 0 0,-3-4 0 0,3 4 0 16,0 0 0-16,0 0 0 0,0 0 0 0,0 0 0 16,0-6 0-16,0 6 0 0,0 0 0 0,0 0 0 15,0 0 0-15,0 0 0 0,0 0 0 0,0 0 0 16,0 0 0-16,0 0 0 0,0 0 0 0,4 11 0 15,-3-3 0-15,3-1 0 0,-1 1 0 0,1 2 0 16,-2 1 0-16,2 3 0 0,1-4 0 0,3 5 0 16,-3 0 0-16,-1-4 0 0,1 0 0 0,0 1 0 15,2 4 0-15,0-2 0 0,-1-3 0 0,-1 1 0 16,2-3 0-16,-1-1 0 0,-1 0 0 0,-2-1 0 16,2 0 0-16,-1-1 0 0,0-1 0 0,1-1 0 15,-3-2 0-15,1 4 0 0,-1-2 0 0,1 0 0 0,1-1 0 16,-3 1 0-16,-1-4 0 0,4 3 0 15,-1 1 0-15,-1-2 0 0,-2-2 0 0,5 1 0 16,-5-1 0-16,0 0 0 0,0 0 0 0,10-5 0 0,-5 2 0 16,4-3 0-16,3-1 0 0,2-4 0 0,5-7 0 15,8 1 0-15,-7-4 0 0,21-13 0 16,0-1 0-16,-1 1 0 0,2-3 0 0,4-1 0 16,-3-2 0-16,0 2 0 0,5 2 0 0,2 0 0 15,-4 2 0-15,-4 0 0 0,0 6 0 0,-11 8 0 0,-3-1 0 16,-1 1 0-16,0 4 0 0,-7 0 0 15,-6 8 0-15,-6-3 0 0,1 7 0 0,-4-2 0 16,1 3 0-16,0-1 0 0,-3 1 0 0,1 2 0 16,0-2 0-16,-4 3 0 0,5-2 0 0,-5 2 0 15,4-2 0-15,-4 2 0 0,0 0 0 0,5-2 0 0,-5 2 0 16,0 0 0-16,9 4 0 0,-9-4 0 16,5 2 0-16,0 0 0 0,-1-1 0 0,-4-1 0 15,0 0 0-15,3 3 0 0,-3-3 0 0,2 3 0 16,-2-3 0-16,4 3 0 0,-4-3 0 0,0 0-251 15,0 0-1073-15,0 0-1433 0,0 0 633 0</inkml:trace>
  <inkml:trace contextRef="#ctx0" brushRef="#br0" timeOffset="-111545.92">17723 5495 305 0,'-6'-1'696'0,"-1"-1"0"0,3-2-5 0,-1 1-2 15,1 1-5-15,-1-2-22 0,3 2-30 0,2 2-48 16,1-6-40-16,5 2-49 0,-2 0-36 0,8-1-40 15,8 1-56-15,7-5-91 0,1 5-272 0,4 3 0 16,4-4 0-16,2 5 0 0,1-4 0 0,14 2 0 16,1 2 0-16,-3 3 0 0,3-5 0 0,-2 1 0 15,-16 1 0-15,-4 1 0 0,-2-1 0 0,-1 0 0 16,-8-1 0-16,-11 0 0 0,2 0 0 0,-6-1 0 16,-2 0-54-16,-4 2-416 0,0 0-42 0,0 0-48 0,-25-2-29 15,-7 5-412-15,-2-3-1085 0,-3 5 479 0</inkml:trace>
  <inkml:trace contextRef="#ctx0" brushRef="#br0" timeOffset="-111297.28">17742 5607 109 0,'-17'8'420'0,"-4"0"13"0,8-4 17 15,-2 5 41-15,4-1 23 0,2-4 18 16,3-1 24-16,0-2-2 0,0 1 2 0,3 0-14 0,-2-1-21 16,5-1-36-16,0 0-30 0,0 0-32 0,0 0-32 15,0 0-30-15,20 0-28 0,4-1-268 0,2-1-65 16,3 0 0-16,3 2 0 0,5 1 0 15,0-2 0-15,0-1 0 0,17 0 0 0,-16 2 0 0,3-2 0 16,11 1 0-16,-14 1 0 0,-4-1 0 0,-4-1 0 16,-1 2 0-16,-11-1 0 0,-4-2 0 0,-4 0 0 15,-1 0 0-15,-5-2 0 0,2 4 0 16,-3-4 0-16,-2-1 0 0,-2 1 0 0,-3-1 0 0,-1-1 0 16,0 2 0-16,0-2 0 0,-3 2-556 0,3 2-717 15,0-4-1379-15,1 2 611 0</inkml:trace>
  <inkml:trace contextRef="#ctx0" brushRef="#br0" timeOffset="-111163.3">18634 5610 511 0,'0'0'533'0,"-12"0"-6"16,12 0-32-16,-10 0-47 0,10 0-73 0,-6-2-124 15,6 2-173-15,-6 0-194 0,6 0-401 0,0 0-561 16,0 0 248-16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3:14.369"/>
    </inkml:context>
    <inkml:brush xml:id="br0">
      <inkml:brushProperty name="width" value="0.05292" units="cm"/>
      <inkml:brushProperty name="height" value="0.05292" units="cm"/>
      <inkml:brushProperty name="color" value="#FF0000"/>
    </inkml:brush>
  </inkml:definitions>
  <inkml:trace contextRef="#ctx0" brushRef="#br0">4804 5524 80 0,'-3'-6'464'0,"3"0"31"0,0-2 22 16,0-1-10-16,0 2-10 0,3-3-19 0,-6 2-25 15,3 1-19-15,0 2-18 0,4-3-36 0,-4 4-19 16,0 0-37-16,1 2-26 0,-1 2-20 0,0 0-17 16,0 0-7-16,9 6-19 0,-6-2-21 0,3 6-14 15,-2 4-16-15,2 1-23 0,5 0-18 0,-3 0-14 16,4 0-16-16,2-1 0 0,5-3-18 0,4 2-8 15,-4-5-67-15,3-2-20 0,9-2 0 0,-2-3 0 16,3-2 0-16,0-5 0 0,0-1 0 0,0-3 0 16,1 0 0-16,-1-2 0 0,0-1 0 0,1 0 0 15,-2-2 0-15,-2 0 0 0,2-3 0 0,-7 4 0 16,3-3 0-16,0 2 0 0,-3 2 0 0,-10 4 0 16,3 1 0-16,-6 5 0 0,1 0 0 0,-1 5 0 15,1 0 0-15,-2 1 0 0,-1 4 0 0,0 2 0 16,0 1 0-16,1 3 0 0,-1-2 0 0,-1 1 0 15,3 3 0-15,-2-3 0 0,3 2 0 0,2-1 0 16,0-5 0-16,-1 0 0 0,3-1 0 0,2 0 0 16,10-2 0-16,0-3 0 0,-6-2 0 0,5-4 0 15,4 0 0-15,-3 1 0 0,2-5 0 0,1 1 0 16,-2-6 0-16,2 1 0 0,-3-2 0 0,3 3 0 16,-3-4 0-16,3 0 0 0,-6 2 0 0,-2 1 0 15,-2 4 0-15,-3 1 0 0,0 0 0 0,-5 5 0 16,-2 0 0-16,-1 1 0 0,4 2 0 0,-5 0 0 0,0 2 0 15,4 3 0-15,-4-2 0 0,0 2 0 0,-2 2 0 16,1-1 0-16,2 1 0 0,0-1 0 0,-2-1 0 16,1 2 0-16,1-4 0 0,2 3 0 15,-1-1 0-15,3-3 0 0,-1-1 0 0,6-1 0 0,-2 1 0 16,3-4 0-16,2 1 0 0,5-1 0 0,1-4 0 16,-6 0 0-16,3 0 0 0,3-2 0 0,-7 4 0 15,-1-2 0-15,2-2 0 0,1 5 0 16,-5 1 0-16,0-2 0 0,-4 1 0 0,0 4 0 0,-3-4 0 15,2 3 0-15,1 2 0 0,0 0 0 0,-1 0 0 16,-3-1 0-16,4-1 0 0,-1 3 0 0,-1-1 0 16,3 0 0-16,-2 0 0 0,1-2 0 0,-1-2 0 15,-3 4 0-15,4-6-168 0,-4 3-350 0,-1-1-179 16,-5-1-438-16,0-1-1229 0,-4 4 543 0</inkml:trace>
  <inkml:trace contextRef="#ctx0" brushRef="#br0" timeOffset="2329.5">12515 6100 264 0,'-8'-1'484'16,"8"1"18"-16,0 0-10 0,0 0-16 0,-5-2-13 16,5 2-27-16,0 0-11 0,0 0-28 0,0 0-27 15,-6-1-19-15,6 1-11 0,0 0-26 0,0 0 0 16,0 0-20-16,0 0-16 0,0 0-7 0,-5-1-6 16,5 1-12-16,0 0-14 0,0 0-4 0,0 0-14 0,0 0-6 15,0 0-16-15,0 0-106 0,0 0-93 16,0 0 0-16,-8 5 0 0,8-5 0 0,0 0 0 15,0 0 0-15,0 0 0 0,0 0 0 0,-1 5 0 16,1-5 0-16,0 0 0 0,0 0 0 0,0 0 0 0,-4 2 0 16,4-2 0-16,0 0 0 0,-3 3 0 0,3-3 0 15,0 0 0-15,0 0 0 0,-10-1 0 0,10 1 0 16,-10 1 0-16,10-1 0 0,-8 0 0 0,8 0 0 16,-9 0 0-16,3 0 0 0,6 0 0 0,-9 0 0 15,9 0 0-15,-8 0 0 0,8 0 0 0,-6-1 0 16,6 1 0-16,0 0 0 0,-9 0 0 0,9 0 0 15,-6-3 0-15,6 3 0 0,-5-1 0 0,5 1 0 16,0 0 0-16,0 0 0 0,0 0 0 0,0 0 0 16,0 0 0-16,0 0 0 0,19-6 0 0,1 2 0 15,12 2 0-15,6-3 0 0,21 8 0 0,0-1 0 16,3-1 0-16,2 0 0 0,3 3 0 0,-2-2 0 16,0-3 0-16,2 0 0 0,-6 1 0 0,-7 0 0 15,2-3 0-15,-5 2 0 0,-18-1 0 0,-3-3 0 0,-10 3 0 16,2-1 0-16,-2 2 0 0,-7 0 0 15,-4-2 0-15,1 2 0 0,-5-4 0 0,-1 3 0 16,1-1 0-16,-5-1 0 0,0 4 0 0,0 0 0 16,0 0 0-16,-6-5 0 0,6 5 0 0,0 0 0 0,-13 2 0 15,13-2 0-15,0 0 0 0,-7 0 0 16,7 0 0-16,-6 3 0 0,6-3 0 0,-1 4 0 0,1-4 0 16,0 0 0-16,1 8 0 0,-1-8 0 0,3 2 0 15,-3-2 0-15,5 4 0 0,-5-4 0 0,0 0 0 16,0 0 0-16,0 0 0 0,11-3 0 0,-11 3 0 15,0 0 0-15,0 0 0 0,0 0 0 0,0 0 0 16,-11-7-1366-16,11 7-1478 0,0 0 654 0</inkml:trace>
  <inkml:trace contextRef="#ctx0" brushRef="#br0" timeOffset="3379.64">11513 7280 294 0,'-1'-6'595'0,"1"1"24"0,1-1 14 0,-1 0 10 16,0 1-19-16,0 0-11 0,0 5-34 0,0-7-38 15,0 7-44-15,0 0-40 0,0 0-28 0,0 0-18 16,0 0-20-16,5 14-23 0,-4-5-21 0,2 3-197 16,1 1-150-16,-2 3 0 0,6 2 0 0,-5-1 0 15,2 1 0-15,-3-1 0 0,2-1 0 0,-1 1 0 16,-1-5 0-16,2 1 0 0,-1 0 0 0,0-5 0 15,0 2 0-15,-2-5 0 0,0 1 0 0,3-1 0 16,0-1 0-16,1-1 0 0,2-1 0 0,4-4 0 16,7-3 0-16,12-5 0 0,3-1 0 0,4-3 0 15,15-7 0-15,4-2 0 0,26-12 0 0,-21 7 0 16,23-15 0-16,4-2 0 0,-6 1 0 0,-2 4 0 16,1 1 0-16,-30 14 0 0,-1 3 0 0,-1 0 0 15,-13 8 0-15,0 2 0 0,-4 0 0 0,-4 0 0 16,-7 3 0-16,-4 4 0 0,-8-2 0 0,4 4 0 15,-8 0 0-15,2 0 0 0,-1 1 0 0,-2-3 0 0,-2 4 0 16,-2 1 0-16,4-3 0 0,-4 3 0 16,0 0 0-16,0 0 0 0,0 0 0 0,0 0 0 15,0 0 0-15,0 0 0 0,-5 12 0 0,5-12 0 16,-5 5 0-16,2-1 0 0,2-1 0 0,-3 1-1366 0,-6 3-1478 16,2-1 654-16</inkml:trace>
  <inkml:trace contextRef="#ctx0" brushRef="#br0" timeOffset="4845.96">11859 8430 408 0,'3'-6'554'0,"-3"0"15"16,1-4-3-16,1 4 4 0,-2 0-1 15,2 0-13-15,-1 1-30 0,-1-2-22 0,3 4-17 0,-3-1-23 16,2-2-23-16,-2 6-30 0,2-6-39 0,-2 6-20 15,0 0-29-15,2-3-38 0,-2 3-51 16,0 0-234-16,0 0 0 0,0 0 0 0,0 0 0 0,0 0 0 16,4 9 0-16,-3 0 0 0,-1 2 0 0,4 0 0 15,-4 5 0-15,-1-2 0 0,1 3 0 16,1-1 0-16,-1 3 0 0,0 0 0 0,0-2 0 0,1 1 0 16,2 0 0-16,-2-1 0 0,3-5 0 0,-1 1 0 15,-2-2 0-15,0 0 0 0,4-2 0 0,-1-1 0 16,1-4 0-16,7 2 0 0,1-3 0 0,7-5 0 15,10-2 0-15,1-5 0 0,4 1 0 0,16-8 0 16,-4-4 0-16,6-3 0 0,-5-2 0 0,5-2 0 16,-1-4 0-16,27-19 0 0,-1-2 0 0,-2 0 0 15,-1 5 0-15,-20 9 0 0,24-12 0 0,-6 2 0 16,-21 18 0-16,-3 4 0 0,1 6 0 0,-17 7 0 0,0 2 0 16,-6 3 0-16,-6 2 0 0,-6 3 0 0,-6 2 0 15,2 0 0-15,-5 2 0 0,-3 3 0 0,1-2 0 16,-1 4 0-16,-3 0 0 0,-8 3 0 0,4-1 0 15,-5 0 0-15,3 3 0 0,-3-3 0 0,-1 1 0 16,0 2 0-16,-3 0 0 0,4-3 0 0,-1 3 0 16,3-4 0-16,-4 5 0 0,3-4 0 0,-2 0-1366 15,1-1-1478-15,2-4 654 0</inkml:trace>
  <inkml:trace contextRef="#ctx0" brushRef="#br0" timeOffset="7679.89">13930 7911 361 0,'-1'-26'494'16,"-1"-1"13"-16,-2 8 17 0,4 1 8 0,-1 5-1 15,-3-1-6-15,-1 4-7 0,4 3-17 0,-3 2-23 16,-1 3-26-16,5 2-15 0,-9 11-18 0,3 2-17 16,-2 12-28-16,3 5-27 0,-3 16-29 0,3 1-31 15,4-12-103-15,2 11-184 0,0 2 0 0,-1-13 0 16,4 10 0-16,-1-13 0 0,2 1 0 0,-3-4 0 16,2-4 0-16,0-5 0 0,-3-3 0 0,3-7 0 15,-4-1 0-15,0-2 0 0,0-1 0 0,4-4 0 16,-4-2 0-16,0 0 0 0,8-13 0 0,-7 0 0 15,6-2 0-15,0-4 0 0,-2-7 0 0,3 0 0 16,1 3 0-16,0-4 0 0,1 5 0 0,-2 5 0 16,2 2 0-16,-3 5 0 0,2 2 0 0,7 0 0 15,-1 3 0-15,0 3 0 0,-2 0 0 0,6 8 0 16,2 1 0-16,-2 4 0 0,6 3 0 0,-4 3 0 16,-1 2 0-16,-3 2 0 0,-3 0 0 0,-1-5 0 15,-3 1 0-15,-5 0 0 0,-1 0 0 0,-6-1 0 16,0 2 0-16,-5-1 0 0,-3-1 0 0,-3-2 0 0,-7 4 0 15,2-7 0-15,-1-1 0 0,-5 4 0 0,2-9 0 16,2 1 0-16,-7 2 0 0,6-4 0 0,10-1 0 16,-2 1 0-16,-1 0 0 0,5-2 0 15,2 1 0-15,3-2 0 0,4-1 0 0,-4 3 0 0,4-3 0 16,0 0 0-16,0 0 0 0,24-1 0 0,-10 0 0 16,3-2 0-16,2-3 0 0,4 3 0 0,5-5 0 15,4 0 0-15,-5-7 0 0,1 3 0 0,-1-2 0 16,2 0 0-16,2 2 0 0,-4-6 0 0,-3-1 0 15,2 3 0-15,-5-5 0 0,0 2 0 0,-1-3 0 16,-6-2 0-16,2 3 0 0,-7 4 0 0,-3-1 0 16,4 3 0-16,-6 3 0 0,-3 1 0 0,-1 2 0 15,-1 1 0-15,-2 2 0 0,0 2 0 0,-4-1 0 16,2 2 0-16,-4 2 0 0,-2 2 0 0,2 0 0 16,2 3 0-16,1 0 0 0,2 1 0 0,2 0 0 15,0 3 0-15,6 0 0 0,3 2 0 0,2-2 0 16,6 3 0-16,2 0 0 0,2 0 0 0,7-1 0 15,1 1 0-15,-6-5 0 0,6 6 0 0,-10-3 0 16,0-3 0-16,0 1 0 0,-6-2 0 0,-4 1 0 0,3 0 0 16,-6-3 0-16,-1 5 0 0,0 0 0 15,-4-2 0-15,-4 2 0 0,-1 0 0 0,-1 0 0 16,3 2 0-16,0-2 0 0,-3 0 0 0,1 0 0 16,1 0 0-16,3-1 0 0,2-3 0 0,-3 3 0 15,6-2 0-15,2 1 0 0,0-1 0 0,5-1 0 16,8 3 0-16,0-5 0 0,1-2 0 0,4-2 0 15,4-6 0-15,-1 0 0 0,2-1 0 0,1 0 0 16,-5-1 0-16,1-6 0 0,0 4 0 0,-3-4 0 0,1-5 0 16,-4 0 0-16,-2 0 0 0,-2 1 0 0,-3 3 0 15,-2 5 0-15,-5 0 0 0,-3-1 0 16,1 4 0-16,-2 3 0 0,-2 1 0 0,-3 1 0 0,-2 3 0 16,-7 3 0-16,4 3 0 0,-6 6 0 0,1 2 0 15,-4 0 0-15,1 6 0 0,3 5 0 0,3-6 0 16,2 5 0-16,9-4 0 0,-2-1 0 0,7 7 0 15,3-7 0-15,5-2 0 0,7 4 0 0,6-5 0 16,2-8 0-16,7 0 0 0,2-1 0 0,1-6 0 16,17-2 0-16,-18-3 0 0,2-3 0 0,-3-5 0 15,-2 1 0-15,0-1 0 0,-2-5 0 0,-5-2 0 16,-3 0 0-16,-3 2 0 0,-3-3 0 0,-7 8 0 16,-5-3 0-16,-2 5 0 0,-3 3 0 0,-2 0 0 15,-1 2 0-15,-5 1 0 0,-2 1 0 0,-4 4 0 16,-4 0 0-16,0 5 0 0,-2 5 0 0,-7 1 0 15,2 2 0-15,0 1 0 0,7 0 0 0,1-3 0 16,1 5 0-16,3-4 0 0,2 3 0 0,2-1 0 16,4-1 0-16,3-3 0 0,1 0 0 0,1-2 0 15,5-5 0-15,-2 1 0 0,9-2 0 0,0-3 0 0,0-1 0 16,3-5 0-16,3 2 0 0,-2-4 0 0,-1 2 0 16,4-1 0-16,-4-3 0 0,0-1 0 15,-1 3 0-15,-1 0 0 0,-3 1 0 0,-1 3 0 0,-4 0 0 16,-1 3 0-16,-1-1 0 0,3 1 0 0,-1 3 0 15,-6-1 0-15,7 7 0 0,-4-1 0 16,1 0 0-16,1 4 0 0,0 1 0 0,-3-3 0 0,4 2 0 16,-3 1 0-16,5 0 0 0,2-1 0 0,3 0 0 15,0-5 0-15,1-2 0 0,0 0 0 0,4-6 0 16,1 0 0-16,0-2 0 0,2-4 0 0,-3 1 0 16,1-2 0-16,0-2 0 0,4-3 0 0,0-4 0 15,-3 1 0-15,-3-3 0 0,2-2 0 0,0-2 0 16,-2-4 0-16,-2-3 0 0,-1-2 0 0,5-10 0 15,-2-3 0-15,-5 15 0 0,-5-2 0 0,-2 4 0 16,-1 2 0-16,-4 9 0 0,-2 4 0 0,2 3 0 16,-3 6 0-16,-1-1 0 0,-2 6 0 0,6 1 0 15,-18 10 0-15,9 4 0 0,-4 3 0 0,6 9 0 16,-5 7 0-16,2 0 0 0,1 14 0 0,4-12 0 16,1-1 0-16,0 11 0 0,4-10 0 0,3 0 0 15,3-4 0-15,2-5 0 0,1-1 0 0,0 0 0 16,4-1 0-16,-2-10 0 0,6-2 0 0,-2-3 0 15,2-7 0-15,2-3 0 0,2-2 0 0,-4 0 0 0,2-5 0 16,-1-3 0-16,1 1 0 0,4-10 0 16,-1-2 0-16,-3-2 0 0,-1-6 0 0,-1 0 0 0,2-16 0 15,0-2 0-15,0-1 0 0,-6 1 0 16,1 2 0-16,-9 13 0 0,0 5 0 0,-2 3 0 0,-2 8 0 16,-1 4 0-16,-1 1 0 0,-4 3 0 0,-2 8 0 15,2 1 0-15,-5 5 0 0,1 6 0 0,0 6 0 16,-4 10 0-16,3 5 0 0,1 1 0 15,-1 2 0-15,2 2 0 0,-1 10 0 0,4-11 0 0,4-2 0 16,-1-2 0-16,0-4 0 0,3-1 0 0,2-6 0 16,1-3 0-16,2-8 0 0,-1 0 0 0,2-4 0 15,4 0 0-15,-2-4 0 0,1-1 0 0,4-1 0 16,-1-6 0-16,1-3 0 0,0 2 0 0,3-6 0 16,-2-1 0-16,4-4 0 0,-3-2 0 0,-6 4 0 15,1 0 0-15,-2-1 0 0,1 2 0 0,-2 0 0 16,-1 5 0-16,-1 3 0 0,-3 1 0 0,2 0 0 15,0 4 0-15,-3-1 0 0,-2 3 0 0,0 0 0 16,8 11 0-16,-5-4 0 0,-1 4 0 0,-2 3 0 16,0 3 0-16,0-1 0 0,-2 2 0 0,2 0 0 15,0-5 0-15,-2-1 0 0,2 0 0 0,0 0 0 16,0-2 0-16,2-3 0 0,0-2 0 0,-2-1 0 16,5 0 0-16,0-2 0 0,0-2 0 0,3 0 0 15,-3-3 0-15,3 0 0 0,1 0 0 0,0-3 0 16,5-3 0-16,2 0 0 0,1-3 0 0,-2 2 0 15,3 1 0-15,-4-2 0 0,3 1 0 0,-3 1 0 16,-2 3 0-16,0 1 0 0,-1 0 0 0,0 1 0 16,-1 2 0-16,-5 1 0 0,3 2 0 0,-4 1 0 0,2 3 0 15,-2 3 0-15,0-3 0 0,-3 5 0 16,-1 0 0-16,0 1 0 0,0 0 0 0,0 1 0 16,0-2 0-16,-1 1 0 0,-2-1 0 0,2-3 0 0,1 0 0 15,0-2 0-15,0-2 0 0,1 2 0 0,2-3 0 16,-3-2 0-16,8 3 0 0,-8-3 0 0,11-8 0 15,-6 3 0-15,2-2 0 0,2 0 0 0,5-4 0 16,-4-1 0-16,0 3 0 0,4-3 0 0,-2 0 0 16,2 1 0-16,0 1 0 0,-3-1 0 0,-1 4 0 15,-1 3 0-15,-1-1 0 0,2 3 0 0,-6-1 0 16,1 3 0-16,-5 0 0 0,0 0 0 16,5 5 0-16,-1 2 0 0,-4-1 0 0,3 0 0 0,-2 3 0 15,0-2 0-15,2-1 0 0,3 2 0 0,-3-2 0 16,3 2 0-16,1-4 0 0,2 1 0 0,3 0 0 15,-1-3 0-15,3 1 0 0,-2-3 0 0,1 0 0 16,6-3 0-16,-1 1 0 0,0-3 0 0,1 0 0 16,-6 2 0-16,6-5 0 0,0 0 0 0,-2 0 0 15,6-7 0-15,-8 4 0 0,2-3 0 0,1-5 0 16,-3 2 0-16,3-8 0 0,-1 0 0 0,3 0 0 16,-8 0 0-16,2 0 0 0,-3-1 0 0,-7 6 0 15,0 4 0-15,-3 4 0 0,-5 1 0 0,3 4 0 16,-4-1 0-16,-3 3 0 0,-2 5 0 0,1 2 0 0,-4 5 0 15,1 5 0-15,-3 3 0 0,-1 8 0 16,2 3 0-16,1 4 0 0,3 1 0 0,-3-2 0 0,-1 3 0 16,5 4 0-16,0-2 0 0,-2 0 0 15,0 0 0-15,-3 15 0 0,5-16 0 0,-1 13 0 0,4-12 0 16,2 0 0-16,0 2 0 0,0-1 0 0,0-5 0 16,3 2 0-16,1-3 0 0,4-2 0 15,-4-10 0-15,0 0 0 0,1-7 0 0,1-3-35 16,-2-4-423-16,2 0-36 0,-2-3-55 0,0 0-62 0,0 0-397 15,-4-17-1091-15,3 5 483 0</inkml:trace>
  <inkml:trace contextRef="#ctx0" brushRef="#br0" timeOffset="7829.84">16997 7524 148 0,'-17'-21'553'0,"6"9"-14"0,-2 0 1 16,3 4-26-16,1 0-46 0,-4-2-50 0,3 4-40 15,2 0-40-15,-1 1-89 0,0 2-129 0,4 1-149 16,-4 2-156-16,0-1-181 0,-3 1-249 0,1-1-665 16,-3 0 295-16</inkml:trace>
  <inkml:trace contextRef="#ctx0" brushRef="#br0" timeOffset="7998.12">15707 7613 463 0,'-1'2'559'0,"1"-2"-15"0,0 0-36 16,30 2-47-16,-8-1-46 0,14-5-78 0,4 0-110 0,14 0-153 15,2 1-163-15,5-4-192 0,-1-3-256 0,2-2-581 16,0-4 257-16</inkml:trace>
  <inkml:trace contextRef="#ctx0" brushRef="#br0" timeOffset="8230.02">17871 8160 7903 0,'-2'6'288'0,"2"1"-288"0,-2-2 0 0,1 2 0 0,-2 3 0 15,-2-1 0-15,3 1 0 0,-2 0 0 0,-2-1 0 16,1 7 0-16,-1-1 0 0,1 2 0 15,0 1 0-15,-1-2 0 0,-2 0 0 0,-1 7 0 0,0-6 0 16,5 0 0-16,-2-3 0 0,-2-4 0 0,3 2 0 16,1-1 0-16,-1-4-43 0,1 0-1315 0,3-3-1472 15,1-4 652-15</inkml:trace>
  <inkml:trace contextRef="#ctx0" brushRef="#br0" timeOffset="9114.62">18509 7922 495 0,'9'-25'611'15,"-8"1"4"-15,0 6 1 0,1 0-14 0,-2 0-22 16,-5 2-16-16,-3 2-27 0,-4 2-27 0,0 6-39 0,-4 1-34 16,-4 2-30-16,-2 5-33 0,-10 4-33 15,4 4-31-15,-1 6-33 0,2 4-24 0,0 3-62 16,0 4-191-16,3-1 0 0,2 3 0 0,4 1 0 15,5-1 0-15,7-2 0 0,0 1 0 0,6-4 0 16,2-7 0-16,7 0 0 0,4-5 0 0,2 0 0 16,2-4 0-16,1-3 0 0,2-4 0 0,-1-2 0 15,2-2 0-15,-2-5 0 0,5-2 0 0,-6-1 0 0,5-6 0 16,-4-2 0-16,-1-2 0 0,-4-3 0 16,2-2 0-16,-5-3 0 0,-2 4 0 0,0 5 0 15,-3 4 0-15,-2 4 0 0,1 0 0 0,-1 4 0 16,-3 0 0-16,-2 4 0 0,1 4 0 0,0 0 0 0,0 0 0 15,-13 19 0-15,10-4 0 0,-3 3 0 0,3 1 0 16,-1 1 0-16,2 5 0 0,1 1 0 0,4 2 0 16,2-9 0-16,1-2 0 0,2-2 0 15,3-1 0-15,-2-5 0 0,3 2 0 0,6-2 0 0,-2-3 0 16,-3-3 0-16,6-2 0 0,-2-1 0 0,-1-4 0 16,-4-2 0-16,6-3 0 0,-4-3 0 0,3-1 0 15,-3-3 0-15,5-5 0 0,-6-5 0 0,3-1 0 16,-2-4 0-16,3 2 0 0,0-2 0 0,-1-1 0 15,-2 2 0-15,0 3 0 0,-2 3 0 0,-6 11 0 16,3 2 0-16,-4 4 0 0,-1 1 0 0,-3 3 0 16,1 3 0-16,-2 0 0 0,0 0 0 0,-7 18 0 15,3-4 0-15,-2 2 0 0,1 3 0 0,-3 5 0 16,4 2 0-16,0-1 0 0,2 0 0 0,-1-6 0 16,3-1 0-16,0 2 0 0,4-2 0 0,-3-2 0 15,3-3 0-15,3-2 0 0,-1-1 0 0,4 0 0 16,-1-3 0-16,-1-1 0 0,5-3 0 0,-3-3 0 15,2 0 0-15,-1-2 0 0,2-2 0 0,-2-2 0 16,1-1 0-16,2-5 0 0,1-1 0 0,-1-4 0 16,7-4 0-16,-2 1 0 0,-4 0 0 0,-2 3 0 15,1 2 0-15,-5 4 0 0,0 1 0 0,1 2 0 16,-5 1 0-16,-1 2 0 0,0 2 0 0,0 3 0 16,-4 0 0-16,5 7 0 0,-3-2 0 0,-2 6 0 15,-2 1 0-15,1 5 0 0,1 0 0 0,-2 1 0 16,-1-1 0-16,1 7 0 0,0-4 0 0,-1-2 0 15,2-1 0-15,0-4 0 0,1-1 0 0,0 0 0 16,0-2 0-16,1-1 0 0,0 0 0 0,0-3 0 16,1-2 0-16,0 0 0 0,3-2 0 0,2-2 0 15,-7 0 0-15,16-6 0 0,-3 0 0 0,1-2 0 0,3-3 0 16,7-6 0-16,3-1 0 0,-3-2 0 16,7-3 0-16,-3 2 0 0,-3 1 0 0,6 0 0 15,-3 1 0-15,-5-1 0 0,0 6 0 0,-5 5 0 0,-1 0 0 16,-7 2 0-16,-1 2 0 0,0-1 0 0,-4 5 0 15,3 1 0-15,-2-1 0 0,-6 1 0 0,8 1 0 16,-6 0 0-16,-2-1 0 0,6 6 0 0,-4-2 0 16,-1-1 0-16,-1-3 0 0,2 6 0 0,-2-2-99 15,0-4-404-15,0 0-103 0,0 0-559 0,0 0-1260 16,0 0 558-16</inkml:trace>
  <inkml:trace contextRef="#ctx0" brushRef="#br0" timeOffset="9265">19054 7558 620 0,'-13'-13'629'0,"2"3"34"0,3-1 22 16,2 0-18-16,1 1-29 0,3-1-40 0,0 2-47 15,6-2-58-15,-3 4-47 0,6 0-65 0,-1-1-118 16,3 4-156-16,0 1-175 0,6 1-210 0,-2 4-209 16,8 2-498-16,-6-1-1067 0,4 6 472 0</inkml:trace>
  <inkml:trace contextRef="#ctx0" brushRef="#br0" timeOffset="9482.66">19875 8279 7841 0,'10'7'313'0,"0"2"-276"0,-1-1-37 0,0-1 0 16,-4 1 0-16,2 2 0 0,-5-5 0 0,5 5 0 0,-6 1 0 15,-1-4 0-15,-4 3 0 0,0 2 0 0,3 0 0 16,-8 5 0-16,-1-3 0 0,-3 2 0 0,2 1 0 16,-7 1 0-16,0 2 0 0,-3-3-279 0,-2-2-1040 15,2 1-1429-15,-2-1 633 0</inkml:trace>
  <inkml:trace contextRef="#ctx0" brushRef="#br0" timeOffset="11162.92">20508 7954 401 0,'1'-2'562'0,"1"-3"26"16,2 2 4-16,0-3-13 0,1 1-21 0,4-3-12 15,-2 1-10-15,0-1-22 0,1 2-32 0,2-2-30 0,-1 0-33 16,0-2-29-16,0 4-28 0,5-4-27 0,-2 5-32 16,0 0-30-16,0-2-22 0,0 2-203 0,0 4-48 15,1 0 0-15,1 1 0 0,-1 0 0 0,-1 1 0 16,1 2 0-16,-1 3 0 0,-1 2 0 0,0 4 0 16,2 1 0-16,-5-2 0 0,1 5 0 0,-4 2 0 15,3-2 0-15,-2-1 0 0,-2-4 0 0,-4 0 0 16,0 0 0-16,3-2 0 0,-3-2 0 0,0-2 0 15,1 0 0-15,-2 0 0 0,1-5 0 0,1 3 0 16,-1-3 0-16,0 0 0 0,4-12 0 0,-3 4 0 16,3-3 0-16,2 0 0 0,1-4 0 0,2-1 0 15,1-7 0-15,1 1 0 0,-2 5 0 0,2 1 0 16,0 0 0-16,-1 1 0 0,-2 6 0 0,0 1 0 16,-1 1 0-16,0 4 0 0,-1 2 0 0,2 2 0 15,-2 2 0-15,-1 1 0 0,-1 6 0 0,0 0 0 16,-1 4 0-16,0 3 0 0,2 2 0 0,-5-2 0 15,4 2 0-15,-3-2 0 0,3 0 0 0,1-1 0 16,-2-5 0-16,2-2 0 0,-1 0 0 0,5-2 0 16,-5-1 0-16,2-3 0 0,2-5 0 0,-8 2 0 15,15-7 0-15,-6 1 0 0,-1-3 0 0,6-4 0 0,-5-1 0 16,1-2 0-16,1 0 0 0,-3 0 0 16,2-1 0-16,6-4 0 0,-5 5 0 0,-4 1 0 15,4 0 0-15,-6 7 0 0,2 1 0 0,-3 1 0 0,-1 2 0 16,2 3 0-16,-5 1 0 0,0 0 0 0,9 11 0 15,-6-3 0-15,-2 2 0 0,0 3 0 0,6 5 0 16,-6-1 0-16,4 1 0 0,3-2 0 16,-2 1 0-16,6-3 0 0,-3 0 0 0,4-2 0 0,1-1 0 15,3-2 0-15,1-3 0 0,0 0 0 0,0-2 0 16,0-2 0-16,3-4 0 0,-4-1 0 0,0-1 0 16,1-1 0-16,-3-3 0 0,-1 0 0 15,2-3 0-15,-2 0 0 0,-5-5 0 0,0 2 0 0,0-2 0 16,-1-2 0-16,-1-1 0 0,-5 1 0 0,1-1 0 15,-3 8 0-15,-1-2 0 0,1 6 0 0,-4-2 0 16,-1 5 0-16,-2 2 0 0,-3 3 0 0,0 2 0 16,0 4 0-16,-7 4 0 0,7 3 0 0,0 1 0 15,2 0 0-15,3 2 0 0,2 2 0 0,7-1 0 16,0 0 0-16,9 4 0 0,5-2 0 0,5-2 0 16,6-2 0-16,4-3 0 0,4-2 0 0,14 2 0 15,1-3 0-15,-1-3 0 0,-13-3 0 0,0-6-24 16,-1 2-306-16,3-3-10 0,11-6-6 0,-14 2 5 15,-1-1 10-15,-3-7 20 0,-2 1 31 0,-3-3 32 16,-1 1 24-16,-2 0 38 0,-4 0 38 0,-6 4 39 16,-3 0 54-16,-1 0 43 0,-4 4 55 0,0 0 27 15,-3 2 23-15,-4-1 22 0,-2 0 21 0,-4 3 19 16,1 2 17-16,0 0 21 0,-7-1 8 0,-5 6 2 16,2-2 17-16,-4 1-3 0,-9 8 2 0,0 1-11 15,4 2-18-15,5-3-13 0,-7 5-21 0,5 1-13 16,4-3-9-16,4 0-22 0,3 1-7 0,1-1-82 15,4-4-23-15,2 2 0 0,3-3 0 0,4 1 0 16,4-2 0-16,3-2 0 0,2-2 0 0,6-1 0 0,-1-2 0 16,10-2 0-16,-7-4 0 0,4-4 0 15,-8-2 0-15,7-6 0 0,-1-1 0 0,3-3 0 16,-8-3 0-16,7-17 0 0,-2 0 0 0,0-3 0 16,-1-8 0-16,2 1 0 0,7-27 0 0,-12 23 0 0,-2-3 0 15,1 1 0-15,-4 4 0 0,-2 5 0 0,-4 16 0 16,-5 4 0-16,-3 11 0 0,-2 5 0 0,2 4 0 15,-1 3 0-15,-5 5 0 0,6 1 0 0,-17 10 0 16,6 5 0-16,-2 11 0 0,0 1 0 0,0 4 0 16,-1 19 0-16,3-3 0 0,2 5 0 0,5 3 0 15,0-1 0-15,3-2 0 0,5 2 0 0,-3-4 0 16,9-2 0-16,-2-3 0 0,-2-13 0 0,2-2 0 16,5-3 0-16,0-5 0 0,4-1 0 0,3-5 0 15,-4-6 0-15,3-3 0 0,-1-3 0 0,5-5 0 16,0 1 0-16,5-5 0 0,-2-7 0 0,1 0 0 15,-2-5 0-15,0-2 0 0,0-4 0 0,-3-4 0 16,-3-1 0-16,5-2 0 0,-3 1 0 0,-2 5 0 16,-1 3 0-16,-9 6 0 0,0-1 0 0,-2 8 0 15,-2 1 0-15,-1 2 0 0,-1 3 0 0,-3 2 0 16,0 0 0-16,4 13 0 0,-7-2 0 0,-3 3 0 0,4 4 0 16,-1 1 0-16,4 7 0 0,-4 1 0 15,2-4 0-15,1-2 0 0,4 4 0 0,0-8 0 16,1 1 0-16,3-6 0 0,-1 4 0 0,2-7 0 15,0-1 0-15,1-5 0 0,0 0 0 0,2-2 0 0,2-1 0 16,-4-2 0-16,6-4 0 0,-1-5 0 16,-1 1 0-16,3 1 0 0,-3-2 0 0,1 1 0 15,-5 2 0-15,3 1 0 0,-3-2 0 0,-1 4 0 16,0-1 0-16,-1 3 0 0,2-1 0 0,-5 2 0 0,5 1 0 16,-2 1 0-16,1 0 0 0,-2 1 0 0,1 1 0 15,4-2-140-15,-6 2-405 0,8 0-104 16,-7-1-495-16,2-1-1237 0,-9 0 548 0</inkml:trace>
  <inkml:trace contextRef="#ctx0" brushRef="#br0" timeOffset="11332.4">23092 7414 166 0,'-17'-22'605'15,"0"0"10"-15,5 6-14 0,2 2-33 0,2 5-40 16,0 0-27-16,2 1-79 0,1 3-55 0,1 2-110 15,1 2-132-15,3 1-187 0,0 0-191 0,-5 10-487 16,5-4-802-16,4 0 354 0</inkml:trace>
  <inkml:trace contextRef="#ctx0" brushRef="#br0" timeOffset="12264.57">23280 7764 309 0,'-3'-5'596'16,"2"3"13"-16,1 2-4 0,-4-5-11 0,4 5-25 16,0 0-21-16,0 0-14 0,0 0-15 0,0 0-20 0,-9 14-29 15,9-6-36-15,-4 2-33 0,3 1-33 0,-2 5-38 16,1-1-34-16,0 1-24 0,0 0-34 15,1 1-238-15,1 0 0 0,-2-1 0 0,2 0 0 0,3 0 0 16,-1-2 0-16,4-1 0 0,-1-1 0 0,1-2 0 16,0-2 0-16,2 0 0 0,1-5 0 0,3 1 0 15,-1 0 0-15,-2-2 0 0,2-2 0 16,-3-2 0-16,3-2 0 0,1 0 0 0,-3-4 0 0,2 0 0 16,0-2 0-16,-1-3 0 0,-1-2 0 0,5-1 0 15,-5-1 0-15,4-6 0 0,-3 7 0 0,-1-8 0 16,-2 11 0-16,-2 3 0 0,0-1 0 0,-2 2 0 15,-1 5 0-15,0-1 0 0,1 2 0 0,-3 3 0 16,0 0 0-16,0 0 0 0,0 0 0 0,-3 14 0 16,2-4 0-16,-2 0 0 0,1 0 0 0,-1 1 0 15,2 3 0-15,-1-2 0 0,4 0 0 0,-2-1 0 16,1-1 0-16,3 0 0 0,-1-2 0 0,-1 0 0 16,3-1 0-16,-1-3 0 0,1-1 0 0,3 0 0 15,0-2 0-15,-2-2 0 0,9-2 0 0,-6-2 0 16,0-1 0-16,2-1 0 0,0 0 0 0,2-5 0 15,2 0 0-15,-1-3 0 0,-1 1 0 0,0-2 0 16,-3 5 0-16,4-2 0 0,-4 0 0 0,-2 5 0 16,-2 0 0-16,-1 4 0 0,-1 0 0 0,1 2 0 15,-1-1 0-15,-4 3 0 0,0 0 0 0,7 7 0 0,-6 0 0 16,-1 3 0-16,0 0 0 0,-3 3 0 0,1 3 0 16,-1 2 0-16,1 0 0 0,0-1 0 15,1-2 0-15,-1-3 0 0,0 1 0 0,0-1 0 16,-1-2 0-16,2-2 0 0,1-1 0 0,-1-1 0 0,-1 0 0 15,2-2 0-15,-1-2 0 0,1-2 0 0,6 0 0 16,-6 0 0-16,9-4 0 0,-2-1 0 0,2-2 0 16,2-2 0-16,-3 1 0 0,5-6 0 15,-2 0 0-15,8-5 0 0,-5 5 0 0,-1-1 0 16,5-6 0-16,-3 6 0 0,-2 5 0 0,-2-1 0 0,-1 4 0 16,-3-1 0-16,1 3 0 0,-3 2 0 0,3 1 0 15,-3-2 0-15,1 3 0 0,1 1 0 16,-7 0 0-16,9 1 0 0,-7 1 0 0,3 2 0 0,0-1 0 15,-3 2 0-15,0 0 0 0,0 3 0 0,0 1 0 16,-1 0 0-16,2 3 0 0,-2-7 0 16,2 4 0-16,-2 0 0 0,0 1 0 0,4-2 0 0,-1 2 0 15,-3-4 0-15,7-1 0 0,-1 2 0 0,-1-1 0 16,5-1 0-16,1-3 0 0,-2-1-485 0,4-2-76 16,5-1-74-16,-6-1-450 0,5 0-1176 0,1-5 520 15</inkml:trace>
  <inkml:trace contextRef="#ctx0" brushRef="#br0" timeOffset="12397.91">24454 7793 347 0,'15'-10'376'0,"-6"2"32"16,-1-1 42-16,0 2 38 0,-2 0 18 0,-2-2 5 15,0 4-15-15,-3-5-10 0,-2 4-35 0,2-1-37 16,-1 2-51-16,1 2-36 0,-1 3-34 0,0 0-64 16,-5-5-90-16,5 5-137 0,-10 2-179 0,10-2-191 15,-17 7-590-15,6-1-1036 0,-1 1 459 0</inkml:trace>
  <inkml:trace contextRef="#ctx0" brushRef="#br0" timeOffset="12729.44">22965 8536 6574 0,'-28'0'414'16,"-1"0"-37"-16,12 0 23 0,3-3 26 0,3 3-426 16,0-2 0-16,4 0 0 0,4 2 0 0,-1-4 0 15,4 4 0-15,3-7 0 0,7 4 0 0,9-1 0 16,11-1 0-16,5-4 0 0,4 5 0 0,18-3 0 16,1 2 0-16,3-4 0 0,-1 0 0 0,1 1 0 0,-1-1 0 15,3 5 0-15,-7-1 0 0,-3-2 0 0,-14 5 0 16,-7-2 0-16,4 0 0 0,-8 2 0 15,-6-2 0-15,-4 3 0 0,-8 0 0 0,2-1 0 16,-6-2 0-16,-2 0 0 0,-4 4 0 0,0 0 0 16,0 0 0-16,-22-2 0 0,3 2-543 0,-4 0-153 15,-12 2-463-15,6 2-1255 0,-7 5 554 0</inkml:trace>
  <inkml:trace contextRef="#ctx0" brushRef="#br0" timeOffset="12929.57">22964 8593 394 0,'-35'5'472'0,"5"2"31"0,8-2 48 0,3-1 23 15,7-2 27-15,0-3 15 0,1 1-6 0,5 1-23 16,6-1-33-16,-4-3-39 0,4 3-36 0,13-9-39 16,5 5-33-16,14 2-37 0,2-1-35 0,17-3-152 15,-12 2-183-15,12 0 0 0,4 2 0 0,2-2 0 16,2 0 0-16,-4 0 0 0,1 0 0 0,-4 3 0 16,-13-1 0-16,-2-4 0 0,-4 2 0 0,-2-3 0 15,-2 0 0-15,-2-2 0 0,-10 6 0 0,-1-6 0 16,-3-2-84-16,-4 3-463 0,4 2-121 0,-8-3-481 15,4 0-1245-15,-1 1 551 0</inkml:trace>
  <inkml:trace contextRef="#ctx0" brushRef="#br0" timeOffset="13096.52">23969 8608 14 0,'-3'3'658'0,"2"1"-4"0,-2-2-8 0,3-2-12 15,-4 3-30-15,4-3-50 0,0 0-73 0,-1 3-65 16,1-3-123-16,0 0-162 0,0 0-190 0,0 0-240 16,0 0-490-16,0 0-853 0,0 0 379 15</inkml:trace>
  <inkml:trace contextRef="#ctx0" brushRef="#br0" timeOffset="19829.62">3501 10191 347 0,'-1'-7'478'0,"0"-1"15"0,-2 3 7 0,3-2 4 0,-2-2-14 16,0 4 4-16,1-2-12 0,1 2-28 0,-1 2-11 15,1 3-49-15,0-5-28 0,0 5-24 0,0 0-5 16,0 0-4-16,0 0-21 0,15 13-25 0,-9-3-30 16,1-1-26-16,6 5-12 0,-4 2-17 0,2 0-22 15,3 4-134-15,-2-3-46 0,4 5 0 0,0-2 0 16,-2-4 0-16,1-2 0 0,3-2 0 0,-3-4 0 15,3 1 0-15,0-3 0 0,4 0 0 0,-3-5 0 16,1-1 0-16,7-6 0 0,-6 0 0 0,-1-1 0 16,-1-2 0-16,8-6 0 0,-1-1 0 0,2-2 0 15,-5-2 0-15,0 1 0 0,1 0 0 0,-4 2 0 16,-4 4 0-16,-1 4 0 0,-6 0 0 0,4 4 0 16,-3 0 0-16,-1 0 0 0,3 5 0 0,-5 1 0 15,1 0 0-15,1 4 0 0,1 5 0 0,2 1 0 16,-2 3 0-16,1 0 0 0,0 1 0 0,0-1 0 15,0 2 0-15,5-2 0 0,-3 0 0 0,1-1 0 16,2-2 0-16,1-3 0 0,2-1 0 0,-2-3 0 16,3-2 0-16,2-3 0 0,-2-4 0 0,9 0 0 0,-1-2 0 15,-2-3 0-15,0-3 0 0,3 0 0 16,-2-1 0-16,0-2 0 0,0 2 0 0,-3 2 0 16,3 2 0-16,-3 1 0 0,-3 1 0 0,3 0 0 15,-1 4 0-15,-4 0 0 0,-2 3 0 0,6-1 0 0,-3 1 0 16,0-1 0-16,0 2 0 0,0 0 0 0,0 0 0 15,-3-1 0-15,-4 0 0 0,1 1 0 16,-1-1 0-16,-4 0-619 0,5-3-643 0,-5 2-1368 0,0-1 606 16</inkml:trace>
  <inkml:trace contextRef="#ctx0" brushRef="#br0" timeOffset="21115.16">15879 10251 10 0,'-4'-6'425'0,"1"1"32"16,0-2 22-16,0 2 10 0,-1 1 0 15,4-3-11-15,-2 4-17 0,-1-1-10 0,3 4-18 16,-4-4-36-16,4 4-3 0,0 0-7 0,0 0 2 16,0 0-7-16,3 19-21 0,-1-8-13 0,0 5-21 0,3 0-20 15,0 2-17-15,0 0-19 0,14 3-105 16,-5-5-166-16,9 3 0 0,3-2 0 0,6-2 0 15,5-3 0-15,2-3 0 0,12-1 0 0,-11-4 0 16,16-5 0-16,-1-3 0 0,0-4 0 0,-5-1 0 0,-12 0 0 16,11-3 0-16,-11 2 0 0,8-10 0 0,-12 4 0 15,-1-1 0-15,1 1 0 0,-3 0 0 16,-3 1 0-16,0 3 0 0,-9 4 0 0,-2-1 0 0,-3 6 0 16,-2 0 0-16,0 2 0 0,-4 2 0 0,2 4 0 15,0-2 0-15,-1 6 0 0,-1 5 0 0,1-3 0 16,-2 2 0-16,3 3 0 0,1 1 0 0,3-1 0 15,-2-2 0-15,0 1 0 0,-1-1 0 0,1 1 0 16,5-4 0-16,-4-1 0 0,3-2 0 0,-3-6 0 16,4 4 0-16,1-3 0 0,2 0 0 0,-3-2 0 15,2-2 0-15,0-1 0 0,-1-1 0 0,1-2 0 16,1-1 0-16,0 0 0 0,0-3 0 0,1 1 0 16,4-6 0-16,2 0 0 0,0-1 0 0,-4 3 0 15,-4 4 0-15,-1 2 0 0,2 0 0 0,0 1 0 0,-3 1 0 16,-4 3 0-16,1 2 0 0,0 1 0 15,0 1 0-15,-1-1 0 0,1 3 0 0,-4 1 0 16,2 0 0-16,3 3 0 0,2-2 0 0,-7-2 0 16,8 3 0-16,0-2 0 0,1-1 0 0,2-3 0 15,2 1 0-15,7-6 0 0,1 2 0 0,-2-3 0 0,1 0 0 16,-2 0 0-16,-3-7 0 0,0 3 0 16,-5-1 0-16,8-1 0 0,-5-1 0 0,-1-4 0 0,2 1 0 15,-6 2 0-15,6-5 0 0,-2-1 0 0,-5 6 0 16,1-7 0-16,-3 9 0 0,-5 3 0 0,2 1 0 15,-5 0 0-15,-3 1 0 0,3 2 0 16,-3 2 0-16,1-1 0 0,0 1 0 0,-5 1 0 0,0 0 0 16,6 6 0-16,-5-2 0 0,-1 0 0 0,0-4 0 15,-5 7 0-15,1-4 0 0,-1-1-291 0,2 5-1026 16,-3-4-1427-16,1 1 631 0</inkml:trace>
  <inkml:trace contextRef="#ctx0" brushRef="#br0" timeOffset="35046.83">13396 11453 3649 0,'2'-5'375'16,"2"0"-132"-16,-4 1-27 0,4 1 59 0,-3-1 17 16,0 0 10-16,4 1-12 0,-1-1-16 0,0 1-22 15,1 0-2-15,0 2-1 0,-5 1-1 0,14 1 1 16,-2 1-14-16,-3 1-12 0,4 0-14 0,-1 3-4 16,6-2-50-16,-1 0-155 0,5 2 0 0,-1-1 0 15,6-2 0-15,4 1 0 0,2-1 0 0,3 0 0 16,0-3 0-16,17-4 0 0,-16-2 0 0,17-1 0 15,-17 2 0-15,14-5 0 0,-1-2 0 0,-13 3 0 0,14-5 0 16,2 0 0-16,-6-4 0 0,4 0 0 0,-19 5 0 16,1 3 0-16,3-4 0 0,-5 4 0 15,-2-1 0-15,-1 4 0 0,0 1 0 0,-5 5 0 0,-2-1 0 16,-1 4 0-16,1 3 0 0,-2 1 0 0,6 6 0 16,1 4 0-16,-2-1 0 0,-2 1 0 0,2 3 0 15,2 0 0-15,-3-2 0 0,4 1 0 16,-2-2 0-16,3 3 0 0,4-3 0 0,-1-2 0 0,1-1 0 15,5-4 0-15,-5-6 0 0,4 0 0 0,-2-6 0 16,5 1 0-16,-1-2 0 0,3-3 0 0,-5-2 0 16,2-1 0-16,12-3 0 0,-12 1 0 0,9-5 0 15,-11 1 0-15,9-3 0 0,-13 3 0 0,2 0 0 16,1 0 0-16,-1 0 0 0,-3 3 0 0,-4 1 0 16,0 4 0-16,-9 2 0 0,-2 1 0 0,-2 3 0 15,-1 3 0-15,1-1 0 0,-5 2 0 0,4 1 0 16,-3 2 0-16,0 3 0 0,4 1 0 0,2 2 0 15,-1 3 0-15,-1-2 0 0,5 2 0 0,-2-3 0 16,8-1 0-16,2 1 0 0,5 2 0 0,0-8 0 0,4 0 0 16,-3-4 0-16,0-2 0 0,2 3 0 0,1-4 0 15,2-3 0-15,-1-2 0 0,2-3 0 16,0 1 0-16,10-5 0 0,-1-7 0 0,2 3 0 0,-1-1 0 16,-3-1 0-16,-9 5 0 0,-3 0 0 15,-2-1 0-15,0 0 0 0,-4 8 0 0,-1 0 0 16,-9 5 0-16,0-1 0 0,-8 1 0 0,5 3 0 15,-2 0 0-15,5 0 0 0,-8 2 0 0,-1 1 0 0,5-1 0 16,-5 5 0-16,4-2 0 0,1 1 0 0,-2-1 0 16,3 2 0-16,2 1 0 0,0-1 0 0,1-1 0 15,3-2 0-15,8 1 0 0,-1-2 0 0,-9-2 0 16,10-1 0-16,-9-1 0 0,3-2 0 0,-5 0 0 16,2-1 0-16,-2-2 0 0,0-2 0 0,-6 4 0 15,-3-3 0-15,-2-2 0 0,-2 2 0 0,-2-2 0 16,-6 5-310-16,-2-3-1004 0,-11-2-1423 0,-4 4 630 15</inkml:trace>
  <inkml:trace contextRef="#ctx0" brushRef="#br0" timeOffset="35533.41">14561 11670 491 0,'4'-1'551'0,"-4"1"2"0,0 0-9 0,0 0-14 16,5 3-12-16,-5 3-1 0,3 4 12 0,-2 7-10 15,-2 10-22-15,-2 6-26 0,7 17-22 0,-1 1-25 16,0 7-19-16,10 25-24 0,0 3-29 0,6 3-33 15,3 2-178-15,2 2-141 0,3 4 0 0,-2 0 0 16,2-5 0-16,0-5 0 0,-3-4 0 0,-8-25 0 16,7 23 0-16,-7-23 0 0,3-5 0 0,3 0 0 0,-3-6 0 15,4-4 0-15,-5-13 0 0,-2-3 0 16,0-3 0-16,-3-2 0 0,0-10 0 0,-3-3 0 16,-1-4 0-16,-1-3 0 0,2-2 0 0,-1-3 0 0,-3-1 0 15,-1-6-215-15,2-6-369 0,-6-1-116 0,-2-10-416 16,-4-5-1208-16,-2 1 535 0</inkml:trace>
  <inkml:trace contextRef="#ctx0" brushRef="#br0" timeOffset="35948.24">14602 11923 435 0,'-24'-24'539'16,"3"6"4"-16,2 7-2 0,5 4-15 0,-4 2-31 15,5 5-27-15,-6 7-26 0,3 1-22 0,1 6-34 16,1 2-35-16,-2 4-41 0,2 3-25 0,-3 0-28 16,6-6-30-16,-6 4-24 0,5-4-18 0,1 0-17 15,1-3-19-15,1-2-12 0,1-1-14 0,3-3-15 16,4-1-4-16,-3-2-3 0,0-1 9 0,4-1 5 16,0-3 4-16,0 0-8 0,8-9 0 0,6-3-6 15,0-10-88-15,4 0-17 0,0-5 0 0,5-15 0 16,-4 11 0-16,4-16 0 0,-1 1 0 0,-1 3 0 15,-7 10 0-15,3 2 0 0,-7 3 0 0,4 1 0 0,-2 6 0 16,-4 5 0-16,-3 2 0 0,0 4 0 0,-2 3 0 16,0 2 0-16,0 4 0 0,2 1 0 15,-5 0 0-15,10 8 0 0,-2 1 0 0,3 3 0 0,1 2 0 16,0 3 0-16,5 7 0 0,3-4 0 0,0 2 0 16,-1-2 0-16,4-1 0 0,0 1 0 15,-8-8 0-15,3 0 0 0,-1-2 0 0,-1-2 0 16,-5-1 0-16,0-2 0 0,-1-3 0 0,1-3 0 0,-1 0 0 15,-1-3 0-15,0-4 0 0,-3 2-274 0,4-4-365 16,-3 3-574-16,2-3-1315 0,2 5 582 0</inkml:trace>
  <inkml:trace contextRef="#ctx0" brushRef="#br0" timeOffset="36080.01">15116 11878 4352 0,'10'2'513'16,"-4"0"-189"-16,2 1 32 0,-3-2 9 0,-1-1-13 15,-4 0-32-15,9-1-35 0,-4-1-24 0,-5 2-42 16,6-2-25-16,-6 2-25 0,8-1-52 0,-4 0-76 15,-4 1-87-15,10 1-119 0,2-1-166 0,-6 2-188 16,3 3-616-16,1 1-1229 0,0 1 544 0</inkml:trace>
  <inkml:trace contextRef="#ctx0" brushRef="#br0" timeOffset="37379.35">15761 13577 3922 0,'14'-25'258'0,"0"2"-91"0,-5 1 3 0,0 8 60 16,-4 4 26-16,3-1-8 0,-3 2-23 0,-4 2-12 16,3 0-29-16,-1 3-13 0,-2 0-18 0,-1 2-6 15,0 2-5-15,0 0-5 0,0 0-15 0,0 0-2 16,0 0-16-16,0 16-6 0,0-12-15 0,-1 2 0 15,-2 1-11-15,3-3-5 0,4 1-5 0,-4 0-14 16,-1-1 2-16,2-1 2 0,-1-3-4 0,0 5-2 16,0-5-3-16,0 0-10 0,0 0 0 0,5-12-2 15,-1 2-2-15,0 1-1 0,-3-3-5 0,-1-6-6 16,-5 1 5-16,1-1-3 0,-1 1-6 0,-3 0-2 16,-2 3 4-16,-4 3-13 0,-3 2 3 0,0 5 2 15,-6 3-6-15,-7 4 5 0,-2 9 5 0,-2 5 6 16,-10 11 6-16,3 3-3 0,0 5 3 0,4 0 5 15,5 1 4-15,7 2-11 0,6-8-21 0,6 5 0 16,5-2 0-16,3 12 0 0,6 1 0 0,7-15 0 0,6 1 0 16,4-2 0-16,6-3 0 0,13 5 0 15,-5-10 0-15,9 3 0 0,-6-12 0 0,4-3 0 16,0-4 0-16,12-2 0 0,-16-4 0 0,1-4 0 16,3-2 0-16,-6-5 0 0,2-1 0 0,-4-6 0 0,10-10 0 15,-13 0 0-15,7-8 0 0,-16 5 0 16,3 4 0-16,-6-3 0 0,-4 2 0 0,-4 8 0 15,-3 4 0-15,-5 3 0 0,1 4 0 0,-2 0 0 16,-3 5 0-16,-3 2 0 0,7 1 0 0,-17 7 0 0,4 2 0 16,1 4 0-16,1 4 0 0,2 2 0 0,1 0 0 15,3 8 0-15,0-1 0 0,4 1 0 16,7-3 0-16,2 0 0 0,5 0-2 0,6-5 4 0,-3-1-2 16,7-1 0-16,-5-7 0 0,8 2 0 0,-6-8-1 15,-1-1-16-15,3-2 3 0,-4-3 21 0,-4-1-21 16,0-4 2-16,-1-3 3 0,0-3-8 0,-4-1 8 15,-8-6 2-15,2 1 1 0,-7-8-1 0,-2-3 4 16,-4 2 5-16,-5 2 9 0,-2 3 6 0,-2 0-3 16,-2 5-5-16,5 5 5 0,-2 1 8 0,1 2-6 15,2 0-12-15,4 7-4 0,2-2 0 0,1 3 0 16,2 0 0-16,4 0 0 0,2 2 0 16,0 0 0-16,0 0 0 0,21 6 0 0,-4-5 0 0,2 1 0 15,9 0 0-15,1 0 0 0,2-3 0 0,-2 1 0 16,3 0 0-16,-4-1 0 0,2 1 0 0,-10-1 0 15,1 0 0-15,0-1 0 0,-4 2 0 0,-2 0 0 16,3 2 0-16,-5-1 0 0,-3 2 0 0,1 0 0 16,-1 2 0-16,-1 2 0 0,0 5 0 0,1 4 0 15,-3 1 0-15,0-1 0 0,-1 2 0 0,6 5 0 16,-6-5 0-16,0 7 0 0,2-7 0 0,-4 0 0 0,2-1 0 16,1 0 0-16,-1-3 0 0,-1-3 0 15,-1-1 0-15,1-2 0 0,0-1 0 0,-1-1 0 16,1-1 0-16,-1-2 0 0,4-1 0 0,-3-1 0 15,4-1 0-15,-3-3 0 0,6 0 0 0,-1-2 0 0,1-2 0 16,-2-1 0-16,5-5 0 0,1-1 0 0,2-5 0 16,-3-8 0-16,5 5 0 0,-2-5 0 15,-5 1 0-15,-3 1 0 0,4 0 0 0,-9 7 0 16,-1-1 0-16,0 2 0 0,-4 5 0 0,-4-1 0 0,0 2 0 16,-1 3 0-16,0 1 0 0,-5 2-3 0,2 3-1 15,3-1 5-15,-1 5-1 0,6-2 0 0,-10 2-1 16,7 0 8-16,1 3-7 0,2 1 0 15,2-1 0-15,8 2 0 0,-1 0 0 0,9 2 0 0,0-3 0 16,9 2 0-16,1 1 0 0,1-6 0 0,1 1 0 16,0-1 0-16,0 0 0 0,0-3 0 0,1-3 0 15,0 2 0-15,-3-1 0 0,0-3 0 0,-2 2 0 16,0-4 0-16,-6 5 0 0,-4-2 0 0,2 1 0 16,-8-1 0-16,2 2 0 0,-6 0 0 0,-1 2 0 15,-1-1 0-15,-4 1 0 0,4 5 0 0,0 0 0 16,-8 2 0-16,0 3 0 0,-1 3 0 0,1 5 0 15,-1-4 0-15,1 4 0 0,-1-1 0 0,0 1 0 16,5-2 0-16,0 1 0 0,0 1 0 0,9-5 0 16,-4-1 0-16,4-2 0 0,0-4 0 0,5-2 0 15,3-3 0-15,2 0 0 0,0-2 0 0,-2-7-210 16,2-1-146-16,-4-2-60 0,-1-5-69 0,4-9-81 16,-3 1-461-16,1-1-1112 0,0-2 493 0</inkml:trace>
  <inkml:trace contextRef="#ctx0" brushRef="#br0" timeOffset="37512.83">17627 13497 403 0,'-4'-8'478'0,"-2"0"-1"16,2 3 9-16,0 0-7 0,-1 1-23 0,0 0-37 15,0 2-44-15,1 0-37 0,4 2-32 0,0 0-32 16,-5 8-60-16,6-1-75 0,3 2-102 0,2 4-116 16,4 1-117-16,1 3-132 0,5 3-385 0,2 2-773 15,7 3 341-15</inkml:trace>
  <inkml:trace contextRef="#ctx0" brushRef="#br0" timeOffset="37929.75">18055 13858 225 0,'3'-7'399'0,"-1"-5"-21"0,-2 0 18 0,0-1 8 16,-1 1 9-16,-1-4-3 0,-1-1-14 0,-1 6-13 15,-1 1-5-15,-2-2-21 0,-1 1-13 0,-1 2-10 0,-3 4-17 16,-6-2-13-16,3 6-30 0,-6 1-20 15,1 5-15-15,-9 6-14 0,2 2-25 0,1 6-16 16,2 2-18-16,0 4-14 0,2-1-16 0,8 1-14 0,1 0-14 16,3 3-5-16,7-10-13 0,3 8-8 15,6-8-18-15,6-2 8 0,0-3-7 0,4-5-1 16,5-1-5-16,7-4-6 0,1-4-12 0,3-5-41 0,-2-4 0 16,-1-4 0-16,3-4 0 0,-4-5 0 0,11-11 0 15,-6-2 0-15,2-1 0 0,-3-6 0 0,-1 4 0 16,-5-6 0-16,-3-2 0 0,-3 0 0 0,-5-6 0 15,1 7 0-15,-7-1 0 0,-3 13 0 0,-3 1 0 16,-5 5 0-16,1 11 0 0,-4 1 0 0,-1 6 0 16,-2 4 0-16,-2 7 0 0,-1 2 0 0,-3 7 0 15,-1 11 0-15,-3 4 0 0,7 6 0 16,-1 15 0-16,2 0 0 0,6-10 0 0,4 16 0 0,0 1 0 16,4-2 0-16,2 0 0 0,2-2 0 0,1-3 0 15,0-14 0-15,1-2 0 0,6-2 0 0,-1-4 0 16,-1-2 0-16,0-8 0 0,1-6 0 0,-2-2-409 15,4-1-202-15,-3-2-585 0,6-6-1295 0,7-3 574 16</inkml:trace>
  <inkml:trace contextRef="#ctx0" brushRef="#br0" timeOffset="38099.28">18734 13814 178 0,'2'-6'446'0,"1"1"11"0,-3 0 3 0,4-1-9 15,-1 0-12-15,0 3-24 0,1-4-32 0,2 3-39 16,5-1-34-16,3 3-32 0,5-2-57 0,9-2-56 15,6 5-71-15,0-1-77 0,0 5-97 0,2-6-78 16,0 6-77-16,2-6-88 0,-1 2-321 0,0-1-698 0,-2 2 310 16</inkml:trace>
  <inkml:trace contextRef="#ctx0" brushRef="#br0" timeOffset="38296.68">19406 13637 2973 0,'8'-14'237'0,"-1"-3"-83"0,-5-1 19 0,1 0 42 15,3 0 38-15,-6 0 6 0,2 1 21 0,-1 0 21 16,1 6 8-16,-4-3 14 0,6 4 19 0,-4 1 0 0,4 2 4 15,-4 1-3-15,1 2-13 0,1-2-25 16,1 4-13-16,-3 2-19 0,0 0-132 0,0 0-141 16,0 0 0-16,4 9 0 0,-3 1 0 0,-1 2 0 0,3 6 0 15,-6 1 0-15,2 9 0 0,-3 2 0 0,-1 4 0 16,0-3 0-16,0 5 0 0,-1 10 0 0,1-11 0 16,1 12 0-16,-6-12 0 0,3-4 0 0,3-1 0 15,-1 0 0-15,1-3 0 0,-2-1 0 0,5-6-302 16,0-3-293-16,-1-4-97 0,1-1-409 0,4-2-1192 15,-1 1 528-15</inkml:trace>
  <inkml:trace contextRef="#ctx0" brushRef="#br0" timeOffset="38729.33">20021 13690 441 0,'10'-22'508'16,"0"0"1"-16,2-5-8 0,-5 5 6 0,1-6-9 15,-4-1-10-15,0 1-9 0,-2-3-29 0,-1 0-43 16,-2 1-22-16,-3 3-34 0,-3 0-27 0,-5 4-29 16,-2-2-26-16,-6 5-28 0,-3 5-24 15,-5 4-26-15,-3 2-18 0,-1 6-19 0,0 3-15 0,-2 4-13 16,4 8-19-16,1 1-6 0,1 3-10 0,6 4-12 16,4 2-4-16,1 2-7 0,6 1-51 0,4 1-17 15,6 1 0-15,1-9 0 0,9 7 0 0,5-2 0 16,-5-8 0-16,5 1 0 0,4-3 0 0,5-1 0 15,4-2 0-15,1-2 0 0,-2-2 0 0,-5-3 0 16,6-3 0-16,-4 0 0 0,-5-1 0 0,1-3 0 16,2-1 0-16,-9 0 0 0,0 3 0 0,1 0 0 15,-6 3 0-15,0-2 0 0,-1 1 0 0,2 1 0 16,-4 1 0-16,0 4 0 0,-1 5 0 0,-1 1 0 16,-2 4 0-16,0 3 0 0,-3 6 0 0,-1 4 0 15,-2 1 0-15,2 2 0 0,-2 3 0 0,-2-3 0 16,2 2 0-16,-1 1 0 0,0-4 0 0,-1-2 0 15,1-2 0-15,1 1 0 0,1-3 0 0,-1-6 0 16,3-3 0-16,1 0 0 0,-1-4 0 0,3-2 0 16,-1 0 0-16,2-5-380 0,3 1-89 0,0-4-70 15,3 0-60-15,5-2-435 0,6-2-1121 0,1-2 496 0</inkml:trace>
  <inkml:trace contextRef="#ctx0" brushRef="#br0" timeOffset="38862.97">20522 13919 362 0,'29'-15'428'0,"-2"-2"18"0,-12 5 5 0,1 2 1 15,-5 2-11-15,-2-1-16 0,-1 2-17 0,-4 0-29 0,-1 3-39 16,-1 1-46-16,-2-1-25 0,0 4-53 0,-9-1-82 16,9 1-116-16,-17 7-185 0,-1 3-205 15,3-1-382-15,-2 5-818 0,-2 4 362 0</inkml:trace>
  <inkml:trace contextRef="#ctx0" brushRef="#br0" timeOffset="39696.65">15304 14818 3603 0,'-48'-34'102'0,"10"1"-29"16,11 7-9-16,8 3 16 0,2-3 21 0,7 2 15 15,1 1 22-15,5 5 11 0,3 1 22 0,1 5 16 16,1 0 25-16,3 2 9 0,1 2-2 0,4 2-2 16,0 3-10-16,5 1-13 0,-1 5-6 0,9-1-24 15,3 7-7-15,6 0-20 0,5 5-11 0,12 7-5 16,2-3-16-16,2-4-15 0,2 2-8 0,5-2-7 15,1 0-11-15,32-2-6 0,-28-5-13 0,29 2-2 16,-25-7 5-16,25 0-9 0,-2-1-3 0,-26-2-4 16,27-1-1-16,-24-2-9 0,25-6-3 0,-26 2-4 15,-3 0 4-15,29-13-8 0,-33 9 1 0,3-8 7 16,22-11 5-16,-30 9-15 0,0 3 2 0,-4-1-2 16,-1 5-4-16,-17 9-3 0,1-1 2 0,-5 7 1 15,-1 5 3-15,-7-1-1 0,-1 4 1 0,4 7-4 16,0-1 13-16,-4 4-2 0,-4 4-1 0,1-1 1 15,2 3-3-15,0-2-2 0,-2 0 1 0,3 1 3 16,0-3 4-16,3-1-5 0,0-3-2 0,2-1-4 16,3-4 4-16,0-1-1 0,5-1 12 0,-2-4-11 15,4-2-7-15,-1-4 28 0,2-2-4 0,1-2-20 16,3-1-8-16,-1-1 0 0,-2-4 0 0,17-6 0 16,-4-2 0-16,4-1 0 0,-2-6 0 0,4-1 0 15,3 0 0-15,0-3 0 0,-4 1 0 0,-2 3 0 16,0 7 0-16,-23 6 0 0,2 3 0 0,-4 0 0 15,-9 7 0-15,0 2 0 0,0 1 0 0,-8 2 0 16,1 2 0-16,-6 3 0 0,3 0 0 0,0 1 0 0,-1 2 0 16,-1 5 0-16,1-3 0 0,-4-2 0 15,5 5 0-15,2-1 0 0,-4-3 0 0,6 5 0 0,2-6 0 16,2-1 0-16,0 0 0 0,6-2 0 16,3-2 0-16,6-2 0 0,-4-2 0 0,4 1 0 0,0-4 0 15,4-1 0-15,1-1 0 0,1-3 0 0,13-2 0 16,-2-4 0-16,1-5 0 0,-2 1 0 0,6 1 0 15,1-2 0-15,-3 0 0 0,-2 4 0 0,1 1 0 16,-15 5 0-16,1 3 0 0,-1 0 0 0,-4 2 0 16,0 1 0-16,-3 3 0 0,-10 2 0 0,3 0 0 15,-5-1 0-15,2 4 0 0,-1-3 0 0,-3 2 0 16,4 2 0-16,-1 2 0 0,1 0 0 0,0 0 0 16,1 0 0-16,5 3 0 0,1-1 0 0,-1 0 0 15,-5-3 0-15,6 3 0 0,1-1 0 0,1 0 0 16,-4-6 0-16,3 2 0 0,0-3 0 0,3-1 0 15,-2-2 0-15,0-2-304 0,1 0-292 0,3 1-620 16,9-6-1316-16,14-4 582 0</inkml:trace>
  <inkml:trace contextRef="#ctx0" brushRef="#br0" timeOffset="39830.25">20924 14588 6442 0,'14'-2'276'0,"-3"-1"-104"0,1 1 40 0,-3-1 91 15,0-2 16-15,-1 2-13 0,-2-2-145 0,3-2-161 16,0 0 0-16,1-1 0 0,3-1 0 0,-1 0 0 15,-1 2 0-15,-2-1 0 0,-1 0 0 0,-3 4 0 16,1-2 0-16,-3 0 0 0,-2 3 0 0,-1 3-1366 16,-9-3-1478-16,9 3 654 0</inkml:trace>
  <inkml:trace contextRef="#ctx0" brushRef="#br0" timeOffset="42146.38">22568 11466 3779 0,'-3'-11'64'0,"-1"2"85"15,4 1-42-15,-1 1-5 0,-1 1-2 0,-1 1 8 16,3 2 13-16,0 3 1 0,0 0 12 0,0 0 26 16,0 0 5-16,13 13-1 0,-7-4 2 0,2 8-8 15,2 0-15-15,3 8-1 0,1-3 0 0,1 3-5 16,1-3 3-16,3-2-7 0,1-1 0 0,2-3 5 15,2-3 8-15,4-4-5 0,7 0-6 0,1-4 1 16,4-3-2-16,17-3-9 0,-5-4-5 0,6 2 1 16,-2-4-17-16,1 0-17 0,2-4 10 0,0 0-8 15,-5-3-40-15,-2 1-49 0,-5-4 0 0,-2-2 0 16,-10 2 0-16,-2 0 0 0,0-3 0 0,-1 3 0 16,-4 2 0-16,-1 3 0 0,-7 5 0 0,-4 0 0 15,2 5 0-15,-6 2 0 0,1 4 0 0,-4 1 0 16,0 3 0-16,4 5 0 0,-2 3 0 0,-2 3 0 15,4 5 0-15,-3 1 0 0,4-1 0 0,-1-3 0 16,0-4 0-16,2-2 0 0,1-2 0 0,7 3 0 16,1-6 0-16,3-3 0 0,3-3 0 0,-2-3 0 15,7-5 0-15,-2-1 0 0,3-4 0 0,-1-1 0 0,0-1 0 16,2 0 0-16,0-4 0 0,-1-1 0 0,-3-1 0 16,2-1 0-16,10-10 0 0,-15 10 0 15,2-2 0-15,-5 3 0 0,-4 2 0 0,-5 5 0 0,-3 2 0 16,-2 4 0-16,-3 3 0 0,-2 2 0 0,0 2 0 15,-5 3 0-15,3 6 0 0,-1 3 0 0,2 2 0 16,1 1 0-16,0 0 0 0,3 3 0 0,4 1 0 16,-2-6 0-16,6 3 0 0,-2-6 0 0,10-1 0 15,0 0 0-15,1-2 0 0,1-2 0 0,3-4 0 16,-4-2 0-16,-1-1 0 0,-6 1 0 0,-10-1 0 16,3 1-362-16,-5-1-122 0,-1 2-74 0,-4 0-89 15,-3 0-377-15,-1-3-1108 0,0 0 490 0</inkml:trace>
  <inkml:trace contextRef="#ctx0" brushRef="#br0" timeOffset="43729.93">2847 12833 3232 0,'4'-6'203'0,"-3"-3"-102"0,-1 1 48 0,0-2 29 16,0 1 49-16,0-3 22 0,-5 1-1 0,4 0-2 15,-2 2-9-15,1-2 7 0,-1 2 3 0,-1 0 5 16,4 3-12-16,-1 1-16 0,0 0-17 0,-2 3-25 15,3 2-20-15,-1-4-18 0,1 4-12 16,0 0-11-16,0 0-18 0,4 21-14 0,-3-10-2 0,4 6-12 16,0-1 0-16,3 4-10 0,-2-4-10 0,2 4 1 15,2-4-4-15,1 1-19 0,4-3 12 0,0 0-9 16,4-3 3-16,5 0-7 0,2-3 3 0,2-2-8 16,3-5 3-16,1-1 2 0,1-1-32 0,3-2 0 15,2-3 0-15,-1-1 0 0,0-2 0 16,-1-1 0-16,2-4 0 0,9-6 0 0,-15 3 0 0,12-8 0 15,-13 7 0-15,-1-6 0 0,-2 2 0 0,-1 3 0 16,-3 1 0-16,-7 6 0 0,2 3 0 0,-5 0 0 16,0 6 0-16,3 0 0 0,-4 4 0 0,4 3 0 15,-1 2 0-15,1 4 0 0,6 4 0 0,0 2 0 16,-2-1 0-16,2 3 0 0,3 4 0 0,2-4 0 16,-1-4 0-16,6 2 0 0,2-3 0 0,1-3 0 15,2-1 0-15,1-4 0 0,14 1 0 0,-15-5 0 16,2 0 0-16,-2-4 0 0,4-1 0 0,-6 0 0 15,4-5 0-15,-4 1 0 0,-2-3 0 0,-2-1 0 16,-3-3 0-16,1-1 0 0,-1-3 0 0,-2-2 0 16,1-1 0-16,-6 1 0 0,1 2 0 0,1-2 0 15,-9 11 0-15,1-2 0 0,-6 3 0 0,-1 4 0 16,0 3 0-16,1 2 0 0,-1 0 0 0,0 5 0 16,-1 3 0-16,2 0 0 0,0 9 0 0,8 1 0 15,-1 4 0-15,-1-3 0 0,-4-3 0 0,7 4 0 16,0-1 0-16,1-2 0 0,2 0 0 0,-4-5 0 15,0-1 0-15,9 0 0 0,-3-1 0 0,2-4 0 16,2-1 0-16,3-1 0 0,-1-6 0 0,5 1 0 16,-3-1 0-16,5-3 0 0,-3-1 0 0,1-3 0 15,0 0 0-15,1-3 0 0,0-1 0 0,11-6 0 16,-1 1 0-16,-12 1 0 0,-4 1 0 0,3 3 0 16,-2 1 0-16,-3 3 0 0,-6 5 0 0,-2 0-3 15,-2 2 0-15,0 4-8 0,-5 2 7 0,1 2-6 16,-4 0-4-16,4 4 9 0,-1 3-4 0,0-2 9 15,2 0-8-15,-3 3 3 0,2-3 13 0,0 0-4 16,1 0 2-16,2-2-1 0,1-1 1 0,2-1-7 16,-1-3 13-16,9 0-14 0,2-2 4 0,-3-1 4 15,2-4-3-15,2-2-4 0,1 0 2 0,0-2 7 16,2-2-6-16,-2 0-1 0,5-2 2 0,0-5 6 16,3 6-9-16,-6-5 0 0,12-4 0 0,0-1 0 15,-11 5 0-15,-3-2 0 0,-2 3 0 0,1 2 0 16,-5-1 0-16,-7 4 0 0,-3 2 0 0,-4 5 0 15,2-4 0-15,-5 5 0 0,-1 1 0 0,0 0 0 16,-8 0 0-16,15 4 0 0,-9 0-77 0,-3-1-129 16,3 7-89-16,-2-4-90 0,-4 6-105 0,-3-4-131 15,-3 6-399-15,-3-2-1104 0,-1 0 488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1:46.330"/>
    </inkml:context>
    <inkml:brush xml:id="br0">
      <inkml:brushProperty name="width" value="0.05292" units="cm"/>
      <inkml:brushProperty name="height" value="0.05292" units="cm"/>
      <inkml:brushProperty name="color" value="#FF0000"/>
    </inkml:brush>
  </inkml:definitions>
  <inkml:trace contextRef="#ctx0" brushRef="#br0">2608 1853 2945 0,'-9'-32'202'0,"0"-3"-52"0,-1 1 14 0,-4-11 22 15,6-1 36-15,7 13 28 0,-3 0 6 0,0 0 2 16,0 0-3-16,3 14 18 0,-4 0 12 0,2 2 13 16,2 6-22-16,1 3-27 0,-2 3-25 0,2 5-20 15,0 0-10-15,0 0-10 0,6 25-9 0,-1 4-6 16,-3 3-14-16,1 15-14 0,2 1-10 0,0 4-12 16,-2-2-7-16,1 4-10 0,1-2-90 0,0-1-12 15,-1 0 0-15,-2-4 0 0,1-12 0 0,2-5 0 16,-1 1 0-16,1-5 0 0,0-6 0 0,0-5 0 15,-1-4 0-15,0-2 0 0,-3-4 0 0,3-4 0 16,-4-1 0-16,0 0 0 0,14-13 0 0,-5-3 0 16,0 2 0-16,6-10 0 0,-2-2 0 0,-3-4 0 15,3-1 0-15,-1 2 0 0,0-2 0 16,-1 5 0-16,1 2 0 0,-2 8 0 0,2 5 0 16,-3 3 0-16,1 5 0 0,-1 3 0 0,4 3 0 0,5 10 0 15,1 4 0-15,0 7 0 0,0 3 0 0,-2 0 0 16,1 7 0-16,2 8 0 0,-3-12 0 0,2 3 0 15,-2-4 0-15,2-1 0 0,0-4 0 0,-2-5 0 16,-7-6 0-16,0-3 0 0,-1-5 0 0,0 1 0 16,0-5 0-16,-9-1 0 0,17-8 0 15,-5-4 0-15,-3-4 0 0,2-7 0 0,0-2 0 0,-2-1 0 16,-4-5 0-16,4-3 0 0,-1-1 0 0,-2-14 0 16,-6-5 0-16,4-2 0 0,-3 0 0 0,-1 8 0 15,-1 1 0-15,2 17 0 0,0 5 0 0,-1 10 0 16,-1 4 0-16,1 2 0 0,0 1 0 0,0 8 0 15,0 0 0-15,0 0 0 0,12 34 0 16,-6-5 0-16,-1 4 0 0,0 2-114 0,3 10-536 0,5 0-589 16,-3-11-1340-16,2 0 593 0</inkml:trace>
  <inkml:trace contextRef="#ctx0" brushRef="#br0" timeOffset="683.83">3552 2053 3184 0,'7'-10'406'0,"-2"-5"-93"0,-3 4-5 0,0 1 71 15,-1-2 20-15,0-1-11 0,-1 3-38 0,0 1-10 0,-1 1-22 16,1 4-27-16,0-2-35 0,-3 3-24 0,3 3-19 16,0 0-15-16,0 15-13 0,0-2-14 0,-1 5-13 15,1 7-56-15,1-1-102 0,2 3 0 16,0 3 0-16,3 0 0 0,2-3 0 0,2 0 0 16,0-2 0-16,-3-9 0 0,3-1 0 0,1-2 0 15,-2-5 0-15,5-4 0 0,-1-3 0 0,6-5 0 16,2-1 0-16,3-9 0 0,-1-5 0 0,0-3 0 15,-1 2 0-15,-1-4 0 0,1-6 0 0,1 1 0 16,4-14 0-16,-1-2 0 0,-10-5 0 0,6 2 0 16,-8 0 0-16,0 2 0 0,0-1 0 0,-6 15 0 15,-6 13 0-15,1 3 0 0,-2 3 0 0,0 5 0 16,-1 3 0-16,0 2 0 0,0 3 0 0,0 0 0 0,-7 29 0 16,0-5 0-16,-2 5 0 0,0 3 0 15,4 4 0-15,3 0 0 0,-2-1 0 0,4 11 0 16,2-13 0-16,4-5 0 0,-1 1 0 0,7-5 0 15,3-2 0-15,-3-6 0 0,7 1 0 0,7-3 0 16,-8-11 0-16,1-3 0 0,7-4 0 0,0-3 0 16,1-4 0-16,-3-4 0 0,0-4 0 0,1-4 0 0,-6 0 0 15,3-4 0-15,-3-16 0 0,2-2 0 16,-6 2 0-16,-1-7 0 0,-1 0 0 0,-4-4 0 16,-4 5 0-16,-5 2 0 0,-3-1 0 0,2 21 0 15,-3 8 0-15,2 1 0 0,2 10 0 0,-3 2 0 16,3 8 0-16,0-2 0 0,-10 15 0 0,6 5 0 0,-2 12 0 15,-5 18 0-15,5 0 0 0,2 4 0 0,3-4 0 16,-3 1 0-16,0 0 0 0,7-5 0 16,-2 1 0-16,-1-11 0 0,3-7 0 0,-1 3 0 15,2-13 0-15,-1-1 0 0,-2-5 0 0,4 4 0 16,-5-9 0-16,0-4 0 0,5 0 0 0,-5-4 0 16,0 0 0-16,0 0 0 0,17-18 0 0,-12 6 0 15,1-2 0-15,2-6 0 0,3-3 0 0,-3 6 0 16,2-1 0-16,-2 0 0 0,0 1 0 0,2 3 0 15,-3 4 0-15,1 5 0 0,5 1 0 0,-3 3 0 16,3 2 0-16,-4 2 0 0,6 6 0 0,1 4 0 16,-5-1 0-16,4 1 0 0,-2 2 0 0,0 6 0 15,1-4 0-15,-4-4 0 0,2 1 0 0,-5-3 0 16,0 5 0-16,-2-8 0 0,-3-1-295 0,2-2-224 16,-4-5-49-16,0 2-62 0,0-2-401 0,0 0-1114 15,-28-5 492-15</inkml:trace>
  <inkml:trace contextRef="#ctx0" brushRef="#br0" timeOffset="834.19">4000 1781 96 0,'-13'-1'505'0,"3"-4"-10"16,3 3-11-16,3-2-13 0,4 4-28 0,7-9-43 16,3 4-35-16,9-2-36 0,9-3-48 0,3 0-58 15,1 4-74-15,5-7-96 0,11-2-101 0,-14 4-107 16,-5-4-118-16,-7 1-364 0,1-3-689 0,-14 1 305 15</inkml:trace>
  <inkml:trace contextRef="#ctx0" brushRef="#br0" timeOffset="983.08">3589 1388 174 0,'-51'-10'573'0,"19"-1"5"0,3 5 7 16,10 1 11-16,2-1-2 0,3 1-21 0,5 1-44 15,4 0-55-15,2-2-48 0,6 1-49 0,1-3-58 16,5 2-92-16,7-3-92 0,5 5-119 15,8-1-137-15,6 0-141 0,-1 4-160 0,2 1-474 16,1 1-970-16,3 4 430 0</inkml:trace>
  <inkml:trace contextRef="#ctx0" brushRef="#br0" timeOffset="1550.59">5444 1766 304 0,'-5'-10'593'0,"1"0"28"15,0-1 6-15,2-1 14 0,-2-4 7 0,1-1-17 16,-1 1-21-16,3 4-28 0,1-5-23 0,1 5-34 0,-1-1-40 16,3 5-33-16,-3-3-35 0,1 2-51 15,2 5-236-15,-2 0-130 0,-1 4 0 0,16 3 0 16,-4 2 0-16,2 5 0 0,3 4 0 0,3 7 0 15,-2 3 0-15,1 5 0 0,2-3 0 0,-6 4 0 0,8 12 0 16,-9-13 0-16,0-1 0 0,-2 1 0 16,-1-2 0-16,-3-3 0 0,-2-5 0 0,-2-2 0 0,4-2 0 15,-3-7 0-15,-4-1 0 0,-1-1 0 16,3 0 0-16,-2-2 0 0,-1-4 0 0,0 0 0 16,0 0 0-16,8-20 0 0,-5 3 0 0,6-1 0 15,1-10 0-15,1-2 0 0,2 2 0 0,3-3 0 0,-3 1 0 16,1 3 0-16,-5 2 0 0,1 10 0 0,-1 1 0 15,-1 6 0-15,-3 1 0 0,3 5 0 16,-1 2 0-16,-7 0 0 0,17 8 0 0,-4 4 0 16,-3 3 0-16,0 2 0 0,3 8 0 0,-2 3 0 15,1-1 0-15,-1 0 0 0,1 0 0 0,-2 3 0 16,0-4 0-16,4-2 0 0,-1 1 0 0,3-6 0 16,-3-3-231-16,-1-5-1096 0,6 0-1437 0,0-3 635 15</inkml:trace>
  <inkml:trace contextRef="#ctx0" brushRef="#br0" timeOffset="2900.33">6722 2028 6602 0,'0'0'260'16,"0"0"-67"-16,0 0 47 0,0 0 64 0,-8-12-26 15,8 12-11-15,8-10-220 0,2 0-47 0,4-1 0 16,8-5 0-16,2-1 0 0,2 2 0 0,4-2 0 0,1 0 0 15,1 1 0-15,5-2 0 0,4-7 0 16,-10 5 0-16,-3-2 0 0,1-2 0 0,-5 5 0 16,-2-5 0-16,-4 1 0 0,0 2 0 0,-8 4 0 15,-4-1 0-15,0-1 0 0,-5 9 0 0,-1 1 0 16,-4 4 0-16,3-2 0 0,-7 6 0 0,-3 3 0 16,-1 4 0-16,3-1 0 0,-5 10 0 0,1 2 0 15,4-1 0-15,3 3 0 0,0 5 0 0,4 1 0 16,4 4 0-16,2 1 0 0,3-4 0 0,6-1 0 15,-3 0 0-15,7-3 0 0,-6 0 0 0,3 1 0 16,-4-6 0-16,-3 1 0 0,3-1 0 0,-4-2 0 0,0 1 0 16,-8-5 0-16,-2 1 0 0,-6 2 0 15,-3-3 0-15,-7 0 0 0,-3 2 0 0,5-3 0 16,-3-8 0-16,1 1 0 0,5 0 0 0,2-6 0 16,2 2 0-16,4-2 0 0,2-6 0 0,3-3 0 15,5-2 0-15,9-9 0 0,7-1 0 0,13-12 0 0,5-3 0 16,5-1 0-16,2 0 0 0,-7 3 0 0,4-2 0 15,-12 17 0-15,4 4 0 0,-3 1 0 16,-3 4 0-16,-11 3 0 0,-4 4 0 0,2 2 0 16,-7 3 0-16,0 4 0 0,0 4 0 0,-2 2 0 15,1 7 0-15,-4 1 0 0,-4 2 0 0,2 8 0 0,-3 1 0 16,-2-3 0-16,0 4 0 0,1-2 0 16,4-7 0-16,0 6 0 0,3-7 0 0,0-1 0 15,1-1 0-15,3-8 0 0,0 2 0 0,4-3 0 16,0-2 0-16,4-2 0 0,3-1 0 0,0-4 0 15,3-2 0-15,-1-4 0 0,8 0 0 0,-5-5 0 0,2-6 0 16,-3-1 0-16,1-4 0 0,-2-2 0 0,-2-1 0 16,0-3 0-16,-1-3 0 0,0 2 0 0,-6 0 0 15,-1 5 0-15,-6 12 0 0,-1 1 0 16,1 1 0-16,-1 5 0 0,0 2 0 0,-3-1 0 16,-1 2 0-16,0 3 0 0,0 0 0 0,-2 18 0 0,0-6 0 15,-2 4 0-15,-2 2 0 0,5 1 0 0,-1 7 0 16,1 0 0-16,2-2 0 0,1-5 0 15,4-2 0-15,-3 0 0 0,1-3 0 0,6 0 0 16,-3-4 0-16,4-2 0 0,5-1 0 0,2 0 0 16,0-7 0-16,0 0 0 0,10-4 0 0,-5 0 0 0,5-8 0 15,-2 1 0-15,3-4 0 0,-1-4 0 0,-5 0 0 16,8-7 0-16,-7 3 0 0,2-5 0 0,6-11 0 16,0 1 0-16,-9 15 0 0,-3 2 0 15,-5-4 0-15,3 5 0 0,-9 8 0 0,0 5 0 16,-1 2 0-16,-2 0 0 0,-1 3 0 0,-1 1 0 0,-4 1 0 15,12 5 0-15,-6 0 0 0,-1 2 0 0,-1 1 0 16,1-2 0-16,-1 3 0 0,1-3 0 0,-1 3 0 16,1 2 0-16,0-4 0 0,-1-1 0 0,0-1 0 15,-3 0 0-15,3-3 0 0,-1 1 0 16,-3-3 0-16,2 2 0 0,-2-2 0 0,0 0 0 0,4-11 0 16,0 5 0-16,-3 0 0 0,-2-4 0 0,1 1 0 15,0-2 0-15,-4-1 0 0,-2 1 0 16,-1 1 0-16,1 1 0 0,-3 3 0 0,-4 0 0 0,4 4 0 15,-4 3 0-15,-5 6 0 0,-2-1 0 16,-2 11 0-16,2 5 0 0,1 0 0 0,4 5 0 0,3 1 0 16,8 0 0-16,-1 0 0 0,1 1 0 0,7-3 0 15,6-2 0-15,8-1 0 0,1-5 0 16,5 1 0-16,4-8 0 0,5 0 0 0,0-3 0 16,4-6 0-16,2-3 0 0,2-3 0 0,-2 0 0 15,-1-7 0-15,-2-1 0 0,-2-4 0 0,-2-4 0 0,-3 1 0 16,-3-7 0-16,0-3 0 0,5-10 0 0,-8-5 0 15,-4-2 0-15,1-2 0 0,-10-1 0 0,5-4 0 16,-4 4 0-16,-1 1 0 0,-5 16 0 0,-3 1 0 16,1 12 0-16,-2 2 0 0,0 4 0 0,-3 8 0 15,-1 3 0-15,-1 3 0 0,-1 5 0 0,-7 11 0 16,4 8 0-16,-1 9 0 0,-3 13 0 0,4-2 0 16,5 4 0-16,-4-2 0 0,7 1 0 0,0-3 0 15,2-11 0-15,0 13 0 0,6-15 0 16,-1-4 0-16,8-1 0 0,-7-8 0 0,-1-2 0 15,6-3 0-15,-4-4 0 0,1-4 0 0,1-2 0 16,2 0 0-16,1-4 0 0,1-5 0 0,5-1 0 0,-2-2 0 16,-2-4 0-16,6-4 0 0,0-3 0 15,4-4 0-15,-5 2 0 0,-1 1 0 0,-5 5 0 0,0 2 0 16,-2 6 0-16,-2 0 0 0,1 5 0 0,0 1 0 16,-3 2 0-16,2 5 0 0,-3 1 0 15,2 3 0-15,4 4 0 0,-1 2 0 0,-5 1 0 0,7-2 0 16,-6 3 0-16,1-2 0 0,0-1 0 0,4 1 0 15,-4-4 0-15,-3-1 0 0,4-4 0 0,-1 1 0 16,0-2 0-16,4-5 0 0,-3 0 0 0,3-1 0 16,3-4 0-16,2-4 0 0,-4-6-476 0,8-2-272 15,0-8-414-15,1-1-1257 0,12-17 556 16</inkml:trace>
  <inkml:trace contextRef="#ctx0" brushRef="#br0" timeOffset="4536.66">10744 1894 105 0,'-9'4'544'0,"0"-3"26"0,5 1 22 0,0-1 8 0,4-1-21 16,-6-4-24-16,4 0-16 0,1-2-15 0,4-5-33 15,1 1-27-15,3-8-34 0,1-5-24 0,3-4-41 16,1-2-27-16,3 1-32 0,-2-6-29 16,7-13-26-16,1-1-33 0,-6 0-181 0,2-8-37 15,2-2 0-15,5-24 0 0,-7 27 0 0,1-25 0 0,-8 23 0 16,7-25 0-16,-10 28 0 0,-3 4 0 0,0 17 0 15,-4 4 0-15,5 5 0 0,-5 10 0 0,0 14 0 16,-4-13 0-16,1 13 0 0,3 0 0 0,-21 30 0 16,6 0 0-16,-3 13 0 0,-4 7 0 0,4 4 0 15,4 1 0-15,-1-4 0 0,2 2 0 16,4 5 0-16,0 24 0 0,5-31 0 0,4 0 0 0,8-3 0 16,6-1 0-16,-5-1 0 0,4-12 0 0,1-3 0 15,6-3 0-15,2 0 0 0,6-5 0 0,2-1 0 16,0-7 0-16,1-4 0 0,1-4 0 0,-2-3 0 15,4-4 0-15,-4-4 0 0,1-2 0 16,1-4 0-16,-4-5 0 0,0-6 0 0,-6-3 0 16,1-3 0-16,-5 0 0 0,0-2 0 0,-4-4 0 15,-4 1 0-15,0 6 0 0,-6-1 0 0,-3 9 0 16,-1 0 0-16,-1 5 0 0,0 8 0 0,-6 1 0 0,2 4 0 16,5 0 0-16,-19 9 0 0,5 4 0 15,-4 9 0-15,3-2 0 0,2 6 0 0,4 0 0 16,3 3 0-16,3 3 0 0,6-5 0 0,3-1 0 15,0-8 0-15,5 6 0 0,4-10 0 0,8 2 0 16,3-6 0-16,0-1 0 0,5-5 0 0,-3 0 0 0,3-4 0 16,-3-6 0-16,-1-3 0 0,0-1 0 0,-7 0 0 15,-5-1 0-15,5-7 0 0,-2-3 0 16,-5 0 0-16,-1 4 0 0,-3-7 0 0,-3 0 0 16,-2 8 0-16,0 6 0 0,0 0 0 0,-3 0 0 15,3 6 0-15,-4-1 0 0,0 5 0 0,0 0 0 16,0 0 0-16,0 0 0 0,-1 19 0 0,-2-1 0 0,6 0 0 15,-2 0 0-15,-1 0 0 0,3 9 0 0,-1-8 0 16,6 0 0-16,-4-3 0 0,1 1 0 0,0-5 0 16,4 2 0-16,-4-4 0 0,2-5 0 15,1 0 0-15,-1 0 0 0,0-2 0 0,3-5 0 16,2 1 0-16,-3-3 0 0,1 0 0 0,0-3 0 16,2-4 0-16,1-2 0 0,-3-1 0 0,3-1 0 15,3-7 0-15,2 0 0 0,-1-2 0 0,-4 3 0 16,1-3 0-16,2 5 0 0,-5 5 0 0,-2 6 0 15,4-3 0-15,-2 4 0 0,-1 3 0 0,-1 1 0 16,1 1 0-16,-10 2 0 0,19 6 0 0,-10 1 0 16,2-2 0-16,5 8 0 0,2-2 0 0,-3 0 0 15,2 0 0-15,2-1 0 0,0-1 0 0,8 4 0 16,-1-2 0-16,1-4 0 0,1-2 0 0,1-2 0 16,-1 0 0-16,-9-4 0 0,2-3 0 0,0 1 0 15,0-3 0-15,-3-1 0 0,2-1 0 0,-4 0 0 16,-2-5 0-16,-1 1 0 0,-1-1 0 0,-4-2 0 15,-2-4 0-15,1 2 0 0,-6 0 0 0,4 1 0 16,-4 3 0-16,-2 1 0 0,-5 2 0 0,-1 0 0 16,2 4 0-16,-3 5 0 0,-3 1 0 0,-1 6 0 15,0 2 0-15,-9 9 0 0,5-3 0 0,-2 4 0 16,1 3 0-16,4 6 0 0,1-1 0 0,4 1 0 16,4 0 0-16,7-1 0 0,1-2 0 0,6 0 0 15,4-3 0-15,5-3 0 0,-2-5 0 0,9-3 0 16,5-6 0-16,5-3 0 0,-3-2 0 0,4-5 0 15,-4 1 0-15,0-6 0 0,1-2 0 0,-4-4 0 16,1-3 0-16,-3-1 0 0,-1-7 0 0,-1 3 0 16,4-16 0-16,-3-3 0 0,0-3 0 0,-4-4 0 15,0-1 0-15,-1 2 0 0,-3-5 0 0,-5 0 0 16,-1 1 0-16,-3 2 0 0,-6 17 0 0,-2 4 0 16,-2 2 0-16,2 6 0 0,-4 9 0 0,0 4 0 15,-3 0 0-15,1 7 0 0,-1 5 0 0,-5 5 0 16,-2 6 0-16,2 3 0 0,-4 9 0 0,2 5 0 15,-2 5 0-15,4 9 0 0,1-8 0 0,1 12 0 16,2 5 0-16,6-3 0 0,5 0 0 0,0-4 0 16,-1-10 0-16,2-1 0 0,3-2 0 0,3-6 0 15,-2 2 0-15,3-8 0 0,2-6 0 0,-2-2 0 16,5-3 0-16,1 0 0 0,-1-5 0 0,1-3 0 16,2-4 0-16,-1-1 0 0,3-1 0 0,-4-3 0 15,7-4 0-15,1-8 0 0,-2 0 0 0,-2-4 0 16,-2-5 0-16,7-10 0 0,-12 10 0 0,1-1 0 15,-2-1 0-15,-2 2 0 0,1 5 0 0,-10 6 0 16,0-1 0-16,-3 7 0 0,-1 4 0 0,1 0 0 16,-2 0 0-16,0 0 0 0,1 7 0 15,-8-3 0-15,8 3 0 0,0 0 0 0,-23 11 0 0,18-2 0 16,-3 5 0-16,2-2 0 0,2 5 0 0,4-2 0 16,1 3 0-16,2 2 0 0,1-1 0 0,2 0 0 15,3 5 0-15,1-3 0 0,4 2 0 16,3-3 0-16,-7-2 0 0,-1-2 0 0,3-1 0 0,-2 0 0 15,-2 1 0-15,-3-5 0 0,-1 1 0 16,-1-6 0-16,-3 0 0 0,-2 0 0 0,-2 0 0 16,-5-1 0-16,-5-2 0 0,4-2 0 0,-7 1 0 0,-11 1 0 15,-2-6 0-15,2 0-93 0,-1-2-640 0,-4-3-495 16,-2-3-1330-16,2 0 588 0</inkml:trace>
  <inkml:trace contextRef="#ctx0" brushRef="#br0" timeOffset="5002.55">14589 1116 4226 0,'17'-21'315'0,"-2"-3"-149"15,-1 11 2-15,-2 0 63 0,-6 2 41 0,0 3 20 16,-2-2 6-16,2 4-39 0,-4 4-28 0,-1-1-13 16,-1 3 4-16,0 0 26 0,5 18 17 0,-11 1 2 15,0 7 10-15,-5 7-41 0,-3 14-236 0,-1 4 0 16,-4-3 0-16,3 5 0 0,4 7 0 0,-5 20 0 16,6-20 0-16,6-4 0 0,3 1 0 0,6 2 0 15,0 0 0-15,10-2 0 0,6-6 0 0,5-2 0 16,3-6 0-16,3-4 0 0,0-2 0 0,-4-13 0 15,3-2 0-15,-2-4 0 0,-3-4 0 0,-4-10 0 16,-3 0 0-16,-6-4-718 0,4-7-528 0,-9-3-1350 16,2-4 598-16</inkml:trace>
  <inkml:trace contextRef="#ctx0" brushRef="#br0" timeOffset="6783.92">15610 1578 4950 0,'11'-6'461'0,"-1"-1"-263"0,-4-2-56 16,-1 0 79-16,-2-1 45 0,-3-1 0 0,-1-3-18 15,-2 2-10-15,-1 3-21 0,-1-6 3 0,-5 2-11 16,-3 1-11-16,-1 1-14 0,1 8-11 0,-8-1-173 16,2 5 0-16,-2 5 0 0,-7 4 0 0,-3 3 0 15,3 5 0-15,1 1 0 0,-1 8 0 0,6 0 0 16,-3 14 0-16,8-15 0 0,0 2 0 0,6 0 0 15,5-1 0-15,3-8 0 0,6 0 0 0,3-2 0 16,5-2 0-16,1-3 0 0,5-2 0 0,1-7 0 16,2-3 0-16,0 0 0 0,10-6 0 0,-3-6 0 15,1-2 0-15,0-1 0 0,-5-3 0 16,1-8 0-16,-2-1 0 0,-2 2 0 0,1-8 0 16,4-16 0-16,-5 6 0 0,-3-6 0 0,-4 2 0 15,1-1 0-15,-4-1 0 0,-2-4 0 0,0 1 0 0,-2 2 0 16,-1 14 0-16,-7 4 0 0,2 3 0 15,0 10 0-15,-2 3 0 0,2 8 0 0,-2 3 0 0,2 5 0 16,0 0 0-16,-9 23 0 0,1 1 0 0,2 7 0 16,-2 16 0-16,4 1 0 0,-2 4 0 15,5-2 0-15,2 4 0 0,4 0 0 0,-4 2 0 16,3-7 0-16,1-16 0 0,3 3 0 0,2 10 0 0,2-19 0 16,-1-1 0-16,1-3 0 0,-1-8 0 0,0-5 0 15,-1-1 0-15,1-3 0 0,3-3 0 16,0 0 0-16,-1-7 0 0,1 1 0 0,5-3 0 0,0-5 0 15,-1-2 0-15,2-6 0 0,3-2 0 0,-2 2 0 16,-5-6 0-16,4-4 0 0,8-14 0 16,-11 21 0-16,-6-2 0 0,-2 8 0 0,2-10 0 15,-6 13 0-15,1 6 0 0,-2-2 0 0,0 7 0 16,-4 2 0-16,0 0 0 0,0 0 0 0,-3 26 0 16,-2-9 0-16,-4 8 0 0,7 3 0 0,-1-2 0 15,3 4 0-15,0 1 0 0,1-3 0 0,6-4 0 16,1 0 0-16,0-4 0 0,0-6 0 0,6-1 0 15,0-1 0-15,2-3 0 0,1-3 0 0,1-5 0 16,1-2 0-16,3-3 0 0,-3-2 0 0,8-5 0 0,-1-7 0 16,-1 0 0-16,1-1 0 0,-1-3 0 0,-1-2 0 15,11-11 0-15,-12 9 0 0,0 7 0 16,0-4 0-16,0 5 0 0,0-1 0 0,-8 9 0 0,2-2 0 16,-7 6 0-16,3 3 0 0,0 4 0 15,0 1 0-15,-1 3 0 0,1 5 0 0,0 0 0 16,2 4 0-16,-6 1 0 0,1 1 0 0,-2 2 0 15,5 5 0-15,-8-2 0 0,0-2 0 0,-1 0 0 16,-3 1 0-16,-2-2 0 0,-2-1 0 0,-3-3 0 16,2 1 0-16,-2-4 0 0,-2-2 0 0,0 0 0 15,-3-5 0-15,2 1 0 0,-5-3 0 0,1-2 0 16,2 1 0-16,-1-1 0 0,1-1 0 0,0 1 0 16,11 0 0-16,-14 0 0 0,8-1 0 0,6 1 0 15,-10 0 0-15,10 0 0 0,0 0 0 0,0 0 0 16,0 0 0-16,0 0 0 0,0 0 0 0,34 7 0 15,-16-6 0-15,5-1 0 0,8 0 0 0,1 0 0 16,1-1 0-16,4-4 0 0,-2 0 0 0,-1-2 0 16,3-1 0-16,-4-2 0 0,-1 1 0 0,0-3 0 15,-2-2 0-15,-4-1 0 0,1 0 0 0,-5-2 0 16,-3-4 0-16,0-2 0 0,-2-4 0 0,-3 3 0 16,-4-5 0-16,2 3 0 0,-2-1 0 0,-6-2 0 15,-7 4 0-15,3 9 0 0,-1 5 0 0,-4 0 0 16,-1 4 0-16,-1 4 0 0,7 3 0 0,-19 6 0 15,6 5 0-15,0 4 0 0,-2 1 0 0,5 9 0 16,-2 5 0-16,6 5 0 0,3-5 0 0,7 3 0 16,0-1 0-16,5 0 0 0,1-1 0 0,8-4 0 15,0-3 0-15,8-1 0 0,3-4 0 0,4-3 0 16,4-7 0-16,4-1 0 0,9-1 0 0,-13-6 0 16,3-3 0-16,-1-4 0 0,12-2 0 0,-15 0 0 15,-1 0 0-15,2-4 0 0,-3-6 0 0,-2-2 0 16,0-2 0-16,-4 1 0 0,-1-1 0 0,-1-3 0 15,-2 0 0-15,-4-3 0 0,-4 3 0 0,-3 0 0 16,-8 1 0-16,-3 4 0 0,-2 4 0 0,-5 1 0 16,1 5 0-16,-5 5 0 0,-7-2 0 0,-4 2 0 15,-6 9 0-15,-1 7 0 0,-1 4 0 0,2 2 0 16,-1 3 0-16,5-2 0 0,1 1 0 0,3 3 0 16,3 0 0-16,7-5 0 0,-1-2 0 15,4 0 0-15,1 1 0 0,3-4 0 0,3-1 0 16,2-1 0-16,5-2 0 0,-3-2 0 0,1-2 0 15,4-1 0-15,1 0 0 0,-1-2 0 0,1-1 0 0,3-3 0 16,-4 0 0-16,5-4 0 0,-3-1 0 0,-2 0 0 16,-2 0 0-16,3-1 0 0,-3-1 0 15,2-2 0-15,-3 4 0 0,-3 2 0 0,1 3 0 0,-2-1 0 16,0 0 0-16,-4 4 0 0,0 0 0 16,0 0 0-16,8 8 0 0,-7-1 0 0,-2-1 0 15,2 0 0-15,-1 4 0 0,1 0 0 0,1-4 0 16,2 0 0-16,1 3 0 0,2-1 0 0,-2-4 0 0,4-1 0 15,-2-3 0-15,7-1 0 0,-3 0 0 0,3-3 0 16,4-1 0-16,0-2 0 0,1-1 0 0,2 1 0 16,-2-3 0-16,8-7 0 0,-2 1 0 0,2 1 0 15,3 1 0-15,0-6 0 0,2 1 0 16,0 1 0-16,0 3 0 0,-3 0 0 0,1 3 0 16,-3 2 0-16,-8 5 0 0,0 0 0 0,0 8 0 0,-1 1 0 15,-9 3 0-15,1 3 0 0,-2-2 0 16,2 7 0-16,-5 1 0 0,3 4 0 0,-7-1 0 0,1-1 0 15,-2 0 0-15,-2 1 0 0,0-2 0 16,-5 0 0-16,2-3 0 0,0-2 0 0,-1-2 0 16,-1-1 0-16,1 0 0 0,-2-3 0 0,3-2 0 15,-4-3 0-15,1-1 0 0,8 0 0 0,-14-3 0 16,6 2 0-16,8 1 0 0,-11-6 0 0,6 1 0 0,1 0 0 16,0 0 0-16,1 0 0 0,3 0 0 15,0 5 0-15,7-11 0 0,-2 4 0 0,8 1 0 16,5 1 0-16,-3-1 0 0,6-2 0 0,6-3 0 15,1 7 0-15,-1-2 0 0,2-4 0 0,0-2 0 16,-7 7 0-16,2-3 0 0,-5-1 0 0,6-5 0 16,-6 2 0-16,3-3 0 0,-2-1 0 0,2 1 0 0,-3-7 0 15,-6-2 0-15,3 0 0 0,-1 2 0 16,-3-1 0-16,1-1 0 0,-6 6 0 0,1 1 0 16,-4 2 0-16,0 3 0 0,-4 0 0 0,-3 3 0 15,1 4 0-15,-3 2 0 0,-3 2 0 0,8 1 0 16,-23 11 0-16,9-2 0 0,1 6 0 0,-7 4 0 15,6 4 0-15,5 1 0 0,3 2 0 0,0 1 0 16,5-1 0-16,4-2 0 0,-1-5 0 0,3 4 0 16,2-7 0-16,2-3 0 0,1-1 0 0,-1 3 0 15,5-6-153-15,0-2-236 0,-4-3-76 0,3-3-69 16,-7-2-118-16,-6 1-348 0,17-12-1083 0,-12 4 479 16</inkml:trace>
  <inkml:trace contextRef="#ctx0" brushRef="#br0" timeOffset="6967.23">17419 1026 5532 0,'-29'1'161'0,"9"0"-92"16,10 1-49-16,-3 1-2 0,8-1-1 0,1 0-6 15,3 1-28-15,1-3-39 0,0 0-39 0,6 8-66 16,-2-6-122-16,9 0-151 0,-5-1-363 0,1 4-864 15,-9-5 382-15</inkml:trace>
  <inkml:trace contextRef="#ctx0" brushRef="#br0" timeOffset="9619.98">20473 1709 3912 0,'12'-11'127'0,"0"-2"-96"0,-9 2-24 0,1-2 35 15,-2-4 45-15,-2-1 10 0,-4-1 21 0,-1-6 4 16,-2 6 0-16,-7-4 2 0,-3 0 4 0,-3 1 8 15,-6 4-1-15,-2 4-3 0,-3 3 4 0,3 3 9 16,-4 4-5-16,3 5-2 0,-2 8-10 0,0 3-6 16,1 1-2-16,-1 8-4 0,-5 14-10 0,6 3-5 15,11-8-15-15,6 2-9 0,0 0-10 0,7 2 0 16,4 0 0-16,7-5 11 0,4 0-4 16,4-1 6-16,5-8 22 0,5-5 13 0,6-7-1 15,2-6-1-15,6-5-5 0,12-9-2 0,-12 2 0 16,15-15 0-16,-2-4-3 0,-4-4-53 0,-5-2-50 0,-4 1 0 15,-4-4 0-15,-1-13 0 0,-4 8 0 0,-3 0 0 16,-6 0 0-16,1-6 0 0,-8 2 0 0,3-5 0 16,-10 0 0-16,-5-3 0 0,0 7 0 15,-3 15 0-15,0 5 0 0,-1 9 0 0,1 4 0 16,1 5 0-16,-1 6 0 0,-2 5 0 0,5-1 0 16,-20 18 0-16,6 8 0 0,-3 5 0 0,-1 13 0 15,0 4 0-15,8 4 0 0,3 3 0 0,1 0 0 16,5-1 0-16,7-4 0 0,-1-1 0 0,7-3 0 0,3-2 0 15,-3-12 0-15,6-3 0 0,1-2 0 16,6-7 0-16,0-2 0 0,-1-5 0 0,0-6 0 16,-2-4 0-16,1-2 0 0,-3-4 0 0,0 0 0 15,-1-6 0-15,5-5 0 0,-9 1 0 0,4-7 0 16,-8 2 0-16,2-8 0 0,-5-1 0 0,1-1 0 16,-3 0 0-16,-4 10 0 0,-1 7 0 0,1-1 0 15,0 2 0-15,3 4 0 0,-4 2 0 0,-1 4 0 16,0 0 0-16,0 0 0 0,-10 21 0 0,7-6 0 15,3 3 0-15,2 3 0 0,-1-3 0 0,8 8 0 16,-2-8 0-16,0-1 0 0,2-4 0 0,5 1 0 16,2-2 0-16,0-2 0 0,1-2 0 0,6-3 0 15,-4-4 0-15,0-3 0 0,2-2 0 0,-2 0 0 16,0-5 0-16,-5-1 0 0,0-3 0 0,0 1 0 16,-1 2 0-16,-3-6 0 0,3 0 0 0,-4-2 0 15,-4 3 0-15,-2-2 0 0,-2 4 0 16,3 3 0-16,-4 1 0 0,1-1 0 0,0 5 0 0,-1 5 0 15,0 0 0-15,0 0 0 0,-2 19 0 0,-3 1 0 16,1 11 0-16,-1 3 0 0,-2 18 0 0,1 4 0 16,2 4 0-16,4 0 0 0,-4 24 0 0,3 1 0 15,6-2 0-15,-4-22 0 0,-1 25 0 16,3-26 0-16,-2-1 0 0,-1 1 0 0,4-6 0 0,-5-3 0 16,-6-6 0-16,2-14 0 0,-4-3 0 15,0-10 0-15,0-1 0 0,-8-6 0 0,1-2 0 16,-4-4 0-16,-1-1 0 0,-7-10 0 0,1-3 0 15,-2-4 0-15,3-4 0 0,3-5 0 0,-1-5 0 16,5-5 0-16,2-14 0 0,3-2 0 0,11-1 0 0,1-3 0 16,15-31 0-16,6 2 0 0,2 28 0 15,14-25 0-15,-5 23 0 0,13-18 0 0,-6 27 0 16,2 1 0-16,2 6 0 0,6-2 0 0,-2 6 0 16,0 3 0-16,-4 4 0 0,0 2 0 0,-9 5 0 15,3-1 0-15,-8 4 0 0,1 0 0 0,-4 3 0 16,-8 4 0-16,1 4 0 0,-10 1 0 0,0 2 0 15,0 1 0-15,-4 2 0 0,-3 1 0 0,0 0 0 0,3 12 0 16,-6-2 0-16,-2 6 0 0,-2 8 0 16,-5 3 0-16,3-4 0 0,-1 4 0 0,4 0 0 15,3-2 0-15,2-4 0 0,2-1 0 0,2-2 0 16,3-2 0-16,0-5 0 0,2-1 0 0,2-4 0 16,8 1 0-16,1 0 0 0,-1-5 0 0,5-4 0 15,-1-2 0-15,-1-2 0 0,3-3 0 0,1 0 0 0,-1-5 0 16,-2-4 0-16,0 1 0 0,2-4 0 15,-6 1 0-15,0 0 0 0,-1-1 0 0,-7 7 0 16,-5 5 0-16,3 1 0 0,-1 1 0 0,-3 2 0 16,1 1 0-16,-5 4 0 0,0 0 0 0,0 0 0 15,8 16 0-15,-7-1 0 0,-1 1 0 0,3 2 0 16,-1 2 0-16,0-2 0 0,-4-2 0 0,4 3 0 16,-1-1 0-16,0-3 0 0,2-3 0 0,-3-2 0 15,1-1 0-15,2-3 0 0,-3-1 0 0,0-5 0 16,1 4 0-16,-1-4 0 0,0 0 0 0,0 0 0 15,23-10 0-15,-9 0 0 0,-4 2 0 0,4-7 0 16,4-2 0-16,3-2 0 0,-5-2 0 0,6 4 0 16,-3-1 0-16,-3 7 0 0,-5 4 0 0,3-3 0 15,-1 6 0-15,-3 0 0 0,0 4 0 0,2 4 0 16,-1-2 0-16,0 4 0 0,-1 3 0 0,-1 0 0 16,0 4 0-16,1 1 0 0,-4-3 0 0,-1-1 0 15,4 5 0-15,-4-4 0 0,4-1 0 0,-1-1 0 16,-3-1 0-16,0-2 0 0,-2-1 0 0,-3-5-340 15,6 6-70-15,-6-6-74 0,0 0-79 0,0 0-503 16,0 0-1154-16,0 0 510 0</inkml:trace>
  <inkml:trace contextRef="#ctx0" brushRef="#br0" timeOffset="9752.84">21991 1476 99 0,'-20'-25'498'0,"3"6"-9"15,2 6 42-15,5-1 13 0,-2 3-14 0,2 2-3 0,6 1 5 16,-2 0-49-16,2 3-60 0,0 3-48 15,4 2-31-15,0 0-35 0,0 0-74 0,0 0-82 16,28 12-99-16,-12 0-121 0,10-1-130 0,-1 2-150 16,3 1-175-16,1 1-311 0,4 1-901 0,2 4 399 15</inkml:trace>
  <inkml:trace contextRef="#ctx0" brushRef="#br0" timeOffset="10286.84">22767 1821 3854 0,'10'-4'214'15,"-2"-4"-67"-15,0-2 65 0,-1-5 51 0,1-1 17 16,-6-2-5-16,4-1-25 0,-2 0-15 0,-4-1-3 16,-2-6 12-16,1-3-5 0,0 11 9 0,-3-1-4 15,-4 1-18-15,3 1-22 0,-4 3-16 0,3 4-16 16,-8 0-17-16,-2 2-26 0,2 4-11 0,-4 5-56 16,-3 5-62-16,-6 3 0 0,1 5 0 0,3 4 0 15,0 3 0-15,0 1 0 0,5 1 0 0,7 4 0 16,3-1 0-16,8-5 0 0,3-4 0 0,3 1 0 15,4-2 0-15,1-3 0 0,3-1 0 0,4-6 0 16,1 0 0-16,0-2 0 0,3-7 0 0,-1 0 0 16,6-6 0-16,-9 0 0 0,-5 0 0 15,2-4 0-15,-2 1 0 0,-3-1 0 0,-1-2 0 0,0 5 0 16,-1-1 0-16,-3 2 0 0,-4-2 0 0,3-1 0 16,-1 4 0-16,-2 5 0 0,-1 3 0 0,2-6 0 15,-2 6 0-15,0 0 0 0,0 17 0 0,-1-5 0 16,1 14 0-16,-1 7 0 0,2 2 0 0,2 13 0 15,1 4 0-15,2 0 0 0,0 1 0 0,-1 3 0 16,-2 2 0-16,1 23 0 0,-2-26 0 0,0 1 0 16,-1 2 0-16,4-4 0 0,-2 1 0 0,-3-6 0 15,-3-4 0-15,-2-9 0 0,0-3 0 0,-2-4 0 16,-2-2 0-16,1-10 0 0,-4-2 0 0,3-3 0 16,-5-4 0-16,1-6 0 0,-6-3 0 0,0-2 0 15,-2-4 0-15,2-1 0 0,-4-6 0 16,5-4 0-16,1-4 0 0,2-6 0 0,3-1 0 15,3-6 0-15,0-11 0 0,7 0 0 0,4 9 0 16,7-9 0-16,0 14 0 0,7 0 0 0,3-1 0 16,3 4 0-16,6 2 0 0,12-3 0 0,-12 9 0 15,17-5 0-15,-13 13 0 0,-2-1 0 0,6-2 0 0,-4 3-248 16,0 3-1077-16,-4-1-1433 0,-1 2 635 16</inkml:trace>
  <inkml:trace contextRef="#ctx0" brushRef="#br0" timeOffset="10633.73">23761 1361 4354 0,'-10'-34'325'0,"5"4"-130"0,-3 5 80 0,3 7-35 15,4 2 14-15,0 5-4 0,-3 1-19 16,3 3-42-16,-1 0-35 0,1 6 22 0,1 1 49 16,0 0 12-16,1 22 9 0,1-2 0 0,-2 8-2 15,-3 18 1-15,2 3-140 0,0 1-105 0,-2 7 0 16,7 24 0-16,-2 0 0 0,0-20 0 0,-1 23 0 16,-4-24 0-16,7 25 0 0,1-2 0 0,-10-25 0 15,4 2 0-15,1 24 0 0,-5-28 0 0,-2 0 0 16,1-6 0-16,2-1 0 0,-1-14 0 0,-1-4 0 0,1-5 0 15,1-6 0-15,4-5 0 0,-5-5 0 16,-1-6 0-16,1-5-44 0,5 1-468 0,-16-10-31 16,4-4-34-16,1-8-44 0,-2-7-362 0,0-1-1064 15,8-6 471-15</inkml:trace>
  <inkml:trace contextRef="#ctx0" brushRef="#br0" timeOffset="11883.83">23641 1756 153 0,'8'-34'342'0,"1"2"7"0,-4 4 11 16,6 0 26-16,-4 2 17 0,1 9 24 0,-1 2 6 15,2 1-2-15,0 0-24 0,0 6-32 0,0-1-32 16,4 4-28-16,3-4-30 0,-3 6-26 0,6 3-29 16,-2 5-21-16,3 4-13 0,6 3-20 0,-4 6-21 15,-2 2-25-15,1 3-9 0,-7 2-20 0,0 1-21 16,-3 3-23-16,-7 3-11 0,0-5-10 0,-4 2-6 16,-4 1-12-16,-5-3 4 0,-6-5-5 15,1 1 2-15,-9-3-4 0,1 1-1 0,0-3 2 0,4-6 2 16,3-2 17-16,-2 0-1 0,7-3 10 0,0-5 19 15,1 0 20-15,5 2 19 0,0-3-12 0,4-1-6 16,0 0-11-16,11-12-15 0,5 2-3 16,2 0-2-16,10-9-12 0,6-1 3 0,10-10-8 0,-3 5-1 15,1-4-5-15,-1-5 5 0,-1 2-15 0,-3-1 6 16,-3-2-14-16,-13 12 2 0,-2 0 20 0,-6-1-20 16,-6 8 22-16,0 0 6 0,-5 3-18 0,-2 2-24 15,-5-1 0-15,-2 5 0 0,-4-1 0 16,-8 1 0-16,4 2 0 0,-3 7 0 0,1 0 0 0,3 3 0 15,3-1 0-15,-2 0 0 0,4 3 0 16,0 1 0-16,1 1 0 0,6-1 0 0,4 2 0 0,2 1 0 16,5 1 0-16,9 0 0 0,0-2 0 0,9-1 0 15,1-1 0-15,1-3 0 0,-2 4 0 16,2-2 0-16,1-5 0 0,-11-2 0 0,4 0 0 0,-4 2 0 16,-6-4 0-16,-3 2 0 0,0 0 0 15,-2 2 0-15,-3-2 0 0,-1 2 0 0,-1 3 0 16,-1-1 0-16,-3 4 0 0,-1 2 0 0,-1 1 0 15,-4 5 0-15,0 0 0 0,0 0 0 0,1 3 0 0,1-1 0 16,1-1 0-16,2 0 0 0,-1-1 0 0,3-3 0 16,1-1 0-16,1-1 0 0,3-2 0 15,1-1 0-15,4-3 0 0,0-2 0 0,2-1 0 16,6-2 0-16,2-2 0 0,-2-3 0 0,1-1 0 16,3-2 0-16,1-3 0 0,5-1 0 0,-3-4 0 15,-5-2 0-15,3-3 0 0,-3-1 0 0,2 3 0 0,-3-1 0 16,-1 0 0-16,1 1 0 0,-10 4 0 15,-1 6 0-15,-3 1 0 0,0 1 0 0,-1 4 0 0,-1 0 0 16,-3 3 0-16,0 0 0 0,-3 13 0 16,-2-3 0-16,-1 0 0 0,2 7 0 0,0 0 0 15,1 2 0-15,1 0 0 0,2 6 0 0,2-7 0 16,1-4 0-16,1-2 0 0,2 2 0 0,4-2 0 16,2 0 0-16,-2-5 0 0,3-2 0 0,0-2 0 15,3 0 0-15,-3-2 0 0,0-1 0 0,0-5 0 16,1-2 0-16,-2 2 0 0,-4-2 0 0,2-2 0 15,3-5 0-15,-7 0 0 0,1-4 0 0,-3-2 0 16,-4-6 0-16,-3 0 0 0,-2-3 0 0,-7 1 0 16,1-5 0-16,0 5 0 0,-7 3 0 0,0 4 0 15,-3 1 0-15,5 2 0 0,-6 3 0 0,5 6 0 0,7 3 0 16,4 4 0-16,-1 0 0 0,0 0 0 16,7 2 0-16,0 0 0 0,-9 5 0 0,9-5 0 15,10 13 0-15,3-8 0 0,5 3 0 0,10 3 0 16,1-1 0-16,3-5 0 0,0-2 0 0,1 0 0 15,3 1 0-15,-3-4 0 0,-2-1 0 0,-1-4 0 16,-3 0 0-16,-7-4 0 0,-3 1 0 0,0-7 0 16,-3 2 0-16,-2-3 0 0,4-5 0 0,-4-3 0 15,-1 0 0-15,-1 0 0 0,-2-1 0 0,-4 1 0 16,0 4 0-16,-2 1 0 0,0 6 0 0,-1 1 0 16,0 5 0-16,2 1 0 0,-3 2 0 0,0 4 0 15,0 0 0-15,-12 12 0 0,6 3 0 0,-4 8 0 16,-2 5 0-16,6 4 0 0,-2 2 0 0,-1 1 0 15,0 1 0-15,0 8 0 0,3-11 0 0,-2 2 0 16,6-2 0-16,-2 1 0 0,1-3 0 0,-1-6 0 16,3 0 0-16,-3-8 0 0,4-3 0 0,-1-3 0 15,-3-4 0-15,4 3 0 0,0-5 0 0,0-1 0 16,1-1 0-16,-1-3 0 0,0 0 0 0,0 0 0 16,12-13 0-16,-7 4 0 0,5-5 0 0,3 0 0 15,5-5 0-15,-4 4 0 0,3 1 0 16,-3 0 0-16,4 1 0 0,-2 1 0 0,3 5 0 0,-2 0 0 15,3 0 0-15,2 4 0 0,-4 1 0 0,-4 1 0 16,-1 3 0-16,2 6 0 0,1 2 0 0,-2 0 0 16,-2 1 0-16,-1 4 0 0,-4 1 0 0,0 1 0 15,-5-2 0-15,0 2 0 0,-8 1 0 0,0-3 0 16,-3 0 0-16,-1 0 0 0,0-2 0 0,-7-3 0 16,-2 0 0-16,-7 0 0 0,-2-1 0 15,-3 0 0-15,3-5 0 0,-2-1 0 0,8-2 0 0,-1 0 0 16,-5-3 0-16,6 2 0 0,4 0 0 0,4-1 0 15,0-2 0-15,3 3 0 0,0-2 0 0,5-1-43 16,4-1-440-16,0-1-87 0,4-1-126 0,3-1-371 16,7 0-1155-16,5-3 511 0</inkml:trace>
  <inkml:trace contextRef="#ctx0" brushRef="#br0" timeOffset="12702.84">26343 1973 355 0,'13'-3'561'0,"-4"-3"0"15,2-4-9-15,-3 1-9 0,-2-6-11 0,-1-3-14 16,1 0-10-16,1-6-31 0,-8 3-3 0,-3 3-31 16,0-2-20-16,-1-5-28 0,1 9-30 15,-5 5-31-15,-1-3-31 0,2 8-28 0,3 4-37 0,-7 0-28 16,-5 4-86-16,-1 6-124 0,-4 6 0 15,1 7 0-15,-4 0 0 0,7 5 0 0,3 0 0 0,2-1 0 16,-1-2 0-16,9 3 0 0,1 1 0 0,4-8 0 16,4 0 0-16,-1-2 0 0,3-2 0 0,4-7 0 15,-2 1 0-15,1-4 0 0,2-2 0 16,1-1 0-16,1-3 0 0,-2-1 0 0,6-4 0 16,-5-1 0-16,1-4 0 0,4 0 0 0,-3-4 0 15,-2 1 0-15,0-1 0 0,1-1 0 0,-1-1 0 0,-3 0 0 16,0 1 0-16,-2 7 0 0,-1-1 0 0,1 3 0 15,-4 4 0-15,3-1 0 0,-5 4 0 0,-1 0 0 16,0 0 0-16,9 14 0 0,-8-2 0 0,3 5 0 16,0-3 0-16,1 5 0 0,0 1 0 15,4-4 0-15,3-2 0 0,1-1 0 0,6-1 0 16,-3-2 0-16,6-3 0 0,9-1 0 0,3-2 0 16,-2-4 0-16,-1-7 0 0,1-3 0 0,-1-4 0 0,-1 2 0 15,0-6 0-15,-4-3 0 0,2-4 0 0,3-11 0 16,-8 6 0-16,3-12 0 0,-7-6 0 0,3 1 0 15,-6-1 0-15,1 0 0 0,-6-3 0 0,7-2 0 16,-5 2 0-16,-10 2 0 0,2 15 0 16,-2 7 0-16,1 8 0 0,-4 3 0 0,0 6 0 15,0 6 0-15,0 2 0 0,0 2 0 0,0 0 0 16,-15 24 0-16,7 3 0 0,1 9 0 0,0 10 0 16,2-10 0-16,3 14 0 0,2 0 0 0,-3-2 0 15,1-1 0-15,3-14 0 0,0 0 0 0,4-1 0 16,0-1 0-16,-5-12 0 0,3-1 0 0,-1-7 0 15,-2-2 0-15,0-2 0 0,4-1 0 0,-4-4 0 16,0-2 0-16,0 0 0 0,1-13 0 0,3 1 0 16,4-2 0-16,-5-4 0 0,4-11 0 0,2 2 0 0,1-1 0 15,4-2 0-15,-1 0 0 0,10 2 0 16,0 3 0-16,4 4 0 0,-3 0 0 0,6 8 0 0,-1 2 0 16,-1 9 0-16,4 3 0 0,0 3 0 15,-4 2 0-15,0 6-1366 0,-11 1-1478 0,-7 2 654 16</inkml:trace>
  <inkml:trace contextRef="#ctx0" brushRef="#br0" timeOffset="14402.73">15591 3104 211 0,'-13'3'481'0,"2"1"4"16,2 1 7-16,1-2-7 0,3-1-15 0,-1-1-11 0,1 0-12 15,5-1-27-15,0 0-35 0,14-11-19 0,-3 1-39 16,12-6-20-16,3 0-22 0,1-3-23 15,1 1-20-15,-1-3-17 0,-2-1-14 0,-2-4-11 16,-3 3-9-16,1-1-2 0,-6-3-19 0,-2 4-12 16,0 1-9-16,-9-3-6 0,-4 5-11 0,-3 1 0 0,-2 0-4 15,-4 5-89-15,1 4-39 0,-1 2 0 0,-2 2 0 16,-2 5 0-16,-6 6 0 0,0 5 0 0,-3 4 0 16,1 7 0-16,0 2 0 0,3 6 0 15,5 4 0-15,1 1 0 0,5 1 0 0,7 1 0 16,4-3 0-16,4-3 0 0,3-3 0 0,6-4 0 0,2 1 0 15,4-4 0-15,1-8 0 0,6 1 0 0,-1-8 0 16,-9-3 0-16,11-5 0 0,-3 0 0 0,-7-2 0 16,-3-2 0-16,6-5 0 0,0-3 0 0,-10 1 0 15,4-8 0-15,-8-3 0 0,4 1 0 16,-2-1 0-16,-2 2 0 0,-1 5 0 0,0-6 0 0,-4 10 0 16,-1 3 0-16,-1 6 0 0,2-5 0 0,-4 8 0 15,4 1 0-15,-5 1 0 0,0 0 0 16,12 17 0-16,-7-4 0 0,1 4 0 0,0 0 0 0,2 9 0 15,-3 1 0-15,0-9 0 0,3 7 0 16,1-5 0-16,-1-3 0 0,1-1 0 0,-4-6 0 0,3 0 0 16,0-3 0-16,-1 1 0 0,-1-5 0 0,2-1 0 15,1-2 0-15,2-1 0 0,-1 0 0 16,-1-5 0-16,-1 1 0 0,1-2 0 0,6-6 0 16,1-2 0-16,-2-1 0 0,6-3 0 0,-1 0 0 0,0 1 0 15,-1 0 0-15,0 5 0 0,-2 1 0 0,0 0 0 16,2 2 0-16,-4 3 0 0,4 0 0 0,-8 3 0 15,7 0 0-15,2-1 0 0,-1 1 0 0,-4 3 0 16,2 0 0-16,4 2 0 0,-2-1 0 0,3-1 0 16,-4 1 0-16,2-3 0 0,-1 2 0 0,0 1 0 15,-1-2 0-15,-6-2 0 0,2 2 0 0,-2-2 0 16,-2-1 0-16,-2-2 0 0,-2 1 0 0,-1 3 0 16,-3-3 0-16,-2-1 0 0,1 2 0 15,-3-1 0-15,-3 1 0 0,-1 1 0 0,1 0 0 0,-7 3 0 16,2 4 0-16,-1 0 0 0,-6 4 0 0,-2 2 0 15,-1 9 0-15,-2 5 0 0,4 4 0 0,2 1 0 16,1 1 0-16,4 2 0 0,5-1 0 0,2-2 0 16,5 0 0-16,6-1 0 0,3-4 0 0,3-6 0 15,5-5 0-15,8-1 0 0,-5-3 0 0,8-3 0 16,4-4 0-16,-2-5 0 0,3-2 0 0,1-2 0 16,3-4 0-16,-6-2 0 0,-4-1 0 0,0-3 0 15,0 3 0-15,-3-4 0 0,-3 1 0 0,-2-3 0 16,-3-2 0-16,-2 0 0 0,-4 5 0 0,-1 3 0 15,4 0 0-15,-8 6 0 0,1 0 0 0,-2 3 0 16,0 1 0-16,0 3 0 0,-4 2 0 0,0 0 0 16,0 0 0-16,4 14 0 0,-4-1 0 0,1 0 0 15,-2 12 0-15,2-7 0 0,3 6 0 0,0 2 0 16,-2-9 0-16,2-2 0 0,0 1 0 16,4 0 0-16,-2-6 0 0,4 0 0 0,-2-3 0 0,-3 0 0 15,7-4 0-15,-1 1 0 0,-1-2 0 0,4-3 0 16,-1 0 0-16,0-3 0 0,0-2 0 0,-2-1 0 15,7-3 0-15,-4-1 0 0,1 0 0 0,2 0 0 16,-3 0 0-16,-1-3 0 0,1 3 0 0,-6 3 0 16,-2 3 0-16,1 0 0 0,-2 0 0 0,1 2 0 15,-4 3 0-15,-2 0 0 0,11 3 0 0,-10 2 0 16,3 3 0-16,0-1 0 0,0 6 0 0,-1-2 0 16,0 0 0-16,1 2 0 0,0-1 0 0,2-1 0 15,2 0 0-15,2-3 0 0,-1-1 0 0,2-1 0 16,3-2 0-16,3-1 0 0,1-5 0 0,1 1 0 15,-1-3 0-15,-3-3 0 0,3-3 0 0,-3 1 0 16,1-3 0-16,-2 0 0 0,0-2 0 0,0-2 0 16,-1-1 0-16,0-6 0 0,1 0 0 0,-3-1 0 15,-1 7 0-15,-5 2 0 0,3 0 0 0,-7 5 0 16,3 3 0-16,-1 0 0 0,-2 2 0 0,3 2 0 0,-4 3 0 16,0 0 0-16,0 0 0 0,-9 31 0 15,4-6 0-15,-2 3 0 0,0 7 0 0,-5 12 0 16,7 1 0-16,-3 3 0 0,-3 3 0 0,0 3 0 15,3-3 0-15,-4 2 0 0,5 0 0 0,-2-4 0 16,-3 6 0-16,6-4 0 0,-3-3 0 0,1 2 0 16,-2-9 0-16,1 1 0 0,3-9 0 0,-3-3 0 15,0-2 0-15,1-1 0 0,-1-2 0 0,0-6 0 16,4-4 0-16,0-5 0 0,1-5 0 0,-1-2 0 16,1-1 0-16,-6-3 0 0,2-1 0 0,3-2 0 15,-6-1 0-15,-1-7 0 0,3 2 0 0,-7-4 0 16,4-5 0-16,-4-5 0 0,4-2 0 0,2-2 0 15,1-4 0-15,6-6 0 0,2-13 0 0,5-1 0 16,11-3 0-16,7 5 0 0,0-2 0 0,3 2 0 16,3 5 0-16,8 5 0 0,-9 11 0 0,-1 1 0 15,12-4 0-15,-15 11 0 0,1-1 0 0,-7 8 0 16,-2-2-1366-16,1 2-1478 0,-4 5 654 0</inkml:trace>
  <inkml:trace contextRef="#ctx0" brushRef="#br0" timeOffset="15716.74">18649 3327 4423 0,'-14'-2'437'0,"4"-3"-279"0,-3 2-43 15,8 1 13-15,-2-1 5 0,4-1-9 16,3 1 20-16,0-4 9 0,0-1 12 0,6-3 14 0,6-2 4 16,6-1 11-16,5-6-7 0,-4-2-11 0,7 0-9 15,-3-4-25-15,1-1 6 0,-5-2-4 0,13-10-27 16,-4-1 0-16,-5-5-15 0,-5 4-6 0,-8 6-4 16,3-11-3-16,-3 2-12 0,-5-6-76 0,-6-1-1 15,-5 0 0-15,-6 7 0 0,1 12 0 0,-6 6 0 16,3 5 0-16,-3 7 0 0,3 5 0 0,-5 4 0 15,2 9 0-15,-8 13 0 0,1 5 0 0,6 10 0 16,-5 16 0-16,8 1 0 0,4 4 0 0,6 2 0 16,10 4 0-16,3-2 0 0,8 3 0 0,1-3 0 15,7-5 0-15,-3-2 0 0,8-8 0 0,3-1 0 16,-8-14 0-16,5-3 0 0,0-1 0 0,0-6 0 16,-2-6 0-16,0-1 0 0,-5-6 0 0,-3-3 0 15,1-3 0-15,2-4 0 0,-5-4 0 0,-1-1 0 0,-3-3 0 16,0-2 0-16,-2-9 0 0,0-2 0 15,-3-2 0-15,0 0 0 0,-4-5 0 0,-1 1 0 16,-2 2 0-16,-4 3 0 0,1 9 0 0,-1 7 0 16,1 1 0-16,-2 5 0 0,0 5 0 0,-5 2 0 15,-1 5 0-15,2 5 0 0,-6 6 0 0,3 5 0 16,0 6 0-16,1-2 0 0,5 4 0 0,1-2 0 16,8 1 0-16,-3-1 0 0,6-2 0 0,4-8 0 15,2 6 0-15,6-6 0 0,-1-6 0 0,8 3 0 16,2-6 0-16,-7-3 0 0,0-3 0 0,2-3 0 15,-4-4 0-15,-1 0 0 0,1-1 0 0,1-3 0 16,-5-3 0-16,0-3 0 0,-2-2 0 0,-3-1 0 16,4-7 0-16,-4 0 0 0,4 2 0 0,-10 4 0 15,1-1 0-15,-1 3 0 0,-3 6 0 0,1 2 0 16,0 1 0-16,2 3 0 0,-4 4 0 0,0 0 0 16,0 0 0-16,-2 17 0 0,0-2 0 0,-3 2 0 15,4 8 0-15,-2 2 0 0,6-1 0 0,-3 0 0 16,0 2 0-16,2-4 0 0,2-5 0 0,6-1 0 15,-6-2 0-15,3-4 0 0,-1 0 0 0,3-1 0 16,1-4 0-16,-1-2 0 0,0 0 0 0,5-4 0 16,-5-1 0-16,3-1 0 0,-5-4 0 0,5 0 0 15,4-5 0-15,-3 1 0 0,0-4 0 0,-2-2 0 16,2 1 0-16,-5 2 0 0,3-1 0 0,0-2 0 16,-4 4 0-16,2 2 0 0,-4-2 0 0,0 3 0 15,2 0 0-15,-2 1 0 0,1 2 0 0,-2-1 0 16,0 4 0-16,0-2 0 0,-2 3 0 0,5 0 0 0,-7 1 0 15,11 3 0-15,-4 0 0 0,-1-1 0 16,3 2 0-16,2 2 0 0,0 0 0 0,2-3 0 16,4 4 0-16,1-3 0 0,-1-1 0 0,2-2 0 15,-1-1 0-15,1 0 0 0,2 0 0 0,-2 0 0 0,0-1 0 16,-7-1 0-16,0 1 0 0,-2-1 0 16,1 2 0-16,-1-1 0 0,-1-1 0 0,-1-1 0 15,-2 0 0-15,0 3 0 0,1-1 0 0,-7 1 0 16,10-1 0-16,-5 0 0 0,1-2 0 0,-2 1 0 15,1-1 0-15,-1-1 0 0,0 3 0 0,-4 1 0 16,5-5 0-16,-1 0 0 0,-4-1 0 0,0 1 0 0,0-1 0 16,-2-1 0-16,-2 1 0 0,1 1 0 15,-1-3 0-15,-4 3 0 0,-2 0 0 0,4 2 0 16,-6 3 0-16,2 1 0 0,-1 2 0 0,-1 6 0 16,0 4 0-16,-4-2 0 0,2 13 0 0,1 0 0 0,7-1 0 15,2 3 0-15,0-2 0 0,4-4 0 0,5-1 0 16,4 6 0-16,2-8 0 0,8 1 0 0,-3-5 0 15,12-2 0-15,3-4 0 0,1-3 0 16,6-3 0-16,-2-4 0 0,-4-3 0 0,1-1 0 16,4-4 0-16,-1-2 0 0,-4-4 0 0,-1-5 0 0,-2 1 0 15,-3-2 0-15,-1-5 0 0,5-10 0 16,-12 7 0-16,-1-2 0 0,5-13 0 0,-4 1 0 0,1-1 0 16,0-4 0-16,-6 0 0 0,0 1 0 15,-3-5 0-15,-1 3 0 0,-6 5 0 0,-2 10 0 16,2 3 0-16,-3 8 0 0,-3 4 0 0,-1 6 0 0,0 4 0 15,-1 5 0-15,1 6 0 0,-6 4 0 0,4 6 0 16,-10 13 0-16,2 3 0 0,1 9 0 0,2 15 0 16,0 0 0-16,4 7 0 0,5-1 0 0,5-1 0 15,5-1 0-15,2 3 0 0,7-4 0 16,3-3 0-16,2 0 0 0,5-8 0 0,-3-14 0 0,4-2 0 16,2-5 0-16,-3-6 0 0,3 0 0 0,-2-7 0 15,-2-2 0-15,-3-2 0 0,-3-3 0 0,0-6 0 16,-8-1 0-16,1-5 0 0,1-2 0 15,-9 3 0-15,-2-5-1366 0,3-1-1478 0,-1 0 654 16</inkml:trace>
  <inkml:trace contextRef="#ctx0" brushRef="#br0" timeOffset="16034.07">21682 3274 426 0,'0'0'656'0,"0"0"17"16,0 0 6-16,0 0 7 0,0 0-5 0,19-7-25 15,-15 3-40-15,8 3-44 0,4-6-54 0,3 5-54 16,1-1-46-16,1-3-48 0,7 3-70 0,4 0-72 16,-6 2-87-16,8-4-99 0,1 4-117 0,-4 0-120 15,-11 0-125-15,1 2-98 0,-9 1-103 0,2 3-96 16,-6 0-380-16,-7 0-1080 0,-1 3 478 0</inkml:trace>
  <inkml:trace contextRef="#ctx0" brushRef="#br0" timeOffset="16333.69">21898 3396 851 0,'-32'19'165'0,"1"1"62"16,7-3 22-16,5 1 23 0,5-7 39 0,5-1 47 15,5 0 28-15,4-2 8 0,4-4-13 0,4 3-33 16,9 0-25-16,10-4-35 0,4-3-32 0,5 0-48 16,2-3-52-16,17-7-53 0,-4 2-64 0,0-2-57 0,-1-5-69 15,0 0-64-15,0-2-61 0,-7-6-41 16,2-3-26-16,-4-2-13 0,-3-3 28 0,-1-3 37 16,-2-3 29-16,-2-4 69 0,-5 0 73 0,-6-3 76 15,-3 1 60-15,-6 13 65 0,0-18 68 0,-7 18 50 16,-2 6 45-16,-3 5 36 0,-1 3 32 0,-1-1 13 15,0 5 23-15,-2 2 10 0,1 1-5 0,0 4-26 0,0-1-28 16,-1 4-12-16,3 2-9 0,0 0-136 16,-10 13-206-16,6-1 0 0,2 7 0 0,-5 5 0 15,5 7 0-15,0 2 0 0,0 2 0 0,2 11 0 0,5 0 0 16,-4-11 0-16,4 12 0 0,-2-10 0 0,2 9 0 16,-5-12 0-16,6-1 0 0,-1-3 0 0,-1 0 0 15,-4-4 0-15,3-6 0 0,-6-4-107 0,3 0-597 16,-7-1-526-16,-1-4-1333 0,-5 1 589 15</inkml:trace>
  <inkml:trace contextRef="#ctx0" brushRef="#br0" timeOffset="16486.58">22454 3603 1724 0,'-27'10'149'0,"0"-5"79"0,8-2 42 16,3 2 56-16,0-1 46 0,6-2 53 15,0 0 42-15,2 1 15 0,3-3 14 0,0 1 5 16,5-1-9-16,-3 4-15 0,3-4-21 0,18 3-36 16,1 1-42-16,1-2-28 0,12 2-172 0,3 1-178 0,4-1 0 15,0-2 0-15,15 5 0 0,-16-6 0 0,-2 2 0 16,-3-3 0-16,-1 2 0 0,0-1 0 0,-10 0 0 15,-2 0 0-15,-7-2-178 0,-1 1-405 16,-6 3-140-16,-6-3-396 0,0 0-1210 0,0 0 535 16</inkml:trace>
  <inkml:trace contextRef="#ctx0" brushRef="#br0" timeOffset="16919.48">22462 4174 3995 0,'4'-2'527'0,"-4"2"-158"0,10-7 32 0,-6-1-3 0,1-3-16 16,1-4-26-16,-1 1-13 0,4-3-34 0,-4-2-28 16,-1 1-4-16,-3 0-3 0,3-10-16 0,-5 9-237 15,-3 3-21-15,0 0 0 0,0 0 0 16,-1 4 0-16,-5-1 0 0,4 2 0 0,-5 5 0 16,0 4 0-16,-3-3 0 0,0 7 0 0,-5 4 0 0,0 2 0 15,3 3 0-15,-7 5 0 0,4 3 0 0,5 3 0 16,1 1 0-16,4 2 0 0,5 0 0 0,4 2 0 15,4-1 0-15,9-3 0 0,-3-1 0 16,6 0 0-16,3-2 0 0,1-2 0 0,2 1 0 0,1-4 0 16,0 1 0-16,2-2 0 0,-8-5 0 0,-2 2 0 15,-2-1 0-15,-3 0 0 0,-1 0 0 16,-1-1 0-16,-3 2 0 0,-2-6 0 0,-2 6 0 16,-5-2 0-16,0-2 0 0,-1 0 0 0,-4 1 0 15,-2-2 0-15,-5 1 0 0,-1-1 0 0,-1 0 0 0,-2-4 0 16,1-1 0-16,0-1 0 0,-3-2 0 0,2-3 0 15,1 2 0-15,2-3 0 0,4-1 0 0,3 0 0 16,0-2 0-16,2-1 0 0,3-2 0 0,1-3 0 16,2 1 0-16,8-3 0 0,3-1 0 0,5-5 0 15,4 0 0-15,1 1 0 0,3 3 0 0,6 0 0 16,2 2 0-16,-2-1 0 0,-2 2 0 0,1 3-459 16,1 3-830-16,-2 1-1397 0,-8 2 619 15</inkml:trace>
  <inkml:trace contextRef="#ctx0" brushRef="#br0" timeOffset="17158.16">22846 4004 214 0,'4'-9'539'0,"-3"1"58"16,-1 0 37-16,2 2 29 0,3-4 13 0,-4 6 6 0,1-1-22 16,-1 0-44-16,0 2-52 0,-1 3-37 0,0 0-15 15,0 0-28-15,11 9-22 0,-7 0-101 0,0 7-361 16,1 3 0-16,-3 8 0 0,1-2 0 0,4 5 0 15,-2 0 0-15,1 5 0 0,-6 0 0 0,4-3 0 16,-1 0 0-16,-3-2 0 0,0-2 0 0,-3 2 0 16,-1-2 0-16,0-9 0 0,-1-1 0 0,3-6 0 15,-1-1 0-15,3-4 0 0,-1-1 0 0,1-1 0 16,0-5-1366-16,0 0-1478 0,0 0 654 0</inkml:trace>
  <inkml:trace contextRef="#ctx0" brushRef="#br0" timeOffset="17600.43">23547 2805 3513 0,'7'-9'223'0,"0"1"-41"16,1 1-29-16,2 0 78 0,-1 1 30 0,-2 0 10 0,2 2-1 15,1 3-5-15,2 1-11 0,7 1 13 16,-1 8 5-16,-1 0 6 0,6 10 5 0,6 3-2 0,5 13-11 16,2 5-16-16,0 4-16 0,-4 2-19 0,1 6-13 15,13 24-206-15,-5-4 0 0,-8 7 0 0,7-3 0 16,-9 1 0-16,-13-22 0 0,5 24 0 0,-5 5 0 15,-8-2 0-15,-3-1 0 0,-5 1 0 0,-5-22 0 16,-12 20 0-16,1-22 0 0,-8 21 0 0,2-24 0 16,-1 0 0-16,-6-3 0 0,-3 1 0 15,-4-5 0-15,-3-2 0 0,-1-3 0 0,-3 0 0 0,0-6 0 16,-1-3 0-16,16-10 0 0,-4-2 0 16,-1-4 0-16,4-3 0 0,2-1 0 0,7-5 0 0,1-2 0 15,7-1 0-15,-2-5 0 0,2 1 0 0,1-4 0 16,9 2 0-16,-7-8 0 0,5-2 0 0,2-2 0 15,11-6-1366-15,5-9-1478 0,6-1 654 0</inkml:trace>
  <inkml:trace contextRef="#ctx0" brushRef="#br0" timeOffset="17750.41">24537 4458 5087 0,'0'0'635'16,"-2"3"-196"-16,2-3-141 0,-8 4-53 0,4-3-59 15,4-1-45-15,0 0-29 0,-2 4-45 0,2-4-75 16,0 0-116-16,0 0-172 0,-7 5-224 0,7-3-524 16,0-2-1131-16,0 0 500 0</inkml:trace>
  <inkml:trace contextRef="#ctx0" brushRef="#br0" timeOffset="21050.29">5454 2654 228 0,'-10'-3'551'0,"-3"1"23"0,3-1 30 0,2 0 6 16,3 2-14-16,-4 1-11 0,9 0-31 0,-5-3-36 15,5 3-44-15,0 0-42 0,-9-2-43 0,9 2-42 16,0 0-29-16,0 0-28 0,0 0-21 0,0 0-17 15,27-1-25-15,-8 1-27 0,12-4-27 0,1-1-173 16,5 3 0-16,15-3 0 0,3-1 0 0,5-1 0 16,1 5 0-16,-3-1 0 0,-4-4 0 0,-3 0 0 15,-1-1 0-15,-12 4 0 0,-9 1 0 0,-7 4-14 16,-4-5-318-16,-4 4-60 0,-2 0-79 16,-7 1-85-16,-5 1-515 0,0-2-1161 0,-13 7 513 0</inkml:trace>
  <inkml:trace contextRef="#ctx0" brushRef="#br0" timeOffset="21283.81">5614 2777 3125 0,'-31'16'374'0,"4"-4"-147"0,9-4-34 16,6-3-1-16,-1 0 27 0,4-1 11 0,1-1-4 15,2-1-11-15,-1 0-16 0,2 0 2 16,5-2-14-16,0 0-3 0,-2 4-4 0,2-4-7 16,0 0-8-16,0 0-15 0,34-8-12 0,-15 5-19 15,8-2-7-15,4-1 1 0,3 1-16 0,5 2-18 16,11-7-7-16,-11 5-3 0,12 2-16 0,2 0 0 15,-16 1-9-15,-1 0-10 0,-1 1-7 0,-1-2-23 16,-4 2-25-16,-9 1-21 0,-6 0-29 0,-2-3-31 16,-4 6-35-16,-3-2-26 0,-6-1-43 0,13 0-50 15,-7 0-68-15,-6 0-76 0,7 4-117 0,-7-4-353 16,0 0-941-16,0 0 416 0</inkml:trace>
  <inkml:trace contextRef="#ctx0" brushRef="#br0" timeOffset="35200.51">2631 5195 65 0,'-5'-29'478'0,"1"3"-2"16,3 7 10-16,-2 1 9 0,3 1 1 15,0 6 1-15,-1 3-19 0,1 0-13 0,0 3-38 16,0 3-23-16,0 2 12 0,0 0-2 0,4 17-7 15,-3 2-12-15,3 9-22 0,-4 3-19 0,0 17-15 16,0 2-18-16,0 0-23 0,-4 4-191 0,7-1-107 0,-2-2 0 16,-1 0 0-16,0 0 0 0,0 1 0 0,0-6 0 15,2-10 0-15,5-2 0 0,0 1 0 16,0-5 0-16,-2-4 0 0,3-6 0 0,-1-6 0 16,-2-3 0-16,0-3 0 0,2-5-314 0,-1-3-187 15,-6 0-50-15,13-16-43 0,-5 1-445 0,-3-4-1125 0,1-9 498 16</inkml:trace>
  <inkml:trace contextRef="#ctx0" brushRef="#br0" timeOffset="35683.65">2809 5434 1001 0,'14'-52'130'0,"-4"8"56"0,-2 14 42 0,-2 3 26 16,1 3 43-16,-3 8 51 0,-2 4 23 0,-1 2 9 15,-1 2-20-15,0 4-19 0,4 0-15 0,-4 4-1 0,0 0 7 16,0 0-5-16,5 16-4 0,-5-3-8 0,1 11-24 16,3 5-6-16,0 0-29 0,-4 3-18 0,2 0-30 15,1 2-11-15,-2 12-13 0,-2-9-23 16,3-1-17-16,0-2-18 0,-4-2-12 0,2-2-25 15,0 3-35-15,2-6-54 0,-1-3 0 0,0-3 0 0,1-6 0 16,-2-4 0-16,0-2-12 0,0 0-19 0,-2-4 12 16,4 0 10-16,-2-5-13 0,0 0 4 0,0 0-4 15,7-20 8-15,-2 5-2 0,2-2-2 16,-1-1 10-16,2 0 2 0,2 1 2 0,-6 0 1 16,6 1 5-16,-5 7 9 0,0 1-12 0,3 4 1 0,-4 2 24 15,3 2-13-15,0 2 6 0,2 3-4 0,1 4 2 16,-1 4 5-16,3 1-6 0,-2 3-6 0,5 4 8 15,-2 0-4-15,0-6 0 0,-3 2 1 16,4 0 2-16,-1-2-15 0,10-2 0 0,0 2 0 0,-8-9 0 16,4-1 0-16,-1-1 0 0,4-3 0 0,-2-2 0 15,6-4 0-15,-3 0 0 0,2-6 0 0,-2-5 0 16,-2 2 0-16,1-3 0 0,-2-3 0 0,-2-3 0 16,-4-3 0-16,-4-2 0 0,-2 0 0 0,-2-2 0 15,-3 7 0-15,-2 3 0 0,-2 4 0 0,-2 5 0 16,-3 1 0-16,2 5 0 0,-1 4 0 0,5 1 0 15,-18 10 0-15,8 3 0 0,-6 10 0 0,3 2 0 16,2 4 0-16,5-1 0 0,3 4 0 0,3-1 0 16,5-4 0-16,3 1 0 0,9-4 0 15,2-1 0-15,9-4 0 0,0-1 0 0,8-6 0 0,0-4 0 16,1-8 0-16,-3-2 0 0,-2-1 0 0,-4-7-437 16,-11 2-92-16,1-7-102 0,-9 0-468 0,-4-1-1192 15,-8-11 528-15</inkml:trace>
  <inkml:trace contextRef="#ctx0" brushRef="#br0" timeOffset="35850.31">2402 5005 6749 0,'-25'-17'167'0,"-1"1"-19"0,16 5 21 0,2 1 25 16,5 0 23-16,7 0-23 0,4-1-8 15,10-2-39-15,10-1-127 0,22 1-20 0,6 5 0 0,8 4 0 16,29 3 0-16,3 5 0 0,-1 0-120 0,-6 6-354 15,5 3-227-15,-29-3-449 0,23 9-1245 16,-23-5 551-16</inkml:trace>
  <inkml:trace contextRef="#ctx0" brushRef="#br0" timeOffset="36483.75">4711 5914 6102 0,'-5'-1'272'0,"0"1"-126"16,5 0 37-16,-6-5 47 0,7 0 26 15,2-1-23-15,3-3-11 0,-1-4-29 0,7-2-18 0,7-6-3 16,0-1-165-16,-1-3-7 0,4-1 0 16,1 0 0-16,10-8 0 0,-10 8 0 0,0-2 0 15,0 2 0-15,-4-2 0 0,0 3 0 0,2 4 0 0,-11 4 0 16,-1 1 0-16,-2 7 0 0,-1 3 0 0,-3 1 0 15,1 1 0-15,-1 4 0 0,-3 0 0 0,3 8 0 16,-6 3 0-16,3 7 0 0,-4 2 0 0,-5 6 0 16,-1 4 0-16,4 3 0 0,2-5 0 0,1 2 0 15,-3-4 0-15,6 1 0 0,0-7 0 0,6 3 0 16,1-5 0-16,3-3 0 0,-4-6 0 0,4-1 0 16,1-4 0-16,3 0 0 0,6-4 0 0,-2-1 0 15,2-4 0-15,-3-5 0 0,7-3 0 0,-2-5 0 16,1 0 0-16,-2-4 0 0,-5-4 0 0,0 0 0 15,-1-1 0-15,-2 1 0 0,-1 3 0 0,-1 8 0 16,-4-1 0-16,0 2 0 0,-2 6 0 0,-2 2 0 16,1 4 0-16,1 2 0 0,-5 0 0 0,12 9 0 15,-6 2 0-15,-1 8 0 0,4 6 0 0,0-3 0 16,0 4 0-16,-1 0 0 0,-3 0 0 0,0 0 0 16,3 0 0-16,2-5 0 0,-6-3 0 0,1-2 0 15,-1 0 0-15,-1-7 0 0,-1-1 0 0,1-1 0 16,-2-3 0-16,3-1 0 0,-1-1 0 0,-3-2 0 15,0 0 0-15,15-11 0 0,-5 2 0 0,-1-5 0 16,2-3 0-16,4-9 0 0,2 1 0 0,2-1 0 0,-1 0 0 16,0 0 0-16,1 3 0 0,-1 4 0 0,-1 6 0 15,-4 3 0-15,-2 3 0 0,2 3 0 16,-2 2 0-16,3 4 0 0,2 2 0 0,0 4 0 16,-8 1 0-16,1 0 0 0,4 6 0 0,-2-1 0 0,1 2 0 15,3 4 0-15,-5-5 0 0,3-2 0 16,-3 1 0-16,1-3 0 0,-1-5 0 0,-4 2 0 0,-2-5 0 15,3-3 0-15,-5 0-133 0,-2 0-466 16,5-10-96-16,-10 0-433 0,0-2-1221 0,-8-5 540 0</inkml:trace>
  <inkml:trace contextRef="#ctx0" brushRef="#br0" timeOffset="36617.83">5425 5268 5842 0,'-40'-32'374'0,"11"10"-75"15,-2 6 54-15,7 1 9 0,7 3-23 0,4 5-52 0,-1 0-65 16,3-1-109-16,3 5-113 0,3 2 0 0,5 1 0 15,0 0 0-15,2 12 0 0,8-8 0 0,7 8-135 16,10 3-440-16,4-1-673 0,2-2-1350 0,0 5 598 16</inkml:trace>
  <inkml:trace contextRef="#ctx0" brushRef="#br0" timeOffset="36966.25">6116 5624 5045 0,'6'-10'473'0,"6"-4"-247"16,2-1-23-16,3-8 41 0,4-3-10 0,6 0-14 16,5-10-8-16,5 2-25 0,-11 6-15 0,4-8-4 15,1-2-9-15,0 2-18 0,-8 6-22 0,11-6-5 16,-16 6-12-16,0-3-15 0,0 2-8 0,-1 0-73 16,-5 1-6-16,-2 3 0 0,-6 7 0 0,-2 4 0 15,-2 5 0-15,-2 6 0 0,-3 2 0 0,-2 3 0 16,-5 6 0-16,-3 7 0 0,-8 9 0 0,0 6 0 15,-4 15 0-15,1 1 0 0,3 5 0 0,3 8 0 16,-4 21 0-16,11-22 0 0,0 27 0 0,5-22 0 0,-2 21 0 16,9-23 0-16,1 0 0 0,1-1 0 15,7 4 0-15,-3-10 0 0,-1 6 0 0,1-2 0 16,4-4 0-16,-4-6 0 0,3-14 0 0,-4-4 0 16,-2-10 0-16,-3 0 0 0,2-6 0 0,0 0 0 0,1-9 0 15,-6 1 0-15,-1-2 0 0,5-2 0 16,-18-8 0-16,4-5-627 0,-8-4-634 0,0-5-1366 15,-2-6 605-15</inkml:trace>
  <inkml:trace contextRef="#ctx0" brushRef="#br0" timeOffset="37283.94">6207 5843 66 0,'6'-5'422'16,"3"-1"-1"-16,0 1 10 0,6-4 36 0,-3 2 18 16,-1-1 6-16,6 0 8 0,2-1-5 15,2 0-15-15,7-1-38 0,0-3-36 0,5 1-42 0,3 2-24 16,-2-2-28-16,15-5-35 0,-1 2-28 0,-12 2-20 15,10-3-25-15,-10 3-18 0,1 1-17 0,12-6-22 16,-16 6-14-16,1-6-15 0,-2 0-9 0,-1-2-15 16,-5 0-13-16,-2-2-10 0,-5 1-47 0,-9 3-23 15,-1 1 0-15,-4 7 0 0,-3-2 0 0,-2 2 0 16,-4 4 0-16,-4 1 0 0,-2 2 0 0,-9 3 0 16,-2 7 0-16,-7 4 0 0,0 2 0 0,5 6 0 15,-4 2 0-15,3 3 0 0,5 2 0 0,2 1 0 16,2-2 0-16,5 4 0 0,2-3 0 0,8 3 0 15,5-4 0-15,8-1 0 0,0-2 0 0,8-5 0 16,4-1 0-16,1 0 0 0,5-5 0 0,5-6 0 16,-3 0 0-16,0-4 0 0,1-3 0 0,-2-3 0 15,-4-2 0-15,-3-4 0 0,-3-4-226 0,0-3-537 16,-3-3-438-16,-2-3-1300 0,-2-2 576 0</inkml:trace>
  <inkml:trace contextRef="#ctx0" brushRef="#br0" timeOffset="38400.25">7560 5446 246 0,'4'-4'541'0,"-4"4"36"0,0 0 13 0,-5-7-5 15,2 3-5-15,3 4-13 0,-2-2-27 16,-7 2-35-16,9 0-22 0,-18 6-31 0,5 2-29 16,-3 6-36-16,4 0-38 0,-7 7-34 0,4 1-26 15,-3 3-31-15,5 4-22 0,3 0-21 0,2 2-162 16,6 0-53-16,-1-4 0 0,8 2 0 0,5-4 0 0,-5-7 0 15,13 2 0-15,4-4 0 0,5-3 0 16,0-3 0-16,6-6 0 0,0-3 0 0,7-2 0 16,-6-7 0-16,3-3 0 0,9-7 0 0,-10 5 0 15,9-13 0-15,-15 4 0 0,-2-2 0 0,4-13 0 16,-10 7 0-16,3 2 0 0,4-16 0 0,-5 1 0 0,-1-1 0 16,-6-9 0-16,5 1 0 0,-3-3 0 15,-5 2 0-15,-1 0 0 0,-2 4 0 0,-10 15 0 0,1 6 0 16,-2 10 0-16,-2 3 0 0,2 5 0 0,-4 6 0 15,-2 5 0-15,-3 6 0 0,-2 9 0 0,-7 11 0 16,1 16 0-16,-2 5 0 0,5 6 0 0,-1 4 0 16,3 21 0-16,8-23 0 0,0-1 0 0,8-1 0 15,-1-3 0-15,3-3 0 0,2-10 0 0,2-8 0 16,2-1 0-16,2-6 0 0,-3-7 0 0,2-3 0 16,2-1 0-16,-2-8 0 0,5-1 0 0,1-5 0 15,-1-1 0-15,0-5 0 0,-1 0 0 0,-1-3 0 16,1-4 0-16,6-3 0 0,-7-3 0 0,1-2 0 15,1-1 0-15,0 2 0 0,-2-1 0 0,-4 10 0 16,-2-2 0-16,0 5 0 0,-6 5 0 0,5 3 0 16,-4 2 0-16,-5 0 0 0,8 9 0 0,-1 2 0 15,-4 5 0-15,-2 2 0 0,3 1 0 0,-4 1 0 16,1-1 0-16,2 0 0 0,1-1 0 0,1 0 0 16,0-5 0-16,-1-2 0 0,1 0 0 0,4-3 0 0,4-2 0 15,2-1 0-15,-2-4 0 0,6-2 0 0,-1-4 0 16,-1 1 0-16,2-3 0 0,-1 0 0 15,2-3 0-15,3-5 0 0,0-2 0 0,-1-1 0 16,-3 0 0-16,5-2 0 0,-2-2 0 0,0-2 0 0,-2 4 0 16,-6 4 0-16,0 3 0 0,-5 3 0 15,-1 2 0-15,-3 3 0 0,0 3 0 0,0 2 0 16,-5 0 0-16,0 8 0 0,0 3 0 0,-4 6 0 16,3 1 0-16,-4 1 0 0,1 6 0 0,3-1 0 0,1-3 0 15,1-5 0-15,3 2 0 0,1-1 0 16,1-5 0-16,3 0 0 0,3-5 0 0,-2-1 0 15,3-1 0-15,2-3 0 0,-2-4 0 0,0-1 0 0,3-5 0 16,-5 3 0-16,3-8 0 0,-5 0 0 0,-2-1 0 16,-3-2 0-16,1-2 0 0,-5-8 0 0,-2 1 0 15,-5 4 0-15,0-8 0 0,-2 3 0 0,-5 2 0 16,0 1 0-16,-4 4 0 0,1 7 0 16,2 1 0-16,-2 5 0 0,-2 5 0 0,6 0 0 0,-5 3 0 15,4 5 0-15,-1 3 0 0,5 2 0 0,3 0 0 16,1 0 0-16,6 3 0 0,4 2 0 0,3-1 0 15,5 1 0-15,3-4 0 0,3-3 0 0,9 0 0 16,1-2 0-16,2-3 0 0,3-3 0 0,-3-4 0 16,2-5 0-16,0 0 0 0,-4 0 0 0,3-3 0 15,0 2 0-15,-7-4 0 0,5 0 0 0,-3 1 0 16,-7 4 0-16,2 0 0 0,-6 1 0 0,4 1 0 16,-10 1 0-16,1 7 0 0,-2-1 0 0,0 5 0 15,-2 4 0-15,-2 3 0 0,2 6 0 0,-6-1 0 16,4 8 0-16,-4-1 0 0,-1 0 0 0,2-7 0 15,-1 8 0-15,0-9 0 0,3 0 0 0,-1-4 0 16,1-3 0-16,-2-1 0 0,6-2 0 0,-5-3 0 16,7-1 0-16,1-2 0 0,-1-2 0 0,4-2 0 15,0-2 0-15,-4-1 0 0,8 0 0 0,0-2 0 16,-2-4 0-16,5 1 0 0,-1 0 0 0,-3-1 0 16,4 4 0-16,-4-3 0 0,2 3 0 0,-6 0 0 15,-2 4 0-15,1 2 0 0,1 1 0 0,-2 0 0 16,1 2 0-16,0 3 0 0,-3 0 0 0,2 2 0 0,-4 3 0 15,2-4 0-15,-2 1 0 0,4-1 0 0,-5 1 0 16,3 0 0-16,0-2 0 0,-2 1 0 0,0-5 0 16,-2-1-256-16,3 0-139 0,-7 0-26 0,1-9-22 15,-1 1-35-15,-9-5-37 0,-5-3-433 16,-10-8-1026-16,-18-5 455 0</inkml:trace>
  <inkml:trace contextRef="#ctx0" brushRef="#br0" timeOffset="38533.4">8494 5298 6236 0,'-52'-12'308'0,"20"3"-62"0,13 4-28 16,0-3 14-16,10 5-45 0,1-1 11 0,3 2-13 0,5 2-29 16,0 0-28-16,28-6-31 0,0 5-97 0,8-1 0 15,16 1 0-15,1 1-153 0,-1-2-328 0,-2-4-779 16,0-4-1364-16,-8 6 603 0</inkml:trace>
  <inkml:trace contextRef="#ctx0" brushRef="#br0" timeOffset="39600.61">11095 5574 226 0,'3'-15'610'16,"2"-2"27"-16,-3 5 20 0,6-2 24 0,-3 2-2 15,-2 2-13-15,-1 2-34 0,0 5-40 0,-1-3-45 16,0 6-47-16,-1 0-34 0,0 0-21 0,5 11-16 0,-2 1-23 16,-3 6-388-16,-3 7-18 0,-1 2 0 0,1-2 0 15,0 3 0-15,2-5 0 0,2 4 0 16,2-2 0-16,-1-6 0 0,3-2 0 0,-1 0 0 16,2-4 0-16,5-3 0 0,-1-5 0 0,1-1 0 15,2-3 0-15,-1-1 0 0,4-5 0 0,2 0 0 0,-4-4 0 16,0-4 0-16,2-1 0 0,-1-8 0 0,-2-2 0 15,-2-1 0-15,2 0 0 0,-4-4 0 0,1 4 0 16,-5 8 0-16,0 6 0 0,-2 0 0 0,0 5 0 16,-2-1 0-16,1 3 0 0,1 3 0 0,-3 1 0 15,5 7 0-15,-1 2 0 0,0 1 0 0,1 6 0 16,1 1 0-16,1 1 0 0,5 0 0 0,-3-2 0 16,2-2 0-16,2 0 0 0,3-2 0 0,-1-1 0 15,2-1 0-15,1-6 0 0,-5 0 0 0,6-1 0 16,-6-5 0-16,0-1 0 0,4-1 0 0,-2-4 0 15,-2-3 0-15,1-1 0 0,-1-1 0 0,0-7 0 16,4-1 0-16,-1-3 0 0,-6-1 0 0,3-1 0 16,1 0 0-16,2 1 0 0,-6 7 0 0,-3 1 0 15,1 1 0-15,-1 7 0 0,-2 3 0 0,1 2 0 16,-2 3 0-16,-4 1 0 0,6 6 0 0,-5 5 0 16,1 6 0-16,-1-1 0 0,0 1 0 0,-1 1 0 15,2 9 0-15,0-8 0 0,2 8 0 0,7-2 0 16,-2-7 0-16,2-3 0 0,3-2 0 0,7 4 0 0,0-9 0 15,10 0 0-15,-3-5 0 0,0-4 0 0,2-2 0 16,0-3 0-16,-1-3 0 0,-2-3 0 16,1-1 0-16,-6-6 0 0,1-2 0 0,-3-2 0 15,-2-1 0-15,0-3 0 0,0-1 0 0,-5-6 0 0,0 0 0 16,1-13 0-16,-3-4 0 0,3-3 0 0,-1 1 0 16,-8-2 0-16,-2 8 0 0,-2 16 0 15,-2 5 0-15,-2 9 0 0,3 5 0 0,-1 3 0 16,-6 6 0-16,1 5 0 0,-8 7 0 0,-1 5 0 0,-6 11 0 15,1 7 0-15,-6 15 0 0,6 1 0 0,2 3 0 16,5 1 0-16,7 1 0 0,-1-5 0 0,7 1 0 16,4-2 0-16,5-12 0 0,8-2 0 0,-1 0 0 15,5-8 0-15,4-1 0 0,2-2 0 0,5-6 0 16,4-3 0-16,-3-5 0 0,3-7 0 0,-2-2 0 16,-4-3 0-16,3-4 0 0,-1-4 0 0,-4-8 0 15,0-3 0-15,-4-1 0 0,-3-7 0 0,7-10 0 16,-9-4 0-16,-3-4 0 0,-4-6 0 0,1 3 0 15,-3-6 0-15,-1 3 0 0,-1 2 0 0,-8 5 0 16,0 15 0-16,-3 7 0 0,2 9 0 0,0 6 0 16,-2 3 0-16,-2 6 0 0,0 4 0 0,-6 7 0 15,-2 8 0-15,-1 10 0 0,1 3 0 0,-5 16 0 16,10 3 0-16,3 2 0 0,-1-1 0 0,11 2 0 16,0-3 0-16,3-4 0 0,7 2 0 0,2-5 0 15,1-10 0-15,-2-3 0 0,3-1 0 0,4-7 0 16,-2-1 0-16,-5-6 0 0,1-7 0 0,-2-2 0 15,-3-3-372-15,1-7-322 0,-7-1-494 0,-1-4-1286 16,-5-5 568-16</inkml:trace>
  <inkml:trace contextRef="#ctx0" brushRef="#br0" timeOffset="39750.35">11894 5091 5457 0,'-54'-2'140'0,"21"1"-117"16,4 0 13-16,2 3 35 0,9 1 5 0,6 0-28 0,1 1-5 15,3 0-13-15,3 2-50 0,5 1-84 0,4-1-120 16,5 0-178-16,18 3-461 0,1-3-934 16,4 1 413-16</inkml:trace>
  <inkml:trace contextRef="#ctx0" brushRef="#br0" timeOffset="40700.72">14230 5711 5132 0,'5'-4'341'0,"-3"-3"-217"15,1 1 67-15,-1-2 70 0,1-4 16 0,1-5-46 16,-8-1-14-16,2 0-20 0,-2-1-5 0,0-6-10 16,-1 7 2-16,-5-6-13 0,0 6-7 0,-1-5-2 15,-1 0-3-15,-2 9-153 0,2-2-6 0,-3 5 0 16,-2 2 0-16,2 5 0 0,-3 1 0 0,-4 6 0 15,-5 5 0-15,1 5 0 0,0 5 0 0,3 2 0 16,2 5 0-16,2 3 0 0,3 0 0 0,-1 0 0 16,8 2 0-16,4-1 0 0,6-2 0 0,7-2 0 0,0-7 0 15,6-4 0-15,5 4 0 0,5-6 0 16,-5-5 0-16,13-6 0 0,-5-1 0 0,2-5 0 16,1-3 0-16,-2-5 0 0,0-4 0 0,-4-3 0 15,-3-4 0-15,0-3 0 0,0 1 0 0,-4-7 0 16,8-7 0-16,-17 6 0 0,7-14 0 0,-1-2 0 0,-1 3 0 15,0-2 0-15,-8-2 0 0,0 3 0 0,0 3 0 16,-3 14 0-16,-2 11 0 0,2 3 0 16,-2 7 0-16,0-1 0 0,-1 7 0 0,-2 4 0 0,3 0 0 15,-11 19 0-15,2 5 0 0,-4 4 0 16,-4 17 0-16,6 4 0 0,-2 0 0 0,5 0 0 16,3 0 0-16,0-2 0 0,4 0 0 0,2-12 0 0,1 1 0 15,6-3 0-15,-3-2 0 0,3-1 0 0,1-5 0 16,-4-7 0-16,9-3 0 0,-2 0 0 0,-3-6 0 15,1-3 0-15,0-1 0 0,2 0 0 0,-1-4 0 16,1-2 0-16,-1-4 0 0,-1-1 0 0,1-1 0 16,3-5 0-16,-1-3 0 0,0-1 0 0,-1-6 0 15,2 0 0-15,-5 5 0 0,-3 3 0 0,2 2 0 16,-4 2 0-16,2 2 0 0,-2 3 0 0,-1 0 0 16,-1 4 0-16,-2 1 0 0,0 0 0 0,13 11 0 15,-9-3 0-15,3 3 0 0,2 6 0 0,2 0 0 16,5 5 0-16,1-3 0 0,3-1 0 0,5 0 0 15,0-1 0-15,3-4 0 0,7-3 0 0,-3 0 0 16,2-4 0-16,3-1 0 0,-3-3 0 0,0-3 0 16,1 0 0-16,2-4 0 0,-13-6 0 0,2 2 0 15,-1-5 0-15,-2-2 0 0,1-4 0 0,-7-2 0 16,-2-7 0-16,-2 0 0 0,0-3 0 0,-2-2 0 16,-4-1 0-16,-2 1 0 0,-4 0 0 0,-3 3 0 15,-5 4 0-15,2 9 0 0,-5 3 0 0,-2 1 0 16,2 7 0-16,-9 4 0 0,2 4 0 0,-2 3 0 15,-1 4 0-15,-7 7 0 0,6 2 0 0,1 4 0 0,2 4 0 16,4 0 0-16,5-1 0 0,1 3 0 0,6-2 0 16,2 1 0-16,10 3 0 0,3-4 0 15,6-1 0-15,3-1 0 0,3-4 0 0,9-2 0 0,1-5 0 16,19 5 0-16,-14-9 0 0,-2-4 0 0,0 0 0 16,1-5 0-16,-6 1 0 0,1-2 0 15,-2-9 0-15,-10-4-167 0,-4-5-593 0,-6-5-451 16,-10-3-1312-16,-3-5 581 0</inkml:trace>
  <inkml:trace contextRef="#ctx0" brushRef="#br0" timeOffset="40850.18">14703 5087 505 0,'-18'-3'688'0,"0"-2"-8"0,4 3 0 0,3 1-46 0,4 1-65 15,0-1-60-15,-1-1-90 0,8 2-115 0,-9 4-167 16,9-4-201-16,1 7-200 0,4-4-536 0,7 1-866 15,8-1 383-15</inkml:trace>
  <inkml:trace contextRef="#ctx0" brushRef="#br0" timeOffset="42466.71">17009 5644 12 0,'-11'-17'522'0,"3"1"25"16,5 0 23-16,0-4 0 0,6-3-3 0,4-1-19 16,1-3-22-16,4-1-20 0,2 2-17 0,-7 8-11 15,5 2-24-15,-3 3-25 0,-3 2-16 0,-1 3-36 16,-1 3-30-16,0 2-20 0,2 3-4 0,-6 0-137 15,4 13-186-15,-4 3 0 0,0 12 0 0,-3 1 0 16,2 7 0-16,-4 0 0 0,4 10 0 0,-3 2 0 16,5-13 0-16,-2-1 0 0,2-4 0 0,3 3 0 15,1-7 0-15,4 0 0 0,-1-8 0 0,-2-2 0 16,2-6 0-16,-2 0 0 0,2-3 0 0,4-4 0 16,2-2 0-16,-4-2 0 0,4-2 0 0,3-4 0 0,-1-2 0 15,0-3 0-15,-1-2 0 0,0-8 0 0,-1-2 0 16,0-1 0-16,-2-4 0 0,-1-1 0 15,-2-4 0-15,4 1 0 0,-4 1 0 0,0 6 0 16,0 8 0-16,-7 2 0 0,2 6 0 0,-4 2 0 0,4 3 0 16,0 3 0-16,-4 2 0 0,5 9 0 0,-1 4 0 15,0 4 0-15,2 8 0 0,0 3 0 16,1-2 0-16,1 3 0 0,0-1 0 0,3 0 0 0,4-2 0 16,0-4 0-16,-2-6 0 0,6 2 0 0,-2-5 0 15,-2-4 0-15,8-2 0 0,-5-4 0 16,3-2 0-16,0-2 0 0,-1-2 0 0,0-5 0 15,7-2 0-15,-2-6 0 0,-3-1 0 0,1-2 0 0,0-5 0 16,-5-3 0-16,-3-3 0 0,12-15 0 0,-13 11 0 16,3-15 0-16,-3-1 0 0,9-29 0 0,-15 21 0 15,4-1 0-15,-8-24 0 0,1 33 0 0,-5 15 0 16,-2 2 0-16,-1 5 0 0,-1 10 0 0,-3 7 0 16,0 2 0-16,0 5 0 0,-6 5 0 0,-3 7 0 15,-6 10 0-15,1 9 0 0,-6 12 0 0,4 6 0 16,0 6 0-16,5 3 0 0,4 5 0 0,1-2 0 15,8 0 0-15,3 3 0 0,-5-1 0 0,7-2 0 16,4-7 0-16,4-2 0 0,7-5 0 0,-1-14 0 16,0 1 0-16,4-2 0 0,4-6 0 0,5-5 0 15,-3-4 0-15,2-3 0 0,3-4 0 0,-7-6 0 16,7-2 0-16,-2-7 0 0,1-3 0 0,-1-2 0 16,0-5 0-16,1-4 0 0,5-14 0 0,-5-4 0 15,-5-6 0-15,4 0 0 0,-8-7 0 0,15-23 0 16,-15 22 0-16,2-30 0 0,-1 1 0 0,-7 25 0 15,-1 2 0-15,0-1 0 0,-5 9 0 0,-6 12 0 16,1 10 0-16,-4 7 0 0,1 4 0 0,-1 7 0 0,0 2 0 16,-6 9 0-16,-3 6 0 0,-5 11 0 0,0 5 0 15,-3 19 0-15,1 6 0 0,-1 4 0 16,6 5 0-16,2 1 0 0,2 21 0 0,5-26 0 16,1 0 0-16,2 5 0 0,5-5 0 0,4-1 0 0,-2-4 0 15,8-4 0-15,-1-16 0 0,2 0 0 0,1-3 0 16,4-6 0-16,3-5 0 0,-6-6 0 0,2-2 0 15,0-6 0-15,1-1 0 0,2-3 0 0,-4-2 0 16,1-6 0-16,4-6 0 0,-2-4 0 0,-2-4 0 16,2-4 0-16,6-11 0 0,-10 9 0 0,-2 1 0 15,-2 3 0-15,1 2 0 0,-1 7 0 0,-8 4 0 16,-1 3 0-16,-3 5 0 0,3 0 0 0,0 4 0 16,-4 2 0-16,0 0 0 0,6 12 0 0,-6-3 0 15,3 9 0-15,-2 0 0 0,2 8 0 0,-1-8 0 16,5 9 0-16,-1-2 0 0,7-2 0 0,-3 0 0 15,3-8 0-15,0 0 0 0,2-2 0 0,1 1 0 16,4-5 0-16,-4-3 0 0,2-2 0 0,-4-2 0 16,4-2 0-16,-1-1 0 0,2 0 0 0,-9-6 0 15,7-1 0-15,-2-2 0 0,-1-2 0 0,0-3 0 16,4-7 0-16,-2-3 0 0,-1 0 0 0,0 0 0 0,-5 2 0 16,-3 5 0-16,-1 1 0 0,-1 4 0 15,-3-2 0-15,0 7 0 0,-1 1 0 0,2 2 0 16,-1 0 0-16,-2 3 0 0,0 2 0 0,0 0 0 0,0 0 0 15,-10 14 0-15,5-4 0 0,1 2 0 0,-1 6 0 16,1 1 0-16,-1 2 0 0,8-2 0 0,0 0 0 16,3 5 0-16,0-5 0 0,3-2 0 0,5 4 0 15,-5-7 0-15,0-5 0 0,6 3 0 0,-4-5 0 16,1 0 0-16,-1-3 0 0,0-2 0 0,0-2 0 16,1 0 0-16,0-4 0 0,-1-1 0 0,2-2 0 15,1-4 0-15,-1-3 0 0,1-1 0 0,-1-2 0 16,-2 2 0-16,4-1 0 0,-2 2 0 0,0 1 0 15,-7 4 0-15,2 2 0 0,0 0 0 0,-2 2 0 16,-2 1 0-16,2 2 0 0,-6 2 0 0,9 2 0 16,3 2 0-16,-9 2 0 0,4 0 0 0,-3 5 0 15,1 0 0-15,-1 1 0 0,0 0 0 0,1 3 0 16,0 0 0-16,-3-2 0 0,2-5 0 0,-1 3 0 16,-2-4 0-16,2 1 0 0,-1-4 0 0,1 1 0 15,2-2 0-15,-1-1 0 0,-4-2 0 0,11-5 0 16,1 0 0-16,-1 0 0 0,5-3 0 0,-3-4 0 15,4-1 0-15,-3-4 0 0,3-2 0 0,3-1 0 16,-6-1 0-16,-1 7 0 0,-3 2 0 0,-1 2 0 0,1 3 0 16,-1 1 0-16,-3 1 0 0,0 4 0 15,1 2 0-15,-1 2 0 0,1 5 0 0,2 2 0 16,0-1 0-16,1 5 0 0,2 3 0 0,2-1 0 0,-4 0 0 16,7-2 0-16,-4-2 0 0,1 1 0 0,0-4 0 15,-6 0 0-15,2-3 0 0,-4-4 0 16,-1-1 0-16,-5-1-308 0,0 0-1007 0,1-8-1422 15,-1 8 629-15</inkml:trace>
  <inkml:trace contextRef="#ctx0" brushRef="#br0" timeOffset="42633.92">18611 5257 7407 0,'-28'-9'152'15,"15"2"66"-15,0 3 78 0,3 1-178 0,4 0-118 16,6-3 0-16,6 2 0 0,7 1 0 0,16-1 0 15,11 3 0-15,17 4 0 0,5-2 0 0,4 2 0 16,-2 2 0-16,0 1 0 0,26 0 0 0,-28-5 0 16,-6-3-123-16,2 5-1222 0,-3-4-1457 0,1 2 645 15</inkml:trace>
  <inkml:trace contextRef="#ctx0" brushRef="#br0" timeOffset="44018.91">20435 5651 601 0,'10'-6'635'16,"3"3"7"-16,-3-4-12 0,3-2-9 0,-8-2-28 16,-1 3-16-16,-2-3-33 0,-4 3-33 0,-2 1-43 0,-2 0-39 15,-5 4-35-15,-3 0-26 0,-4 3-28 0,-10 7-20 16,-4 4-24-16,0 5-74 0,-3 5-222 0,-8 6 0 15,14-3 0-15,-7 9 0 0,13-6 0 0,5-3 0 16,0 1 0-16,8 2 0 0,6-8 0 0,4-2 0 16,4 1 0-16,5-5 0 0,3 0 0 0,4-7 0 15,5-2 0-15,-1-4 0 0,11-5 0 0,-2-4 0 16,3 0 0-16,-4-3 0 0,-1-4 0 0,1-1 0 16,-6-4 0-16,-2-4 0 0,1-1 0 0,-7 0 0 15,4-2 0-15,-8 2 0 0,1 2 0 0,-3-3 0 16,-4 13 0-16,-1 6 0 0,-1-3 0 0,-1 6 0 15,1 4 0-15,-2 1 0 0,0 0 0 0,-3 14 0 16,1-2 0-16,0 7 0 0,1 6 0 0,0 2 0 16,3 0 0-16,5-1 0 0,2-2 0 0,0 0 0 15,3 0 0-15,1-7 0 0,0-3 0 0,2-1 0 16,2-4 0-16,2-3 0 0,-2-2 0 0,3-4 0 16,2-2 0-16,-4-4 0 0,1-1 0 0,-1-4 0 0,2-4 0 15,-1-5 0-15,-1 1 0 0,3-10 0 0,-2 1 0 16,-6-3 0-16,10-12 0 0,-2 0 0 0,-4-7 0 15,1 3 0-15,-3-6 0 0,3-4 0 0,-2 1 0 16,1 1 0-16,-5-2 0 0,-7 22 0 0,1 6 0 16,-2 4 0-16,-1 9 0 0,-3 5 0 0,0 8 0 15,-3 4 0-15,3-1 0 0,-15 22 0 0,6 5 0 16,-1 6 0-16,-3 16 0 0,1 6 0 0,5 0 0 16,0 0 0-16,2 27 0 0,5-28 0 0,2 2 0 15,5-2 0-15,5-1 0 0,1-7 0 0,-1-13 0 16,6-1 0-16,4-6 0 0,-2-2 0 0,5-6 0 15,2-5 0-15,-1-3 0 0,2-8 0 0,-6-1 0 16,0-3 0-16,-3-4 0 0,5-6 0 0,-2-4 0 16,-3-2 0-16,-1-3 0 0,-2-4 0 0,0-2 0 15,-3-7 0-15,3-10 0 0,-8 14 0 0,-3 3 0 16,4 2 0-16,-9 5 0 0,0 3 0 0,-2 5 0 16,-3 8 0-16,1-2 0 0,-3 6 0 0,7 0 0 15,-21 10 0-15,9 6 0 0,-4 4 0 0,6 4 0 16,0 2 0-16,4-2 0 0,2 2 0 0,4-1 0 15,4 1 0-15,5-1 0 0,-2-9 0 0,5 0 0 0,10 2 0 16,1-4 0-16,3-1 0 0,5-5 0 0,0-4 0 16,-2-2 0-16,2-4 0 0,-3-1 0 15,-1-4 0-15,0-4 0 0,-3-6 0 0,0-1 0 16,-1-2 0-16,-1-5 0 0,-3-6 0 0,5-9 0 0,-3-2 0 16,-4-5 0-16,-1-1 0 0,-2-2 0 0,-2-3 0 15,-1-3 0-15,-4-1 0 0,-1 2 0 0,-3 8 0 16,-5 15 0-16,2 5 0 0,-4 9 0 0,3 6 0 15,-3 6 0-15,-5 6 0 0,-1 5 0 0,-4 8 0 16,-4 9 0-16,3 12 0 0,-3 16 0 0,5 3 0 16,2-1 0-16,2 6 0 0,4-2 0 15,2 2 0-15,3-3 0 0,7-1 0 0,0-6 0 0,2-16 0 16,-1 2 0-16,5-5 0 0,-2-3 0 0,2-4 0 16,0-9 0-16,-3-5 0 0,1-1 0 0,0-3 0 15,1-2 0-15,5-4 0 0,-2-1 0 0,-3-3 0 16,4-5 0-16,0-2 0 0,-1-2 0 0,9-6 0 15,-6-4 0-15,0-3 0 0,-1 4 0 0,2 4 0 16,-6 5 0-16,-2 1 0 0,-4 4 0 0,0 3 0 16,-3 2 0-16,0 4 0 0,0 1 0 0,-4 0 0 15,0 0 0-15,4 12 0 0,-2-4 0 0,2 3 0 16,-3 0 0-16,3 1 0 0,0 5 0 0,0-7 0 16,7 4 0-16,-6-4 0 0,3-2 0 0,4-1 0 0,0-1 0 15,0-4 0-15,2 2 0 0,-1-5 0 16,-2-3 0-16,3 2 0 0,-2-5 0 0,4-1 0 0,0 1 0 15,0-5 0-15,-3 1 0 0,-1 2 0 16,-1-5 0-16,-1 6 0 0,-1 1 0 0,-4-1 0 0,2 3 0 16,-5 1 0-16,2 3 0 0,-4 1 0 0,0 0 0 15,0 12 0-15,-4 0 0 0,-1 7 0 16,0 6 0-16,-4 8 0 0,0-1 0 0,0 18 0 16,0 1 0-16,-5 1 0 0,5 3 0 0,0 3 0 0,-3-2 0 15,1-2 0-15,0 4 0 0,-2 0 0 0,5-5 0 16,-4 0 0-16,1-5 0 0,1-1 0 0,0-2 0 15,5-12 0-15,0-4 0 0,-2-2 0 0,2-2 0 16,1-5 0-16,2-5 0 0,1-6 0 0,-2 1 0 16,3-5 0-16,-1 1 0 0,-2-2 0 0,3-4 0 15,0 0 0-15,0 0 0 0,-13-12 0 0,8 3 0 16,-6-4 0-16,-5-10 0 0,1 1 0 0,2-3 0 16,-1-6 0-16,2 1 0 0,2-2 0 0,2 1 0 15,3-2 0-15,8 2 0 0,4-1 0 0,-1-2 0 16,6 5 0-16,4-1 0 0,2 4 0 0,5 3 0 0,0 2 0 15,1-4 0-15,2 2 0 0,-2 7 0 0,4-1 0 16,-1 3 0-16,-4 0 0 0,-5 2 0 16,1 2 0-16,-5-2 0 0,-2 3 0 0,-6-2 0 15,2 2 0-15,-7-1 0 0,-2-7-1366 0,-3 6-1478 0,-1-7 654 16</inkml:trace>
  <inkml:trace contextRef="#ctx0" brushRef="#br0" timeOffset="44222.94">21021 5314 6194 0,'-14'-7'176'0,"8"-3"48"0,-2 3 25 0,8 3 53 0,4-1-36 16,1 3-35-16,14-2-53 0,13 1-36 0,-1 2-24 15,7 4-15-15,-1 0-95 0,1 0-8 0,1 2 0 16,-3-1-121-16,-8-3-173 0,-7 1-143 0,-4 2-209 15,-3-5-470-15,-5-1-1208 0,-9 2 534 0</inkml:trace>
  <inkml:trace contextRef="#ctx0" brushRef="#br0" timeOffset="46383.8">23401 5682 487 0,'4'-26'557'0,"-4"6"15"15,1 0 5-15,-1 1 2 0,0 4-25 0,0 5-17 16,0 3-25-16,0 1-40 0,0 0-48 15,0 1-36-15,0 5-13 0,0 0-5 0,-5 15-19 16,1 4-23-16,-5 7-23 0,4 2-31 0,0 2-20 0,-1 1-27 16,4 1-179-16,-2-2-48 0,3 4 0 0,1-6 0 15,0 1 0-15,5-4 0 0,-3-9 0 0,1 1 0 16,1 0 0-16,0-9 0 0,0 2 0 0,1-7 0 16,0 1 0-16,0-5 0 0,-5 1 0 0,17-6 0 15,-7-3 0-15,-1 1 0 0,4-5 0 0,-3-3 0 16,2 0 0-16,3-6 0 0,-4-1 0 15,2 0 0-15,-1 5 0 0,-3 2 0 0,-3 8 0 0,2 0 0 16,-3 3 0-16,1 5 0 0,-1 0 0 0,3 1 0 16,-2 7 0-16,3 6 0 0,-5 2 0 0,5 4 0 15,1 6 0-15,2-2 0 0,-6-6 0 0,8 10 0 16,3-2 0-16,-8-8 0 0,6 3 0 0,-2-8 0 16,-2-5 0-16,5 0 0 0,-4-4 0 0,3-4 0 15,2-4 0-15,0-3 0 0,1-2 0 0,-4-3 0 16,0-4 0-16,-4-2 0 0,2-3 0 0,-3-4 0 15,-7-2 0-15,1-2 0 0,-2 0 0 0,3-1 0 16,-4-1 0-16,-1 1 0 0,-2 3 0 0,2 1 0 16,-2 8 0-16,3 7 0 0,-1-1 0 0,1 3 0 15,-1 2 0-15,1 2 0 0,0 4 0 0,0 1 0 16,0 0 0-16,0 0 0 0,22 8 0 0,-8 1 0 16,5-4 0-16,9 7 0 0,3-7 0 0,8 0 0 15,-2-5 0-15,16-3 0 0,-15 0 0 0,0-4 0 16,13-5 0-16,-2-4 0 0,-17 1 0 0,-3-1 0 15,-2-1 0-15,-4-2 0 0,-1 0 0 0,-5-4 0 0,-5-1 0 16,-5 0 0-16,-5 5 0 0,0-6 0 0,-6-2 0 16,-1 2 0-16,-2 7 0 0,-2 1 0 0,0 6 0 15,0 4 0-15,-5 1 0 0,3 6 0 16,-7 6 0-16,-6 11 0 0,3 5 0 0,1 6 0 0,-2 3 0 16,4 17 0-16,-4 2 0 0,8-3 0 0,-2 3 0 15,7-1 0-15,5 2 0 0,4-15 0 16,2 0 0-16,4-2 0 0,1 0 0 0,1-4 0 0,5-5 0 15,0-1 0-15,-1-9 0 0,1-2 0 0,2-2 0 16,-3-5 0-16,-3-4 0 0,5-2 0 0,-3-2 0 16,-2-3 0-16,1-2 0 0,0 1 0 15,0-9 0-15,0 2 0 0,-1-3 0 0,-3-4 0 0,1-4 0 16,0 6 0-16,0 1 0 0,0 1 0 0,1 3 0 16,-3 0 0-16,0 6 0 0,-3-1 0 0,1 5 0 15,3 1 0-15,1 3 0 0,-3 3 0 0,6 4 0 16,-1 0 0-16,4 7 0 0,0 1 0 0,5 2 0 15,-4-4 0-15,4 5 0 0,2 2 0 0,4-4 0 16,4-3 0-16,-1 0 0 0,1-3 0 0,3-4 0 16,1 3 0-16,-3-4 0 0,0-4 0 0,1-1 0 15,-11-4 0-15,8-2 0 0,-8 0 0 0,-1 0 0 16,0 0 0-16,0-7 0 0,-4 1 0 0,-2-4 0 16,-2-2 0-16,-1-1 0 0,-2-7 0 0,-3 0 0 15,-2-5 0-15,-4 0 0 0,1 4 0 0,-4 6 0 16,2 2 0-16,-3 3 0 0,0 4 0 0,-1 3 0 15,1 4 0-15,-3 5 0 0,1 3 0 0,-6 6 0 16,1 5 0-16,-1 6 0 0,1 8 0 0,2-2 0 16,7 4 0-16,3-1 0 0,-2-4 0 0,7 1 0 15,0-1 0-15,6-2 0 0,0-6 0 0,8 1 0 0,-2-6 0 16,0-4 0-16,5 1 0 0,0-6 0 16,2-1 0-16,4-2 0 0,-5-5 0 0,-3 0 0 15,2-5 0-15,-1 1 0 0,-2-3 0 0,4-6 0 16,-2-3 0-16,-1-2 0 0,-3-1 0 0,0-2 0 0,-3 0 0 15,2 0 0-15,-2 0 0 0,-3 0 0 0,-3 12 0 16,-3 3 0-16,2 1 0 0,-1 2 0 0,-1 3 0 16,-3 3 0-16,-1 1 0 0,7 8 0 0,-1 2 0 15,-1 6 0-15,3-1 0 0,-3 11 0 0,1-4 0 16,-2 6 0-16,0-3 0 0,1-1 0 0,-2-6 0 16,-2 0 0-16,0-2 0 0,-1-3 0 15,3-1 0-15,1 0 0 0,-3-7 0 0,-1 1 0 16,0-1 0-16,4-2 0 0,-4-3 0 0,6 1 0 0,-6-1 0 15,8-9 0-15,-3 3 0 0,3-5 0 0,2-2 0 16,1-2 0-16,7-6 0 0,1-2 0 0,2 2 0 16,-3 0 0-16,2 3 0 0,-2 6 0 0,-4 0 0 15,4 4 0-15,-4 1 0 0,0 3 0 0,-1 2 0 16,0 6 0-16,-1 1 0 0,-3 2 0 0,5 7 0 16,-3 0 0-16,-4 1 0 0,2 3 0 0,-2-1 0 15,-4 2 0-15,1 0 0 0,0-1 0 0,-1 1 0 16,4-3 0-16,-5-3 0 0,1-4 0 0,1 1 0 15,0-2 0-15,5-1 0 0,0-2 0 0,-3-4 0 16,2 0 0-16,5-2 0 0,2 0 0 0,-3-1 0 16,7-6 0-16,3-7 0 0,-4 4-1366 0,5-3-1478 15,1-1 654-15</inkml:trace>
  <inkml:trace contextRef="#ctx0" brushRef="#br0" timeOffset="46833.54">26666 5660 5769 0,'3'-14'397'0,"-2"3"-112"15,-1 0 0-15,3-5 82 0,-1-1 19 16,2 1-10-16,-4 3-50 0,5 1-326 0,0 0 0 0,-1 0 0 16,3-3 0-16,-2 4 0 0,2 3 0 0,2-1 0 15,0 3 0-15,0 4 0 0,0 2 0 0,3 3 0 16,-2 5 0-16,4 6 0 0,4 6 0 0,0 3 0 15,-2 7 0-15,0 3 0 0,0 9 0 0,2 3 0 16,-6-13 0-16,-5 1 0 0,0 1 0 0,-2-5 0 16,-4-2 0-16,-1-1 0 0,0-7 0 0,-2-3 0 15,-1 1 0-15,-2-7 0 0,2-1 0 0,-2-4 0 16,0 1 0-16,0-6 0 0,5 0 0 0,-12-6 0 16,10 1 0-16,-1-4 0 0,2-3 0 0,-3-6 0 15,9 0 0-15,-2-2 0 0,3-6 0 0,3-3 0 16,4-1 0-16,-1-2 0 0,3-1 0 0,4 3 0 15,1-1 0-15,1 2 0 0,1 8 0 0,-3-2 0 16,0 7 0-16,-2 9 0 0,-1 1 0 0,5 5 0 16,-2 3 0-16,-2 4 0 0,-1 7 0 0,2 5 0 15,4 5 0-15,-8 4 0 0,-3 0 0 0,2 1 0 0,-3 2 0 16,-5 0 0-16,-1-2 0 0,1 0 0 16,-1-4 0-16,0 2 0 0,-4-7 0 0,0-1 0 0,0-3 0 15,-2-4 0-15,-2 4 0 0,4-7 0 0,-2 1 0 16,0-5 0-16,0-1-1366 0,2-3-1478 0,0 0 654 15</inkml:trace>
  <inkml:trace contextRef="#ctx0" brushRef="#br0" timeOffset="47400.28">27617 5804 465 0,'-1'-8'588'0,"0"4"36"15,-2-5 55-15,2 3 20 0,-3 0 2 16,1-1-12-16,1 1-21 0,1 1-33 0,1 0-28 0,3 2-45 15,4-2-29-15,3 0-48 0,3 3-229 0,7-1-256 16,12 6 0-16,8 0 0 0,15 2 0 0,4 2 0 16,3 2 0-16,33-3 0 0,-30 2 0 0,32-2 0 15,1 1 0-15,-2-3 0 0,0-3 0 0,-1 1 0 16,-2-4 0-16,-29-1 0 0,-3-1 0 0,3-1 0 16,-4 2 0-16,-4-4 0 0,-22 3 0 0,0-2 0 15,-3-4 0-15,-11 4 0 0,-3-1 0 0,-2 0 0 16,-6 1 0-16,-1-1 0 0,-2-1 0 0,-4 2 0 15,1 0 0-15,-3 1 0 0,-1 0 0 0,-5-1 0 16,2 1 0-16,-3 0 0 0,2 3 0 0,-2-1 0 16,-2 1 0-16,0-2 0 0,-3 3 0 0,1-2 0 0,-1 0 0 15,2-1 0-15,-10 1 0 0,3-2 0 16,-2-4 0-16,0 7 0 0,-8-8 0 0,6 4 0 16,-4 1 0-16,-3-5 0 0,7 4 0 0,-7-2 0 15,0-1 0-15,11 3 0 0,-2 1 0 0,0-1 0 16,5 3 0-16,1 0 0 0,1 2 0 0,0-1 0 15,4 2 0-15,-2 0 0 0,4 0 0 0,2 3 0 16,0 2 0-16,4 0 0 0,5 1 0 0,4 2 0 16,6 2 0-16,10 5 0 0,4 0 0 0,3-2 0 0,6 2 0 15,-2-4 0-15,-1 0 0 0,-1 0 0 16,-1 2 0-16,-2-3 0 0,-1-1 0 0,-13-2 0 16,0 0 0-16,-7 1 0 0,-1-1 0 0,0 0 0 15,-4 4 0-15,-5-1 0 0,0 1 0 0,-2-2 0 0,-9 6 0 16,1-1 0-16,-4 1 0 0,-6 2 0 0,-5 1 0 15,4 0 0-15,-1 1 0 0,1-4 0 0,1 2 0 16,6-2 0-16,-4-2 0 0,-1 4 0 0,6-7 0 16,0 2 0-16,3-2 0 0,6-2 0 0,-1 0 0 15,1-4 0-15,4 3 0 0,0-1-794 0,4-3-440 16,-4-3-1335-16,23 1 591 0</inkml:trace>
  <inkml:trace contextRef="#ctx0" brushRef="#br0" timeOffset="47886.31">29883 5539 546 0,'10'-15'597'0,"-5"5"16"0,-5 3-28 0,3 0-24 0,-3 2-53 16,0 2-27-16,0 3-11 0,0 0-30 0,-18 9-30 16,13 2-35-16,-8 5-37 0,-5 6-32 0,3 5-34 15,-2 2-22-15,-1-3-17 0,-2 5-32 0,0-1-19 16,2-1-17-16,-8-3-18 0,1 3-14 0,0-5-9 15,0-1-17-15,0 0-9 0,0-3-49 0,-5-4-49 16,0 0 0-16,0-5 0 0,1-3 0 0,2-5 0 16,4 1 0-16,1-8 0 0,2 1 0 0,1-4 0 15,5 0 0-15,5 0 0 0,1-4 0 0,3-1 0 16,2-6 0-16,6 1 0 0,1-2 0 0,7-6 0 16,5 5 0-16,3-7 0 0,1 3 0 0,1 4 0 15,2 4 0-15,1 2 0 0,-9 6 0 0,6 1 0 16,-6 1 0-16,2 5 0 0,-1 5 0 0,-3 1 0 15,1 5 0-15,0 3 0 0,-5 2 0 0,4 1 0 16,0 5 0-16,-2 3 0 0,-2-1 0 0,5 3 0 16,-5-10 0-16,-1 2 0 0,3-1 0 0,5 4 0 15,-5-7 0-15,5-1 0 0,0-7 0 0,3 0 0 16,-6 1 0-16,4-7 0 0,2 1 0 0,0-2 0 16,0-1 0-16,6-10 0 0,-9 3 0 0,3 0 0 15,3-8 0-15,0-1 0 0,-4-4 0 0,-2-2 0 16,0-2 0-16,-4-2 0 0,-1-2 0 0,-1-1 0 15,0-2 0-15,-5-1 0 0,-5 1 0 0,-4 8 0 0,-3 6 0 16,-2 2 0-16,-5 3 0 0,-11 2 0 0,-3 6 0 16,-1 7 0-16,-6 3 0 0,-14 6 0 0,0 6-1366 15,3 7-1478-15,-5 5 654 0</inkml:trace>
  <inkml:trace contextRef="#ctx0" brushRef="#br0" timeOffset="48183.21">28408 6567 6016 0,'5'-18'297'16,"-5"6"-80"-16,3 0-31 0,-3 6-24 0,0 1-7 15,-3 3 60-15,3 2 32 0,-14 9 15 0,0 6-14 16,-5 6-62-16,-3 7-186 0,1 15 0 0,-1 4 0 16,4 1 0-16,4 5 0 0,6 0 0 0,4 6 0 15,9-2 0-15,4 1 0 0,3-5 0 0,6-4 0 16,5-4 0-16,4-5 0 0,-2-16 0 0,15 9 0 16,-11-16 0-16,3-3 0 0,-1-9-614 0,0-1-650 15,0-4-1367-15,-10-2 605 0</inkml:trace>
  <inkml:trace contextRef="#ctx0" brushRef="#br0" timeOffset="48550.37">28825 7071 60 0,'-7'0'456'0,"7"0"8"0,-10 0 18 0,10 0 35 16,-6 0 18-16,6 0 22 0,0 0 1 0,-7-2-29 15,7 2-41-15,0 0-30 0,18-12-27 0,-10 7-17 0,2-6-22 16,4 3-15-16,2-7-22 0,5-3-27 15,2-2-25-15,-2-7-24 0,1 3-71 0,-2-3-208 16,1-1 0-16,-2-2 0 0,4-11 0 0,-7 9 0 16,5-14 0-16,0 1 0 0,-3-3 0 0,0 0 0 0,-8 3 0 15,-2 14 0-15,-3 4 0 0,2 2 0 16,-7 7 0-16,-2 7 0 0,1 0 0 0,-4 8 0 16,-1 2 0-16,6 1 0 0,-20 13 0 0,6 3 0 0,-4 9 0 15,-1 5 0-15,5 4 0 0,0-1 0 0,1 13 0 16,3 3 0-16,2-3 0 0,7 2 0 15,2-1 0-15,5-11 0 0,1-3 0 0,3 1 0 0,3-1 0 16,1-4 0-16,2-3 0 0,3-2 0 0,-2-4 0 16,4-3 0-16,-4-5 0 0,1-3 0 0,-3 0 0 15,2-4 0-15,0-4 0 0,-4-2 0 0,1-3 0 16,0-3 0-16,-3 2 0 0,4-9-589 16,-6 5-678-16,5-4-1374 0,0 0 608 0</inkml:trace>
  <inkml:trace contextRef="#ctx0" brushRef="#br0" timeOffset="49716.99">29576 6969 75 0,'20'-1'311'0,"-9"1"11"0,4-3 22 0,-1-1 32 16,0-1 29-16,-2 0 28 0,-3-2 19 0,2 1-9 15,-3-3-4-15,-3 0-10 0,0-3-6 0,0 1 4 16,-2-1-35-16,-2 0-10 0,-1-1-16 0,-4 2-22 16,-1-1-11-16,0 3-18 0,-2 0-31 0,-3 1-25 15,-1 1-22-15,0 3-21 0,-7 3-32 0,2 2-184 16,-3 3 0-16,0 3 0 0,-5 3 0 0,5 1 0 15,-2 9 0-15,-1-4 0 0,3 4 0 0,2 0 0 16,6-6 0-16,3 4 0 0,3-1 0 0,3-2 0 16,4-1 0-16,-2-2 0 0,4-3 0 0,3 2 0 15,4-4 0-15,-1 1 0 0,2-5 0 0,-1 0 0 16,1-3 0-16,-1-1 0 0,2-3 0 0,-1 3 0 16,5-8 0-16,-5 3 0 0,3-2 0 0,-3 1 0 15,-1-4 0-15,5-2 0 0,-2 2 0 0,-3-4 0 16,-2 4 0-16,0 1 0 0,1-1 0 0,4 3 0 15,-7-2 0-15,3 3 0 0,-6 0 0 0,2 3 0 16,-1 3 0-16,-5 1 0 0,11 6 0 0,-6 0 0 0,-3 1 0 16,1 4 0-16,-1 0 0 0,2 0 0 0,-1 5 0 15,-1-4 0-15,2 5 0 0,-3-3 0 16,6-4 0-16,-4 0 0 0,4-1 0 0,-1 1 0 0,2-5 0 16,3-2 0-16,-2 2 0 0,4-5 0 0,-3-4 0 15,-1 2 0-15,4-3 0 0,-1 1 0 16,3-7 0-16,-1 1 0 0,0-3 0 0,-1 1 0 0,1-4 0 15,4-3 0-15,-5 4 0 0,2 0 0 0,3-2 0 16,1-2 0-16,0 1 0 0,-1 6 0 0,1-3 0 16,-5 6 0-16,-5 5 0 0,5-2 0 0,-5 3 0 15,5 3 0-15,-6 0 0 0,-3 2 0 0,3 2 0 16,-2 4 0-16,-1 3 0 0,3 0 0 0,-4 1 0 16,1-1 0-16,-1 4 0 0,2-1 0 0,4 2 0 15,2 0 0-15,-2-2 0 0,0-5 0 0,4 5 0 16,4-3 0-16,0 0 0 0,7-2 0 0,-4-1 0 15,1-5 0-15,7 2 0 0,-3-4 0 0,2-2 0 16,1-1 0-16,-2-5 0 0,0-6 0 0,-3 1 0 16,-1-6 0-16,3 0 0 0,-8-3 0 0,-4-7 0 15,-3 0 0-15,0 3 0 0,-4 2 0 0,-2 3 0 16,-5 1 0-16,-3-1 0 0,-2 4 0 0,-2 4 0 16,-3 0 0-16,-5 2 0 0,2 7 0 0,0 3 0 15,-5 0 0-15,4 5 0 0,-4 0 0 0,-2 4 0 16,5 3 0-16,2-2 0 0,2 2 0 0,0 4 0 15,3-1 0-15,6 1 0 0,-1-3 0 0,4-1 0 16,2 1 0-16,3-4 0 0,1 2 0 0,0-2 0 16,2-6 0-16,5 4 0 0,-5-2 0 0,2-3 0 15,1 0 0-15,1-2 0 0,-3 1 0 0,0-4 0 16,7 2 0-16,-7-1 0 0,-2-2 0 0,0 3 0 0,-2 1 0 16,2 4 0-16,-2-2 0 0,0 3 0 15,2 0 0-15,-3 5 0 0,3 4 0 0,2 4 0 0,-1 4 0 16,-4 7 0-16,1 0 0 0,0 6 0 15,-4 12 0-15,3-2 0 0,-3-9 0 0,-2 11 0 0,-2 2 0 16,-4-2 0-16,3-1 0 0,1-13 0 0,-1 3 0 16,-4-3 0-16,-1 2 0 0,0-1 0 0,1-4 0 15,-5-2 0-15,1-3 0 0,5-9 0 16,-2 0 0-16,1-8 0 0,0 3 0 0,-1-7 0 0,5 0 0 16,-7-2 0-16,1-3 0 0,1-2 0 0,-2-3 0 15,-3-5 0-15,3-2 0 0,-2-2 0 16,3-3 0-16,-1-7 0 0,4-2 0 0,1-1 0 15,4-1 0-15,3-3 0 0,7-3 0 0,4-12 0 0,6 0 0 16,9 4 0-16,8 0 0 0,1-4 0 0,0 0 0 16,9 5 0-16,-4-3 0 0,3 7 0 0,0 7 0 15,1-3 0-15,-1 4 0 0,-13 10 0 16,-2-2 0-16,2 1 0 0,-2-1 0 0,-5 7 0 0,1-2 0 16,-8-3 0-16,-6 8 0 0,-5 2 0 0,-1 0 0 15,-6 1 0-15,0 2 0 0,-2-4 0 0,-5 1 0 16,-4 5 0-16,-2 2 0 0,-5-3 0 0,0 7 0 15,-2 2 0-15,-7 3 0 0,6 1 0 0,-4 4 0 16,8-1 0-16,1 2 0 0,0 0 0 0,5 5 0 16,1-1 0-16,3 0 0 0,5 1 0 0,4 1 0 15,2 0 0-15,4 0 0 0,3-1 0 0,5 4 0 16,5-5 0-16,2-2 0 0,5 1 0 0,-1-2 0 16,1-5 0-16,-2 2 0 0,1-3 0 0,0-2 0 15,3-7 0-15,1 0 0 0,-12-1 0 0,0-1 0 16,0-5 0-16,6-5-32 0,-2-6-558 0,0 1-105 15,-5-6-451-15,8-17-1241 0,1 0 549 0</inkml:trace>
  <inkml:trace contextRef="#ctx0" brushRef="#br0" timeOffset="49968.58">31428 6099 168 0,'0'-3'422'0,"0"3"1"16,0 0 5-16,0 0 14 0,28 16 15 0,-15-5 4 15,10 7 6-15,-1-2-16 0,2 9-10 0,0-3-17 16,-1 8-24-16,9 7-18 0,-6 6-26 0,-8-11-13 0,-2 0-14 16,2 12-30-16,0-1-17 0,-8-8-15 0,1-1-28 15,-4 0-17-15,-3 13-18 0,-3-12-16 16,-5-1-92-16,2 2-96 0,-7 11 0 0,-8-2 0 16,2-11 0-16,-12 10 0 0,4-1 0 0,2-12 0 15,-9 7 0-15,-4-4 0 0,-1 1 0 0,11-9 0 0,-2-3 0 16,1 0 0-16,4-2 0 0,-2-4-327 15,8-5-362-15,-2-2-508 0,1-2-1295 0,5-2 574 16</inkml:trace>
  <inkml:trace contextRef="#ctx0" brushRef="#br0" timeOffset="50153.03">32234 7297 6053 0,'0'0'155'0,"0"0"-1"0,-15-1-49 16,15 1-27-16,-6-1-21 0,6 1-9 0,0 0-17 16,-7-3-13-16,7 3-67 0,0 0-116 0,-6 5-185 15,1-3-251-15,5-2-322 0,-2 6-999 0,2-6 442 16</inkml:trace>
  <inkml:trace contextRef="#ctx0" brushRef="#br0" timeOffset="77069.12">1385 8371 101 0,'-1'-37'568'15,"1"2"21"-15,2 3 3 0,-2-1-2 0,1 2 8 16,-1 6-7-16,0 8-18 0,0 5-37 0,2 5-60 0,-1 0-58 15,-1 4-42-15,0 3-46 0,6 11-11 16,1 4-23-16,-1 12-27 0,1 7-24 0,-4 0-19 16,1 24-24-16,3 0-17 0,-4 2-74 0,-1-4-111 15,-1 28 0-15,-2-33 0 0,-1 0 0 0,-4-2 0 0,1-5 0 16,4-12 0-16,-2-4 0 0,2-2 0 16,-3-11-175-16,1-2-177 0,2-5-45 0,-3-5-93 15,3-4-121-15,1 1-417 0,-14-17-1114 0,9-3 494 16</inkml:trace>
  <inkml:trace contextRef="#ctx0" brushRef="#br0" timeOffset="77615.86">1430 8189 377 0,'3'-25'469'0,"-1"8"14"0,0 0 19 0,-1 5 21 16,2 0 3-16,2 0-5 0,-1 3-15 0,0 0-37 16,-1-1-33-16,4 2-42 0,-2 2-31 0,4-1-37 15,4 2-34-15,0 0-26 0,0 0-24 0,3 1-27 0,-3 2-17 16,6 2-19-16,-1 0-24 0,-1 0-19 15,-5 1-16-15,1 0-8 0,-1 1-41 0,-2-1-14 16,-3 4 2-16,0-3-19 0,-2 1-9 0,-1-1 6 16,-4 0-5-16,0-2-1 0,-4 5-8 0,-2-1-23 0,-1-2 0 15,-5 2 0-15,-1-2 0 0,1 1 0 0,-1-2 0 16,-3 1 0-16,4-1 0 0,5 2 0 16,-2-3 0-16,0 0 0 0,9 0 0 0,-13 0-17 15,13 0-79-15,-4 0-17 0,4 0-28 0,-6 0-19 16,6 0-13-16,0 0-11 0,0 0 2 0,0 0 18 0,0 0 0 15,0 0-2-15,0 0-13 0,0 0 0 0,-4 2-2 16,4-2 13-16,0 0 9 0,0 0 17 16,-1 4 14-16,1-4 4 0,-5 2 24 0,1 1 4 15,-3-1 7-15,5-1 5 0,-2 1 18 0,4-2 9 16,-9 4 0-16,4-4 0 0,5 0 26 0,-8 3 34 0,8-3 34 16,-1 2 34-16,1-2 9 0,0 0 24 0,0 0 15 15,-4-7 16-15,4 7 13 0,0-7 18 0,0 2 16 16,1 0 23-16,3 1 23 0,-4 0-7 0,3 0 4 15,-2 1 7-15,-1 3-16 0,4-4-18 16,-4 4-28-16,1-3-23 0,-1 3-3 0,0 0 10 0,14 14 6 16,-5 0-48-16,8 8-112 0,-5 1 0 0,9 5 0 15,-1 18 0-15,2-5 0 0,0 4 0 0,0 2 0 16,-1 7 0-16,1-2 0 0,-4 3 0 16,4 0 0-16,-2-1 0 0,-3-2 0 0,1 2 0 0,-2-1 0 15,0-3 0-15,-4-5 0 0,1-1 0 0,-5-14 0 16,-6-4 0-16,2 1 0 0,0-1 0 0,-4-9 0 15,-2-5-282-15,-1-4-149 0,-2 1-48 0,-4-5-48 16,-3-6-44-16,-6-2-413 0,-1-4-1065 0,-4-6 471 16</inkml:trace>
  <inkml:trace contextRef="#ctx0" brushRef="#br0" timeOffset="78033.67">1519 8797 27 0,'-15'-9'328'16,"1"0"36"-16,2 2 11 0,3 1 45 0,-5 0 43 15,9 3 29-15,-1-1 1 0,-1 0-13 0,5 2-29 16,2 2-28-16,6-11-38 0,3 4-21 0,10-2-40 15,8-5-31-15,0 1-26 0,9 1-23 16,10-4-37-16,3-2-10 0,3 2-33 0,0-4-37 0,2 2-49 16,-2-2-29-16,-1 3-17 0,-1-2-26 0,-1-7-35 15,-5 3-23-15,-13 7-16 0,-3-6-5 0,-4 3 5 16,-3 2 11-16,-7 2 3 0,-3-2 10 0,-2 4 9 16,-2 3 11-16,-7-2 18 0,0 3 12 15,-7 2 14-15,0 4 16 0,-5-1 13 0,-2 6 10 0,0 0 8 16,-5 1 14-16,1 4 4 0,0 0 4 0,2 1-10 15,1 2 1-15,4 1 2 0,1 2 8 0,3 1-12 16,5-2 1-16,2 0 0 0,4 5 3 0,3 2-12 16,9 2-5-16,5-4-9 0,1 1-2 15,2-3 1-15,7 0-13 0,1 0 8 0,1-2-3 0,4-1-22 16,-1 1 11-16,-8 0-29 0,-1-3-7 0,0 1 0 16,-9 0 0-16,-5-2 0 0,-6 1 0 15,3 0 0-15,-8-1 0 0,-1 2 0 0,-4 1 0 16,-7 3 0-16,-3-1 0 0,-2 0 0 0,-7 4 0 15,-3-2 0-15,-5-2 0 0,1-2 0 0,2-1 0 0,8 0 0 16,2-3 0-16,6-2 0 0,-3-2 0 0,5 0 0 16,1-1 0-16,1-1 0 0,3 1 0 0,4-3 0 15,-4 0 0-15,4 0-121 0,0 0-419 16,14-15-126-16,-6 7-478 0,15-5-1240 0,1-2 549 16</inkml:trace>
  <inkml:trace contextRef="#ctx0" brushRef="#br0" timeOffset="79467.83">1882 6933 278 0,'-5'-18'528'0,"1"1"12"15,0 5 10-15,2 1-12 0,-3 4-24 0,2 0-45 16,-1 5-55-16,4 2-25 0,-10 8-10 0,3 9-11 16,-5 12-22-16,2 1-28 0,-2 14-20 0,-2 2-27 15,2 4-21-15,2 1-20 0,3-1-29 0,-1-1-17 16,1-2-22-16,5-13-16 0,1-1-19 0,1 3-2 15,0-4-16-15,1-2-33 0,4-5-25 0,-1-9-6 16,-4-3-19-16,4-3-13 0,-3 1-4 0,-1-7 17 16,3-2-5-16,-3-2-1 0,0 0-13 0,7-17 0 15,-3 0 5-15,0-3-4 0,0-9 0 0,-3-6-2 16,5-14 3-16,3-1 3 0,-2-9-4 0,-6-1-11 16,3-24 6-16,-2 29-8 0,1 6 4 0,1 0 5 15,1 17 10-15,-1 3-7 0,1 2 11 0,0 10 4 16,-4 5 0-16,3 1-10 0,-1 3-12 0,2 3 0 15,3 4 0-15,4 0 0 0,-5 2 0 0,3 5 0 16,5 5 0-16,3 7 0 0,-5-2 0 0,5 7 0 16,1-1 0-16,-6 3 0 0,1-3 0 0,-5 4-13 15,-3-1-24-15,-2-6 13 0,-3 7 1 0,-1-2-7 16,-4-5 1-16,-6 5 24 0,-4-3-15 0,-3 0-1 16,-4-2 11-16,-1-1 5 0,-1-3-8 0,-4-1-2 15,3-2 11-15,7-4 11 0,-1-2 4 0,4 1 8 16,4-3 12-16,4-1-8 0,1 0 1 0,-1-2-2 15,4 0-7-15,2-1-3 0,0 0 14 0,17 0-15 16,2-1-3-16,9-1 0 0,1-2 1 0,4 3-9 16,2 0 1-16,1 1-22 0,-3 1 2 0,7 1 7 15,-3 6-21-15,-3-2-9 0,-3-1 2 0,-2 7-2 16,-6-3-6-16,-4 2 3 0,6 1 12 0,-12 0-7 16,-8-2 4-16,-4 1 13 0,-5 0 7 0,-4 6 2 15,-7-3-7-15,-9 2 16 0,-3 1-2 0,-4-4 3 16,-2 0 10-16,-2-2 12 0,3-1 2 0,2-3 14 15,3 0 15-15,8-4-9 0,1-2 14 0,4 1 3 16,4-2-4-16,2-3 1 0,3-1-21 0,6-3-5 16,4-5 2-16,7-5-3 0,8-3-22 0,6-4 10 15,1 1-15-15,15-2 0 0,-9 1-1 0,8-3-2 16,-5 10 0-16,10-7-9 0,1 4 16 0,-11 7-5 16,-8 2-1-16,0 1-6 0,-9 6 5 0,2-2-3 15,-9 5-5-15,0 2 0 0,1 5 15 0,-3-2-12 16,-4 6 5-16,1-1 4 0,-5 8 2 0,-1-1-1 15,-2 2 2-15,1 0 4 0,-1 1-8 0,0 2 1 16,-6-2-2-16,5-9 3 0,1 8-4 0,1-6-1 16,-2-2 4-16,5 1 13 0,-1-5-14 0,1 0 14 15,3-4 6-15,2 0-20 0,4-5 0 0,0 0 0 16,5-6 0-16,7-4 0 0,-1-4 0 0,-5-5 0 16,5 1 0-16,-4-4 0 0,2 2 0 0,-1 0 0 15,-2 2 0-15,-5 7 0 0,-3 0 0 0,-1 3 0 16,-4 4 0-16,-2-1 0 0,2 4 0 0,0 1 0 0,0 2 0 15,-5 1 0-15,10 5 0 0,-7 6 0 16,1-1 0-16,2 1 0 0,-1 5 0 0,1-2 0 16,2 3 0-16,-3-1 0 0,7-1 0 0,-5 0 0 15,6-2 0-15,0 0 0 0,4-2 0 0,-2-5 0 16,3-1 0-16,2-4 0 0,-1-1 0 0,2-4 0 0,-3 0 0 16,2-1 0-16,7-8 0 0,-4-4 0 15,0-2 0-15,-1-3 0 0,1 1 0 0,0-7 0 16,-4-2 0-16,3-17 0 0,-1 0 0 0,-3-7 0 15,0 0 0-15,0 1 0 0,-4 0 0 0,-1 8 0 16,-9 11 0-16,-3 6 0 0,4 10 0 0,-5 8 0 0,3-1 0 16,-3 6 0-16,-3 5 0 0,3 0 0 15,-10 15 0-15,-3 7 0 0,4 8 0 0,-2 2 0 16,-2 15 0-16,-5 3 0 0,10-1 0 0,3 2 0 16,1-5 0-16,3-10 0 0,8 10 0 0,0-11 0 15,7-3 0-15,-1-1 0 0,5-6 0 0,0-3 0 16,1 0 0-16,-6-8 0 0,-1-8 0 0,3 1-348 15,-4-3-289-15,-5-5-564 0,3-5-1302 0,-3-2 576 16</inkml:trace>
  <inkml:trace contextRef="#ctx0" brushRef="#br0" timeOffset="79600.67">3215 7117 4474 0,'-17'-8'453'16,"7"0"-152"-16,-3 3 44 0,4-1 26 0,2 2-57 15,0 0-74-15,6 1-54 0,1 3-41 0,0 0-41 0,23-2-18 16,5 2-54-16,8 1-73 0,1 8-114 15,17 4-145-15,-5 4-204 0,3 1-505 0,-1 2-1093 16,-1 4 485-16</inkml:trace>
  <inkml:trace contextRef="#ctx0" brushRef="#br0" timeOffset="80316.92">3270 8474 137 0,'28'-26'482'0,"0"1"5"16,-4-2-3-16,-4 0-8 0,-4-1-3 0,-3 1-2 15,-5 2-10-15,-5 7-13 0,0 3-13 0,-7 2-39 0,0 4-39 16,-4 2-36-16,-4 4-22 0,-6 4-49 15,-9 7-18-15,-1-2-23 0,-5 6-16 0,0 5-21 16,1 3-9-16,-1 2-21 0,4 3-18 0,-4 10-12 16,11-13-6-16,2 1-10 0,6 0-22 0,4-6-6 15,2 0-4-15,4-5 3 0,3 0-13 0,-2-2 12 0,3-2 2 16,7-1-8-16,-2-4 2 0,0-1-3 16,3-3-36-16,0 0-23 0,1-5 0 0,2-1 0 0,0-2 0 15,-2-5 0-15,0-2 0 0,-1-1 0 0,-1-7 0 16,1 7 0-16,-3-8 0 0,-5 7 0 0,2 3 0 15,-2-1 0-15,-2 2 0 0,2 3 0 0,-4-1 0 16,3 1 0-16,-1 4 0 0,-1 0 0 0,2 2 0 16,2-1 0-16,-4 1 0 0,2 1 0 0,1 4 0 15,0-5 0-15,0 5 0 0,-1-4 0 0,1 4 0 16,0 0 0-16,0-5 0 0,0 5 0 0,2-2 0 16,-2 2 0-16,0 0 0 0,-3-5 0 0,0 2 0 15,3 3 0-15,-6-5-65 0,3 1-78 0,-1 3-15 16,-1-3-28-16,1 0-13 0,-1-1-21 0,4 1-4 15,-3-5 12-15,-3 1 16 0,1-4 22 0,0 1 22 16,3-6 21-16,-1-1 17 0,1 0 35 0,-1-1 36 16,-1-6 21-16,4 8 44 0,-2 0 77 0,2 2 19 15,-2 2 38-15,3 2 33 0,0 2 14 0,0 1 3 16,-1 3-12-16,2 0-18 0,-1 5-33 0,0 0 4 16,0 0 15-16,0 0 13 0,0 30 8 0,-1-5-38 15,0 7-145-15,2 0 0 0,-1 16 0 0,-5 4 0 16,2 6 0-16,2 26 0 0,-2-25 0 0,2 28 0 15,1-27 0-15,-9 20 0 0,7-21 0 0,-5 25 0 16,6-27 0-16,-3-1 0 0,4 0 0 0,-1-5 0 16,-3-5 0-16,1-9 0 0,2-3 0 0,-3-1 0 15,4-10 0-15,4-5 0 0,-8-3 0 0,4-9 0 16,0-2 0-16,0-4 0 0,0 0 0 0,-1-15 0 16,1-2-9-16,0-12-469 0,0-3-52 0,-1-4-48 15,7-14-57-15,-6-9-359 0,5-25-1077 0,8 1 478 16</inkml:trace>
  <inkml:trace contextRef="#ctx0" brushRef="#br0" timeOffset="81066.69">3102 8383 2925 0,'12'-29'306'16,"-6"1"-4"-16,-2 9 40 0,5 4-9 0,-6 5-12 16,-2 2-19-16,2 2-16 0,-3 1-31 0,5-1-32 15,-4 1-10-15,2 2-9 0,-1 0-12 0,-2 3 20 16,11 1-3-16,-4 2-9 0,3 2-17 0,5 3-21 16,2 5-10-16,6 6-7 0,3 1-27 0,0 0-1 15,-4 3-17-15,4 0-18 0,-3-4-38 0,0 3-26 16,-4-2-23-16,0 2-8 0,-6-1-31 0,-7-4-13 15,-2-4-2-15,-3 3 2 0,-3 0 6 0,-7 1 3 16,-4-1 12-16,-8 3-3 0,-6-3-1 0,0-3 15 16,0-2 22-16,0-1 18 0,-5-2 30 0,4-2 27 15,5-2 8-15,5 1 21 0,4-5 15 0,1 3 14 16,3-1 1-16,4-1-99 0,3-1-32 0,3 0 0 16,0 0 0-16,20-10 0 0,7 1 0 0,9 0 0 15,14-5 0-15,1 0 0 0,1 0 0 0,1-2 0 16,5-1 0-16,-4 2 0 0,0-2 0 0,1-2 0 15,-5-3 0-15,-4-3 0 0,-14 3 0 0,7-8 0 0,-13 6 0 16,-3 2 0-16,-4 2 0 0,-1-4 0 0,-10 7 0 16,0 3 0-16,-6-2 0 0,1 7 0 0,-3-3 0 15,-3 2 0-15,-3 3 0 0,-3 1 0 0,-4 4 0 16,0 3 0-16,-1 6 0 0,-4 1 0 0,-5 8 0 16,0 5 0-16,3 0 0 0,-2 6 0 0,7 2 0 15,2 0 0-15,3 2 0 0,2-2 0 16,4 2 0-16,10-1 0 0,5-3 0 0,4-3 0 0,3-2 0 15,4-6 0-15,7-3 0 0,3-3 0 0,5-3 0 16,2-7 0-16,13-6 0 0,-16 0 0 0,13-8 0 16,-14-1 0-16,-2 0 0 0,8-13 0 0,-11 4 0 15,3-12 0-15,-4-2 0 0,-6-7 0 16,-13 13 0-16,7-15 0 0,-8 15 0 0,-4 0 0 0,-9 1 0 16,-1 4 0-16,-3 2 0 0,-1 9 0 0,-2 1 0 15,-2 5 0-15,-5 0 0 0,2 6 0 0,-2 4 0 16,-3 4 0-16,6 1 0 0,6 4 0 0,-4 3 0 15,3-2 0-15,6 6 0 0,-1 2 0 0,4 0 0 16,6-1 0-16,4 6 0 0,5-2 0 0,1-7 0 16,4 8 0-16,6-3 0 0,4-2 0 0,2-3 0 15,-2 0 0-15,2-3 0 0,-3-2 0 0,-2-1 0 16,-7 1 0-16,-1-4 0 0,-2 0 0 0,-6 1 0 16,-1 0 0-16,1-1 0 0,-3 4 0 0,-2-2 0 15,-4 2 0-15,-2 1 0 0,-4 2 0 0,-2 0 0 16,-4 4 0-16,0-1 0 0,-1 1 0 0,-5 4 0 15,5-4 0-15,-1-2 0 0,1 3 0 0,2-4 0 16,5 0 0-16,0-1 0 0,4-1 0 0,-2-2 0 16,4 0 0-16,2-2 0 0,5 1 0 0,2-2 0 15,0-3 0-15,4-2 0 0,5-2 0 0,3 0 0 16,0-2 0-16,-3-2 0 0,9-6 0 0,-6-4 0 16,-3-1 0-16,-5 0 0 0,-2 1-194 0,-4-3-445 15,-3 0-588-15,-1 2-1329 0,-5 0 589 0</inkml:trace>
  <inkml:trace contextRef="#ctx0" brushRef="#br0" timeOffset="82503.4">6050 8247 473 0,'-3'-19'535'15,"3"2"23"-15,-1 2 8 0,-3 2 12 0,4 2-22 16,-4 0-13-16,4 6-34 0,-1-2-29 0,1 4-57 16,0 3-25-16,0 0-23 0,-12 9 0 0,3 4-21 0,0 12-13 15,6 2-23-15,-4 6-16 0,3-1-25 16,2 15-47-16,-2 0-230 0,-2 3 0 0,7-15 0 16,-1 14 0-16,0-2 0 0,1-12 0 0,-1-1 0 15,0 2 0-15,5-6 0 0,-2-1 0 0,1-10 0 0,-2 1 0 16,-2-4 0-16,4-1 0 0,-4-7 0 0,0 2 0 15,0-5 0-15,0-1 0 0,0 1 0 16,0-5 0-16,0 0 0 0,0 0 0 0,0-14 0 0,0 2 0 16,0-4 0-16,3-4 0 0,0-5 0 15,3-1 0-15,0-2 0 0,1 3 0 0,1-2 0 16,1 3 0-16,5 1 0 0,-2 1 0 0,-2 5 0 0,3 5 0 16,0-1 0-16,2 2 0 0,3 1 0 0,-2 2 0 15,4 1 0-15,0 5 0 0,0 2 0 0,3 4 0 16,-2 3 0-16,-2-1 0 0,4 8 0 0,-5-3 0 15,1 7 0-15,-1 1 0 0,-5-2 0 0,-6 0 0 16,2 7 0-16,-5 2 0 0,-5-2 0 0,-2 1 0 16,-3-7 0-16,-6 4 0 0,-3 1 0 0,-4-3 0 15,-4-2 0-15,3 0 0 0,-7-5 0 0,-3-2 0 16,2 0 0-16,-2-3 0 0,5-2 0 0,2-2 0 16,3-3 0-16,1 1 0 0,2-2 0 0,4 0 0 15,2 1 0-15,2-2 0 0,1-1 0 0,-1 2 0 16,5-2 0-16,4 2 0 0,-1-4 0 0,1 4 0 15,5-8 0-15,9-1 0 0,3 1 0 0,2 0 0 16,12-4 0-16,-2 3-116 0,-2-3-560 0,-2-2-558 16,4 2-1335-16,1-1 591 0</inkml:trace>
  <inkml:trace contextRef="#ctx0" brushRef="#br0" timeOffset="82966.45">6661 8543 80 0,'17'-21'342'0,"-1"7"15"16,4-9 13-16,-2 10 12 0,-4 0 6 0,5-7 6 16,-9 7 4-16,1 0 2 0,-1-1-6 0,-2 4-5 15,-3-1-1-15,0-2-20 0,-3 6 6 0,-2-5-18 16,-1 5-30-16,-4-4-24 0,-1 1-11 0,-5 2-19 16,0 1-21-16,-2 2-18 0,-6 0-10 0,9 1-18 15,-3 2-13-15,4 0-20 0,1 2-21 0,3 1-16 0,5-1-77 16,-10 3-58-16,10 3 0 0,0-6 0 15,14 12 0-15,0-3 0 0,7 0 0 0,5 6 0 16,2 3 0-16,4-2 0 0,13 6 0 0,-10-5 0 16,-2-2 0-16,4 3 0 0,3 10 0 0,-10-10 0 0,-2 1 0 15,0 5 0-15,-7-4 0 0,1 1 0 0,-7 3 0 16,-5-2 0-16,-3-3 0 0,-3-2 0 0,-7 1 0 16,-2-1 0-16,-4 1 0 0,-5-4 0 0,-7 2 0 15,-3-3 0-15,-2-6 0 0,0 0 0 0,4-2 0 16,-5-6 0-16,7-1 0 0,-2-5 0 0,-2-3 0 15,7-1 0-15,-1-1 0 0,9-4 0 0,-4-5 0 16,2-5 0-16,11-2 0 0,1-1 0 0,8-1 0 16,4-3 0-16,11-7 0 0,-6 8 0 0,8 3 0 15,9-5 0-15,-4 12 0 0,1 2 0 0,0 3 0 16,5-1 0-16,-4 6 0 0,-2 2 0 0,-3 2 0 16,-7 8 0-16,5 0 0 0,-8-1 0 0,0 5 0 15,-3 2 0-15,-3-2 0 0,-3 6 0 0,1 1 0 16,-2 3-76-16,-4 3-493 0,-3 1-61 0,3 1-523 15,-4 0-1249-15,1 0 553 0</inkml:trace>
  <inkml:trace contextRef="#ctx0" brushRef="#br0" timeOffset="83649.95">7724 8628 196 0,'15'-12'436'15,"-1"-3"41"-15,-4 3 22 0,-1-4 16 0,-1-2-6 16,-3 6 1-16,-5-6-20 0,4 2-3 0,-7-1-31 15,-2 3-12-15,-4-4-18 0,-1 5-23 0,-2 1-20 16,-1 1-28-16,-3 5-37 0,-3 2-29 0,-3 4-28 16,-6 5-23-16,3 6-21 0,2 4-20 0,-3 6-112 0,-2 4-85 15,1 1 0-15,9 3 0 0,-2 3 0 16,7-2 0-16,5 0 0 0,3 0 0 0,4-2 0 16,6-1 0-16,1-7 0 0,10 0 0 0,-6-5 0 15,1-8 0-15,6-1 0 0,2 0 0 0,-1-6 0 0,4-3 0 16,6-7 0-16,-9 1 0 0,3-7 0 15,-4 4 0-15,1-7 0 0,-1-1 0 0,-3-1 0 16,-5 3 0-16,-1-6 0 0,1 0 0 0,-6 6 0 16,4 1 0-16,-4 2 0 0,-3 5 0 0,3-2 0 0,-4 7 0 15,4 0 0-15,-4 4 0 0,0 1 0 16,0 0 0-16,0 0 0 0,6 18 0 0,-2-7 0 16,-3 4 0-16,3 2 0 0,0 0 0 0,1 1 0 15,4-2 0-15,0 2 0 0,0-1 0 0,0-1 0 0,5-3 0 16,-6-4 0-16,-1-2 0 0,3-1 0 0,1-2 0 15,-1-3 0-15,3-2 0 0,-3-4 0 0,3-1 0 16,-3 0 0-16,4-7 0 0,-4 4 0 0,-1-4 0 16,4-3 0-16,2 1 0 0,1-9 0 0,-5 7 0 15,8-3 0-15,-3 0 0 0,-5 4 0 0,3 3 0 16,-1 3 0-16,-1 4 0 0,0 1 0 0,-1 4 0 16,-1 2 0-16,-4 2 0 0,1 6 0 0,0 2 0 15,1 3 0-15,-2 5 0 0,-2-1 0 0,0 3 0 16,-3 4 0-16,3-2 0 0,0-3 0 0,-4-3 0 15,0-6 0-15,0 0 0 0,1-1 0 0,-1-3 0 16,3-2 0-16,-3-1 0 0,1-1 0 0,-1-3 0 16,0 0 0-16,15-9 0 0,-7 1 0 0,0-2 0 15,3-3 0-15,-2-1 0 0,4-2 0 0,10-4 0 16,-4 0 0-16,2 2 0 0,-5 5 0 0,1 2 0 16,-1 1 0-16,3 1 0 0,-3 3 0 0,3 2 0 15,-6 3 0-15,-2 4 0 0,2 1 0 0,-3 5 0 16,0 0 0-16,1 5 0 0,-6-1 0 0,5 4 0 15,-4 0 0-15,1 0 0 0,-5 1 0 0,1-1 0 16,1-1 0-16,-3-4 0 0,2 0 0 0,-1-1 0 0,1-5 0 16,-3 2 0-16,2-5 0 0,-2 1-406 0,0-4-227 15,0 0-559-15,0 0-1292 0,0 0 572 16</inkml:trace>
  <inkml:trace contextRef="#ctx0" brushRef="#br0" timeOffset="84768.6">9036 8562 4617 0,'-1'-5'534'0,"-4"2"-254"0,2-4-10 15,-1 4 45-15,1-2 25 0,-3 1 4 16,5 0-33-16,-8-3-24 0,3 3-39 0,-2 1-2 0,3 0-17 16,-4 3-59-16,3 0-170 0,-4 3 0 0,-4 4 0 15,-3 4 0-15,-6 4 0 0,0 2 0 0,2 1 0 16,2 5 0-16,3 2 0 0,3 1 0 0,5 0 0 15,0 0 0-15,7-1 0 0,4 0 0 0,5-1 0 16,3-8 0-16,7-2 0 0,6 4 0 0,4-5 0 16,7-5 0-16,1-5 0 0,2-5 0 0,-1-3 0 15,18-10 0-15,-18 4 0 0,12-12 0 0,-7 0 0 16,-13 1 0-16,7-14 0 0,-4-1 0 0,-10 7 0 16,6-15 0-16,-5-2 0 0,-7-4 0 0,5-4 0 15,-6-3 0-15,3-24 0 0,-4 27 0 0,1-29 0 0,-7 27 0 16,2 4 0-16,-6 16 0 0,-4 6 0 0,4 11 0 15,-4 4 0-15,-3 7 0 0,2 7 0 16,1 2 0-16,-10 13 0 0,-2 12 0 0,2 8 0 0,-4 14 0 16,3 3 0-16,2 6 0 0,0 2 0 0,2 1 0 15,2 24 0-15,6-30 0 0,-3 3 0 16,3 0 0-16,3-4 0 0,0-6 0 0,1-12 0 0,1-2 0 16,-2-5 0-16,3-2 0 0,-2-9 0 0,1-6 0 15,-2-3 0-15,1-2 0 0,0-3 0 0,2-3 0 16,-1-4 0-16,3-2 0 0,0-4 0 0,1-3 0 15,-1-3 0-15,5-6 0 0,-2-1 0 0,-3-5 0 16,2 2 0-16,-2 2 0 0,5 2 0 0,-5 7 0 16,-3 5 0-16,0 1 0 0,-1 1 0 0,1 5 0 15,-1 4 0-15,-5 0 0 0,10 7 0 0,-6 1 0 16,1 4 0-16,2 3 0 0,-2 3 0 0,1 6 0 16,-3-2 0-16,4 1 0 0,2 2 0 0,-4-8 0 15,3 2 0-15,0-3 0 0,-3-2 0 0,5-4 0 16,-1-1 0-16,0-2 0 0,1-2 0 0,2-1 0 15,-2-4 0-15,3-1 0 0,0-5 0 0,-1 0 0 16,5-5 0-16,-1-1 0 0,-1-4 0 0,-1 1 0 16,2-6 0-16,3 1 0 0,-4 5 0 0,-3 0 0 15,0 0 0-15,-2 4 0 0,-1 2 0 0,0 2 0 0,0 1 0 16,-4 2 0-16,4 3 0 0,-4 2 0 16,7 4 0-16,-6 3 0 0,1 2 0 0,-3 0 0 0,0 6 0 15,-1 2 0-15,1 2 0 0,-3-1 0 0,0-2 0 16,2 2 0-16,-1-2 0 0,3-2 0 0,-2-3 0 15,-2-3 0-15,2-1 0 0,-1-2 0 0,3-3 0 16,2-1 0-16,2-3 0 0,-2-3 0 0,5-4 0 16,3-2 0-16,2-3 0 0,2-5 0 0,3-1 0 15,-3-1 0-15,0 1 0 0,-2 6 0 0,2-5 0 16,-4 5 0-16,-1 1 0 0,-5 5 0 0,0-3 0 16,0 7 0-16,0-1 0 0,-2 1 0 0,-2 3 0 15,2 4 0-15,-3-1 0 0,-1 4 0 0,-1 2 0 16,2 4 0-16,-3 4 0 0,-1 1 0 0,0 1 0 15,0-1 0-15,3 3 0 0,0-3 0 0,4 0 0 16,-1-1 0-16,5-2 0 0,-1-1 0 0,5-3 0 16,2-3 0-16,5-4 0 0,-1-1 0 0,9-2 0 15,-4-5 0-15,9-1 0 0,-6-8 0 0,2-2 0 16,0-2 0-16,-2-6 0 0,1-1 0 0,11-9 0 16,-16 6 0-16,7-9 0 0,-8 10 0 0,-3 1 0 15,-2 3 0-15,-9 4 0 0,-1 1 0 0,-3 0 0 16,-4 6 0-16,-4-4 0 0,0 5 0 0,-8 3 0 15,-2 1 0-15,1 5 0 0,-10 2 0 0,2 7 0 16,1 3 0-16,-5 5 0 0,0 3 0 0,5 7 0 0,0 0 0 16,6 4 0-16,1 2 0 0,2-1 0 15,4 3 0-15,0 1 0 0,5 2 0 0,3 9 0 16,-2-13 0-16,2 0 0 0,-1 4 0 0,2-3 0 16,0 1 0-16,1 16 0 0,0-15 0 0,-2 0 0 15,-3 11 0-15,1 0 0 0,-1-13 0 0,-1 1 0 0,-1 0 0 16,-3-2 0-16,1 0 0 0,-2 1 0 15,1-4 0-15,0-3 0 0,-3-4 0 0,1-6 0 0,0-3 0 16,4-3 0-16,1-5 0 0,-2-1 0 0,1-4 0 16,-4-1 0-16,7 0-96 0,-9-9-372 0,0-5-82 15,0-1-115-15,-5-13-404 0,-9-14-1158 16,2-6 513-16</inkml:trace>
  <inkml:trace contextRef="#ctx0" brushRef="#br0" timeOffset="84916.92">10267 8368 5234 0,'-14'-17'391'0,"2"1"-194"0,0 3 61 0,0-1 23 0,7 3-39 16,-4 2-65-16,4 2-50 0,1 1-14 0,3 1-35 15,-3 0-57-15,3 2-73 0,1 3-120 0,0-4-154 16,0 4-216-16,0 0-463 0,15-1-1088 0,-2-3 481 16</inkml:trace>
  <inkml:trace contextRef="#ctx0" brushRef="#br0" timeOffset="86650.01">11747 8779 512 0,'-5'-23'659'0,"1"-5"17"15,7 1 4-15,-2-2-31 0,0 1-19 0,3 0-21 16,7 3-39-16,-3 7-47 0,2-5-44 0,3 9-44 15,3 0-41-15,0 6-33 0,3 2-41 0,3 2-26 16,-2 6-31-16,2 2-126 0,5 11-137 0,1 2 0 16,-5 2 0-16,-1 3 0 0,-4 4 0 0,-3 4 0 15,-1 0 0-15,-6 0 0 0,-1-1 0 0,-3 0 0 16,-2-2 0-16,-4 1 0 0,2-9 0 0,-5-2 0 16,2-1 0-16,2-4 0 0,-4-3 0 0,4-2 0 0,-2-3 0 15,0-2 0-15,3-2 0 0,0 0 0 16,0 0 0-16,-3-19 0 0,6 2 0 0,2 0 0 15,3-8 0-15,4-4 0 0,5-1 0 0,-1-1 0 16,2-2 0-16,4 5 0 0,0 5 0 0,-2-1 0 0,1 7 0 16,-6 7 0-16,-2 0 0 0,-1 6 0 0,-3 5 0 15,4 4 0-15,-1 3 0 0,-1 0 0 16,-2 6 0-16,0 3 0 0,0 0 0 0,0 8 0 16,1-2 0-16,-1-5 0 0,-1-2 0 0,3 8 0 15,-2-8 0-15,-1 0 0 0,1-2 0 0,2 0 0 0,-3-4 0 16,1-2 0-16,2-3 0 0,-2 0 0 15,2-2 0-15,-4-5 0 0,5 0 0 0,1-4 0 0,3-2 0 16,-3-4 0-16,1-4 0 0,4-4 0 0,1-3 0 16,3-1 0-16,-3 0 0 0,-1 0 0 0,0-2 0 15,-5 11 0-15,-6 3 0 0,2 2 0 16,0 3 0-16,-4 3 0 0,0 1 0 0,-1 3 0 0,-4 0 0 16,5 11 0-16,-3 0 0 0,-2 3 0 0,-2 3 0 15,1 7 0-15,-1 0 0 0,3-5 0 0,0 5 0 16,-1-5 0-16,3-1 0 0,2 1 0 0,1-1 0 15,4 0 0-15,-2-4 0 0,6-3 0 0,-1-1 0 16,-2-2 0-16,6-3 0 0,2 0 0 0,-2-4 0 16,-2-2 0-16,3-1 0 0,0-3 0 0,0-4 0 15,-3 0 0-15,5-7 0 0,1-3 0 0,-1-2 0 16,3 0 0-16,-2 0 0 0,2 3 0 0,-8 3 0 16,-5 2 0-16,-2 4 0 0,1 2 0 0,-3 3 0 15,0 1 0-15,-1 3 0 0,-5 0 0 0,5 6 0 16,-3 2 0-16,3 1 0 0,-3 4 0 0,-1 0 0 15,1 3 0-15,2 2 0 0,0 1 0 0,3 0 0 16,-1-3 0-16,4 0 0 0,3-2 0 0,-3 1 0 16,4-4 0-16,3-1 0 0,-7-5 0 0,-1 1 0 0,0-3 0 15,5-2 0-15,-2-2 0 0,-6-4 0 16,3 1 0-16,-5-3 0 0,-3-2 0 0,-1-1 0 16,0-8 0-16,-3 1 0 0,-2-9 0 0,-2-2 0 15,-5 3 0-15,3-2 0 0,2 3 0 0,-5 0 0 0,3 1 0 16,-1 9 0-16,5 2 0 0,1 3 0 0,0 0 0 15,4 4 0-15,0-1 0 0,4 4 0 0,1-1 0 16,8 3 0-16,6 1 0 0,3 1 0 0,10 2 0 16,1 1 0-16,7 0 0 0,16 3 0 0,-4-4 0 15,6 0 0-15,-5-2 0 0,-3 0 0 0,4 3 0 16,-17-3 0-16,1 1 0 0,-3-4 0 0,-1 3 0 16,-14-2 0-16,1 3 0 0,-8-2 0 0,-3-1 0 15,-1 2 0-15,-6 1 0 0,-6 1 0 0,3-4 0 16,-13 10 0-16,-3-2 0 0,-10 6 0 0,2-1 0 15,0 3 0-15,-1-2 0 0,0 3 0 0,2-2 0 16,3 3 0-16,3-4 0 0,8 1 0 0,-4-2 0 16,4-2 0-16,5 0 0 0,3-2 0 0,1 1 0 15,4 0 0-15,2-5 0 0,4 2 0 0,3-5 0 16,5 1 0-16,0-3 0 0,1-4 0 0,2-1 0 16,-1-1 0-16,6-3 0 0,-1-7 0 0,-1 0 0 15,-2-3 0-15,0-4 0 0,-2 2 0 0,0-5 0 16,-3-1 0-16,1-2 0 0,-2-2 0 0,-4-15 0 15,4 2 0-15,-5-1 0 0,3-4 0 0,-5-2 0 0,-1-2 0 16,-3 5 0-16,-4 1 0 0,-2 16 0 0,1 2 0 16,-4 5 0-16,-1 7 0 0,1 8 0 0,-1 2 0 15,1 5 0-15,-6 6 0 0,1 5 0 0,-6 12 0 16,2 4 0-16,1 8 0 0,4 16 0 0,1 2 0 16,3 2 0-16,4 2 0 0,3 1 0 0,5-1 0 15,3-1 0-15,3-4 0 0,1-5 0 16,3-2 0-16,-2-11 0 0,5-4 0 0,1-3 0 0,4-3 0 15,0-4 0-15,1-6 0 0,1 1 0 0,2-6 0 16,0-6 0-16,5-1 0 0,-3-4 0 0,-4-3 0 16,1-1 0-16,0-4 0 0,-3-4 0 15,-4-4 0-15,1 1 0 0,-4-4 0 0,-1-7 0 0,0 2 0 16,-4-3 0-16,-1 1 0 0,-3 3 0 0,-3 2 0 16,-3 6 0-16,-3 6 0 0,-2 2 0 0,-2 4 0 15,-1 3 0-15,0 3 0 0,4 1 0 0,-16 9 0 16,4-1 0-16,2 8 0 0,-7 5 0 0,8 3 0 15,0 3 0-15,3-2 0 0,3 1 0 0,3 1 0 16,4-1 0-16,5-2 0 0,0-8 0 0,5 3 0 0,3-6 0 16,7-1 0-16,3-1 0 0,0-5 0 0,-2-5 0 15,6-2 0-15,-2-3 0 0,2-4 0 16,1-3 0-16,-1-3 0 0,-2-4 0 0,-2-4 0 16,1-3 0-16,5-10 0 0,-1-1 0 0,-10 5 0 0,2-12 0 15,-1-2 0-15,0-3 0 0,-1-2 0 16,0-5 0-16,-4-1 0 0,-2 2 0 0,-3-5 0 0,-7 4 0 15,7 6 0-15,-8 1 0 0,-10 18 0 0,0 4 0 16,-4 8 0-16,-2 3 0 0,2 7 0 0,-7 4 0 16,6 4 0-16,-6 6 0 0,1 5 0 15,-2 9 0-15,4 6 0 0,-1 3 0 0,2 16 0 0,3 2 0 16,9 4 0-16,0 6 0 0,4-3 0 0,2 0 0 16,3 4 0-16,7-4 0 0,-3-1 0 0,6-3 0 15,-4-7 0-15,-1-9 0 0,1-4 0 0,3-3 0 16,0 1 0-16,1-9 0 0,3-2 0 0,-8-4 0 15,5-4 0-15,7 2 0 0,-9-7 0 0,2-3 0 16,-1-1 0-16,2-1 0 0,-1-3 0 0,9-4-211 16,-1-3-395-16,-4-3-623 0,7-3-1332 0,2-1 589 15</inkml:trace>
  <inkml:trace contextRef="#ctx0" brushRef="#br0" timeOffset="86766.82">15995 8801 265 0,'0'0'523'0,"0"0"16"0,0 0 6 0,0 0-4 16,0-12-18-16,0 12-41 0,1-6-43 0,-1 2-39 16,5 3-66-16,-5 1-96 0,0-6-130 0,0 6-171 15,0 0-191-15,0 0-516 0,0 0-835 0,0 0 370 16</inkml:trace>
  <inkml:trace contextRef="#ctx0" brushRef="#br0" timeOffset="88366.24">1552 9424 3547 0,'-9'-24'177'0,"3"9"-36"0,-3 1 7 15,3 4 2-15,3-1 24 0,-3 2 9 0,3 4-10 16,2 0-25-16,-2 0-25 0,2 3-5 0,1 2 9 16,0 0 19-16,0 0 16 0,9 11 5 0,-1-2-4 15,2 5-26-15,1-1 5 0,2 3-9 0,6 3-12 16,6 3-14-16,0 0-7 0,3-4-9 0,4-2-15 16,-1 1-1-16,2-4-9 0,16 1 1 0,-14-3-10 15,15-3 3-15,5-3-16 0,-2-3-3 0,-15-1-17 16,13-2 15-16,0 2-7 0,3-5 0 0,-14 3 3 15,11 0-11-15,1-5-3 0,-2-1 4 0,1-1-2 16,4 0-9-16,-3-1 3 0,5-1-6 0,-5-1 7 16,7-1-8-16,-3-2-1 0,-1 4 8 0,1 5 2 15,-2 2 5-15,2 3-9 0,-2 3-3 0,-3 1 5 16,0 10 0-16,-14-2-1 0,10 10-10 0,1-1 12 16,-5 3-1-16,-12-7-9 0,3 0 4 0,2 1-4 15,10 5 0-15,0-1-1 0,1-5 11 0,4-1-8 16,-12-6 10-16,12-1 32 0,3 0-4 0,-1-3 35 15,1-5-5-15,-3 0-6 0,3-3 6 0,-2-3-65 16,1-1-13-16,3 1 0 0,-6-3 0 0,5-4 0 16,2-1 0-16,-3-2 0 0,1-7 0 0,-5 4 0 15,-2 3 0-15,-11 6 0 0,-1-1 0 0,2 1 0 16,-1 1 0-16,-1 2 0 0,-3 2 0 0,2 3 0 16,-2 3 0-16,-3 1 0 0,0 2 0 0,0-2 0 15,0 4 0-15,0 3 0 0,0-2 0 0,5-1 0 16,-2 3 0-16,2-3 0 0,3-2 0 0,17 2 0 15,-3-3 0-15,6-5 0 0,-1 1 0 0,2-4 0 16,0-3 0-16,2 1 0 0,3 1 0 0,1-3 0 16,27-4 0-16,-32 7 0 0,4-2 0 0,1 1 0 15,26-6 0-15,-31 8 0 0,3-1 0 0,2 2 0 16,-4-3 0-16,1 0 0 0,-1 5 0 0,-1 1 0 16,3-2 0-16,-3 4 0 0,-4 1 0 0,3 2 0 15,-5 5 0-15,-2-1 0 0,2 4 0 0,-4 1 0 16,3-3 0-16,-17 1 0 0,5-4 0 0,7 8 0 15,2-2 0-15,-1-2 0 0,1-2 0 0,1 0 0 16,-12-5 0-16,16 1 0 0,0-2 0 0,2-2 0 0,1-3 0 16,5-3 0-16,0-3 0 0,1 0 0 0,26-4 0 15,-30 4 0-15,4-3 0 0,27-3 0 16,-30 4 0-16,3-4 0 0,26-4 0 0,-30 6 0 16,4-2 0-16,26-2 0 0,-24 2 0 0,-1 3 0 15,24-2 0-15,-26 6 0 0,-2 3 0 0,3 1 0 0,0 4 0 16,1 0 0-16,-4 3 0 0,2 4 0 0,-2 5 0 15,1-1 0-15,0 2 0 0,-3 1 0 16,1 2 0-16,-1 0 0 0,1-1 0 0,3-3 0 0,-3 1 0 16,5-1 0-16,-5-5 0 0,1-4 0 0,3 1 0 15,1-1 0-15,0-5 0 0,26 2 0 0,-27-5 0 16,3-2 0-16,-3 0 0 0,29-7 0 0,-29 8 0 16,1-3 0-16,27-7 0 0,-26 4 0 15,25-9 0-15,1 6 0 0,-32 3 0 0,27-9 0 0,4 2 0 16,-29 6 0-16,2-3 0 0,2 5 0 0,-1 3 0 15,-4 2 0-15,2 2 0 0,-3 4 0 0,-1 3 0 16,-4 1 0-16,1 4 0 0,-5 0 0 0,0 2 0 16,0 4 0-16,5 0 0 0,-6-5 0 0,4 4 0 15,3 0 0-15,2 0 0 0,0-3 0 0,2-2 0 16,3-2 0-16,3-2 0 0,28-1 0 0,-28-2 0 16,29 0 0-16,2-1 0 0,2-3 0 0,-3-3 0 15,0 5 0-15,-5 2 0 0,3-4 0 0,-5-1 0 16,6 4 0-16,-2-7 0 0,0-2 0 0,-3 1 0 15,-27 2 0-15,29-6 0 0,-34 2 0 0,2-1 0 16,-5 0 0-16,-2 4 0 0,1 2 0 0,-18 1 0 16,0 0 0-16,-1 4 0 0,-4 2 0 0,-1 0 0 15,-2 0 0-15,-7 3 0 0,5 1 0 0,-8-2 0 16,2 1 0-16,5 3 0 0,-3-3 0 0,-5 0 0 16,4 2 0-16,6-1 0 0,0 2 0 0,-1-4 0 15,0-2 0-15,-2 1 0 0,3 1 0 0,-5-3 0 16,8 1 0-16,0-4 0 0,-5-4 0 0,-5 1 0 15,1 0 0-15,4-6-185 0,0-1-312 0,-8-1-100 16,6-6-555-16,2-1-1248 0,-2-4 552 0</inkml:trace>
  <inkml:trace contextRef="#ctx0" brushRef="#br0" timeOffset="88600.55">16317 8965 3502 0,'6'0'174'0,"0"0"-69"0,-6 0-20 16,10 2 38-16,-8-1 54 0,-2-1 12 0,-2 8 8 16,-5-1-5-16,0 3-17 0,-4 3-10 0,-6-1-10 15,-10 9-15-15,-1-4-12 0,-3 3-10 0,3 1-13 16,-5-1-48-16,-11 10-52 0,14-13-79 0,3 3-109 15,0-2-116-15,5 2-156 0,5-7-343 0,1-3-863 16,8-4 383-16</inkml:trace>
  <inkml:trace contextRef="#ctx0" brushRef="#br0" timeOffset="90002.82">4282 10901 4071 0,'4'-26'323'0,"-3"-5"-58"16,3 5-79-16,-3-2 81 0,2 3 59 0,-6 6 34 16,6 1 18-16,-3 1-11 0,2 6-27 0,1 3-10 15,-3-4-17-15,0 8-35 0,0 0-29 0,0 2-111 16,0 2-138-16,0 0 0 0,5 19 0 0,3 5 0 16,-4 7 0-16,2 1 0 0,-1 2 0 0,0 1 0 15,-1 14 0-15,1 0 0 0,-1-4 0 0,-1-10 0 16,-2-1 0-16,3-2 0 0,-3-2 0 0,-1-3 0 15,5-2 0-15,-2-9 0 0,-2-5 0 0,-1-4 0 16,0 0 0-16,0-3 0 0,0-4 0 0,0 0 0 16,0 0 0-16,-14-18 0 0,10 2 0 0,-1-9-348 15,0-2-47-15,2-3 3 0,2-4 6 0,-2-13 17 16,2-4 28-16,5-1 39 0,-3-3 31 0,7-2 44 16,1 1 42-16,1 0 49 0,2 3 59 0,-1 6 53 15,-1 15 55-15,1 0 62 0,-2 4 41 0,2 2 39 16,-3 1 33-16,-2 5 21 0,3 3 9 0,1 1 18 15,-1 2 2-15,4 0-7 0,-6 5-14 0,5-2-14 16,-2 3-19-16,3 3-14 0,4 0-19 0,3 3-24 16,0 3-13-16,10 0-14 0,-4 6-11 0,2 3-30 15,1 2-77-15,-1 6 0 0,3 0 0 0,-3 5 0 0,-1-1 0 16,-6 5 0-16,-1 0 0 0,-5 1 0 16,-9-1 0-16,0 3 0 0,-9 3 0 0,-5-2 0 0,-9 1 0 15,-3-1 0-15,-13 5 0 0,-4-4 0 0,-4-4 0 16,-4-4 0-16,-2-3 0 0,1 0 0 0,8-10 0 15,-1-4 0-15,6 1 0 0,-1-4 0 0,6-1 0 16,8 1 0-16,2-1 0 0,6-2 0 0,3-1 0 16,1 1 0-16,3 0 0 0,1 0 0 15,4-1 0-15,0 0 0 0,0 0 0 0,12 4 0 0,-2-2 0 16,9 2 0-16,-1 3 0 0,2-1 0 0,1 0 0 16,4 7 0-16,1 2 0 0,-2-1 0 0,3 2 0 15,-4 2 0-15,2-2 0 0,-5 4 0 16,1 2 0-16,1-3 0 0,-1 1 0 0,-7-8 0 0,5 7 0 15,-8-4 0-15,2-1 0 0,0-3 0 0,1 2 0 16,-5-6 0-16,0 2 0 0,0-4 0 0,-4 4-482 16,3-5-192-16,-2-1-499 0,-1 1-1270 15,2-3 561-15</inkml:trace>
  <inkml:trace contextRef="#ctx0" brushRef="#br0" timeOffset="90282.95">4937 11218 73 0,'7'-2'340'0,"-2"-4"15"0,-1 1 0 16,0 0 29-16,0 3 32 0,-2 0 17 0,2-1 1 15,-4 3-15-15,8-3-24 0,-8 3-16 0,0 0 0 16,1 8 1-16,-1-3 5 0,-5 3-26 0,5 0-23 16,0 6-22-16,-4 1-17 0,4 4-19 0,4-3-35 15,-4 2-22-15,5-3-20 0,-1 0-20 0,1 2-13 16,0-6-18-16,8-1-25 0,0 3 1 0,-3-9-61 16,3 4-65-16,-2-5 0 0,2-2 0 0,1-1 0 15,-2-1 0-15,-2-3 0 0,-1-3 0 0,0 4 0 16,-2-8 0-16,2 3 0 0,-5-5 0 15,1 2 0-15,-1-6 0 0,-7 0 0 0,2-1 0 0,-4 0 0 16,-3 0 0-16,-2 0 0 0,0 2 0 0,-3 3 0 16,2 4 0-16,0-1 0 0,-1 3 0 0,0 0 0 15,2 3 0-15,-1 0 0 0,3 2 0 0,3 2 0 0,5 0-295 16,-14 1-1021-16,14-1-1426 0,0 0 630 0</inkml:trace>
  <inkml:trace contextRef="#ctx0" brushRef="#br0" timeOffset="90483.93">5822 10934 563 0,'-4'-6'711'16,"3"2"12"-16,-2-1-10 0,2 1-42 0,2-2-57 15,2 1-64-15,2-1-54 0,7 0-55 0,4-1-81 16,6 1-81-16,6-4-105 0,1 3-124 0,3 3-141 15,0-1-118-15,-1 2-121 0,-12 2-109 0,2-2-441 16,-6 6-952-16,-2-1 421 0</inkml:trace>
  <inkml:trace contextRef="#ctx0" brushRef="#br0" timeOffset="90636.24">5835 11089 438 0,'-14'8'471'0,"2"-2"10"0,2 1 43 15,6 0 40-15,0-3 44 0,3 0 16 0,1-1-5 16,4 1-29-16,5-1-37 0,10-3-47 0,9 0-54 15,4-3-48-15,3-1-41 0,2 1-51 0,2-2-64 16,1 2-95-16,0-2-102 0,-5-3-140 0,-1 4-163 0,-5 1-162 16,-7 1-214-16,-2 1-469 0,-7 0-1187 0,-8-1 525 15</inkml:trace>
  <inkml:trace contextRef="#ctx0" brushRef="#br0" timeOffset="92033.64">7151 10450 382 0,'-1'-6'429'16,"1"-1"11"-16,0-1 16 0,1 4 2 0,2-3 5 15,-2 0-8-15,3 1-4 0,0 1-13 0,-2 0-4 16,2 4-11-16,1 0-17 0,-5 1-6 0,11 4-11 16,-8 3-5-16,1 4-9 0,-1 7-15 0,-3 2-10 15,0 3-24-15,-7 4-20 0,1 3-240 0,1 0-66 0,-3 5 0 16,2-3 0-16,-2 3 0 0,3-1 0 0,0-2 0 15,1 4 0-15,0-4 0 0,4 1 0 16,-4-3 0-16,3-1 0 0,1-9 0 0,-4 4 0 0,4-6 0 16,4-4 0-16,-4-3 0 0,0 0 0 0,1-4 0 15,-1 1-179-15,0-4-458 0,0 1-593 0,4-4-1331 16,-4-1 589-16</inkml:trace>
  <inkml:trace contextRef="#ctx0" brushRef="#br0" timeOffset="92367.01">7476 10675 132 0,'13'-16'358'0,"1"3"6"0,-5 0 26 16,-2 2 44-16,-2 0 29 0,3 4 25 0,-8 0-8 16,5 0-5-16,-5 4-44 0,1-3-31 0,-1 6-26 15,0 0-27-15,0 0-14 0,0 0-27 0,-26 11-25 16,9-3-26-16,0 2-28 0,-8 3-12 0,-1 1-24 16,1 6-19-16,-2-5-13 0,0-5-24 0,0 8-9 15,-1-1-9-15,4-3-16 0,5-2 0 0,2-2-19 16,-1-4-7-16,3 1-7 0,2 0-5 0,4-2-15 15,3-3-48-15,-1 1 0 0,1-2 0 0,5 2 0 16,1-3 0-16,0 0 0 0,0 0 0 0,19 3 0 16,-6-2 0-16,3 1 0 0,5 1 0 0,-1 1 0 15,1 0 0-15,0 0 0 0,-3 2 0 0,6 4 0 16,-6-4 0-16,3 3 0 0,-3 1 0 0,-3-1 0 16,3 1 0-16,-3 1 0 0,3 1 0 0,-3-3 0 15,2 1 0-15,0 1 0 0,-2-2 0 0,4-3 0 0,-1 3 0 16,-3-4 0-16,2-2 0 0,2 2 0 15,-1-2-319-15,3-4-111 0,-2 4-63 0,-3-5-70 0,3 0-502 16,3-4-1153-16,-3 2 510 0</inkml:trace>
  <inkml:trace contextRef="#ctx0" brushRef="#br0" timeOffset="92667.03">8069 10614 244 0,'6'-18'327'0,"1"-11"5"15,-1 4 33-15,-2 4 41 0,0 2 27 0,-3 1 23 16,1 0 8-16,1 1-4 0,-2 5 28 0,2 0-6 15,-3 6 2-15,1-2-28 0,2 4-38 0,-3 1-18 16,0 3 3-16,0 0-2 0,-1 15-9 0,-1-4-10 16,1 10-15-16,1 7-336 0,-1 3-31 0,-3 16 0 15,1 0 0-15,3 1 0 0,3 6 0 0,-5 0 0 16,5 4 0-16,-3 23 0 0,3-22 0 0,2-2 0 16,-1 4 0-16,2-2 0 0,2 0 0 0,-5-2 0 15,6-1 0-15,-1 3 0 0,-7-2 0 0,4-8 0 16,1-3 0-16,-6-11 0 0,0-2 0 0,2-5 0 15,-6-3 0-15,0-7 0 0,3-2 0 0,-5-4 0 16,1-3 0-16,0-5 0 0,-2-1 0 0,-2-3 0 16,-2-4 0-16,2-3 0 0,0 1 0 0,-6-8 0 15,2-10 0-15,0 2-7 0,0-2-535 0,4-1-33 16,2-8-28-16,3-4-475 0,-4-12-1167 0,8 14 517 16</inkml:trace>
  <inkml:trace contextRef="#ctx0" brushRef="#br0" timeOffset="92919.28">8038 11100 934 0,'3'-32'144'0,"-2"-1"33"0,4 6 15 0,-2 1 36 15,-2 1 31-15,3-2 37 0,-3 8 38 0,3 1 3 16,0-10 8-16,1 12 7 0,-1-3 8 0,2 0-7 16,3 2-8-16,0 2 4 0,4 2-5 0,6-6-30 15,-1 5-20-15,-2 5-20 0,3-1-13 0,8 4-27 16,4-1-24-16,1 2-22 0,-5 5-14 0,4 3-18 0,-2 6-12 16,0 0-22-16,-2 5-10 0,0-2-8 15,-4 4-18-15,-1 0 1 0,-4 5-12 0,-6-5-68 16,-4 1-7-16,-3 1 0 0,-2 2 0 0,-6-2 0 0,-2 1 0 15,-9 3 0-15,0-7 0 0,-9-1 0 0,-4 3 0 16,-2-2 0-16,-6-3 0 0,7-1 0 0,-6-3 0 16,4-4 0-16,10 2 0 0,-2-5 0 15,4-2 0-15,4-1 0 0,0-2-149 0,9-3-299 0,1 3-162 16,4-2-554-16,8-5-1261 0,7-1 557 0</inkml:trace>
  <inkml:trace contextRef="#ctx0" brushRef="#br0" timeOffset="94600.34">5721 12587 107 0,'-10'-1'563'16,"2"1"11"-16,3-3 5 0,-3 1 2 0,2 1-6 16,6 1-7-16,-8-2-31 0,8 2-38 0,-3-5-51 15,3 5-39-15,0 0-27 0,0 0-27 0,16-3-17 16,-2 2-23-16,13-3-30 0,4 0-29 0,2 4-22 16,4-4-26-16,15 0-36 0,2 2-57 0,-3-3-65 15,3 4-60-15,-17-1-83 0,0 2-93 0,0 0-111 16,-8-2-105-16,-12 5-99 0,1-1-98 0,-9 2-412 15,-8-1-1095-15,-2 1 486 0</inkml:trace>
  <inkml:trace contextRef="#ctx0" brushRef="#br0" timeOffset="94733.89">5882 12783 9 0,'-19'8'421'0,"10"-3"-28"0,3-1-20 0,-1-1 6 16,0-1 6-16,3 1-2 0,0-1-11 0,4-2-10 15,0 0-27-15,0 0-30 0,24-1-27 0,6 0-27 16,3-2-32-16,3-2-44 0,16-2-45 0,3 4-58 15,-3-1-81-15,5-3-116 0,-5 2-126 0,4-3-155 16,-5-3-270-16,2 2-731 0,-4-3 324 0</inkml:trace>
  <inkml:trace contextRef="#ctx0" brushRef="#br0" timeOffset="95150.43">6925 12323 3882 0,'-9'-17'395'0,"0"4"-77"0,-1-2-42 0,2 3 25 0,3 1 6 16,-4-3 7-16,4 2-14 0,1 0-11 0,4 0-19 16,0-1-8-16,0 3-7 0,4 0-13 0,5-1-21 15,5 0-11-15,0 1-13 0,5 5-45 0,4-1-152 16,7 4 0-16,-2 5 0 0,-3 3 0 0,4 2 0 16,-3 5 0-16,-3 2 0 0,-1 5 0 0,-5 4 0 15,-7 5 0-15,3 1 0 0,-10 1 0 0,-4 4 0 16,-4 0 0-16,-9 11 0 0,-8 5 0 0,-2-8 0 15,-8-4 0-15,-3 0 0 0,-4-4 0 0,-2 3 0 16,13-15 0-16,-9 7 0 0,6-11 0 0,2-2 0 16,1 0 0-16,2-3 0 0,11-4 0 0,0 0 0 15,3-6 0-15,7-1 0 0,0 2 0 0,-3-4 0 16,8-1 0-16,0 0 0 0,0 0 0 0,0 0 0 16,41-9 0-16,-15 5 0 0,4-3 0 0,7-1 0 15,-1-1 0-15,1 1 0 0,3 2 0 0,-1 2 0 16,-2-4 0-16,3 6 0 0,-8-3 0 0,-4 2 0 15,-6 2 0-15,-3-1 0 0,-5 1 0 0,-1-2 0 16,-3 0 0-16,-2 2 0 0,-3 1 0 0,1-2 0 16,-6 2 0-16,0 0 0 0,0 0 0 0,0 0-420 0,0 0-154 15,-4 10-109-15,-1-6-403 0,3-1-1176 0,2-3 520 16</inkml:trace>
  <inkml:trace contextRef="#ctx0" brushRef="#br0" timeOffset="95416.87">8024 12431 582 0,'-5'-9'626'0,"0"3"20"0,0 2-17 16,-3 0-15-16,-2 3-25 0,-3 4-16 0,0 1-32 15,-2 5-23-15,-2 5-34 0,-3 4-56 0,-2 1-34 16,3 5-29-16,0 1-28 0,0 2-39 0,-2-1-28 15,1 1-25-15,-2 0-193 0,0 0-52 0,3-1 0 16,1-4 0-16,2-1 0 0,2-7 0 0,1 2 0 16,1-3 0-16,3-3 0 0,2-3 0 0,2-3 0 15,-4-2 0-15,-2-1-169 0,5-2-270 0,0-2-67 16,-3-6-75-16,1-2-502 0,2-3-1173 0,-1-4 519 16</inkml:trace>
  <inkml:trace contextRef="#ctx0" brushRef="#br0" timeOffset="95600.32">7601 12447 148 0,'4'-7'395'0,"-3"-2"19"0,0 1-14 16,2 4-1-16,-3-1 11 0,0 1 5 0,0 4 14 16,0 0 11-16,0 0 7 0,8 1-1 0,-8-1-6 15,5 10-13-15,1-1 0 0,2 4-19 0,1 0-19 16,2 4-27-16,0-1-29 0,-1-1-31 0,6 8-27 16,1-3-27-16,3 2-26 0,-1-1-207 0,2-3-15 15,2 2 0-15,-5-6 0 0,2 5 0 0,3-1 0 16,-6-6 0-16,-2 1 0 0,-1-1-154 0,0 1-284 15,-2-1-128-15,-2-3-607 0,-3-1-1269 0,0 1 561 16</inkml:trace>
  <inkml:trace contextRef="#ctx0" brushRef="#br0" timeOffset="96386.88">8294 12209 328 0,'0'0'367'0,"4"-5"-4"16,-3 2 6-16,-1 3 3 0,0 0-3 0,11 2-5 15,-11-2-10-15,0 0-2 0,0 0-12 0,9 2-2 16,-9-2-5-16,0 0-8 0,0 0-2 0,6-2-2 16,-6 2-14-16,0 0-17 0,0 0-22 0,0 0-19 15,-16-4-24-15,16 4 1 0,-13-2-19 0,8-3 0 16,-1 4 15-16,1-3-19 0,1 0-6 0,1-3-16 15,3 2-23-15,-1-6-125 0,5 4-33 0,1-3 0 16,4-1 0-16,5-1 0 0,1-1 0 0,3 1 0 16,5 1 0-16,4 1 0 0,0 2 0 0,-4 2 0 0,0 4 0 15,4 2 0-15,-8 1 0 0,9 5 0 16,-8 1 0-16,-3 1 0 0,0 5 0 0,-2 3 0 16,-5 0 0-16,-1 9 0 0,-5-7 0 0,-3 11 0 0,-2 0 0 15,-7 2 0-15,-3-2 0 0,-7 2 0 0,-2-5 0 16,-6 2 0-16,0-2 0 0,1-2 0 15,-3-1 0-15,-3-3 0 0,-1-4 0 0,4 0 0 0,2-2 0 16,9-5 0-16,5-1 0 0,0-3 0 0,0 0 0 16,4-1 0-16,2 0 0 0,0-2 0 15,3-1 0-15,-1 2 0 0,4-3 0 0,0 0 0 0,20 1 0 16,2-3 0-16,6-2 0 0,3 1 0 0,3-1 0 16,2 1 0-16,0 0 0 0,0-1 0 0,1 3 0 15,-2 0 0-15,1 0 0 0,0 0 0 0,-6-1 0 16,-2 0 0-16,-8 2 0 0,-2-2 0 0,-5 1 0 15,0 1 0-15,-7-1 0 0,2 0 0 0,-1 0 0 16,-7 1 0-16,7 0 0 0,-7 0 0 0,0 0-447 16,0 0-176-16,-21 2-565 0,11 3-1285 0,-7 1 570 15</inkml:trace>
  <inkml:trace contextRef="#ctx0" brushRef="#br0" timeOffset="96567.18">8406 12765 71 0,'-9'3'471'0,"3"1"-8"0,-3-3 27 15,3-1 22-15,2 0-2 0,-2 2-8 16,6-2-14-16,0 0-23 0,0 0-25 0,12-8-18 16,-3 6-30-16,6-2-32 0,12-3-30 0,0 0-27 15,4 0-26-15,1 3-30 0,1-1-19 0,3 2-60 0,2-4-67 16,-1 2-77-16,-1-3-77 0,-2 5-113 0,-3-1-115 16,-4 4-111-16,-7 1-98 0,-7-1-491 15,0 3-1062-15,-7 4 470 0</inkml:trace>
  <inkml:trace contextRef="#ctx0" brushRef="#br0" timeOffset="97051.26">8502 13122 466 0,'-13'1'577'0,"-2"3"23"0,5-3-4 16,2-1 12-16,-1-1-17 0,3 2-15 0,-2-3-38 15,4-1-39-15,4 3-46 0,3-9-46 16,3 5-37-16,3-5-37 0,9-1-33 0,5-7-26 0,5 4-29 15,3 0-29-15,1-1-28 0,-2 2-22 0,1 3-32 16,1 3-80-16,-5 0-54 0,2 5 0 0,-11-1 0 16,-5 4 0-16,0 2 0 0,-4 4 0 0,-2 6 0 15,-3 2 0-15,-6 2 0 0,-5-2 0 0,-6 11 0 16,-4-1 0-16,-3 3 0 0,-4-1 0 0,1-4 0 16,-5 1 0-16,1-1 0 0,3-4 0 0,-1-1 0 15,3-4 0-15,6-3 0 0,2-3 0 0,5-2 0 0,2-1 0 16,2-4 0-16,1-1 0 0,2 2 0 15,2-3 0-15,0 0 0 0,21-6 0 0,-6 0 0 16,11-3 0-16,3 3 0 0,3-2 0 0,0 1 0 0,4 1 0 16,0-1 0-16,-1 3 0 0,1 0 0 0,-4 3 0 15,1 2 0-15,-3 3 0 0,-7-1 0 16,-3 4 0-16,-1 0 0 0,-2 3 0 0,-2 2 0 16,-3 1 0-16,-1 1 0 0,-7 3 0 0,-1 0 0 0,-5 1 0 15,1 0 0-15,-7-2 0 0,-8 3 0 16,-2 3 0-16,-1-2 0 0,-6-2 0 0,0-4 0 0,-6-2 0 15,-1 1 0-15,-1 0 0 0,-1-8 0 0,0 7 0 16,-2-9 0-16,2-1 0 0,2-1 0 0,-4 0 0 16,8-3 0-16,3-3 0 0,4-2 0 0,2 0 0 15,2-2 0-15,2 1 0 0,5-2 0 16,-3 0 0-16,4-1 0 0,4-4 0 0,0 5 0 0,1-7 0 16,4 6-15-16,0-6-790 0,4 4-424 0,1 1-1331 15,4-3 589-15</inkml:trace>
  <inkml:trace contextRef="#ctx0" brushRef="#br0" timeOffset="97616.9">9789 12013 400 0,'-10'-16'536'0,"2"4"6"0,-2-3-13 0,1 0 4 16,0 6-1-16,1 2-29 0,3 0-4 0,0 1-26 15,2 2-38-15,-3-1-43 0,5 3-44 0,1 2-28 16,-4-1-30-16,4 1-22 0,0 0-15 0,10 8-11 16,-2 0-19-16,5 4-18 0,10 3-16 0,5 4-22 15,3-1-10-15,13 9-22 0,6-1-115 0,8 1-20 16,20 13 0-16,-26-14 0 0,0-1 0 0,4 6 0 15,-2-4 0-15,-1-2 0 0,-4 7 0 0,-5-4 0 16,-15-7 0-16,-4-1 0 0,-6-2 0 0,-9 0 0 16,-2-2 0-16,-6-1 0 0,-7-2 0 0,-8 1 0 15,-12 6 0-15,-7-1 0 0,-18 3 0 0,-5-1 0 16,0-5 0-16,-1 1 0 0,-6-3 0 0,2 1 0 16,2-2 0-16,0-1 0 0,3-1 0 0,19-3 0 15,3 2 0-15,5-4 0 0,10 2 0 0,-1-3 0 16,9 0 0-16,0 2 0 0,2 0 0 0,3-2 0 15,5 1 0-15,1-1 0 0,4-2 0 0,7 1 0 16,-1-2 0-16,11-1 0 0,7-2-613 0,7-5-650 0,1 1-1369 16,16-5 605-16</inkml:trace>
  <inkml:trace contextRef="#ctx0" brushRef="#br0" timeOffset="98383.56">11141 12336 231 0,'0'0'548'0,"-13"-3"13"0,7 2 5 0,1 0 7 0,5 1-9 16,-12-2-11-16,10-2-27 0,-3 2-19 0,2 0-37 16,1-2-32-16,-1-3-33 0,3 2-31 0,3-6-21 15,2-1-22-15,0 0-27 0,5-5-21 0,-1 1-16 16,5-5-13-16,0-3-171 0,3 3-83 0,-2-5 0 16,4 2 0-16,-1 0 0 0,4-1 0 0,1 0 0 15,-4 0 0-15,3-4 0 0,-3 4 0 0,-4 1 0 16,-2 8 0-16,-1 0 0 0,-5 3 0 0,-2 3 0 15,0 4 0-15,-2 1 0 0,2 0 0 0,-4 1 0 0,3 1 0 16,-4 3 0-16,0 0 0 0,-4 19 0 0,-1-4 0 16,-2 9 0-16,-1 4 0 0,2 2 0 15,-1 2 0-15,-3 1 0 0,4 2 0 0,-2 11 0 16,-2 2 0-16,2 3 0 0,4-2 0 0,2-14 0 0,-4 11 0 16,3 0 0-16,3-12 0 0,0 0 0 0,-3-2 0 15,3-1 0-15,3-2 0 0,-1-2 0 0,-2-6 0 16,3-2 0-16,-3-2 0 0,1-2 0 0,-1-1 0 15,3-4 0-15,-2-1 0 0,-1-3 0 0,-1-2 0 16,-2 2 0-16,2-3 0 0,-4 1-482 0,-2-2-43 16,-3 0 3-16,1-1 13 0,-4 2 24 0,-1 0 39 15,1-2 37-15,-1 1 53 0,-2-1 74 0,-5 2 57 16,5-3 57-16,-3 2 66 0,-2-1 54 0,8 1 57 16,-6 0 35-16,4-1 46 0,2 1 51 0,0 0 41 15,-2-1 39-15,6 3 32 0,0-3 23 0,1-1 25 16,-1 0 27-16,9 0 24 0,-10 1 10 0,6-1 2 15,4 0-7-15,-9-1-9 0,9 1-19 0,0 0-10 16,0 0-36-16,0 0-283 0,18-5 0 0,0 0 0 16,3 4 0-16,8-2 0 0,2 1 0 0,6 1 0 15,0 0 0-15,1-2 0 0,-2 3 0 0,1-1 0 16,1 0 0-16,-3 2 0 0,-3-1 0 0,-3-2 0 16,-10 2 0-16,2 0 0 0,-10 0 0 0,2 0 0 15,-4-1 0-15,-4 1 0 0,-1-1 0 0,4-1 0 16,-8 2 0-16,6-4 0 0,-6 4 0 0,0-3 0 15,0 3 0-15,0 0 0 0,0 0 0 0,0 0 0 16,-5-5 0-16,5 5 0 0,-4-3 0 0,4 3-22 16,0 0-732-16,0 0-483 0,0 0-1338 0,13-3 592 15</inkml:trace>
  <inkml:trace contextRef="#ctx0" brushRef="#br0" timeOffset="98567.01">12059 12628 13 0,'0'0'632'0,"0"-5"17"0,0 5 25 16,-3-4 24-16,3 4-5 0,0 0-23 0,-1-8-41 0,1 8-55 15,-1-3-52-15,1 3-60 0,0 0-46 0,0 0-68 16,1-3-72-16,-1 3-90 0,6-4-102 16,-6 4-148-16,4-1-166 0,-4 1-157 0,7-4-188 0,-5 2-470 15,-2 2-1133-15,0 0 501 0</inkml:trace>
  <inkml:trace contextRef="#ctx0" brushRef="#br0" timeOffset="100633.52">2621 14082 192 0,'-12'-7'489'0,"2"0"6"0,-4-4 11 0,-8 3 13 16,4-3 8-16,-6-3-5 0,6 4 3 0,-7-4-6 16,0 1-18-16,6 4-9 0,0-3-11 0,4 4-8 15,-2-3-17-15,7 5-31 0,1-1-32 0,2 3-47 16,4-1-39-16,3-2-284 0,6 4-23 0,4-6 0 16,21 2 0-16,5-1 0 0,13 1 0 0,5 0 0 0,4 1 0 15,-2 6 0-15,-5-1 0 0,1 1 0 16,-13 2 0-16,-3 3 0 0,-3 1 0 0,-4-1 0 15,-8 0 0-15,-5 1 0 0,-3 0 0 0,-3 4 0 16,-2 0 0-16,-7 1 0 0,1 7 0 0,-5 0 0 16,-7 7 0-16,-4 2 0 0,0 0 0 0,-3 7 0 0,2-3 0 15,-6 11 0-15,7-8 0 0,-2 10 0 16,-2-1 0-16,5-9 0 0,0 0 0 0,0 11 0 16,7-10 0-16,-2 0 0 0,4 1 0 0,3-1 0 15,-3-4 0-15,3-2 0 0,1-2 0 0,-3-2 0 16,3-4 0-16,-2-5 0 0,-1-4 0 0,2-1 0 0,-4 0 0 15,-1-4 0-15,-5 3 0 0,0-5 0 0,-3-3 0 16,-4-1 0-16,-1-3 0 0,0-3 0 16,-1-3 0-16,4 0 0 0,-2-5 0 0,4 1 0 15,0-5 0-15,2 0 0 0,7-1 0 0,5-9 0 16,4 2 0-16,9-1 0 0,3-1 0 0,18-10 0 16,4 3 0-16,7-1 0 0,-1 1 0 0,6-4 0 15,3 2 0-15,-2-3 0 0,-2 3 0 0,3-1 0 16,-5 1 0-16,-1-1 0 0,-4 2 0 0,-14 7 0 15,-1 3 0-15,-8-4 0 0,-1 5 0 0,-5 1 0 16,-4 8 0-16,-4 4 0 0,0 1 0 0,-5 2 0 0,3 1 0 16,-3 4 0-16,0 3 0 0,0 0 0 15,-13 15 0-15,3 2 0 0,-3 10 0 0,-1 6 0 16,-3 11 0-16,-2 6 0 0,7 1 0 0,1-1 0 16,-3-1 0-16,1 4 0 0,3-2 0 0,4-5 0 15,-1 1 0-15,2-1 0 0,5-10 0 0,1-6 0 0,1-1 0 16,0-10 0-16,2-1 0 0,-1-1 0 0,-1-5 0 15,1-2 0-15,-2-3 0 0,2-3 0 16,-2 1 0-16,3-5 0 0,-4 0 0 0,7-9 0 16,-2-3 0-16,1 0 0 0,-1-7 0 0,4-5 0 15,-2 6 0-15,1-8 0 0,0-2 0 0,-1 3 0 0,6 2 0 16,-4-1 0-16,1 10 0 0,3 0 0 16,-5 4 0-16,1 3 0 0,2 1 0 0,-2 1 0 15,1 5 0-15,3 4 0 0,-1 1 0 0,3 4 0 0,-4 3 0 16,2 3 0-16,-1 0 0 0,1 7 0 15,-1-4 0-15,-2 7 0 0,0-2 0 0,0-5 0 0,-3 0 0 16,1-5 0-16,-4-1 0 0,1-1 0 16,0-1 0-16,0-2 0 0,0-3 0 0,2 0 0 0,-5-2 0 15,6-1 0-15,-2-3 0 0,-6 1 0 16,20-7 0-16,-9 0 0 0,2-8 0 0,1 1 0 16,1-7 0-16,2 0 0 0,-1-1 0 0,2 2 0 15,-8 4 0-15,2-2 0 0,-1 2 0 0,-2 7 0 16,-1 0 0-16,1 2 0 0,-4 3 0 0,0 0 0 0,2 3 0 15,-1 1 0-15,-2 4 0 0,2 0 0 16,-2 6 0-16,4-2 0 0,-7 5 0 0,3 2 0 0,2 3 0 16,1-1 0-16,-2-1 0 0,0 0 0 0,0-5 0 15,-1 0 0-15,5-2 0 0,0 1 0 16,0-2 0-16,0-2 0 0,1-3 0 0,0-1 0 16,5-2 0-16,-2-4 0 0,0 2 0 0,2-6 0 15,-1-2 0-15,3-2 0 0,-4-1 0 0,1 0 0 16,-1-1 0-16,3-6 0 0,-2-1 0 0,-5 4 0 0,3 0 0 15,-3 3 0-15,0 0 0 0,-4 5 0 0,0 2 0 16,-3 0 0-16,2 4 0 0,0 0 0 0,1 3 0 16,-5 0 0-16,7 7 0 0,0 1 0 0,-6 2 0 15,2 3 0-15,2 3 0 0,-1 0 0 0,-1 0 0 16,-1 1 0-16,2 0 0 0,0-1 0 0,-2-5 0 16,2 0 0-16,-4-4 0 0,1-2 0 0,2 1 0 15,0-3 0-15,-3-3 0 0,11-1 0 16,-11 1 0-16,15-7 0 0,-2-4 0 0,1 0 0 15,-1-3 0-15,7-4 0 0,1-2 0 0,1 1 0 0,1 1 0 16,2 0 0-16,-2 1 0 0,5 3 0 0,2 1 0 16,-2 3 0-16,-1 3 0 0,2 3 0 0,-1 2 0 15,2 5 0-15,-4 1 0 0,-5 4 0 0,7 2 0 16,-2 3 0-16,-10-3 0 0,5 7 0 16,-9-1 0-16,1-2 0 0,-4 4 0 0,-3 0 0 0,-3 3 0 15,-2-2 0-15,-5-1 0 0,-2 0 0 0,-4-1 0 16,-6 2 0-16,-3-1 0 0,3-5 0 0,-7 1 0 15,2-5 0-15,3-1 0 0,-1-3 0 16,0-1 0-16,5-3 0 0,-3-1 0 0,6-2 0 0,1-1-242 16,3 0-516-16,5-1-441 0,2 4-1298 0,7-16 574 15</inkml:trace>
  <inkml:trace contextRef="#ctx0" brushRef="#br0" timeOffset="101236.27">5485 14695 7111 0,'0'0'256'0,"0"0"-188"0,-4-10 97 0,6 2 107 16,2-1 4-16,1-1-233 0,5-5-43 0,2-2 0 0,8-5 0 16,-4 0 0-16,8-2 0 0,0 0 0 15,3 0 0-15,-2 0 0 0,13-10 0 0,-14 9 0 16,3 0 0-16,-1-3 0 0,-1 2 0 0,-5 0 0 0,-4 0 0 15,3 2 0-15,-3 3 0 0,-6 5 0 0,-4 5 0 16,-1 4 0-16,-2 1 0 0,1 4 0 0,-4 2 0 16,0 0 0-16,-3 21 0 0,2-3 0 0,-3 2 0 15,-4 7 0-15,1 2 0 0,2 3 0 0,-3-1 0 16,4 3 0-16,4-4 0 0,-1 0 0 0,1-1 0 16,2-3 0-16,1 1 0 0,2-9 0 0,3-3 0 15,-2-3 0-15,2-2 0 0,-2-2 0 16,3-2 0-16,-1-4 0 0,1-2 0 0,0-2 0 0,2-1 0 15,-1-6 0-15,4 2 0 0,0-4 0 0,3-1 0 16,-3-5 0-16,4-2 0 0,1-2 0 0,0-1 0 16,2 2 0-16,-2 1 0 0,-6 5 0 0,1 3 0 15,0 1 0-15,-3 3 0 0,-2 3 0 0,-2 1 0 16,0 3 0-16,2 0 0 0,-2 5 0 0,-2 1 0 16,1 0 0-16,-2 2 0 0,1 5 0 0,0 2 0 15,-4 1 0-15,2 1 0 0,-2-6 0 0,-1 3 0 16,-1-2 0-16,2-1 0 0,1 1 0 0,0-5 0 15,-2 0 0-15,0-1 0 0,1-2 0 0,3-2 0 16,-4-2 0-16,13-2 0 0,-4-4 0 0,1 1 0 16,7-7 0-16,-2 1 0 0,9-3 0 0,-6 4 0 15,0 0 0-15,1 0 0 0,-1 2 0 0,0 0 0 16,-5 2 0-16,1 4 0 0,0 1 0 0,-3 0 0 16,1 4 0-16,-4 3 0 0,-1 0 0 0,2 1 0 15,-1 1 0-15,0 3 0 0,-2 0 0 0,2 1 0 16,-3-1 0-16,0-2 0 0,1 1 0 0,2 0 0 15,-6-3 0-15,1-2 0 0,0-3 0 0,-5 0-325 16,2-2-286-16,0 0-599 0,0 0-1309 0,-17-14 579 16</inkml:trace>
  <inkml:trace contextRef="#ctx0" brushRef="#br0" timeOffset="101366.83">6282 14156 178 0,'-10'-28'570'0,"-3"3"-37"0,7 9 4 16,-1 4 12-16,3 3-20 0,-1-2-35 0,3 5-52 15,-1 0-46-15,6 2-49 0,-1 2-62 0,-2 2-108 0,12 5-161 16,-2 2-210-16,7 0-272 0,-2 5-267 0,11 5-792 16,-2-1 350-16</inkml:trace>
  <inkml:trace contextRef="#ctx0" brushRef="#br0" timeOffset="101666.39">7303 14065 389 0,'0'-31'583'0,"0"3"24"0,-1 0 5 15,-5 2-23-15,2 7-13 0,1 2-26 16,-1 5-29-16,-2 4-37 0,2 1-48 0,-1 4-37 0,0 1-29 16,5 2-4-16,-17 16-11 0,5 9-17 0,-1 4-17 15,-3 14-21-15,4 9-12 0,-1 3-181 0,-4 25-107 16,7-20 0-16,0 27 0 0,2 1 0 0,-2-3 0 15,2 1 0-15,2-3 0 0,-1 0 0 0,1-24 0 16,-3 24 0-16,4-32 0 0,2 0 0 0,-3-2 0 16,2-14 0-16,-6-2 0 0,0-4 0 0,1-4 0 15,-3-9 0-15,0-4 0 0,-5-2 0 0,0-7 0 16,-3-3-513-16,1-8-144 0,-8-4-514 0,1-8-1267 16,7-5 561-16</inkml:trace>
  <inkml:trace contextRef="#ctx0" brushRef="#br0" timeOffset="102000.55">6879 14705 233 0,'5'-14'451'16,"0"5"-14"-16,-1 2 7 0,1-2 21 0,-1 3 19 16,-3 0 3-16,3 0-17 0,1 1-39 0,4 2-18 15,0-1-4-15,4 0-18 0,5 1-24 0,2 0-23 16,7 0-34-16,4-1-21 0,3-2-36 0,2 4-16 16,1-4-17-16,14-5-27 0,2 0-12 0,-16 1-22 15,-3 1-13-15,3-3-11 0,-1 0-15 0,2 0-11 0,-6-4-96 16,-2 2-13-16,-5-3 0 0,-6-1 0 15,-2-5 0-15,-7 6 0 0,-2-1 0 0,-8 2 0 16,0 0 0-16,0 4 0 0,-8 3 0 0,-1 2 0 16,-6 1 0-16,1 3 0 0,-5 1 0 0,-12 8 0 15,6 3 0-15,2 4 0 0,0 1 0 0,2 3 0 16,2 6 0-16,5-1 0 0,5-3 0 0,1 5 0 16,4-5 0-16,7 9 0 0,5-1 0 0,2-9 0 15,4 6 0-15,8-3 0 0,4-2 0 0,4-4 0 16,2-1 0-16,0-2 0 0,1-4 0 0,-1-4 0 0,0-4 0 15,0-3 0-15,-3-2 0 0,-1-4 0 16,-1-4 0-16,-4-4-603 0,-4-1-662 0,7-1-1371 16,-7-4 607-16</inkml:trace>
  <inkml:trace contextRef="#ctx0" brushRef="#br0" timeOffset="103142.67">8103 14386 207 0,'0'0'404'0,"-1"-4"26"16,1 4 30-16,-5-8 26 0,-2 7 17 0,0 0 2 15,-3-1-14-15,10 2-1 0,-17 3-6 0,3 1-6 16,4 3-18-16,-7 0-18 0,3 4-27 0,-4 1-28 16,4 1-32-16,-4 7-34 0,7 2-31 0,2 2-28 0,2-6-26 15,6 7-151-15,1 2-85 0,9-3 0 16,0-7 0-16,9 3 0 0,1-3 0 0,5-3 0 16,7-2 0-16,4-4 0 0,0-5 0 0,1-4 0 15,17-3 0-15,0-5 0 0,-4-5 0 0,-1-4 0 16,-3-5 0-16,-3-5 0 0,-11 6 0 0,6-10 0 15,-10 5 0-15,7-11 0 0,-2-4 0 0,-1-2 0 16,-7-1 0-16,-2-4 0 0,-3 0 0 0,-1-1 0 16,-9 17 0-16,-1 2 0 0,-3 4 0 0,-4 7 0 15,-1 4 0-15,0 9 0 0,-5 1 0 0,2 3 0 0,-4 6 0 16,-2 4 0-16,-5 9 0 0,1 5 0 16,-5 10 0-16,4-1 0 0,-4 14 0 0,-1 0 0 15,6 0 0-15,0 2 0 0,2-2 0 0,6-9 0 16,1 1 0-16,3 0 0 0,1-2 0 0,3 0 0 0,3-4 0 15,0-5 0-15,3-6 0 0,4-5 0 0,-1 1 0 16,0-8 0-16,1-2 0 0,3-1 0 0,1-6 0 16,2-2 0-16,8-5 0 0,-10 2 0 0,2-4 0 15,4-5 0-15,0-3 0 0,1-1 0 0,-1-1 0 16,-3-1 0-16,1-1 0 0,-2 2 0 0,-1 1 0 16,-7 6 0-16,1 3 0 0,-4 3 0 0,-3 2 0 15,1 3 0-15,-3 2 0 0,-3 1 0 0,0 0 0 16,5 12 0-16,-6-2 0 0,-3 3 0 15,0-1 0-15,0 6 0 0,0 0 0 0,0 1 0 0,1-2 0 16,0 1 0-16,6-3 0 0,-1-4 0 0,3 0 0 16,2-3 0-16,2-1 0 0,3-2 0 0,1-1 0 15,6-3 0-15,-1-4 0 0,3-1 0 0,5-2 0 16,-5-2 0-16,6-6 0 0,1 2 0 0,-3-2 0 16,1-2 0-16,-2-3 0 0,-2 0 0 0,1 0 0 15,-4 1 0-15,-6 7 0 0,2-1 0 0,-3 3 0 16,-3 4 0-16,-3 1 0 0,0 0 0 0,-3 2 0 15,1 2 0-15,-4 0 0 0,5 8 0 0,-4-2 0 16,-1 2 0-16,0 5 0 0,2-2 0 0,-2 4 0 16,1-3 0-16,1 4 0 0,5-2 0 0,-3-2 0 15,-1 0 0-15,4-2 0 0,-1-3 0 0,1-1 0 16,1 1 0-16,0-1 0 0,1-2 0 0,0-3 0 16,1 0 0-16,-1-2 0 0,3-4 0 0,-1-1 0 15,-2 1 0-15,0-3 0 0,1-3 0 0,-2 2 0 16,-3-5 0-16,-1-2 0 0,0 0 0 0,-2-1 0 15,-4-1 0-15,-2-1 0 0,-1-1 0 0,-4 3 0 16,0 0 0-16,-5 3 0 0,1 0 0 0,-1 5 0 16,1 2 0-16,1 4 0 0,-1 1 0 0,0 2 0 15,-1 2 0-15,2 1 0 0,2 4 0 0,3 2 0 16,1-1 0-16,3 1 0 0,0-3 0 0,3 4 0 16,0-4 0-16,5 0 0 0,2 2 0 0,0-3 0 15,6-1 0-15,0 0 0 0,6-1 0 0,3-2 0 16,-2-2 0-16,1 0 0 0,0-3 0 0,1-1 0 15,5-2 0-15,1 0 0 0,-2-3 0 0,-5 4 0 16,-1-1 0-16,-1 2 0 0,0-2 0 0,-3 2 0 0,-4 1 0 16,3 3 0-16,-6 1 0 0,0 0 0 0,0 2 0 15,-1 4 0-15,-3 0 0 0,-3 1 0 16,1 5 0-16,-3 0 0 0,0 1 0 0,-3 2 0 16,1 1 0-16,-2 1 0 0,0-5 0 0,3-1 0 15,-3 1 0-15,0-2 0 0,0-1 0 0,3-2 0 16,1-2 0-16,-2 0 0 0,2 0 0 0,0-5 0 0,-3 2 0 15,3-2 0-15,0 0 0 0,10-9 0 16,-6 5 0-16,5-1 0 0,0-4 0 0,1-1 0 16,3 0 0-16,3 0 0 0,-3-1 0 0,4 2 0 0,-2 2 0 15,-2 2 0-15,-3 0 0 0,3 4 0 0,1 0 0 16,-4 1 0-16,2 1 0 0,-1 4 0 0,-2-1 0 16,-1 3 0-16,-2 1 0 0,2 0 0 15,-3 1 0-15,2 1 0 0,-2 1 0 0,4 4 0 0,-3-1 0 16,2 1 0-16,-2-6 0 0,2 1 0 0,-5-4 0 15,1 1 0-15,-1-3 0 0,1-2 0 0,-4-2 0 16,0 0-283-16,0 0-144 0,0 0-40 0,-21-20-69 16,6 8-107-16,-8-7-330 0,-8-2-1054 0,-7-8 467 15</inkml:trace>
  <inkml:trace contextRef="#ctx0" brushRef="#br0" timeOffset="103300.6">9001 14151 339 0,'-25'-13'616'0,"10"1"14"0,3 0 20 0,5 2-5 16,3 0-28-16,5 1-26 0,6-2-27 0,4 4-42 0,7-3-50 16,11 2-45-16,3-1-46 0,9 2-34 0,9 0-37 15,-10 5-39-15,-2-1-65 0,-1 2-62 0,0 1-78 16,-2 0-124-16,-6 0-146 0,-9 1-160 16,-9 0-158-16,-6 2-587 0,-5-3-1200 0,0 0 531 0</inkml:trace>
  <inkml:trace contextRef="#ctx0" brushRef="#br0" timeOffset="104217.85">11471 14092 29 0,'10'-30'565'0,"-2"2"28"0,-3 10 16 0,-4 3 8 16,3 3-11-16,1 3-52 0,-2 5-53 0,-3 3-22 15,0 1 1-15,-3 15-7 0,-3 3-22 0,-2 12-20 16,-2 18-18-16,-3 4-15 0,3 2-23 0,-2 4-16 16,0 0-101-16,3 25-258 0,-2 2 0 0,5-25 0 15,-2 28 0-15,3-29 0 0,-1 24 0 0,2-24 0 16,3 2 0-16,-3-4 0 0,3 1 0 0,1-4 0 0,-2-5 0 16,-1-3 0-16,3-15 0 0,-3-3 0 15,2-2 0-15,-1-9 0 0,0-7 0 0,1-1 0 16,-2-3 0-16,0-4 0 0,-2-2 0 0,5 0-87 15,-15-13-654-15,6-3-487 0,-4 0-1329 0,-1-10 588 16</inkml:trace>
  <inkml:trace contextRef="#ctx0" brushRef="#br0" timeOffset="105917.18">11274 14520 4063 0,'5'-33'415'0,"2"3"-135"16,-1 6-53-16,-2 6 59 0,0 1 23 0,1 5 9 15,0 3-43-15,5 1-28 0,2 5-25 0,7-2 6 16,0 4-9-16,3 3-7 0,7 6-5 0,0 1-14 15,2 2-18-15,0 4-13 0,-1 2-18 0,-4 1-135 16,0 1-9-16,-3-2 0 0,-2 5 0 0,-8-2 0 16,1 5 0-16,-7-5 0 0,-4-2 0 0,0 8 0 0,-11-2 0 15,3-6 0-15,-8 3 0 0,-3 3 0 16,-3-5 0-16,-1-1 0 0,2-6 0 0,-1-4 0 16,4 2 0-16,1-5 0 0,2-3 0 0,2 0 0 15,5-3 0-15,5 1 0 0,-9-5 0 0,9-1 0 0,7-3 0 16,4-4 0-16,6-1 0 0,8-4 0 0,6-1 0 15,2-1 0-15,10-5 0 0,9-2 0 0,-1 2 0 16,0 2 0-16,0 1 0 0,-5-1 0 16,-1 1 0-16,-11 5 0 0,-2 0 0 0,-4-1 0 0,-3 1 0 15,-4 1 0-15,-4 1 0 0,-7 2 0 0,-2 1 0 16,-3 1 0-16,-2 0 0 0,-6 3 0 0,3 1 0 16,-4 2 0-16,-1 1 0 0,-3 0 0 15,-2 3 0-15,0 3 0 0,-4 1 0 0,1 6 0 0,-5 2 0 16,5 2 0-16,-1 4 0 0,2-1 0 0,0 7 0 15,4 2 0-15,0-1 0 0,5-5 0 0,2 1 0 16,5-1 0-16,3 1 0 0,3-4 0 0,2 1 0 16,11-2 0-16,1 0 0 0,2-8 0 0,3-1 0 15,-2-5 0-15,1-1 0 0,2-3 0 0,-4-7 0 16,1 2 0-16,-1-5 0 0,-3-3 0 0,-3 0 0 16,3-2 0-16,-4-3 0 0,-2-1 0 0,3-2 0 15,-4 1 0-15,3-1 0 0,-5 2 0 16,1 0 0-16,-4 8 0 0,1-1 0 0,-5 7 0 0,0-1 0 15,1 2 0-15,-3 4 0 0,1-1 0 0,2 4 0 16,4 4 0-16,-5 1 0 0,6 2 0 0,0 7 0 16,4 0 0-16,-5 3 0 0,4 6 0 0,-2 1 0 15,0 0 0-15,-5-6 0 0,-2-3 0 0,1 3 0 16,-4 1 0-16,-2-2 0 0,-3-4 0 0,0-3 0 16,-2 2 0-16,-3-3 0 0,0-1 0 0,-1-2 0 15,-3-2 0-15,-2-1 0 0,5-3 0 0,-1-1 0 16,-1-1 0-16,3-3 0 0,1 0 0 0,5-2 0 15,1-4 0-15,4-1 0 0,8-3 0 0,2-7 0 16,9-1 0-16,-1-1 0 0,4-1 0 0,3 3 0 16,12-9 0-16,-1 2 0 0,-9 8 0 0,12-3 0 15,-10 7 0-15,0 1 0 0,-2 1 0 0,0 2 0 16,-1 2 0-16,-7-1 0 0,-6 6 0 0,-2-3 0 16,-3 5 0-16,-4 1 0 0,0-2 0 0,-4 3 0 15,-1 1 0-15,0-1 0 0,-4 2 0 0,0 0 0 16,0 0 0-16,0 0 0 0,0 0 0 0,-21 3 0 15,15-1 0-15,-3 3 0 0,-2-2 0 0,0 3 0 16,0 2 0-16,2-2 0 0,1 2 0 0,-1-1 0 16,4 6 0-16,1-3 0 0,2 3 0 0,3 3 0 15,3 0 0-15,2 1 0 0,4-1 0 0,2 6 0 16,1-7 0-16,6 7 0 0,-5-7 0 0,4 6 0 0,-5-7 0 16,0 1 0-16,-1-1 0 0,-3-4 0 15,0 0 0-15,-5-1 0 0,0-3 0 0,-4 1 0 16,-4 1 0-16,0-2 0 0,-1-2 0 0,-8 0 0 15,1 2 0-15,-4-5 0 0,2 2 0 0,-2-5 0 0,4 4 0 16,0-5 0-16,1 2 0 0,3-4 0 0,3 1 0 16,1-1 0-16,4-4 0 0,6-3 0 0,3-1 0 15,6-2 0-15,10-5 0 0,2-2 0 16,5 1 0-16,9-9 0 0,-6 9 0 0,11-2 0 0,-11 4 0 16,14-4 0-16,-16 7 0 0,2 0 0 0,-3 2 0 15,-4 6 0-15,-9 0 0 0,-1 2 0 0,-7 3 0 16,2 0 0-16,-5 2 0 0,-2 1 0 15,-1 4 0-15,-1 0 0 0,0 7 0 0,-3 0 0 0,-2 1 0 16,1 5 0-16,-4 2 0 0,0 0 0 0,3 5 0 16,-3-5 0-16,4 1 0 0,0-1 0 15,1 0 0-15,2-6 0 0,2 2 0 0,4-1 0 0,0-4 0 16,-3 1 0-16,6-5 0 0,-1-2 0 0,2 0 0 16,5-6 0-16,-1 0 0 0,2-2 0 0,0-3 0 15,7-5 0-15,-1 0 0 0,-2-2 0 0,1-4 0 16,2-1 0-16,0-4 0 0,0 0 0 0,1 1 0 15,-1-2 0-15,0 4 0 0,-1 2 0 0,-2 2 0 16,0 3 0-16,-4 5 0 0,-1 4 0 0,0 0 0 16,-3 4 0-16,-1 3 0 0,-1 2 0 0,0 1 0 15,0 5 0-15,-4-2 0 0,3 5 0 0,-3 4 0 16,0-2 0-16,-5 0 0 0,0 1 0 0,2 0 0 16,-6-1 0-16,0 2 0 0,0-1 0 0,-4-1 0 15,-1-6 0-15,0 3 0 0,0-5 0 0,-3 2 0 16,1-5 0-16,-3 2 0 0,-1-1 0 0,5-3 0 15,-3-2 0-15,4 2 0 0,-2-5 0 0,7 2 0 16,-6-2 0-16,6-4 0 0,0 6 0 0,9-13 0 16,0 4 0-16,6-6 0 0,8-4 0 0,-1-3 0 15,20-9 0-15,-1-4 0 0,-1 0 0 0,-1-4 0 16,0-4 0-16,-1-6 0 0,-1 3 0 0,12-24 0 16,-19 21 0-16,1 0 0 0,-6-2 0 0,2 11 0 15,-14 7 0-15,-3 4 0 0,-1 3 0 0,-5 1 0 16,-6 8 0-16,0 4 0 0,-4 5 0 0,2-2 0 15,-4 5 0-15,2 5 0 0,-5 2 0 0,0 4 0 16,0 9 0-16,-2 0 0 0,0 10 0 0,2 4 0 0,1 1 0 16,2 3 0-16,-1 13 0 0,4-10 0 15,-1 8 0-15,3 1 0 0,-1-10 0 0,4 11 0 16,-1-12 0-16,2-2 0 0,-1 0 0 0,0-4 0 16,4-1 0-16,-1-6 0 0,0-3 0 0,2-3 0 15,-2 2 0-15,1-5 0 0,0-2 0 0,1-3 0 16,0-1 0-16,1-2 0 0,2-2 0 0,2-1 0 0,0-2 0 15,2-2 0-15,-1-4 0 0,7-1 0 0,-4-3 0 16,9-4 0-16,-6-3 0 0,6-1 0 16,-1-2 0-16,1 2 0 0,1-2 0 0,-2 4 0 0,1-2 0 15,0 4 0-15,-7 5 0 0,2 2 0 0,-4 2 0 16,-1 2 0-16,-3 5 0 0,3 3 0 0,-3 3 0 16,2 4 0-16,-2 4 0 0,0 2 0 15,-3 3 0-15,-1 6 0 0,-1 0 0 0,-4 1 0 0,1-1 0 16,-2 1 0-16,-2-1 0 0,0-1 0 0,1-7 0 15,-5-1 0-15,3 2 0 0,-3-3 0 0,4 0 0 16,-2-6 0-16,-2 2 0 0,2-5 0 0,-1 1 0 16,-3-1 0-16,3-7 0 0,-4-1 0 0,0-3 0 15,-1-1 0-15,-3-1 0 0,4-3-199 0,-5-2-363 16,0-4-116-16,-3-5-448 0,-2-2-1219 0,4 0 540 16</inkml:trace>
  <inkml:trace contextRef="#ctx0" brushRef="#br0" timeOffset="106050.09">14838 14058 324 0,'6'-8'454'16,"0"1"9"-16,3 0 3 0,0 0-11 0,6-1-24 15,4 1-40-15,-2 1-38 0,11 1-35 0,0 2-31 16,-1-1-52-16,2 2-59 0,-8-3-82 0,-2 0-122 16,0 3-162-16,-9-5-516 0,-1 0-763 0,-5 0 338 15</inkml:trace>
  <inkml:trace contextRef="#ctx0" brushRef="#br0" timeOffset="106200.14">13798 13738 4589 0,'-34'-5'285'0,"7"2"-164"0,9-2 28 16,5 2-10-16,1 1-46 0,4 3-29 0,3-2-39 15,-2 2-65-15,7-1-84 0,0 5-108 0,0-1-148 16,0-4-402-16,18 6-847 0,-5 1 375 0</inkml:trace>
  <inkml:trace contextRef="#ctx0" brushRef="#br0" timeOffset="106953.31">15982 14514 5102 0,'0'0'509'0,"-11"-14"-230"15,3 6-11-15,2-4 38 0,-1-4 17 0,3 0-32 16,2-9-46-16,2 5-39 0,2-7-37 0,2 0-6 16,1 0-18-16,3-2-11 0,3 0-83 0,2-1-51 15,6-2 0-15,-2 4 0 0,2 0 0 0,4 4 0 16,0-1 0-16,0 2 0 0,0 5 0 0,0 2 0 16,-7 6 0-16,-2 5 0 0,-3 2 0 0,2 6 0 15,-2 2 0-15,1 5 0 0,-3 5 0 0,0 9 0 16,-5 2 0-16,-2 3 0 0,-2 3 0 0,3 1 0 15,-3 0 0-15,-3-3 0 0,3 2 0 0,0-3 0 16,3-1 0-16,-2-10 0 0,3-1 0 0,-3-3 0 16,6-3 0-16,-1-1 0 0,-1-3 0 0,4-2 0 15,3-2 0-15,0-5 0 0,1 1 0 0,5-5 0 16,-3-2 0-16,3-2 0 0,3-7 0 0,-6 3 0 0,5-5 0 16,0-3 0-16,-4-1 0 0,5 0 0 15,-6-2 0-15,4-1 0 0,-5 1 0 0,3 1 0 0,-6 8 0 16,1 3 0-16,-5 3 0 0,-1 5 0 0,0 2 0 15,-1 2 0-15,-5 1 0 0,14 9 0 0,-9 3 0 16,-1 0 0-16,0 6 0 0,1 7 0 0,-1 2 0 16,-3-3 0-16,4 1 0 0,-5-6 0 0,4 1 0 15,-4-3 0-15,4 1 0 0,-3-4 0 0,2-7 0 16,-2 3 0-16,0-6 0 0,3-1 0 0,0-2 0 16,-4-1 0-16,13-5 0 0,-4 0 0 0,0-4 0 15,2-4 0-15,2-2 0 0,7-4 0 0,-3-1 0 16,0-4 0-16,-1 2 0 0,2-1 0 0,1 3 0 15,-5 5 0-15,4 3 0 0,-7 6 0 0,0 0 0 16,2 4 0-16,-3 1 0 0,-1 3 0 0,0 4 0 16,-1 2 0-16,-2 3 0 0,0 5 0 0,2 1 0 15,-2 1 0-15,0 0 0 0,3 4 0 0,-4-5 0 16,2 0 0-16,0-1 0 0,-2-6 0 0,0 3 0 16,-4-8 0-16,3 1 0 0,-3-1 0 0,3-2-260 15,-4-3-312-15,0 0-104 0,0 0-439 0,-7-16-1205 16,-2 1 533-16</inkml:trace>
  <inkml:trace contextRef="#ctx0" brushRef="#br0" timeOffset="107067.08">16589 13713 4333 0,'-23'-45'316'0,"8"16"-128"0,3 3-37 16,5 10 10-16,2 3-12 0,-2 6-35 0,7-1-29 16,0 5-18-16,0 3-23 0,0 0-58 0,31 17-115 15,-8 0-178-15,6 1-553 0,16 12-932 0,1 1 413 16</inkml:trace>
  <inkml:trace contextRef="#ctx0" brushRef="#br0" timeOffset="107787.59">17783 13829 5507 0,'19'-27'570'0,"1"-3"-129"0,-3 5-10 0,1-2 49 15,-6 2 0-15,-2 8-198 0,1 0-282 0,-4 4 0 16,-1 4 0-16,-1 2 0 0,0 5 0 0,0 1 0 15,-5 1 0-15,13 15 0 0,-4 5 0 0,-8 11 0 0,4 4 0 16,3 19 0-16,-7 0 0 0,2 4 0 0,-3-1 0 16,0-1 0-16,0 2 0 0,-3-2 0 15,3-3 0-15,3-6 0 0,1-11 0 0,-2-5 0 16,6-2 0-16,-4-4 0 0,2-8 0 0,3-2 0 0,-1-6 0 16,5-5 0-16,0-3 0 0,0-2 0 0,3-6 0 15,3-5 0-15,3-4 0 0,-2-5 0 0,3-5 0 16,0-4 0-16,4-13 0 0,0-4 0 15,0-2 0-15,0-3 0 0,-3-2 0 0,-1-1 0 0,-1 3 0 16,-6 17 0-16,-7 3 0 0,1 8 0 0,-5 6 0 16,-2 9 0-16,-2 3 0 0,-1 3 0 15,0 3 0-15,0 0 0 0,-14 28 0 0,9-4 0 16,0 6 0-16,-1 2 0 0,3 4 0 0,0 10 0 0,2 2 0 16,1-3 0-16,1-9 0 0,3-5 0 0,3-2 0 15,1-2 0-15,2-3 0 0,-1-8 0 0,-2-2 0 16,1-5 0-16,1-3 0 0,0-1 0 0,-3-3 0 15,2-4 0-15,1 0 0 0,-3-4 0 0,5-4 0 16,0-3 0-16,-3-3 0 0,4-5 0 0,4-3 0 16,-3 0 0-16,2 1 0 0,0 1 0 0,2 3 0 15,-6 5 0-15,5 3 0 0,-5 4 0 0,-1 2 0 16,3 3 0-16,-4 3 0 0,0 1 0 0,1 7 0 16,-1 4 0-16,2 2 0 0,-3 6 0 0,5 1 0 15,-1 3 0-15,0-1 0 0,1-2 0 0,5 1 0 16,-5-6 0-16,2-3 0 0,4 3 0 0,-1-6 0 15,1-1 0-15,-2-3 0 0,2-1 0 0,0-4 0 16,-1-1 0-16,3-2 0 0,-3-1 0 0,2-4 0 16,-2-1 0-16,1-3 0 0,4-5 0 0,-4-2 0 15,3-2 0-15,-4-6 0 0,-1 0 0 0,-2-2 0 16,-2-3 0-16,-3-4 0 0,-1 2 0 0,-3 2 0 16,-3 2 0-16,-7 9 0 0,0-1 0 0,-1 10 0 15,-6 1 0-15,-1 6 0 0,-6 5 0 0,0 4 0 16,-5 6 0-16,2 7 0 0,5 4 0 0,-2 5 0 15,7-1 0-15,4 7 0 0,7-2 0 0,4 2 0 0,5-2 0 16,4 1 0-16,4-2 0 0,4-2 0 16,1-3 0-16,1-3 0 0,3-5 0 0,-2-2 0 15,-6-7 0-15,-3 0 0 0,-2-7 0 0,-4-2-276 16,-5-1-321-16,-2-4-80 0,-2-6-431 0,-4-1-1198 0,-8-4 530 16</inkml:trace>
  <inkml:trace contextRef="#ctx0" brushRef="#br0" timeOffset="107933.83">17870 13855 5127 0,'-60'-7'293'0,"20"6"-116"0,9-2 20 0,11 3 26 15,1-3-1-15,7 6-1 0,7 0-48 0,7 1-17 16,10 2-27-16,11 5-46 0,14 2-76 0,15 4-123 16,8-4-164-16,2 1-205 0,32 2-537 0,3-5-1106 15,2-1 490-15</inkml:trace>
  <inkml:trace contextRef="#ctx0" brushRef="#br0" timeOffset="108717.05">19502 14262 3326 0,'5'-14'256'0,"5"-1"-24"0,-1-9 8 16,-1 6 79-16,2-7 32 0,2 2 8 0,-2-4-4 15,5-2-36-15,-1 6-10 0,4-3 12 0,4 3 11 0,-4 2 4 16,7 2-5-16,-2 5-7 0,4 4-5 0,-6 5-157 15,4 2-162-15,6 7 0 0,-4 4 0 16,1 3 0-16,-3 5 0 0,-2 3 0 0,0 4 0 16,0 3 0-16,-6 3 0 0,-3 1 0 0,-2 1 0 0,-1-1 0 15,-3 0 0-15,-3 0 0 0,-4-3 0 16,-2-2 0-16,-3-6 0 0,0-1 0 0,-4-3 0 16,-4-1 0-16,4-4 0 0,-1-1 0 0,-2-4 0 15,0 0 0-15,-3-4 0 0,5-2 0 0,-1-2 0 0,-3-3 0 16,6-2 0-16,0-4 0 0,3-3 0 0,4-4 0 15,4-5 0-15,3-4 0 0,5 0 0 0,2-5 0 16,13-6 0-16,-5 10 0 0,-3 0 0 0,8 4 0 16,-1 0 0-16,0 7 0 0,1 3 0 0,1 6 0 15,-1 4 0-15,-4 6 0 0,-2 3 0 0,-2 2 0 16,-3 5 0-16,0 2 0 0,-3 2 0 0,-1 8 0 16,2-1 0-16,2-1 0 0,-4 4 0 0,-4 0 0 15,1-3 0-15,0-1 0 0,-4-4 0 0,0 0 0 16,-1-2 0-16,1-1 0 0,2-3 0 0,0-1 0 15,-2-3 0-15,3-2 0 0,1-2 0 0,4-3 0 16,-3-2 0-16,3-3 0 0,1-5 0 0,4-1 0 16,1-10 0-16,1-1 0 0,-2-4-31 0,5-3-365 15,3-12 14-15,-7 9 20 0,4-15 34 0,1-1 33 16,-2-3 26-16,-5-2 42 0,2 1 51 0,-4 1 54 16,-3 4 81-16,-5 13 51 0,-2 5 67 0,-1 4 58 15,3 7 50-15,-5 1 37 0,-2 8 26 0,0-1 4 16,0 4-8-16,-2 4 16 0,2 2 16 0,0 0 10 15,-11 14 4-15,6 3-146 0,0 7-144 0,-3 6 0 0,2 6 0 16,-1 16 0-16,1 5 0 0,1 2 0 0,0 1 0 16,0 24 0-16,5-25 0 0,-1 0 0 15,-1-2 0-15,-1 0 0 0,3-3 0 0,-4 1 0 16,-1 0 0-16,1-3 0 0,0-15 0 0,1-2 0 16,-1-5 0-16,1-3 0 0,-2-9 0 0,0-2 0 0,2-5 0 15,0-3 0-15,0-2 0 0,-4-5 0 0,5-1 0 16,2 0-241-16,-12-8-1084 0,12-2-1436 0,-1-8 635 15</inkml:trace>
  <inkml:trace contextRef="#ctx0" brushRef="#br0" timeOffset="109133.82">20972 14086 3815 0,'21'-30'393'0,"-3"6"-82"16,-8 7-2-16,2 3 34 0,-7 3 12 0,-2 4-34 16,-1 2-5-16,1 3-17 0,-2 1-12 0,-1 1 18 15,-4 10 11-15,0 1-4 0,-1 4-17 0,1 1-81 16,-2 5-214-16,2 3 0 0,-2 4 0 0,3-1 0 15,3 2 0-15,3-3 0 0,-1 1 0 0,3-2 0 16,-1-5 0-16,5-2 0 0,-1 0 0 0,3-2 0 16,-3-2 0-16,1-3 0 0,1-3 0 0,0-4 0 15,1-2 0-15,3-3 0 0,-3-1 0 0,10-7 0 16,-5-1 0-16,2-8 0 0,0-4 0 0,-3-2 0 16,3 0 0-16,0-1 0 0,-1 3 0 0,-8 7 0 15,-3 1 0-15,1 5 0 0,-4-1 0 0,2 4 0 16,-1 1 0-16,0 3 0 0,-1 2 0 0,-3 0 0 15,0 0 0-15,6 12 0 0,-3-1 0 0,2 0 0 16,4 4 0-16,0 1 0 0,2-2 0 0,3 2 0 16,5 3 0-16,3-1 0 0,1-2 0 0,1-2 0 15,-2-2 0-15,6-1 0 0,-1-1 0 0,0-5 0 16,0 1 0-16,-9-5 0 0,2-1 0 0,-1-3 0 16,-5-3 0-16,0 0 0 0,-5-4 0 0,3-2 0 0,-3-3 0 15,-4-5 0-15,-4-6 0 0,-1-4 0 16,-5-2 0-16,-4-1 0 0,0-11 0 0,-5-2 0 15,0 11 0-15,-1 7 0 0,-2 1 0 0,-3 5 0 16,-1 5 0-16,3 6 0 0,2 2 0 0,-4 6 0 0,1 3 0 16,3 5-122-16,-2 0-1224 0,2 3-1456 0,5 5 645 15</inkml:trace>
  <inkml:trace contextRef="#ctx0" brushRef="#br0" timeOffset="110434.14">22689 14065 90 0,'10'-10'424'0,"-2"3"36"0,6-4-8 0,-5 1 2 16,0 1-14-16,1-4-12 0,-1 3-8 0,0-5-10 15,0 1-12-15,-5 2-14 0,0-5-13 0,-2 5-15 16,-2-4-9-16,-2 5-7 0,-1-6-18 0,-2 6-21 15,-4 3-12-15,-1 1-11 0,-4 3-5 0,-7 0-10 16,0 5-17-16,-6 6-7 0,-4 3-33 0,1 5-206 16,-1 2 0-16,0 2 0 0,3 2 0 0,1 6 0 15,0-2 0-15,4 1 0 0,-1 2 0 0,6-2 0 16,4 2 0-16,4-3 0 0,5 0 0 0,-2-6 0 16,7-1 0-16,7-1 0 0,-1-1 0 0,3-1 0 15,4-5 0-15,5 1 0 0,2-4 0 0,8-2 0 16,-1-4 0-16,0-3 0 0,-4-3 0 0,4-2 0 15,0-6 0-15,-3-1 0 0,-3-2 0 0,1-4 0 16,-1-3 0-16,-2 0 0 0,0-4 0 0,-2 0 0 16,-3 2 0-16,-1-5 0 0,-6 5 0 0,1 7 0 15,-4 3 0-15,-3 4 0 0,3 1 0 0,-1 5 0 16,-2 1 0-16,-2 1 0 0,1 3 0 0,0 0 0 16,-12 17 0-16,4-4 0 0,1 3 0 0,0 2 0 15,2 1 0-15,0 5 0 0,1-5 0 0,0 6 0 16,4-5 0-16,3-2 0 0,-2-2 0 0,3-2 0 15,0-3 0-15,1-1 0 0,0 0 0 0,4-3 0 16,-1-1 0-16,1-1 0 0,-2-4 0 0,2-1 0 16,0-3 0-16,2-1 0 0,0-2 0 0,4-5 0 15,2-2 0-15,3-5 0 0,5-1 0 0,1-1 0 16,0-2 0-16,2-2 0 0,3 1 0 0,-1 3 0 16,0-1 0-16,-1 4 0 0,3 4 0 0,-4 3 0 15,3 3 0-15,-2 5 0 0,-8 3 0 0,1 4 0 16,4 3 0-16,-8 2 0 0,7 4 0 0,-4 5 0 0,1 1 0 15,-8 2 0-15,0 3 0 0,-1-3 0 0,-3 2 0 16,-6-5 0-16,2 1 0 0,-6-2 0 0,-3-2 0 16,-4 2 0-16,-2-2 0 0,-5 0 0 15,-8 0 0-15,3-6 0 0,-9 1 0 0,-4-2 0 0,-1-1 0 16,-2-1 0-16,1-2 0 0,-2 0 0 0,-3-3 0 16,5 0 0-16,3 1 0 0,1-2-176 0,9 0-1161 15,1-2-1446-15,10 1 640 0</inkml:trace>
  <inkml:trace contextRef="#ctx0" brushRef="#br0" timeOffset="111084.4">24343 14201 249 0,'0'0'460'0,"0"0"22"16,0 0 11-16,20 6 9 0,-14-4 6 0,4-2 13 0,0 0 14 15,4-3-12-15,-1 1-11 0,5-3-16 0,-2-2-31 16,3-3-26-16,6-3-30 0,0-1-33 15,0-3-30-15,-4-2-32 0,2-3-26 0,2-3-27 16,-4 0-249-16,0-3-12 0,-1-2 0 0,-1-1 0 0,4-11 0 16,-1-1 0-16,-1 2 0 0,-9 7 0 0,2 1 0 15,-6-2 0-15,1-1 0 0,-1 3 0 16,-3 1 0-16,0 3 0 0,-4 10 0 0,0 2 0 0,1 5 0 16,-2 3 0-16,0 2 0 0,-2 6 0 0,2 1 0 15,-6 13 0-15,1 4 0 0,1 12 0 16,-1 3 0-16,4 20 0 0,0 6 0 0,1 24 0 15,1-23 0-15,3 23 0 0,-1 1 0 0,2-23 0 0,1 20 0 16,-3-22 0-16,1 0 0 0,-2 2 0 0,1 0 0 16,-1 20 0-16,0-27 0 0,-2-5 0 15,-5 1 0-15,4-12 0 0,-3-2 0 0,0-4 0 0,2-3 0 16,-4-2 0-16,3-10 0 0,-2-1 0 0,2-6 0 16,1-2 0-16,-1-4 0 0,-1 0 0 0,0-3 0 15,4 0 0-15,-6-11-80 0,2 0-521 0,3-7-65 16,-3-9-475-16,4-1-1236 0,2-1 547 0</inkml:trace>
  <inkml:trace contextRef="#ctx0" brushRef="#br0" timeOffset="111766.38">24882 14065 216 0,'5'-32'405'0,"3"2"9"0,-2 11 9 0,-1 1 25 16,-1 3 36-16,0 1 6 0,1 7-11 0,-1 0-29 16,5 1-28-16,-1 5-19 0,3 1-26 0,6 1-17 15,1 4-21-15,9 6-27 0,2-2-29 0,-1 7-19 16,4-2-29-16,1 3-23 0,-1 1-30 0,0 0-10 15,-1 4-15-15,-3-2-20 0,-4 2-30 0,-1 0-20 16,-5 0-19-16,-8 1-15 0,-6-5-4 0,-4 1-4 16,-5-1-3-16,-8 6-6 0,-8-2-6 0,-5-1-20 15,-5-6-10-15,-1-1 0 0,-6-1 0 0,2-1 0 16,-1-2 0-16,5-4 0 0,2-2 0 0,3 2 0 16,8-5 0-16,7 0 0 0,3-1 0 0,3-2 0 15,1 0 0-15,5 2 0 0,10-7 0 0,7 1 0 16,11-1 0-16,6-3 0 0,6 0 0 0,12-4 0 15,3-2 0-15,0-1 0 0,1 0 0 0,-1-5 0 16,3-2 0-16,-2-1 0 0,-4-2 0 0,-7-2 0 16,0-2 0-16,-7-4 0 0,-12 13 0 0,-3-2 0 15,-5 4 0-15,-6 4 0 0,-5 0 0 0,-1 5 0 16,-6 0 0-16,0 6 0 0,-4 0 0 0,-5 2 0 16,-1 4 0-16,-3 2 0 0,-6 3 0 0,1 6 0 15,-9 6 0-15,3 1 0 0,0 2 0 0,6 3 0 0,0 1 0 16,0 0 0-16,9-2 0 0,-2 1 0 0,6-5 0 15,3-2 0-15,4 0 0 0,5-3 0 0,1-1 0 16,2-1 0-16,8-2 0 0,1-3 0 16,3-4 0-16,9-2 0 0,-2-4 0 0,4 0 0 0,1-7 0 15,1 1 0-15,0-7 0 0,-2-1 0 0,9-9 0 16,0-2 0-16,-10 5 0 0,-5 1 0 0,0-5 0 16,1 5 0-16,-5 2 0 0,-4 7 0 15,1-3 0-15,-7 8 0 0,-2 3 0 0,-2 2 0 16,2 2 0-16,-2 4 0 0,0 4 0 0,1 6 0 0,-1 3 0 15,-2 2 0-15,-1 7 0 0,2 2 0 0,-1 1 0 16,-4-1 0-16,-2 0 0 0,1 0 0 0,-2-8 0 16,0 1 0-16,-2-3 0 0,-2 0 0 0,4-6 0 15,-4-2 0-15,4-1 0 0,-1-4 0 0,-1 0 0 16,2-2 0-16,0-2 0 0,0 0 0 0,0 0 0 16,2-14 0-16,2 4 0 0,3-4 0 0,4-4 0 15,3-6 0-15,0-2 0 0,7-3 0 0,0-1 0 16,1 1 0-16,9-8 0 0,-6 7 0 0,0 6 0 15,-4 2 0-15,2 3 0 0,-5 7 0 0,-5 1 0 16,-3 6 0-16,2-1 0 0,-3 3 0 0,-3 2 0 16,-1 2 0-16,-5-1 0 0,1 8 0 0,-3-2 0 15,-8 1 0-15,2 4-1366 0,-5 1-1478 0,-10 6 654 16</inkml:trace>
  <inkml:trace contextRef="#ctx0" brushRef="#br0" timeOffset="112550.51">4184 15262 361 0,'0'0'467'0,"4"4"42"16,-3 0 25-16,-4 5 5 0,-1 7 10 0,-1 12 14 16,-2-1-5-16,-1 7 4 0,-1 14-1 0,0 2-8 15,-2 3-20-15,2 1-22 0,1 2-24 0,-1 2-38 16,4-3-28-16,4-1-387 0,-2 4-34 0,2-4 0 15,2 0 0-15,-2-2 0 0,1-2 0 0,0-2 0 16,-3-14 0-16,3-3 0 0,-1-4 0 0,1-7 0 0,-4-2 0 16,0-3 0-16,-1-3 0 0,0-1 0 15,-3-4 0-15,5-4 0 0,-8-3 0 0,-1-4 0 16,0-1 0-16,-1-8 0 0,2-2-301 0,-3-6-247 16,-2-4-28-16,7-5-24 0,-1-2-428 0,-1-16-1114 15,3 1 494-15</inkml:trace>
  <inkml:trace contextRef="#ctx0" brushRef="#br0" timeOffset="112950.05">3979 15751 1389 0,'17'-51'103'15,"-2"3"60"-15,-3 15 26 0,-3 4 30 0,3 2 40 16,5 0 46-16,-4 3 38 0,1 3 16 0,-4 4 6 16,4 2-11-16,3 2-4 0,-2 3-4 0,2-1-21 15,2 5-21-15,-1-1-10 0,1 4-18 0,1 1-31 16,2 3-16-16,-1 2-24 0,0 5-15 0,0 0-25 16,-3 3-19-16,2 5-12 0,-5-1-11 0,2 8-30 15,-7-2-16-15,-5-1-30 0,-1 7-5 0,-4 1-17 16,-7 0 0-16,-6 1-13 0,-5 1 0 0,0-5-2 15,-4 0 4-15,-5-3-5 0,3-2 2 0,-1-4 14 16,0-2-5-16,7-6 7 0,-1-1 13 0,6-4 25 16,2 0 16-16,5-2 10 0,-2-1-6 0,1-1-85 0,5-2 0 15,2 3 0-15,5-9 0 0,7 4 0 16,1 1 0-16,7 0 0 0,9-2 0 0,1 2 0 16,4 3 0-16,3 1 0 0,-1 4 0 0,0 3 0 15,-1 1 0-15,-1 3 0 0,-1 6 0 0,-4 0 0 16,1 1 0-16,-9 2 0 0,-3 2 0 0,-1 2 0 15,-5-1 0-15,-4 2 0 0,-5 0 0 0,-4 1 0 16,-4 0 0-16,-4-2 0 0,-7-1 0 0,-3 2 0 16,-4-5 0-16,-2-1 0 0,-9-3 0 0,2-3 0 15,-2 0 0-15,-1-4 0 0,3-4 0 0,3-5 0 16,1-2 0-16,5 1 0 0,5-2 0 0,-4-2 0 16,8-5 0-16,-1-2 0 0,3-1 0 0,5 0 0 15,2-3 0-15,5 3 0 0,6 4 0 0,2-1-197 16,5-5-1136-16,8 7-1443 0,7 0 639 0</inkml:trace>
  <inkml:trace contextRef="#ctx0" brushRef="#br0" timeOffset="113683.58">4971 16131 3575 0,'14'-14'309'0,"-2"0"-104"15,-1-3 34-15,2-6 58 0,-3 0 23 0,-1-2 10 16,-1 0-20-16,-2-3-39 0,-2 2-6 0,0 1 3 15,-3-2 7-15,-1 2-4 0,-3 6-12 0,0-2-12 16,-1 6-13-16,-3 4-18 0,1 0-22 0,-2 4-88 16,-2 4-106-16,-2 4 0 0,-4 3 0 15,-2 7 0-15,-5 6 0 0,-3 7 0 0,6 0 0 16,-2 3 0-16,4 1 0 0,3 4 0 0,2-4 0 0,6 0 0 16,4-3 0-16,6 3 0 0,0-9 0 15,7-2 0-15,2-3 0 0,0-3 0 0,7-3 0 16,-2-5 0-16,2-3 0 0,1-3 0 0,-2-2 0 0,1-3 0 15,-1-3 0-15,-1 2 0 0,-4-6 0 16,0 0 0-16,-4-2 0 0,-2-2 0 0,-1 1 0 0,2 0 0 16,-4 1 0-16,-2 0 0 0,0 5 0 0,-1 1 0 15,-1 2 0-15,0 3 0 0,0 0 0 0,-1 3 0 16,1 3 0-16,0 0 0 0,0 0 0 0,-4 20 0 16,4-10 0-16,2 7 0 0,1-1 0 15,2 0 0-15,1 3 0 0,4-1 0 0,2-2 0 16,0 0 0-16,2-3 0 0,1-3 0 0,0 1 0 0,2-4 0 15,1-4 0-15,0-2 0 0,-2-1 0 0,3-2 0 16,-2-4 0-16,1 0 0 0,-1-3 0 0,0-1 0 16,1-3 0-16,3-4 0 0,3 0 0 0,3 2 0 15,-3-5 0-15,3 3 0 0,-3 2 0 16,3 2 0-16,0 3 0 0,1 1 0 0,-5 5 0 16,-2 3 0-16,7-1 0 0,-7 7 0 0,1 1 0 0,-5 3 0 15,5 7 0-15,-3 2 0 0,-1 2 0 16,-2 2 0-16,-11-5 0 0,0 9 0 0,-2-1 0 15,-3-7 0-15,-3 7 0 0,-2-6 0 0,0-2 0 16,-7-1 0-16,1-2 0 0,-2-3 0 0,2-3 0 16,-1-2 0-16,0-2 0 0,0-4 0 0,1 0 0 15,-2-3 0-15,5-1 0 0,0-2 0 0,2-5 0 16,4 0 0-16,-1-7 0 0,8 0 0 0,4-7 0 0,4 2 0 16,7-1 0-16,1 0 0 0,6 2 0 15,2 1 0-15,3 4 0 0,-1 1 0 0,3 4 0 16,-2 3 0-16,2 3 0 0,-4 1 0 0,1 1 0 15,-6 6 0-15,-3 2 0 0,-3 2 0 0,-5 3 0 16,3 1 0-16,-4 5 0 0,-2 1 0 0,-3 1 0 0,-1-1 0 16,-3 2 0-16,-1 2 0 0,-2-1 0 0,-2-3 0 15,0 1 0-15,-2 0 0 0,-1-1 0 16,2-4 0-16,-1-5 0 0,2 0 0 0,-2-1 0 16,2-1 0-16,1-5 0 0,0 0-673 0,0 0-580 15,0 0-1358-15,-8-24 600 0</inkml:trace>
  <inkml:trace contextRef="#ctx0" brushRef="#br0" timeOffset="113835.45">6241 15683 5728 0,'4'-18'216'0,"-3"1"43"0,2 3 126 0,1-1 70 16,1 3-16-16,0 2-57 0,1 1-72 0,2 0-293 16,0 5-17-16,1 1 0 0,2 3 0 0,-1 1 0 15,1 3 0-15,-1 3 0 0,-1 3 0 0,1 4 0 16,0 3-52-16,2 6-676 0,-3 1-508 0,0 0-1338 15,-2 1 593-15</inkml:trace>
  <inkml:trace contextRef="#ctx0" brushRef="#br0" timeOffset="114102.9">6838 16012 5079 0,'-1'-17'507'0,"-3"1"-253"0,-1 3 46 0,-3-2 48 0,-1 1 16 15,-1 2-18-15,-5 0-36 0,1 3-39 0,-5 3-30 16,-1 2-70-16,1 5-171 0,-9 8 0 0,3 1 0 16,-2 6 0-16,4 1 0 0,0 4 0 0,4 5 0 15,2 2 0-15,3 0 0 0,6-1 0 0,3 2 0 16,8-2 0-16,3 1 0 0,3-3 0 0,10-5 0 16,5-3 0-16,6-4 0 0,2-2 0 0,6-6 0 15,13 1 0-15,-14-5 0 0,2-5 0 0,-1-3 0 16,0-1 0-16,-6-3 0 0,3-3 0 0,-10-4-33 15,-7-3-1327-15,4-1-1473 0,-12 4 652 0</inkml:trace>
  <inkml:trace contextRef="#ctx0" brushRef="#br0" timeOffset="115168.08">8385 15589 5215 0,'12'-30'427'15,"-3"4"-160"-15,0 4-36 0,-5 5 57 0,2 6 64 16,1 2 5-16,-5-1-27 0,2 5-49 0,-4 3-37 16,0 2-45-16,4 11-199 0,-4 1 0 0,0 13 0 15,0 3 0-15,-1 5 0 0,-2 1 0 0,-1 13 0 16,-1 1 0-16,-5-3 0 0,6-9 0 0,3 0 0 15,-7-2 0-15,4-1 0 0,3-5 0 0,-3 0 0 16,-2-10 0-16,2-2 0 0,2-5 0 0,0 2 0 16,0-8 0-16,-3-2 0 0,-1-3 0 0,6 0 0 15,-15-11 0-15,5-2 0 0,0-6 0 0,-2-8 0 16,6-2 0-16,1-4 0 0,6-17 0 0,7 1 0 16,-4-5 0-16,3-2 0 0,6-4 0 0,7-21 0 15,0 25 0-15,0 1 0 0,4 7 0 0,2 3 0 16,-4 20 0-16,2 4 0 0,1 4 0 0,3 2 0 15,-1 11 0-15,3 0 0 0,-1 8 0 0,-6 5 0 16,4 4 0-16,-4 8 0 0,-3 0 0 0,-3 8 0 16,1 4 0-16,-7-1 0 0,-3 2 0 0,-4-1 0 15,0 1 0-15,-11-3 0 0,1 1 0 0,-4-1 0 0,-4-2 0 16,-7-1 0-16,-4-4 0 0,-1 1 0 16,-2-4 0-16,1-4 0 0,-1-2 0 0,-1-3 0 15,-1-1 0-15,5-2 0 0,-2-3 0 0,5-2 0 16,3-1 0-16,2 0 0 0,7-3 0 0,-4 1 0 15,6 0 0-15,3 1 0 0,-1 2 0 0,2 1 0 0,0 5 0 16,8 2 0-16,0 5 0 0,6 0 0 16,4 3 0-16,9 3 0 0,-5 2 0 0,6-2 0 15,2 0 0-15,6-3 0 0,2-2 0 0,15 2 0 16,-16-5 0-16,6-6 0 0,-2 1 0 0,2-4 0 16,-2-1 0-16,0-5 0 0,-1 0 0 0,-5-6 0 0,0 0 0 15,-3-2 0-15,-9-2 0 0,-1-2 0 0,-2-2 0 16,-2-7 0-16,0-1 0 0,-5-3 0 15,-1 0 0-15,-2 0 0 0,-6 0 0 0,0 7 0 16,0-1 0-16,-6 2 0 0,1 1 0 0,-3 5 0 16,-1 3 0-16,-1 1 0 0,1 4 0 0,-1 3 0 0,0 3 0 15,-1 4 0-15,4 2 0 0,-2 4 0 16,2 4 0-16,4 3 0 0,3-4 0 0,2 4 0 0,6-1 0 16,5 1 0-16,4 0 0 0,4-3 0 15,3-1 0-15,4-7 0 0,4 0 0 0,0-5 0 0,3-6 0 16,-2 0 0-16,2-3 0 0,-4-6 0 0,3 0 0 15,-5-4 0-15,0-4 0 0,-4-4 0 0,1-2 0 16,-4-4 0-16,6-12 0 0,-6 0 0 16,0-3 0-16,-8 10 0 0,1-10 0 0,-7 9 0 15,0 4 0-15,-2 4 0 0,-5 8 0 0,0 0 0 0,2 5 0 16,-4 3 0-16,-2 6 0 0,1 5 0 0,2 0 0 16,-12 15 0-16,3 7 0 0,4 11 0 0,-9 16 0 15,5 4 0-15,1 5 0 0,-2 21 0 16,9-17 0-16,-3 19 0 0,4-21 0 0,0 25 0 15,0-5 0-15,1-23 0 0,-1 0 0 0,3-2 0 0,-2-1 0 16,4-3 0-16,-5-14 0 0,3-2 0 0,-3-7 0 16,1-2 0-16,-5-7 0 0,4-3 0 0,-5-5 0 15,4-4 0-15,-3-1 0 0,-1-3 0 16,-3-2 0-16,1-3 0 0,-4-5-355 0,1-3-295 16,-3-6-548-16,-1-8-1297 0,4-4 573 0</inkml:trace>
  <inkml:trace contextRef="#ctx0" brushRef="#br0" timeOffset="116617.03">9471 15835 282 0,'19'-45'394'16,"-5"14"-12"-16,0 5 19 0,-1 5 18 16,2 5 22-16,3 3 6 0,0 5-20 0,4-1-14 15,-1 5-15-15,5 4-28 0,2 4-28 0,0 3-26 16,0 3-25-16,3 3-27 0,-4 1-30 0,0 3-27 16,-4 1-21-16,-4 1-14 0,-5-3-22 0,-4-1-16 15,-3 2-12-15,-5 1-16 0,-2 2-6 0,-4-1-21 16,-6 3-7-16,-5 0-8 0,-5 1-4 0,-2-3-7 15,-4 1 0-15,-6-3-10 0,4-1-4 0,-3-2-5 16,4-2-10-16,8-4 7 0,3-2 5 0,5-4 17 16,4 1 17-16,-1-1-4 0,3-3-2 0,5 0-3 15,0 0-7-15,0 0-7 0,31-17-4 0,-5 7-3 16,5-4-4-16,5 0-8 0,15-7 9 0,-5-3-31 16,3 1-6-16,0-3 0 0,-1-2 0 0,-4-3 0 15,-5 2 0-15,-1-7 0 0,-12 10 0 0,-7-2 0 16,0 3 0-16,-5-1 0 0,-6 10 0 0,-6-4 0 15,-2 10 0-15,-1-3 0 0,-3 2 0 0,-6 2 0 16,1 5 0-16,-4 1 0 0,-8 2 0 0,0 5 0 16,1 2 0-16,0 1 0 0,5 2 0 0,0 6 0 15,4-3 0-15,3 2 0 0,3 4 0 0,5-1 0 16,5-1 0-16,6-2 0 0,2 0 0 0,11 2 0 16,2-2 0-16,3-1 0 0,-1-5 0 0,0 0 0 15,3-1 0-15,-4-3 0 0,1-3 0 0,-8 4 0 16,-2-3 0-16,-5-1 0 0,-3 0 0 0,3 0 0 15,-8 1 0-15,0 1 0 0,-2 2 0 0,-2 2 0 16,-2-2 0-16,-6 6 0 0,2-1 0 0,0 2 0 16,-4 3 0-16,3-5 0 0,-2 5 0 0,3-1 0 15,1-2 0-15,2-1 0 0,2-2 0 0,2 1 0 16,1-3 0-16,2 0 0 0,4-2 0 0,2-1 0 0,2-1 0 16,1-2 0-16,8-1 0 0,0-5 0 15,3-1 0-15,1-5 0 0,-1 3 0 0,2-3 0 16,-1 0 0-16,-8 0 0 0,4-2 0 0,-5 1 0 15,0 0 0-15,1-1 0 0,-4 0 0 0,2 1 0 16,-4 0 0-16,-2 6 0 0,-2-1 0 0,-4 2 0 16,-2 2 0-16,-2 3 0 0,0 0 0 0,0 0 0 15,0 0 0-15,-4 26 0 0,1-15 0 0,-3 6 0 16,0 0 0-16,1 0 0 0,3 1 0 0,2 1 0 16,1 0 0-16,3-7 0 0,1-1 0 0,1 2 0 15,4-5 0-15,2 0 0 0,1-3 0 0,-1-2 0 16,8-2 0-16,-8-3 0 0,6-3 0 0,0-1 0 15,0-2 0-15,0 0 0 0,-4-5 0 0,1-2 0 16,-2-1 0-16,-3-1 0 0,-3-1 0 0,-2 0 0 16,-1-8 0-16,-6 1 0 0,0-2 0 0,-6 2 0 15,1-2 0-15,-3 5 0 0,0 5 0 0,-1 3 0 16,-2 2 0-16,0 2 0 0,7 5 0 0,-2 1 0 16,0 4 0-16,8 0 0 0,-10 8 0 0,9 0 0 15,2 3 0-15,12 3 0 0,-3 2 0 0,13 6 0 16,8-3 0-16,3-1 0 0,15 2 0 0,-2-1 0 15,6-4 0-15,-1-5 0 0,2-2 0 0,-1-3 0 16,1-3 0-16,-5-3 0 0,-10-2 0 0,-3 1 0 16,-1-3 0-16,-5 0 0 0,-2-1 0 0,-11 2 0 15,-3 0 0-15,-1 1 0 0,-4 0 0 0,-4 2 0 16,-5 1 0-16,0 0 0 0,0 0 0 0,0 0 0 16,-28 13 0-16,10-4 0 0,-8 5 0 0,3 3 0 15,-1 2 0-15,-2 0 0 0,2-1 0 0,4 0 0 16,4-3 0-16,5 3 0 0,1-4 0 0,2-3 0 15,5 0 0-15,2 0 0 0,2-2 0 0,5-4 0 16,4 0 0-16,1-3 0 0,10-4 0 0,-2-3 0 16,9-5 0-16,1-3 0 0,2-3 0 0,-3-5 0 15,2 0 0-15,-2-5 0 0,6-10 0 0,-4-2 0 16,-5-1 0-16,-9 6 0 0,5-14 0 0,2-1 0 16,-6-3 0-16,-3 0 0 0,-4-3 0 0,-2-2 0 15,-3 6 0-15,-5 15 0 0,0 1 0 0,-5 3 0 16,0 11 0-16,-3 5 0 0,2 6 0 0,-6 7 0 15,3 2 0-15,-5 7 0 0,-4 13 0 0,0 9 0 16,-5 17 0-16,4 4 0 0,3 7 0 0,4 0 0 16,3 2 0-16,4 1 0 0,2-4 0 0,8-3 0 15,-2-2 0-15,5-6 0 0,0-14 0 16,4 2 0-16,2-7 0 0,5-2 0 0,2-4 0 0,3-8 0 16,-5-3 0-16,12-1 0 0,-2-7 0 0,1-3 0 15,-1-3 0-15,0-3 0 0,0-3 0 0,0-3 0 16,-3-4 0-16,-2 1 0 0,0-4 0 0,-3 2 0 15,-1-3 0-15,-3 1 0 0,-8 4 0 0,0 1 0 16,-1 2 0-16,-2 5 0 0,-2 1 0 0,-2 3 0 16,-1 5 0-16,-1 0 0 0,0 0 0 0,-7 9 0 15,0 2 0-15,-2 3 0 0,2 2 0 0,0 2 0 16,2 2 0-16,1-3 0 0,-2 1 0 0,3 2 0 16,3-4 0-16,0-4 0 0,2 0 0 0,3-2 0 15,0-2 0-15,1-4 0 0,7-2 0 16,-2-1 0-16,2-2 0 0,5-4 0 0,0 0 0 0,0-3 0 15,0-1 0-15,1-2 0 0,5-5 0 0,-1-1 0 16,0 2 0-16,0-1 0 0,-5 4 0 0,-4 1 0 16,4 3 0-16,-9 2 0 0,4 1 0 0,-3 1 0 15,-1 4 0-15,0 0 0 0,-9 0 0 16,14 9 0-16,-5-2 0 0,-5 3 0 0,1-1 0 16,-1 3 0-16,3 4 0 0,0-2 0 0,-2-2 0 0,-1 2 0 15,2-5 0-15,2 1 0 0,0-1 0 0,-1-1 0 16,2-4 0-16,1 1 0 0,-3-3 0 0,1-2 0 15,-8 0 0-15,13-3 0 0,-9-1 0 0,1 0 0 16,-1-5 0-16,0 3-1366 0,-2-4-1478 0,0 1 654 16</inkml:trace>
  <inkml:trace contextRef="#ctx0" brushRef="#br0" timeOffset="118017.03">12923 15905 275 0,'5'-11'508'0,"-3"0"9"16,2-1-4-16,-3 3-5 0,-1 2-10 0,-1 0-17 15,1 2-24-15,-5 0-19 0,-1 2-12 16,-3 3-20-16,-1 3-4 0,-8 6-11 0,0 0-21 0,-7 7-18 16,3 2-29-16,0 1-22 0,1 3-28 0,2 1-21 15,5 0-32-15,0 0-16 0,5-8-128 0,5 3-76 16,4-1 0-16,4-1 0 0,5-2 0 0,6 0 0 15,3-4 0-15,13-1 0 0,2 0 0 0,7-10 0 16,10-4 0-16,2-2 0 0,-1-7 0 0,0-1 0 16,-2-4 0-16,-1-3 0 0,-3-4 0 0,1-4 0 15,-8-3 0-15,-1-3 0 0,-1-5 0 0,-4-4 0 16,0-7 0-16,-1-1 0 0,1-25 0 0,-13 26 0 16,-4-4 0-16,-2-2 0 0,-4 0 0 0,-4 6 0 15,-5 16 0-15,-2 7 0 0,-4 9 0 16,-1 5 0-16,-1 5 0 0,-5 6 0 0,-3 4 0 0,-5 7 0 15,-7 13 0-15,5 9 0 0,-5 15 0 0,0 8 0 16,2 27 0-16,7-20 0 0,1 22 0 0,11-21 0 16,7-1 0-16,4 23 0 0,2-30 0 15,5-6 0-15,7 0 0 0,-2-14 0 0,3 1 0 0,1-6 0 16,6-3 0-16,-6-6 0 0,-2-7 0 0,3-4 0 16,-2-3 0-16,0-8 0 0,1 2 0 0,-2-6 0 15,3-1 0-15,3-7 0 0,-6-2 0 0,1-2 0 16,0-3 0-16,-2-2 0 0,-2 0 0 0,1-3 0 15,-3 2 0-15,2-2 0 0,-3 2 0 0,-3 3 0 16,-2 7 0-16,-3 6 0 0,-1 5 0 0,0 2 0 16,1 2 0-16,-4 1 0 0,4 8 0 0,-3 3 0 15,1 3 0-15,0 3 0 0,0 2 0 0,2 1 0 16,0-1 0-16,2 6 0 0,3 0 0 0,0-7 0 16,0 0 0-16,6 4 0 0,-2-9 0 0,4-1 0 15,-3-3 0-15,4-3 0 0,-5-3 0 16,4 0 0-16,-1-4 0 0,2-3 0 0,-5-1 0 0,2-2 0 15,0-2 0-15,3-2 0 0,-4-3 0 0,1 1 0 16,2 0 0-16,-3-3 0 0,-1 1 0 0,2 3 0 16,-3 1 0-16,-3 3 0 0,0 1 0 0,-3 4 0 15,-2 2 0-15,1 1 0 0,-5 0 0 16,5 9 0-16,-2 2 0 0,-2 0 0 0,3 1 0 0,-3 5 0 16,2 1 0-16,2 0 0 0,0 1 0 0,4-2 0 15,2-2 0-15,2 0 0 0,2-5 0 0,2-2 0 16,2-1 0-16,-2-2 0 0,3-5 0 0,1-2 0 15,-3-2 0-15,1-3 0 0,-3-4 0 0,0 0 0 16,-3-3 0-16,-1-2 0 0,-2-7 0 0,-4 4 0 16,-6-9 0-16,-2 2 0 0,-3-1 0 0,-6 0 0 15,1 0 0-15,-6 1 0 0,-4 4 0 0,-3 2 0 16,6 8 0-16,-10 1 0 0,2 5 0 0,3 6 0 16,1 3 0-16,1 4 0 0,-3 6 0 0,6 0 0 15,2 8 0-15,6-3 0 0,7 2 0 0,2 5 0 16,6-1 0-16,4-1 0 0,2-5 0 0,7 1 0 15,3 1 0-15,4-8 0 0,4-1 0 0,-1-3 0 16,1-3 0-16,0-4 0 0,0-2 0 0,-1-4 0 16,0 1 0-16,-2-2 0 0,-1-4 0 0,2-3 0 15,-1 0 0-15,-2 0 0 0,0 2 0 0,-1-6 0 16,-1 3 0-16,1-2 0 0,-6 4 0 0,0 0 0 16,-1 3 0-16,-3 0 0 0,-3 2 0 0,-1 5 0 15,-2 1 0-15,0 3 0 0,-3 2 0 0,0 4 0 16,-4 4 0-16,2 4 0 0,-4 3 0 0,-2 0 0 15,-1 7 0-15,0 2 0 0,2-3 0 0,-2-6 0 16,3 2 0-16,2-2 0 0,-1-4 0 0,1-2 0 16,2-3 0-16,2-1 0 0,0-6 0 0,4 0 0 15,1-5 0-15,4 1 0 0,2-6 0 0,1-1 0 16,10-4 0-16,-3-3 0 0,1 1 0 0,-2-2 0 16,2 1 0-16,2 2 0 0,-1 1 0 0,1-1 0 15,-7 8 0-15,-1-1 0 0,8-2 0 0,-9 6 0 16,4-1 0-16,-6 3 0 0,1 3 0 0,1-1 0 15,-5 5 0-15,-1-4 0 0,0 2 0 0,-2 3 0 16,2 1 0-16,-3-6 0 0,-3 2 0 0,-1 0 0 16,-2-2 0-16,-3 2 0 0,0-5-349 0,0 0-367 15,-18-2-472-15,-1-3-1287 0,-9-6 569 0</inkml:trace>
  <inkml:trace contextRef="#ctx0" brushRef="#br0" timeOffset="118151.39">13571 15490 5894 0,'-90'-29'376'16,"39"14"-212"-16,23 6 50 0,11 2-18 0,7 2-57 16,5 1-30-16,8 2-33 0,-3 2-56 0,38 1-69 15,13 4-124-15,14 7-175 0,31-1-250 0,10 5-406 16,4-3-1086-16,6 1 480 0</inkml:trace>
  <inkml:trace contextRef="#ctx0" brushRef="#br0" timeOffset="118968.47">16628 15850 5204 0,'20'-7'413'0,"-1"-2"-132"0,0 4 29 0,8-1 53 15,-8 3 40-15,-6 2-31 0,-1 2-37 0,-3 4-28 16,-1 0-104-16,-1 3-203 0,-2 4 0 0,-2 2 0 16,-3 2 0-16,-2 2 0 0,-1 8 0 0,-5-1 0 15,-1 2 0-15,0-3 0 0,-1 2 0 0,1 0 0 16,-1 1 0-16,2-3 0 0,3-6 0 0,1-3 0 15,1-3 0-15,0-2 0 0,0-4 0 0,3-2 0 16,-1-3 0-16,1-1 0 0,0 0 0 0,9-18 0 16,-7 6 0-16,5-7 0 0,-2-6 0 0,1 0 0 15,2-2 0-15,-1-4 0 0,-1-3 0 0,8-13 0 16,1 0 0-16,-1 4 0 0,-3 7 0 0,1 4 0 16,3 3 0-16,-2 5 0 0,-4 8 0 0,5 3 0 15,-5 5 0-15,4 4 0 0,2 3 0 0,3 6 0 16,-1 6 0-16,4 5 0 0,-1 7 0 0,5 3 0 15,5 10 0-15,0 3 0 0,2 2 0 0,0-3 0 16,-1 2 0-16,1-2 0 0,-1 1 0 0,-9-11 0 16,3-2 0-16,-2 0 0 0,-3-3 0 0,2-3 0 15,-12-4 0-15,0-6 0 0,1-3 0 0,-6-2 0 16,-1-3 0-16,-1-4 0 0,-3 2 0 0,2-8 0 16,-4-3 0-16,0-2 0 0,-2-7 0 0,-2-4 0 15,-1-3 0-15,3-3 0 0,-2-1 0 0,2-2 0 16,4 0 0-16,0-15 0 0,4 16 0 0,2-2 0 15,5 5 0-15,-1 2 0 0,6 3 0 0,0 3 0 16,5 6 0-16,-1 4 0 0,4 0 0 0,-2 6 0 16,7 4 0-16,-1 3 0 0,-1 6 0 0,0 1 0 15,-2 2 0-15,-2 3 0 0,0 2 0 0,-2 3 0 16,-4 3 0-16,-1 1 0 0,-7 1 0 0,-2 1 0 16,1 1 0-16,-4 1 0 0,-8 0 0 0,-2 1 0 15,1 0 0-15,-3-3 0 0,-1-1 0 0,0 0 0 16,4-6 0-16,5 0 0 0,-2-1 0 0,-1-3 0 15,6-1 0-15,-1-3 0 0,6-3 0 0,-1-1 0 16,6-3 0-16,5-3 0 0,3 0 0 0,-1-4 0 16,9-6 0-16,-2-2 0 0,1-3 0 0,-1-5 0 15,1-1 0-15,-6-5 0 0,-3-3 0 0,4-12 0 16,-10 7 0-16,0-11 0 0,-11 10 0 0,-4 0 0 16,-2 1 0-16,-6 4 0 0,-2 5 0 0,-7 1 0 15,0 7 0-15,-5 3 0 0,-2 6 0 0,-3 8 0 16,-1 2 0-16,3 4 0 0,1 5 0 0,0 4 0 15,4 4 0-15,7-4-1366 0,2 6-1478 0,9-2 654 16</inkml:trace>
  <inkml:trace contextRef="#ctx0" brushRef="#br0" timeOffset="119133.86">18536 16037 6491 0,'23'-16'410'0,"-7"4"139"0,0 0 51 16,-4-4-459-16,0 2-141 0,-1 1 0 0,-3 2 0 15,0 3 0-15,-3 2 0 0,-3 0 0 0,2 1 0 16,-4 3 0-16,0 2 0 0,0 0 0 0,0 0 0 16,-19 15 0-16,-3 1-735 0,-1 2-508 0,-6 2-1346 15,-3 1 595-15</inkml:trace>
  <inkml:trace contextRef="#ctx0" brushRef="#br0" timeOffset="119782.88">16352 16686 5687 0,'-25'-16'350'0,"10"5"-139"16,1-1 14-16,1-1 77 0,9 2 51 0,2-1-7 0,-2 0-35 16,9 1-37-16,0-4-142 0,1 5-132 0,2 2 0 15,2 1 0-15,1 1 0 0,-1 4 0 0,1 0 0 16,0 1 0-16,-1 4 0 0,0 3 0 0,0 2 0 15,-5 3 0-15,2 3 0 0,0 6 0 0,-2 3 0 16,-1-4 0-16,4 7 0 0,-2-7 0 0,5 6 0 16,0 0 0-16,3-4 0 0,9-2 0 0,4-3 0 15,4-2 0-15,1-5 0 0,6-6 0 0,17 1 0 16,-1-10 0-16,0 0 0 0,0-3 0 0,1-4 0 16,0-2 0-16,3-2 0 0,-3-3 0 0,-2 2 0 15,1-3 0-15,-3-3 0 0,-5 2 0 0,-14 3 0 16,5 2 0-16,-10 0 0 0,2 5 0 0,-11 4 0 15,-2 1 0-15,-8 2 0 0,0 2 0 0,-1 3 0 16,0 3 0-16,-2 3 0 0,0 2 0 0,-1 3 0 16,-2 4 0-16,-1 2 0 0,1 1 0 0,0 1 0 15,2 0 0-15,-1-1 0 0,6 0 0 0,0-4 0 16,0 1 0-16,-1-5 0 0,7-1 0 0,-2-2 0 16,6-2 0-16,8-3 0 0,-9-3 0 0,5 0 0 15,5-2 0-15,0-3 0 0,0-2 0 0,0 0 0 16,4-5 0-16,0 4 0 0,-1-1 0 0,0-3 0 15,-1 1 0-15,0 0 0 0,0 1 0 0,-2 2 0 16,-1 2 0-16,1 0 0 0,-8 1 0 0,-1 5 0 16,-6-1 0-16,0 2 0 0,0 3 0 0,1 1 0 15,-5 0 0-15,0 3 0 0,0 0 0 0,0 2 0 16,0-2 0-16,-1 2 0 0,-2 1 0 0,3-2 0 16,0 1 0-16,5 0 0 0,4 0 0 0,1-2 0 15,-1-2 0-15,10 0 0 0,-7-5 0 16,0 0 0-16,-1-3 0 0,9 1 0 0,-1-3 0 15,4 1 0-15,1-4 0 0,-1-2 0 0,2 1 0 0,1 1 0 16,-3-3 0-16,-2 0 0 0,-5-2 0 0,-1-1 0 16,-5 5 0-16,-3-1 0 0,-1-1 0 0,-6 4 0 15,-4 1 0-15,-1 3 0 0,-2-1-1366 16,-2 4-1478-16,0 0 654 0</inkml:trace>
  <inkml:trace contextRef="#ctx0" brushRef="#br0" timeOffset="121233.93">8465 14918 4026 0,'-4'-9'212'15,"-1"-1"-35"-15,0-1-52 0,5-1 59 0,-4 4 67 16,4-1 34-16,0 0 1 0,0 2-32 0,0 0-33 15,3 3-25-15,2 1-5 0,-5 3 2 0,15 5 2 0,2 6-13 16,2 5-9-16,3 5-1 0,-1 2-1 16,1-1-8-16,1 4-15 0,4-1-19 0,-2 1-5 15,1-3-14-15,-2 0-87 0,6 0-23 0,-1-4 0 16,2-2 0-16,2-1 0 0,-1-6 0 0,6-1 0 0,12-1 0 16,0-4 0-16,-10-4 0 0,17-6 0 0,-2 0 0 15,0-3 0-15,-2 1 0 0,4-4 0 16,-2 0 0-16,0-1 0 0,-3-3 0 0,2 1 0 15,1-5 0-15,-3 3 0 0,-1 0 0 0,3 2 0 16,1 5 0-16,-17 5 0 0,16 2 0 0,-2 2 0 0,-16 3 0 16,0 4 0-16,-2 3 0 0,-2 0 0 0,0 5 0 15,-1 0 0-15,1 1 0 0,-4 1 0 16,0-2 0-16,0 2 0 0,0-5 0 0,1 0 0 16,2-2 0-16,5 0 0 0,4-3 0 0,14 0 0 0,-1-4 0 15,6 1 0-15,-1-6 0 0,3 0 0 0,5-4 0 16,28-2 0-16,-32 1 0 0,29-3 0 15,-3-4 0-15,-26 4 0 0,4 0 0 0,22-7 0 16,-28 2 0-16,0 1 0 0,-1 4 0 0,-4 1 0 0,-5-1 0 16,-16 5 0-16,2 5 0 0,0 0 0 0,-14 2 0 15,1 2 0-15,-7 3 0 0,3 3 0 0,-4 1 0 16,1 4 0-16,-3-2 0 0,2 4 0 16,2 3 0-16,-1 1 0 0,1-4 0 0,-3-3 0 15,13 5 0-15,-4-1 0 0,7-3 0 0,1-2 0 0,5 1 0 16,19-1 0-16,-1-5 0 0,-1 1 0 0,4-6 0 15,-5-2 0-15,3 0 0 0,-1-6 0 0,-1 5 0 16,4-8 0-16,-5-3 0 0,-1-3 0 0,0-3 0 16,3 0 0-16,-3-2 0 0,-1-4 0 0,2 5 0 15,2-3 0-15,-4-2 0 0,1 5 0 0,-15 4 0 16,-2 3 0-16,3 5 0 0,-2 3 0 0,-3 2 0 16,-2 4 0-16,-2 2 0 0,1 3 0 0,-4 3 0 15,2 1 0-15,1 7 0 0,0 0 0 0,2-2 0 16,-2 4 0-16,0 0 0 0,1-1 0 0,3-1 0 15,2-1 0-15,-1 0 0 0,3-2 0 0,15 0 0 16,-3-5 0-16,3-5 0 0,-11 0 0 0,18-5 0 16,-1-2 0-16,-1-3 0 0,2-5 0 0,-1-1 0 15,3-4 0-15,-5-1 0 0,4-2 0 0,0-1 0 16,-3-2 0-16,0-1 0 0,2-1 0 0,-1-2 0 16,-3 2 0-16,-3 1 0 0,-1 6 0 0,-16 4 0 15,0 3 0-15,-4 2 0 0,-2 3 0 0,-7 4 0 16,7 4 0-16,-6 1 0 0,-2 2 0 0,3 2 0 15,4 5 0-15,-3-1 0 0,4 2 0 0,3 1 0 16,2-1 0-16,6-4 0 0,9 7 0 0,3-1 0 16,-1-4 0-16,5 1 0 0,0-6 0 0,3 1 0 15,-2-2 0-15,4-2 0 0,0-5 0 0,-6-1 0 16,-2-3 0-16,-12 0 0 0,-2 0 0 0,-1-2 0 16,1-2 0-16,11-3 0 0,-11 1 0 0,-2-1 0 15,-5-2 0-15,-12 6 0 0,-2 2 0 0,-5-2 0 16,0 1 0-16,-4 2 0 0,-3 1 0 0,-3 3 0 15,-2 0 0-15,0 0 0 0,-23 4 0 0,-1 1 0 0,-4 2-1366 16,-3 2-1478-16,-1 0 654 0</inkml:trace>
  <inkml:trace contextRef="#ctx0" brushRef="#br0" timeOffset="122418.56">2783 11082 80 0,'-1'-15'559'0,"-3"6"10"0,1-2 5 0,2 1-13 16,1 3-24-16,0 2-26 0,0-1-45 0,0 2-44 16,0 0-39-16,0 4-41 0,4-3-24 0,-4 3-15 15,0 0 7-15,15 15-7 0,-2 1-17 0,6 6-14 16,-1 4-8-16,3 2-5 0,5 13-6 15,1 1-13-15,-8-11-13 0,7 10-75 0,-1 0-152 0,-3-11 0 16,5 13 0-16,4-5 0 0,-12-7 0 0,4-5 0 16,1-2 0-16,3-1 0 0,1-6 0 0,-1-6 0 15,5-3 0-15,7-6 0 0,0-6 0 0,18-12 0 16,2-7 0-16,27-14 0 0,-30 6 0 0,27-18 0 16,-29 14 0-16,25-17 0 0,-28 14 0 0,17-22 0 15,-3 4 0-15,-18 16 0 0,-1-1 0 0,-1-4 0 16,1 3 0-16,-3 7 0 0,-5 4 0 0,-12 11 0 15,1 2 0-15,-5 2 0 0,-5 5 0 0,-3 3 0 16,-4 2 0-16,-5 2 0 0,3 1 0 0,-2-1 0 16,-1 1 0-16,1 2 0 0,-6 1 0 0,10 2 0 15,-8 1 0-15,-1 1 0 0,1 5 0 0,-4-1 0 16,-4 7 0-16,-1 1 0 0,-9 8 0 0,1 2-23 16,-11 1-1339-16,-2-2-1475 0,-14 9 653 0</inkml:trace>
  <inkml:trace contextRef="#ctx0" brushRef="#br0" timeOffset="122583.53">4585 11785 6248 0,'-3'2'256'0,"-1"-2"-234"0,4 0-28 15,-10-1-40-15,10 1-96 0,-6-3-141 0,6 3-165 16,-9-4-486-16,9 1-1012 0,0 3 449 0</inkml:trace>
  <inkml:trace contextRef="#ctx0" brushRef="#br0" timeOffset="123985.09">10093 6296 434 0,'3'-6'495'0,"-2"-3"3"16,0 3 9-16,1-2-3 0,0 4-12 0,-2-4-17 16,1 3-28-16,-1 0-27 0,0 3-29 0,2-3-26 15,-2 5-30-15,2-3-36 0,-2 3-29 0,4-4-25 16,-4 4-18-16,0 0-19 0,14 4-23 0,-5-2-14 0,1 4-18 15,8-2-14-15,0 3-13 0,0 1-9 0,11-2-14 16,1 3-11-16,2-5-11 0,0 2-3 0,6-2-6 16,0 0-8-16,2-2-9 0,15-1 6 15,-4 1-15-15,1-5-10 0,5-4-36 0,0-1 0 0,3 0 0 16,-1-5 0-16,1-3 0 0,-2-2 0 0,0 0 0 16,1 4 0-16,0-3 0 0,-5 4 0 0,-16 5 0 15,-1 0 0-15,0 1 0 0,-6 2 0 0,-6 2 0 16,-5 1 0-16,-8 0 0 0,1 0 0 0,-4 2 0 15,-1 0 0-15,-1 1 0 0,-2 1 0 0,1-1 0 16,-3 1 0-16,5 4 0 0,-4-3 0 0,7 4 0 16,5 0 0-16,-1 2 0 0,3-1 0 0,4-1 0 15,8 1 0-15,2-2 0 0,4-1 0 0,6-5 0 16,16-1 0-16,-3-1 0 0,4-3 0 0,-1-1 0 16,1-2 0-16,0 2 0 0,2-3 0 0,-2-6 0 0,0 4 0 15,-3-1 0-15,-3 1 0 0,0 3 0 0,-14 1 0 16,-4 3 0-16,-4 0 0 0,0 5 0 15,-4 2 0-15,-6 1 0 0,-2 4 0 0,-6 2 0 0,4 3 0 16,-3 3 0-16,-3-1 0 0,2 2 0 0,-1 0 0 16,-2 1 0-16,4 5 0 0,-1-7 0 0,6 5 0 15,2-4 0-15,1-2 0 0,4-3 0 16,3-2 0-16,6-2 0 0,-1-3 0 0,4-4 0 0,0-2 0 16,15-4 0-16,-17 3 0 0,-1-4 0 0,-3-4 0 15,1 1 0-15,-4-3 0 0,-1-2 0 0,-1-1 0 16,1-5 0-16,-2 1 0 0,-1-2 0 0,4-4 0 15,-1 0-375-15,2 4-306 0,1-1-509 0,15-1-1288 16,-14 7 570-16</inkml:trace>
  <inkml:trace contextRef="#ctx0" brushRef="#br0" timeOffset="124752.77">18773 6745 263 0,'-7'-13'613'0,"3"3"-16"0,-1 1 16 0,2-1 22 15,1 4-1-15,-1-2-12 0,0 3-32 0,2 1-40 0,0 0-47 16,1 4-48-16,-3-6-48 0,3 6-40 0,0 0-25 16,0 0-22-16,0 0-28 0,0 0-22 15,21 11-152-15,-10-4-118 0,-2 0 0 0,5 1 0 16,8-1 0-16,6 0 0 0,8-1 0 0,2 0 0 0,17-4 0 16,0-2 0-16,0 0 0 0,1-1 0 15,-3-6 0-15,1-1 0 0,-15 0 0 0,12-5 0 16,-15 3 0-16,0-6 0 0,-2-1 0 0,-2 0 0 0,0-2 0 15,-2 0 0-15,-3-4 0 0,-6 3 0 0,0 1 0 16,-7 5 0-16,-5 5 0 0,-1 0 0 0,0 3 0 16,-3 1 0-16,-1 3 0 0,0 3 0 0,-4-1 0 15,6 11 0-15,-2-1 0 0,-4 4 0 0,0 1 0 16,-2 4 0-16,0-4 0 0,2 3 0 0,0-2 0 16,2 1 0-16,1-2 0 0,1-3 0 0,4-2 0 15,-1-1 0-15,3 0 0 0,6-3 0 0,5-4 0 0,5 0 0 16,4-5 0-16,-2-3 0 0,3 0 0 15,1-2 0-15,0-5 0 0,-2 2 0 0,1-4 0 16,-2 0 0-16,-3-5 0 0,2 0 0 0,-4 3 0 0,1 0 0 16,-10 5 0-16,3 0 0 0,-5 4 0 0,-2 1 0 15,-2 1 0-15,3 2 0 0,-5 2 0 16,2 2 0-16,0 1 0 0,3 3 0 0,-2 2 0 16,5 2 0-16,8 5 0 0,1 1 0 0,3 0 0 0,5 0 0 15,-4-2 0-15,8 2 0 0,1-3 0 16,14 1 0-16,-2-2 0 0,-8-4 0 0,16-2 0 15,-4-3 0-15,-1-1 0 0,-1-4 0 0,-12 1 0 0,-5-2 0 16,5-2 0-16,-1-4 0 0,-3-2 0 0,1-3 0 16,-4-3 0-16,12-10-1366 0,2-2-1478 0,-3 0 654 15</inkml:trace>
  <inkml:trace contextRef="#ctx0" brushRef="#br0" timeOffset="125416.93">23434 6530 382 0,'17'12'510'16,"-4"-8"17"-16,3 5 16 0,9 4 1 0,-2 1-2 15,-6-1 1-15,3-5-8 0,1 9-2 0,-7-6-14 16,4 1-16-16,-6-1-22 0,-1 2-24 0,-2-5-23 0,0 1-20 16,-1-1-31-16,-1-1-42 0,0-1-341 15,1 2 0-15,-3-3 0 0,1-1 0 0,3 2 0 16,3-4 0-16,3 0 0 0,4-3 0 0,11 0 0 15,1-1 0-15,4-2 0 0,3-3 0 0,-3 0 0 0,2-3 0 16,13-4 0-16,-12 2 0 0,11-6 0 0,0 1 0 16,-15 0 0-16,0 2 0 0,2-1 0 0,-2 2 0 15,-2-1 0-15,-5 1 0 0,-1 3 0 16,-8 5 0-16,-7 1 0 0,1 3 0 0,-3-1 0 0,-2 3 0 16,-2 3 0-16,4 1 0 0,-5 3 0 0,1 1 0 15,-3 2 0-15,1 1 0 0,1-1 0 16,0 1 0-16,2 6 0 0,-2-2 0 0,1-4 0 0,7 3 0 15,-1-2 0-15,6-2 0 0,1-2 0 0,0 1 0 16,9-2 0-16,-1 0 0 0,4 0 0 0,-1-5 0 16,-1-2 0-16,-6-1 0 0,5-3 0 0,-8-2 0 15,9-3 0-15,-2-3 0 0,-1-2 0 0,-2 1 0 16,3-5 0-16,-7 1 0 0,0 2 0 0,-1 1 0 16,-4 5 0-16,-4 1 0 0,2 1 0 0,-4 2 0 15,-1 2 0-15,0-1 0 0,-1 4 0 0,1 1 0 16,4 2 0-16,0 2 0 0,6 3 0 0,0-2 0 15,0 5 0-15,2-2 0 0,6 3 0 0,2-1 0 16,0 0 0-16,3-1 0 0,2-4 0 0,0-1 0 16,4-1 0-16,-3-2 0 0,2-4 0 0,-2 0 0 15,-2-1 0-15,-3-5 0 0,-3-2 0 0,-6 0 0 16,-2-4 0-16,-3-2 0 0,0-6-1366 0,-1-5-1478 16,-3-1 654-16</inkml:trace>
  <inkml:trace contextRef="#ctx0" brushRef="#br0" timeOffset="125550.31">25727 6532 5192 0,'-2'6'338'0,"0"-1"-95"0,-2-2-12 15,4 3-41-15,-2-4-50 0,-1 1-40 0,2 1-46 16,1-4-75-16,-5 3-99 0,2 0-125 0,-4 2-139 16,-6 1-569-16,-1 2-1033 0,-5 2 456 0</inkml:trace>
  <inkml:trace contextRef="#ctx0" brushRef="#br0" timeOffset="126550.43">10713 4852 145 0,'-92'105'141'0,"22"-2"-22"0,17 3-15 0,20 2-19 16,18 3-8-16,11-1-11 0,18-3-24 15,17 1-13-15,11 1-9 0,14-2-15 0,9 1-1 0,9-1 3 16,16-1-22-16,12-2-21 0,13-5-29 16,18-7-57-16,4-3-131 0,12-5 58 0</inkml:trace>
  <inkml:trace contextRef="#ctx0" brushRef="#br0" timeOffset="126835.07">14704 7102 19 0,'155'-32'150'16,"-4"-4"-34"-16,-15-10-2 0,-7-3 24 0,-6-6 35 15,-3-1 19-15,-15-7 7 0,-1-9-10 0,-11 1-12 16,-15-8-10-16,-9-1 2 0,-10-2-8 0,-13-2-2 16,-16 1 3-16,-9-1-15 0,-17 23-7 0,-3-26-12 15,-15 0-11-15,-17-4-14 0,-2 2-13 0,-12 0-8 16,-10-5-6-16,-11 8-6 0,-8 4-10 0,-12-4-8 15,-11 3-6-15,-7 2-10 0,0 0-17 0,-19 5-15 16,-7-1-16-16,-6 0-10 0,-1 10-7 0,-2-2-8 16,1 9 2-16,-6 2 0 0,2 1 5 0,-5 6 2 15,1 4 4-15,-2 4-4 0,4 6 3 0,-6 0 3 16,0 4 5-16,1 7 0 0,-3 2 0 0,9 5 0 16,-4 8 1-16,0 1 3 0,-2 4-3 0,10 10-25 15,4 2-33-15,8 6-49 0,24 1-72 0,7 5-236 16,38-5-466-16,8 0 206 0</inkml:trace>
  <inkml:trace contextRef="#ctx0" brushRef="#br0" timeOffset="126967.08">14824 5584 6195 0,'2'8'-452'0,"-4"-3"-370"0,-3 2 1 15,1-3-888-15,-1-3 393 0</inkml:trace>
  <inkml:trace contextRef="#ctx0" brushRef="#br0" timeOffset="128833.42">18228 12479 56 0,'-58'8'522'16,"1"-2"15"-16,3-5 22 0,13-1 5 0,1-2 13 16,7-3-15-16,-1-7-6 0,4-1-15 0,7-2-14 0,4-5-27 15,4-4-35-15,1-3-36 0,13-6-36 16,7 0-30-16,12-15-25 0,10-4-32 0,24-22-27 16,7 2-162-16,9-6-117 0,11-3 0 0,8-6 0 15,4-2 0-15,3-6 0 0,12-1 0 0,-3-5 0 0,5-5 0 16,-2-7 0-16,-3-2 0 0,-8-2 0 15,-5-1 0-15,-11-3 0 0,-10 6 0 0,-10 1 0 0,-16 6 0 16,-7 12 0-16,-15 15 0 0,-15 34 0 0,-10 16 0 16,-5 6 0-16,-5 3 0 0,-8 3 0 0,-8 6 0 15,-6 5 0-15,-22 4 0 0,0 8 0 16,-1 9 0-16,0 5 0 0,8 4 0 0,6 8 0 0,8 4 0 16,10 6 0-16,12 6 0 0,9 1 0 0,12 2 0 15,16 5 0-15,22 23 0 0,10 0 0 0,10 6 0 16,6 1 0-16,3 1 0 0,-1 0 0 0,-2 2 0 15,-7-2 0-15,-5-4 0 0,-13-3 0 0,-18-24 0 16,-12 0-60-16,-5 7-32 0,-13-5 15 0,-11-2 6 16,-12-6 2-16,-11-4 17 0,-8-5 15 0,-11-9 32 15,-27 5 30-15,19-18 36 0,-29-3 24 0,-2-8 18 16,29-8 12-16,-29-9-41 0,31-2-74 0,0-6 0 16,3-4 0-16,2-2 0 0,8-4 0 0,6-3 0 15,6-4 0-15,9-6 0 0,15 11 0 0,6-1 0 0,3-2 0 16,7 3 0-16,5 3 0 0,5 5 0 0,0 9 0 15,7 3 0-15,1 5 0 0,11 4 0 16,0 9 0-16,2 6 0 0,1 5 0 0,-3 5 0 16,4 13 0-16,-3 4 0 0,-5 1 0 0,3 0 0 0,-10-9 0 15,-4 0 0-15,7 10 0 0,-1-10 0 0,-1-4 0 16,-3 2 0-16,3-7 0 0,1-3 0 16,-2-2 0-16,-1-7 0 0,2-1 0 0,1-6 0 0,5 2 0 15,-3-7 0-15,7-5 0 0,-2-2 0 0,-2-3 0 16,-2-2 0-16,1-4 0 0,-1-7 0 0,-3-2 0 15,1-3 0-15,6-14 0 0,-9 14 0 0,-2-2 0 16,-2 2 0-16,-4 4 0 0,-3 7 0 0,2 6 0 16,-5 0 0-16,-1 3 0 0,0 5 0 0,0 0 0 15,0 4 0-15,-4 0 0 0,6 8 0 0,1 4 0 16,-2 6 0-16,0-3 0 0,3 9 0 0,0-5 0 16,5 3 0-16,6-2 0 0,-5-6 0 0,11 2 0 15,-1-3 0-15,2 1 0 0,0-5 0 0,5-2 0 16,1-2 0-16,-2-4 0 0,3-2 0 0,-1-3 0 15,-4-2 0-15,0-1 0 0,-1-4 0 0,-2-2 0 16,-11 3 0-16,4-10 0 0,-5 4 0 0,-3-8 0 16,-2-2 0-16,-7-3 0 0,-1 1 0 0,-8 0 0 15,-2 0 0-15,-4 3 0 0,-9 3 0 0,3 3 0 16,-6 6 0-16,-3 3 0 0,1 3 0 0,6 5 0 0,-6 4 0 16,-3 3 0-16,13 2 0 0,-5 9 0 15,5-4 0-15,4 1 0 0,-4 8 0 0,8-4 0 0,4 1 0 16,-3 5-87-16,8-5-630 0,1 0-515 0,3-1-1334 15,5-3 591-15</inkml:trace>
  <inkml:trace contextRef="#ctx0" brushRef="#br0" timeOffset="129216.9">21777 10318 138 0,'1'-19'521'0,"0"1"14"15,-1 7 5-15,2 1-10 0,-2 3-32 0,-3 3-25 16,3 2-15-16,0 2 4 0,0 16 13 0,-3 6-12 16,0 8-9-16,-1 15-19 0,-3 2-16 0,1 6-20 15,0-1-31-15,0 5-23 0,-3 24-29 0,7-21-31 16,-2 20-208-16,-1-24-77 0,5-2 0 0,-2 6 0 16,-2-5 0-16,4-4 0 0,1 0 0 0,-2-15 0 15,3-8 0-15,1 1 0 0,-2-9 0 0,4-4 0 16,-1-7-315-16,-2-3-198 0,4-5-82 0,-1-3-80 0,1-6-341 15,4-5-1100-15,-1-7 487 0</inkml:trace>
  <inkml:trace contextRef="#ctx0" brushRef="#br0" timeOffset="130066.92">21953 10646 20 0,'24'-90'267'0,"-10"35"44"0,-2 7 42 16,-2 16 32-16,-2 6 43 0,-4 10 23 0,-2 5-6 0,0 8 2 16,0 3 14-16,-2 0 6 0,6 18-13 15,1 1-13-15,-1 14-18 0,-2 3-21 0,-1 15-20 0,-1 8-26 16,3 1-23-16,4 22-27 0,-4-31-28 0,-3 2-28 15,1 0-22-15,1-4-23 0,0-2-107 0,-3-13-98 16,3-1 0-16,1-5 0 0,-2-2 0 0,-2-9 0 16,0-6 0-16,2-1 0 0,-2-5 0 0,2-1 0 15,1-4 0-15,-4 0 0 0,6-8 0 0,0-3 0 16,-2-6 0-16,0-4 0 0,4-6 0 0,-4-4 0 16,0-3 0-16,3 3 0 0,-3 4 0 0,-2 8 0 15,1 1 0-15,0 8 0 0,-1 0 0 0,1 6 0 16,-1 2 0-16,-2 2 0 0,8 9 0 0,-2 5 0 15,2 3 0-15,0 5 0 0,2 2 0 0,4 1 0 16,0 3 0-16,5 0 0 0,4-3 0 0,4-4 0 16,2 0 0-16,3-6 0 0,4-1 0 0,-1-4 0 15,2-3 0-15,0-1 0 0,1-4 0 0,-5-2 0 16,-1-5 0-16,-4 1 0 0,-1-5 0 0,1 0 0 0,-2-5 0 16,-11 1 0-16,-2-2 0 0,2-7 0 15,-3-3 0-15,-1-3 0 0,-4 0 0 0,-2-3 0 16,-4 1 0-16,-4-1 0 0,-3 2 0 0,-3 5 0 0,3 5 0 15,-3 7 0-15,-4 5 0 0,0 4 0 0,-4 3 0 16,-3 5 0-16,-8 7 0 0,4 7 0 0,0 2 0 16,2 4 0-16,1 3 0 0,4 0 0 0,1 2 0 15,6-1 0-15,5 1 0 0,1-3 0 0,8-8 0 16,1-2 0-16,4-3 0 0,1 0 0 0,2-8 0 16,4 3 0-16,1-6 0 0,1-3 0 0,0-1 0 15,0-3 0-15,-1-5 0 0,0 0 0 0,1-4 0 16,-6-1 0-16,5-5 0 0,-1-4 0 0,-9 6 0 15,2 0 0-15,-2 2 0 0,-5 4 0 0,1 0 0 16,1 3 0-16,-3 0 0 0,0 5 0 0,-1 0 0 16,0 3 0-16,0 0 0 0,0 13 0 0,3-3 0 15,-3 1 0-15,2 5 0 0,2 1 0 0,0 0 0 16,1-3 0-16,5-1 0 0,2 1 0 0,1-3 0 16,4-2 0-16,0-2 0 0,2-2 0 0,-6-4 0 0,6-4 0 15,-1-2 0-15,0 0 0 0,-3-5 0 0,-2-1 0 16,4-2 0-16,-7-3 0 0,5-5 0 15,1-2 0-15,-5-3 0 0,1-1 0 0,-2-4 0 16,5-13 0-16,-1-2 0 0,2-1 0 0,0 0 0 0,-5 3 0 16,-3 12 0-16,-3 4 0 0,2 11 0 0,-6 1 0 15,3 7 0-15,-3 3 0 0,-1 6 0 16,0 0 0-16,0 0 0 0,-5 30 0 0,1-3 0 0,-1 8 0 16,1 16 0-16,-1 0 0 0,2-2 0 0,1 2 0 15,1-3 0-15,-3-1 0 0,1-12 0 16,2-1 0-16,-1-3 0 0,0-4 0 0,2-8 0 0,0-3 0 15,0-6 0-15,0-3 0 0,0-3 0 0,2-2 0 16,-2-2 0-16,0 0 0 0,11-13 0 0,-7 2 0 16,2-5 0-16,2-3 0 0,1-6 0 0,4-5 0 15,-2-3 0-15,6 0 0 0,-1 2 0 0,2-2 0 16,0 2 0-16,1 6 0 0,-1 4 0 0,-4 6 0 16,4-4 0-16,-2 8 0 0,-6 3 0 0,0 0 0 15,-5 3 0-15,-4 0-619 0,2 2-643 0,-7-1-1368 16,4 4 606-16</inkml:trace>
  <inkml:trace contextRef="#ctx0" brushRef="#br0" timeOffset="130233.55">21901 10562 5452 0,'-30'-7'337'15,"11"-3"-126"-15,1 0-91 0,9 2 13 0,2-1-6 16,10 2-34-16,6-2-26 0,18-2-9 0,6 0-25 0,26 0-47 15,29-1-62-15,-20 8-97 0,34-6-97 0,-10 3-138 16,2 1-541-16,4 5-1027 0,-34-4 455 16</inkml:trace>
  <inkml:trace contextRef="#ctx0" brushRef="#br0" timeOffset="130633.66">24278 10546 323 0,'1'4'746'0,"3"2"-66"0,-2 1-35 0,1 4-35 15,-2 2-36-15,-1 3-47 0,4 2-44 0,-3 0-45 16,6 13-44-16,-2-2-32 0,0 1-44 0,5 0-38 16,-2-3-34-16,2-1-36 0,0 0-26 0,1-3-39 15,-4-6-21-15,3-3-17 0,-1-5-8 0,0 1-17 16,2-3-3-16,-3-1 3 0,3-4-18 0,3-1-14 0,-3-4 25 15,0 1 5-15,2-4 8 0,4-4 1 16,0-2-82-16,7-3-7 0,0-3 0 0,3-3 0 0,1-2 0 16,8-12 0-16,-8 9 0 0,9-6 0 0,-7 10 0 15,-2 6 0-15,1 2 0 0,-3 1 0 0,-6 6 0 16,-2 5 0-16,3 2 0 0,0 5 0 0,-3 5 0 16,1 0 0-16,-1 11 0 0,0 6 0 0,-5 3 0 15,0 0 0-15,-4 2 0 0,-2-1 0 0,0 2 0 16,-5-3 0-16,-1-3 0 0,-1 0 0 0,-1-3 0 15,-4-7 0-15,-4-2 0 0,0-5 0 0,-1-3 0 16,-9-2 0-16,-3-5 0 0,-5-8-220 0,0 1-251 16,-6-5-74-16,1-5-96 0,-13-8-412 0,5-2-1140 15,-5-2 505-15</inkml:trace>
  <inkml:trace contextRef="#ctx0" brushRef="#br0" timeOffset="130751.26">24360 10190 14 0,'-13'-22'484'0,"1"5"-50"0,1 6-42 0,2 3-44 0,-8-3-69 16,7 7-127-16,-4 1-172 0,2 1-328 16,7 2-376-16,5 0 167 0</inkml:trace>
  <inkml:trace contextRef="#ctx0" brushRef="#br0" timeOffset="132067.93">26018 10148 169 0,'4'-6'458'0,"-1"1"18"0,2 4 31 0,-5 1 14 15,0 0-17-15,11 6 5 0,-7 3 1 16,1 1-8-16,-1 7-8 0,1 1-19 0,-1 8-13 0,-3 4-24 16,-2-1-24-16,1-2-33 0,-2 2-35 0,-1 0-32 15,-1-2-34-15,2 0-25 0,-2-1-79 0,1-6-176 16,2-2 0-16,1-1 0 0,-3-7 0 0,3 0 0 16,0 1 0-16,3-4 0 0,-2-3 0 0,4-2 0 15,-1-2 0-15,6-3 0 0,2-4 0 0,2-2 0 16,6-9 0-16,0 0 0 0,1-5 0 0,0-2 0 15,-1-5 0-15,8-10 0 0,-5 11 0 0,-2 2 0 16,-2 1 0-16,0 6 0 0,-4 8 0 0,-3 5 0 16,-2 3 0-16,-1 4 0 0,-1 7 0 0,-1 1 0 15,1 9 0-15,-3 2 0 0,3 5 0 0,2 1 0 16,-1 0 0-16,1-2 0 0,-1 1 0 0,0-7 0 16,1 0 0-16,2-3 0 0,-2-2 0 0,0-2 0 15,1-5 0-15,-1 1 0 0,0-2 0 0,0-5 0 16,2 0 0-16,-3-4 0 0,1-2 0 0,-2-3 0 15,1-4 0-15,-2-2 0 0,-2-5 0 0,4-4 0 0,-4-5 0 16,2-3 0-16,-2 2 0 0,1 0 0 16,-2-1 0-16,1 6 0 0,-1 8 0 0,-3 6 0 0,4 1 0 15,-1 3 0-15,0 3 0 0,0 1 0 0,1 2 0 16,4 3 0-16,5-1 0 0,4 4 0 16,4-1 0-16,7 1 0 0,4 1 0 0,2-2 0 15,2 0 0-15,1-7 0 0,15-3 0 0,-15 1 0 0,-1-5 0 16,12-5 0-16,-19 2 0 0,2-6 0 0,12-8 0 15,-16 1 0-15,-8 1 0 0,1-5 0 0,-9-4 0 16,1-12 0-16,-6 2 0 0,-1-2 0 0,-10-4 0 16,0 1 0-16,-9-1 0 0,1 1 0 0,-1 17 0 15,0 3 0-15,2 7 0 0,-1 8 0 0,1 7 0 16,-1 6 0-16,-1 4 0 0,-6 8 0 0,0 13 0 16,0 5 0-16,-7 18 0 0,7 3 0 0,4 9 0 15,0 25 0-15,3-3 0 0,6-23 0 0,3 4 0 16,2-3 0-16,-2 24 0 0,3-28 0 0,0-3 0 15,5-3 0-15,0-14 0 0,-2-4 0 0,1 1 0 16,0-8 0-16,0-8 0 0,-1-3 0 0,1-6 0 16,2-3 0-16,2 0 0 0,1-6 0 0,1-1 0 15,1-3 0-15,4-5 0 0,0-8 0 0,3-3 0 16,0-1 0-16,1-3 0 0,1-2 0 0,-1-1 0 0,7-10 0 16,-8 9 0-16,0 5 0 0,1 3 0 15,-6 7 0-15,-5 7 0 0,-2 1 0 0,4 5 0 16,-6 4 0-16,4 4 0 0,-4 3 0 0,1 8 0 15,1 1 0-15,-1 8 0 0,-1 2 0 0,0 1 0 0,1 0 0 16,-1-2 0-16,5-1 0 0,-3-1 0 0,2-6 0 16,0-2 0-16,2-3 0 0,0-2 0 0,-1-5 0 15,4 1 0-15,-2-3 0 0,-2-3 0 0,5-1 0 16,-3-3 0-16,1 0 0 0,-1-4 0 0,0 0 0 16,-2-3 0-16,1-2 0 0,-1-4 0 0,4 0 0 15,-4-1 0-15,0-2 0 0,-1 2 0 0,0 2 0 16,-2 6 0-16,0-3 0 0,-3 7 0 0,0 1 0 15,0 2 0-15,2 2 0 0,-5 0 0 0,5 6 0 16,-4 0 0-16,2 5 0 0,0 0 0 0,-1 2 0 16,3 3 0-16,-1 0 0 0,2-2 0 0,1 1 0 15,0-2 0-15,1-3 0 0,2 0 0 0,-3-3 0 16,4-1 0-16,3-1 0 0,-3-5 0 0,1 0 0 16,2-2 0-16,6-4 0 0,-4-2 0 0,2-3 0 15,-1 0 0-15,3-7 0 0,1-1 0 0,0-4 0 16,2-2 0-16,0-2 0 0,-1 0 0 0,1 0 0 15,-4 1 0-15,2 2 0 0,-5 5 0 0,-3 4 0 16,-3 7 0-16,-3 0 0 0,-1 3 0 0,-2 0 0 16,-1 8 0-16,-3-3 0 0,3 11 0 0,-4 1 0 0,-3 14 0 15,0 2 0-15,-3 6 0 0,3 16 0 16,-4 2 0-16,3 4 0 0,3 2 0 0,-2 1 0 16,4 28 0-16,-3-5 0 0,4-1 0 0,1-22 0 15,-2 26 0-15,-2-25 0 0,1-2 0 0,1 25 0 16,-1-32 0-16,-7-3 0 0,-1 0 0 0,2-15 0 15,-2-1 0-15,-2-6 0 0,-3-3 0 0,5-9 0 16,-6-3 0-16,4-5 0 0,-5-1 0 0,-4-6 0 0,-1-6 0 16,-5-3 0-16,-1-7 0 0,1-2 0 15,-2-6 0-15,-4-12 0 0,3-2 0 0,4-10 0 0,9-2 0 16,5-3 0-16,8 1 0 0,8-4 0 0,15-22 0 16,3 25 0-16,5 1 0 0,31-15 0 0,-18 26 0 15,27-12 0-15,-21 24 0 0,11-3-1366 0,30-7-1478 16,-3 9 654-16</inkml:trace>
  <inkml:trace contextRef="#ctx0" brushRef="#br0" timeOffset="132867.07">29502 9443 279 0,'4'-17'614'0,"-1"4"22"16,-2 2 25-16,0 2 34 0,2-1-8 0,-3 4-28 15,1 4-40-15,-1 2-21 0,0 0-9 0,0 0-24 16,-4 28-19-16,4 1-25 0,-4 4-14 0,-1 13-492 16,1 4-15-16,-1 0 0 0,-1 3 0 0,1 2 0 15,-2 0 0-15,6 31 0 0,0-27 0 0,2-2 0 16,-2-3 0-16,1 2 0 0,-3-5 0 0,2-3 0 15,-2-15 0-15,-1-2 0 0,2-4 0 0,2-9 0 16,-4-6 0-16,3-3 0 0,-3-5 0 0,2-2 0 16,2-2 0-16,-7-13 0 0,1-3 0 0,-1-4 0 15,2-10 0-15,2-5 0 0,1-12 0 0,2-5 0 16,3-5-383-16,4 0-42 0,4-25 44 0,-4 25 35 16,7-30 42-16,-2 5 42 0,4-10 53 0,1 9 57 15,-3 26 72-15,-1 3 76 0,-2 6 65 0,0 14 64 16,-4 2 33-16,1 4 26 0,5 4 46 0,-6 7 29 15,-1 7 19-15,0-5-4 0,2 7-6 0,0 2-10 16,1 2-14-16,2 3-37 0,7 2-207 0,2 4 0 0,3 4 0 16,5 4 0-16,0 4 0 0,2 3 0 0,-4 2 0 15,1 3 0-15,5 12 0 0,-9-6 0 0,-1 9 0 16,-7-8 0-16,-4 0 0 0,-6 3 0 16,-8 1 0-16,-6 11 0 0,-10-1 0 0,-8-7 0 0,-9 0 0 15,-6-6 0-15,-13-3 0 0,-2 0 0 16,-6-3 0-16,-19 7 0 0,27-16 0 0,-1-4 0 15,3 0 0-15,18-3 0 0,3-6 0 0,5 2 0 0,9-4 0 16,4-1 0-16,8 0 0 0,-1 1 0 0,7 0 0 16,0-3 0-16,16 9 0 0,9 0 0 0,7 2 0 15,4 2 0-15,13 9 0 0,-6 0 0 16,4-1 0-16,-16 1 0 0,15 6 0 0,-4-1 0 0,-14-6 0 16,12 11 0-16,-12-10 0 0,-1 1 0 0,-3 2 0 15,-3-5 0-15,-2 0 0 0,-6-5 0 0,1-2 0 16,-7-2 0-16,2-2 0 0,-2-2 0 0,0-2 0 15,0 1 0-15,0-3 0 0,1-2 0 0,-3 0-218 16,8-3-538-16,-3-1-448 0,3-2-1302 0,2-5 576 16</inkml:trace>
  <inkml:trace contextRef="#ctx0" brushRef="#br0" timeOffset="133119.96">30122 10175 661 0,'10'-12'240'0,"-2"3"61"0,-2-2 30 16,-2 3 30-16,0 0 29 0,0 3 17 0,-3 1 11 15,3 0-9-15,-4 4 3 0,0 0 6 0,0 0-3 16,0 0-15-16,-13 13-23 0,9-3-13 0,2 0-27 0,-1 3-21 15,2 2-23-15,-2 1-22 0,3 1-23 0,4 0-26 16,0 0-21-16,4-2-21 0,-2-1-14 16,4-4-113-16,1 2-53 0,-2-2 0 0,1-5 0 15,-1 2 0-15,0-4 0 0,-2-2 0 0,2-1 0 0,-1-2 0 16,-2-1 0-16,1-6 0 0,0 0 0 16,-4-4 0-16,3-3 0 0,-6-5 0 0,-4-4 0 0,-2-2 0 15,-3 4 0-15,0 0 0 0,-5 2 0 16,4 4 0-16,-2 7 0 0,-2 0 0 0,3 6 0 0,-1 0 0 15,-2 4 0-15,4 4 0 0,2 2 0 0,-2 1 0 16,1 2 0-16,5 0 0 0,0 3-330 0,3-1-981 16,6-1-1419-16,3 2 629 0</inkml:trace>
  <inkml:trace contextRef="#ctx0" brushRef="#br0" timeOffset="133519.01">31164 9527 5881 0,'21'-26'409'0,"-8"4"-29"0,-4 8-100 15,0 4-22-15,-4 8-6 0,-1 2 11 0,-4 0-12 16,-4 13-34-16,-1 3-217 0,-8 9 0 0,3 7 0 16,-4 2 0-16,-1 15 0 0,4-4 0 0,-1 1 0 15,3 0 0-15,0 1 0 0,4-13 0 0,6 12 0 16,4-11 0-16,1-3 0 0,-1-2 0 0,6-6 0 15,1-6 0-15,3-4 0 0,2-4 0 0,-1-3 0 16,3-6 0-16,1-2 0 0,0-6 0 0,8-5 0 16,0-2 0-16,0-6 0 0,-5-5 0 0,15-6 0 15,-1-4 0-15,-1-4 0 0,-1 1 0 0,3 3 0 16,-14 11 0-16,3 2 0 0,-3 4 0 0,-1 5 0 16,-6 7 0-16,1 1 0 0,1 6 0 0,-6 3 0 15,1 3 0-15,0 6 0 0,-2 4 0 0,1 5 0 16,0 6 0-16,-8 4 0 0,2-3 0 0,-2 3 0 15,-1 0 0-15,-2 1 0 0,-2-2 0 0,-2 0 0 16,0-5 0-16,-3 1 0 0,0-10 0 0,-2-1 0 16,-2-2 0-16,0-5 0 0,-4-3 0 0,1-2 0 15,-8-5-342-15,1-3-294 0,-11-8-567 0,2-2-1302 0,-4-4 577 16</inkml:trace>
  <inkml:trace contextRef="#ctx0" brushRef="#br0" timeOffset="133683.66">31254 9088 5813 0,'3'-17'164'16,"1"5"-5"-16,0 0 0 0,0 3-15 0,-3 1-28 15,5 3-31-15,-2 2-22 0,0 3-14 16,-4 0-40-16,6 6-55 0,-6 4-82 0,3 2-130 0,-6 7-143 16,-3 9-178-16,-6 3-313 0,-2-1-966 0,-13 11 427 15</inkml:trace>
  <inkml:trace contextRef="#ctx0" brushRef="#br0" timeOffset="134899.96">23313 12437 315 0,'-9'-15'512'0,"-1"1"10"0,5 2 8 0,1-4 2 15,1 0-5-15,2-1 3 0,3-1-6 0,2 0-12 16,1 1-14-16,6 1-23 0,-1 4-23 0,1 0-26 16,5 3-29-16,-1 0-27 0,4 3-30 0,3 5-28 15,-3 4-22-15,0 1-163 0,11 10-127 0,-1 4 0 16,0 3 0-16,-3 5 0 0,-3 1 0 0,6 13 0 16,-11-8 0-16,-1-1 0 0,1 14 0 0,-8-14 0 15,-2 0 0-15,-7-1 0 0,-1 0 0 0,-3-1 0 0,0-10 0 16,-1-1 0-16,0-6 0 0,3-2 0 15,-3-2 0-15,0-3 0 0,3-3 0 0,1-2 0 16,0 0 0-16,-3-14 0 0,6 2 0 0,3-4 0 0,2-10 0 16,8 1 0-16,-2-6 0 0,3 1 0 0,8-12 0 15,-5 12 0-15,9-11 0 0,-10 15 0 0,-1 4 0 16,1 2 0-16,-5 7 0 0,-1 3 0 16,-2 6 0-16,-3 2 0 0,-1 4 0 0,-1 5 0 0,2 1 0 15,-2 9 0-15,-1 1 0 0,-1 9 0 0,0-1 0 16,-4 3 0-16,0 2 0 0,3-2 0 0,2-1 0 15,-1-1 0-15,2-3 0 0,0-6 0 0,3-2 0 16,3-2 0-16,2-3 0 0,5-3 0 0,0-3 0 16,0-1 0-16,2-8 0 0,7-3 0 0,-6 0 0 15,1-8 0-15,-2 0 0 0,1-6 0 0,-3 1 0 16,-1-3 0-16,-4-2 0 0,2-2 0 0,-3 2 0 16,-1 0 0-16,-7 5 0 0,-1 3 0 0,2 5 0 15,-2 0 0-15,0 3 0 0,-3 5 0 0,2 2 0 16,-3 2 0-16,0 0 0 0,0 0 0 0,1 20 0 15,-1-9 0-15,0 6 0 0,3 1 0 0,1 2 0 16,1 6 0-16,1-8 0 0,3 0 0 0,0-1 0 16,1-2 0-16,3 0 0 0,0-5 0 0,-2-2 0 15,1-6 0-15,1 1 0 0,-1-3 0 0,-1-4 0 0,-1 1 0 16,-1-4 0-16,-3-2 0 0,-1 0 0 16,-1-7 0-16,-6-2 0 0,-5-7 0 0,-2 0 0 15,-5 0 0-15,-1-5 0 0,-6 2 0 0,1 0 0 16,-2 3 0-16,0 0 0 0,2 7 0 0,6 4 0 0,2 1 0 15,2 4 0-15,5 6 0 0,1-1 0 0,4 4 0 16,0 0 0-16,0 0 0 0,13 15 0 0,6-9 0 16,0 4 0-16,11-7 0 0,0 1 0 0,2-3 0 15,7-2 0-15,14-4 0 0,-17-1 0 0,13-10 0 16,-1-4 0-16,-16 8 0 0,0-5 0 0,0-1 0 16,-2-1 0-16,7-14 0 0,-13 9 0 0,-1-4 0 15,-4 1 0-15,0-4 0 0,-1-1 0 0,-3-13 0 16,-3 15 0-16,-6 0 0 0,3 4 0 0,-6 8 0 15,-2 6 0-15,3 2 0 0,-3 4 0 0,-1 5 0 16,0 1 0-16,-5 13 0 0,1 5 0 0,-1 12 0 16,0 5 0-16,-4 12 0 0,5 3 0 0,-1 2 0 15,5 2 0-15,-1 4 0 0,1-4 0 0,1-2 0 16,3-4 0-16,-3-11 0 0,2-3 0 0,-2-5 0 16,3-4 0-16,-3-8 0 0,3-6 0 0,-3-2 0 0,2-3 0 15,-2-3 0-15,-1-3 0 0,0 0 0 16,8-10 0-16,-7 2 0 0,-1-8 0 0,4-1 0 15,-3-3 0-15,2-8 0 0,1 1 0 0,2-5 0 16,2 0 0-16,5 0 0 0,2-2 0 0,4 4 0 0,14-6 0 16,-5 14 0-16,3 2 0 0,16-3 0 0,-11 12 0 15,15 1-414-15,-1 1-883 0,-12 7-1403 16,16 3 621-16</inkml:trace>
  <inkml:trace contextRef="#ctx0" brushRef="#br0" timeOffset="135999.79">25859 12144 297 0,'19'-6'333'0,"0"-3"30"0,-5-1 12 0,3 0 32 15,-6-3 48-15,-4 3 32 0,0 2 24 16,0-1 34-16,-1 2 15 0,-3 3-8 0,-1-3-32 0,3 5-21 16,-5 2-6-16,0 0-10 0,6 10-2 0,-2 0-33 15,0 5-66-15,0 3-382 0,1 5 0 0,5 7 0 16,-1 1 0-16,4 2 0 0,-3 2 0 0,3-2 0 16,5 1 0-16,-4-5 0 0,3 0 0 0,-1-3 0 15,2-2 0-15,0-4 0 0,-3-6 0 16,0-3 0-16,1-1 0 0,-3-7 0 0,6 0 0 0,-6-4 0 15,5-6 0-15,-2 0 0 0,2-4 0 0,4-4 0 16,-5-7 0-16,0-2 0 0,-2-2 0 0,0-3 0 16,-2-18 0-16,4 3 0 0,-1-1 0 0,-1-2 0 15,2-2 0-15,-6 0 0 0,1 5 0 0,-3 10 0 16,1 7 0-16,-5 9 0 0,-2 7 0 0,1 0 0 16,-1 6 0-16,-1 4 0 0,-2 1 0 0,4 10 0 15,-4 6-84-15,-2 11-486 0,2 1-10 0,2 3-7 16,-1 1 44-16,0 3 32 0,0 0 56 0,2-1 62 15,3 13 67-15,-5-15 60 0,5-5 80 0,-1-3 66 16,-1-6 65-16,1-2 58 0,1-5 57 0,-1-2 66 16,2-2 45-16,0-3 35 0,0-3 31 0,5-2 14 15,5-3 14-15,2-2 3 0,5-6 2 0,-3 3-2 16,5-6-2-16,2-3 0 0,-4 1-10 0,-1-3-1 16,-1-2 0-16,-1-2-4 0,2-1-6 0,-6-2-4 0,-3-1-3 15,-4-1-14-15,-2 2-170 0,-2 2-54 16,-6 6 0-16,-1 2 0 0,-5 3 0 0,-2 4 0 15,-4 6 0-15,-1 5 0 0,-7 5 0 0,-7 8 0 0,1 7 0 16,1 6 0-16,2 3 0 0,0 13 0 0,4 2 0 16,9 0 0-16,5-11 0 0,7 2 0 0,6-2 0 15,4-3 0-15,4-3 0 0,5-5 0 16,4-2 0-16,3-8 0 0,4 1 0 0,2-9 0 0,0-1 0 16,-2-4 0-16,1-5 0 0,-1-2 0 0,-4-3 0 15,-1-3 0-15,1-2 0 0,-5-4 0 0,-4-2 0 16,1-2 0-16,-5-3 0 0,0-3 0 15,2 1 0-15,-2-2 0 0,0 4 0 0,-6-1 0 0,-1 9 0 16,0 1 0-16,-5 6 0 0,1 2 0 0,0 4 0 16,-3 2 0-16,1 3 0 0,-2 0 0 15,0 0 0-15,-2 18 0 0,1-3 0 0,1 4 0 0,0 1 0 16,1-1 0-16,3 7 0 0,2-1 0 0,-1-6 0 16,2-3 0-16,2-1 0 0,0-1 0 0,1-3 0 15,-1-5 0-15,3 1 0 0,2-2 0 0,-1-3 0 16,2-4 0-16,2-2 0 0,-1-4 0 0,1 2 0 15,1-7 0-15,3-3 0 0,1-2 0 0,-3-2 0 16,3-3 0-16,-3 1 0 0,0 0 0 0,1-2 0 16,-3 0 0-16,3 4 0 0,-5-2 0 0,-4 7 0 15,-2 4 0-15,-4 3 0 0,1 3 0 0,-2 2 0 16,-1 0 0-16,-3 3 0 0,8 6 0 0,-7-1 0 16,0 7 0-16,3 2 0 0,-2 4 0 0,3 0 0 15,1 6 0-15,2-4 0 0,3 3 0 0,-2-6 0 16,4-2 0-16,-3-2 0 0,6 2 0 0,-1-8 0 0,-1 4 0 15,-1-9 0-15,0 0 0 0,0-1 0 16,4-6 0-16,-4-1 0 0,2-2 0 0,-1-4 0 16,-1-2 0-16,6-5 0 0,-2-1 0 0,-2-5 0 15,2 0 0-15,-3 0 0 0,3-2 0 0,-3 0 0 0,0 3 0 16,-4 1 0-16,-1 6 0 0,-3 7 0 0,1-3 0 16,-2 7 0-16,-1-1 0 0,-1 5 0 15,-3 2 0-15,5 9 0 0,-3 3 0 0,-2 6 0 0,0 13 0 16,-3 14 0-16,3 4 0 0,-2 9 0 0,-7 2 0 15,8 23 0-15,-11 1 0 0,-5 0 0 0,10-24 0 16,-2-1 0-16,-13 27 0 0,12-28 0 0,-4-4 0 16,2 3 0-16,2-1 0 0,-4-7 0 0,1-4 0 15,0-11 0-15,3-4 0 0,-1-1 0 0,2-11 0 16,2-1 0-16,3-6 0 0,1-5 0 0,-3-2 0 16,3-2 0-16,-5-3 0 0,-1-2 0 0,0-5 0 15,-4-8 0-15,-3-4 0 0,-6-6 0 0,2-4 0 16,-5-12 0-16,2-1 0 0,0-4 0 0,9 0 0 15,4-3 0-15,6-5 0 0,11-1 0 0,7-2 0 16,16-21 0-16,-2 28 0 0,25-15 0 0,-18 24 0 16,10 3-1366-16,6 6-1478 0,26-13 654 0</inkml:trace>
  <inkml:trace contextRef="#ctx0" brushRef="#br0" timeOffset="136633.96">29056 12032 71 0,'13'-13'644'0,"-3"0"6"0,-3 2 14 0,3-5 12 16,-8 6-8-16,1-1-7 0,-4 1-24 0,-1 2-35 15,-3 2-41-15,4 2-45 0,-4 3-45 0,5 1-44 16,0 0-36-16,-14 7-35 0,9 3-160 0,2 2-196 16,-1 3 0-16,3 5 0 0,2 0 0 0,6 4 0 15,0-1 0-15,7 0 0 0,-5-6 0 0,2-2 0 0,4-2 0 16,-1 0 0-16,3-1 0 0,-2-7 0 15,5-2 0-15,-7-2 0 0,1-3 0 0,4-3 0 0,-3-4 0 16,2 0 0-16,-2-5 0 0,2-5 0 0,2-3 0 16,-1-4 0-16,-3 0 0 0,3 0 0 0,-6-3 0 15,-3 12 0-15,2 0 0 0,-4 5 0 16,-2 2 0-16,1 2 0 0,-4 4 0 0,1 3 0 0,-3 1 0 16,10 5 0-16,-4 3 0 0,-4 2 0 0,3 4 0 15,-1 2 0-15,1 1 0 0,0 1 0 16,0 1 0-16,2-3 0 0,-6-1 0 0,8 0 0 0,-8-3 0 15,4-1 0-15,-1-3 0 0,-1-1 0 0,-2-2 0 16,0-3 0-16,3-1 0 0,-4-1 0 0,0 0 0 16,14-8 0-16,-5 2 0 0,-1-2 0 0,3-4 0 15,2 0 0-15,1-1 0 0,3-2 0 0,2-1 0 16,-1 5 0-16,7-3 0 0,-8 7 0 0,1-1 0 16,10 1 0-16,-10 3 0 0,1 2 0 0,-6 2 0 15,6 6 0-15,-1 1 0 0,-3 3 0 0,2-2 0 16,-2 3 0-16,-1-1 0 0,-5-1 0 0,0 3 0 15,-4-4 0-15,4 2 0 0,-1-2 0 0,-2 0 0 16,-2-1 0-16,0-4 0 0,1 1 0 0,-4-1-327 16,2 0-373-16,-3-3-494 0,0 0-1294 0,0 0 572 0</inkml:trace>
  <inkml:trace contextRef="#ctx0" brushRef="#br0" timeOffset="136766.84">29447 11610 488 0,'-23'-27'500'0,"5"4"-24"15,9 7-34-15,-3 1-36 0,5 4-38 0,3 4-41 16,4 0-45-16,6 2-52 0,3 4-70 0,13 1-106 16,9 6-112-16,5 5-142 0,14 2-380 0,2 3-627 15,8 1 278-15</inkml:trace>
  <inkml:trace contextRef="#ctx0" brushRef="#br0" timeOffset="137033.84">30619 11293 431 0,'12'-50'508'0,"-6"15"30"0,-1 5 16 0,-4 2 25 16,1 10-9-16,-1 3-32 0,-2 5-23 0,1 4-41 15,-4 3 5-15,4 3-1 0,-18 19-6 0,4 4-10 16,0 9-24-16,-3 14-22 0,3 12-24 0,-1 26-45 16,5 3-347-16,8 5 0 0,-4 3 0 0,4 3 0 15,5-3 0-15,1-3 0 0,-1-1 0 16,0-1 0-16,6-4 0 0,-1-26 0 0,-4-1 0 0,-3 2 0 15,-1-5 0-15,-1 0 0 0,-7-6 0 0,2-16 0 16,-2-7 0-16,-2-9 0 0,-3-1 0 0,-1-4 0 16,0-3 0-16,-1-4 0 0,-4-7 0 0,-3-5-225 15,-7 0-286-15,-1-6-50 0,3-5-73 0,-5-6-410 16,-3-11-1130-16,0-1 500 0</inkml:trace>
  <inkml:trace contextRef="#ctx0" brushRef="#br0" timeOffset="138983.75">30110 12015 308 0,'-1'-17'446'0,"2"-2"-9"0,3 2 2 16,0 2 21-16,1 0-1 0,4-1 10 0,3-1-19 16,6-3-13-16,6-2-16 0,5 4-35 0,6 2-8 15,13-2-27-15,0 2-19 0,2 1-6 0,-13 6-22 16,0-2-19-16,13-1-21 0,-12 2-24 0,-5 2-24 16,0 1-16-16,-3 0-15 0,-2 2-19 0,-10 2-5 15,-5-1-90-15,-1 3-71 0,-5 0 0 0,0 2 0 16,-3 3 0-16,-4 0 0 0,0 3 0 0,-5 2 0 15,1 3 0-15,-12 4 0 0,-1 4 0 0,-3 3 0 16,3 0 0-16,2-2 0 0,4-3 0 0,2 0 0 16,1-2 0-16,5 2 0 0,3-6 0 0,3 0 0 15,0-1 0-15,6-2 0 0,0-2 0 0,3-2 0 16,2-2 0-16,6-2 0 0,-3-2 0 0,3-3 0 0,-2-4 0 16,1-2 0-16,-5-3 0 0,3-2 0 0,-3-8 0 15,1-1 0-15,-6-1 0 0,-1-1 0 0,0-6 0 16,-8 1 0-16,2 3 0 0,-3-1 0 15,1 2 0-15,-3 1 0 0,2 12 0 0,1 3 0 0,-4 2 0 16,4 3 0-16,0 0 0 0,0 1 0 0,0 5 0 16,7 0 0-16,-7 0 0 0,14 10 0 0,-3-3 0 15,7 6 0-15,4 1 0 0,3 2 0 16,-3 2 0-16,2-2 0 0,3 2 0 0,3-1 0 0,-5 0 0 16,1-1 0-16,-6 1 0 0,3 0 0 0,-11-3 0 15,2 0 0-15,-5 1 0 0,-3 0 0 0,-1 1 0 16,-5-3 0-16,0 2 0 0,-5 0 0 0,-1-4 0 15,-1 2 0-15,-2 1 0 0,1-3 0 0,-2-4 0 16,1 1 0-16,1-1 0 0,0 1 0 0,3-5 0 16,-2-1 0-16,4-2 0 0,3 0 0 0,0 0 0 15,-7-7 0-15,11-1 0 0,-1-5 0 0,3-3 0 16,0-1 0-16,6-8 0 0,3 0 0 0,-1-2 0 16,0-3 0-16,4 0 0 0,0 2 0 0,1-3 0 15,-1 3 0-15,1 1 0 0,-1 3 0 0,-2 9 0 16,-2 0 0-16,2 3 0 0,-4 6 0 0,0 4 0 15,1 3 0-15,-2 4 0 0,1 2 0 0,1 6 0 16,2 8 0-16,-2 1 0 0,-4 5 0 0,1 1 0 16,-2-1 0-16,-3 2 0 0,-5-2 0 0,4 2 0 15,-4-3 0-15,-1-6 0 0,-2-1 0 0,2-2 0 16,-2-2 0-16,2-4 0 0,-3-2 0 0,3-2 0 16,-2 0 0-16,2-5 0 0,1-2 0 0,0 0 0 15,0 0 0-15,0 0 0 0,1-15 0 0,3 4 0 16,4-4 0-16,3-8 0 0,5 0 0 0,3-5 0 15,-4 3 0-15,3-6 0 0,1 1 0 0,7-10 0 16,-4 11 0-16,-1-2 0 0,1 2 0 0,1 3 0 16,-3 2 0-16,-3 4 0 0,-3 5 0 0,-5 9 0 15,3 0 0-15,-5 4 0 0,1 3 0 0,1 4 0 16,-1 2 0-16,0 3 0 0,1 5 0 0,-1 3 0 0,0 1 0 16,-1 5 0-16,-1 2 0 0,-3 0 0 15,5-1 0-15,-3-6 0 0,4 0 0 0,-2-3 0 16,0 1 0-16,3-3 0 0,-1 0 0 0,0-6 0 0,-1-2 0 15,5-3 0-15,-7-2 0 0,6-2 0 0,-1-3 0 16,-1-2 0-16,6-3 0 0,-1-3 0 0,-1 0 0 16,5-6 0-16,4 1 0 0,-4-3 0 15,3 1 0-15,1-2 0 0,-1 3 0 0,-3 3 0 0,-1 2 0 16,-1 2 0-16,-1 2 0 0,-4 0 0 0,-2 4 0 16,-4 3 0-16,3-2 0 0,-4 6 0 0,4-1 0 15,-4 0 0-15,-1 2 0 0,3 3 0 0,-3 1 0 16,4 1 0-16,0 0 0 0,-2 1 0 0,2-1 0 15,2-1 0-15,6 4 0 0,-5-5 0 0,6 2 0 16,-7-4 0-16,3-2 0 0,-6-2 0 0,1-1 0 16,-1-3 0-16,3 0 0 0,-4-3 0 0,2-2 0 15,-4-3 0-15,1 0 0 0,-1-3 0 0,-3 4 0 16,1 0 0-16,-2-1 0 0,0 1 0 0,-2-1 0 16,-1 3 0-16,1 5 0 0,-5-2 0 0,1 3 0 15,-4 4 0-15,-2 1 0 0,-4 6 0 0,3-1 0 16,-4 4 0-16,3 3 0 0,4 1 0 0,-7 4 0 15,3-3 0-15,0 4 0 0,4-5 0 0,4 2 0 16,-1 0 0-16,1-1 0 0,3-4 0 0,-2-1 0 16,5 0 0-16,0-4 0 0,3 0 0 0,-1-2 0 0,1 0 0 15,1-1 0-15,2-1 0 0,-5-2 0 16,7-1 0-16,-8 0 0 0,15-6 0 0,-6 1 0 16,4 1 0-16,1-5 0 0,4 3 0 0,0 0 0 0,2 2 0 15,7-5 0-15,-9 3 0 0,0 3 0 16,1-3 0-16,2 3 0 0,-1 1 0 0,-5-2 0 0,3 2 0 15,-5-1 0-15,2-1 0 0,-3 2 0 0,1 0 0 16,-2-3 0-16,1-3 0 0,-1 3 0 0,2-7 0 16,-3 4 0-16,3-7 0 0,-1-2 0 0,-1 1 0 15,0-8 0-15,1-2 0 0,-2-5 0 0,-3-2 0 16,0 1 0-16,6-14 0 0,-3 1 0 16,3-2 0-16,-4-1 0 0,1-1 0 0,1-5 0 15,0 1 0-15,0 0 0 0,-2 4 0 0,2 0 0 0,-6 19 0 16,1 1 0-16,-2 10 0 0,-3 5 0 0,-1 14 0 15,3-19 0-15,-3 19 0 0,0 0 0 0,0 0 0 16,-8 30 0-16,3-5 0 0,-3 8 0 0,1 12 0 16,0 2 0-16,3-11 0 0,2 12 0 0,1-14 0 15,-2 2 0-15,3 1 0 0,1-2 0 0,-1-1 0 16,4-5 0-16,0 4 0 0,0-6 0 0,1-10 0 16,4 2 0-16,-1-5 0 0,-1-3 0 0,-7-11 0 15,22 14 0-15,-22-14 0 0,23 5 0 0,-23-5 0 16,0 0 0-16,42-15 0 0,-32 5 0 0,4-3 0 15,-1-2 0-15,0-2 0 0,0-6 0 0,0 1 0 16,2-4 0-16,-4 1 0 0,2 3 0 0,-5 7 0 16,-2 3 0-16,-6 12 0 0,9-16 0 0,-9 16 0 15,0 0 0-15,0 0 0 0,0 0 0 16,0 0 0-16,0 0 0 0,26 30 0 0,-24-14 0 0,-2 3 0 16,5 0 0-16,-5 2 0 0,2 3 0 0,-2-8 0 15,2 9 0-15,-2-6 0 0,3-2 0 0,-3-17 0 16,4 23 0-16,-2-13 0 0,-2-10 0 0,5 16 0 15,-5-16 0-15,0 0 0 0,12 13 0 0,-12-13 0 16,0 0 0-16,0 0 0 0,0 0 0 0,0 0 0 16,0 0 0-16,59-19 0 0,-44 8 0 0,-2-1 0 15,3 1 0-15,0-3 0 0,-1 1 0 0,0 0 0 16,1-1 0-16,-2 1 0 0,0 2 0 0,-5 0 0 16,-9 11 0-16,21-11 0 0,-21 11 0 0,17-11 0 15,-17 11 0-15,0 0 0 0,22-5 0 0,-22 5 0 16,0 0 0-16,0 0 0 0,0 0 0 0,28 25 0 15,-22-15 0-15,-6-10 0 0,9 17 0 0,-9-17 0 16,10 15 0-16,-10-15 0 0,7 13 0 0,-7-13 0 16,0 0 0-16,10 15 0 0,-10-15 0 0,0 0 0 15,19 7 0-15,-19-7 0 0,0 0 0 0,0 0 0 16,0 0 0-16,48-14 0 0,-48 14 0 0,28-21 0 16,-12 7 0-16,3-5 0 0,-1-3 0 0,3-2 0 15,-6-1 0-15,3 0 0 0,-3-1 0 0,-1 2 0 16,-1 0 0-16,0-1 0 0,-5 7 0 0,1 3 0 15,-4 5 0-15,-5 10 0 0,6-16 0 0,-6 16 0 16,0 0 0-16,0 0 0 0,0 0 0 0,0 0 0 16,0 0 0-16,0 0 0 0,0 0 0 0,0 0 0 15,3 43 0-15,-3-43 0 0,1 32 0 0,-1-19 0 16,2 2 0-16,-2-15 0 0,2 23 0 0,0-11 0 16,-2-12 0-16,9 21 0 0,-9-21 0 0,7 12 0 15,-7-12 0-15,12 12 0 0,-12-12 0 0,0 0 0 16,18 7 0-16,-18-7 0 0,0 0-68 0,0 0-308 15,0 0-67-15,0 0-84 0,0 0-102 0,32-29-396 16,-32 12-1111-16,0 17 492 0</inkml:trace>
  <inkml:trace contextRef="#ctx0" brushRef="#br0" timeOffset="139153.31">32821 10999 4362 0,'-36'-4'158'0,"8"-2"-6"0,8 5 18 16,8-1-24-16,7 1 3 0,5 1 1 0,0 0-14 15,0 0-24-15,0 0-22 0,102 9-8 0,-43-2-15 16,1 3-34-16,4 1-43 0,-3-2-62 0,5-3-80 16,-4 3-92-16,-4-4-107 0,-1-1-479 0,-7-8-899 15,-14-1 397-15</inkml:trace>
  <inkml:trace contextRef="#ctx0" brushRef="#br0" timeOffset="139283.53">33768 10822 3129 0,'0'0'226'15,"0"0"-3"-15,0 0 54 0,23-12 22 0,-23 12-20 16,0 0-42-16,0 0-61 0,0 0-44 16,0 0-25-16,0 0-10 0,0 0-53 0,0 0-72 15,0 0-97-15,0 0-113 0,-28 45-137 0,5-24-369 0,-4 2-805 16,-1 4 356-16</inkml:trace>
  <inkml:trace contextRef="#ctx0" brushRef="#br0" timeOffset="139616.84">27273 13156 93 0,'-27'-10'205'0,"7"4"-22"0,0-2-29 0,0 2-41 15,0-2-30-15,0 2-25 0,0 1-37 0,0-2-50 16,-2 4-119-16,-8-2-158 0,3 2 70 0</inkml:trace>
  <inkml:trace contextRef="#ctx0" brushRef="#br0" timeOffset="140300.24">26661 13008 210 0,'4'-10'357'16,"1"1"10"-16,0-1 2 0,-1 4 10 0,5 3 11 15,-4-3 14-15,2 4 6 0,-1 2-2 0,-6 0-8 16,13 4-14-16,-4 2-3 0,-3 1-16 0,4 1-5 16,3 3-28-16,-1 4-23 0,2 1-23 0,2-2-20 15,3 5-15-15,4-3-15 0,3-3-18 0,2-6-18 16,4 3-21-16,8-9-18 0,10 0-15 0,8-4-16 0,1-6-10 16,1-2-14-16,3-1-77 0,-2-3-31 0,4-6 0 15,-1 5 0-15,22-14 0 0,-29 12 0 16,3-7 0-16,-5-1 0 0,-1 5 0 0,-4-3 0 15,0 2 0-15,-17 9 0 0,-2 3 0 0,-1 4 0 0,-8 4 0 16,0 2 0-16,-2 3 0 0,-3 6 0 0,-1 3 0 16,-3 3 0-16,2 8 0 0,-2 1 0 0,1 5 0 15,-3 0 0-15,4 2 0 0,-2-3 0 0,3-2 0 16,5-1 0-16,-1 0 0 0,7-3 0 0,0-3 0 16,4-4 0-16,-1-3 0 0,7-4 0 0,16-3 0 15,-13-4 0-15,-1-6 0 0,13-1 0 0,-15-1 0 16,3 0 0-16,10-9 0 0,-3-1 0 0,-2-4 0 15,-11 2 0-15,14-11 0 0,-1 1 0 0,-5-3 0 16,7-5 0-16,-1 0 0 0,-2-1 0 0,2-2 0 16,1 3 0-16,2 1 0 0,-6 11 0 0,-13 7 0 15,1 3 0-15,-2 5 0 0,-1 3 0 0,-2 5 0 16,1 2 0-16,-1 4 0 0,-1 5 0 0,-3 4 0 16,3 1 0-16,-3 1 0 0,1 0 0 0,0 2 0 15,-2 2 0-15,0 0 0 0,4-2 0 0,-4-2 0 16,1-2 0-16,-6-1 0 0,8-1 0 0,-7-3 0 15,1-4 0-15,-2 1 0 0,3-4 0 0,-1-1 0 16,3-3 0-16,-1-1 0 0,5-6 0 0,3 1 0 0,0-3 0 16,0-4 0-16,4 0 0 0,12-10 0 0,1-3 0 15,-1-3 0-15,3-2 0 0,27-14 0 16,-31 15 0-16,2-4 0 0,3 7 0 0,-8 3 0 16,-6 11 0-16,-3 2 0 0,-1 2 0 0,-4 5 0 0,-3 1 0 15,-4 6 0-15,-3 3 0 0,-2 1 0 16,0 3 0-16,-2 2 0 0,3 3 0 0,-3 0 0 15,1 2 0-15,3 3 0 0,3 1 0 0,-1-1 0 16,-3-4 0-16,4 4 0 0,-3-5 0 0,7 1 0 0,-4-6 0 16,7 2 0-16,-8-4 0 0,3-2 0 0,-2-2 0 15,6-2 0-15,-6 1 0 0,0-2 0 16,-3-3 0-16,0-1 0 0,1 0 0 0,-6-4 0 16,-3 3 0-16,-2-4-431 0,-4 2-863 0,-4-4-1401 0,-7-2 620 15</inkml:trace>
  <inkml:trace contextRef="#ctx0" brushRef="#br0" timeOffset="141383.6">23319 11700 185 0,'0'-6'579'0,"0"-1"-13"0,0 2-18 15,0-1-22-15,0 2-29 0,0 4-27 0,5-3-18 16,2 3 0-16,2 0-25 0,2 3-28 0,7 4-30 0,0-1-25 15,1 3-23-15,12-2-20 0,3-2-14 0,3 1-23 16,18-1-18-16,4-3-23 0,5-4-20 16,29-7-16-16,-2-2-17 0,0-2-16 0,2-2-133 15,3-3-21-15,1-1 0 0,-2-8 0 0,-3 3 0 16,1-6 0-16,-1-4 0 0,-5 1 0 0,-3-3 0 16,3-2 0-16,-4-6 0 0,-2-4 0 0,-1-1 0 15,-7-3 0-15,-19 18 0 0,-1 6 0 0,1 4 0 0,2 6 0 16,-17 9 0-16,12 0 0 0,-13 10 0 0,-1 3 0 15,0 6 0-15,0 5 0 0,8 6 0 0,-2 4 0 16,-11-6 0-16,13 10 0 0,1 3 0 0,-2 0 0 16,2-3 0-16,2 0 0 0,3-3 0 0,3 3 0 15,0-5 0-15,3-1 0 0,29 7 0 0,-25-12 0 16,1-4 0-16,3-3 0 0,1-1 0 0,28-4 0 16,-31-4 0-16,1-3 0 0,1-4 0 0,2-7 0 15,17-14 0-15,-25 4 0 0,31-11 0 0,-9-4 0 16,1-2 0-16,-4-7 0 0,1-3 0 0,-5-1 0 15,-1-10 0-15,-4 7 0 0,-20 16 0 0,-6 3 0 16,1 4 0-16,-14 10 0 0,-3 4 0 0,-4 2 0 16,-5 5 0-16,-4 0 0 0,-4 4 0 0,-1 1 0 15,1 2 0-15,-2 2 0 0,4 3 0 0,-1 2 0 16,7 2 0-16,6 7 0 0,2 0 0 0,2-1 0 16,7 2 0-16,-1-1 0 0,17 3 0 0,0 3 0 15,4-5 0-15,0-5 0 0,3 1 0 0,0 0 0 16,1-4 0-16,0-3 0 0,-1-1 0 0,3-2 0 0,-1-4 0 15,0-3 0-15,4-3 0 0,-3-5 0 0,-1-2 0 16,3-6 0-16,-4-1 0 0,0-4 0 0,-2-3 0 16,-1-1 0-16,-2-4 0 0,-7-3 0 0,0 6 0 15,-7 2 0-15,-17 9 0 0,0 1 0 0,-6 7 0 16,-6 3 0-16,-1 2 0 0,-3 1 0 0,-1 3 0 16,-2-2 0-16,1 3 0 0,0 1 0 0,0 0 0 15,-5 2 0-15,13 2 0 0,-4 2 0 16,3 1 0-16,8 2 0 0,6 1 0 0,6 3 0 0,2 0 0 15,2-1 0-15,2-1 0 0,12 3 0 0,5-2 0 16,-1-3 0-16,-1 0 0 0,4-1 0 0,-5-4 0 16,2-3 0-16,-1-1 0 0,-13-3 0 0,12-2 0 15,-2-3 0-15,-11-2 0 0,-6-1 0 0,-3 0 0 16,1-4 0-16,-4-3 0 0,-4 1 0 0,-6 5 0 16,-3-2 0-16,0 2 0 0,-5 1 0 0,0 0 0 15,-2 4 0-15,0 0 0 0,-5 1 0 0,2 1 0 16,-1 4 0-16,-1-1 0 0,1 0 0 0,3 0 0 15,-1 2 0-15,3 2 0 0,4 2 0 0,5 3 0 16,5-1 0-16,5 1 0 0,1 6 0 0,0-5 0 16,2 3 0-16,-4 1-134 0,6-1-659 0,0-1-418 0,-1-1-1312 15,-2 1 581-15</inkml:trace>
  <inkml:trace contextRef="#ctx0" brushRef="#br0" timeOffset="141500.26">31484 10692 5517 0,'9'-6'255'16,"2"0"-146"-16,-2 1 10 0,-4 1-7 0,2 0-7 0,-4-2-33 15,-3 2-19-15,-5-1-65 0,-13-4-81 0,-10 0-147 16,-11-1-279-16,-19 3-394 0,-34-9-990 16,-6-7 438-16</inkml:trace>
  <inkml:trace contextRef="#ctx0" brushRef="#br0" timeOffset="146035.59">25571 12380 162 0,'-4'-2'538'0,"4"2"26"0,-9-2 19 15,9 2 40-15,-4-1-7 0,4 1-25 0,0 0-24 16,4-8-21-16,0 5-17 0,9-1-14 0,5-3-20 15,7-3-22-15,2 4-28 0,4-3-23 0,6 4-23 16,15-6-276-16,2 2-123 0,5-1 0 0,6 4 0 16,1-3 0-16,29-4 0 0,2 2 0 0,-1 5 0 15,-1-1 0-15,-1 2 0 0,6 1 0 0,-4-3 0 16,3 4 0-16,-8-4 0 0,4 6 0 0,-1-5 0 16,-26 2 0-16,23 0 0 0,-33 2 0 0,1 1 0 0,-8-5 0 15,-11 2 0-15,-4 2 0 0,-3-2 0 0,-6-1 0 16,-8 3 0-16,-1-1 0 0,-6 1 0 0,-1-1 0 15,-5 2 0-15,1-3 0 0,-2 1 0 0,-3 1 0 16,2 0 0-16,-1-1 0 0,-3 3 0 0,0-6 0 16,0 6 0-16,-12-2 0 0,1 2 0 0,-7 1 0 15,-3-1 0-15,-8 6 0 0,-8-1 0 0,1 0-800 16,-19 4-433-16,0 3-1334 0,-5-1 591 0</inkml:trace>
  <inkml:trace contextRef="#ctx0" brushRef="#br0" timeOffset="146333.62">26106 12478 4013 0,'-52'7'299'0,"15"-5"-9"16,2-2-80-16,7 2 52 0,7-1 45 0,2-4 29 15,8 2-17-15,5 0-26 0,3-4-25 0,5 1 5 16,4 0 4-16,11-5-5 0,8 1 5 0,7-3-5 16,8 4-49-16,12-5-223 0,5 1 0 0,6 0 0 15,32-1 0-15,-6 1 0 0,2 3 0 0,5-4 0 16,-4 1 0-16,3-1 0 0,-2-1 0 0,1 4 0 15,-7-2 0-15,-19 4 0 0,27-2 0 0,-5-3 0 16,-26 1 0-16,3 0 0 0,-3 3 0 0,-3 1 0 16,-7 1 0-16,-17 1 0 0,-5-2 0 0,-11 3 0 15,-3 1 0-15,-4-1 0 0,-5 1 0 0,-4 1 0 16,-2 0 0-16,-3 2 0 0,0 0 0 0,-29-4 0 0,1 9 0 16,-4-2 0-16,-7 2 0 0,-13 0-281 15,-9 6-241-15,2-2-24 0,-5 4-18 0,-27 3-16 16,-2 4-370-16,26-10-1029 0,-27 12 455 0</inkml:trace>
  <inkml:trace contextRef="#ctx0" brushRef="#br0" timeOffset="146535.87">26441 12444 1005 0,'-89'18'173'0,"34"-7"42"0,4-4 37 16,15 3 20-16,2-6 49 0,5 1 42 0,10 0 44 15,8 0 27-15,3-4 14 0,7-1 17 16,1 0-5-16,13-7-3 0,6-2-22 0,19-1-16 0,16-5-24 16,8-4-16-16,34-4-21 0,0 3-19 0,1 6-25 15,2-4-34-15,0 3-280 0,-3 3 0 16,5 3 0-16,-4-5 0 0,-3 7 0 0,-29-1 0 0,24-3 0 15,-29 5 0-15,-3-1 0 0,-4-2 0 0,-17 3 0 16,-4 3 0-16,-5-3 0 0,-8-1 0 0,-6 3 0 16,-3-1 0-16,-6-2 0 0,-3 2 0 15,-5 0 0-15,-5-3 0 0,-7-1-464 0,-10 0-110 0,-2 0-102 16,-9 0-404-16,1 4-1169 0,-3 0 517 0</inkml:trace>
  <inkml:trace contextRef="#ctx0" brushRef="#br0" timeOffset="147733.54">26121 11896 163 0,'-4'-11'476'0,"0"1"2"15,0-2 3-15,0 1-7 0,-2 0-31 0,0 3-19 0,-2-3-15 16,1 0-16-16,-3 3-20 0,1 2-19 15,-2-2-6-15,-2 2-13 0,-4 1-8 0,-2 0-14 16,-4 3-8-16,5 2-11 0,-3 1-5 0,-5 5-14 16,2 3-17-16,-2 4-20 0,3 4-19 0,3 2-24 0,2 0-17 15,1 4-29-15,3-1-149 0,4 1 0 0,2 0 0 16,3-5 0-16,5 0 0 0,4-3 0 16,-1-5 0-16,3 2 0 0,4-3 0 0,3-2 0 0,6-3 0 15,-1-6 0-15,14-2 0 0,-4-6 0 16,2-3 0-16,-2-2 0 0,1-3 0 0,-5 0 0 15,-1-4 0-15,-5 1 0 0,1-3 0 0,-5-2 0 0,-2 1 0 16,-3 2 0-16,-1-1 0 0,-5 8 0 0,1-1 0 16,-4 5 0-16,0 0 0 0,0 4 0 0,-1 3 0 15,0 2 0-15,1 3 0 0,0 0 0 0,-12 14 0 16,6 0 0-16,1 5 0 0,1 0 0 0,-1 9 0 16,2 0 0-16,3-1 0 0,4 0 0 0,2-2 0 15,2-1 0-15,1-6 0 0,1-3 0 0,8 6 0 16,-1-9 0-16,1-3 0 0,3-5 0 0,7 1 0 15,-1-5 0-15,5-2 0 0,1-3 0 0,-1-4 0 16,0 0 0-16,0-6 0 0,-4 2 0 0,-1-4 0 16,-4-1 0-16,0-3 0 0,0-2 0 0,-6-6 0 15,1-1 0-15,-3-1 0 0,-2-3 0 0,-3 0 0 16,3-10 0-16,-3-8 0 0,-5 4 0 0,-1 12 0 16,-3-1 0-16,-1 5 0 0,-1 3 0 0,-1 10 0 15,0 4 0-15,-2 2 0 0,1 5 0 0,-3 3 0 16,1 5 0-16,-4 1 0 0,-1 7 0 0,-1 4 0 15,-5 9 0-15,2 8 0 0,0 1 0 0,3 2 0 16,-3 14 0-16,2-2 0 0,7-10 0 0,-3 3 0 16,3 7 0-16,3-8 0 0,3-2 0 0,5 1 0 0,-2-5 0 15,4-4 0-15,1-2 0 0,5-2 0 16,-4-5 0-16,3-5 0 0,6-2 0 0,0-3 0 16,0-3 0-16,3-3 0 0,2-1 0 0,3-4 0 15,1-3 0-15,-1-2 0 0,0-3 0 0,-3 0 0 0,-1-3 0 16,0-3 0-16,-7-3 0 0,4-1 0 0,-6-2 0 15,1 0 0-15,-2 1 0 0,-1 0 0 0,-5 7 0 16,-3 5 0-16,0 1 0 0,0 3 0 0,-3 3 0 16,1 1 0-16,-2 3 0 0,0 0 0 0,0 0 0 15,-9 21 0-15,5-10 0 0,0 4 0 0,0 5 0 16,0-3 0-16,2 2 0 0,-1-1 0 0,3 0 0 16,3-2 0-16,-1-4 0 0,3-1 0 0,0 0 0 15,1-3 0-15,0 1 0 0,2-4 0 0,2 1 0 16,-3-4 0-16,4-1 0 0,0-1 0 0,1-2 0 15,-2-2 0-15,1-1 0 0,2-2 0 0,1-3 0 16,-4-1 0-16,2-2 0 0,-2 0 0 0,0-2 0 16,-1-1 0-16,0 2 0 0,-4 4 0 0,3-1 0 15,-4 4 0-15,0 0 0 0,-3 2 0 0,3 3 0 16,-4 2 0-16,4-1 0 0,-4 1 0 0,2 9 0 16,2 0 0-16,0 0 0 0,-3 2 0 0,3 2 0 15,-1-1 0-15,-1 0 0 0,2-1 0 0,5-1 0 16,0-1 0-16,1-2 0 0,8 0 0 0,-3-2 0 0,2-1 0 15,3-4 0-15,-2 0 0 0,0-2 0 0,-1-2 0 16,-3-1 0-16,1-2 0 0,-2 0 0 0,1-4 0 16,-2-1 0-16,-1-3 0 0,-2 2 0 0,0-3 0 15,0-1 0-15,-3-1 0 0,-1-7 0 0,1 0 0 16,-4-1 0-16,-4-2 0 0,-1 2 0 0,-1 7 0 16,-2 1 0-16,-1 2 0 0,-2 3 0 0,3 4 0 15,0 3 0-15,0 3 0 0,-2 2 0 0,0 3 0 16,0 0 0-16,4 6 0 0,-1 0 0 0,4 3 0 15,1 1 0-15,1 3 0 0,6 3-500 0,3-4-783 16,4 2-1387-16,5 0 613 0</inkml:trace>
  <inkml:trace contextRef="#ctx0" brushRef="#br0" timeOffset="148750.57">27841 11692 8 0,'-3'-21'511'0,"2"4"19"15,-3 0 25-15,-1-1 11 0,-1 0 7 0,1 3-5 16,1 2-24-16,-1 2-25 0,1 0-34 0,-3 3-39 16,1 1-45-16,-2 7-40 0,-1 2-20 0,-2 4-26 0,-2 2-25 15,-1 7-32-15,-3-1-26 0,3 6-23 16,-5 3-17-16,3-3-21 0,3 2-55 0,2-3-116 16,3-2 0-16,1 0 0 0,5 0 0 0,2-5 0 0,2-2 0 15,5-3 0-15,1 0 0 0,3-4 0 0,0-2 0 16,8-1 0-16,-1-3 0 0,3-1 0 0,-5-4 0 15,4 0 0-15,-4-3 0 0,1-1 0 16,-3-1 0-16,-3-1 0 0,2-1 0 0,-1-1 0 0,-3-1 0 16,-2 2 0-16,0-2 0 0,-4 1 0 0,1 3 0 15,-2 1 0-15,-1 5 0 0,3-1 0 16,-2 3 0-16,-2 4 0 0,0 1 0 0,0 0 0 0,0 0 0 16,-5 18 0-16,4-7 0 0,0 2 0 0,-1 5 0 15,2-2 0-15,2 1 0 0,-1 0 0 0,3 0 0 16,3-2 0-16,-2-3 0 0,3 1 0 0,-1-4 0 15,0-3 0-15,7 0 0 0,-5-2 0 0,10-1 0 16,-6-2 0-16,5-3 0 0,-5 0 0 0,1-2 0 16,1-3 0-16,2 0 0 0,-2-3 0 0,0-1 0 15,-2-1 0-15,1 0 0 0,-5 0 0 0,0-2 0 16,0-2 0-16,0 0 0 0,-6 5 0 0,3 0 0 16,-5 2 0-16,3 4 0 0,-2-1 0 0,0 4 0 15,-2 2 0-15,0 0 0 0,0 0 0 0,0 0 0 16,-8 18 0-16,7-8 0 0,-3-1 0 0,4 2 0 0,0 1 0 15,2-2 0-15,0 0 0 0,3 0 0 0,-3-4 0 16,4-1 0-16,0 1 0 0,3-4 0 16,3-1 0-16,-1-2 0 0,3-1 0 0,-2-3 0 15,1 0 0-15,2-4 0 0,1-1 0 0,1 1 0 0,-2-4 0 16,1 1 0-16,-1-3 0 0,-1 2 0 0,5-6 0 16,-1-3 0-16,0 3 0 0,-1-3 0 15,-7 8 0-15,0-2 0 0,-1 7 0 0,-2-1 0 16,-1 3 0-16,-2 1 0 0,0 2 0 0,1 3 0 0,-5 1 0 15,5 6 0-15,-5 6 0 0,1 4 0 16,0 12 0-16,-2 6 0 0,1 12 0 0,1 3 0 0,-2 3 0 16,0 3 0-16,-2 0 0 0,2 1 0 0,-2 1 0 15,0-3 0-15,0-1 0 0,1-4 0 0,0-13 0 16,2 12 0-16,-1-13 0 0,0-3 0 0,1-2 0 16,-3-2 0-16,2-9 0 0,0-3 0 0,1-4 0 15,-2-2 0-15,1-3 0 0,0-2 0 0,-2-1 0 16,3-4 0-16,0 0 0 0,0 0 0 0,-9-18 0 15,7 10 0-15,2-8 0 0,-3-2 0 0,6-9 0 16,2-1 0-16,0-2 0 0,4-4 0 0,7-10 0 16,2-6 0-16,5 0 0 0,5-4 0 0,13-27 0 15,-5 5 0-15,-8 23 0 0,16-21 0 0,-16 24 0 16,-8 0 0-16,8 4 0 0,-5 2 0 0,-10 10 0 16,2 3 0-16,-2 3 0 0,0 3 0 0,-5 6 0 15,-3 2 0-15,-4 5 0 0,-1 2 0 0,-1 3 0 16,-3 4 0-16,-1 0 0 0,5 3 0 0,-17 4 0 15,8 2 0-15,-5 0 0 0,5 7 0 0,-1-4 0 0,2 3 0 16,-2 4 0-16,6 1 0 0,-1-2 0 0,5 1 0 16,0 0 0-16,2-3 0 0,1-2 0 0,5 5 0 15,2-7 0-15,-3 0 0 0,0 0 0 16,2-3 0-16,1 2 0 0,-1-4 0 0,-1 1 0 0,1 1 0 16,-4-1 0-16,-1-2 0 0,1 1 0 0,-5 1 0 15,4 0 0-15,-3 0 0 0,-1 4 0 0,-1 0 0 16,0 0 0-16,-2 0 0 0,-1 2 0 15,2-1 0-15,-2 2 0 0,0 0 0 0,-2-1 0 0,-1-3 0 16,1 3 0-16,-2-4 0 0,-6 8-92 0,5-7-697 16,-7 0-430-16,5 0-1320 0,2-1 585 0</inkml:trace>
  <inkml:trace contextRef="#ctx0" brushRef="#br0" timeOffset="148883.81">28999 11765 6611 0,'7'-3'458'0,"-3"-2"-103"0,1 2 0 15,-5-1-84-15,0 1-130 0,-4-2-141 0,1 2 0 16,0 1 0-16,3 2-37 0,-18 3-398 0,0 1-296 16,0 1-434-16,-3 8-1262 0,-4-1 559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4:41.066"/>
    </inkml:context>
    <inkml:brush xml:id="br0">
      <inkml:brushProperty name="width" value="0.05292" units="cm"/>
      <inkml:brushProperty name="height" value="0.05292" units="cm"/>
      <inkml:brushProperty name="color" value="#FF0000"/>
    </inkml:brush>
  </inkml:definitions>
  <inkml:trace contextRef="#ctx0" brushRef="#br0">1207 5536 5839 0,'-33'7'270'0,"0"0"-62"16,0-2 35-16,1-3 28 0,-2 1 38 0,4-3 11 15,2-1-6-15,7-1-27 0,2 1-157 0,5-1-130 0,6 2 0 16,2-4 0-16,2-2 0 0,6-4 0 15,15-11 0-15,15 0 0 0,50-30 0 0,18 9 0 16,20-3 0-16,8-1 0 0,16-3 0 0,12 4 0 16,5-2 0-16,1 1 0 0,7-4 0 0,6 0 0 15,-4-1 0-15,-5 1 0 0,-3 0 0 0,-6-1 0 16,-12 7 0-16,-6 3 0 0,-18 2 0 0,-14 7 0 16,-43 12 0-16,-13 0 0 0,-12 5 0 0,-10 3 0 15,-11 6 0-15,0 0 0 0,-9 2 0 0,-1 1 0 16,-7 0 0-16,-1 3 0 0,0 0 0 0,-41 11 0 15,-9 7 0-15,-5 4 0 0,0 3 0 0,-41 14-5 16,0 5-640-16,-1-2-613 0,-4 0-1361 0,0 4 603 16</inkml:trace>
  <inkml:trace contextRef="#ctx0" brushRef="#br0" timeOffset="248.72">1428 5705 11 0,'-52'27'561'0,"6"-5"-41"0,17-2-4 16,8-13 21-16,6 1 29 0,4-2 23 0,1-2-12 15,7-1-18-15,3-3-25 0,0 0-28 0,33-23-26 16,14 2-31-16,38-14-33 0,9-2-35 0,8-3-27 16,9 1-20-16,6-7-35 0,4 6-297 0,3-2-2 15,-5 3 0-15,16-5 0 0,2 2 0 0,-4-4 0 16,-3 0 0-16,-7 7 0 0,-4 4 0 0,-9 0 0 16,-8 2 0-16,-7 4 0 0,-35 8 0 0,-8 0 0 15,-20 4 0-15,0 3 0 0,-9 1 0 0,-6 3 0 16,-2 2 0-16,-7 0 0 0,-7 2 0 0,3 0 0 15,-6 0 0-15,2 6 0 0,-16-5 0 0,1 8-51 16,2 0-1306-16,-5 4-1470 0,1-1 651 0</inkml:trace>
  <inkml:trace contextRef="#ctx0" brushRef="#br0" timeOffset="399.94">4144 5231 8191 0,'0'3'0'0,"0"-3"0"0,0 0 0 16,-14-2 0-16,9 2 0 0,5 0 0 0,0 0 0 16,-10-3 0-16,10 3 0 0,-5-2-221 0,5 2-416 15,0 0-586-15,23-3-1324 0,-3 3 586 0</inkml:trace>
  <inkml:trace contextRef="#ctx0" brushRef="#br0" timeOffset="1630.75">1859 8353 90 0,'6'-7'387'16,"-1"-1"5"-16,1-1-1 0,0 2-16 0,-5 1 18 16,2 1-6-16,-1-1-8 0,1 2-25 0,-3 1-27 15,0 3-38-15,-8-2-24 0,8 2-23 0,-24 7-22 16,7 3-19-16,-13 5-17 0,-1 4-15 0,-11 9-17 16,1 7-13-16,1 0-13 0,2 1-16 0,-8 0-9 15,9 2-6-15,4-1-12 0,2 2-8 0,-1 1-32 16,10-8-7-16,7 0-7 0,2 0-3 0,4-2-2 15,7 3 1-15,3-3-5 0,5-1 3 0,7-2-1 16,9 0 1-16,2-1-6 0,4 0-3 0,3-4 0 16,10 8 0-16,-12-6 1 0,15 4-2 0,-5 2-2 15,-8-8-4-15,-8 1 1 0,-2-3-4 0,-2 4 0 16,-9 3 5-16,0 0 10 0,-5 4 14 0,-10 4 11 16,-6-3 3-16,-11 13 7 0,-5-3 6 0,-10 3 9 15,-3-2 8-15,2-3 8 0,-7-3-10 0,-2 0-1 0,-4-1-5 16,11 0-10-16,1 0-2 0,12-13-7 15,3 0-1-15,6 2-14 0,1-5-4 0,7-3 6 16,1 0-11-16,5 2-2 0,4 2 1 0,5-6 7 16,9 2-6-16,3 4-11 0,2-1-2 0,4-1 0 15,0 0-4-15,6 2-5 0,-2 2 13 0,0 0-3 16,-4-2-4-16,-5 2 1 0,-3-2-8 0,-2 4 6 16,-9 3-9-16,-9 2 17 0,-4 0 32 0,-17 11 3 15,-7-2 7-15,-7 3 23 0,-7 1 0 0,-19 15 5 16,18-22 4-16,1-1-21 0,-3 7-70 0,3-1 0 15,1 1 0-15,5-7 0 0,4 5 0 0,6 0 0 16,12-9 0-16,6 1 0 0,-1 1 0 0,8 2 0 16,5 11 0-16,2 1 0 0,7-13 0 0,8 11 0 15,6-2 0-15,1-1 0 0,1-1 0 0,7 1 0 16,-4 0 0-16,1-2 0 0,-1-1 0 0,-3 1 0 16,-6-8 0-16,-5-1 0 0,-3 3 0 0,-4 11 0 15,-8 1 0-15,-1-10 0 0,-5 12 0 0,-5 0 0 16,-6-3 0-16,3-12 0 0,-7 11 0 0,5-12 0 15,-5 9 0-15,6-10 0 0,2-1 0 0,0-4-299 16,5 0-97-16,3 3-95 0,-2-3-75 0,9-7-508 16,4-1-1162-16,9 5 514 0</inkml:trace>
  <inkml:trace contextRef="#ctx0" brushRef="#br0" timeOffset="1750.42">1386 12535 380 0,'18'12'409'15,"-4"-1"1"-15,-5-3-5 0,1-1 3 0,-2 0 3 16,-6-1-16-16,1-2-26 0,-3-4-50 0,0 6-103 15,0-6-159-15,0 0-205 0,0 0-458 0,0 0-655 16,-6-23 290-16</inkml:trace>
  <inkml:trace contextRef="#ctx0" brushRef="#br0" timeOffset="9815.66">22153 9718 157 0,'2'-6'493'0,"3"1"29"15,-1-3 20-15,0-1 7 0,-3 2 4 0,3-1 4 16,-2 1 1-16,4 0-7 0,-4 2-14 0,-1-1-14 0,1 2-21 15,-2-1-28-15,0 5-24 0,1-2-39 16,-1 2-38-16,0 0-21 0,0 0-265 0,6 8-87 16,-3 1 0-16,-1 3 0 0,1 3 0 0,3 1 0 0,5 2 0 15,1 0 0-15,4 1 0 0,4 1 0 0,-1-3 0 16,3-1 0-16,9-3 0 0,-2-2 0 0,1-5 0 16,3 0 0-16,-1-6 0 0,7-3 0 0,-2-2 0 15,2-4 0-15,-3-2 0 0,1-1 0 0,-2-4 0 16,11-5 0-16,0-3 0 0,-13 6 0 0,14-6 0 15,-13 7 0-15,-2 2 0 0,0-1 0 0,-4 1 0 16,2 7 0-16,-2 1 0 0,1 7 0 0,-7-1 0 16,-2 2 0-16,7 6 0 0,-7 1 0 0,11 5 0 15,-13-3 0-15,3 5 0 0,-6-1 0 0,5 3 0 16,1 1 0-16,-5-6 0 0,2 6 0 0,0-6 0 16,0-4 0-16,6 8 0 0,-5-9 0 0,2 0 0 15,6-1 0-15,-7-2 0 0,10-3 0 0,-2-3 0 0,0-2 0 16,1-3 0-16,-1-3 0 0,-1 1 0 15,8-3 0-15,-3-3 0 0,1 1 0 0,-1-4 0 0,14-5 0 16,-14 1 0-16,11-4 0 0,-11 7 0 16,-4 2 0-16,4 3 0 0,-4 2 0 0,-2 4 0 0,-6 4 0 15,-2 5 0-15,0 2 0 0,-4-1 0 0,3 5 0 16,-2 4 0-16,-3 1 0 0,2 1 0 0,-2 0 0 16,-1 3 0-16,-1-1 0 0,1 1 0 0,2 0 0 15,1-2 0-15,0-2 0 0,4 2 0 0,4 0 0 16,-7-5 0-16,6-4 0 0,-5-3 0 0,5 1 0 15,0-3 0-15,0-1 0 0,10-3 0 0,-4-6 0 16,-1 3 0-16,-4 0 0 0,10-6 0 0,-3 0 0 16,2-2 0-16,-2-3 0 0,3 3 0 0,0-3 0 15,-1 3 0-15,-3-1 0 0,-1 8 0 0,-1 0 0 16,-6 4 0-16,0 3 0 0,-2 1 0 0,2 3 0 16,-1 4 0-16,-3 0 0 0,6 1 0 0,-5 0 0 15,1 1 0-15,-1 1 0 0,1 1 0 0,7 1 0 0,-9-2 0 16,7 2 0-16,4-5 0 0,-7 0 0 15,2-1 0-15,5-3 0 0,-5-2 0 0,6 0 0 16,-5-1 0-16,-4-1 0 0,4-2 0 0,-4-2 0 0,-1 0 0 16,1-2 0-16,-3-1 0 0,3 1 0 0,-3-2 0 15,-5 3 0-15,-1-1 0 0,0-1 0 0,-2 1 0 16,-2-3 0-16,-3 6 0 0,-2-1 0 0,-4 3-1366 16,-4-1-1478-16,-7 5 654 0</inkml:trace>
  <inkml:trace contextRef="#ctx0" brushRef="#br0" timeOffset="10847.56">4314 11930 5237 0,'-5'4'388'0,"0"-2"-88"16,-4-1-131-16,5 1-1 0,-4-1 12 0,8-1 25 16,-6-4 9-16,2 2-9 0,0-2-9 0,3 0-3 15,1 0-16-15,5-3-25 0,2-1-12 0,4 0-17 16,15-5-13-16,6 0-76 0,3 1-34 0,19-2 0 16,-2 3 0-16,2-3 0 0,-4 3 0 0,7 7-40 0,-7 0-196 15,-14 2-86-15,14 1-68 0,-16 3-82 0,-2-2-91 16,-15 3-465-16,-4 3-1114 0,-4 1 492 15</inkml:trace>
  <inkml:trace contextRef="#ctx0" brushRef="#br0" timeOffset="10980.23">4490 12100 334 0,'-24'14'563'0,"10"-7"-32"16,1-2-48-16,4 1-39 0,4-2-27 0,1-3-22 16,4-1-22-16,0 0-31 0,21-5-28 0,12-2-36 0,17-4-27 15,7 2-36-15,6 1-78 0,26-4-97 0,-26 4-137 16,0 3-144-16,30-1-165 0,-29 1-324 0,2 2-789 15,-3-2 350-15</inkml:trace>
  <inkml:trace contextRef="#ctx0" brushRef="#br0" timeOffset="12649.92">18694 11000 264 0,'1'-10'530'0,"-1"0"27"16,0 2 20-16,0 3 1 0,2-2 3 0,-1 1-29 16,-1 2-36-16,0 1-28 0,0 3-9 0,0 0-6 0,0 0-22 15,5 11-21-15,-1-1-19 0,0 7-29 16,1 1-23-16,-1 1-32 0,1 7-91 0,3-2-236 16,2 1 0-16,2-2 0 0,1-1 0 0,5-2 0 15,1-1 0-15,7-2 0 0,5 0 0 0,3-5 0 16,3-5 0-16,13 2 0 0,2-6 0 0,2-2 0 0,1-3 0 15,0-4 0-15,1 0 0 0,2-2 0 0,2-3 0 16,-3-2 0-16,-2-2 0 0,-2-2 0 0,2-3 0 16,0-2 0-16,2 0 0 0,-3 1 0 0,-7 2 0 15,-9 7 0-15,-1 1 0 0,0 2 0 0,3 5 0 16,-8 1 0-16,0 5 0 0,-3-1 0 0,-2 0 0 16,1 5 0-16,-11 2 0 0,-2-1 0 0,3 7 0 15,-1-4 0-15,7 1 0 0,-7-2 0 0,-1 0 0 16,2 1 0-16,8 2 0 0,3-2 0 0,-1-4 0 15,3 2 0-15,-3-3 0 0,3-3 0 0,1-2 0 16,0-2 0-16,2 1 0 0,-4-4 0 0,4 1 0 16,3-2 0-16,-1-3 0 0,0-1 0 0,-1-1 0 15,1-3 0-15,15-8 0 0,-15 6 0 0,9-8 0 16,-11 13 0-16,-2-1 0 0,1 3 0 0,-2 4 0 16,-3 3 0-16,-1 2 0 0,-8 1 0 0,9 7 0 0,-6-3 0 15,-1 1 0-15,-1 5 0 0,3 1 0 16,0 2 0-16,-9-1 0 0,3-2 0 0,-2 1 0 15,0 2 0-15,2-2 0 0,-2-3 0 0,1 1 0 16,0-3 0-16,2 1 0 0,0 0 0 0,0-5 0 0,1 0 0 16,0-1 0-16,3-2 0 0,8-2 0 0,0-2 0 15,-3-2 0-15,2 0 0 0,2-2 0 16,-2 1 0-16,2-2 0 0,-1 2 0 0,0 0 0 0,-3 1 0 16,-4 2 0-16,3 1 0 0,-6 0 0 0,-1 2 0 15,-2 2 0-15,-6 1 0 0,-2 0 0 0,4 0 0 16,-3 2 0-16,2-1 0 0,-3 2 0 0,3 1 0 15,-5-2 0-15,2-1 0 0,1 3 0 0,-1-3 0 16,0 1 0-16,1-2 0 0,3-1 0 0,-5 0 0 16,-2-1 0-16,0-2-1366 0,-6 2-1478 0,0 0 654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5:01.381"/>
    </inkml:context>
    <inkml:brush xml:id="br0">
      <inkml:brushProperty name="width" value="0.05292" units="cm"/>
      <inkml:brushProperty name="height" value="0.05292" units="cm"/>
      <inkml:brushProperty name="color" value="#FF0000"/>
    </inkml:brush>
  </inkml:definitions>
  <inkml:trace contextRef="#ctx0" brushRef="#br0">7711 4720 143 0,'-17'-3'319'0,"3"2"2"16,3-1-8-16,-1 2-2 0,1 1 2 0,4-1-1 15,0-1-14-15,-1 0 4 0,0-2-6 0,8 3 7 16,-10-1 0-16,5 1-1 0,5 0-8 0,-9 0-1 16,9 0-6-16,-6 1-5 0,6-1-2 0,0 0-1 15,0 0-15-15,-8-1-13 0,8 1-10 0,0 0-10 16,0 0-15-16,0 0-26 0,0 0 1 0,0 0 6 16,17-4-1-16,2 3-3 0,12-5-9 0,7 1-17 15,22-2-48-15,5-6-119 0,27 7 0 0,-4-1 0 16,-21 2 0-16,31-2 0 0,-2 0 0 0,2-1 0 0,2 0 0 15,2 7 0-15,-2-2 0 0,-3 1 0 0,-30-2 0 16,22-1 0-16,-26 5 0 0,-2-2 0 16,-1 0 0-16,-2-1 0 0,-24 3 0 0,3-6 0 15,-3 4 0-15,-5-2 0 0,-10 1 0 0,-5 0 0 0,-4 1 0 16,-6-3 0-16,-4 1-240 0,0 4-202 0,-18-2-66 16,-1 1-62-16,-13 3-503 0,-22-4-1160 15,-1 11 514-15</inkml:trace>
  <inkml:trace contextRef="#ctx0" brushRef="#br0" timeOffset="283.96">8092 4796 402 0,'-36'9'390'0,"7"-4"33"0,2 1 20 16,9-4 43-16,5-1 11 0,-1 1-4 0,5 0-6 0,0-1-6 16,4 2-24-16,-1-3-27 0,6 0-29 0,-8 0-21 15,8 0-25-15,0 0-28 0,0 0-16 0,0 0-15 16,32-9-14-16,-3 2-18 0,6 2-21 15,22-1-27-15,6-2-89 0,33-4-127 0,-31 3 0 0,33 3 0 16,-3-4 0-16,-1 1 0 0,0 3 0 0,-30 0 0 16,29-1 0-16,-33 4 0 0,3 1 0 0,-3 0 0 15,-9-1 0-15,-13 0 0 0,-2 0 0 0,-4 2 0 16,-3 0 0-16,-9 2 0 0,-9-2 0 0,-1-1 0 16,-2 1 0-16,-2 1 0 0,-1 0 0 0,-5 0 0 15,0 0 0-15,0 0 0 0,0 0 0 0,0 0 0 16,-1 8-493-16,1-4-256 0,0 0-410 0,4-1-1254 15,5 0 555-15</inkml:trace>
  <inkml:trace contextRef="#ctx0" brushRef="#br0" timeOffset="1135.45">12423 4831 237 0,'-9'0'506'16,"5"-3"13"-16,4 3 12 0,-15 0-7 0,10 0-9 16,5 0 2-16,-10 0-9 0,6 2-24 0,4-2-8 15,-8-2-32-15,8 2-16 0,0 0-33 0,-9 2-27 0,9-2-29 16,0 0-24-16,0 0-24 0,0 0-10 16,18 2-13-16,-1-2-23 0,15 2-245 0,2-4 0 15,17 4 0-15,8-4 0 0,0 1 0 0,3 0 0 16,2-2 0-16,3-3 0 0,-5 5 0 0,1-1 0 0,0 0 0 15,-1-3 0-15,-4 0 0 0,-19 1 0 0,-2 0 0 16,-1 0 0-16,-3-1 0 0,-2 3 0 0,-9-2 0 16,-4 1 0-16,-4 0 0 0,-4 2 0 0,-1 0 0 15,1-1 0-15,-5 0 0 0,-1-1 0 0,0 1 0 16,-4 2 0-16,0 0 0 0,-8-7 0 0,0 7 0 16,-3-2 0-16,-3 2-146 0,-6 3-442 0,0 0-58 15,-13 3-490-15,0 1-1230 0,-3 1 545 16</inkml:trace>
  <inkml:trace contextRef="#ctx0" brushRef="#br0" timeOffset="1417.42">12656 4944 5 0,'-36'7'403'0,"1"-1"-7"0,7-1 36 15,-3 2 40-15,5-2 44 0,8-2 27 0,6-2 2 16,1-1 4-16,-1 0-17 0,5 1-17 0,1-1-18 16,6 0-29-16,-10 0-20 0,10 0-30 0,-5 2-32 15,5-2-24-15,0 0-25 0,0 0-36 0,28-7-235 16,0 3-66-16,6 2 0 0,4-3 0 0,21-1 0 15,1 4 0-15,5-2 0 0,26-2 0 0,-26 7 0 16,27-4 0-16,-26 2 0 0,1 0 0 0,-5-4 0 16,-3 1 0-16,-5 0 0 0,-13 1 0 0,10-2 0 15,-19 2 0-15,-9-1 0 0,-1 0 0 0,-11 1 0 16,2-2 0-16,-3 2 0 0,-6-2 0 0,0 0 0 16,-2 0 0-16,-3 0 0 0,-1 0 0 0,-1 0 0 15,-2 1 0-15,0 0 0 0,1 0 0 0,-1 3 0 16,1-2 0-16,4 3 0 0,-4-3 0 0,4 3 0 15,-5-2 0-15,5 2-1366 0,0 0-1478 0,0 0 654 16</inkml:trace>
  <inkml:trace contextRef="#ctx0" brushRef="#br0" timeOffset="1602.02">13969 4928 5061 0,'3'2'487'0,"-2"-1"-134"0,-1-1 22 16,0 0 65-16,0 0-13 0,0 0-55 0,0 0-69 15,0 0-74-15,0 0-85 0,0 0-144 0,0 0 0 16,0 0 0-16,0 0 0 0,0 0 0 0,0 0-370 16,9-4-195-16,-4 8-645 0,0-3-1310 0,-5-1 580 0</inkml:trace>
  <inkml:trace contextRef="#ctx0" brushRef="#br0" timeOffset="3187.32">8280 5908 177 0,'-13'0'357'0,"3"0"12"0,2 0 6 16,-2 0 16-16,1 0 1 0,1-2 4 0,-1 0 1 15,4 2-2-15,-4-1-1 0,9 1-14 0,-10-1 13 0,10 1-3 16,-8 0-5-16,8 0-8 0,-9-1 0 0,9 1-12 16,0 0-19-16,0 0-22 0,0 0-16 15,-5 2-28-15,5-2-18 0,0 0-10 0,0 0-143 0,32-1-109 16,0 0 0-16,8 1 0 0,21 2 0 0,31 3 0 15,1-5 0-15,3 6 0 0,-4-6 0 0,1 5 0 16,-2 2 0-16,-24-4 0 0,35 1 0 0,-6-4 0 16,-32 6 0-16,1-2 0 0,0-1 0 0,-6-2 0 15,-5-3 0-15,-16 2 0 0,-4 0 0 0,-8 0 0 16,-4-2 0-16,-3 0 0 0,-6-1 0 0,-6-2 0 16,1 3 0-16,-4-2 0 0,-4-2 0 0,-2 1 0 15,-3 0 0-15,-5 2 0 0,0-4 0 0,-3 1 0 16,-2 0 0-16,-5 0 0 0,-1 2 0 0,-1 0 0 15,-10 1 0-15,5 1-477 0,-1 2-58 0,-5-2-36 16,1 1-45-16,-5 1-383 0,-4 4-1082 0,4-2 479 16</inkml:trace>
  <inkml:trace contextRef="#ctx0" brushRef="#br0" timeOffset="3516.1">8464 5997 363 0,'-35'8'357'0,"7"-3"12"16,-1-2 45-16,12-1 30 0,4-1 32 0,-1 0 10 15,4 2-3-15,1-2-18 0,3-1-18 0,-2 0-29 16,8 0-8-16,-6 1-26 0,6-1-10 0,0 0-2 16,0 0-18-16,0 0-25 0,38-6-22 0,-6 5-24 15,7-1-19-15,19-1-16 0,5 4-104 0,3-5-144 16,2 3 0-16,24 2 0 0,-27-1 0 0,31 2 0 0,-4-4 0 16,-28 1 0-16,1 0 0 0,-1 0 0 15,-3 0 0-15,2 0 0 0,-8-1 0 0,-19 0 0 0,1 0 0 16,-3-1 0-16,-6-1 0 0,-10 2 0 0,0 0 0 15,-6-1 0-15,-3 1 0 0,-3 2 0 0,-1-1 0 16,1-1 0-16,-3-1 0 0,-3 3 0 16,5-3 0-16,-5 3 0 0,5-2 0 0,-5 2 0 0,5-3 0 15,-5 3 0-15,0 0 0 0,4-2 0 16,-4 2 0-16,0 0 0 0,0 0 0 0,0 0 0 16,5 0 0-16,-5 0 0 0,0 0 0 0,0 0 0 15,0 0 0-15,-2 9-1366 0,2-9-1478 0,0 0 654 0</inkml:trace>
  <inkml:trace contextRef="#ctx0" brushRef="#br0" timeOffset="9216.64">14106 6003 3583 0,'0'-6'101'16,"0"-2"-32"-16,-1 1-19 0,-2 2 54 0,2-2 48 15,-3 1 41-15,4 4 6 0,0-4-10 16,0 6-26-16,-4-6-8 0,4 6-9 0,-1-3-16 0,1 3-8 15,0 0 1-15,0 0-5 0,5 12 4 0,0-7 8 16,2 2 3-16,2 2-9 0,1-1 1 0,4 4 7 16,5-1-14-16,7 2 9 0,4-2-2 0,2 0-11 15,1-4 4-15,2-2-3 0,1 1 1 0,19-3-1 16,-16-3-11-16,12-3 3 0,-11 2-1 0,12-4-5 16,-13 0 5-16,13-3-9 0,-15 2 4 0,-1-6-5 15,1 2-34-15,-2-3-62 0,0 1 0 0,1-1 0 16,-3-2 0-16,2 0 0 0,-7 5 0 0,0-1 0 15,-7 7 0-15,-2-2 0 0,0 4 0 0,0 0 0 16,0 3 0-16,-2 0 0 0,2 2 0 0,-7 3 0 16,0-3 0-16,9 5 0 0,-6 2 0 0,3 3 0 15,5-2 0-15,-5 0 0 0,-1-3 0 0,0 2 0 16,3 0 0-16,-4-2 0 0,11 3 0 0,-5-6 0 16,-3-2 0-16,4 0 0 0,5-2 0 0,0-1 0 15,2 0 0-15,0-2 0 0,-3-5 0 0,-8 3 0 16,11-3 0-16,-3-3 0 0,1 0 0 0,-2-2 0 15,-1 1 0-15,1-4 0 0,-1 0 0 0,-1 2 0 16,-2 6 0-16,2-1 0 0,-6 2 0 0,-4 3 0 16,5 1 0-16,-5 3 0 0,4 3 0 0,0-1 0 0,-1 8 0 15,-2-2 0-15,0 1 0 0,-1 4 0 0,4 0 0 16,-5-2 0-16,5 1 0 0,-1 6 0 16,-2-5 0-16,0-1 0 0,2-2 0 0,-3-2 0 0,4-2 0 15,-1 2 0-15,0-2 0 0,6-4 0 0,-5-1 0 16,4-1 0-16,0-3 0 0,5-5 0 0,-1 0 0 15,3 1 0-15,-3-3 0 0,1-3 0 0,1 0 0 16,-1-2 0-16,1 0 0 0,0-1 0 0,2-1 0 16,-5 2 0-16,5 3 0 0,-5 1 0 0,-2 6 0 15,4-3 0-15,-9 5 0 0,1 3 0 0,0 0 0 16,-2 3 0-16,-1 3 0 0,4-3 0 16,-4 3 0-16,1 1 0 0,0 1 0 0,-2-1 0 0,9 7 0 15,-7-9 0-15,1 2 0 0,1 2 0 0,1-6 0 16,6 5 0-16,1-2 0 0,-6-6 0 0,8 1 0 15,1 1 0-15,-3-3 0 0,4-1 0 0,-3-2 0 16,-8 0 0-16,11-3 0 0,1 0 0 0,-3-1 0 16,7-3 0-16,-3 2 0 0,-1-6 0 0,-1 1 0 15,2 2 0-15,-2 0 0 0,-1 3 0 0,0 4 0 16,-3-4 0-16,-8 4 0 0,0 3 0 0,-1 1 0 16,4 3 0-16,-2-3 0 0,-4 3 0 0,1 4 0 15,-4-3 0-15,6 1 0 0,-2 2 0 0,-2-1 0 16,2 0 0-16,2 0 0 0,-1 0 0 0,1-1 0 15,0 1 0-15,-2-3 0 0,2-1 0 0,0 1 0 0,-1 0 0 16,1-3 0-16,3-1 0 0,-8-3 0 16,-1 1 0-16,6-3 0 0,-10 1-217 0,5-5-1112 15,0 0-1440-15,-1-1 637 0</inkml:trace>
  <inkml:trace contextRef="#ctx0" brushRef="#br0" timeOffset="9916.84">22344 5943 157 0,'-18'1'436'0,"4"0"22"0,5-1 6 15,-4 0-1-15,2 0 0 0,5 2-10 0,-1 0-5 16,1-2-8-16,6 0 1 0,-7 1-19 0,7-1 0 16,0 0-4-16,-5 3 8 0,5-3-10 0,0 0-15 0,23 3-18 15,0-3-17-15,9 1-13 0,19-1-20 16,6 2-305-16,5-1-28 0,6-4 0 0,30 6 0 15,2-4 0-15,-1 2 0 0,0-1 0 0,-9-4 0 16,0 1 0-16,1 6 0 0,-23-6 0 0,-2 5 0 0,24-1 0 16,-35 2 0-16,-2-1 0 0,-2-1 0 0,-15 0 0 15,0-1 0-15,-5-2 0 0,-11 1 0 16,-2 0 0-16,-3 1 0 0,-2 0 0 0,-6 0 0 16,0 0 0-16,-2-2 0 0,-5 2 0 0,0 0 0 15,0 0 0-15,0 0 0 0,-37-4 0 0,16 7 0 0,-14-2 0 16,0 3-569-16,-3-1-153 0,-12-3-428 0,-6 5-1247 15,3 4 552-15</inkml:trace>
  <inkml:trace contextRef="#ctx0" brushRef="#br0" timeOffset="10199.79">22763 6143 185 0,'-37'6'380'0,"1"0"7"0,1 0 26 0,3-2 40 16,10-2 37-16,2-1 25 0,8 2 22 0,4-2 1 15,-2-1 0-15,4 0-10 0,-1 1-16 0,7-1-22 16,-6-2-27-16,6 2-26 0,0 0-24 0,19-8-20 15,0 5-29-15,9-2-209 0,9 2-155 0,-1 1 0 16,19-2 0-16,3 3 0 0,6-1 0 0,2 1 0 16,-1 2 0-16,2-4 0 0,26 1 0 0,-29 2 0 15,2 0 0-15,-2 0 0 0,-1-1 0 0,-4-2 0 16,-8 3 0-16,-10 0 0 0,-2 0 0 0,-7-2 0 16,-1 0 0-16,-3 2 0 0,-9 0 0 0,2-2 0 15,-10 1 0-15,2-2 0 0,-4 3 0 0,-3 0 0 16,2-1 0-16,-2 1 0 0,-6 0 0 0,0 0 0 15,11 0 0-15,-11 0 0 0,6 0 0 0,-6 0 0 16,0 0 0-16,0 0 0 0,0 0 0 0,0 0 0 16,-19 6-1366-16,19-6-1478 0,-13 1 654 0</inkml:trace>
  <inkml:trace contextRef="#ctx0" brushRef="#br0" timeOffset="11816.44">4680 6934 3640 0,'0'0'234'0,"-7"-6"-54"0,6 0-53 15,-2 3 64-15,1 1 52 0,2 2 34 0,-4-4 9 16,3-1-11-16,1 5-18 0,0 0 5 0,-3-4-12 16,3 4-17-16,0 0-27 0,0 0-22 0,0 0-7 15,0 0-20-15,0 0 1 0,0 0 1 0,5 12-12 16,0-2-2-16,-1-2-6 0,3 1-8 0,0 1-12 15,2-2-105-15,1 1-14 0,2 2 0 0,3-2 0 16,-1 1 0-16,7-1 0 0,-5-4 0 0,13 1 0 16,-1-1 0-16,2-2 0 0,2-2 0 0,2-1 0 15,4-6 0-15,-4 3 0 0,5-2 0 0,-2-5 0 16,-1 2 0-16,-2-4 0 0,3-3 0 0,-1 1 0 16,-6 0 0-16,4-7 0 0,-6 7 0 0,-1-1 0 15,-2 7 0-15,-3-3 0 0,-3 6 0 0,3 2 0 16,-2-6 0-16,-3 8 0 0,2 1 0 0,-5 2 0 15,-1 2 0-15,5 1 0 0,-1 4 0 0,-1 0 0 0,-2 2 0 16,4-2 0-16,-5 3 0 0,5-1 0 16,-8 1 0-16,6-2 0 0,-1 1 0 0,-1-2 0 15,1 0 0-15,0-1 0 0,-3-2 0 0,2 0 0 16,4 0 0-16,2 0 0 0,-1-3 0 0,3 0 0 16,6-3 0-16,2 0 0 0,-2-2 0 0,1-2 0 15,2 0 0-15,-2-3 0 0,-1 0 0 0,4-3 0 16,-1-1 0-16,-3 0 0 0,4 2 0 0,-4-2 0 15,-5 2 0-15,-2 3 0 0,-4 1 0 0,1 1 0 0,-1 5 0 16,-7 1 0-16,3-2 0 0,1 2 0 0,-1 5 0 16,-1-1 0-16,4 4 0 0,-1 0 0 0,-2 1 0 15,1 2 0-15,0-2 0 0,-2 2 0 16,2 0 0-16,-1-4 0 0,3 2 0 0,-3 2 0 0,6-5 0 16,-1 1 0-16,2-3 0 0,8 0 0 0,3-5 0 15,-1 3 0-15,2-7 0 0,2 1 0 16,-2-1 0-16,0-3 0 0,4-5 0 0,-2 4 0 0,4-5 0 15,11-5 0-15,-17 2 0 0,15-9 0 0,-15 6 0 16,0-1 0-16,0 0 0 0,1 1 0 0,-3 1 0 16,-6 3 0-16,2 3 0 0,-10 6 0 0,5 1 0 15,-6 1 0-15,-2 2 0 0,-3 4 0 0,2 3 0 16,4 3 0-16,-3 3 0 0,1-3 0 0,-1 2 0 16,-2 5 0-16,5-2 0 0,0 5 0 0,6-1 0 15,-8-4 0-15,9-1 0 0,-6-3 0 0,2-1 0 16,8 0 0-16,-7 0 0 0,7-7 0 0,1 0 0 15,0-1 0-15,-1-2 0 0,1-3 0 0,-1-3 0 16,-1 0 0-16,3-4 0 0,-2 2 0 0,1-4 0 16,3-3 0-16,-1-2 0 0,-2-3 0 0,-1 0 0 15,0 0 0-15,1 5 0 0,-6 1 0 0,1 0 0 16,-8 7 0-16,-2 4 0 0,2 0 0 0,-3 3 0 16,2 2 0-16,-3 0 0 0,0 1 0 0,5 6 0 15,-3 1 0-15,-3-1 0 0,6 4 0 0,-5 2 0 16,0-4 0-16,2 2 0 0,4 1 0 0,-4-2 0 15,2 0 0-15,-1-3 0 0,5 1 0 0,-3-2 0 0,0-2 0 16,1 2 0-16,-1-3 0 0,2-1 0 16,2-3 0-16,-1 2 0 0,0-4 0 0,1 1 0 15,2-1 0-15,-4-3 0 0,1-1 0 0,0 0 0 0,3-2 0 16,-3 3 0-16,-2-2 0 0,1-1 0 0,-3 0 0 16,-1 3 0-16,0-1 0 0,4 1 0 0,-5-1 0 15,-2 3 0-15,5-2 0 0,-6 1 0 0,5 2 0 16,4 0 0-16,-6-2 0 0,1 2 0 0,5 0 0 15,-1-1 0-15,-2 0 0 0,4 2 0 0,3-1 0 16,-10-1-260-16,5-3-525 0,0 1-406 0,2 2-1291 16,-1-2 571-16</inkml:trace>
  <inkml:trace contextRef="#ctx0" brushRef="#br0" timeOffset="11950.53">9379 6957 476 0,'2'2'591'16,"1"1"7"-16,-2-1 20 0,-1-2 7 0,3 4-9 0,-3-4-38 15,1 3-46-15,-1-3-56 0,0 0-91 0,3 3-127 16,-3-3-206-16,0 0-288 0,0 0-693 0,0 0-1005 16,0 0 445-16</inkml:trace>
  <inkml:trace contextRef="#ctx0" brushRef="#br0" timeOffset="19782.97">10935 2326 208 0,'-26'-5'491'16,"9"-4"12"-16,-1-2-8 0,8-2-12 0,-4-4-14 15,5-7-18-15,4-3-19 0,7-2-26 0,2-6-28 16,18-12-25-16,-2-6-25 0,10 0-21 0,18-19-17 16,5-2-15-16,3-5-43 0,11-2-19 15,3 2-29-15,4-5-15 0,1-4-19 0,1 3-16 0,-5-3-1 16,-3 8-32-16,0 7-10 0,-11 8-6 0,-22 23-14 16,-6 5 4-16,-9 12-11 0,-4 4-10 0,-7 6 1 15,-5 3-9-15,-4 12-22 0,-5-18 0 16,5 18 11-16,-31-9-5 0,1 11-14 0,-3 3 7 0,-3 6 0 15,-1 5-7-15,-12 7-2 0,4 0 9 0,3 4-11 16,11-2-1-16,-1 11 0 0,11-7 6 0,4 2-9 16,4 2 0-16,1 0 1 0,7-1 3 15,7 4-2-15,4 15-6 0,7-3 12 0,2-5-4 16,5-1-7-16,7 2 4 0,-1-1 6 0,-2-4-11 16,-2 3 16-16,-7-11-6 0,2 0-14 0,-1 2 11 15,-4-3-7-15,-7-3 1 0,0 1 0 0,-7-2 1 0,-3-2 3 16,-7 1-9-16,-3-4 0 0,-5-4 0 0,-5-2 0 15,-3-2 0-15,-3-4 0 0,0-2 0 0,-1-3 0 16,3-3 0-16,0-2 0 0,-2-4 0 0,13-1 0 16,-1-3 0-16,-4-6 0 0,10 2 0 0,3-4 0 15,1 0 0-15,5-2 0 0,2 1 0 0,0 0 0 16,6 4 0-16,0 1 0 0,1 3 0 0,4 1 0 16,-4-2 0-16,4 4 0 0,0 3 0 0,1 1 0 15,-1 6 0-15,4-1 0 0,-3 4 0 0,2 1 0 16,-3 3 0-16,2 3 0 0,1 4 0 15,-1 0 0-15,2-2 0 0,5 7 0 0,-3-8 0 0,-2 0 0 16,6-2 0-16,-1 0 0 0,0-4 0 0,10-2 0 16,0-1 0-16,0-9 0 0,2 0 0 0,-10-4 0 15,8-1 0-15,0-8 0 0,3-3 0 0,0-1 0 16,-7-7 0-16,0-1 0 0,3-11 0 0,-13 9 0 16,1-2 0-16,-2 1 0 0,1 3 0 0,-9 6 0 15,-1 5 0-15,0 6 0 0,-3 2 0 0,2 6 0 16,-3-1 0-16,0 5 0 0,0 0 0 0,0 0 0 15,0 0 0-15,-10 30 0 0,4-12 0 0,0 7 0 16,5 3 0-16,0-4 0 0,-2-4 0 0,4 0 0 16,1 6 0-16,0-9 0 0,3-1 0 15,2 0 0-15,0-1 0 0,1-5 0 0,2-2 0 0,-1-1 0 16,0-2 0-16,5 0 0 0,-1-5 0 0,1 0 0 16,3-9 0-16,-1 0 0 0,-2-5 0 0,9-6 0 15,-5 1 0-15,1-5 0 0,0-1 0 0,-4-2 0 16,-1 4 0-16,-8 7 0 0,0 0 0 0,-2 6 0 15,0 4 0-15,1-3 0 0,0 6 0 0,-5 3 0 16,0 0 0-16,0 0 0 0,0 16 0 0,0-4 0 16,3 1 0-16,-2 3 0 0,-1-3 0 0,3 4 0 15,-2-2 0-15,4 2 0 0,-1 1 0 0,5-3 0 16,1 1 0-16,-1-6 0 0,0 0 0 16,2-2 0-16,1-4 0 0,0 3 0 0,5-2 0 0,1-5 0 15,0-3 0-15,1-1 0 0,-2-4 0 0,1 0 0 16,1-2 0-16,-5-2 0 0,9-7 0 0,-5-1 0 15,0-2 0-15,-4-6 0 0,-1 3 0 0,0 1 0 16,-2-3 0-16,-1 1 0 0,-5 8 0 0,-3 2 0 16,-4 1 0-16,4 4 0 0,-5 1 0 0,-1 4 0 15,-1-1 0-15,1 6 0 0,-5 0 0 0,0 2 0 16,0 1 0-16,-2 6 0 0,3 0 0 0,-1 1 0 16,-2 0 0-16,2 5 0 0,5-4 0 0,0 2 0 15,3 4 0-15,1-1 0 0,4 1 0 16,5-3 0-16,0 1 0 0,2 0 0 0,3-3 0 15,4 1 0-15,1 0 0 0,4 3 0 0,4 1 0 0,1-4 0 16,-1 1 0-16,-4 0 0 0,-5-1 0 0,-4 0 0 16,1 3 0-16,-1-1 0 0,-7-3 0 0,-3-1 0 15,-2 1 0-15,-4 0 0 0,-6 2 0 16,-5 2 0-16,0-4 0 0,-2 0 0 0,-4-1 0 16,-8 0 0-16,0 0 0 0,8-1 0 0,1-7 0 0,3 3 0 15,2-4 0-15,3 2 0 0,-2-5-141 0,2 1-443 16,5-1-152-16,1-3-386 0,4-1-1215 0,4-3 537 15</inkml:trace>
  <inkml:trace contextRef="#ctx0" brushRef="#br0" timeOffset="20482.91">13066 1530 142 0,'-1'-11'538'0,"-1"3"32"0,1-3 15 16,1 5-14-16,-1-6-11 0,1 4-4 16,0 2-23-16,0 1-19 0,-2 2-23 0,1-1-35 15,1 4-40-15,-1-4-36 0,1 4-35 0,0 0-20 0,-18 10-20 16,9-2-24-16,-1 7-16 0,-7 9-29 0,3-3-114 16,-1 3-122-16,2 3 0 0,-1-1 0 15,2 1 0-15,7 0 0 0,4-1 0 0,6 0 0 0,-5-7 0 16,5 0 0-16,8 5 0 0,1-3 0 15,0-6 0-15,13 1 0 0,0-5 0 0,2-2 0 0,3-3 0 16,0-2 0-16,1-4 0 0,2-5 0 0,-2 0 0 16,3-2 0-16,-2-4 0 0,-2-4 0 0,-2-3 0 15,-4 2 0-15,1-4 0 0,-2-2 0 16,-2-3 0-16,-8-1 0 0,0-7 0 0,-3 7 0 16,-6-2 0-16,-2 10 0 0,0 6 0 0,-3-4 0 15,-2 6 0-15,-3-3 0 0,-2 9 0 0,-2 3 0 0,8 1 0 16,-28 8 0-16,13 3 0 0,-2 3 0 0,4 1 0 15,-6 6 0-15,5 4 0 0,0 0 0 0,10 2 0 16,2-7 0-16,4 0 0 0,2-1 0 16,6-1 0-16,0-3 0 0,11 2 0 0,-3-5 0 15,11-3 0-15,-2-1 0 0,5-6 0 0,1-5 0 16,3-1 0-16,-2-2 0 0,2-5 0 0,-1-6 0 0,-2 1 0 16,-2-7 0-16,-3-2 0 0,-3-3 0 15,-3-1 0-15,5-14 0 0,-4-1 0 0,-5-2 0 16,-7-3 0-16,-2 3 0 0,-5 12 0 0,-4 1 0 15,1 2 0-15,-1 1 0 0,-1 6 0 0,-1 6 0 0,-4 3 0 16,3 5 0-16,-1 1 0 0,1 4 0 0,0 4 0 16,3 1 0-16,0 0 0 0,-13 9 0 0,9 3 0 15,-3 13 0-15,2 2 0 0,1 3 0 16,4 18 0-16,0 2 0 0,0 0 0 0,0 1 0 16,0-2 0-16,3 9 0 0,-2 1 0 0,3-4 0 15,0 3 0-15,-4 1 0 0,0-4 0 0,0 4 0 16,0-4 0-16,-4 0 0 0,4-7 0 0,-1 3 0 0,1-5 0 15,-3-13 0-15,2 1 0 0,-2-3 0 16,3-5 0-16,-6-1 0 0,5-8 0 0,-2-6 0 16,6-2 0-16,-6 0 0 0,3-5 0 0,0-4 0 15,0 0 0-15,0 0 0 0,0 0-349 0,-18-23-212 16,17 4-80-16,-8-10-466 0,5-5-1199 0,-4-14 530 16</inkml:trace>
  <inkml:trace contextRef="#ctx0" brushRef="#br0" timeOffset="20749.62">13903 1607 360 0,'4'-19'393'0,"1"3"17"0,-1-2 22 16,0-1 6-16,1-6-5 0,-1 10-2 0,1 0-13 15,3-2-25-15,-1 6-27 0,2 3-37 0,2-4-30 16,1 0-27-16,-2 6-27 0,4 4-20 0,0 3-31 16,5 0-16-16,-2 6-17 0,6-1-15 0,1 11-19 15,-2-2-5-15,-11 0-18 0,6 6-11 0,-8-3-16 16,0 6-8-16,-3 2-7 0,-3-1-14 0,-3 0 0 15,-5-5-3-15,-5 3-1 0,-1 1-9 0,-5-3-2 16,-3 2 0-16,-2-3 9 0,-2-5-12 0,0 1-5 16,-4-2 0-16,4 0-1 0,-1 0-5 0,5-4 3 15,3-3-4-15,4-2 3 0,3 0-32 0,1-3-38 16,3 0-78-16,5-2-116 0,-11-2-96 0,11 2-131 16,-3-13-539-16,8 3-1092 0,-1-1 484 0</inkml:trace>
  <inkml:trace contextRef="#ctx0" brushRef="#br0" timeOffset="22233.12">14478 1624 42 0,'-4'3'324'0,"4"-3"-7"0,-2 4-18 15,2-4-31-15,0 0-19 0,-3 2-17 0,3-2-6 16,0 0-10-16,0 0-2 0,0 0-6 0,0 0-7 15,0 0-8-15,0 0-3 0,-3 3 4 0,3-3 3 16,0 0 3-16,0 0-2 0,0 0 2 0,0 0 0 16,0 0 4-16,-3 2-4 0,3-2-3 0,0 0-5 15,0 0-11-15,0 0-9 0,0 0-9 0,0 0-7 16,0 0-3-16,0 0-13 0,0 0-3 0,0 0-22 16,-2-8-16-16,4 2-5 0,0-1-9 0,-2 2-14 15,1-6-1-15,3 0 14 0,4-5-6 0,-4-2-8 16,1-9-6-16,5 2 6 0,-2-4-10 0,-3-2-2 15,4-5 7-15,-3 1-12 0,6-10-9 0,-7-7 5 16,0 6-6-16,3-2-11 0,-6 14 22 0,1 0 20 16,-2 3 2-16,2 0 4 0,-6 7 8 0,3 6 3 15,-3 4 2-15,3 5-25 0,0-1-68 0,0 6 0 16,-1 0 0-16,1 4 0 0,-6 11 0 0,2 4 0 16,0 13 0-16,-1 1 0 0,1 18 0 0,-1 0 0 15,1 1 0-15,-1 3 0 0,3-2 0 0,-1 0 0 16,7 0 0-16,-3 0 0 0,7 1 0 0,-2-15 0 15,1-2 0-15,-1-2 0 0,5-2 0 0,0-2 0 16,0 0 0-16,3-11 0 0,0-3 0 0,0-2 0 16,-5-4 0-16,3-3 0 0,1-4 0 0,0-1 0 15,0-1 0-15,4-5 0 0,2-2 0 0,-3-2 0 16,-2-3 0-16,4-7 0 0,-2-3 0 0,1-3 0 16,-4 3 0-16,1 0 0 0,-2 1 0 0,-4 6 0 15,-1 8 0-15,-4-2 0 0,4 3 0 0,-4 2 0 16,1 3 0-16,-4 3 0 0,0 0 0 0,13 13 0 15,-12-4 0-15,3 8 0 0,1 1 0 0,-1-2 0 16,5 9 0-16,-2-6 0 0,0-1 0 0,3-2 0 16,-1 0 0-16,9 4 0 0,-1-6 0 0,-2-6 0 15,3 2 0-15,1-5 0 0,-7-7-240 0,2-2-337 16,3-5-115-16,-5-2-422 0,0-6-1206 0,-5-6 533 16</inkml:trace>
  <inkml:trace contextRef="#ctx0" brushRef="#br0" timeOffset="22383.01">15172 1165 5814 0,'-13'-5'186'0,"-1"-4"-25"16,-4 3 163-16,5 1 24 0,-4-2-4 0,4 2-64 15,0 0-57-15,4 2-47 0,1 2-39 0,2-2-44 16,0 1-59-16,2-1-81 0,0 2-80 0,4 1-116 16,0 0-115-16,0 0-147 0,0 0-166 0,0 0-358 15,0 0-1113-15,-17-2 492 0</inkml:trace>
  <inkml:trace contextRef="#ctx0" brushRef="#br0" timeOffset="22535.1">14497 1174 4982 0,'-19'1'251'0,"6"-2"-100"0,4 1 49 16,2 2 30-16,0-3-16 0,7 1-13 0,0 0-32 16,13-9-45-16,2 5-22 0,13 1-12 0,8-3-9 15,4 2-46-15,16 1-72 0,-1 1-119 16,8-2-129-16,-8-2-149 0,-4-5-553 0,5 2-1069 0,-19 3 474 15</inkml:trace>
  <inkml:trace contextRef="#ctx0" brushRef="#br0" timeOffset="23415.73">15518 907 648 0,'0'0'686'0,"0"-27"32"16,0 27 18-16,0 0-17 0,-5-20-41 0,5 20-49 15,0 0-40-15,0 0-1 0,-2 4-49 0,2-4-38 16,-2 30-32-16,0 0-37 0,-1 4-173 0,3 2-259 16,0 12 0-16,-2 2 0 0,2-2 0 0,-3 1 0 15,1 6 0-15,-1-7 0 0,0 1 0 0,1-13 0 16,1-3 0-16,-5 2 0 0,3-2 0 0,-1-2 0 16,1-4 0-16,2-8 0 0,1-3 0 0,1-3 0 15,-2-3 0-15,1-4 0 0,-1-1 0 0,1-5 0 16,0 0 0-16,0 0 0 0,0 0 0 0,12-17 0 15,-6 6 0-15,3-4 0 0,1-3 0 0,1-6 0 16,-2 12 0-16,3-4 0 0,-1 1 0 0,0 1 0 16,0 1 0-16,-5 7 0 0,6-1 0 0,-1 1 0 15,1 2 0-15,1 3 0 0,5 1 0 0,-6 1 0 16,6 7 0-16,1 2 0 0,-3 4 0 0,0-3 0 16,4 8 0-16,-1 2 0 0,-6 0 0 0,-3-5 0 15,-4 2 0-15,-1 1 0 0,-5 0 0 0,0 1 0 16,-4-2 0-16,-1-1 0 0,-7-3 0 0,-3-2 0 15,-2 2 0-15,-5-2 0 0,-4-2 0 0,7-2 0 16,-3-4 0-16,3-3 0 0,-4-2 0 0,4-4 0 16,1 4 0-16,4-3 0 0,3 1 0 0,0-1 0 15,2-1 0-15,6 0 0 0,-3-4 0 0,6 5 0 16,4-2 0-16,5-2 0 0,7-2 0 0,4 1 0 16,4-2 0-16,3-2 0 0,6-3 0 0,1-1 0 15,1 3 0-15,14-5 0 0,-2-1 0 0,2-2 0 16,-5-9 0-16,-1 2 0 0,1-3 0 0,-4 0 0 15,0-3 0-15,-2-1 0 0,-5-1 0 0,0-7 0 16,-2-5 0-16,-5 0 0 0,-3-1 0 0,-3-1 0 16,-3 2 0-16,-5 0 0 0,-5 14 0 0,-5 3 0 15,1 1 0-15,-6 12 0 0,0 1 0 0,0 3 0 16,3 15 0-16,-11-12 0 0,11 12 0 0,0 0 0 16,0 0 0-16,-57 38 0 0,42-11 0 0,-7 5 0 15,-1 12 0-15,3 1 0 0,3 3 0 0,3-3 0 16,4 4 0-16,1-2 0 0,6-11 0 0,3 12 0 15,3-12 0-15,5 0 0 0,2 10 0 0,1-13 0 16,7-3 0-16,-1 0 0 0,7-5 0 0,3-3 0 16,-3-4 0-16,7-3 0 0,0-6 0 0,2-1 0 15,-2-2 0-15,3-8 0 0,-2-5 0 0,0 0 0 16,-4-6 0-16,-1-4 0 0,-2-3 0 0,1-2 0 16,-4-5 0-16,-2 1 0 0,-1-2 0 0,-6-2 0 15,-3 1 0-15,-2 4 0 0,-7 5 0 0,-1 1 0 16,-1 8 0-16,-4 0 0 0,-3 5 0 0,-1-1 0 15,-5 5 0-15,1 2 0 0,-7 5 0 0,-3 6 0 16,5-1 0-16,4 1 0 0,-1 5 0 16,3 0 0-16,3 3 0 0,7 6 0 0,3-1 0 0,9 4 0 15,7-5 0-15,8 2 0 0,6-7 0 0,18 2 0 16,-1-3 0-16,7-5 0 0,0-4 0 0,2-10 0 16,-4 6 0-16,-11-4 0 0,-2-3 0 0,-2-4 0 15,-2-3 0-15,-9 4 0 0,-7 1 0 0,-2-1 0 16,-8 2 0-16,-7 1-327 0,-3 3-338 0,0 0-536 15,-36-2-1299-15,8 4 575 0</inkml:trace>
  <inkml:trace contextRef="#ctx0" brushRef="#br0" timeOffset="24332.94">11328 2591 170 0,'-4'-3'487'0,"0"0"-28"0,-2-1-14 0,3-1-10 0,-2 1-13 16,5 4-8-16,0 0-6 0,0 0-4 0,0 0-25 15,22 9-24-15,-13-2-24 0,0 4-20 0,6 0-18 16,-1 5-40-16,1-1-22 0,6 4-17 0,1-1-26 15,2-2-21-15,0-4-12 0,4-1 0 0,3-1-1 16,2-5-9-16,3-2-18 0,17-6-3 0,6-4-10 16,-1-5 1-16,-1-5-10 0,2 0-1 15,0-1 2-15,0-4-12 0,0 2-12 0,-2-5 1 0,-1 1-9 16,-5-7 6-16,1 2-72 0,1 0-8 0,-3 1 0 16,4-1 0-16,-1 7 0 0,-4 2 0 0,-11 8 0 15,2 5 0-15,-2 3 0 0,1 2 0 0,1 5 0 16,0 4 0-16,-3 3 0 0,12 8 0 0,-13-3 0 15,-2 3 0-15,13 5 0 0,-15-4 0 0,-1 3 0 16,1-4 0-16,0 0 0 0,-2 0 0 0,2-4 0 16,3 2 0-16,-4-4 0 0,-2 0 0 15,8-6 0-15,0-4 0 0,5-2 0 0,-5-1 0 16,20-1 0-16,-4-8 0 0,2 2 0 0,0-8 0 0,3 1 0 16,0-3 0-16,2-4 0 0,-1 1 0 0,25-12 0 15,-26 9 0-15,1-4 0 0,1 3 0 0,20-11 0 16,-26 18 0-16,-4 6 0 0,4 3 0 0,-16 4 0 15,-1-1 0-15,-1 8 0 0,-4-2 0 0,0 4 0 16,0 1 0-16,-4 5 0 0,0 1 0 0,0 2 0 16,-1 2 0-16,0-4 0 0,0 4 0 0,-3 1 0 15,3-3 0-15,-4-1 0 0,1 0 0 0,-4-4 0 16,-2-1 0-16,4-3 0 0,-2 2 0 0,1-5 0 16,1-1 0-16,8-1 0 0,-1-5 0 0,-4-1 0 15,4-3 0-15,2 3 0 0,2-7 0 0,3 1 0 16,13-5 0-16,-16-1 0 0,18-5 0 0,0 2 0 15,3 6 0-15,-4 5 0 0,0 3 0 0,3 5 0 16,-16 2 0-16,17 2 0 0,-17 4 0 0,3 3 0 16,-2 6 0-16,-1-1 0 0,14 5 0 0,-2 0 0 15,-17-3 0-15,3 1 0 0,10 4 0 0,-8-4 0 16,14 9 0-16,-3-3 0 0,-10-10 0 0,9 2 0 16,2-1 0-16,2-1 0 0,1-4 0 0,-16-6 0 15,5 0 0-15,-2-3 0 0,0-5 0 0,-3-4 0 16,0 2 0-16,-2-2 0 0,-2-4 0 0,0-5 0 15,0-1 0-15,8-14 0 0,-13 6 0 0,7-15 0 16,-5-4 0-16,2-4 0 0,1-1-134 0,-5-1-481 16,11-27-87-16,-15 25-422 0,13-27-1216 0,-16 31 538 15</inkml:trace>
  <inkml:trace contextRef="#ctx0" brushRef="#br0" timeOffset="24516">17635 1138 319 0,'5'-8'528'0,"-4"1"7"0,2 0-24 0,-2 2-26 16,0-1-40-16,0 0-38 0,1 0-29 0,-2 1-46 15,1 2-27-15,0-2-37 0,2 3-50 0,-3 2-78 16,0 0-73-16,0 0-86 0,0 0-62 0,4 8-66 16,-3 4-56-16,-2 6-57 0,-2 8-97 15,-5 5-289-15,2 2-698 0,-8 10 309 0</inkml:trace>
  <inkml:trace contextRef="#ctx0" brushRef="#br0" timeOffset="24616.32">17509 1644 175 0,'-10'29'286'0,"3"-11"16"0,-1 1 16 0,0-2 0 16,4-5 20-16,3-1 8 0,-1-3 9 0,0-2 15 15,1-2-8-15,0-1-33 0,1-3-50 16,0 0-84-16,0 0-116 0,9-13-125 0,-2 3-154 16,-2-6-435-16,4-9-687 0,0 1 304 0</inkml:trace>
  <inkml:trace contextRef="#ctx0" brushRef="#br0" timeOffset="24783.02">17788 1427 5223 0,'4'3'450'15,"-3"0"-31"-15,-1-3 25 0,9 2-43 0,-6 0-21 16,-3-2-29-16,0 0-30 0,0 0-119 0,10-4-202 0,0 3 0 16,3 1 0-16,5-5 0 0,1 0 0 0,3 5 0 15,7-2 0-15,3-2 0 0,-1 2 0 0,1 0 0 16,-4-1-483-16,-9-2-802 0,9 2-1392 15,-13 1 616-15</inkml:trace>
  <inkml:trace contextRef="#ctx0" brushRef="#br0" timeOffset="26049.94">19146 883 195 0,'-7'-17'617'0,"1"0"7"0,6 17 11 16,-9-20-10-16,9 20-17 0,-4-10-48 0,4 10-34 15,0 0-3-15,-7 8 4 0,5 9-3 0,-3 14-20 16,0 17-25-16,2 5-18 0,7 4-19 0,-3 3-101 16,2 28-341-16,-2 2 0 0,7-2 0 0,-7 4 0 15,-2-1 0-15,1-2 0 0,1 2 0 0,0-3 0 16,-2-31 0-16,0-4 0 0,1 4 0 0,2-8 0 15,-2-15 0-15,0-2 0 0,0-5 0 0,3-11 0 16,-3-4 0-16,-3-6 0 0,3-6 0 0,0 0 0 16,-6-29 0-16,-2-2 0 0,6-17 0 0,-5-2-281 15,5-8-218-15,-6-28-33 0,2 1-16 0,-1-5-20 16,7-5-6-16,-5 0-292 0,5 1-936 0,5-2 415 16,-1 9 3451-16,1 26-2207 0,0 4 95 0,-5 8 67 15,4 14 82-15,-1 2 36 0,3 2 43 0,-1 7 55 16,-1 7 28-16,2 2 21 0,-2 5 6 15,8-4-15-15,2 6-1 0,-14 8-9 0,25-15-10 0,-4 9-18 16,8 3-8-16,-29 3-26 0,51 9-9 16,-24-2-11-16,0 4-20 0,0 1-7 0,1 3-28 0,-8 2-1 15,1 4-17-15,-6 1 0 0,-6 6-2 0,-1-2-6 16,-10 3-9-16,-4 3-3 0,-2 0-7 0,-13 10-6 16,0-12-13-16,-13 12-1 0,-3-2-11 15,-3-3-32-15,12-10-37 0,-18 5-38 0,6 3-45 16,-1-6-58-16,11-5-73 0,4-5-94 0,4-4-124 15,8-1-145-15,9-5-448 0,0 3-1128 0,5-2 500 16</inkml:trace>
  <inkml:trace contextRef="#ctx0" brushRef="#br0" timeOffset="27306.32">19580 1719 271 0,'-13'-12'654'16,"2"-3"12"-16,-6-7 26 0,4 2-4 0,4-3-31 15,4 4-42-15,1-7-46 0,8-1-49 0,0 1-46 16,5-4-49-16,4-5-40 0,8-10-39 0,6-1-34 16,4 3-36-16,1-3-26 0,-3-2-28 0,7-5-53 15,-3 5-169-15,-2 4 0 0,-2 2 0 0,-8 13 0 16,-7 1 0-16,1 5 0 0,-8 9 0 0,-2 4 0 16,-3 3 0-16,-2 3 0 0,-2 1 0 0,2 3 0 15,0 0 0-15,-23 12 0 0,7-1 0 0,-5 8 0 16,3 0 0-16,0 2 0 0,6-4 0 0,1 5 0 15,3-3 0-15,4 0 0 0,3-1 0 0,1 0 0 16,5 0 0-16,4 0 0 0,8 2 0 0,4-1 0 16,2-3 0-16,6-5 0 0,-3-2 0 0,1 0 0 15,1-1 0-15,-1 2 0 0,-9-4 0 0,-4-2 0 16,-2 1 0-16,5 4 0 0,-6-2 0 0,-6-2 0 16,-1 5 0-16,-3 0 0 0,-4 7 0 0,-3-1 0 15,0 1 0-15,-2 2 0 0,-6 6 0 0,0-2 0 16,0 0 0-16,6-8 0 0,2 1 0 0,-2-1 0 15,3-2 0-15,5-3 0 0,1 1 0 0,4-3 0 16,3-3 0-16,4-4 0 0,4 1 0 0,3-3 0 16,11-3 0-16,-1-5 0 0,3 0 0 0,-3-2 0 15,-2-2 0-15,0-1 0 0,1-6 0 16,0-2 0-16,-4-1 0 0,3 1 0 0,-5 0 0 0,-5-2 0 16,-2 1 0-16,-3 9 0 0,-5 2 0 0,-2 2 0 15,2 1 0-15,-6 3 0 0,5 1 0 0,-6 5 0 16,0 0 0-16,0 0 0 0,0 0 0 0,-11 29 0 15,3-14 0-15,3 4 0 0,3 1 0 0,-5 0 0 16,7 4 0-16,0-6 0 0,4 2 0 0,-1 0 0 16,4-3 0-16,5-2 0 0,3-3 0 15,-3-4 0-15,8-1 0 0,-1-4 0 0,2-7 0 0,0 2 0 16,-1-4 0-16,0 1 0 0,0-3 0 0,-3-2 0 16,-3-5 0-16,-1-6 0 0,-4 6 0 0,0-9 0 15,-7-1 0-15,-3-3 0 0,-3 4 0 0,-5-4 0 16,-1 5 0-16,-9-2 0 0,6 10 0 15,0 0 0-15,-5 4 0 0,1 1 0 0,1 3 0 0,2 4 0 16,3 2 0-16,-1 4 0 0,2 1 0 0,1 2 0 16,5 3 0-16,2 1 0 0,5 2 0 0,8 4 0 15,9 2 0-15,3-1 0 0,4-1 0 16,6-1 0-16,4-2 0 0,-2-7 0 0,4 4 0 16,14-3 0-16,-15-6-68 0,-2-2-171 0,-2-3-1 0,-8 2 7 15,-2 0 3-15,-5-5 11 0,-3-1 13 0,-1-3 15 16,-6 4 11-16,-1-4 26 0,-1-3 17 15,-2 2 19-15,-1-4 4 0,-1 5 27 0,-3-2 32 0,1 2 26 16,-2 2 24-16,1 1 20 0,0 3 19 0,1-1 20 16,0 1 12-16,-1 5 10 0,2-9 4 0,0 6 10 15,-2 3 25-15,4-4 9 0,-4 4 5 16,0 0 3-16,0 0 14 0,10-1 17 0,-10 1 20 16,9 7 11-16,-5-2 10 0,-4 3 11 0,4 2 10 15,-3 6 1-15,3 2-192 0,-4 6-34 0,0 0 0 16,0 3 0-16,0 1 0 0,0 0 0 0,-4-2 0 0,3 0 0 15,-3-5 0-15,4-1 0 0,-4 4 0 0,2-5 0 16,0-7 0-16,1-2 0 0,1-2 0 16,0 1 0-16,-3-4 0 0,3-5 0 0,0 0 0 15,0 0 0-15,0 0 0 0,0 0 0 0,0 0 0 16,16-27 0-16,-13 15 0 0,5-4 0 0,1-10 0 16,3 1 0-16,2-2 0 0,-1 1 0 0,1 2 0 15,-3 7 0-15,0 0 0 0,2 2 0 0,-2 0 0 16,0 4 0-16,-1 3 0 0,-1 5 0 0,0-2 0 15,0 3 0-15,2 0 0 0,-11 2 0 0,21 9 0 16,-12-2 0-16,0 4 0 0,5 1 0 0,-5 1 0 16,0 3 0-16,1 2 0 0,3 6 0 0,4-3 0 15,-3 0 0-15,-4-7 0 0,1 1 0 0,4 0 0 16,2-3 0-16,0-1 0 0,2-2 0 0,-1-5 0 16,9 2 0-16,-7-1 0 0,2-4 0 0,1 0 0 15,4-8 0-15,-1-2 0 0,-2-4 0 0,1 1 0 16,0-3 0-16,-5-8 0 0,4 2 0 0,-1-5 0 15,-2 1 0-15,-2-4 0 0,0 2 0 0,-5-2 0 16,0 1 0-16,-5 6 0 0,-4 4 0 0,-2 1 0 16,1 6 0-16,-3 1 0 0,-2 3 0 0,-2 2 0 15,-2 3 0-15,-4 2 0 0,9 0 0 0,-25 14 0 16,8-2 0-16,4 2 0 0,-6 7 0 0,6 2 0 16,-2 0 0-16,7-4 0 0,3 0 0 0,4-1 0 15,2 1 0-15,3 5 0 0,6 0 0 0,-1-6 0 16,5-6 0-16,3 2 0 0,-2-5 0 0,12 2 0 15,0-10-16-15,5-3-728 0,4-6-495 0,-2-3-1341 16,4-3 593-16</inkml:trace>
  <inkml:trace contextRef="#ctx0" brushRef="#br0" timeOffset="27766.22">23028 661 6183 0,'-35'-35'298'15,"7"12"-28"-15,3 4 0 0,-1 2 25 16,3 1-12-16,9 6-29 0,0 6-25 0,14 4-120 0,0 0-109 16,-38 14 0-16,21 7 0 0,-1 8 0 0,5 5 0 15,-1 11 0-15,5 8 0 0,0 1 0 0,3 3 0 16,2 0 0-16,4 0 0 0,2 0 0 16,0 1 0-16,2-5 0 0,1-1 0 0,1 1 0 0,1-5 0 15,-2-14 0-15,3 2 0 0,2-2 0 0,-4-5 0 16,1-6 0-16,0-7 0 0,1-4 0 0,0-1 0 15,1-7 0-15,2-1 0 0,2-3 0 0,3-10 0 16,7-2 0-16,2-7 0 0,0-2 0 0,-1-6 0 16,11-9 0-16,-10 10 0 0,-3-3 0 0,0 5 0 15,-3 1 0-15,-5 8 0 0,-2 2 0 16,-5 5 0-16,1 1 0 0,-5 2 0 0,1 1 0 16,-4 4 0-16,0 0 0 0,0 0 0 0,2 15 0 15,-2-4 0-15,0 0 0 0,-2 8 0 0,2-1 0 0,2 1 0 16,1 5 0-16,4-6 0 0,2 0 0 0,4 5 0 15,5 0 0-15,2-5 0 0,-4-5 0 16,1-5 0-16,3 2 0 0,-1-8 0 0,0 3 0 16,-2 0 0-16,-6-3 0 0,1-3 0 0,-1-2 0 15,-4-7 0-15,1-3 0 0,-4-4 0 0,-4 1 0 16,-5-10 0-16,-9-2 0 0,-1 3 0 0,-7-4 0 16,-11-5 0-16,-9 2 0 0,-2 1 0 0,-12 5 0 0,-3 0-679 15,-21-6-573-15,-10-2-1357 0,28 16 600 0</inkml:trace>
  <inkml:trace contextRef="#ctx0" brushRef="#br0" timeOffset="27883.97">22365 1019 479 0,'0'0'474'0,"0"0"0"15,0 0 24-15,26-7 12 0,-5 3-8 0,8-1-17 16,4-2-32-16,7 2-37 0,16-5-36 0,4 7-41 16,6-2-30-16,0 2-79 0,23 0-96 0,-26 3-134 15,1 3-180-15,-1 5-226 0</inkml:trace>
  <inkml:trace contextRef="#ctx0" brushRef="#br0" timeOffset="28499.89">21291 2595 4150 0,'10'-56'337'0,"-5"5"-128"0,3-2-39 15,-1 5 29-15,-2 18 24 0,2 1 25 0,0 3-1 16,-2 6-5-16,-3 3 0 0,2 5 1 0,-3 5-18 16,2 2-4-16,1 5 11 0,-4 0-2 0,7 15-12 15,-3 2-11-15,-1 4-21 0,3 9-24 0,-4 1-162 16,0 0 0-16,8 15 0 0,-3-14 0 0,0 2 0 15,2-3 0-15,5-3 0 0,-1-1 0 0,2-5 0 16,1-8 0-16,-1-1 0 0,11 0 0 0,-7-5 0 16,1-3 0-16,2-3 0 0,-1-4 0 0,0-4 0 15,0-3 0-15,0-7 0 0,1-2 0 0,-3-1 0 16,1-2 0-16,-3-3 0 0,-3-1 0 0,0 4 0 16,-3 5 0-16,-6 6 0 0,1-1 0 0,-1 1 0 15,-2 4 0-15,1 1 0 0,-2 2 0 0,-2 3 0 16,0 0 0-16,7 10 0 0,-5-1 0 0,1 8 0 15,-3 0 0-15,0 8 0 0,-3-6 0 0,3 7 0 16,0 0 0-16,0-9 0 0,0-1 0 0,0-4 0 16,0 0 0-16,0-2 0 0,3-4 0 0,1-3 0 15,3-3 0-15,2-1 0 0,4-3 0 0,6-6 0 16,4-6 0-16,5-1 0 0,2-5 0 0,-1-1 0 16,2-2 0-16,8-3 0 0,-8 8 0 0,-7 2 0 15,-2 2 0-15,-3 7 0 0,-3-2 0 0,-5 6 0 16,-2 1 0-16,0 3 0 0,0 2 0 0,-3 2 0 15,5 9 0-15,-6-2 0 0,5 5 0 0,-3 2 0 16,1 1 0-16,6 7 0 0,-4-4 0 0,3 1 0 16,3 1 0-16,-5-7 0 0,3-2 0 0,3-1 0 15,1-3 0-15,-3-3 0 0,4-1 0 0,-7-5 0 16,2-3 0-16,-7-3-191 0,-1-5-494 0,-8-6-535 16,1-10-1321-16,-7-3 585 0</inkml:trace>
  <inkml:trace contextRef="#ctx0" brushRef="#br0" timeOffset="28632.97">21726 1925 6316 0,'-35'-13'87'0,"3"2"-38"16,5 0 8-16,13 5-23 0,5 3-17 0,-1 0 0 15,6 2-3-15,4 1-3 0,0 0 0 0,24 16-17 16,3-2-52-16,5-2-83 0,16 7-113 0,3-2-151 16,-2 0-554-16,10-4-1038 0,1-1 460 0</inkml:trace>
  <inkml:trace contextRef="#ctx0" brushRef="#br0" timeOffset="28935.26">23207 1977 4978 0,'11'-29'436'0,"-3"1"-167"0,-3-1-23 0,4 2 7 16,-5 1-7-16,-2 0-10 0,1 7 0 0,-3 1-3 15,0 6 11-15,1 5 8 0,-1 0-16 0,-1 3-24 16,1 4-98-16,0 0-114 0,-15 18 0 0,-1 6 0 16,6 9 0-16,-8 12 0 0,0 6 0 0,4 3 0 15,-5 27 0-15,8-25 0 0,-5 33 0 0,3-2 0 16,3-6 0-16,1 2 0 0,-2 0 0 0,-1-25 0 16,6 0 0-16,1 1 0 0,2-2 0 0,-4 1 0 15,0-6 0-15,6-4 0 0,-2-13 0 0,-3-5 0 16,2-5 0-16,0-9 0 0,-1-4 0 0,0-4 0 15,-3-5 0-15,8-3-569 0,-23-5-158 0,6-6-423 16,-5-7-1244-16,3-2 550 0</inkml:trace>
  <inkml:trace contextRef="#ctx0" brushRef="#br0" timeOffset="29234.1">22853 2621 44 0,'2'-23'365'0,"0"2"34"0,0 4 6 16,0 2-5-16,3-1 10 0,2 0 5 0,-2 4 7 15,6 0 0-15,1-1-3 0,2 1-7 0,4-1-7 16,0 2-13-16,9-1-26 0,1 4-34 0,5-6-22 15,3 4-20-15,1 1-29 0,0-1-23 0,17-4-10 16,-6 1-28-16,-12 5-23 0,-2-2-15 0,-2 2-16 16,0-7-18-16,-6 4-10 0,1 1-5 0,-8-1-17 15,-3 3-6-15,-5-2-64 0,-1-2-26 16,-3 1 0-16,-5 2 0 0,-2 0 0 0,-2 3 0 0,-5-1 0 16,-2 2 0-16,-5 3 0 0,-4 0 0 0,-2 6 0 15,-7 2 0-15,-1 4 0 0,1 2 0 0,4 6 0 16,4 3 0-16,1 0 0 0,7-4 0 15,4 1 0-15,3 2 0 0,6 6 0 0,1 0 0 16,9-1 0-16,2-5 0 0,5 3 0 0,4-3 0 16,5-2 0-16,0-3 0 0,3-3 0 0,2-6 0 0,-1 1 0 15,-1-3 0-15,-2-3 0 0,5-6-308 0,-4 0-245 16,0-3-137-16,-1-4-417 0,-6-3-1199 0,-1 0 530 16</inkml:trace>
  <inkml:trace contextRef="#ctx0" brushRef="#br0" timeOffset="30351.12">24091 2237 304 0,'3'-12'518'16,"-3"0"23"-16,-3 1 16 0,-2 3-2 0,-1-1-8 0,-2 1-7 15,-5 4-13-15,0 0-17 0,-2 2-19 16,-5 6-28-16,0 2-29 0,-4 5-38 0,4 3-34 16,1 5-34-16,2 3-30 0,4 5-30 0,3-3-29 15,1 2-22-15,7 0-121 0,3 2-96 0,5-4 0 16,2-5 0-16,6 3 0 0,6-1 0 0,4-4 0 15,3-2 0-15,0-6 0 0,5-4 0 0,4-1 0 16,-3-4 0-16,3-4 0 0,-2-1 0 0,2-7 0 16,-4-4 0-16,0-1 0 0,13-15 0 0,-17 9 0 15,6-19 0-15,-2-2 0 0,2-5 0 0,-4-3 0 16,9-22 0-16,-19 21 0 0,20-26 0 0,-6-5 0 16,-4 7 0-16,-14 19 0 0,-3 3 0 0,0 7 0 15,-7 15 0-15,-2 7 0 0,-3 9 0 0,-1 3 0 16,0 7 0-16,-1 6 0 0,1 1 0 0,-18 10 0 15,1 11 0-15,-2 10 0 0,-2 15 0 0,1 7 0 16,3 1 0-16,2 3 0 0,2 0 0 0,1-2 0 16,4 4 0-16,-2-5 0 0,8 0 0 0,3 0 0 15,-1-5 0-15,4-12 0 0,3-2 0 0,4-4 0 0,-4-3 0 16,6-3 0-16,1-3 0 0,1-8 0 16,-4-8 0-16,4 3 0 0,-2-6 0 0,0-3 0 15,0-2 0-15,4-6 0 0,2 0 0 0,-1-9 0 16,3-2 0-16,-1-2 0 0,1-4 0 0,-1-2 0 15,-1 0 0-15,-1 3 0 0,-4 9 0 0,-2 1 0 16,-5 4 0-16,2 0 0 0,-2 3 0 0,-3 3 0 16,-1 3 0-16,-3 1 0 0,0 0 0 0,13 7 0 15,-10 3 0-15,-3-1 0 0,2 7 0 0,-2-4 0 16,-2 6 0-16,0 0 0 0,2 3 0 0,0-3 0 16,4 1 0-16,-4-3 0 0,5 1 0 0,0-5 0 15,3-1 0-15,1-2 0 0,1-1 0 0,7-3 0 16,0 0 0-16,3-5 0 0,-1-2 0 0,9-2 0 15,-1-3 0-15,2-5 0 0,2-5 0 0,0-3 0 16,0-1 0-16,9-8 0 0,-10 6 0 0,-5-1 0 16,2-1 0-16,-6 10 0 0,-9-1 0 0,1 3 0 15,-4 4 0-15,-1 2 0 0,-3 1 0 0,-4 1 0 16,-1 5 0-16,0 0 0 0,0 0 0 0,0 0 0 16,4 17 0-16,-4-17 0 0,-4 17 0 0,4-4 0 15,0 0 0-15,4 3 0 0,2-5 0 0,-2 1 0 16,6 1 0-16,2-1 0 0,3-2 0 0,-1-1 0 15,4-2 0-15,0-2 0 0,-4-3 0 0,5-2 0 16,-6-1 0-16,-3-2 0 0,3-2 0 0,-3 1 0 16,2-4 0-16,-3-1 0 0,-4-2 0 0,0-6 0 15,-1-1 0-15,-5-1 0 0,-2 0 0 0,-2-6 0 16,-3 1 0-16,-2 8 0 0,0 1 0 0,-2 1 0 16,-7 5 0-16,-1 1 0 0,-1 4 0 0,-7 3 0 15,6 2 0-15,2 2 0 0,1 6 0 0,1-3 0 16,1 4 0-16,6-3 0 0,3 4 0 0,-1-1 0 15,5-1 0-15,4 1 0 0,2-1 0 0,5 0 0 16,2-3 0-16,9 2 0 0,3-2 0 0,7-4 0 16,0 2 0-16,0-5 0 0,0-3 0 0,-4 1 0 15,3-4 0-15,-8 3 0 0,8-6 0 0,-6 1 0 16,-3-1 0-16,5-3 0 0,-6 3 0 0,0-2 0 16,0 4 0-16,-6 1 0 0,-1 1 0 0,-6 3 0 15,3-2 0-15,-7 5 0 0,7-1 0 0,-7 1 0 16,4 15 0-16,-3-5 0 0,2 6 0 0,-3 4 0 15,0-1 0-15,-4 7 0 0,4-6 0 0,-2-2 0 16,2 3 0-16,-2-3 0 0,2-1 0 0,2-6 0 16,0 1 0-16,-1-3 0 0,3 0 0 0,1-4 0 15,-1-4 0-15,5 2 0 0,-1-2 0 0,-8-1 0 16,23-8 0-16,-7-1 0 0,-3 1 0 0,6-4 0 16,4-4 0-16,-1 0 0 0,-3 6 0 0,-3-3 0 15,0 1 0-15,-2-1 0 0,0 8 0 0,-3 0 0 16,0 1 0-16,-1 2 0 0,3 2 0 0,-4 1 0 15,5 4 0-15,-4 0 0 0,2 0 0 0,-3 4 0 16,0-4 0-16,-3 6 0 0,3-3 0 0,0 3 0 16,0-3 0-16,-4 3 0 0,1 1 0 0,1-5 0 15,-3-1-251-15,1 1-233 0,-3-3-58 0,-2-4-137 16,0 0-361-16,0 0-1126 0,0 0 499 0</inkml:trace>
  <inkml:trace contextRef="#ctx0" brushRef="#br0" timeOffset="30516.32">24794 1955 6601 0,'-29'-13'235'0,"6"1"-73"0,11 1-16 15,3 3-43-15,4-2-17 0,6 2-31 0,7-2-14 16,9-1-15-16,12 1 0 0,9 2-22 0,17 1-53 16,0 4-89-16,9 3-120 0,0 0-169 0,0-4-676 15,31 1-1194-15,-37-3 529 0</inkml:trace>
  <inkml:trace contextRef="#ctx0" brushRef="#br0" timeOffset="30683.24">26649 1816 6536 0,'0'0'567'0,"0"0"-282"0,0 0-106 0,0 0-71 15,0 0-40-15,0 0-77 0,-15 1-57 0,11 2-53 16,-1 1-58-16,3 2-69 0,-6 3-129 15,3 6-164-15,-3 0-497 0,1 3-1121 0,-5-2 495 16</inkml:trace>
  <inkml:trace contextRef="#ctx0" brushRef="#br0" timeOffset="31002.12">24035 3196 579 0,'-36'-11'597'0,"3"-3"19"0,7 6 5 0,7 2 13 16,3-1 13-16,5 4-5 0,2 1-31 0,3-1-45 15,2 2-33-15,4 1-19 0,0 0-19 0,0 0-18 16,46 3-49-16,-6-1-197 0,25 1-231 0,32 5 0 0,0-3 0 15,4-1 0-15,0 3 0 0,0-4 0 0,3 1 0 16,2-2 0-16,-5-3 0 0,-3 3 0 16,-5-8 0-16,-29 3 0 0,-5-2 0 0,-1 0 0 15,-20 0 0-15,-6-1 0 0,-3 0 0 0,-13 3 0 0,-4-3 0 16,-4-1 0-16,-7 1 0 0,-6 2 0 0,-13-4-491 16,-10-1-181-16,-29-2-500 0,-6 4-1268 15,-1 2 561-15</inkml:trace>
  <inkml:trace contextRef="#ctx0" brushRef="#br0" timeOffset="31265.97">23795 3432 343 0,'-18'3'653'0,"5"0"-2"0,4-2-1 16,7-1 6-16,2 0-3 0,0 0-7 16,0 0-9-16,26-12-27 0,5 7-36 0,5 2-44 15,21-4-41-15,6 4-33 0,30-3-51 0,4 0-167 0,-1 4-238 16,-1 0 0-16,3 0 0 0,-1-9 0 0,2 10 0 15,3-4 0-15,-1-3 0 0,-4-1 0 16,-34 5 0-16,3 1 0 0,-5-2 0 0,-2 1 0 16,-19 1 0-16,-2-3 0 0,-5 1 0 0,-15 2 0 0,-4 2 0 15,-2-2 0-15,-2 0 0 0,-1 1 0 0,-3 0 0 16,1 2 0-16,-2-1 0 0,-1-1 0 0,-4 2 0 16,0 0 0-16,0 0 0 0,11 2 0 0,-11-2 0 15,5-3 0-15,2 1-1366 0,-2-2-1478 16,-5 4 654-16</inkml:trace>
  <inkml:trace contextRef="#ctx0" brushRef="#br0" timeOffset="31439.79">25972 3305 6472 0,'-5'1'487'0,"0"0"-133"16,-3-1-45-16,8 0-47 0,-13-1-16 0,5 1-185 15,8 0-61-15,-11 0 0 0,8 2 0 0,3-2 0 16,-5 5 0-16,3-2 0 0,2 2 0 0,-1 0 0 15,1-5-379-15,3 8-366 0,3-3-434 0,-2-2-1275 16,-4-3 564-16</inkml:trace>
  <inkml:trace contextRef="#ctx0" brushRef="#br0" timeOffset="41883.03">2172 13447 4845 0,'3'-4'258'0,"-1"-2"-35"0,-2 2-107 0,0 1 3 15,3-1 19-15,-3 4 14 0,0-6-3 0,0 6-12 16,1-4-24-16,-1 4-7 0,0 0 0 0,0 0 16 15,8 9 19-15,-4 0 18 0,2 6 13 0,2 1 1 16,1 8 0-16,-2 2 2 0,1 0 1 0,2 3-8 16,0 0-11-16,-2 1-44 0,5-1-113 0,-8 2 0 15,3-2 0-15,3 2 0 0,3-6 0 0,-1 2 0 16,2-5 0-16,-2-7 0 0,1-1 0 0,-1-2 0 16,6-3 0-16,0-2 0 0,14-5 0 0,2-4 0 15,16-13 0-15,7-3 0 0,23-17 0 0,2-3 0 0,-2-3 0 16,1-3 0-16,6-8 0 0,-4-8 0 15,12-7 0-15,-6 3 0 0,3-4 0 0,-2 13 0 16,-11 5 0-16,-25 16 0 0,0 4 0 0,-9 2 0 0,-15 9 0 16,-6-2 0-16,-2 5 0 0,-9 5 0 0,-5 5 0 15,0-2 0-15,-5 4 0 0,-1 0 0 16,-1 1 0-16,-2 3 0 0,0 0 0 0,0 0 0 16,-27 11 0-16,16-4 0 0,-6 4 0 0,-3 7-330 0,-2-3-981 15,2 5-1419-15,2 1 629 0</inkml:trace>
  <inkml:trace contextRef="#ctx0" brushRef="#br0" timeOffset="42032.84">4177 13579 5249 0,'11'2'434'0,"-5"0"-186"0,-2-1-37 0,-2 2-47 16,-2-3-54-16,0 0-36 0,0 0-85 15,0 0-96-15,0 0-141 0,0 0-214 0,0 0-482 16,0 0-1023-16,0 0 453 0</inkml:trace>
  <inkml:trace contextRef="#ctx0" brushRef="#br0" timeOffset="53249.55">5418 15930 300 0,'-1'-6'457'0,"-3"1"17"0,3-1 21 0,-2 0 10 0,3 0-4 16,-1 1-6-16,-3 0-3 0,4 1 0 0,-1 0-15 15,1 4-18-15,0-6-19 0,0 6-23 0,0-5-28 16,0 5-28-16,0 0-28 0,0 0-19 0,0 0-16 16,0 0-12-16,0 0-80 0,9 17-206 15,-5-6 0-15,-2 0 0 0,2 1 0 0,0 5 0 16,1-2 0-16,3 1 0 0,-3 0 0 0,0 0 0 0,0 0 0 15,-1-5 0-15,5-2 0 0,-2 0 0 0,2-3 0 16,4-2 0-16,8-1 0 0,7-6 0 0,1-4 0 16,8-5 0-16,13-8 0 0,7-1 0 0,-4-6 0 15,26-15 0-15,-29 9 0 0,25-18 0 16,-3-1 0-16,-18 16 0 0,-1 1 0 0,19-12 0 0,-22 16 0 16,-5 2 0-16,0 7 0 0,-13 4 0 0,-1 2 0 15,-4 3 0-15,-12 3 0 0,6 3 0 0,-11 1 0 16,-1 0 0-16,0 4 0 0,-4-1 0 0,1 0 0 15,0 2 0-15,-6 1 0 0,6-6 0 16,-6 6 0-16,0 0 0 0,0 0 0 0,0 0 0 0,0 0 0 16,7 8 0-16,-7-8 0 0,2 7 0 0,-1-2 0 15,-1 1 0-15,1-2 0 0,-2 4 0 0,2-2 0 16,-2 0 0-16,1 1 0 0,-4 3 0 16,2-1-1366-16,-5 2-1478 0,0 0 654 0</inkml:trace>
  <inkml:trace contextRef="#ctx0" brushRef="#br0" timeOffset="54099.8">7220 17241 30 0,'-11'0'494'0,"6"0"32"0,-2 0 26 15,7 0 0-15,-10 0-12 0,10 0-19 16,-6-3-5-16,6 3-16 0,-7-1-9 0,7 1-21 0,-5-3-11 15,5 3-33-15,0 0-26 0,0 0-29 0,0 0-27 16,0 0-24-16,0 0-23 0,9-5-27 0,3 3-158 16,2 1-112-16,6 1 0 0,6-2 0 0,3 0 0 15,-1 2 0-15,4-3 0 0,3 3 0 0,-1-2 0 16,3 2 0-16,0 0 0 0,-5-1 0 16,1-2 0-16,1 2 0 0,-8 1 0 0,-5 0 0 15,-3-1 0-15,0-1 0 0,-7 2 0 0,1 0 0 16,-3-1 0-16,-3 1 0 0,-2 1 0 0,-4-1 0 15,8-1 0-15,-8 1 0 0,0 0 0 0,0 0 0 16,0 0 0-16,0 0 0 0,-17-3 0 0,7 4-317 0,-8 0-276 16,0 0-60-16,-3 3-452 0,0-1-1197 0,-6 1 530 15</inkml:trace>
  <inkml:trace contextRef="#ctx0" brushRef="#br0" timeOffset="54350.68">7316 17312 162 0,'-24'10'229'15,"5"-2"41"-15,1-1-2 0,1-2 16 0,6-2 24 16,0 2 54-16,2-3 42 0,3 1 27 0,2-2 15 15,-1-1-4-15,-2 1 1 0,7-1 10 0,0 0 3 16,-8 0-2-16,8 0-13 0,0 0-21 0,0 0-23 16,-4-3-28-16,4 3-28 0,0 0-27 0,19-9-21 15,-9 6-89-15,7-2-204 0,3 1 0 0,9 3 0 16,-1-1 0-16,6-2 0 0,-3 1 0 0,2 1 0 16,2 0 0-16,-2-1 0 0,0 2 0 0,-1-1 0 15,0-2 0-15,-5 2 0 0,-6 0 0 0,-4 0 0 16,-2 1 0-16,-3 0 0 0,-1-2 0 0,-2 2 0 15,-3-2 0-15,-1 3 0 0,0-3 0 0,-2 2 0 16,-3 1 0-16,6-2 0 0,-6 2 0 0,0 0 0 16,0 0 0-16,0 0 0 0,0 0 0 0,0 0 0 15,0 0-763-15,-21 6-475 0,15-6-1342 0,6 0 594 16</inkml:trace>
  <inkml:trace contextRef="#ctx0" brushRef="#br0" timeOffset="55635.93">9283 17212 354 0,'-9'-1'445'0,"1"1"12"15,-2 0 4-15,1 0-9 0,1 0-8 0,8 0-5 16,-10-3-7-16,3 3-2 0,7 0-24 0,-9 0-1 15,9 0-26-15,-7-1-14 0,7 1-21 0,0 0-17 16,0 0-14-16,0 0-17 0,0 0-12 0,0 0-18 16,23 0-29-16,-5-1-22 0,3 1-23 0,8-1-18 0,3 2-100 15,-1-2-74-15,2 0 0 0,-1 1 0 16,1 0 0-16,-1 3 0 0,0-2 0 0,-4-1 0 16,-5 1 0-16,-4 1 0 0,-1-2 0 0,-6 1 0 15,-1 0 0-15,-5 1 0 0,0-1 0 0,-2 0 0 16,-4-1 0-16,0 0 0 0,0 0 0 0,-19 7 0 0,2-2 0 15,-5 0-172-15,-5 2-8 0,-7-1 8 0,3 1 3 16,-1-1 12-16,1 1 15 0,-3 0 18 16,3-2 9-16,-2 1 11 0,2 0 35 0,12-3 28 15,-4 0 31-15,5-1 32 0,5 0 31 0,2-2 26 16,3 1 33-16,1-1 19 0,7 0 28 0,-10 1 16 16,10-1 5-16,0 0 6 0,2-6 3 0,-2 6-20 15,15-5-169-15,2 1 0 0,2 1 0 0,1-1 0 16,11-1 0-16,1 2 0 0,1 0 0 0,3 0 0 15,-3 3 0-15,4-1 0 0,-1-2 0 0,-1 6 0 16,-3-6 0-16,0 6 0 0,-4-1 0 0,-8-2 0 16,-3 0 0-16,-3-1 0 0,-4 1 0 0,-1 1 0 15,-3-1 0-15,3 2 0 0,-5-1 0 0,1 0 0 16,-5-1 0-16,0 0 0 0,0 0 0 0,0 0 0 16,0 0-243-16,0 0-547 0,0 0-403 0,-28-5-1293 15,28 5 571-15</inkml:trace>
  <inkml:trace contextRef="#ctx0" brushRef="#br0" timeOffset="57168.67">12605 17181 438 0,'-8'-4'495'16,"-4"1"13"-16,2 0-1 0,5 1-10 0,0 1-15 16,-2-1-18-16,5 0-18 0,2 2-15 0,-9-2-28 15,9 2-17-15,-4-1-6 0,4 1-1 0,0 0-6 16,0 0-7-16,15 5-21 0,-3-2-23 0,1-1-23 15,6 1-19-15,3 2-26 0,6-2-118 0,1-1-136 16,4 0 0-16,3-1 0 0,5 1 0 0,-1-1 0 16,-1 3 0-16,12-3 0 0,-15-1 0 0,1 0 0 15,-5 2 0-15,1-1 0 0,-2 0 0 0,-8 0 0 16,-5-1 0-16,1-1 0 0,-6 2 0 0,-3 0 0 16,-3 0 0-16,-7-1 0 0,11 0 0 0,-11 0 0 15,1 2 0-15,-1-2 0 0,0 0-350 0,0 0-111 16,-38-2-24-16,16 2-39 0,3 0-24 0,-10 3-423 15,-3-3-1051-15,-3-1 465 0</inkml:trace>
  <inkml:trace contextRef="#ctx0" brushRef="#br0" timeOffset="57466.28">12749 17240 112 0,'-20'4'146'15,"0"0"35"-15,1 3 29 0,1-4 15 0,5-1 21 16,3 1 22-16,0 2 51 0,2-3 23 0,4 0 24 16,-2-1 16-16,6-1 6 0,-11 1 0 0,11-1 3 15,0 0 3-15,0 0 15 0,-12-1-2 16,12 1 11-16,0 0-11 0,0 0-10 0,0 0-19 15,0 0-20-15,27-1-20 0,-8-1-18 0,2 0-21 0,11 1-197 16,-2 0-102-16,6-4 0 0,2 5 0 0,-2 0 0 16,2 1 0-16,-2-1 0 0,1 4 0 0,3-2 0 15,-4 1 0-15,-3-2 0 0,-2 3 0 0,-2-2 0 16,-1-2 0-16,-10 5 0 0,1-4 0 16,-6 0 0-16,-2 0 0 0,1-1 0 0,-4 2 0 15,-1-1 0-15,-3 0 0 0,1 0 0 0,-5-1 0 16,0 0 0-16,10-1 0 0,-10 1 0 0,0 0 0 0,8 2 0 15,-8-2 0-15,0 0 0 0,0 0 0 16,5-2 0-16,-5 2 0 0,0 0 0 0,0 0 0 16,0 0 0-16,0 0 0 0,0 0 0 0,0 0 0 15,0 0-70-15,0 0-1284 0,0 0-1467 0,0 0 650 16</inkml:trace>
  <inkml:trace contextRef="#ctx0" brushRef="#br0" timeOffset="58482.94">16350 17266 135 0,'-6'1'456'0,"-2"2"20"16,2-5 8-16,-4 4-3 0,1-4-6 15,-3 2 1-15,3-1-3 0,0 0-2 0,3-2 8 16,-2 2-6-16,2 0-6 0,1 0-10 0,5 1-12 16,-13-2-22-16,9 2-13 0,4 0-26 0,0 0-22 0,0 0-32 15,-8-2-296-15,8 2-34 0,0 0 0 16,25-3 0-16,-7-1 0 0,10 3 0 0,4 1 0 16,5 0 0-16,0 0 0 0,2 0 0 0,15 0 0 15,-17 1 0-15,14 3 0 0,-15-3 0 0,1 1 0 16,-5-2 0-16,0 0 0 0,-3 3 0 0,0-2 0 15,-12 0 0-15,-4 0 0 0,-2-1 0 0,-6 0 0 16,3-1 0-16,0 0 0 0,-8 1 0 0,0 0 0 16,9 2 0-16,-9-2 0 0,0 0 0 0,0 0 0 15,0 0 0-15,-25 4-227 0,12-4-536 0,-8 2-438 16,-1 0-1299-16,-4 1 575 0</inkml:trace>
  <inkml:trace contextRef="#ctx0" brushRef="#br0" timeOffset="58749.68">16334 17413 87 0,'-18'2'440'0,"4"-1"-6"0,2 2 36 0,2-2 37 16,-3-2 35-16,4 1 4 0,3-3-2 0,-3 2-18 15,9 1-22-15,-8-2-14 0,8 2-22 0,-5-1-33 16,5 1-23-16,0 0-29 0,0 0-29 0,14-6-27 16,0 6-31-16,7 0-26 0,-2-1-114 0,10-3-156 15,2 2 0-15,4 1 0 0,-4 0 0 0,5 5 0 16,1-8 0-16,-1 2 0 0,1 2 0 0,-2-1 0 15,-3 2 0-15,-2-1 0 0,0 4 0 16,-7-2 0-16,-4-4 0 0,-5 2 0 0,-8 0 0 16,6 0 0-16,-3 0 0 0,-9 0 0 0,13 2 0 0,-13-2 0 15,8 0 0-15,-8 0 0 0,0 0 0 0,0 0-226 16,4-2-272-16,-4 2-74 0,0 0-90 0,0 0-378 16,0 0-1124-16,0 0 497 0</inkml:trace>
  <inkml:trace contextRef="#ctx0" brushRef="#br0" timeOffset="59199.96">20053 17457 63 0,'5'-4'45'0,"-5"4"-2"0,4-4-22 16,-1 1-15-16,-3 3-36 0,0-5-32 16,0 5 14-16</inkml:trace>
  <inkml:trace contextRef="#ctx0" brushRef="#br0" timeOffset="59535.08">20042 17398 2717 0,'0'0'304'0,"-6"1"-130"0,6-1-28 0,-13 0 25 0,13 0 91 16,-10-1 40-16,2 0 2 0,0-2-8 0,1 1-22 15,-2 0 13-15,9 2 18 0,-14-5 9 0,10 4 19 16,4 1-9-16,-6-4-7 0,6 4-3 0,-5-3-15 16,5 3-15-16,0 0-12 0,0 0-80 0,0 0-192 15,0 0 0-15,24-3 0 0,-6 3 0 16,5 1 0-16,5-1 0 0,10 2 0 0,-6 0 0 0,3-1 0 15,3 0 0-15,-2-1 0 0,0 0 0 16,1 3 0-16,1 0 0 0,-3-2 0 0,-6 3 0 16,3-2 0-16,-4-1 0 0,-1-1 0 0,-7 3 0 15,-2 0 0-15,-4-1 0 0,-1-1 0 0,-3 0 0 0,-1-1 0 16,-9 0 0-16,13 0 0 0,-13 0 0 16,10 1 0-16,-10-1 0 0,5 2 0 0,-5-2 0 15,0 0 0-15,7 1 0 0,-7-1 0 0,0 0 0 16,0 0-313-16,0 0-255 0,-22 3-51 0,9 0-497 15,-6-2-1208-15,2 3 535 0</inkml:trace>
  <inkml:trace contextRef="#ctx0" brushRef="#br0" timeOffset="59815.97">20062 17544 275 0,'-17'5'357'0,"0"-2"25"0,5 0 41 0,1-2 34 15,3-1 18-15,1 2 7 0,7-2-8 0,-10 2-17 16,10-2 3-16,0 0-15 0,-10-1-6 0,10 1-10 15,0 0-17-15,0 0-24 0,0 0-32 0,0 0-24 16,30-6-26-16,-14 5-29 0,5 0-24 0,1-1-23 16,8 2-148-16,1-2-82 0,0 2 0 0,0 0 0 15,2-3 0-15,-2 2 0 0,-1 1 0 0,-1-1 0 16,-1 2 0-16,-7 1 0 0,6-2 0 0,-9 2 0 16,-3-4 0-16,2 4 0 0,-4-2 0 0,-2 0 0 15,1 0 0-15,-12 0 0 0,13 0 0 0,-13 0 0 16,9 1 0-16,-9-1 0 0,0 0 0 0,11 0 0 15,-11 0 0-15,0 0 0 0,8 1 0 0,-8-1-466 16,0 0-82-16,0 0-80 0,0 0-464 0,0 0-1182 16,0 0 522-16</inkml:trace>
  <inkml:trace contextRef="#ctx0" brushRef="#br0" timeOffset="60549.93">24436 17433 237 0,'-9'-4'392'0,"-2"3"9"16,4 0 18-16,-3 0 6 0,2 1 13 0,1-2-2 15,2 1 3-15,-3-1 3 0,3 1 14 0,5 1 20 16,-9-5 13-16,9 5 5 0,-5-3 6 0,5 3-7 16,0 0-22-16,0 0-15 0,1-7-14 0,-1 7-157 15,10-7-285-15,-1 3 0 0,5 0 0 0,6-1 0 16,1 0 0-16,11-1 0 0,3 1 0 0,3 3 0 15,2 2 0-15,13 0 0 0,-3-2 0 0,-9 0 0 16,13 2 0-16,1-1 0 0,0 5 0 0,-2-2 0 16,-1 3 0-16,-15-4 0 0,-1 1 0 0,0-2 0 15,-4 0 0-15,-2 3 0 0,-7-3 0 0,-5 0 0 16,-4-3 0-16,-4 1 0 0,0 0 0 0,-2-1 0 16,-4 1 0-16,-4 2 0 0,0 0 0 0,0 0 0 15,-14-6 0-15,1 6 0 0,-6-3 0 0,-11 3 0 16,2 3-254-16,-4-3-421 0,-4 2-42 0,-1 1-375 15,-1 0-1181-15,-3 1 524 0</inkml:trace>
  <inkml:trace contextRef="#ctx0" brushRef="#br0" timeOffset="60804.23">24542 17476 99 0,'-28'11'263'0,"1"-1"22"16,9-5 2-16,1 1 28 0,4-2 47 0,1 1 31 16,3 0 32-16,2-3 17 0,0-1 2 0,7-1-2 15,-7 0 5-15,7 0 3 0,0 0-3 0,0 0-6 16,0 0-11-16,0 0-16 0,0 0-24 0,26 0-23 15,1 0-26-15,1-2-30 0,8 1-25 0,1 1-176 0,4-2-110 16,14 1 0-16,-3 0 0 0,5 2 0 16,-4-2 0-16,1-1 0 0,-4 1 0 0,2 1 0 15,-17 0 0-15,-2 1 0 0,-2-4 0 0,-2-1 0 16,-11 3 0-16,1 0 0 0,-6-1 0 0,0 1 0 16,-2-2 0-16,-4 2 0 0,-1-2 0 0,-2-1 0 15,-4 4 0-15,2-7 0 0,-2 7 0 0,-5-9 0 16,4 3 0-16,-4 0-234 0,1 3-400 0,0-3-91 15,2 1-375-15,-1-1-1192 0,2 1 528 0</inkml:trace>
  <inkml:trace contextRef="#ctx0" brushRef="#br0" timeOffset="60951.09">25387 17481 253 0,'0'0'476'0,"6"2"32"0,-6-2 44 15,0 0 29-15,0 0 13 0,0 0-8 0,0 0-26 16,0 0-39-16,8-7-39 0,-8 7-46 15,0 0-47-15,0 0-57 0,0 0-92 0,1-5-114 0,-1 5-175 16,0 0-214-16,0 0-289 0,0 0-410 16,0 0-1043-16,0 0 462 0</inkml:trace>
  <inkml:trace contextRef="#ctx0" brushRef="#br0" timeOffset="63133.03">4571 10161 492 0,'5'-19'510'0,"-1"1"3"0,0 1 6 15,0 2 3-15,-1 1-24 0,3 5-41 0,-4 2-38 16,2 3-37-16,1 2-31 0,0 0-19 0,-5 2-10 16,13 8-23-16,-5 2-2 0,0 8-11 0,-1 7-18 15,-2 2-14-15,-2 4-17 0,0 2-20 0,-1 1-15 16,-2 2-18-16,-2-1-15 0,0-2-16 0,2 0-14 15,-3-2-12-15,2-4-85 0,0-2-42 0,-2-7 0 16,1-4 0-16,0-2 0 0,2-1 0 0,0-4 0 16,0-1 0-16,-1-1 0 0,1 1 0 0,0-6 0 15,0 0 0-15,0 0 0 0,-8-18 0 0,3 7 0 16,3-7 0-16,-3-1 0 0,2-8 0 0,0-4 0 0,1-2 0 16,1-3 0-16,-3-11 0 0,5-3 0 15,0-1 0-15,2 1 0 0,-1-5 0 0,4 3 0 16,-4 1 0-16,1 5 0 0,1 13 0 0,-1 4 0 15,1 5 0-15,0 6 0 0,-1 2 0 0,0 3 0 0,1 3 0 16,1 0 0-16,6 3 0 0,-2 0 0 0,2 3 0 16,3 3 0-16,4 2 0 0,4 3 0 0,5 2 0 15,-2 2 0-15,2 2 0 0,-4 2 0 0,4-1 0 16,-3 3 0-16,0 2 0 0,-7-3 0 0,2 6 0 16,-1 1-265-16,-10-3-366 0,2 9-59 0,-7-10-412 15,-6 4-1192-15,-2-2 528 0</inkml:trace>
  <inkml:trace contextRef="#ctx0" brushRef="#br0" timeOffset="63316.17">4650 10359 3477 0,'-4'6'374'15,"-1"-1"-145"-15,3-1-14 0,-1 0 26 0,-1 0 30 16,2-2 10-16,-1 2-20 0,3-4-25 0,0 0-40 16,0 0-14-16,0 0-11 0,0 0-12 0,0 0-13 15,26-11-10-15,-15 6-16 0,8-1-10 0,3 0-16 16,5-1-28-16,1 1-43 0,4 0-52 0,0 4-68 15,0-3-84-15,1 1-80 0,-1 2-82 0,0 3-74 16,-1 0-99-16,-2 2-342 0,-2-1-929 0,-7 0 411 16</inkml:trace>
  <inkml:trace contextRef="#ctx0" brushRef="#br0" timeOffset="63716.09">5266 10262 3134 0,'3'-19'230'0,"-1"-8"-49"0,0 1 16 0,-2-2 55 16,1 2 45-16,0 0 12 0,0 1 12 0,-1 5-19 15,4 4-17-15,1 0 13 0,0-2 6 0,-1 9-8 16,0 0-11-16,0 4-27 0,2 1-16 0,4 3-12 16,1 1-18-16,0 3-20 0,7 7-15 0,0 1-16 15,-4 3-133-15,5 7-28 0,-2 4 0 0,5-2 0 16,-3 2 0-16,-1-1 0 0,-1 0 0 0,0-1 0 16,-3-1 0-16,2-1 0 0,-4-5 0 0,-1-4 0 15,0 2 0-15,-2-6-77 0,-4-2-42 0,-1-2 14 16,1-1 10-16,0-3 18 0,3-4 5 0,-3-2 2 15,3-4 8-15,-2-5 4 0,3-2 10 0,2-5 5 16,-4-4 13-16,1 2 24 0,-2 0 11 0,-1 5 21 0,-2 1 20 16,0 2 24-16,-1 6 23 0,0 0 14 0,0 4 7 15,-1-1-3-15,0 3-14 0,0 3-8 16,-1 1 7-16,0 0-88 0,0 0-8 0,-6 20 0 16,1-5 0-16,0 3 0 0,-4 9 0 0,0 0 0 0,1 2 0 15,-2 2 0-15,0-1 0 0,1 2 0 0,-4-1 0 16,4 0 0-16,1-2 0 0,2 2 0 0,-4-2 0 15,2-5 0-15,-1 1 0 0,0-7 0 16,6 0 0-16,-1 0 0 0,1-8 0 0,2 1 0 0,-2-1 0 16,2-3 0-16,0-4-272 0,1 2-288 0,0-5-111 15,0 0-444-15,0 0-1208 0,0 0 535 0</inkml:trace>
  <inkml:trace contextRef="#ctx0" brushRef="#br0" timeOffset="64083.14">5927 10130 306 0,'6'-10'524'0,"-3"2"23"0,-1 3 30 0,2-2-3 16,0 1-22-16,1 2-40 0,4-5-32 0,1 3-43 15,7 0-31-15,6-2-48 0,4 1-28 0,2 1-48 16,4 0-16-16,2 1-43 0,1 0-57 0,1 2-61 16,-2-1-56-16,-1 0-73 0,-5 2-70 0,-7 0-61 15,0-1-75-15,-5 0-53 0,-5 3-33 0,-3-1-24 16,-3 1 7-16,-6 0 7 0,5 1 46 0,-5-1 25 15,0 0 48-15,0 0 47 0,0 0 53 0,-23 6 48 16,13-6 50-16,-2 1 36 0,3-1 33 0,-2 0 33 16,0 1 40-16,2 1 22 0,1-2 29 0,2 1 15 15,-2 0 8-15,3-1-3 0,0 1 6 0,0 1 8 16,-2 2 7-16,1 1 2 0,2 1 2 0,-1 1-1 16,4 4-9-16,-3 2-18 0,0-1-15 0,0 4-29 15,0 3-3-15,2-1-10 0,-1 7-16 0,2 0-13 16,1-5-28-16,0 4-37 0,-4-4-43 0,3 4-34 15,-2-5-37-15,2 1-57 0,-1-3-72 0,-2 0-56 16,2-1-73-16,-1-1-60 0,-4-2-54 0,3-5-37 16,-2 3-410-16,-3-2-956 0,1 0 422 0</inkml:trace>
  <inkml:trace contextRef="#ctx0" brushRef="#br0" timeOffset="64232.8">6074 10490 362 0,'-9'4'190'16,"-5"0"60"-16,2 0 29 0,2-3 25 0,0 3 41 15,-2-3 33-15,6-1 30 0,-3 1 22 0,0 0 6 16,4 0-3-16,5-1-16 0,-9 0-8 0,9 0-20 0,0 0-39 15,-5-2-16-15,5 2-33 0,0 0-28 16,19-11-30-16,-1 4-24 0,6-4-33 0,4 2-63 16,3 0-56-16,1-2-66 0,5 2-90 0,-2-1-109 15,-1 0-105-15,-1 1-119 0,3 1-128 0,-6-2-378 0,2-1-1005 16,-3-1 445-16</inkml:trace>
  <inkml:trace contextRef="#ctx0" brushRef="#br0" timeOffset="64469.01">6759 9959 199 0,'-5'-15'571'0,"1"4"38"0,-1 0 33 0,4-3 14 15,-2 5-3-15,3 0-29 0,0 2-42 16,4 3-34-16,0 0-40 0,3 3-36 0,5 2-33 0,1 4-36 16,4 5-36-16,4 4-33 0,3 4-35 0,-1 5-29 15,1 7-255-15,7 9-15 0,-5 4 0 0,-3 1 0 16,-4 0 0-16,-8 4 0 0,-2 2 0 0,-7-1 0 15,-4 0 0-15,-4 2 0 0,-4-5 0 0,-8 2 0 16,3-5 0-16,-11 2 0 0,-1-2 0 0,-10 0 0 16,0-3-392-16,-6 2-98 0,-7-4-57 0,-3-4-74 15,-23 8-403-15,21-17-1109 0,-4-1 491 0</inkml:trace>
  <inkml:trace contextRef="#ctx0" brushRef="#br0" timeOffset="64783.21">4273 9690 3237 0,'9'-23'105'0,"-5"6"-32"0,-7 3 40 0,2 1 41 15,-4 6 48-15,-5-2-14 0,-2 7 5 0,-6 3-19 0,-9 8-10 16,-2 5 14-16,-3 4 4 0,-14 14 16 16,4 10 13-16,-1-1 0 0,-13 24 3 0,7 2-8 15,9 10 7-15,6-1-15 0,7 3-15 0,9 1-7 16,13-23-11-16,5 4-20 0,10 25-19 0,7-30-11 0,17 21-9 16,11-5-4-16,11-8-26 0,11-6-28 15,13-9-50-15,8-8-70 0,9 0-96 0,18-16-145 16,-6-2-155-16,5-7-638 0,11-11-1198 0,3-8 530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6:22.764"/>
    </inkml:context>
    <inkml:brush xml:id="br0">
      <inkml:brushProperty name="width" value="0.05292" units="cm"/>
      <inkml:brushProperty name="height" value="0.05292" units="cm"/>
      <inkml:brushProperty name="color" value="#FF0000"/>
    </inkml:brush>
  </inkml:definitions>
  <inkml:trace contextRef="#ctx0" brushRef="#br0">727 5206 2694 0,'-32'8'89'0,"15"-1"-44"16,-2-2-27-16,1 3 33 0,18-8 44 16,-31 8 9-16,31-8 24 0,-20 2 24 0,20-2 6 0,0 0 11 15,0 0 2-15,-27 5-2 0,27-5-3 16,0 0 7-16,0 0 3 0,0 0-7 0,0 0 21 15,-23 5 2-15,23-5 6 0,0 0 9 0,0 0-2 0,0 0-7 16,0 0-2-16,0 0 1 0,0 0-6 16,0 0 6-16,47-35-6 0,-21 22-18 0,1-3 11 15,3-1-12-15,17-13-2 0,4 5 2 0,6-2-6 16,30-16-10-16,1 0-47 0,8-2-109 0,-3-2 0 16,3-3 0-16,8-3 0 0,4 3 0 0,10 3 0 15,0-2 0-15,0 2 0 0,-4 0 0 0,2-3 0 16,-7 12 0-16,-3-3 0 0,-9 4 0 0,-5 3 0 15,-6 0 0-15,-27 15 0 0,-8-1 0 0,-4 0 0 16,-14 6 0-16,-2 5 0 0,-13 0 0 0,0 3 0 16,-5 2 0-16,-2-1 0 0,-3 1 0 0,-3 1 0 15,-1 0 0-15,-4 3 0 0,6-2 0 0,-6 2 0 16,0 0 0-16,0 0 0 0,-23 5 0 0,5 2-41 16,3-1-361-16,-12 3-65 0,0 5-51 0,0-3-74 15,-3 4-437-15,-1-3-1114 0,-4 1 492 0</inkml:trace>
  <inkml:trace contextRef="#ctx0" brushRef="#br0" timeOffset="550.74">889 5227 3388 0,'-33'16'151'0,"-2"-5"-106"0,8-4 0 15,6-2-5-15,2 1 47 0,1 0 38 0,18-6 12 16,-22 4 3-16,22-4-24 0,0 0-2 0,-23 8-11 16,23-8-3-16,0 0-6 0,0 0-3 0,0 0 9 15,0 0 5-15,0 0 8 0,0 0 10 16,-24 1 10-16,24-1 9 0,0 0 1 0,0 0-1 0,0 0-2 16,0 0 5-16,0 0-8 0,0 0-2 0,0 0-12 15,0 0 8-15,0 0 7 0,0 0-2 0,0 0-11 16,24-14 13-16,-5 4-14 0,7-2-1 15,3-2 0-15,17-8 1 0,4-1-1 0,6-2-8 16,21-18 1-16,5 3-2 0,3-6-10 0,8 6-104 16,8-11 0-16,9 0 0 0,9-7 0 0,4 2 0 0,3-3 0 15,2-2 0-15,6 1 0 0,1 7 0 0,0 1 0 16,-5 3 0-16,-3 1 0 0,-12 6 0 0,-9-2 0 16,-14 5 0-16,-5 9 0 0,-30 9 0 15,-2 0 0-15,-5 1 0 0,-14 10 0 0,-4-3 0 16,-9 2 0-16,-5 3 0 0,-6 2 0 0,-2 2 0 15,-3 0 0-15,0 3 0 0,-2-1 0 0,0 1 0 0,-5 1 0 16,7-5 0-16,-3 3 0 0,-4 2 0 0,0 0 0 16,8-3 0-16,-8 3 0 0,0 0 0 0,4-3 0 15,-4 3 0-15,0 0 0 0,0 0 0 16,0 0 0-16,0 0 0 0,0 0 0 0,0 0 0 16,8-2 0-16,-8 2 0 0,0 0 0 0,0 0 0 15,0 0 0-15,0 0 0 0,0 0 0 0,0 0 0 16,0 0 0-16,0 0 0 0,0 0 0 0,0 0 0 0,0 0 0 15,0 0 0-15,0 0 0 0,-16 8 0 0,16-8 0 16,-19 7-1366-16,9 0-1478 0,-2-3 654 16</inkml:trace>
  <inkml:trace contextRef="#ctx0" brushRef="#br0" timeOffset="1816.82">4837 5688 183 0,'0'0'488'0,"0"-7"4"0,0 5 21 16,0 2 4-16,0-5-7 0,0 5-18 0,0-5-20 0,0 5-42 15,2-2-14-15,-2 2-39 0,0 0-36 16,0 0-3-16,0 0 10 0,9 10-17 0,-2-2-14 15,-1 0-21-15,4 4-33 0,-3-1-22 0,3-2-27 0,0 6-7 16,-1-1-14-16,5-1-18 0,-5 2-138 16,0-4-37-16,0-2 0 0,1 0 0 0,-2-1 0 15,2 0 0-15,2-3 0 0,-1-1 0 0,-1 1 0 16,3-4 0-16,-3 0 0 0,9 1 0 0,1-5 0 16,-2-2 0-16,-1-1 0 0,1-3 0 0,8-3 0 0,-2-3 0 15,-6 2 0-15,3-4 0 0,-1 1 0 16,-5 5 0-16,1-3 0 0,-2 5 0 0,1-1 0 15,-6 3 0-15,0 0 0 0,-2 2 0 0,1 3 0 0,0-1 0 16,-2 3 0-16,3 0 0 0,-4 1 0 0,3 5 0 16,1-1 0-16,2 4 0 0,0-1 0 15,-2 0 0-15,5 2 0 0,-4 2 0 0,-1-4 0 16,4 2 0-16,-4-5 0 0,1 1 0 0,0 0 0 0,0-3 0 16,2 1 0-16,-1 2 0 0,1-6 0 0,-2 0 0 15,3 0 0-15,-3-5 0 0,4 1 0 0,0 1 0 16,4-6 0-16,-9 3 0 0,6-2 0 0,2-4 0 15,-1 3 0-15,0-2 0 0,0-1 0 0,-7 2 0 16,7 2 0-16,-7 1 0 0,1 2 0 0,-4 0 0 16,2 1 0-16,-2 2 0 0,-1 1 0 0,2 1 0 15,-1 2 0-15,3 2 0 0,-5 0 0 0,1 3 0 16,4 1 0-16,-4 0 0 0,4-1 0 0,0 3 0 16,0-3 0-16,1 1 0 0,-3-1 0 0,2-1 0 15,2-2 0-15,-2 1 0 0,0-2 0 0,4-2 0 16,-3 0 0-16,3 0 0 0,1-2 0 0,-1 0 0 15,3-5 0-15,1 0 0 0,-1-2 0 0,1-1 0 16,2 1 0-16,-2-4 0 0,6-4 0 0,-8 3 0 16,1 2 0-16,1 2 0 0,-2-1 0 0,-5 4 0 15,-3 0 0-15,2-1 0 0,-2 5 0 0,-3 0 0 16,3 2 0-16,-7 0 0 0,10 1 0 0,-4 3 0 16,0 0 0-16,-1 2 0 0,0-3 0 0,2 3 0 15,-4-1 0-15,3 0 0 0,0 0 0 0,0 0 0 16,-1 1 0-16,3-3 0 0,-3-1 0 0,4 1 0 0,0 0 0 15,-1-2 0-15,1-1 0 0,1-1 0 0,-1-2 0 16,4-3 0-16,-3 0 0 0,4-5 0 16,-5 2 0-16,5-5-1366 0,-4-4-1478 0,2 1 654 15</inkml:trace>
  <inkml:trace contextRef="#ctx0" brushRef="#br0" timeOffset="1951.43">6802 5556 5596 0,'0'3'422'15,"0"-1"-120"-15,0-2 77 0,-5 5 34 0,5-5-49 16,-7 1-83-16,0-1-67 0,7 0-51 0,-10-1-106 0,10 1-57 16,0 0 0-16,-8-3 0 0,2 0-295 0,5-2-283 15</inkml:trace>
  <inkml:trace contextRef="#ctx0" brushRef="#br0" timeOffset="4383.42">3882 6910 177 0,'-19'-8'457'0,"1"2"8"0,-1-1 32 0,6 6 7 16,-1-1-3-16,6 0-13 0,1 2-10 0,-1 0-30 15,0 0-40-15,3-1-17 0,5 1-41 0,-6 1-33 16,6-1-36-16,0 0-21 0,0 0 1 0,0 0-29 15,0 0-26-15,37 0-17 0,-6-1-19 0,7 2-14 16,20 0-7-16,4-2-24 0,-1 1-10 0,2 0-11 16,2-1-37-16,0 1-5 0,-2 0-43 0,-4-5-21 15,-8 10-24-15,-18-6-22 0,3-1-28 0,-16 4-23 16,2-2-26-16,-9 0-13 0,-5 0-22 0,-5-4-49 16,0 3-48-16,-3 1-83 0,0 0-61 0,-45 0-48 15,13 0-61-15,-19-3-330 0,-3 3-909 0,2 8 402 16</inkml:trace>
  <inkml:trace contextRef="#ctx0" brushRef="#br0" timeOffset="4616.42">3918 6944 2 0,'-28'8'273'0,"-2"-3"32"0,12 0-6 16,1-2-13-16,6 1 7 0,4-2 0 0,0 1 10 15,1-2 17-15,1 1 14 0,0-1 7 0,5-1-3 16,0 0 0-16,0 0-14 0,0 0-8 0,0 0-16 16,0 0-38-16,21 1-12 0,-8-2-24 0,10 0-28 15,9-4-7-15,0 2-31 0,8-1-18 0,13 2-10 16,4 1-21-16,0 0-6 0,-19 0-10 0,17-3-11 15,-3 7-13-15,-12-2-15 0,12 0-21 0,-18 1-11 0,-4-2-7 16,-9-1-10-16,-3 2-1 0,-4-1 13 16,-5 0-5-16,-1 0-3 0,-5-2-6 0,-3 2-6 15,0 0-7-15,0 0-30 0,0 0-44 0,-25 1-75 16,16-2-83-16,-2 0-98 0,-2 1-126 0,1 2-463 16,6-1-1004-16,6-1 446 0</inkml:trace>
  <inkml:trace contextRef="#ctx0" brushRef="#br0" timeOffset="7132.92">15511 5842 71 0,'-12'-5'264'0,"1"-3"-11"0,0 1-15 16,-6-3-16-16,1 1-15 0,1 0-11 0,-3-1-8 0,1 2-9 15,1-2-4-15,-4 1-20 0,4-1-4 0,-3 1-11 16,-2 1-11-16,-4-2-3 0,-5 1-12 0,4 0-17 15,-4 1-4-15,1 2-10 0,-4 3-7 0,1 0-3 16,1 2 8-16,-2-2-19 0,-1 3 5 0,0 1-5 16,-5 2-8-16,4 0 14 0,-2 1-2 0,1 3-11 15,0-4 8-15,2 3 1 0,-1 3 6 16,3-1 14-16,-4 2 5 0,2-1-15 0,2 1 2 0,0 4 6 16,-4-1-1-16,8 4 2 0,-4-1 0 0,2 0-1 15,-1 3 3-15,3 1 8 0,-3 0-6 0,4 0-8 16,4 1 3-16,-2 1-2 0,2 2 2 0,1-2 0 15,4 3 0-15,1 0-6 0,-2 0 0 0,4-1-5 16,-1 4 0-16,5-2-3 0,1 0 0 0,1 2 2 16,-4-2-1-16,7 0-4 0,-2 2 2 0,4-1 2 15,0-1-5-15,4 2-3 0,0-3 0 0,0 1-9 16,4 2-1-16,0-9 7 0,1 6-8 0,0-7-3 16,3 2-2-16,5 2-1 0,-3 0 8 0,4 2 4 15,1-1-8-15,-1-7-2 0,0 4-5 0,6 0-2 16,-2-1 4-16,5 2-1 0,-2-3-18 0,7-2 11 15,-2 2-10-15,1-3 4 0,1 0-3 0,1-2 1 16,-1 0-13-16,3-2 10 0,1 1-9 0,-3 1-1 16,2-1 4-16,4-1-2 0,-3-1-3 0,-2-2-2 15,2-2 4-15,0 2-3 0,0-3-1 0,0 1 4 16,1 0-12-16,-5-6 10 0,3 1 1 0,1 0-4 16,-4-3 22-16,4 0-7 0,0-4 3 0,-1-2 10 15,1-1 3-15,3 5 7 0,-5-5 13 0,4-2-6 0,-2-2 18 16,-1-2-8-16,-1 4 3 0,0-1 19 15,-1-3-15-15,-3 2-56 0,0-4-16 0,-1 1 0 16,-2-2 0-16,0 2 0 0,-1-1 0 0,-2-3 0 0,1 3 0 16,-3-1 0-16,-1-2 0 0,0 0 0 0,2-2 0 15,-5-3 0-15,4 4 0 0,-5-3 0 16,1-1 0-16,-1-1 0 0,-2-2 0 0,-2-3 0 16,-2 1 0-16,-2-1 0 0,-1-2 0 0,-3 2 0 0,-2-1 0 15,-3-2 0-15,0-2 0 0,-5 2 0 0,-1 2 0 16,-4 1 0-16,-3-3 0 0,-6 6 0 0,1-1 0 15,-2 1 0-15,-3 0 0 0,-8-4 0 16,-1 1 0-16,5 10 0 0,-1 1 0 0,0-1 0 0,-2 3 0 16,-9-7 0-16,-4 5 0 0,14 6 0 0,-3 1 0 15,4 1 0-15,-1 1 0 0,2 2 0 0,1 1 0 16,0 2 0-16,2 1 0 0,9 3 0 0,1 0 0 16,1-1-229-16,7 2-346 0,-3 1-95 0,3-2-450 15,6 1-1213-15,4 1 537 0</inkml:trace>
  <inkml:trace contextRef="#ctx0" brushRef="#br0" timeOffset="7282.82">15632 5859 4691 0,'5'6'259'0,"-1"-4"-133"0,-3 2 34 16,1-3 32-16,-2-1 4 0,0 0-31 0,0 0-47 15,0 0-28-15,-26-4-56 0,13 4-78 0,3 0-152 16,1 0-212-16,-4 2-490 0,-1-2-971 0,1 2 430 15</inkml:trace>
  <inkml:trace contextRef="#ctx0" brushRef="#br0" timeOffset="22119.02">22810 7797 437 0,'-1'-9'554'0,"-1"3"12"0,-2-1 9 0,4-1-10 16,-1 2-16-16,1 2-20 0,-2 0-42 0,1-1-44 15,-1 2-48-15,2 3-15 0,0 0-32 0,0 0-18 16,0 0-13-16,1 13-12 0,1-1-18 0,2 2-25 16,1 2-21-16,-4-3-23 0,2 3-16 0,2 0-18 15,0 0-167-15,1-3-17 0,-1-1 0 0,3 1 0 16,-2-2 0-16,1-1 0 0,2-1 0 0,3-3 0 0,-1 2 0 15,1-4 0-15,4-1 0 0,2-2 0 0,0-3 0 16,4-1 0-16,-2-1 0 0,1-3 0 16,4-2 0-16,-6-1 0 0,8-3 0 0,-5-1 0 0,2 0 0 15,3 0 0-15,-4 1 0 0,-5 2 0 16,-1 1 0-16,-2 4 0 0,-2-1 0 0,-2 5 0 0,0-2 0 16,0 4 0-16,-3 2 0 0,-1 0 0 15,2 3 0-15,-1 2 0 0,0 1 0 0,-2 0 0 0,4 5 0 16,-5-3 0-16,1 1 0 0,-1 1 0 0,1-1 0 15,2 3 0-15,1-3 0 0,-2-2 0 0,1 0 0 16,1-2 0-16,-3 0 0 0,6 0 0 0,-1-4 0 16,-2-2 0-16,4 1 0 0,1-2 0 0,2-3 0 15,4-1 0-15,-2-3 0 0,2 0 0 0,4-3 0 16,3 0 0-16,0-3 0 0,0-2 0 0,-5-1 0 16,6 4 0-16,-4 0 0 0,4 3 0 0,-7 3 0 15,-5 2 0-15,2 2 0 0,0 0 0 0,-4 2 0 16,-4 5 0-16,1-1 0 0,-1 1 0 0,-1 4 0 15,-3 1 0-15,7 1 0 0,-5 0 0 0,1-2 0 16,3 3 0-16,0 1 0 0,3-3 0 0,4 0 0 16,0-3 0-16,8 0 0 0,-5-1 0 0,0-2 0 15,7-3 0-15,1-2 0 0,-2-2 0 0,0 1 0 16,0-5 0-16,-1-2 0 0,1-2 0 0,-4-1 0 16,-2-3 0-16,-4 4 0 0,-5-5-243 0,1 4-1082 0,1-2-1436 15,-6 0 636-15</inkml:trace>
  <inkml:trace contextRef="#ctx0" brushRef="#br0" timeOffset="23851.05">2604 8561 78 0,'-5'-6'315'0,"0"-2"10"0,1 0 12 16,0 1 8-16,0-1-16 0,2-3 15 15,-2-1 10-15,-4 4 6 0,3-2 4 0,4 2 6 16,-3-1-9-16,-1 2-3 0,1-3 5 0,0 8-9 16,-1-3-8-16,4 1-22 0,-2 2-23 0,3 2-33 0,-1-4-30 15,1 4-15-15,0 0-13 0,0 0-19 16,-5 14-13-16,5-6-10 0,0 2-24 0,0 3-3 16,5 2-22-16,-4 1-13 0,3 1-8 0,1-5-11 15,0 4-4-15,3-6-74 0,2 3-9 0,-1-3 0 0,0-1 0 16,4-5 0-16,-3 3 0 0,3-3 0 0,1-1 0 15,4-2 0-15,0-1 0 0,1-3 0 16,-1 1 0-16,1-6 0 0,-1 3 0 0,1-4 0 16,-5-2 0-16,4-1 0 0,-1 1 0 0,-2-2 0 0,-1 4 0 15,0-1 0-15,-5 4 0 0,-1 0 0 0,-1 3 0 16,0-1 0-16,-1 2 0 0,1 2 0 0,-7 0 0 16,12 2 0-16,-4 5 0 0,0-1 0 0,-1 4 0 15,6 2 0-15,-3 1 0 0,-1 0 0 0,4 2 0 16,-3-2 0-16,4 0 0 0,2 0 0 0,-6-3 0 15,4-1 0-15,0 0 0 0,-1-4 0 0,1 3 0 16,0-5 0-16,-3-3 0 0,1 0 0 0,2-1 0 16,5-2 0-16,-1-3 0 0,-4 2 0 0,-1-5 0 15,2 0 0-15,-2 2 0 0,1-5 0 0,0 0 0 16,2-3 0-16,-3 1 0 0,0 1 0 0,-4 4 0 16,3 1 0-16,-3 2 0 0,-3 2 0 0,2 0 0 15,-1 1 0-15,0 3 0 0,3 0 0 0,-2 4 0 16,1 2 0-16,-2 0 0 0,1 2 0 0,2 1 0 15,-1-1 0-15,-1 1 0 0,2-1 0 0,-1 2 0 16,0-1 0-16,-1 0 0 0,3-2 0 0,-3 0 0 16,1-1 0-16,1-3 0 0,-4 1 0 0,3-1 0 15,0-2 0-15,3-2 0 0,-3-1 0 0,2-1 0 16,1 1 0-16,-1-1 0 0,7-7 0 0,-4 2 0 16,1-1 0-16,1-2 0 0,-1 0 0 0,-2-1 0 15,2 2 0-15,-3 3 0 0,-3 0 0 0,2 0 0 0,-1 3 0 16,-1 0 0-16,3 2 0 0,-2 2 0 15,-2 0 0-15,2 3 0 0,0 4 0 0,-1 0 0 16,3 0 0-16,0 5 0 0,-3-3 0 0,5 1 0 16,-6 1 0-16,2 0 0 0,3 1 0 0,-4-4 0 0,3 0 0 15,-1-1 0-15,2 1 0 0,-3-4 0 0,3 0 0 16,0 0 0-16,-2-3 0 0,3-1 0 16,-2-2 0-16,2-1 0 0,-3 1 0 0,3-3 0 15,0-4 0-15,3 3 0 0,-2-3 0 0,3-1 0 0,0-2 0 16,-4 0 0-16,4-1 0 0,-3-1 0 0,-2 3 0 15,3 0 0-15,-5 6 0 0,-1-1 0 0,-2 2 0 16,1 1 0-16,-1 2 0 0,2 2 0 16,0 2 0-16,-1 1 0 0,1 3 0 0,-1 0 0 0,-1 1 0 15,2 1 0-15,0 3 0 0,-1 1 0 0,0-3 0 16,0 0 0-16,-4 1 0 0,8 1 0 0,-4-5 0 16,-1 2 0-16,-2-6 0 0,0 2 0 0,2 0 0 15,0-3 0-15,2-1 0 0,0-1 0 0,0-3 0 16,2-4 0-16,-1 4 0 0,3-8 0 0,3 3 0 15,-3-5 0-15,-1 1 0 0,10-8 0 0,-8 8 0 16,1-4 0-16,-1 5 0 0,-1-2 0 0,-1 2 0 16,-3 2 0-16,0 5 0 0,2-3 0 0,-1 4 0 15,-1 3 0-15,-1 0 0 0,2 0 0 0,0 4 0 16,-1 1 0-16,0 2 0 0,3-3 0 0,0 3 0 16,4 2 0-16,-2 1 0 0,0-2 0 0,-2-1 0 15,-1-1 0-15,4-1 0 0,1 0 0 0,2-3 0 16,-1 0 0-16,1-2 0 0,0-3 0 0,-1-3 0 15,5 1 0-15,-1-2 0 0,-4 0 0 0,6-5 0 16,-6 2 0-16,-1-1 0 0,0 0 0 0,0 0 0 16,6-6 0-16,-8 5 0 0,-1 5 0 0,-2-6 0 15,-2 5 0-15,-5 1 0 0,3 1 0 0,-3 4 0 16,3-2 0-16,-8 4 0 0,0 0-1366 0,0 0-1478 16,0 0 654-16</inkml:trace>
  <inkml:trace contextRef="#ctx0" brushRef="#br0" timeOffset="26199.96">4414 4530 303 0,'0'-16'525'0,"0"4"15"0,0 1 8 0,-1 1-4 16,-1-1-6-16,1 5-17 0,1-1-11 0,0 2-39 15,0 0-22-15,-1 0-33 0,1 5-29 16,0-6-36-16,0 6-21 0,0 0-32 0,0-4-26 16,0 4-25-16,0 0-2 0,0 0-8 0,0 0-19 0,0 0-17 15,4 17-161-15,-3-11-40 0,1-1 0 0,0 0 0 16,3 0 0-16,0 0 0 0,1-3 0 0,4 2 0 15,4-2 0-15,3-2 0 0,4-1 0 0,8-6 0 16,-1-1 0-16,3-4 0 0,1-3 0 16,2-2 0-16,11-8 0 0,1-3 0 0,-4 4 0 0,5-1 0 15,-16 7 0-15,-2-3 0 0,-2 5 0 0,-5 0 0 16,-4 7 0-16,0-1 0 0,-8 5 0 16,-1-1 0-16,-4 2 0 0,4 1 0 0,-4 1 0 15,-1-1 0-15,1 2 0 0,-2-1 0 0,-3 2 0 0,4-3 0 16,-4 3 0-16,0 0 0 0,0 0 0 0,0 0 0 15,0 0 0-15,0 0 0 0,10 9 0 0,-12-6 0 16,5 2 0-16,-2-1 0 0,0-2 0 16,-1 4 0-16,3-1 0 0,-2 0-29 0,2-2-1332 0,1 1-1473 15,1 0 651-15</inkml:trace>
  <inkml:trace contextRef="#ctx0" brushRef="#br0" timeOffset="26333.46">5569 4362 5346 0,'10'2'353'0,"-2"0"-126"0,-2-2 58 0,-2 2 17 0,-4-2-7 16,0 0-55-16,0 0-68 0,8-5-24 0,-8 5-83 16,2-3-64-16,1 0-159 0,2 1-209 0,1-1-269 15,6 2-410-15,-12 1-1133 0,25 0 502 0</inkml:trace>
  <inkml:trace contextRef="#ctx0" brushRef="#br0" timeOffset="28099.75">14466 5468 306 0,'6'-5'515'0,"0"1"19"0,-1 2 14 16,-4-1-7-16,3-2-17 0,1 3-15 16,-1 0-31-16,-4 2-29 0,9-2-19 0,-9 2-16 0,12-1-13 15,-5 5-14-15,1 3-21 0,1-1-17 0,4 6-10 16,-3 2-25-16,2 2-20 0,-1 0-15 0,2 6-65 16,-2 1-214-16,-1-6 0 0,-1 8 0 15,-2-6 0-15,0-3 0 0,2 1 0 0,-2 0 0 0,-1-5 0 16,-1-1 0-16,2-2 0 0,-1 0 0 0,-1-2 0 15,-1-1 0-15,5-1 0 0,-1-4 0 0,3-4 0 16,8-3 0-16,8-7 0 0,1-1 0 0,7-6 0 16,9-12 0-16,7-3 0 0,20-15 0 0,-1-2 0 15,-1 0 0-15,4-5 0 0,0 1 0 0,1 4 0 16,-23 21 0-16,8 0 0 0,-5 5 0 0,-1 5 0 16,-8-1 0-16,-9 11 0 0,-5 2 0 0,-1-1 0 15,-8 5 0-15,-4 1 0 0,-5 1 0 0,-2 1 0 16,-1-1 0-16,-1 3 0 0,-5 0 0 0,4 1 0 15,-6 3 0-15,3-1 0 0,-2 0 0 0,-2 2 0 16,-1 2 0-16,0-2 0 0,0 1 0 0,-4 1 0 0,4-1 0 16,-5 2 0-16,3 0 0 0,-1-3 0 15,-1 0 0-15,0 1 0 0,2 1 0 0,-5-5-1366 16,2 1-1478-16,5-3 654 0</inkml:trace>
  <inkml:trace contextRef="#ctx0" brushRef="#br0" timeOffset="28249.82">16395 5416 7337 0,'6'1'314'0,"-6"-1"-155"15,0 0-15-15,0 0-7 0,0 0-40 0,-6-11-94 16,6 11-3-16,-1-6-36 0,1 6-208 0,0 0-213 16,0 0-288-16,0 0-374 0,0 0-1211 0,0 0 537 15</inkml:trace>
  <inkml:trace contextRef="#ctx0" brushRef="#br0" timeOffset="30766.6">17311 7888 3826 0,'-9'-6'85'0,"4"2"-14"0,-5 0 21 0,4 1 52 15,1 0 61-15,3 0 4 0,-3 1-10 0,1-1-18 16,4 3-23-16,0 0 1 0,0 0 8 0,0 0 10 16,-5 11 1-16,10-5 5 0,-1 2-9 0,1 3 18 15,2-1-10-15,0 0-7 0,2 5 0 0,0-2-4 16,0 0-6-16,1 1-6 0,-1-4-12 0,0-1-1 16,8 0-5-16,-7-1 0 0,7 0-4 0,-1 0-85 15,3-3-52-15,1-4 0 0,9-2 0 0,-1-2 0 16,4-1 0-16,4-6 0 0,2 1 0 0,-1-3 0 15,16-8 0-15,-2 1 0 0,-5-4 0 0,0 3 0 16,-10 4 0-16,1 1 0 0,10-2 0 0,-11 9 0 16,-3-1 0-16,-2 5 0 0,-2 4 0 0,-6 1 0 15,5 6 0-15,-5 4 0 0,0 5 0 0,0 0 0 16,-2 2 0-16,0 2 0 0,-4 3 0 0,2-2 0 16,2 0 0-16,-2 2 0 0,2-3 0 0,0-2 0 15,2 0 0-15,-5-6 0 0,7 1 0 0,0-3 0 16,3 0 0-16,3-6 0 0,1 0 0 0,3-4 0 0,3-1 0 15,1-4 0-15,-1-1 0 0,15-4 0 0,-2 0 0 16,-16 0 0-16,15-4 0 0,-14 6 0 0,2 0 0 16,-2 1 0-16,0 2 0 0,-4 2 0 0,0 0 0 15,-4 3 0-15,-6 1 0 0,-3 2 0 16,-1-1 0-16,0 2 0 0,-2 3 0 0,0 0 0 0,-1 0 0 16,-6 2 0-16,2 0 0 0,1-3 0 0,-7 5 0 15,3-2 0-15,-12 1 0 0,0 6-1366 0,-5-2-1478 16,-14 2 654-16</inkml:trace>
  <inkml:trace contextRef="#ctx0" brushRef="#br0" timeOffset="33801.05">4066 9802 85 0,'0'0'510'0,"-2"-2"16"0,2 2 8 16,-3-4 2-16,0 0-5 0,3 4 1 0,-3-2-30 0,3 2-24 16,-4-3-36-16,4 3-36 0,0 0-19 0,-4-3-25 15,4 3-32-15,0 0-27 0,0 0-26 0,0 0-17 16,0 0-18-16,0 0-5 0,0 0-15 0,0 0-9 15,0 0-24-15,1 11-102 0,-1-11-87 0,3 5 0 16,-2-2 0-16,2 0 0 0,-3-3 0 0,2 4 0 16,2 0 0-16,-4-4 0 0,3 4 0 0,-1-2 0 15,-2-2 0-15,9 4 0 0,-5-3 0 0,5 0 0 16,-4-1 0-16,5 0 0 0,-1-1 0 0,3 1 0 16,0-1 0-16,2-3 0 0,3-1 0 0,1 1 0 15,0 1 0-15,1 1 0 0,0-2 0 0,-1 1 0 16,3-4 0-16,-1 4 0 0,-2-2 0 0,1 2 0 15,-1-1 0-15,-5 3 0 0,0-2 0 0,-3 2 0 16,0 0 0-16,-2 1 0 0,-3 0 0 0,2 0 0 16,-7 0 0-16,9 1 0 0,-5-1 0 0,1 2 0 0,-1 1 0 15,0 1 0-15,1-2 0 0,0 1 0 16,0 1 0-16,2-2 0 0,3 3 0 0,1-3 0 16,5 0 0-16,3-1 0 0,0-2 0 0,4-3 0 15,4-2 0-15,2-1 0 0,-2 1 0 0,-8 0 0 0,3 0 0 16,-4-1 0-16,1-1 0 0,-2-1 0 15,-2 2 0-15,2-3 0 0,-8 4 0 0,2 0 0 16,-7 0-550-16,0 4-724 0,-3-2-1380 0,-1 4 611 16</inkml:trace>
  <inkml:trace contextRef="#ctx0" brushRef="#br0" timeOffset="34983.18">9881 4165 5157 0,'5'-28'350'16,"-2"1"-132"-16,-2-2 15 0,-1 11 113 0,1 1 20 15,3 2-28-15,-4 2-31 0,0 9-35 0,0-5-46 16,0 4-25-16,1 4-24 0,-1 1-177 0,0 0 0 16,3 21 0-16,-2-1 0 0,-1 9 0 0,0 2 0 15,3 1 0-15,-1 3 0 0,-4 1 0 0,2 14 0 16,0-5 0-16,0-10 0 0,0-5 0 0,0-1 0 16,0 0 0-16,0-3 0 0,0-8 0 0,0 0 0 15,0-8 0-15,0-1 0 0,0-2 0 0,0-2 0 16,0-5 0-16,0 0 0 0,0 0 0 0,-4-20 0 15,4 3 0-15,0-1 0 0,0-11 0 0,-3-1 0 16,3-17 0-16,3 11 0 0,-2-17 0 0,4-3 0 16,-1-4 0-16,0 1 0 0,5 2 0 0,0 2 0 0,-2 5 0 15,10 6 0-15,-4 18 0 0,1-2 0 16,0 5 0-16,-2 8 0 0,8-3 0 0,-5 4 0 16,3 7 0-16,0 1 0 0,-4 3 0 0,5 3 0 15,3 5 0-15,-2 2 0 0,1 0 0 0,5 6 0 16,-2 1 0-16,-1 6 0 0,-9-6 0 0,4 8 0 0,-5-1 0 15,-1 2 0-15,-7-4 0 0,-2 0 0 0,-3 2 0 16,-4 3 0-16,-9 0 0 0,1 0 0 16,-9-3 0-16,1 0 0 0,-7-3 0 0,0-3 0 0,-4-1 0 15,1-2 0-15,-1-3 0 0,2 0 0 0,0-5 0 16,9 1 0-16,2-3 0 0,4 1 0 16,5-2 0-16,3 1 0 0,-2 0 0 0,3-1 0 15,5-1 0-15,0 4 0 0,0-4 0 0,14 8 0 0,0 2 0 16,8-2 0-16,5 5 0 0,-2 3 0 0,1-2 0 15,2-1 0-15,0 3 0 0,-4 0 0 0,-1 0 0 16,3 0 0-16,-9-2 0 0,-1-2 0 0,-2 1 0 16,1 0 0-16,0-4 0 0,-5 1 0 0,-3-1 0 15,2-1 0-15,-1-1 0 0,-2-4 0 0,2 5 0 16,-3-5-74-16,-1-1-652 0,3-2-507 0,-7 0-1334 16,12-5 591-16</inkml:trace>
  <inkml:trace contextRef="#ctx0" brushRef="#br0" timeOffset="35253.47">10534 4317 185 0,'4'-1'516'0,"-4"1"4"16,1-2-8-16,-1 2 27 0,0 0 8 0,-13 7 27 16,8-3-16-16,-5 3-12 0,2 0-34 0,2 3-22 15,0-2-29-15,-1 4-36 0,1 5-36 0,2-1-28 16,1-5-36-16,3 5-31 0,2 1-27 0,-1-5-97 16,4 3-170-16,-1-4 0 0,5 1 0 0,-1-3 0 15,1-1 0-15,3-3 0 0,0-4 0 0,1 3 0 16,3-3 0-16,-5-2 0 0,1-2 0 0,-2 0 0 15,2-3 0-15,3-6 0 0,-4 2 0 0,-1-4 0 16,-4-3 0-16,2 0 0 0,-7 1 0 0,-1-2 0 16,0 3 0-16,-3 4 0 0,-3 0 0 0,-4-4 0 15,1 8 0-15,0-3 0 0,-5 4 0 0,-4-1 0 16,4 5 0-16,2-1 0 0,2 0 0 0,-2 2 0 16,4 0 0-16,1 1 0 0,2-1 0 0,5 1 0 15,0 0-125-15,0 0-1220 0,0 0-1456 0,22-7 645 16</inkml:trace>
  <inkml:trace contextRef="#ctx0" brushRef="#br0" timeOffset="35435.83">11015 4180 6408 0,'0'0'484'0,"-8"-6"-177"0,8 6-19 0,0 0-21 0,1-8-27 16,-1 8-47-16,13-4-189 0,-3-4-4 15,12 2 0-15,6-2 0 0,3-1 0 0,1-1 0 0,2 0 0 16,-2 1-203-16,-1-1-231 0,-6 3-136 0,-3 2-594 16,-4 1-1261-16,-5 1 557 0</inkml:trace>
  <inkml:trace contextRef="#ctx0" brushRef="#br0" timeOffset="35584.07">11146 4239 3701 0,'-8'9'584'0,"0"-3"-229"16,0 0-55-16,4-2 28 0,-1 3 12 0,1-3-18 15,3 0-22-15,1-4-45 0,6 5-53 0,1-4-18 16,4-1-13-16,10-1-29 0,5-2-49 0,5-1-73 16,-4-1-102-16,0-3-122 0,1 0-156 0,-4-3-171 15,1-2-489-15,0-2-1105 0,-3-2 488 0</inkml:trace>
  <inkml:trace contextRef="#ctx0" brushRef="#br0" timeOffset="35966.47">11854 3946 6696 0,'0'-7'319'0,"0"2"-137"16,0-3 90-16,0 1 52 0,2 2 15 0,0 1-280 16,-4 0-59-16,2-1 0 0,0 5 0 0,-2-6 0 15,2 6 0-15,0 0 0 0,0 0 0 0,0 0 0 16,-14 14 0-16,10-3 0 0,-3 3 0 0,-1 0 0 15,2 4 0-15,-4-2 0 0,3 1 0 0,3 2 0 16,2 0 0-16,-2 0 0 0,2-2 0 0,4 1 0 16,0-2 0-16,3 0 0 0,3 0 0 0,4-1 0 15,0 1 0-15,4-2 0 0,3 3 0 0,0-2 0 16,-2-5 0-16,6 5 0 0,-5-3 0 0,-3-3 0 16,0 3 0-16,-2-2 0 0,-4-2 0 0,0 2 0 0,-1-2 0 15,-3-1 0-15,-1 2 0 0,-2 0 0 0,-2 2 0 16,-1-5 0-16,-3 2 0 0,-2 0 0 15,-3-2 0-15,-3-1 0 0,1 1 0 0,-3-2 0 16,-3 0 0-16,-6 0 0 0,5-2 0 0,-4-3 0 0,2-4 0 16,-7-2 0-16,2-8 0 0,0 5 0 0,2-9-597 15,3 0-669-15,1-5-1371 0,-2-1 606 16</inkml:trace>
  <inkml:trace contextRef="#ctx0" brushRef="#br0" timeOffset="36116.35">11867 3934 571 0,'8'-8'596'0,"-2"2"10"16,-1 3 13-16,-1-4 7 0,4 3-7 16,-2 1-39-16,-1-1-47 0,3-2-55 0,2 3-51 15,3 1-54-15,1-2-91 0,6 2-108 0,0-3-140 0,0 5-169 16,-1-2-208-16,0 2-246 0,3 0-320 0,-2 2-984 16,0 3 435-16</inkml:trace>
  <inkml:trace contextRef="#ctx0" brushRef="#br0" timeOffset="36249.9">12327 4228 260 0,'0'4'657'0,"-1"1"-3"0,-2-3-38 16,3-2-40-16,0 0-54 0,0 0-81 0,8 3-88 0,-8-3-123 16,14-8-153-16,-5 1-194 0,4 0-234 0,1-4-302 15,-3-2-708-15,2 0 313 0</inkml:trace>
  <inkml:trace contextRef="#ctx0" brushRef="#br0" timeOffset="36516.15">12639 3910 265 0,'0'-4'662'0,"1"-1"22"0,-1-1-4 0,3 3-18 16,-1 0-18-16,3-2-13 0,1 3-43 0,4 2-36 15,1-1-36-15,2 3-47 0,6 3-37 0,-1 0-42 16,1 3-31-16,-2 1-40 0,2 2-30 0,4 5-240 15,-7-4-49-15,0 7 0 0,2 4 0 0,-7 0 0 16,0 3 0-16,-6-7 0 0,-1 9 0 16,-4-2 0-16,-3 3 0 0,-1-3 0 0,-2 2 0 0,-2-1 0 15,-3 0 0-15,0 1 0 0,-1-1 0 0,-1 0 0 16,0-6 0-16,3 5 0 0,2-10 0 0,2-1 0 16,3-4 0-16,-3 4 0 0,2-6 0 0,0-5 0 15,0 2-395-15,3-6-313 0,1 0-474 0,0 0-1280 16,-10-9 567-16</inkml:trace>
  <inkml:trace contextRef="#ctx0" brushRef="#br0" timeOffset="36651.3">12702 4285 285 0,'-5'-7'562'0,"2"1"5"0,2 0 18 0,-1 0 16 0,2 1 2 16,0 0-26-16,0-2-33 0,4 1-40 0,4 1-51 16,7-3-47-16,4 1-48 0,8-2-68 0,8 1-98 15,0-2-102-15,4 4-112 0,13-3-112 0,-15 4-127 16,17 0-131-16,-17 2-125 0,-1-3-366 0,2 2-954 15,-2 2 422-15</inkml:trace>
  <inkml:trace contextRef="#ctx0" brushRef="#br0" timeOffset="36768.5">13348 4162 1057 0,'19'2'273'16,"-1"-2"78"-16,-7 2 34 0,-4-1 49 0,1 3 27 15,-2-3 24-15,-1 1 12 0,2 1-6 0,-6-2-9 16,3 2-29-16,-4-3-42 0,5 3-44 0,-2 0-34 16,0-1-45-16,-3 3-76 0,4-3-102 0,-1 2-139 0,-3-4-151 15,0 5-183-15,1 1-213 0,-5-3-415 16,-1 1-1073-16,-9 2 475 0</inkml:trace>
  <inkml:trace contextRef="#ctx0" brushRef="#br0" timeOffset="37134.56">10438 4828 5133 0,'-38'-1'701'16,"2"-2"-355"-16,-3-1-130 0,8 1 16 0,10 0 63 15,2-1 77-15,6 1-6 0,1-1-24 0,0 2-154 16,6 1-188-16,-2-3 0 0,3 2 0 0,5 0 0 16,0 2 0-16,14-9 0 0,7 4 0 0,12 0 0 15,28 1 0-15,34-1 0 0,-3 4 0 0,7 2 0 16,10 0 0-16,7 2 0 0,8 0 0 0,4 2 0 15,6 1 0-15,6-4 0 0,0 3 0 0,-7-2 0 0,3-1 0 16,0 0 0-16,-5 0 0 0,-9 0 0 0,-7-1 0 16,-16-1 0-16,-3-1 0 0,-38 1 0 15,0-4 0-15,-21 4 0 0,-1-3 0 0,-6 1 0 0,-11 0 0 16,-7 0 0-16,-2-1 0 0,-5 0 0 0,-5-1 0 16,-8 0 0-16,-9-4 0 0,-13 3 0 15,-4 0 0-15,-18 0-74 0,-1 0-681 0,-11 2-472 0,-2 1-1330 16,-2 1 588-16</inkml:trace>
  <inkml:trace contextRef="#ctx0" brushRef="#br0" timeOffset="37449.83">10497 5025 506 0,'-61'-2'603'0,"6"-3"-34"15,16 4-1-15,6-3 22 0,5-2 13 0,5 5-21 16,6-3-28-16,-3 0-32 0,6-1-27 0,5 3-22 15,1-1-37-15,6 0-42 0,2 0-32 0,0 3-33 16,10-10-24-16,9 5-25 0,14-2-260 0,20-2-20 16,3 4 0-16,13 1 0 0,25-5 0 0,4 7 0 15,-4-1 0-15,10 3 0 0,2-5 0 0,0 6 0 16,9 0 0-16,5 2 0 0,-2-1 0 0,3 1 0 16,-1 0 0-16,-2-2 0 0,-2 4 0 0,-6-3 0 15,-6-1 0-15,-10-3 0 0,-31 1 0 0,-2-3 0 16,-7 2 0-16,-22-3 0 0,-3 0 0 0,-10 3 0 0,-1-3 0 15,-9 0 0-15,0 0 0 0,-4-3 0 16,-5 0 0-16,-6 0 0 0,-4-5 0 0,-5 1-358 16,-8-6-948-16,2 3-1415 0,-1-2 627 0</inkml:trace>
  <inkml:trace contextRef="#ctx0" brushRef="#br0" timeOffset="38199.64">12326 4199 275 0,'1'-5'520'0,"-1"5"1"0,0-5-11 0,0 5-30 16,0 0-25-16,0 0-36 0,0 0-35 0,0 0-26 15,0 0-39-15,0 0-24 0,-10 9-25 16,6-6-18-16,1-2-25 0,0 5-19 0,0-2-21 0,-1 1-20 15,3-2-12-15,-1 3-20 0,2-1-5 0,-2 0-30 16,2-2 2-16,0-3-8 0,2 7-8 0,0-4-12 16,-2-3-6-16,5 4-2 0,0-3-8 0,0 0-8 15,-5-1-3-15,0 0-6 0,17-3-2 0,-11 0-8 16,-2 0 0-16,0-1 2 0,1 0-15 0,-1 0 1 16,1-2 2-16,-2 1 1 0,-2 0-8 15,3 0 7-15,-2 0-3 0,-2 0 0 0,0 3 6 0,0 2-9 16,0 0-1-16,0 0 3 0,0 0-3 0,-11 0-3 15,11 0 0-15,-12 7-2 0,7 1-4 0,0-4 4 16,-1 4-4-16,-1 1 0 0,2-1 1 0,4-1 2 16,-2-2-4-16,3 2 4 0,3-1 1 0,-1-2-10 15,5 0 3-15,-1-2 3 0,7-1-5 0,-4 0-2 16,5-2 4-16,-2 0 2 0,0-1-2 0,1-3 3 16,-1 0-8-16,-1-1 1 0,-2 0 6 0,-1-2 10 15,-1 1-3-15,-3-3 7 0,1-1 3 0,-4 3 15 16,1-2 6-16,-2 4-2 0,-2-5 1 0,1 7-7 15,-4-2-6-15,1 1 1 0,-1 2-8 0,-1 3 5 16,6 0-51-16,-18 7-46 0,8 1-107 0,2-2-139 16,-6 7-195-16,5-2-619 0,0 2-1226 0,3-3 542 15</inkml:trace>
  <inkml:trace contextRef="#ctx0" brushRef="#br0" timeOffset="39916.28">11795 9618 392 0,'-10'-3'494'0,"3"-1"13"0,-1 3 13 0,2-2 4 15,-1 1-9-15,3 1-11 0,4 1-27 0,-9-3-57 16,6 2-13-16,3 1-35 0,0 0-40 0,0 0-5 16,-6 4-13-16,6-4-14 0,7 7-18 0,2 1-17 15,5 1-18-15,2-1-13 0,2 2-22 0,8 0-13 16,1-1-17-16,3 0-21 0,1-2-157 0,4 0-4 15,-2-5 0-15,5 1 0 0,-1-2 0 0,4 1 0 16,13-4 0-16,-3 0 0 0,0-2 0 0,-14 1 0 16,3-5 0-16,-1 2 0 0,-2-4 0 0,-1 2 0 0,1-2 0 15,-1 0 0-15,2-1 0 0,-6 4 0 16,-2-1 0-16,-5 4 0 0,-4 1 0 0,-1-1 0 16,-3 4 0-16,-3 2 0 0,-3 0 0 0,2 3 0 15,1 7 0-15,0 2 0 0,3-4 0 0,-3 7 0 0,1-3 0 16,-2 1 0-16,9 3 0 0,-3 1 0 0,1-3 0 15,2-2 0-15,4-1 0 0,-1-2 0 16,-6-3 0-16,11-2 0 0,1-1 0 0,-2-3 0 0,2-4 0 16,1 0 0-16,-2-4 0 0,2-1 0 0,-1-3 0 15,1-1 0-15,1-3 0 0,-1-1 0 0,2 1 0 16,-4-4 0-16,0 0 0 0,-4 1 0 0,1-1 0 16,-5 2 0-16,-7 3 0 0,3 1 0 0,-3 5 0 15,-3 1 0-15,-1 2 0 0,2 4 0 0,0 2 0 16,-3 1 0-16,4 6 0 0,-4-3 0 0,4 7 0 15,-2-2 0-15,1 2 0 0,1 0 0 0,0 2 0 16,6 1 0-16,-3-2 0 0,3 1 0 0,-1-4 0 16,7 0 0-16,-2 1 0 0,3-6 0 0,4 0 0 15,-3-3 0-15,0 0 0 0,1-6 0 0,-7 3 0 0,9-1 0 16,-1-6 0-16,1 1 0 0,1-1 0 0,-4-1 0 16,7-2 0-16,-6-1 0 0,4 0 0 15,3-1 0-15,-3 4 0 0,2-2 0 0,-4 2 0 0,-2 3 0 16,2 1 0-16,-5 3 0 0,-4 1 0 0,-3 1 0 15,3 3 0-15,-3 1 0 0,-1 2 0 0,2 2 0 16,6 1 0-16,-2 1 0 0,-1 1 0 0,-2-2 0 16,6 3 0-16,2 0 0 0,-5-5 0 0,6 2 0 15,-5-1 0-15,2-4 0 0,4 0 0 0,-2-1 0 16,-1-2 0-16,3 0 0 0,-3-4 0 0,0 1 0 16,-9-3 0-16,7 1 0 0,-6-1 0 0,2-4 0 15,4 0 0-15,-8-1 0 0,-2 3 0 0,-2-6 0 16,3 1 0-16,-8 3 0 0,6-2 0 0,-10 2 0 15,4-1-517-15,-2 2-762 0,-1-1-1387 0,3-1 614 16</inkml:trace>
  <inkml:trace contextRef="#ctx0" brushRef="#br0" timeOffset="40565.98">18378 9761 20 0,'-5'1'229'0,"-1"2"28"0,-2-2 26 0,1 0 22 0,-4 0 28 16,1-1 24-16,-1 1 27 0,-3-1 24 15,1 2 22-15,0-2 8 0,-1 0 11 0,2-2 7 0,-1 2-2 16,1 2-2-16,-1-2-4 0,4 1-6 0,0-1-16 15,4 0-23-15,5 0-17 0,-13 0-21 0,13 0-27 16,0 0-210-16,0 0-128 0,31-5 0 0,-1-1 0 16,5 4 0-16,20-2 0 0,4 2 0 0,4-3 0 15,1 3 0-15,2-1 0 0,0 4 0 0,-1 1 0 16,-1-1 0-16,-1 2 0 0,1 0 0 0,-7-1 0 16,-3 2 0-16,-16-3 0 0,1-1 0 0,-7 0 0 15,-4-1 0-15,-9 2 0 0,-1 0 0 0,-3-2 0 16,-6 0 0-16,-2 0 0 0,-1-2 0 0,-6 1 0 0,0 2 0 15,-4-9 0-15,-3 7 0 0,-4-1 0 0,-8-1 0 16,-4-1-159-16,-9 3-495 0,-1-3-74 16,-4 1-381-16,-3 0-1200 0,-13 3 531 0</inkml:trace>
  <inkml:trace contextRef="#ctx0" brushRef="#br0" timeOffset="40916.65">18230 9851 76 0,'-51'12'498'16,"17"-7"-14"-16,2 2-1 0,2-1 31 0,12-2 38 0,4-2 19 15,3 1-10-15,2-2-19 0,4 0-14 0,-3 1-23 16,8-2-20-16,0 4-25 0,0-4-24 0,19 1-28 16,2-1-33-16,13 0-31 0,19 2-27 0,3-2-265 15,3 2-52-15,7-6 0 0,25 8 0 0,0-4 0 16,3-5 0-16,-30 4 0 0,27 5 0 0,-25-2 0 16,-1-4 0-16,2 2 0 0,-1-4 0 0,-6 1 0 15,-3 2 0-15,-18 0 0 0,-2-2 0 0,-5-1 0 16,-4 1 0-16,-11 1 0 0,2 0 0 0,-10-1 0 15,2 1 0-15,-4 0 0 0,-2-2 0 0,-2 1 0 16,-1 0 0-16,0 0 0 0,-2 3 0 0,0-4 0 16,0 4 0-16,-2-7 0 0,2 7 0 0,0 0 0 15,-2-4 0-15,2 4 0 0,0 0 0 0,0 0 0 16,0 0 0-16,0 0 0 0,0 0 0 0,0 0 0 16,0 0 0-16,0 0 0 0,4 12 0 0,-4-12 0 0,3 5 0 15,-3-3 0-15,0-2 0 0,3 3 0 0,-3-3 0 16,4 6 0-16,-4-6 0 0,1 3 0 15,-1-3 0-15,-6 4-672 0,6-4-582 0,-7 0-1357 0,7 0 600 16</inkml:trace>
  <inkml:trace contextRef="#ctx0" brushRef="#br0" timeOffset="44018.56">6249 10735 258 0,'-14'-12'385'0,"6"0"9"0,1-3 7 16,0 6-1-16,2-1 3 0,0 2-8 0,2 1-28 0,2 2-15 16,-1 0-18-16,2 2-28 0,-2-2-19 0,2 5-15 15,0-3-3-15,0 3-4 0,0 0-8 0,0 0-2 16,12 13-6-16,-6-3-8 0,-3 2-30 15,3 5-8-15,3 0-12 0,0 1-17 0,0-3-13 0,0 1-2 16,6-1-15-16,-2 0-3 0,6-4-1 0,3 1 6 16,5 2-3-16,1-7-2 0,3 0 0 15,3-3-135-15,3-4-6 0,3-1 0 0,15-6 0 16,-3-1 0-16,0 0 0 0,2-5 0 0,-4-2 0 0,1-2 0 16,-2-2 0-16,-11 9 0 0,9-7 0 0,-12 6 0 15,-6 3 0-15,4-1 0 0,-2 2 0 0,-4 5 0 16,-4-2 0-16,-4 4 0 0,4 1 0 0,-4 2 0 15,-1 2 0-15,0 4 0 0,5 4 0 0,-8-1 0 16,2 3 0-16,-3-2 0 0,-1 2 0 0,6 3 0 16,-5-3 0-16,8 0 0 0,-2 2 0 0,3-3 0 15,2 0 0-15,-1-2 0 0,5 1 0 0,-2-6 0 16,0 2 0-16,6-6 0 0,-2 0 0 0,3-1 0 16,-1-2 0-16,2 0 0 0,2-4 0 0,-2 1 0 15,0-6 0-15,-1 2 0 0,1-3 0 0,1 2 0 16,-3-6 0-16,-2 2 0 0,4 0 0 0,-6 1 0 0,-1 0 0 15,1 3 0-15,-9 2 0 0,0 2 0 16,3 1 0-16,-4 2 0 0,3 4 0 0,9 0 0 0,-3 1 0 16,-1 3 0-16,-2 2 0 0,1 1 0 0,-8 0 0 15,2 1 0-15,-2-1 0 0,5 4 0 16,-4-5 0-16,-1 4 0 0,1-4 0 0,2 1 0 16,-3-2 0-16,3-1 0 0,3 3 0 0,3-3 0 0,0-2 0 15,-5-2 0-15,6-1 0 0,3-2 0 0,-1-2 0 16,0-1 0-16,3-2 0 0,-4-2 0 0,6-3 0 15,0-1 0-15,-2 0 0 0,4-1 0 0,-3-3 0 16,16-3 0-16,-1 2 0 0,-15 6 0 0,3-1 0 16,-2 2 0-16,-1-4 0 0,3 3 0 0,-5 2 0 15,0 4 0-15,-2 1 0 0,-2 2 0 0,-8 2 0 16,3 0 0-16,5 3 0 0,-5 1 0 0,-5-1 0 16,12 4 0-16,-10-1 0 0,-2 2 0 0,2-1 0 15,1 2 0-15,-3-2 0 0,6 4 0 0,-5-4 0 16,8 1 0-16,-9-2 0 0,1 0 0 0,3-1 0 15,-3-2 0-15,4-2 0 0,-3-1 0 0,12-2 0 16,-5-1 0-16,6-4 0 0,-2-3 0 0,0 0 0 16,1-2 0-16,-3-3 0 0,4-3 0 0,-6-2 0 15,6 0 0-15,-2-1 0 0,-4 1 0 0,-1-1 0 16,-1 6 0-16,-3 1 0 0,-6 3 0 0,1 6 0 16,-5-2 0-16,0 3 0 0,-3 2 0 0,0 1 0 15,5 1 0-15,-5 2 0 0,0 0 0 0,5 3 0 0,-5 1 0 16,0 1 0-16,4 1 0 0,-2 2 0 15,0 2 0-15,0-5 0 0,3 1 0 0,-2-2 0 0,3-1 0 16,1 0 0-16,1 0 0 0,1-2 0 16,0-1 0-16,2-1 0 0,2 1 0 0,0-3 0 0,1 2 0 15,6-4 0-15,-2-1 0 0,1 2 0 0,-7 0 0 16,-1 0 0-16,-1 2 0 0,11-1 0 16,-12 0 0-16,2 2 0 0,-1 1 0 0,-2 1 0 0,-1-1 0 15,0 3 0-15,-4-2 0 0,-1 2 0 0,-1-1 0 16,4-1 0-16,-4 0 0 0,4 1 0 0,-2-1 0 15,-2-2 0-15,4 0 0 0,4-1 0 0,4-3 0 16,7 0 0-16,-7-2 0 0,7-2 0 0,3-1 0 16,-2-1 0-16,3-1 0 0,-1-3 0 0,2 0 0 15,-2 0 0-15,0-1 0 0,-2 1 0 0,-1-3 0 16,-2 6 0-16,-8-1 0 0,-1 4 0 0,-3-5 0 16,1 6 0-16,-6-1 0 0,0-1 0 0,-2 3 0 15,-3 1 0-15,-1-1 0 0,-4 1 0 0,0 3 0 16,-8-6 0-16,-10 5-1366 0,-2-2-1478 0,-11 3 654 15</inkml:trace>
  <inkml:trace contextRef="#ctx0" brushRef="#br0" timeOffset="47849.75">12966 3614 32 0,'-5'-5'190'0,"-1"-1"-13"0,-2-1-19 15,0 0-6-15,3 0-19 0,-3 0-7 0,2-1-2 16,-3 4-7-16,0-3-4 0,-1-1-6 0,0 3-3 16,-6-4-5-16,6 2 0 0,0 1-10 0,-5-1-6 15,-2 2-2-15,2-2-7 0,-6 4-6 0,2-2-7 16,1 2-5-16,-10-1-10 0,8 0-3 0,-1 3-2 16,-1 0-5-16,1-2-5 0,-2 3 2 15,-5 0-8-15,-3-1-4 0,4 2 0 0,-2 1-3 0,0-2-3 16,3 1 3-16,-4-1-21 0,4 3 2 0,-4-2 0 15,2-1 0-15,1 4-1 0,3-4 2 0,3 3 1 16,-7 0 2-16,-1 0-3 0,6 0 0 0,-4 2 2 16,5-1-2-16,2 0 0 0,-3 2 3 0,4 1-2 15,-3-2 1-15,3 4-1 0,-8-2-1 0,10 4 2 16,-3-3 4-16,5 2 2 0,-3 0 1 0,1 0 8 16,-1 2 0-16,0-1-3 0,2 2 5 0,-1-2 2 15,-2 7-1-15,6-3 1 0,0-5-1 0,-1 5 0 16,0-3 2-16,3 1-6 0,-3-1-3 0,1 4 6 15,0-3-4-15,3 2-2 0,1-5 3 0,-4 4-3 16,4-3 4-16,1 3-3 0,1 1 0 0,1-2 5 16,0-2-1-16,1 3 2 0,0 2 3 0,-1 2 5 15,-1-2 2-15,4-1-4 0,0 1 1 0,-1 0-2 16,3 1 3-16,1 1 2 0,-1-1-9 0,2 2-3 16,0-1 0-16,2 0-4 0,-2 0 4 15,2-1 0-15,-1 1-4 0,2 3 0 0,2-2-1 0,2 4 1 16,1 0 0-16,-3-3 3 0,7 3-7 0,0-1 1 15,-3-5 6-15,-1 3-4 0,5 1-3 0,4-1-4 16,0 3 6-16,0-2-6 0,1-1 5 0,0-2-4 16,2 0 3-16,1-1 7 0,3 2-13 0,-1-3 3 15,3 2-2-15,0-3 4 0,2 1-5 0,-1 0 0 16,4-3 5-16,0 0-4 0,0-2 7 0,4 0-4 16,2 2-2-16,-1-5 1 0,-2 1 8 0,3-2-10 15,-2 1 0-15,1-4 5 0,3-1-2 0,-6 5-2 16,3-5 0-16,-5-2-1 0,4 2-3 0,-3-3 1 15,1 1 9-15,1-5-11 0,-3 3 1 0,3 1 1 16,-3-2-4-16,1 0 6 0,0-2 2 0,-1 0-6 16,0 1 3-16,3-2 2 0,-1-5 3 0,2 2-1 15,-3 0 4-15,2-1 1 0,-1-2 0 0,0 1 0 16,0-3 4-16,-1 1-3 0,0-1-3 0,-1-1 5 16,-2 2-4-16,-1-1 3 0,0 1-2 15,-2-3 2-15,1-2-5 0,-6 0 0 0,2-3 6 0,2 2 1 16,-4 1 9-16,-1-3 10 0,-2 2-2 0,3-4 5 15,-4 2 15-15,1-3-13 0,-6-2 11 0,1 1-11 16,-1-5 0-16,-4 0 2 0,1-2-1 0,-2-1 2 16,-2-1 5-16,-2 0-2 0,1-2 1 0,-4 0 4 15,2 3-2-15,-6 0 8 0,-3-1-3 0,1-1-6 16,-3 3 8-16,-2 0-1 0,-3 1 0 0,-1 2 8 16,-5 0 1-16,-3 0-4 0,-2 2-2 0,-4 1-2 15,-2 1 3-15,-8-5-2 0,-7 3-9 0,3 2-1 16,-5 0-14-16,0 0 2 0,-6 3-3 0,0 1-4 15,-5 1-3-15,1 1-2 0,-1 3-10 0,-3 3-17 16,2 3-15-16,-4 4-11 0,-1 4-27 0,2 1-31 16,-1 3-26-16,-1 2-43 0,5 5-37 0,-1 1-37 15,0 3-55-15,8-2-92 0,-7 3-326 0,11-2-763 16,14-1 338-16</inkml:trace>
  <inkml:trace contextRef="#ctx0" brushRef="#br0" timeOffset="48918.47">12405 2923 216 0,'-3'-5'377'0,"2"1"4"16,-1-1 10-16,-2 3-4 0,4 2-5 0,-1-2-22 15,1 2-24-15,0 0-27 0,-4-6-28 0,4 6-23 16,0 0-4-16,0 0 15 0,0 0-2 0,0 0-12 16,5 18-7-16,2-11-8 0,0 8-11 0,-2 3-9 15,5 6-10-15,0 2 6 0,2-2-26 0,-3 1 6 16,0-4-19-16,-1 5-15 0,-1-10-5 0,1 0-5 15,1-3 0-15,-2-2-4 0,-1-1 6 0,5-2 12 16,-5-3 8-16,2 2 8 0,4-3-87 0,-1-3-95 16,2-2 0-16,6-7 0 0,8-3 0 15,0-6 0-15,1-2 0 0,13-12 0 0,1 2 0 0,3-4 0 16,-2-4 0-16,3-2 0 0,4-3 0 0,-3 3 0 16,20-18 0-16,-24 20 0 0,3-4 0 0,-5 5 0 15,-1 3 0-15,-11 10 0 0,-1-1 0 0,-2 3 0 16,-1-1 0-16,-2 5 0 0,-7 5 0 0,0 0 0 15,-7 4 0-15,-1 1 0 0,1 0 0 0,0 0 0 16,-4 3 0-16,-4 1 0 0,3-1 0 0,1 3 0 16,-5 1 0-16,4-3 0 0,-4 3 0 0,3-2 0 15,-3 2 0-15,0 0 0 0,6-2 0 0,-6 2 0 16,0 0 0-16,0 0 0 0,1-4 0 0,-1 4 0 16,0 0 0-16,0 0 0 0,0 0 0 0,0 0 0 15,0 0 0-15,0 0 0 0,0 0 0 0,0 0 0 16,0 0 0-16,0 0 0 0,4 9 0 0,-1-6 0 15,-3 3-493-15,2 4-252 0,-2-1-415 0,3 0-1254 16,-2-2 554-16</inkml:trace>
  <inkml:trace contextRef="#ctx0" brushRef="#br0" timeOffset="54486.37">17701 10545 206 0,'-9'-6'451'0,"4"-1"18"0,3 3 4 15,-4 1 0-15,4 0 9 0,1 0-39 0,1 3-37 16,0 0-28-16,0 0-16 0,0 0-14 0,0 0-16 0,16 10-14 16,-2-2-20-16,-1 2-19 0,6 1-23 0,-1 1-21 15,8 0-37-15,-1-1-1 0,1 1-23 16,1 1-16-16,-1-3-16 0,5-1-12 0,1 3-15 16,-3-8-10-16,2 2-28 0,4-3 26 0,-1 0-28 0,1-4-8 15,1-2-4-15,-2 0-21 0,4-2 12 0,-1-2-14 16,11-6 3-16,-16 1-1 0,3-2 10 0,0 0 10 15,1 0-19-15,1 0-43 0,0 5 0 0,-3-2 0 16,1 0 0-16,-1 4 0 0,-3 2 0 0,1 2 0 16,-4 2 0-16,-2 1 0 0,-6 2 0 0,-1 2 0 15,-1 2 0-15,1-1 0 0,0 3 0 0,-1 4 0 16,9-2 0-16,-9 0 0 0,6 3 0 0,3-3 0 16,-1 3 0-16,-1-3 0 0,-4-5 0 0,-1 1 0 15,7-1 0-15,4 1 0 0,-4-3 0 0,2-5 0 16,-2 1 0-16,1-2 0 0,1-3 0 0,-1 1 0 15,-10-2 0-15,14-5 0 0,-2-1 0 0,-1-4 0 16,4 0 0-16,3-1 0 0,-4-1 0 0,0 3 0 0,0-2 0 16,2 6 0-16,-7-1 0 0,0 3 0 0,1 4 0 15,-9 4 0-15,-1 0 0 0,4 4 0 16,-3 0 0-16,-3 5 0 0,-1 1 0 0,0 0 0 0,2 3 0 16,-4 0 0-16,2 1 0 0,-4 0 0 0,2 0 0 15,1 0 0-15,-3-4 0 0,1 0 0 0,6 1 0 16,0-3 0-16,0-2 0 0,1 2 0 0,4-6 0 15,6-3 0-15,1 1 0 0,-1-2 0 0,-1-2 0 16,4-4 0-16,-1 1 0 0,-2-3 0 0,5-1 0 16,-3-4 0-16,3 1 0 0,0-3 0 0,-2 2 0 15,-4 3 0-15,4 0 0 0,-4 3 0 0,-1 3 0 16,-7 2 0-16,-1 2 0 0,-3 3 0 0,-2 2 0 16,-1 3 0-16,1 2 0 0,-5-3 0 0,1 5 0 15,4 0 0-15,-6 0 0 0,7 2 0 0,-6-1 0 16,3 2 0-16,3-2 0 0,-1 1 0 0,4 0 0 0,-1-3 0 15,4-1 0-15,6 1 0 0,0 1 0 16,4-5 0-16,-3-4 0 0,0 1 0 0,-1-1 0 0,-5-3 0 16,6 2 0-16,-7-3 0 0,2-1 0 0,-6-2 0 15,7-3 0-15,-7 1 0 0,2-1 0 16,-2-1 0-16,-8 2-98 0,2-4-619 0,-1 1-513 16,-3 4-1332-16,-1-4 590 0</inkml:trace>
  <inkml:trace contextRef="#ctx0" brushRef="#br0" timeOffset="55749.75">3074 11617 248 0,'-11'-14'338'15,"2"-2"5"-15,4 5-3 0,1-1 13 0,0 2-13 16,0 0-8-16,3 1-17 0,-4 1-15 0,4 3-20 16,-2 3-15-16,3 2 5 0,0 0 5 0,0 0 6 15,0 0-6-15,14 9-11 0,-6 0-2 0,0 0-16 16,3 5 6-16,-2 0-24 0,1 0-14 0,4 1-16 0,2 5-10 16,-1-7-16-16,0 1-19 0,3 0-6 0,5-1-1 15,-5-4-5-15,1-1-5 0,-1-1-13 0,5-4-3 16,6-6-2-16,-2 1-8 0,1-4-17 15,-1-3-3-15,1-1-3 0,-2-3-4 0,1-1-18 0,1-2-65 16,-4 0 0-16,-2-2 0 0,-2-1 0 0,1 2 0 16,-1-3 0-16,-6 4 0 0,0 2 0 0,-5 4 0 15,0 4 0-15,-1-3 0 0,1 5 0 16,-4 1 0-16,0 3 0 0,0 4 0 0,7 1 0 0,-6 4 0 16,3 0 0-16,0 5 0 0,2 0 0 0,0 3 0 15,0 0 0-15,3 4 0 0,-2-6 0 0,2-2 0 16,-1 2 0-16,1-4 0 0,1 0 0 0,0 0 0 15,2-5 0-15,-7 0 0 0,11-1 0 0,-1-3 0 16,-2-3 0-16,2 0 0 0,2-2 0 0,-1-2 0 16,6-4 0-16,-6 2 0 0,-4-2 0 0,7-5 0 15,-9 3 0-15,2 0 0 0,0-2 0 0,-3 1 0 16,0 1 0-16,-1 1 0 0,-1 5 0 0,-1 2 0 16,-1 0 0-16,0 0 0 0,3 7 0 0,-3 0 0 15,1 1 0-15,0 1 0 0,-1 3 0 0,5 2 0 16,-2 1 0-16,0 1 0 0,1-1 0 0,-4-3 0 15,4 3 0-15,-1-3 0 0,5 1 0 0,-3-1 0 16,2-3 0-16,-1-2 0 0,1-1 0 0,-2 1 0 16,1-4 0-16,1-1 0 0,0-2 0 0,2-1 0 15,-2 0 0-15,2-4 0 0,3-2 0 0,1-2 0 16,3-3 0-16,-5-6 0 0,1 6 0 0,-2-5-126 16,2-1-496-16,1-3-113 0,-5 3-383 0,1 3-1212 15,-1 6 537-15</inkml:trace>
  <inkml:trace contextRef="#ctx0" brushRef="#br0" timeOffset="55868.98">5042 11603 343 0,'8'7'449'0,"-3"-2"3"0,0-1 34 0,-1 1 26 15,1-1-6-15,-1 0-33 0,-1-2-43 0,-1 0-42 16,-2-2-74-16,4 3-122 0,-4-3-178 0,0 0-212 0,0 0-530 16,0 0-786-16,0 0 347 0</inkml:trace>
  <inkml:trace contextRef="#ctx0" brushRef="#br0" timeOffset="58899.71">5537 7756 47 0,'-5'-4'122'0,"0"-2"0"0,0 2 0 16,0 0-1-16,-3-3 8 0,0 1-3 0,-2 3 3 15,0-4 2-15,-4-1-2 0,1 4 5 0,-6-3-3 16,1 3-3-16,-5 1-5 0,1-4-7 0,-6 5-3 16,1-3-9-16,-5 1-7 0,0 0-8 0,3-1-3 15,-3 1-9-15,0-1-3 0,1 3-5 0,-3 0-8 16,1-3-7-16,1-3-3 0,0 5-2 0,-4-1-4 0,1 1-9 15,0-2 1-15,0 2-6 0,1 0-7 16,-2 1 0-16,-1-3-6 0,5 4 2 0,-6-4-2 16,2 1-3-16,-1 4 1 0,-3 1-5 0,3-1-1 15,0-1 1-15,-4-1-6 0,2 4 0 0,0-3 2 16,1 1-5-16,-1 1 2 0,1-1 2 0,-2 4-7 16,5-2 6-16,-2 1-5 0,-3 3 3 0,0-3-3 15,3 3 1-15,5 0 1 0,-4-3 2 0,0 0-5 16,1 3 0-16,2-3 2 0,-2 4 1 0,1-5-1 0,2 3 2 15,-4 1-4-15,3-1-4 0,-3-1 2 0,4 2 4 16,-6 2-2-16,3-4-1 0,1 6 4 0,-2-3-2 16,0 0 2-16,-1 0-4 0,3 0 2 0,0-3-1 15,0 0 1-15,-2 1 3 0,3-1-4 0,2-1 2 16,3-1-3-16,5 0 3 0,-5 5-2 0,7-3 19 16,0-3-3-16,-2 1-1 0,1 0-6 0,-1 2 4 15,1-1-1-15,2-1-2 0,-1 2-1 0,0 0 0 16,0 0-3-16,2 1-1 0,-1-3 0 15,-2 2-2-15,4 0 4 0,-2 0-4 0,0 0 4 0,1 1-6 16,0 0 0-16,1 4 2 0,-1-5-2 0,2 1-17 16,1 0 4-16,-2 4 5 0,3-5 4 0,-3 3 1 15,6 0 3-15,-2 0 0 0,0 0-2 0,5 0 7 16,-5 0 4-16,5 1-12 0,0-1 2 0,-1 2-4 16,1-1 4-16,1 0-3 0,-1 2 4 0,3 1-5 15,0-2 4-15,-1 4-3 0,1-2-1 0,1 3 6 16,-3 3-4-16,3-1 3 0,0 0 0 0,2 1-3 15,-1-1 1-15,3 0 3 0,1 0 0 0,-1 2-6 16,-1 0 2-16,4 0 4 0,-2 1-3 0,2-1-3 16,2 0 8-16,0 1-2 0,0 0 7 0,9 7-6 15,-2-4 1-15,2 4 3 0,4-4 2 0,3 1-1 16,-1 1 3-16,7-3-2 0,-2 1 2 0,4-2-3 16,-1 0 6-16,5 0-1 0,1 0 5 15,9 3 3-15,6 0 1 0,-2-3 5 0,0 0-5 0,-9-7-1 16,15 5 5-16,6-3 5 0,-6 1-2 0,4-5 1 15,3 1-2-15,1 0 4 0,4-2-8 0,2 0 5 16,28 0-5-16,-29-4 4 0,1-2 0 0,30 3-2 16,-31-4-5-16,29 2 2 0,-29-3 0 0,26 1-1 15,-29-2 0-15,2 1-4 0,1-2 3 0,2 2 0 16,-2-3 6-16,0 1-2 0,-1-3 2 0,0 0 5 16,-1 0 6-16,-2 1 0 0,3-3 3 0,-2 0 13 15,-3-2 0-15,0 0 2 0,-4 1-1 0,0-3 0 16,-3 2-4-16,0-1 3 0,-13-1-7 0,11 0 7 15,-12 3-9-15,13-10-2 0,-15 6 9 0,14-5-5 16,-16 7 2-16,0-4-3 0,2 0-7 0,1 0 1 16,-3 0-6-16,-1-4-4 0,2 3 3 0,-2-1-2 15,-1-4 2-15,-1 1-2 0,-1 1-2 0,-2-1 0 16,-1-2 4-16,-5 0 5 0,1 0 0 0,-3-5 1 16,-4 2 13-16,-2 0-1 0,-3-3 3 0,-4 7 5 15,-1 0 6-15,-3-7-2 0,-3 6-8 0,-3-1-2 16,-6-5-6-16,0 0-2 0,-6 0-6 0,0 2-1 15,-5-1-3-15,0 3 1 0,-7-1-1 0,-1-2-3 16,-17-8-1-16,12 12-2 0,-9-6-5 0,-3 2 1 16,0 0 2-16,16 4-1 0,-17-2 0 0,3-2-3 15,-1 0-1-15,12 5-5 0,-15-7 0 0,-1 4-1 16,1 0-3-16,1 2-2 0,12 6-1 0,-15-4-4 16,-4 5-16-16,4 2-39 0,-1 3-47 0,-1-4-73 15,1 2-90-15,14 7-90 0,4-1-122 0,3-2-349 16,2 0-888-16,8 0 393 0</inkml:trace>
  <inkml:trace contextRef="#ctx0" brushRef="#br0" timeOffset="59052.71">6193 7758 180 0,'-13'-1'216'0,"0"0"-116"0,-1-2-183 16,3 0-90-16,0-1 41 0</inkml:trace>
  <inkml:trace contextRef="#ctx0" brushRef="#br0" timeOffset="61603.92">803 8615 105 0,'-37'2'445'0,"37"-2"28"15,0 0 21-15,-39-1 3 0,39 1-3 0,0 0-16 16,-36-6-18-16,36 6-14 0,-18-4-19 0,18 4-18 16,0 0-16-16,0 0-21 0,0 0-10 0,0 0-20 15,0 0-21-15,0 0-24 0,-28-2-26 0,28 2-26 16,0 0-30-16,0 0-15 0,46-30-17 0,-17 14-16 15,10 1-72-15,17-6-95 0,27-10 0 0,5 3 0 16,-24 11 0-16,29-11 0 0,-6 4 0 0,7 1 0 16,-8-1 0-16,-26 10 0 0,3-2 0 0,-2 2 0 15,2-3 0-15,-4 7 0 0,-8-2 0 0,-14 4 0 16,-3-1 0-16,-2 0 0 0,-5 3 0 0,-6 0 0 16,-10 2 0-16,1 1 0 0,-4-2 0 0,-2 2 0 15,-1 0 0-15,-1-1 0 0,-3 1 0 0,-1-2 0 16,0 5 0-16,-10-6 0 0,5 2 0 15,-7 1 0-15,-2 1 0 0,1 0 0 0,-6-1 0 0,1 2 0 16,-3-1 0-16,-7-4 0 0,7 4 0 0,-7 1 0 16,0-2 0-16,0 2 0 0,6 1 0 0,0-2 0 15,4 2 0-15,-1 0 0 0,2 0 0 0,5 0 0 16,3-1 0-16,0 1 0 0,1 0 0 0,2 0 0 16,6 0 0-16,-10-1 0 0,10 1 0 0,-7 0 0 15,7 0 0-15,0 0 0 0,0 0 0 0,0 0 0 16,0 0 0-16,0 0 0 0,0 0 0 0,33 0 0 15,-18 0 0-15,4 0 0 0,0-3 0 0,1 1 0 16,2 2 0-16,6-1 0 0,-6 2 0 0,0-1 0 16,1 0 0-16,-3 0 0 0,-2 0 0 0,2 2 0 15,-3 2 0-15,-3-3 0 0,-5 2 0 0,1 1 0 16,3 2 0-16,-7 1 0 0,1 1 0 0,-6 1 0 16,-1 2 0-16,-4 1 0 0,-1 3 0 0,-4 1 0 15,-4-1 0-15,2 1 0 0,-7 4 0 16,1 3 0-16,0-3 0 0,0-2 0 0,2-3 0 0,-1-3 0 15,1 5 0-15,5-3 0 0,-4 0 0 0,1-4 0 16,1 3 0-16,2-3 0 0,2-1 0 0,2-1 0 16,-2 0 0-16,3-3 0 0,1-1 0 0,2 2 0 15,-2-3 0-15,4-3-545 0,-5 4-164 0,5-4-448 16,0 0-1252-16,0 0 554 0</inkml:trace>
  <inkml:trace contextRef="#ctx0" brushRef="#br0" timeOffset="61732.81">1984 8528 348 0,'3'5'414'0,"1"-2"6"0,-4-3 29 0,0 4 7 16,0-4-8-16,0 0-24 0,0 0-42 0,0 0-40 15,-3 9-72-15,3-9-109 0,0 0-156 16,0 0-184-16,-1 9-478 0,1-9-712 0,0 0 315 16</inkml:trace>
  <inkml:trace contextRef="#ctx0" brushRef="#br0" timeOffset="63982.67">14645 5298 377 0,'-3'-2'528'0,"3"2"23"0,-4-5-5 15,3 4-23-15,1 1-20 0,0 0-29 16,-8-2-39-16,8 2-36 0,-3-3-42 0,3 3-44 0,0 0-33 15,0 0-10-15,-5 7-27 0,5 1-2 0,1 3-8 16,1 5-13-16,0 1-5 0,2 1-21 0,1 1-12 16,-2-4-10-16,2 5 2 0,5 4-6 0,-1-1-8 15,-2-7-18-15,3 3-6 0,-3-4 0 0,1 0-117 16,-2 0-19-16,2-4 0 0,-3-2 0 0,0 0 0 16,-1-1 0-16,0-2 0 0,1-1 0 0,-2 0 0 15,-2-2 0-15,4 2 0 0,-4-3 0 0,-1-2 0 16,12-2 0-16,-6-2 0 0,6-1 0 0,3-6 0 15,7-6 0-15,6-3 0 0,0-3 0 0,10-11 0 16,7-2 0-16,18-23 0 0,7 7 0 0,-23 12 0 16,31-17 0-16,-5 10 0 0,-17 15 0 0,20-12 0 15,-21 17 0-15,1 1 0 0,-4 4 0 0,-2 1 0 16,-1 0 0-16,-15 5 0 0,-2 1 0 0,-4 3 0 16,-1 0 0-16,-9 6 0 0,-3-1 0 0,-3 1 0 15,-1 1 0-15,-3 1 0 0,-3 1 0 0,2 0 0 16,-2 3 0-16,0-3 0 0,-5 3 0 0,6-4 0 15,-6 4 0-15,5-2 0 0,-5 2 0 0,4-1 0 16,-4 1 0-16,0 0 0 0,0 0 0 0,0 0 0 16,0 0 0-16,0 0 0 0,0 0 0 0,0 0 0 0,0 0 0 15,0 0 0-15,0 0 0 0,0 0 0 16,0 0 0-16,4 6 0 0,-4-6-164 0,0 0-1175 16,-5 10-1448-16,5-7 641 0</inkml:trace>
  <inkml:trace contextRef="#ctx0" brushRef="#br0" timeOffset="64149.93">16175 5168 4680 0,'4'6'286'0,"-3"-3"-105"0,-1 3 75 15,-1-3 72-15,1 2 32 0,-2-2-16 0,2-3-34 0,-2 5-41 16,2-5-38-16,-4 2-24 0,4-2-27 0,-1 3-13 16,1-3-35-16,0 0-56 0,0 0-68 15,0 0-105-15,0 0-111 0,0 0-128 0,5 7-137 16,-1-4-138-16,-3 2-438 0,1 0-1135 0,-2-5 502 0</inkml:trace>
  <inkml:trace contextRef="#ctx0" brushRef="#br0" timeOffset="75202.14">11539 14558 452 0,'-3'-3'488'0,"-1"2"19"0,4 1-4 15,-4-3-20-15,3-2-38 0,1 5-39 0,0 0-31 16,0 0-20-16,-5-2-7 0,5 2-6 0,0 0-15 16,5 11-12-16,-4-2-17 0,3-1-9 0,1 3-19 15,0-1-14-15,1 1-25 0,-1-1-20 0,0 2-3 16,4-4-15-16,3 5-9 0,3-2-8 0,-1-2-14 15,2 0-7-15,6-5-8 0,-2-2-82 0,11-2-65 16,4-2 0-16,-1-2 0 0,2 1 0 0,0-4 0 16,3-1 0-16,-4 1 0 0,-2-2 0 0,4-3 0 15,-5 0 0-15,1 2 0 0,-1-1 0 0,0 4 0 16,-1-1 0-16,-9 6 0 0,4-2 0 0,-6 3 0 16,1 1 0-16,-2 0 0 0,-2 1 0 0,2 3 0 15,-6-1 0-15,5 4 0 0,1 2 0 0,-2-2 0 16,2-1 0-16,-1 4 0 0,2-5 0 0,2 0 0 15,-3 0 0-15,4-2 0 0,9-2 0 0,-4 1 0 16,4-4 0-16,-2 2 0 0,-2-4 0 0,0-2 0 16,2-1 0-16,-2 2 0 0,3-2 0 0,-3-5 0 15,2-4 0-15,-3 3 0 0,-1-1 0 0,1 2 0 0,1 3 0 16,-1-4 0-16,-8 6 0 0,2 1 0 16,-2 1 0-16,-2 1 0 0,-2 3 0 0,-2 1 0 15,1 1 0-15,-1 2 0 0,0 2 0 0,0-2 0 0,4 4 0 16,0 0 0-16,-1 3 0 0,0-1 0 0,1 0 0 15,0 1 0-15,1-2 0 0,-1 0 0 0,-1-2 0 16,3-2 0-16,-2 0 0 0,1-1 0 0,2 1 0 16,-2 1 0-16,3-4 0 0,-1-2 0 0,1 1 0 15,0-1 0-15,7-4 0 0,-2 0 0 0,2 1 0 16,-6-1 0-16,3-5 0 0,5 4 0 0,-11 1 0 16,9-3 0-16,-9 4 0 0,4-3 0 0,-5 2 0 15,3 1 0-15,-7 3 0 0,0 1 0 0,-1 1 0 16,-2 3 0-16,-1 3 0 0,-1 0 0 0,3 7 0 15,-3-1 0-15,-2 0 0 0,1 3 0 0,-1-2 0 16,2 2 0-16,-1-3 0 0,2 0 0 0,2-1 0 16,-2 2 0-16,7-4 0 0,-3-1 0 0,5-1 0 15,-1-5 0-15,4-3 0 0,4 0 0 0,5-2 0 16,-3-1 0-16,4-4 0 0,-1 0 0 0,-2-4 0 16,2 0 0-16,-3-1 0 0,-1 1 0 0,3-3 0 15,0 2 0-15,-1-3 0 0,-4-1 0 0,3-2 0 16,0 3 0-16,-3 0 0 0,-2-2 0 0,-6 9 0 15,-6 2 0-15,1 1 0 0,-7 1 0 0,4 1 0 16,-4 0 0-16,-4 0 0 0,3 0 0 0,-4 3 0 16,0 0 0-16,0 0 0 0,0 0-310 0,0 0-366 15,-10 13-526-15,1-8-1300 0,4 0 576 0</inkml:trace>
  <inkml:trace contextRef="#ctx0" brushRef="#br0" timeOffset="76399.9">17058 14687 261 0,'0'-2'466'0,"0"-4"6"16,0 6 11-16,-4-3-23 0,4 3-32 0,0 0-23 15,0 0-6-15,0 0-18 0,0 0-11 0,4 10-1 0,0-3-12 16,1 1-18-16,0-2-6 0,4 5-29 16,-1-3-3-16,1 3-22 0,2-3-23 0,5 1-16 15,0 0-19-15,4 0-7 0,6-1-10 0,4-2-26 16,3-1-9-16,2-4-14 0,-1-2-8 0,4 0-147 0,2-3 0 16,-6-1 0-16,6 0 0 0,10-4 0 0,-17 1 0 15,2-3 0-15,-1 0 0 0,-3-3 0 0,1 2 0 16,-3-2 0-16,-5 4 0 0,-3 2 0 15,-8 5 0-15,-3-1 0 0,5 2 0 0,-3 1 0 0,-1 4 0 16,-2-2 0-16,-1 4 0 0,2 3 0 0,3 2 0 16,-2 3 0-16,2 1 0 0,-1 1 0 0,4-1 0 15,-3 2 0-15,2-2 0 0,6 2 0 0,-2-4 0 16,-1-5 0-16,8 5 0 0,-7-5 0 0,2-2 0 16,6-2 0-16,1-1 0 0,-5-2 0 0,-1-2 0 15,6-3 0-15,-7 2 0 0,-1-3 0 16,3-1 0-16,3-2 0 0,-3-2 0 0,0-2 0 0,-7 2 0 15,2 1 0-15,0 0 0 0,-4 1 0 0,5 0 0 16,-6 4 0-16,1 0 0 0,-2 0 0 0,-1 5 0 16,-3 0 0-16,3 4 0 0,-2-1 0 0,1 3 0 15,-1 2 0-15,2 3 0 0,0 3 0 0,-1-1 0 16,4-1 0-16,-1 1 0 0,0-1 0 0,2-1 0 16,-2 2 0-16,10-1 0 0,-5-2 0 0,-1-5 0 15,2-1 0-15,-1-1 0 0,2-1 0 0,0-5 0 16,9 0 0-16,-9 0 0 0,8-4 0 0,-1-4 0 15,0 1 0-15,0-2 0 0,-1-2 0 0,4-1 0 16,-3-2 0-16,-3 0 0 0,0-1 0 0,-1 4 0 16,-6 3 0-16,1 4 0 0,-4 0 0 0,-4 2 0 15,2 2 0-15,-3 1 0 0,-1 1 0 0,0 1 0 16,-1 3 0-16,2 1 0 0,-1 3 0 0,-2-2 0 16,4 0 0-16,-1 6 0 0,0-5 0 0,4 5 0 15,3-2 0-15,-2 1 0 0,4-4 0 0,0 0 0 16,1-1 0-16,4-1 0 0,6-3 0 0,0-1 0 15,1-3 0-15,-2 0 0 0,-2-1 0 0,-6-1 0 16,11-1 0-16,-11-1 0 0,0-2 0 0,4-6 0 16,-5 4 0-16,3-2 0 0,0-2 0 0,-2 8 0 15,-6-4 0-15,0 4 0 0,-5 0 0 0,3 3 0 16,-5 1 0-16,2 0 0 0,-2 2 0 0,-2 1 0 16,-5 0 0-16,11 5 0 0,-7-1 0 0,1 3 0 15,2-1 0-15,-3 0 0 0,-3-1 0 0,-2 2 0 16,2-3-468-16,-1 7-820 0,0-4-1394 0,0 0 617 15</inkml:trace>
  <inkml:trace contextRef="#ctx0" brushRef="#br0" timeOffset="77032.84">22758 14739 24 0,'-5'-1'333'15,"5"1"11"-15,-14 0 3 0,9-1 22 0,-3 1 9 16,8 0 9-16,-9-1 19 0,9 1 13 0,-12-2-6 16,12 2 4-16,-7 2-2 0,7-2-3 0,0 0-9 15,-2-5-3-15,2 5-17 0,0 0-13 0,21-6-22 16,1 4-24-16,10 0-22 0,20-1-21 0,3-2-23 15,5 4-20-15,34-2-18 0,-30 2-220 0,35 0 0 16,-4-2 0-16,-2 7 0 0,-25-7 0 0,26 3 0 16,-3-2 0-16,-31 2 0 0,-1 0 0 0,1-1 0 0,-1 1 0 15,-5 1 0-15,-20-2 0 0,-3-6 0 16,-2 7 0-16,-10 0 0 0,-2-1 0 0,-6 1 0 16,-4-3 0-16,-1 1 0 0,-2 2 0 0,-4 0 0 0,4-3 0 15,-4 3 0-15,0 0 0 0,-23-1 0 0,6-4 0 16,-4 7-501-16,-1 2-93 0,-6 3-85 0,-8-4-391 15,0 3-1159-15,-15-1 513 0</inkml:trace>
  <inkml:trace contextRef="#ctx0" brushRef="#br0" timeOffset="77301.05">23074 14868 3769 0,'-51'3'367'16,"15"-1"-142"-16,4-2-3 0,0 0 74 0,13 2 54 15,0-2 13-15,8 1 14 0,5-2-59 0,-3 1-25 0,3 0 0 16,6 0 2-16,0 0 2 0,0 0-12 0,29 1-10 15,3-2-109-15,1 2-166 0,21 0 0 0,5-1 0 16,2 5 0-16,7-5 0 0,25 0 0 0,-28 4 0 16,2-4 0-16,25 2 0 0,-27 0 0 0,-1 1 0 15,-3-7 0-15,-3 4 0 0,-6 1 0 0,-1-2 0 16,-19 0 0-16,0-3 0 0,-4 2 0 0,-10 0 0 16,-4 1 0-16,0-2 0 0,-2 2 0 0,-5-1 0 15,1 1 0-15,-3 0 0 0,3 0 0 0,-2-3 0 16,-2 2 0-16,-4 2 0 0,5-1 0 0,-5 1 0 15,4-4 0-15,-4 4 0 0,0 0 0 0,0 0 0 16,0 0-1366-16,0 0-1478 0,-18 7 654 0</inkml:trace>
  <inkml:trace contextRef="#ctx0" brushRef="#br0" timeOffset="78582.84">5601 15647 216 0,'-4'-7'407'0,"4"3"20"0,-1 0 1 0,-2 1 3 16,3 3-18-16,0 0-22 0,-1-5-33 0,1 5-32 15,0 0-30-15,0 0-22 0,0 0-11 0,0 0-19 16,0 0-13-16,0 0-12 0,13 8-3 0,-8-6 0 0,4 4-5 16,0-3-11-16,1 1 7 0,4-1-20 15,4-1-9-15,1 0-14 0,2-5 1 0,7 2-14 16,1-1-5-16,2-3-2 0,-2-4-12 0,5 2 3 0,-4-1-8 15,-2-3-7-15,3-1-7 0,-2 2 4 16,-1-4-11-16,3 0-10 0,-5 1-6 0,-2 0-44 0,-6 1-46 16,-2 4 0-16,-3 4 0 0,-1-3 0 0,-1 4 0 15,0 0 0-15,-3 5 0 0,-1 0 0 16,3 1 0-16,-4 6 0 0,3 2 0 0,0 2 0 16,2 2 0-16,0 0 0 0,-2 0 0 0,1 2 0 0,8 4 0 15,-6-6 0-15,8 3 0 0,3-2 0 0,-6-4 0 16,3-4 0-16,7 1 0 0,-7-5 0 0,9 0 0 15,0-3 0-15,2-4 0 0,-2-3 0 0,2-4 0 16,-2 2 0-16,0-5 0 0,-2 0 0 16,0 3 0-16,0-6 0 0,-5 1 0 0,-2-3 0 15,3-4 0-15,-5 4 0 0,1 0 0 0,-5 3 0 16,3 4 0-16,-4 0 0 0,3 3 0 0,-7 0 0 0,5 2 0 16,-5 5 0-16,4-1 0 0,0 3 0 15,2 1 0-15,-1 2 0 0,3 2 0 0,2 2 0 0,-1 7 0 16,-2-5 0-16,10 4 0 0,-1 0 0 15,1 0 0-15,-8-5 0 0,9 1 0 0,-3 1 0 16,3-1 0-16,0-2 0 0,-8-3 0 0,10 0 0 0,-7-1 0 16,1-4 0-16,4 2 0 0,4-2 0 0,1 0 0 15,-3 0 0-15,0-2 0 0,0-3 0 16,1 0 0-16,-3 0 0 0,4-1 0 0,-3 0 0 16,-7 3 0-16,-1-2 0 0,-1 0 0 0,-1-1 0 15,-4 5 0-15,-3-3 0 0,2 4 0 0,-1 0 0 0,0 1 0 16,-3-1 0-16,3 2 0 0,-1 0 0 0,-2 3 0 15,4-1 0-15,1 0 0 0,1 2 0 0,-2-1 0 16,1-2 0-16,4 4 0 0,-1-3 0 0,2 0 0 16,1 1 0-16,0-4 0 0,0-1 0 15,0 0-1366-15,16-3-1478 0,0 0 654 0</inkml:trace>
  <inkml:trace contextRef="#ctx0" brushRef="#br0" timeOffset="79552.58">10838 15554 376 0,'-1'-4'450'0,"-3"1"16"16,4 3 10-16,0 0-9 0,0-5-22 0,0 5-21 15,0 0-26-15,0 0-25 0,-4-2-26 0,4 2-10 16,0 0-23-16,0 0-15 0,0 0-7 0,-6 11-13 16,6-5-10-16,-1 1-30 0,2 0-18 0,4 1-13 15,-4 0-1-15,6 0-20 0,-1 1-4 0,7-1-29 16,5 0-2-16,0-1-14 0,7 0-13 0,2-3-8 16,3 1-10-16,4-4-20 0,-1-1-33 0,4-1-54 15,-4-5 0-15,2 0 0 0,-1 2 0 0,1-3 0 16,1-2 0-16,-3-1 0 0,-6-1 0 0,2-1 0 15,-3 2 0-15,-7 3 0 0,0 0 0 0,0 3 0 16,-6 1 0-16,-2-2 0 0,1 3 0 0,-3 2 0 16,4 1 0-16,-4 3 0 0,0-1 0 0,-3 3 0 15,3 1 0-15,3 2 0 0,-1 3 0 0,2-1 0 16,1 1 0-16,0-2 0 0,-1 1 0 0,5-1 0 16,-2-1 0-16,2-2 0 0,9 2 0 0,1-5 0 15,-1-3 0-15,2-2 0 0,-1-2 0 0,-1 1 0 16,4-7 0-16,-3 2 0 0,0-1 0 0,3-3 0 15,-4-1 0-15,-7 3 0 0,4-6 0 0,1-1 0 16,-1 1 0-16,0-2 0 0,-3-2 0 0,-6 8 0 16,0-1 0-16,1 4 0 0,-6 0 0 0,0 5 0 15,-1-2 0-15,1 2 0 0,-1 4 0 0,1 0 0 16,0 4 0-16,1 0 0 0,-2 4 0 0,0-4 0 16,2 9 0-16,0-2 0 0,3 1 0 0,2 1 0 0,-3-4 0 15,2 1 0-15,1 0 0 0,0 1 0 0,6-5 0 16,4 3 0-16,2-4 0 0,-5-2 0 15,4-3 0-15,1 0 0 0,1-6 0 0,-1 2 0 16,0 0 0-16,2-2 0 0,-5-3 0 0,1 1 0 16,2-3 0-16,0-1 0 0,0 0 0 0,-1 0 0 0,0-3 0 15,-3 4 0-15,-2 1 0 0,-2 4 0 16,1-1 0-16,-5 0 0 0,-2 3 0 0,-1 1 0 16,-3 0 0-16,3 3 0 0,-4 0 0 0,4 2 0 15,-3 0 0-15,-5 1 0 0,7-1 0 0,-7 0 0 0,5 2 0 16,-1 2 0-16,-1 0 0 0,-4-2 0 0,2 0 0 15,2 2 0-15,-3-2 0 0,-3 0 0 16,7 1-1366-16,1 0-1478 0,-1-2 654 0</inkml:trace>
  <inkml:trace contextRef="#ctx0" brushRef="#br0" timeOffset="79685.38">13646 15618 7069 0,'4'-4'428'16,"-3"1"-33"-16,2-2-96 0,-2 0-299 0,-2 0 0 0,-3-1 0 15,-5-1 0-15,-5 2 0 0,-3 0 0 0,-17 3 0 16,-20 9 0-16</inkml:trace>
  <inkml:trace contextRef="#ctx0" brushRef="#br0" timeOffset="98566.93">10846 15509 323 0,'-1'-8'378'0,"-2"4"9"0,2-1 8 0,1-1-9 16,0 1 3-16,-3 1-18 0,2 0-16 0,1 4-11 16,0-7-15-16,0 7-11 0,0 0-16 0,0 0-10 0,4-2-14 15,-4 2-10-15,0 0-2 0,5 11-13 0,-2-6-22 16,-1 1-8-16,1 1-5 0,2 5-14 0,-4-2-7 15,0 1-22-15,3-2-17 0,0 1-21 0,0-2-14 16,-3 2 2-16,3-1-39 0,0-1 5 0,0 1-7 16,1-4-12-16,-2-1 10 0,4 0 13 0,3 2-9 15,2-5-6-15,0-1 4 0,2-1-78 0,-1-1-6 16,5-2 0-16,3-2 0 0,-1-1 0 16,-2-3 0-16,6-1 0 0,-2 3 0 0,-2 1 0 0,5-3 0 15,-5 3 0-15,-1 1 0 0,-3 2 0 0,0 1 0 16,-3 2 0-16,1 2 0 0,0 2 0 0,-2 1 0 15,-1 2 0-15,3 4 0 0,-2-2 0 0,-1 4 0 16,2 0 0-16,0 0 0 0,0-1 0 0,0 0 0 16,2 2 0-16,0-4 0 0,2 2 0 0,2-2 0 15,-3-1 0-15,2-4 0 0,1 2 0 0,-2-2 0 16,2-2 0-16,3-3 0 0,0-1 0 0,-3-4 0 16,8-1 0-16,-7 4 0 0,-2-6 0 0,1 2 0 15,9-6 0-15,2-1 0 0,-3 0 0 0,-1 1 0 16,-8 1 0-16,5 0 0 0,-4 4 0 0,0 1 0 15,-6 2 0-15,-1-2 0 0,2 5 0 0,-4-1 0 16,3 2 0-16,-4 4 0 0,-4-1 0 0,8 2 0 16,-7 3 0-16,3-1 0 0,0 3 0 0,0 0 0 15,0-1 0-15,1 1 0 0,2-1 0 0,-2 1 0 16,4 0 0-16,4-1 0 0,0-2 0 0,-2-2 0 16,3-1 0-16,-2-1 0 0,2 0 0 0,3-2 0 15,-4-3 0-15,2-1 0 0,-2-2 0 0,3 1 0 16,-2-3 0-16,0 1 0 0,0-2 0 0,8 0 0 15,-3-4 0-15,-7 5 0 0,2 0 0 0,-2 2 0 16,-1 2 0-16,1-1 0 0,-3 3 0 0,-1 1 0 16,-1 2 0-16,-1 1 0 0,-1 3 0 0,3 0 0 15,0 1 0-15,-2 1 0 0,-1 0 0 0,3 0 0 16,1 2 0-16,4 1 0 0,-4 1 0 0,2-3 0 16,0 1 0-16,1-2 0 0,-5 0 0 0,4-2 0 0,-2-2 0 15,4 0 0-15,2-1 0 0,-1-4 0 16,-2 2 0-16,2 0 0 0,-1-4 0 0,0 2 0 15,-1-3 0-15,0-4 0 0,4 2 0 0,-7-1 0 0,9-6 0 16,-8 3-78-16,7-5-713 0,-7 4-430 16,3 0-1322-16,0 4 585 0</inkml:trace>
  <inkml:trace contextRef="#ctx0" brushRef="#br0" timeOffset="98718.77">13206 15586 401 0,'13'4'536'0,"-4"1"8"0,-4-2-16 15,-1 0 8-15,1 1 38 0,-1-3 26 16,1 1 11-16,-2-1-21 0,-3-1-31 0,5 2-44 0,-1 0-51 15,-4-2-38-15,6 1-46 0,0-1-39 16,-6 0-54-16,12-2-82 0,-6 1-111 0,-1-1-94 16,-5 2-170-16,12 2-215 0,-12-2-268 0,5 1-512 0,-5-1-1260 15,0 0 558-15</inkml:trace>
  <inkml:trace contextRef="#ctx0" brushRef="#br0" timeOffset="99300.45">13959 15250 5949 0,'12'-8'400'16,"-3"1"-147"-16,-2 1-148 0,-2 2 36 0,5-1 84 15,-4 3 39-15,0 0 16 0,-1-2-21 0,-1 3-26 16,0-1-151-16,-4 2-82 0,6 4 0 0,-5 2 0 16,5 1 0-16,-4 1 0 0,-1 2 0 0,3 0 0 15,0 2 0-15,-2 1 0 0,5 2 0 0,-3-2 0 16,-2-4 0-16,6 6 0 0,1-4 0 0,1-4 0 15,3 4 0-15,0-3 0 0,7-4 0 0,2-1 0 16,6-3 0-16,4-3 0 0,0-6 0 0,4 2 0 16,1-6 0-16,-1 0 0 0,12-9 0 0,3-2 0 15,-7-5 0-15,-2 1 0 0,3 0 0 0,-4 0 0 16,-9 7 0-16,2 1 0 0,-6 1 0 0,3 1 0 16,-8 4 0-16,-5 2 0 0,-4 3 0 0,-3 3 0 15,-2-1 0-15,-1 3 0 0,-2 3 0 0,-3 1 0 16,-3 0 0-16,11 3 0 0,-9-1 0 0,-1 4 0 15,0 1 0-15,-3 2 0 0,2 0 0 0,-7 7 0 16,4-4-1366-16,-1 4-1478 0,0 1 654 0</inkml:trace>
  <inkml:trace contextRef="#ctx0" brushRef="#br0" timeOffset="99449.9">15210 15323 8191 0,'11'-3'0'0,"-6"2"0"0,1 1 0 0,-6 0 0 16,6-4 0-16,-2 2 0 0,-2-2 0 15,0 1 0-15,1 1 0 0,-3 2 0 0,-8-6 0 16,-2 4 0-16,-9 2 0 0,-15-2-1366 0,2 2-1478 0,-5-1 654 16</inkml:trace>
</inkml:ink>
</file>

<file path=ppt/ink/ink24.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3-11T05:27:19.914"/>
    </inkml:context>
    <inkml:brush xml:id="br0">
      <inkml:brushProperty name="width" value="0.05292" units="cm"/>
      <inkml:brushProperty name="height" value="0.05292" units="cm"/>
      <inkml:brushProperty name="color" value="#FF0000"/>
    </inkml:brush>
  </inkml:definitions>
  <inkml:trace contextRef="#ctx0" brushRef="#br0">9368 2167 1168 0,'0'-7'0'15,"0"7"0"-15,2-5 0 0,-2 5 66 0,8 0 0 16,-8 0 0-16,4-13 1 0,-4 13 45 0,-14-24 0 16,14 24 0-16,-9-21 2 0,9 21-29 0,-4-6 0 15,4 6 0-15,-9 6 2 0,9-6-15 0,-15 6 1 0,15-6-2 16,-30 36 2-16,10 0-52 0,-8 6 0 0,2 3-1 16,0 5 1-16,2 0 9 0,-3 4-1 0,9 3 0 15,-1-3 1-15,1 3 4 0,3 2 0 16,2-2-1-16,3-7 1 0,-1-2-5 0,4-4 1 0,3 1 0 15,2 0 0-15,2-6 0 0,0 3 2 0,2-1-1 16,5-2 0-16,5-7-4 0,1 1 1 0,3-5-1 16,-3-2 1-16,0-11-6 0,-1-2-1 0,-1-3 0 15,2 0 1-15,-6-4-9 0,5-1 1 0,-3-2-1 16,0-3 2-16,0 4-5 0,3-4 0 0,-1-4 0 16,0 4 1-16,2-3-5 0,-4 1 0 0</inkml:trace>
  <inkml:trace contextRef="#ctx0" brushRef="#br0" timeOffset="283.33">9849 2291 2324 0,'-2'-3'0'15,"2"3"0"-15,2-4 0 0,-2 4 53 0,17-1 1 16,-17 1 0-16,11 1 0 0,-11-1 18 0,0 4 1 15,0-4-1-15,-5 21 1 0,6-2-23 0,3 1 1 16,-4 10-1-16,-4 8 2 0,3 7-29 0,-3 9 2 16,2-4-2-16,-5 2 2 0,1-6-6 0,-3 3 1 15,1 1 0-15,1-5 0 0,-1-3 1 0,-3-1 1 16,4 1 1-16,-5-4-1 0,7-2 0 0,-3 0 0 0,3-6 1 16,-1-6-1-16,4-7-2 0,2-5 2 0,0 1-2 15,0-10 1-15,0-3-7 0,4 2-1 0,0-11 0 16,1-3 2-16,5-11-8 0,-1-4 1 0</inkml:trace>
  <inkml:trace contextRef="#ctx0" brushRef="#br0" timeOffset="443.89">9866 2354 2236 0,'0'-4'0'0,"0"4"0"0,6-9 0 16,-6 9 66-16,0-8 2 0,0 8-2 0,0-9 1 16,0 9 21-16,7 0-1 0,-7 0 1 0,17-3 0 15,-17 3-43-15,31-9 1 0,-10 6-1 0,5-6 1 16,4-3-26-16,5 3 2 0,-3-3-2 0,-2 0 1 15,-4 0-5-15,0 0 0 0,-2 3-1 0,0 0 1 16,1 1-2-16,-7-1 0 0,1 9 1 0,-6 0-1 0,-6 9-8 16,-3-1-1-16</inkml:trace>
  <inkml:trace contextRef="#ctx0" brushRef="#br0" timeOffset="579.9">9784 2798 2224 0,'0'9'0'0,"0"-9"0"0,4 24 0 0,-4-24 43 0,22 21 1 16,-22-21 0-16,19 14 1 0,-19-14 23 0,24 8 1 15,-24-8-1-15,33-1 1 0,-5-3-32 0,4-4 0 16,2-4 0-16,1-1 1 0,2-4-21 0,6-2 0 16,0-2-1-16,2 1 1 0,-1-1-9 0,5 0 1 15</inkml:trace>
  <inkml:trace contextRef="#ctx0" brushRef="#br0" timeOffset="788.78">10524 2315 2098 0,'2'0'0'0,"-2"0"0"16,11 0 0-16,-11 0 48 0,0-3 2 0,0 3-2 15,5 3 1-15,-5-3 60 0,6 6 1 0,-6-6-1 16,26 12 1-16,-2-4-69 0,2-1 2 0,4 4-1 16,-6-1 0-16,2 2-26 0,1-1 1 0,-3 4 0 0,2 6-1 15,2 3 7-15,3 2 0 0,-6 5 1 0,1-5 0 16,0 4-1-16,-2-1 1 0,0-1-1 0,1-7 2 15,-11-4-15-15,3-2 0 0</inkml:trace>
  <inkml:trace contextRef="#ctx0" brushRef="#br0" timeOffset="1016.18">11144 2065 2248 0,'0'8'0'0,"0"-8"0"0,0 21 0 0,0-21 51 0,13 16-1 16,-13-16 1-16,6 24-1 0,-12-3 46 0,1 5-1 15,-1 1 1-15,0 3 0 0,1 2-41 0,-1 7 1 16,3 0-1-16,-7 3 1 0,3 5-32 0,-1 1-1 16,3 2 1-16,-6-1-1 0,-1 4 2 0,-3 1 0 15,2-4 0-15,-3-3 0 0,1-4-3 0,0 0-1 16,2-1 0-16,0-2 2 0,0 1-5 0,0-3 1 16,1-1-1-16,5-8 1 0,0-5-2 0,3-6 0 15,2-3-1-15,2-6 1 0,0-2-4 0,0-5-1 0</inkml:trace>
  <inkml:trace contextRef="#ctx0" brushRef="#br0" timeOffset="1399.11">11521 2264 2362 0,'3'6'0'0,"-3"-6"0"15,13 13 0-15,-13-13 69 0,17 5 2 0,-17-5-1 0,15 3 0 16,-15-3 34-16,11 4-1 0,-11-4 0 0,19 5 0 15,-1-2-68-15,3 3 1 0,9-6-1 0,7 3 1 16,11-3-27-16,8-3 1 0,-3-3-1 0,-7 3 1 16,-9-6-3-16,1 1-1 0,-10-1 1 0,-4-3 1 0,-6 5-7 15,-1-2 1-15,-9 4 0 0,-1-2 1 0,-7 7-3 16,4-9 0-16,-4 9 0 0,-9-8 0 0,5 1-4 16,-6 2 2-16,1-2-1 0,0 2 0 0,0-1-36 15,-3 3 1-15,-1 0 0 0,0-1 0 0,2 4-25 16,-2 0 1-16,0 0 0 0,2 4 1 0,0-1 6 0,3 6 1 15,-3-1 0-15,4 4 0 0,-5 4 26 0,7 1 1 16,3 1-1-16,-4 1 1 0,4 1 23 0,2 6-1 16,0 2 1-16,0-2 0 0,0 7 4 0,0 0 1 15,0 3-1-15,0 2 2 0,0-5 11 0,-3 3 1 16,1 2-1-16,2-5 0 0,-4 4 17 0,2-4 0 16,-1-4 0-16,-1-3 1 0,0 2 4 0,-1-4 1 15,-3-2 0-15,1 1 1 0,-6-1-6 0,1 3-1 0</inkml:trace>
  <inkml:trace contextRef="#ctx0" brushRef="#br0" timeOffset="1549.06">11582 2926 2924 0,'-2'0'0'0,"2"0"0"16,0 0 0-16,0 0 0 0,8 6 1 0,-8-6 0 16,7 0 0-16,-7 0 2 0,15-6 0 0,4 3-1 15,7-6 2-15,13 1 0 0,15-5 2 0,-4 5-1 0,0-4 1 16,1 1 5-16,-3 1 0 0,3-2 1 0,-3 0 0 15,0 0 0-15,-1-6 2 0</inkml:trace>
  <inkml:trace contextRef="#ctx0" brushRef="#br0" timeOffset="1799.92">12430 1853 3161 0,'15'6'0'0,"-15"-6"0"0,22 12 0 0,-22-12 0 15,4 3 0-15,-4-3 0 0,4 14 1 0,-4-14 1 0,7 28 1 16,0-11 0-16,5 4 0 0,4 8 0 0,3 8 2 16,0-1-1-16,5 2 1 0,-2 2-3 0,6 1 0 15,-4 1 1-15,-5 3-1 0,0 2 3 0,-4-2 2 16,-4 3-1-16,-4 6 1 0,-5-1 3 0,-6 1 0 16,-5 0 0-16,-4-1 1 0,-6-3 4 0,-1-5-1 15,-2 2 1-15,-1-2 1 0,1 4 0 0,-2 1 1 0,-1-5 0 16,3 0 0-16,-2-4 2 0,-4-3 0 0,2-5 0 15,2 0 1-15,-3-9-14 0,1-1 0 0</inkml:trace>
  <inkml:trace contextRef="#ctx0" brushRef="#br0" timeOffset="1960.5">13153 2630 2009 0,'4'0'0'0,"-4"0"0"0,7-3 0 15,-7 3 61-15,2 0 1 0,-2 0-1 0,-2 0 1 16,2 0-1-16,-4 3 0 0,4-3 1 0,-9 7 0 16,9-7-4-16,-24 9 1 0,24-9-1 0,-28 17 1 15,28-17-31-15,-26 30 2 0</inkml:trace>
  <inkml:trace contextRef="#ctx0" brushRef="#br0" timeOffset="1999.31">13022 2734 2912 0,'-20'11'61'0,"20"-11"-2292"0</inkml:trace>
  <inkml:trace contextRef="#ctx0" brushRef="#br0" timeOffset="2282.75">10324 3624 2173 0,'-5'22'0'16,"-1"-10"0"-16,2-8 0 0,4-4 63 0,-7-16 1 16,11 8-1-16,-1 2 1 0,7-2 31 0,3 1 1 15,11 2-1-15,8-4 1 0,11-3-43 0,12 0 1 16,3 0 0-16,9 0 0 0,8-6-22 0,5-3 2 0,0 1-1 15,2 4 0-15,4 4 0 0,3-5-1 0,2 1 1 16,-3 2-1-16,-2 7-5 0,-2-5 1 0,3 4-1 16,-3-4 1-16,0 3-1 0,0-3 1 0,-13 3-1 15,-10 2 1-15,-13 2-4 0,-8 2-1 0,-11-3 1 16,-4-1 0-16,-12 2-11 0,-2 0 1 0,-11 5-1 16,2-10 0-16,-2 10-5 0,-2-2 0 0,-9 2 0 15,-6 0 0-15,-9 0-5 0,-8 0 2 0,-9 0-2 16,-7 5 2-16,50-5-2783 0</inkml:trace>
  <inkml:trace contextRef="#ctx0" brushRef="#br0" timeOffset="2514.82">10227 3752 2538 0,'-1'9'0'0,"1"-9"0"0,0 8 0 0,0-8 47 16,5 4 0-16,-5-4 0 0,26 5 2 0,-2 2 12 15,8-2 2-15,5-5 0 0,6-5 0 0,13 1-14 16,6-4 1-16,8-4-1 0,11-6 0 0,14-1-25 15,7-2-1-15,10-5 1 0,5-1 1 0,8-3-11 16,6-3 1-16,-7 4-1 0,-4-4 2 0,3 4-2 0,-6-4 0 16,-11 0 0-16,-7 5 0 0,-6-1-1 0,-11-1-1 15,-13 6 0-15,-7 0 1 0,-8 7-5 0,-13-1 0 16,-8 3 1-16,-11 3 0 0,-7 3-9 0,-11 0 0 16,-4 9 0-16,0-8 0 0,0 8-3 0,-4 0 1 15,4 0-2-15,-3 0 2 0,3 0-8 0,0 0 1 16</inkml:trace>
  <inkml:trace contextRef="#ctx0" brushRef="#br0" timeOffset="2636.19">12916 3221 3118 0,'-7'0'0'0,"7"0"0"16,-19 15 0-16,19-15 0 0,-30 14 0 0,12-4 0 15,-3 1 0-15,-3-1-3 0,0 2 0 0</inkml:trace>
  <inkml:trace contextRef="#ctx0" brushRef="#br0" timeOffset="4286.26">3473 3399 2487 0,'-4'-14'0'0,"4"14"0"0,-1-21 0 0,1 21-12 16,-8-8 1-16,8 8-2 0,-9-4 2 0,9 4 11 16,-2 4 0-16,2-4 0 0,13 26 1 0,0-6 3 15,4 8 0-15,3-2 1 0,3-2-1 0,3 0-2 0,5 1 1 16,1-8-1-16,5-3 1 0,6-4 2 0,2-8-1 16,1-2 1-16,-6-2-1 0,-3-5 2 0,-2-1 1 15,-1-5-2-15,-4 0 2 0,-4-3-3 0,0-5 2 16,-2 4 0-16,0-2-1 0,0 5 0 0,-3 2 0 15,1 0 0-15,3 3 0 0,-1 6-1 0,-2-2 0 16,2 3 0-16,1 0 0 0,1 2 0 0,3 0 0 0,-2 0-1 16,2 0 2-16,1 0-2 0,2 0 1 0,0 0-1 15,3-3 0-15,-2 3 1 0,3-4 0 0,1 2 0 16,0-1 0-16,1 0-1 0,1-3 2 0,-4-1-1 16,-7 2 1-16,0-2-1 0,-4 2 2 0,-3 2 0 15,3 3-1-15,-5 3 0 0,-4 1-1 0,1 1 1 16,3 2-1-16,-2-2 0 0,-2 4 0 0,3 3 1 15,6-4-1-15,1 4-1 0,6-3 2 0,-1 3-1 0,2-5 1 16,0 2-1-16,3-6 2 0,-3-1 0 16,-1-2-1-16,-1-5 0 0,-4-4 0 0,4-3 0 0,-4 0 0 15,-2-4 0-15,2-1 0 0,-1-4 0 0,4 4 1 16,-2 1-2-16,2 1 2 0,-6 1-2 0,-1 2 2 16,-3 0-1-16,-4 0 1 0,1 6 0 0,3-1-1 15,5 2 1-15,2 2 1 0,10 6-1 0,1 6 1 0,13 8-1 16,6 7 0-16,-56-24-2140 0</inkml:trace>
  <inkml:trace contextRef="#ctx0" brushRef="#br0" timeOffset="6916.5">6277 7905 1332 0,'-5'-5'0'0,"5"5"0"0,3-5 0 0,-3 5 31 0,25 5 2 15,-25-5-1-15,18 5 1 0,-18-5 19 0,10 4 1 16,-10-4 0-16,11 8 1 0,-11-8-23 0,11 21 2 0,0-2-2 16,-2 2 2-16,5 8-5 0,2 8 1 15,-5 1 0-15,-3 0 0 0,-6 2-19 0,2-6 0 0,-3 6 1 16,3-4 0-16,2 2 4 0,-4-1 1 0,3-4 0 15,-3-4 0-15,2-8-1 0,1-4 2 0,-1-5 0 16,5-3 0-16,-1-6 1 0,-6-6 1 0,9-6-1 16,6-5 1-16,9-8-1 0,4-4 1 0,7-10 0 15,2-6 0-15,11-8 2 0,6-11 2 0,9 2-1 16,4-10 1-16,15-9-1 0,13-6 1 0,2-3-1 16,13-6 0-16,5-4 1 0,2 2-1 0,-11 5 1 15,-5 6-1-15,-8 8 4 0,-4 5 1 0,-9 14-1 0,-13 11 1 16,-7 7-3-16,-8 12 1 0,-10 9 0 0,-1 6-1 15,-9 12-6-15,-5 6 2 0</inkml:trace>
  <inkml:trace contextRef="#ctx0" brushRef="#br0" timeOffset="7516.4">4010 10354 12 0,'-39'80'0'0,"1"-3"0"0,14-23 0 0,5-16 0 0,8-7 0 16,-4 19 0-16,-9 18 0 0,-6 22 0 0,-3 14 0 15,5 7 0-15,13-4 0 0,9 0 8 0,6 0 0 16,8 1-1-16,3 1 2 0,13 0 10 0,2-2 2 16,6 0-2-16,5 1 1 0,6-3-10 0,0 3 1 15,5-3-1-15,5-8 2 0,10 0-10 0,4-7 0 16</inkml:trace>
  <inkml:trace contextRef="#ctx0" brushRef="#br0" timeOffset="7649.42">6469 14073 12 0,'97'31'0'0,"-2"2"0"16,-15-9 0-16,-24-5 0 0,-13-8 0 0,28 2 0 16,26 5 0-16,33 6 0 0,27 5 0 0,9-8 0 15,3 0 0-15,6-6 0 0,2-2 0 0</inkml:trace>
  <inkml:trace contextRef="#ctx0" brushRef="#br0" timeOffset="8499.33">14450 11984 12 0,'20'-57'0'0,"4"-2"0"0,-1 7 0 0,-5 14 0 0,-3 14 0 16,2-21 0-16,3-14 0 0,5-22 0 0,5-16 0 15,-8 0 0-15,-2-3 0 0,-5 1 0 0,-2 4 0 16,-7-4 0-16,-6 4 0 0,-8 2 0 0,-3 1 0 16,-7-2 0-16,-7 6 0 0,-6-5 0 0,-7 1 0 15,-4 4 0-15,-9-2 0 0,-5 0 0 0,-5 1 0 16,-10 3 0-16,-7-4 0 0,-8 0 0 0,-5 3 0 0,-8-3 0 15,-3-1 0-15,-6-1 0 0,-8 0 0 0,1 2 0 16,-3 4 0-16,-5 1 0 0,-2 0 0 0,-3 2 0 16,1 3 0-16,-2 4 0 0,-1 2 0 0,-2 5 0 15,-4 3 0-15,-8 4 0 0,1 3 0 0,-12 5 0 16,1 2 0-16,-9 9 0 0,-4 7 0 0,-7 3 0 16,3 3 0-16,0 10 1 0,-3 0 1 0,-6 10 0 15,-3 3 1-15,-3 7 11 0,-8 4 2 0,0 4 0 16,4 4-1-16,4 4 16 0,3 5 0 0,-3 1 1 15,5 6-1-15,0 1-1 0,2-1 1 0,1 10-1 0,4 4 0 16,5 3 2-16,-1 5 0 0,6 3 0 0,0-2 0 16,2 6 0-16,0 0-1 0,4 9 0 0,1 5 1 15,1 8-8-15,7 6 2 0,-4 2-1 0,4-1 1 16,3 1 0-16,3 1-1 0,1 2 1 0,8-7 0 0,7 3-6 16,3 1 2-16,6-7-2 0,8 1 1 0,12-8-4 15,2-1 1-15,9-3 0 0,5 2 0 0,2-1-4 16,11-5 1-16,4 1 0 0,7-4-1 0,8 4 7 15,7-3 1-15,2-3-1 0,7 2 2 0,10 1 2 0,0-1 1 16,3 4 0-16,3 0 0 0,6-4-4 0,-1 4 2 16,8-4-2-16,-3 4 2 0,8-4-3 0,2-3 0 15,4 1 1-15,1 1 0 0,4-2-4 0,1 0 0 16,1-6 0-16,5 1 1 0,1-4-5 0,0-1-1 16,1-1 1-16,-1-1-1 0,-1-1-2 0,1 3 2 15,0-1-2-15,-3-4 1 0,3-1-3 0,0-2 0 16,-1 1 0-16,1-2 1 0,0 1-3 0,-1 1 0 15,1-1-1-15,-1 3 1 0,1 1-1 0,0 0 0 0,-1-2 0 16,7 0 1-16,-1 0-3 0,-2 1 1 0,6-3-1 16,0-3 1-16,7-3-2 0,-3-4 0 0,11 2 1 15,2-2 0-15,9 0 0 0,7 0 0 0,3-5 1 16,3-1-1-16,3-1 1 0,3-2-1 0,3-3 1 16,3 0-1-16,3-1 1 0,9-3 0 0,2 1 1 15,2-1-1-15,4 3 0 0,2 1-1 0,3-5 1 16,2 1-1-16,-2 1 0 0,5-1-1 0,-3-1 1 15,-2-2 0-15,0-1-2 0,3-1 2 0,-3-1-1 0,-3-1 0 16,3 1 0-16,2 0-1 0,-1-1 0 0,-3-1 1 16,2-2 1-16,-3 1 0 0,1-1 0 0,-7 0 0 15,-3-2 0-15,-5 1 0 0,-5-2-1 0,-2-1 2 16,-3-1-1-16,-3-1 1 0,-1 2-1 0,2 5 1 16,-5 0-3-16,3 3 0 0</inkml:trace>
  <inkml:trace contextRef="#ctx0" brushRef="#br0" timeOffset="8626.34">9352 13379 1306 0,'-2'-4'0'16,"2"4"0"-16,-9-6 0 0,9 6 5 0,-10-6 2 15,10 6-1-15,-18-13 0 0,18 13 21 0,-38-23 1 16,38 23-1-16,-24-17 1 0,24 17 11 0,-5-11-1 16,5 11 0-16,0-1 1 0,0 1-22 0,0 5 1 15</inkml:trace>
  <inkml:trace contextRef="#ctx0" brushRef="#br0" timeOffset="10278.28">25454 9682 1180 0,'6'-27'0'0,"1"-3"0"16,-1 6 0-16,-4 10-72 0,-2 6 0 0</inkml:trace>
  <inkml:trace contextRef="#ctx0" brushRef="#br0" timeOffset="10349.33">24785 8838 12 0,'-48'-29'0'0</inkml:trace>
  <inkml:trace contextRef="#ctx0" brushRef="#br0" timeOffset="11049.38">22516 8132 12 0,'-92'-12'0'0,"-3"3"0"0,17 6 0 0,18 4 0 16,12 5 0-16,-21-1 0 0,-20-3 0 0,-29-2 0 16,-18-4 0-16,-7 8 0 0,-4 4 0 0,3 9 9 15,1 1 0-15,3 4 0 0,4 4 1 0,-2 4 6 16,6 3 0-16,7 3 0 0,7 2 1 0,5 7 2 0,1 0 1 16,4 5-1-16,0 4 2 0,4 3 5 0,-1 5 3 15,8 4-1-15,4 1 0 0,11 8-5 0,0 3 1 16,8 5-1-16,-1 2 2 0,8 5-4 0,2 3 1 15,1 6-1-15,1 6 0 0,2 8-1 0,-1 1 1 16,10 4-1-16,2-1 0 0,9 1-18 0,3 5 1 16,5-4-1-16,3-5 1 0,6 1-4 0,1-5 0 15,10-1 0-15,6-6 1 0,5-1-15 0,4 0 2 0,9-4-2 16,0 1 2-16,10-4-15 0,3-3 0 0,4 0 0 16,6-2-1-16,5-4 5 0,5-4-1 0,7 1 0 15,3 0 1-15,9-7 7 0,4 2 1 0,6-2 0 16,3-2 1-16,4-3 4 0,2 4 0 0,6-8 0 15,5 1 1-15,6-4 8 0,1-6 1 0,7-2 0 16,1-4 0-16,3-4 2 0,1-3 0 0,8-5 0 16,3-2 1-16,3-5 8 0,8-2 1 0,-1-1 1 15,1-1-1-15,0-1 7 0,6-2 0 0,-1-4 0 0,-3-5 1 16,-1-3 2-16,-1-3 2 0,-2-3-1 0,0-1 0 16,-5-3-2-16,4-3-1 0,1-1 0 0,0-1 0 15,-1-3 2-15,1-1 2 0,2 2-2 0,0-6 1 16,0-1 2-16,2-1-1 0,0-3 1 0,-2-1 1 15,1-3-2-15,4-2 1 0,-1-3-1 0,-5-3 1 0,1 0-8 16,0-1 1-16,-6-1-1 0,-5-5 1 0,-5 4-3 16,-1-4-1-16,-7-4 1 0,-2-2 0 0,-11-5-4 15,-2-2 1-15,-4-3 0 0,1-5 0 0,-5 1-3 16,-5-4 1-16,-4-6 0 0,1-4 0 0,-5-4-2 0,-1-9 2 16,-2-3-1-16,-2-5 1 0,-2-4 0 0,-2-3 0 15,-5-5 0-15,-3-2 1 0,-4-11-1 0,-5-3 1 16,-7-1-1-16,-6 2 1 0,-7 5-3 0,-7-3 1 15,-10-1-1-15,-7-4 1 0,-12-3-3 0,-5 2 2 16,-9-3 0-16,-6 1-1 0,-9 4-1 0,-8-1 1 16,-4 0-2-16,-1-8 2 0,-6 5-4 0,0-6 1 15,-9 6 1-15,-7 2-1 0,-9 3-3 0,-2 2 1 0,-7 5-1 16,-3 0 1-16,-4 7-1 0,-5 0 0 0,-3 10 0 16,-1 7 1-16,-4 7 2 0,0 7 0 0,0 5 0 15,2 8 1-15,2 6 4 0,0 5 1 0,-2 11-2 16,-4 10 2-16,2 7 7 0,2 13 0 0,2 10-1 15,3 5 1-15,8 11 3 0,2 5 1 0</inkml:trace>
  <inkml:trace contextRef="#ctx0" brushRef="#br0" timeOffset="11193.55">24543 8817 979 0,'-4'11'0'0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8:06.480"/>
    </inkml:context>
    <inkml:brush xml:id="br0">
      <inkml:brushProperty name="width" value="0.05292" units="cm"/>
      <inkml:brushProperty name="height" value="0.05292" units="cm"/>
      <inkml:brushProperty name="color" value="#FF0000"/>
    </inkml:brush>
  </inkml:definitions>
  <inkml:trace contextRef="#ctx0" brushRef="#br0">1708 3524 3681 0,'-14'-11'94'0,"1"3"-38"0,2-1 21 0,3 2 91 16,-1 1 7-16,-1-1 3 0,2 2 18 0,3 3-5 16,-1-2-6-16,2 2-2 0,-1 1-13 0,5 1-17 15,-5-2-21-15,5 2-16 0,0 0 1 0,-7 5-2 16,9 0-9-16,0 2 5 0,2 4 0 0,4-1-5 15,-1 1-3-15,4 1-12 0,3 1-7 0,1-1 2 16,0 1-1-16,11 0-2 0,-7-6-4 0,10-1 13 16,2-1-10-16,1-2 3 0,-1-4 0 0,2-2 4 15,3 1 3-15,-3-4-3 0,3-2 13 0,-1-2 0 16,3-3-14-16,14-2 1 0,-19 1-12 0,3-1-4 16,11-8-59-16,-12 11-14 0,1 0 0 0,-1 2 0 15,0 0 0-15,-3 1 0 0,-4 2 0 0,-6 3 0 16,-2 5 0-16,3 1 0 0,3 4 0 0,0 1 0 15,1 4 0-15,-2 1 0 0,-1 1 0 0,-1 0 0 16,1 3 0-16,-2-3 0 0,1 1 0 0,1 0 0 16,-2-7 0-16,-4 0 0 0,2 0 0 0,2-4 0 15,-1 2 0-15,-1-5 0 0,9-3 0 0,-8 0 0 16,7 1 0-16,0-10 0 0,-8 7 0 0,6-6 0 16,-4 4 0-16,3-8 0 0,1 1 0 0,2-1 0 15,-2 2 0-15,-7 3 0 0,5-1 0 0,-6 3 0 16,1 0 0-16,-1 5 0 0,-4 2 0 0,7 1 0 15,-1 0 0-15,-3 4 0 0,2 1 0 0,1 2 0 16,4 5 0-16,2-2 0 0,-8 1 0 16,10 3 0-16,-1 1 0 0,0-3 0 0,-2-2 0 0,2 0 0 15,0-2 0-15,1 1 0 0,-1-2 0 0,-8-5 0 16,3 0 0-16,6 3 0 0,-9-5 0 0,-1-1 0 16,1 0 0-16,-1-3 0 0,0 2 0 15,0 1 0-15,1-2 0 0,-2 0 0 0,3 1 0 16,-2-4 0-16,-5 3 0 0,-1 0 0 0,3 2 0 15,4 0 0-15,-2 1 0 0,2 0 0 0,-7 2 0 0,0-3 0 16,1 1 0-16,4 0 0 0,-5 1 0 0,2 2 0 16,-4-2-37-16,3-1-363 0,-3 2-169 0,-10-2-629 15,22-2-1298-15,-12-2 575 0</inkml:trace>
  <inkml:trace contextRef="#ctx0" brushRef="#br0" timeOffset="916.74">5192 2849 368 0,'5'-18'522'0,"-5"-1"26"0,0 0 10 0,0 0 1 16,0 2-5-16,-1 1-6 0,1 5-7 16,0 1-18-16,-3 0-26 0,2 2-36 0,-4 3-48 15,1 3-42-15,-2 1-37 0,6 1-34 0,-17 11-34 0,-1 4-24 16,-1 4-25-16,2 6-22 0,1 2-21 0,3 2-174 16,3-1 0-16,2 0 0 0,2 1 0 15,6-4 0-15,1-5 0 0,3 4 0 0,2-8 0 0,3-6 0 16,1 3 0-16,2-6 0 0,-1-3 0 15,6-3 0-15,-2-2 0 0,2-3 0 0,2-6 0 16,-2 0 0-16,-6-5 0 0,2 0 0 0,1-9 0 0,-8-2 0 16,0-3 0-16,-6 2 0 0,-3-1 0 0,-3 1 0 15,-2 2 0-15,-1 7 0 0,-1 2 0 16,1 3 0-16,0 1 0 0,4 4 0 0,-3 1 0 16,3 3 0-16,1 2 0 0,-1 0 0 0,5 2 0 15,0 0 0-15,-5 7 0 0,5-7 0 0,11 8 0 0,2-3 0 16,9 1 0-16,6 0 0 0,3-5 0 15,1-1 0-15,3-1 0 0,1-6 0 0,3 0 0 0,-1-4 0 16,-4-1 0-16,0 0 0 0,-1-4 0 16,-2-2 0-16,-1-3 0 0,0-2 0 0,-7 0 0 15,-8-4 0-15,4 4 0 0,-5-1 0 0,0 2 0 0,-7 8 0 16,-3 2 0-16,1 2 0 0,-3-1 0 16,2 5 0-16,-4 2 0 0,1-1 0 0,-1 5 0 15,0 0 0-15,-1 14 0 0,-4 3 0 0,-5 12 0 16,1 17 0-16,-1 2 0 0,3 5 0 0,1 1 0 15,1 5 0-15,1 2 0 0,-5 26 0 0,8-3 0 16,-2-3 0-16,0 5 0 0,0-5 0 0,0-22 0 16,7 23 0-16,-5-26 0 0,-2 3 0 0,3 2 0 0,4-2 0 15,-3 1 0-15,0 0 0 0,2-6 0 16,7-6 0-16,-3-13 0 0,-2-5 0 0,1-2 0 16,1-9 0-16,5-2 0 0,2-6 0 0,3-3 0 15,-6-7 0-15,9-3 0 0,-1-8 0 0,4-7 0 16,-3-3 0-16,1-6 0 0,-2-7 0 0,0-10 0 15,-4-5 0-15,-4-4 0 0,-4 4 0 0,-7-6 0 16,-10 1 0-16,-1 3 0 0,-7-2 0 0,-8 2 0 16,-7 1 0-16,-3 0 0 0,-1 4 0 0,-3 2 0 15,2 6 0-15,1 2 0 0,11 10 0 0,2 0 0 16,1 4 0-16,4-3 0 0,6 10 0 0,4-4 0 16,8-2 0-16,3 1 0 0,19-2 0 0,7 0 0 15,10-11-1366-15,19 5-1478 0,5 4 654 0</inkml:trace>
  <inkml:trace contextRef="#ctx0" brushRef="#br0" timeOffset="1150.09">6749 2555 5692 0,'-17'-23'392'16,"-2"-4"-98"-16,-4 6 6 0,5 3 54 0,1 7 34 15,7-3-27-15,-1 7-53 0,6 0-206 0,1 2-102 16,-1 2 0-16,3 3 0 0,2 0 0 0,-4 14 0 15,7 4 0-15,2 9 0 0,4 2 0 0,1 5 0 16,1 13 0-16,1 1 0 0,5-3 0 0,-7 2 0 16,-1-13 0-16,0 0 0 0,0 1 0 0,-4-2 0 15,-1 2 0-15,2-8 0 0,-2 1 0 0,-5-11 0 16,-1 0 0-16,-1-9 0 0,-5-2 0 0,2 0-442 16,-2-6-239-16,8 0-497 0,-23-16-1277 0,1-2 565 15</inkml:trace>
  <inkml:trace contextRef="#ctx0" brushRef="#br0" timeOffset="1584.26">6625 2511 4033 0,'6'-19'420'0,"-6"1"-121"0,3 0-44 16,-2 0 33-16,-2 3 14 0,2-2 26 0,-1 3-21 15,1 2-13-15,2 1-19 0,-1 1-3 0,2-1-22 16,1 0-19-16,0 2-17 0,3-2-20 0,6 1-17 16,-4 2-125-16,8 0-52 0,0 2 0 0,4 1 0 15,-2 1 0-15,0 1 0 0,1 3 0 0,0 4 0 16,-1 2 0-16,-1 2 0 0,-1 4 0 0,-5 0 0 15,-3 4 0-15,-1 1 0 0,-5 6 0 0,-8 7 0 16,-1-5 0-16,-7 4 0 0,0-2 0 0,-5 0 0 16,-5-4 0-16,2 1 0 0,-2 0 0 0,-1-4 0 15,4-3 0-15,1-7 0 0,8 1 0 0,-3-3 0 16,4-1 0-16,4-3 0 0,0 0 0 0,1 1 0 16,0-3 0-16,-1 0 0 0,5-2 0 0,0 0 0 15,0 0 0-15,19-4 0 0,-6 0 0 0,8 1 0 16,-2 0 0-16,0 0 0 0,3 1 0 0,6 4 0 15,-2 2 0-15,-5 0 0 0,7 3 0 0,2 4 0 16,-5 1 0-16,-2 2 0 0,-4 5 0 0,0 1 0 16,-6 3 0-16,3-2 0 0,-10-2 0 0,0 5 0 15,-3-6 0-15,-4 2 0 0,-2-1 0 0,-5-1 0 16,-1 0 0-16,-2-1 0 0,-7 1 0 0,-4-3 0 16,-3-1 0-16,-2-4 0 0,1-1 0 0,6-6 0 15,-2 1 0-15,2-5 0 0,-8 1 0 0,7-3 0 16,5-3 0-16,-1-1 0 0,0-1 0 0,11-2 0 15,2 0 0-15,-1-3 0 0,10-4-237 0,2 2-306 16,12-4-125-16,-3-2-457 0,11 3-1217 0,3 2 540 16</inkml:trace>
  <inkml:trace contextRef="#ctx0" brushRef="#br0" timeOffset="1849.84">7200 2738 140 0,'15'-7'446'0,"-3"-2"29"0,-3 3-4 0,-3 0 27 15,-2 1 25-15,0 0 21 0,3 2 8 0,-3 2-9 0,-1-3-16 16,-1 2-31-16,-2 2-52 0,5-2-43 0,-5 2-27 15,9 7-22-15,0-2-23 0,1 4-33 0,2 3-28 16,-1 4-24-16,6 4-24 0,1 0-172 0,0 3-48 16,4-2 0-16,-7-6 0 0,2 4 0 0,-2 7 0 15,-6-8 0-15,-1 1 0 0,0-5 0 16,-3 0 0-16,-3-1 0 0,-4-3 0 0,0-5 0 0,-3 1 0 16,-1 2 0-16,-1-5 0 0,-2 0 0 0,9-3 0 15,-18-6 0-15,9 2 0 0,-1-2 0 0,3-3 0 16,0-1 0-16,6-5 0 0,2-3 0 0,7-10 0 15,3 1 0-15,3 1 0 0,4 2 0 16,1-1 0-16,8 3 0 0,-3 5-425 0,2-2-238 0,2 4-522 16,4 6-1282-16,-1 1 568 0</inkml:trace>
  <inkml:trace contextRef="#ctx0" brushRef="#br0" timeOffset="2550.21">8041 2899 366 0,'0'-11'541'0,"0"-1"18"0,-3-5 3 0,2 0-8 16,-3 0-17-16,3 2-16 0,-3-3-19 0,-5 0-30 15,0-5-39-15,1 7-33 0,2 1-30 16,-3 7-30-16,4 0-35 0,-1 3-35 0,-5 3-28 16,-1 3-23-16,-4 4-24 0,-4 5-15 0,4 1-22 15,-4 9-20-15,0 2-15 0,-1 0-12 0,6 3-18 0,1 3-93 16,1-4 0-16,5 1 0 0,4 3 0 0,4-9 0 15,4 6 0-15,0-9 0 0,0-5 0 16,9 2 0-16,-4-5 0 0,2-2 0 0,3-2 0 16,-1 0 0-16,2-7 0 0,1-4 0 0,1 1 0 15,-2-5 0-15,-1 1 0 0,-2-3 0 0,1-2 0 16,0-2 0-16,0-5 0 0,2 0 0 0,-7 5 0 0,1 1 0 16,-3 0 0-16,-1 6 0 0,-1 0 0 15,1 2 0-15,-2 3 0 0,-2 0 0 0,2 1 0 0,-3 4 0 16,0 0 0-16,10 9 0 0,-8 2 0 15,1 1 0-15,2 4 0 0,1 2 0 0,-2 8 0 16,3-1 0-16,-1-6 0 0,0 0 0 0,1-2 0 0,-2 1 0 16,1-1 0-16,-1-5 0 0,2-3 0 15,-3 1 0-15,-1-4 0 0,0-2 0 0,-2-1 0 16,1 1 0-16,3-3 0 0,-5-1 0 0,11-4 0 16,-11 4 0-16,13-11 0 0,0-2 0 0,-6 0 0 15,5-2 0-15,-6-2 0 0,12-7 0 0,-5 1 0 0,-3 6 0 16,3 1 0-16,-4 4 0 0,-2 2 0 0,0 2 0 15,-3 2 0-15,4-1 0 0,-6 5 0 0,-2 2 0 16,0 0 0-16,17 8 0 0,-11 1 0 16,-1 3 0-16,0 1 0 0,2 3 0 0,0-1 0 15,0 4 0-15,-1 5 0 0,4-6 0 0,-6-3 0 16,3 2 0-16,-2-7 0 0,1-1 0 0,-2-2 0 16,-2-1 0-16,2 0 0 0,0-2 0 0,0-2 0 0,-4-2 0 15,0 0 0-15,14-11 0 0,-4 5 0 0,-5-4 0 16,4-4 0-16,-2 5 0 0,3-7 0 15,-2 1 0-15,-2 0 0 0,2 5 0 0,-1 1 0 16,1 1 0-16,-3 2 0 0,-1 1 0 0,0 0 0 0,0 3 0 16,-1 0 0-16,-3 2 0 0,12 6 0 15,-3 0 0-15,0 4 0 0,-2-1 0 0,2 6 0 16,0-2 0-16,0 2 0 0,4-1 0 0,-4-1 0 16,5 0 0-16,-4-1 0 0,3-1 0 0,-4-6 0 15,4-1-335-15,-2 4-256 0,2-6-621 0,5-4-1311 16,-5 0 581-16</inkml:trace>
  <inkml:trace contextRef="#ctx0" brushRef="#br0" timeOffset="3600.06">8998 2898 65 0,'3'-7'480'16,"2"4"13"-16,-7-7 31 0,5 4 16 0,-3 3 3 16,2-3-10-16,-4 0 15 0,2 1-14 0,0 1-30 15,0 4-42-15,-3-7-43 0,3 7-47 0,0 0-31 0,0 0-28 16,-11 8-30-16,4 1-32 0,0 0-26 15,-2 2-22-15,-3 12-19 0,6-4-18 0,-3 7-13 16,4-8-98-16,2 8-55 0,3-10 0 0,3 0 0 16,3 0 0-16,4-3 0 0,2 0 0 0,6-1 0 15,1-4 0-15,11-3 0 0,4-3 0 0,-2-7 0 16,6-5 0-16,-2 4 0 0,13-9 0 0,-3-9 0 16,-3 0 0-16,-2-5 0 0,-12 5 0 0,6-10 0 15,-3-3 0-15,-3-4 0 0,-2-7 0 0,-4-6 0 16,12-23 0-16,-20 21 0 0,-2-30 0 0,-6 29 0 15,-3 0 0-15,-1 3 0 0,-5 8 0 0,0 16 0 16,-6 4 0-16,4 9 0 0,2 4 0 0,-5 6 0 16,0 5 0-16,-3 6 0 0,-3 7 0 0,-5 9 0 15,1 4 0-15,-2 20 0 0,5 7 0 0,-4 3 0 16,10 2 0-16,1-1 0 0,0 2 0 0,2-2 0 16,3 0 0-16,2-1 0 0,-1-4 0 0,6-3 0 15,0-9 0-15,0-6 0 0,2-3 0 0,5-2 0 0,-6-2 0 16,3-8 0-16,3-3 0 0,-7-6 0 15,4-1 0-15,-3-4 0 0,-1-1 0 0,3-3 0 16,2-4 0-16,2-1 0 0,-3-2 0 0,3-8 0 16,-3-1 0-16,4-6 0 0,-1 0 0 0,-1-3 0 15,-3 9 0-15,2 2 0 0,2-1 0 0,-7 7 0 16,2 0 0-16,-4 4 0 0,1 2 0 0,-2-1 0 16,2 4 0-16,-4 0 0 0,9 5 0 0,-5 1 0 15,2 2 0-15,-2 3 0 0,0 6 0 0,1-2 0 16,3 3 0-16,-7 3 0 0,4-3 0 0,1-1 0 15,2 1 0-15,0-1 0 0,2-2 0 0,-1-1 0 16,0-5 0-16,-1-2 0 0,3 2 0 0,1-6 0 16,-2 1 0-16,4-3 0 0,3-2 0 0,2-2 0 15,-5-1 0-15,1-8 0 0,4 0 0 0,-2 1 0 16,6-8 0-16,0 0 0 0,-4-2 0 0,3-1 0 16,-8 8 0-16,0 3 0 0,-9 0 0 0,4 3 0 15,2 2 0-15,-8 2 0 0,3-1 0 0,-2 1 0 16,-1 2 0-16,-3 2 0 0,0 0 0 0,13 11 0 15,-11-6 0-15,-1 4 0 0,1-2 0 0,0 4 0 16,2-2 0-16,-3 8 0 0,2-4 0 0,2-3 0 16,-5 0 0-16,4 0 0 0,2-2 0 0,-5-3 0 15,3 0 0-15,4 0 0 0,-3-2 0 0,3-2 0 16,2 1 0-16,0-3 0 0,3-3 0 0,-4 1 0 16,3-2 0-16,0-2 0 0,2-2 0 0,3 0 0 15,-3-2 0-15,1 1 0 0,-4 5 0 0,-1-2 0 16,1 2 0-16,-2 2 0 0,2-1 0 0,-3 3 0 15,3 1 0-15,-1 1 0 0,1 2 0 0,2 3 0 0,1 1 0 16,3 0 0-16,-7-1 0 0,9 2 0 16,-3 0 0-16,1 1 0 0,4-1 0 0,-2-1 0 15,3-1 0-15,-2-3 0 0,7 0 0 0,-8-4 0 16,3 1 0-16,1-4 0 0,-5-1 0 0,2-3 0 16,-3-5 0-16,-2 3 0 0,-4-2 0 0,1-2 0 15,-1 0 0-15,-4-1 0 0,1-2 0 0,-2-3 0 16,-5 2 0-16,-1-2 0 0,0 4 0 0,-1-1 0 0,-6 1 0 15,0 1 0-15,0 6 0 0,-3-1 0 16,0 8 0-16,0 2 0 0,-3 2 0 0,-2 7 0 16,1 4 0-16,-5 8 0 0,1 4 0 0,-4 18 0 15,3 5 0-15,2 0 0 0,7-1 0 0,1 8 0 16,0-4 0-16,0 0 0 0,4-1 0 0,3 1 0 16,2-3 0-16,-2-11 0 0,4-2 0 0,0-2 0 15,-2-2 0-15,2-2 0 0,1-1 0 0,-4-11 0 16,4-5 0-16,-3-1 0 0,1-6 0 0,-2-1 0 15,1-4-150-15,0 0-166 0,0 0-7 0,-20-8-31 16,10 0-42-16,-3-9-68 0,-2-8-101 0,-14-12-373 16,-1-5-1015-16,2-5 450 0</inkml:trace>
  <inkml:trace contextRef="#ctx0" brushRef="#br0" timeOffset="3738.19">10100 2625 6161 0,'-8'-7'213'0,"-5"-1"-71"0,4 5 69 0,4-1 61 15,-1 1-24-15,3-2-48 0,-2 0-39 0,1 3-28 16,4 2-28-16,-4-4-2 0,4 4-33 0,0 0-70 16,0 0-79-16,0 0-132 0,16-1-189 0,-6-2-287 15,3 0-420-15,7-2-1200 0,8 0 531 0</inkml:trace>
  <inkml:trace contextRef="#ctx0" brushRef="#br0" timeOffset="4474.71">11652 2757 4773 0,'10'-16'324'16,"-6"-2"-111"-16,0-1 26 0,-4 1 51 0,2 2 76 16,1 0 40-16,-3 3-29 0,3 0-25 0,-3 4-28 15,1-2-18-15,2 5-85 0,-3 3-221 0,0-2 0 16,0 5 0-16,0 0 0 0,-3 19 0 0,3-2 0 15,-5 8 0-15,1 1 0 0,0 0 0 0,7 5 0 16,-6-2 0-16,2 2 0 0,2-1 0 0,-1 2 0 16,4-4 0-16,0 1 0 0,1-10 0 0,-2-2 0 0,-1-4 0 15,-2-1 0-15,4-1 0 0,-4-5 0 16,1-2 0-16,3-4 0 0,-4 0 0 0,0 0 0 16,0-19 0-16,0 5 0 0,0-13 0 0,3-3 0 15,-6-3 0-15,-1-14 0 0,3-6 0 0,1-2 0 0,0-3 0 16,1 2 0-16,7 8 0 0,-4 15 0 15,-3 2 0-15,2 12 0 0,-3 5 0 0,1 2 0 16,3 2 0-16,-3 8 0 0,2 1 0 0,-3 1 0 16,9 9 0-16,-4 7 0 0,5 6 0 0,3 5 0 15,-2 1 0-15,2 3 0 0,0 2 0 0,0 0 0 0,2 0 0 16,-2-3 0-16,-2 3 0 0,3-7 0 16,-1 1 0-16,1-3 0 0,-4-8 0 0,-1 1 0 15,3-6 0-15,-6-2 0 0,2-2 0 0,1-4 0 16,-3-1 0-16,2-3 0 0,2-3 0 0,3-3 0 15,-2-6 0-15,7-8 0 0,-4-4 0 0,3-3 0 0,2-16 0 16,4-5 0-16,0 3 0 0,-4-3 0 0,-1 0 0 16,-1 18 0-16,-6 5 0 0,1 2 0 0,-3 11 0 15,-3 2 0-15,-1 0 0 0,-2 6 0 16,1 0 0-16,0 5 0 0,-4 0 0 0,8 11 0 16,-4 5 0-16,1 3 0 0,0 11 0 0,-3 2 0 0,-1 4 0 15,0-1 0-15,1 13 0 0,-1-12 0 16,3-1 0-16,-3 0 0 0,-1-3 0 0,4 2 0 15,-2-3 0-15,1-3 0 0,-1 1 0 0,2-3 0 16,-2-8 0-16,0 0 0 0,-3-6-503 0,2 0-779 16,-1-2-1388-16,3-3 615 0</inkml:trace>
  <inkml:trace contextRef="#ctx0" brushRef="#br0" timeOffset="5483.44">12436 2869 3975 0,'9'-10'458'15,"-4"0"-150"-15,-1 5-9 0,1 0-1 0,-2 0-22 16,0 2-29-16,0 1-43 0,-1 0-35 0,-2 2-20 15,0 0 8-15,0 0 11 0,0 0 8 0,2 12-25 16,-2-5-13-16,0 2-12 0,0 1-7 0,0 2-8 16,3 5-16-16,0-2 7 0,1-3-18 0,3 3-19 15,2-2 0-15,2 0-23 0,0-4-8 0,3-1-20 16,-2 0-12-16,4-1-5 0,5-2 8 0,-6-1-8 16,-1-4-9-16,-2-3 6 0,-2 1 8 0,0-6-12 15,-2-3-1-15,-1-4 5 0,0-1 12 16,-2-9-7-16,-6-3-9 0,-2 0 13 0,-6 2-4 0,-1 2 4 15,-7 2 8-15,3 7-8 0,-5-5 28 0,5 10-12 16,-1-2 1-16,-1 1-5 0,6 6-9 0,2 3-5 16,3-3-1-16,1 4 14 0,4 1-14 0,0 0-5 15,0 0 5-15,20 9 5 0,5 0 4 0,10-2 8 16,6-1-10-16,12 2 0 0,6-3 2 0,3-1-8 16,-1 0-4-16,0 0-6 0,-2-1-5 0,0-5-2 15,-6 2 7-15,-13-1 2 0,-3-1-3 0,-5-2 6 16,-1-1 8-16,-12 4 6 0,-6 0 38 0,-1 0-5 15,-1 0-43-15,-5 1 0 0,-2-2 0 0,-4 2 0 16,0 0 0-16,0 0 0 0,-32 4 0 0,8 6 0 16,-3-1 0-16,-4 2 0 0,0 5 0 0,2-2 0 15,1-1 0-15,1 3 0 0,3 0 0 0,10-5 0 16,-1-1 0-16,2 2 0 0,4 2 0 0,1-3 0 16,4-3 0-16,8 3 0 0,0-1 0 0,0-6 0 15,2-1 0-15,7 2 0 0,2-4 0 0,3-6 0 16,10 1 0-16,0-6 0 0,3-3 0 0,-3 0 0 15,0-1 0-15,2-6 0 0,-4-3 0 0,0-2 0 16,8-10 0-16,-2-7 0 0,-1 0 0 0,-4-5 0 16,-5-3 0-16,-4-2 0 0,1-4 0 0,-4 5 0 15,-6 4 0-15,-4 13 0 0,0 4 0 0,-4 11 0 16,-2 3 0-16,1 5 0 0,-1 5 0 0,-4 4 0 16,-1 2 0-16,-5 6 0 0,-4 8 0 0,0 9 0 15,-2 5 0-15,0 3 0 0,2 14 0 0,1 0 0 16,0 0 0-16,5 1 0 0,3 1 0 0,4-12 0 15,6 1 0-15,5 8 0 0,1-13 0 0,-1-2 0 16,8 2 0-16,3-5 0 0,2-6 0 0,2-1 0 16,2 2 0-16,3-8 0 0,1 1 0 0,0-8 0 15,2-2 0-15,-1-3 0 0,0-3 0 0,-2-5 0 16,-2 0 0-16,1-6 0 0,-4-1 0 0,-1-2 0 16,-5-4 0-16,0-2 0 0,-1 0 0 0,-2-3 0 15,-6 2 0-15,-4 5 0 0,-1-2 0 0,-4 9 0 16,-1-1 0-16,1 4 0 0,-4 3 0 0,-4 1 0 15,-2 3 0-15,-4 2 0 0,-2 7 0 0,1 0 0 16,1 4 0-16,1 4 0 0,3 0 0 0,-3-1 0 16,4 3 0-16,6-1 0 0,3 1 0 0,3-2 0 15,10 7 0-15,0-8 0 0,6-4 0 0,5 0 0 16,7 2 0-16,2-9 0 0,0 1 0 0,3-7 0 16,1-1 0-16,3-3 0 0,-2-5 0 0,-5 2 0 15,3-8 0-15,8-7 0 0,-1-2 0 0,2-4 0 16,-9-6 0-16,-4-7 0 0,1-3 0 0,-2-6 0 15,-6-1 0-15,6-23 0 0,-15 19 0 0,0 1 0 16,-11 3 0-16,-4 1 0 0,-6 18 0 0,1 2 0 16,-1 5 0-16,-5 4 0 0,-3 8 0 0,-1 4 0 15,-2 7 0-15,-3 5 0 0,-2 8 0 0,-3 6 0 16,3 8 0-16,-2 8 0 0,0 11 0 0,9 6 0 16,1 2 0-16,8 2 0 0,4 1 0 0,6 3 0 15,4-5 0-15,0 1 0 0,-3-3 0 0,5-3 0 16,2-13 0-16,3 11 0 0,-1-12 0 0,-5-6 0 15,3-2 0-15,-1-7 0 0,1 0 0 0,-1-4 0 16,4-4 0-16,0 0 0 0,1-3 0 0,-3-5-303 16,-3-3-303-16,10-1-608 0,-3-5-1315 0,2-2 581 15</inkml:trace>
  <inkml:trace contextRef="#ctx0" brushRef="#br0" timeOffset="5616.31">14929 2847 3978 0,'9'0'352'0,"3"1"-173"16,-5-1 10-16,-3 1 14 0,-4-1 29 0,9 0 7 15,-4 3-29-15,-5-3-46 0,0 0-34 0,7 0-13 16,-7 0-13-16,-3 6-38 0,3-6-67 0,-4 9-117 16,-1-3-154-16,0-2-218 0,-9 2-391 0,-3 1-953 15,-7 5 421-15</inkml:trace>
  <inkml:trace contextRef="#ctx0" brushRef="#br0" timeOffset="6950.28">6750 3309 103 0,'-10'-2'457'0,"-3"0"-7"0,7 2 8 16,-1 0-13-16,7 0-21 0,-9-2-39 0,9 2-32 16,-10 5 8-16,9 1 6 0,-3 5-25 0,1 2-19 15,6 4-8-15,-3 3-37 0,5 0-20 0,0-1-25 16,8 6-24-16,0-1-25 0,2-2-7 0,9-1-21 15,-2-3-23-15,4-1-3 0,2-2-18 0,5-6-6 0,0 3-7 16,8-4-4-16,11-3-15 0,1-5-11 16,-13-1 7-16,13-3-17 0,1-2-4 0,-4-2-2 15,-11 0 1-15,11-6-18 0,-1-3-4 0,-2-2 6 16,0 1-6-16,-11 4 3 0,0-2-8 0,15-4 5 16,-17 7-11-16,1 1 10 0,-2 4-14 0,-1 5 0 15,0 1-7-15,-5 4 2 0,1 1 2 0,1 4-10 16,-8-2-4-16,4 6-5 0,-8 0 2 0,2 0 2 15,-1 1-1-15,5 1 21 0,-1 4-20 0,-8-7 0 16,5 0 11-16,6 6-10 0,0-4 12 0,3 1 11 16,1-6-7-16,12 1 9 0,-4-4-13 0,18 1-1 15,-1 1 6-15,1-5-11 0,1-1 11 0,-1 0 5 16,0-2-18-16,-2-3 0 0,0-2 2 0,-2 1 0 16,-12-1 6-16,-1-3-1 0,13-5 16 0,-5-4-4 15,-14 5 3-15,5 0 5 0,-4-1 13 0,-3 4-9 16,-5 3-18-16,3-1-6 0,-7 6-11 0,-2 0 0 15,-2 3 0-15,0 3 0 0,0 3 0 0,1 0 0 16,-3 3 0-16,1 2 0 0,-3 0 0 0,3 1 0 16,-2 0 0-16,0 2 0 0,8 2 0 0,-4-4 0 15,1-2 0-15,4 4 0 0,1-3 0 0,3-2 0 16,-5-2 0-16,10-1 0 0,-2-3 0 0,6 0 0 0,0-2 0 16,2 0 0-16,-1-2 0 0,15-4 0 15,-18 0 0-15,3-4 0 0,0-1 0 0,16-2 0 16,-4-3 0-16,6-6 0 0,-2 4 0 0,-5-6 0 15,1 4 0-15,-15 6 0 0,5 1 0 0,-3 3 0 0,-1 5 0 16,4-1 0-16,-6 4 0 0,1 2 0 16,-2 5 0-16,0 1 0 0,3 4 0 0,-3 2 0 15,-4 2 0-15,3 0 0 0,-1 5 0 0,-2-2 0 16,3 1 0-16,5-2 0 0,-2 1 0 0,1-3 0 16,13 7 0-16,1-9 0 0,5 1 0 0,-5 0 0 15,-13-12 0-15,19 1 0 0,-5 2 0 0,2-4 0 0,-1-3 0 16,2 2 0-16,-2-6 0 0,1-3 0 15,-16 4 0-15,17-5 0 0,-5-3 0 0,2-2 0 16,2-1 0-16,3-6 0 0,-3-2 0 0,-3 4 0 0,-3-1 0 16,-15 6 0-16,2 0 0 0,-2 4 0 0,-6 0 0 15,1 1 0-15,-8 5 0 0,1 2 0 16,1-3 0-16,1 4 0 0,-2 1 0 0,3 1 0 16,7 1 0-16,-1 5 0 0,3-1 0 0,1 2 0 15,5 2 0-15,-1-1 0 0,0 1 0 0,16 5 0 0,2-5 0 16,-3 5 0-16,3-5 0 0,-1-1 0 0,-3 1 0 15,1 2 0-15,-12-5 0 0,14-3 0 16,1 1 0-16,-3 0 0 0,4-8 0 0,2 0 0 0,2 1 0 16,0-3 0-16,-4 0 0 0,-6 1 0 0,-15-1 0 15,-2 3 0-15,-4 1 0 0,-7 0 0 0,-5 0 0 16,2 2 0-16,-5-2 0 0,-2 1 0 0,-3 0 0 16,-1 0 0-16,1 1 0 0,-8 0 0 0,11 0 0 15,-4 1 0-15,-3 0 0 0,6 2 0 16,-1 0 0-16,-1 0 0 0,6-2 0 0,-1 1 0 0,0-1 0 15,-2 2 0-15,-2 0-1366 0,4-1-1478 0,0-3 654 16</inkml:trace>
  <inkml:trace contextRef="#ctx0" brushRef="#br0" timeOffset="21568.9">5041 5890 96 0,'-5'-4'264'0,"-1"2"1"0,2 1 3 0,4 1 3 0,-9-5 6 16,8 2 0-16,-3 1 10 0,4 2 9 0,-4-2-6 16,4 2 6-16,0 0-5 0,-6-3-10 0,6 3-9 15,0 0-6-15,0 0 11 0,0 0 0 0,0 0 3 16,5 14-10-16,-2-7-2 0,0-1-16 0,1 3-20 15,2 3-2-15,3 1-3 0,-2 1-21 0,3-1-10 16,1 2-4-16,3 0-7 0,1-2-11 0,4-1-4 16,-1-3-7-16,9-1 2 0,-1 0 2 0,5-3-3 15,1-3-65-15,4-3-99 0,-3-2 0 0,3-3 0 16,-1 1 0-16,1-5 0 0,1 1 0 0,13-9 0 16,-18 5 0-16,3 1 0 0,-2-4 0 0,-4 2 0 15,4-2 0-15,-1 0 0 0,-5 1 0 0,0 4 0 16,-9 3 0-16,1 1 0 0,-1 0 0 0,0 1 0 15,-4 4 0-15,-4 2 0 0,3 4 0 0,6-1 0 16,-1 5 0-16,-3 0 0 0,2 3 0 0,-2-1 0 16,3 0 0-16,1 8 0 0,4-2 0 0,-5-6 0 15,-1 4 0-15,10-3 0 0,-3 2 0 0,1-4 0 16,0 0 0-16,-3-6 0 0,4 1 0 0,3-2 0 16,-7 1 0-16,5-6 0 0,4-1 0 0,-5-3 0 15,-1 2 0-15,2-3 0 0,1-1 0 0,-2-1 0 16,0-2 0-16,-4 0 0 0,5-3 0 0,-6 5 0 15,5-3 0-15,-1 0 0 0,-7 4 0 0,-2-1 0 16,2 4 0-16,-7 2 0 0,1 1 0 0,1 1 0 16,1 0 0-16,-1 5 0 0,1 2 0 0,1 1 0 15,3 4 0-15,0-3 0 0,1 2 0 0,0 2 0 16,-2-1 0-16,7 4 0 0,0-2 0 0,-6-5 0 0,9 3 0 16,-1-1 0-16,-6-4 0 0,8 1 0 15,-7-3 0-15,2-5 0 0,-2 2 0 0,0-3 0 0,7 1 0 16,0-4 0-16,0-1 0 0,2-1 0 0,-5-2 0 15,-4 5 0-15,4-7 0 0,2-2 0 16,-3 1 0-16,2 0 0 0,-2-3 0 0,2 4 0 16,-1 1 0-16,-6 6 0 0,-2-3 0 0,0 5 0 0,-3 1 0 15,0 4 0-15,6 0 0 0,-4 4 0 0,0 1 0 16,2 3 0-16,0 2 0 0,5 5 0 16,0-1 0-16,1 0 0 0,2-4 0 0,2 3 0 15,1 1 0-15,5-5 0 0,0-1 0 0,-2-1 0 0,3-3 0 16,-1-1 0-16,3-3 0 0,0-4 0 0,4 1 0 15,-4-4 0-15,-1 0 0 0,0-1 0 0,-2-3 0 16,-2-1 0-16,5-1 0 0,-2-3 0 0,-3 0 0 16,-3-1 0-16,4 0 0 0,-1-1 0 0,-1-1 0 15,-3-1 0-15,-2 6 0 0,-6 4 0 0,-2-1 0 16,0 3 0-16,-5 2 0 0,-1-1 0 0,0 3 0 16,-2 3 0-16,3-2 0 0,-3 3 0 0,-1 3 0 15,1-2 0-15,-2-1 0 0,-3 3 0 0,5 1 0 16,-5 0 0-16,-2-1 0 0,-2-2-1366 0,-1 5-1478 15,0-8 654-15</inkml:trace>
  <inkml:trace contextRef="#ctx0" brushRef="#br0" timeOffset="24152.42">6755 7232 19 0,'-14'-6'420'0,"5"1"18"15,-2 2 22-15,4 0 2 0,-2-2-9 0,0 4-11 16,4-2-29-16,0 1-35 0,5 2-33 0,0 0-25 16,-9 4-20-16,5-1 2 0,4 5-3 0,0 1 8 15,4 3-18-15,1 3-12 0,0-1-18 0,4 3-23 16,0 0-5-16,4-2-16 0,1 8-16 0,-2-6-11 0,2-3-15 15,5 7-15-15,0-2-7 0,1-2-13 0,5-3-6 16,-2-3-7-16,2 0-63 0,3 1-62 16,3-6 0-16,-4-3 0 0,6-4 0 0,-2 0 0 15,1-1 0-15,2-4 0 0,-2-4 0 0,5-1 0 0,-4-1 0 16,2-2 0-16,2-2 0 0,-5-3 0 0,5 1 0 16,6-6 0-16,-11 5 0 0,0 3 0 15,-2 3 0-15,0 2 0 0,-3 4 0 0,0 0 0 0,-6 2 0 16,-1 8 0-16,2 2 0 0,3 4 0 0,-5-1 0 15,0 0 0-15,4 9 0 0,-2 0 0 0,2-1 0 16,3 3 0-16,-5-3 0 0,2 3 0 0,-3-2 0 16,-4-6 0-16,10 0 0 0,-4 0 0 0,-1-2 0 15,-2-2 0-15,1-2 0 0,1-4 0 0,7 1 0 16,-9-4 0-16,8-4 0 0,1 0 0 0,-1-2 0 16,-3-3 0-16,6-4 0 0,-5-1 0 0,3-1 0 15,0-4 0-15,1-2 0 0,-2 4 0 0,-1-4 0 16,2 3 0-16,-2 4 0 0,0 2 0 0,-3 2 0 15,-3 3 0-15,-4 2 0 0,3 5 0 0,-3 1 0 16,1 2 0-16,0 1 0 0,-1 7 0 0,-3-4 0 16,0 3 0-16,4 4 0 0,0 0 0 0,-5 0 0 15,-1-1 0-15,5 1 0 0,-3 0 0 0,1 0 0 16,3-3 0-16,-1 2 0 0,1-4 0 0,-3-1 0 16,0 2 0-16,-2-5 0 0,1-2 0 0,0-1 0 15,3 0 0-15,2-2 0 0,-1-3 0 0,0-2 0 16,2 0 0-16,-2-5 0 0,8-2 0 0,-2 2 0 15,-1-3 0-15,5 1 0 0,-10 0 0 0,4 0 0 16,-3 3 0-16,-1 3 0 0,2 2 0 0,-4-1 0 0,3 2 0 16,-3 1 0-16,-2 6 0 0,4-1 0 0,-1 2 0 15,-3 2 0-15,0 1 0 0,5 1 0 0,-2 1 0 16,10 4 0-16,-8-2 0 0,-2-1 0 16,8 1 0-16,-1 2 0 0,-3-5 0 0,4 2 0 0,-3-3 0 15,-3-4 0-15,2 2 0 0,-1-3 0 0,0-1 0 16,2-1 0-16,-1-3 0 0,0 0 0 15,-3-2 0-15,-1-1 0 0,2 0 0 0,0-1 0 0,-1-3 0 16,4-3 0-16,-4 2 0 0,2-4 0 0,2-1 0 16,0 1 0-16,-7 3 0 0,-1 4 0 0,-4 2 0 15,7 1 0-15,-2-1 0 0,-2 3 0 0,-4 0 0 16,3 1 0-16,-2 0 0 0,-4 2 0 0,3 0 0 16,-1 1 0-16,-2 0-542 0,-6 0-734 0,0 0-1380 15,0 0 611-15</inkml:trace>
  <inkml:trace contextRef="#ctx0" brushRef="#br0" timeOffset="25850.26">11357 6150 11 0,'-5'-5'526'0,"0"2"26"16,1-1 19-16,2 2 0 0,-2 0-26 0,4 2-16 15,-4-3-39-15,4 3-25 0,0 0-32 0,0 0-5 16,-1 11-11-16,1-4-11 0,2 10-16 0,1 0-19 16,-2 1-11-16,4 2-20 0,-1-2-16 0,3 7-20 15,-1-5-146-15,0 0-158 0,1-2 0 0,-2-4 0 16,0-1 0-16,1-3 0 0,0 1 0 0,2-3 0 0,4-2 0 15,-3-4 0-15,6-3 0 0,13-6 0 16,3-4 0-16,17-10 0 0,2-3 0 0,3-7 0 16,23-15 0-16,-25 15 0 0,27-16 0 0,-7-7 0 15,-23 16 0-15,22-19 0 0,-19 20 0 0,-2 0 0 0,1 1 0 16,-8 0 0-16,-2 5 0 0,-15 11 0 16,-2 1 0-16,0 5 0 0,-10 3 0 0,-3 3 0 15,1 2 0-15,-9 3 0 0,5 1 0 0,-2 1 0 0,-5 1 0 16,7 3 0-16,-6 1 0 0,-1 4 0 0,2-1 0 15,-2 5 0-15,0-1 0 0,0 4 0 0,0-3 0 16,1 2 0-16,2 3 0 0,-3-2 0 0,0 2 0 16,1 1 0-16,-1-4-1366 0,0-4-1478 0,-1 1 654 15</inkml:trace>
  <inkml:trace contextRef="#ctx0" brushRef="#br0" timeOffset="27348.96">15940 7272 35 0,'-18'0'206'0,"-2"-2"-6"0,0 0 2 0,0 2 4 15,-3-1 0-15,5-2-5 0,-1 2 1 0,-4 1 2 16,5 0 9-16,-1 2 7 0,2-2 22 0,3 2 14 15,-2-4 17-15,0 1 9 0,3 0 10 0,-3 0 10 16,6 2 2-16,-3-1 2 0,4-1-4 0,-4 1 21 16,4 1-6-16,4-1 14 0,-3 0-1 0,8 0-7 15,-10-1-5-15,10 1-11 0,-10 1-5 0,10-1-9 16,-4 1-17-16,4-1-9 0,0 0-117 0,0 0-150 16,0 0 0-16,0 0 0 0,36 0 0 0,-5-1 0 15,8 2 0-15,16-1 0 0,12-2 0 0,27 3 0 16,-2-6 0-16,9 1 0 0,2 4 0 0,8-2 0 15,6 6 0-15,6-2 0 0,3 2 0 0,5 4 0 16,-6 1 0-16,14-2 0 0,-6 2 0 0,-7 0 0 16,-3-2 0-16,-9 3 0 0,-6-2 0 0,-12-3 0 15,-30-1 0-15,-6-6 0 0,0 4 0 0,-6-2 0 16,-2-3 0-16,-19 0 0 0,-5 0 0 0,-5 1 0 16,-6-1 0-16,-5 0 0 0,0-1 0 0,-3 1 0 15,-4-2 0-15,3 1 0 0,-4 1 0 0,-2-1 0 16,-2-1 0-16,-1-1 0 0,-3 2 0 0,-2 1 0 0,-3-3 0 15,0 2 0-15,-5 1 0 0,-7-1 0 0,0 2 0 16,-11-1 0-16,0 3-176 0,-5 2-1161 16,-3-2-1446-16,3 1 640 0</inkml:trace>
  <inkml:trace contextRef="#ctx0" brushRef="#br0" timeOffset="27683.32">16160 7509 4182 0,'-56'-1'233'0,"5"0"-143"0,12 0-31 16,2-3 62-16,5 2 45 0,3 4 52 0,8-4 27 15,5-1-1-15,2 3-19 0,2-1 3 0,2 0-8 16,6 1-9-16,4 0-14 0,-6-1 7 0,6 1 8 16,0 0 1-16,25-4-7 0,-4 3-2 0,14 0-7 15,17-2-2-15,9 2-74 0,31-4-121 0,0 3 0 16,5-1 0-16,0 1 0 0,4 1 0 0,5 1 0 15,7 1 0-15,-5-1 0 0,5 1 0 0,3 4 0 16,-4-4 0-16,-3 3 0 0,-9-1 0 0,-9-1 0 16,-24-2 0-16,-3-2 0 0,-1 2 0 0,-12-1 0 15,-9 0 0-15,-5-1 0 0,-2 1 0 0,-6-2 0 16,-8 2 0-16,-9-2 0 0,1 1 0 0,-1 2 0 16,-6-2 0-16,3 2 0 0,-3-2 0 0,-1 0 0 15,-1 0 0-15,1-1 0 0,2 1 0 0,-2-1 0 0,1 1 0 16,6-3-1366-16,2-2-1478 0,8 1 654 15</inkml:trace>
  <inkml:trace contextRef="#ctx0" brushRef="#br0" timeOffset="28352.38">22807 7513 183 0,'-30'-2'412'16,"1"1"12"-16,-2 0 27 0,12 1 11 0,-1 0 5 16,4-1-28-16,1 0-6 0,2 1-15 0,3-1-13 0,2 1-21 15,2 0-5-15,6 0-20 0,-8-2-10 16,8 2-6-16,0 0 5 0,0 0-4 0,0 0-4 15,33 6-10-15,-4-3-10 0,5 3-21 0,21-5-16 0,9 1-264 16,33 3-19-16,-2 1 0 0,1-1 0 0,2 1 0 16,3-1 0-16,1 0 0 0,-5-1 0 0,0 3 0 15,6-4 0-15,-8 1 0 0,4 1 0 16,-5-1 0-16,-3-5 0 0,-26 2 0 0,-3-1 0 0,-5 0 0 16,-3 1 0-16,-18 0 0 0,-3-1 0 0,-4-2 0 15,-11 1 0-15,-4 0 0 0,-3-1 0 0,-5-1 0 16,-1 0 0-16,-5 0 0 0,0 3 0 0,-13-10 0 15,-3 6 0-15,-11-6 0 0,-4 6 0 0,-6 1 0 16,-17-5 0-16,-4 5-147 0,-3 3-385 0,-32 0-57 16,28 1-50-16,-32 3-409 0,4 1-1134 0,0-4 501 15</inkml:trace>
  <inkml:trace contextRef="#ctx0" brushRef="#br0" timeOffset="28599.98">22974 7685 220 0,'-59'15'353'15,"6"-4"6"-15,3 2-27 0,9-5-19 0,5 0 25 16,-1 0 33-16,4 1 40 0,2-3 27 0,10-3 20 0,6-2 6 15,1 2-1-15,4-2-8 0,4 0-19 16,-1-2-25-16,7 1-26 0,0 0-20 0,0 0-14 16,18-10-20-16,10 2-14 0,11 2-25 0,16-1-18 0,2-2-220 15,34-1-54-15,-2 1 0 0,-22 8 0 16,27-4 0-16,1 3 0 0,-4-2 0 0,3 4 0 16,-30 4 0-16,28-6 0 0,4 6 0 0,-3-2 0 0,-2 1 0 15,-27 1 0-15,4-4 0 0,-2 0 0 16,1 2 0-16,-5-4 0 0,-4 1 0 0,-6-1 0 15,-11-2 0-15,-5 2 0 0,-5-2 0 0,-5-5 0 0,-6 2 0 16,-3-4 0-16,1-2 0 0,-5 1-8 0,-3-3-660 16,-5 0-585-16,7-1-1357 0,-6 3 601 0</inkml:trace>
  <inkml:trace contextRef="#ctx0" brushRef="#br0" timeOffset="28783.26">25116 7646 5424 0,'13'-1'520'0,"-3"-4"-185"0,-5 3-91 16,0-2 30-16,2 1 4 0,-6-3 4 0,0 1-34 16,-1 0-37-16,0-2-37 0,-1 1-15 0,-3-1-117 15,3 2-42-15,-2 0 0 0,3 1 0 0,-1 0 0 16,1 4 0-16,-4-5 0 0,4 5 0 0,0-4-23 16,0 4-330-16,0 0-102 0,0 0-88 0,-9-1-115 15,9 1-369-15,-13 1-1112 0,2-4 492 0</inkml:trace>
  <inkml:trace contextRef="#ctx0" brushRef="#br0" timeOffset="33483.15">20030 8801 308 0,'-9'-5'457'0,"0"0"22"0,-1 3 10 16,3-2 6-16,2 3-13 0,-1-1-13 0,2 1-14 15,-1-1-26-15,1-1-15 0,4 3-9 0,0 0-18 0,0 0-14 16,-6-3-5-16,6 3-5 0,0 0-7 16,0 0-14-16,0 0-8 0,20-1-23 0,-7-1-18 15,8-1-111-15,9 1-182 0,4 0 0 0,3-1 0 0,21-1 0 16,6-2 0-16,2 1 0 0,25-1 0 0,-23 2 0 15,26-6 0-15,-3 2 0 0,0-2 0 0,-25 4 0 16,25-2 0-16,-26 0 0 0,27-1 0 16,-28 2 0-16,-1 2 0 0,-1 0 0 0,0 0 0 0,-4 1 0 15,-1 1 0-15,-5 2 0 0,-11 0 0 0,-5 1 0 16,-2 0 0-16,-1 1 0 0,-2 0 0 0,-9 1 0 16,-4 0 0-16,-4-1 0 0,-4 1 0 0,2-2 0 15,-4 3 0-15,-1-1 0 0,-2-1 0 0,-1 0 0 16,0 1 0-16,-2 0 0 0,-2-2 0 0,3 4 0 15,-3 1 0-15,0-5 0 0,-10 5 0 0,1 1 0 16,-3-3-231-16,-6 3-411 0,-2 0-77 0,-10 1-382 16,1 0-1191-16,-3 1 528 0</inkml:trace>
  <inkml:trace contextRef="#ctx0" brushRef="#br0" timeOffset="33835.35">20202 8961 280 0,'-59'4'411'0,"7"1"24"0,12-3 27 16,2 3 11-16,1-2 8 0,5-2-7 0,3 1 1 16,8-2-32-16,8 2-7 0,3-2-12 0,3 1-15 15,3 0-12-15,4-1 1 0,-2 3-9 0,2-3-13 16,25 5-13-16,4-3-19 0,4 1-15 0,19-2-22 16,4-1-222-16,6-1-85 0,29 0 0 0,2 0 0 15,6 1 0-15,-5 0 0 0,7-4 0 0,0-2 0 0,0 0 0 16,3-4 0-16,-2 5 0 0,-1-4 0 15,-4 2 0-15,-5-1 0 0,-29 3 0 0,4-1 0 16,-3 0 0-16,-1 2 0 0,-4-3 0 0,-7 2 0 0,-16 2 0 16,0 0 0-16,-6-3 0 0,-3 4 0 0,-8-2 0 15,-1 2 0-15,-5 0 0 0,1 0 0 16,-4-1 0-16,-5 2 0 0,3 1 0 0,-4-1 0 0,-4 1 0 16,10-1 0-16,-10 1 0 0,0 0 0 0,8 1 0 15,-8-1 0-15,0 0 0 0,5 1 0 0,-4 2 0 16,-1-3 0-16,4 5 0 0,2-4 0 0,-3 1 0 15,3-1 0-15,2 2 0 0,6-3 0 0,-1 0-1366 16,6-4-1478-16,0 1 654 0</inkml:trace>
  <inkml:trace contextRef="#ctx0" brushRef="#br0" timeOffset="34001.85">22698 9007 399 0,'5'3'605'0,"-3"-2"6"0,0 1 17 0,-2-2 20 15,0 0 6-15,0 0-14 0,0 0-42 0,0 0-49 16,0 0-64-16,0 0-46 0,0 0-64 0,0 0-87 16,0 0-120-16,10-5-125 0,-10 5-158 0,0 0-185 15,0 0-206-15,0 0-530 0,0 0-1120 0,0 0 496 16</inkml:trace>
  <inkml:trace contextRef="#ctx0" brushRef="#br0" timeOffset="36350.89">6305 9731 373 0,'-1'-6'450'0,"0"0"17"0,-2 2 10 16,3 1 4-16,0 3-15 0,-1-6-27 0,-3 4-36 0,4 2-44 16,0 0-12-16,0 0-11 0,0 0-8 0,0 0-14 15,14 11-9-15,-8-3-13 0,1 0-17 16,4 7-15-16,0-2-27 0,-1 2-8 0,1 2-30 0,-1 1-23 16,3-2-9-16,0-4-11 0,2 2-9 0,1-2-13 15,0-1-20-15,5-3 2 0,-1 1-1 0,2-4-38 16,7-5-73-16,1 2 0 0,0-4 0 15,2-3 0-15,0 0 0 0,4-5 0 0,-2-2 0 0,-3-3 0 16,2-1 0-16,-1 0 0 0,0-2 0 0,0-3 0 16,-1 2 0-16,-3 2 0 0,-6 0 0 0,-4 6 0 15,0 1 0-15,-8 3 0 0,1 2 0 0,1 2 0 16,-2 1 0-16,-1 2 0 0,1 3 0 0,-1 2 0 16,2 3 0-16,-1 1 0 0,1 3 0 0,2 3 0 15,1 0 0-15,-4 0 0 0,4 1 0 0,3 3 0 16,2-1 0-16,-1-1 0 0,0-6 0 0,6 2 0 15,-5-5 0-15,6 3 0 0,1-2 0 0,1-6 0 16,6 1 0-16,-2-6 0 0,0-2 0 0,-2-2 0 16,-1 0 0-16,-1-1 0 0,0-4 0 0,-4-1 0 15,0-2 0-15,0-2 0 0,0-1 0 0,-4 1 0 16,2 0 0-16,-6 3 0 0,2 1 0 0,-2 2 0 16,-1 2 0-16,-1 3 0 0,-3 0 0 0,0 2 0 0,-1 3 0 15,5 3 0-15,-4 1 0 0,2 2 0 0,2 5 0 16,-2 3 0-16,1-1 0 0,0-1 0 15,3 1 0-15,-2 4 0 0,4 1 0 0,-3-4 0 16,0-3 0-16,-1 2 0 0,4-4 0 0,-2-1 0 0,0 0 0 16,1-4 0-16,1 0 0 0,3-4 0 0,-1-1 0 15,0-3 0-15,-1-2 0 0,9-2 0 0,-2-2 0 16,2-1 0-16,0-4 0 0,-1 1 0 0,0-1 0 16,0-7 0-16,-3 3 0 0,2 1 0 0,-1-1 0 15,-2-1 0-15,-6 11 0 0,-2-1 0 0,-2 3 0 16,-1 3 0-16,-1-2 0 0,-1 4 0 0,0 3 0 15,-2 2 0-15,1 2 0 0,0-1 0 0,-2 5 0 16,1 0 0-16,2 5 0 0,2-1 0 0,-7-2 0 16,7 3 0-16,-6-3 0 0,8 2 0 0,-4-1 0 15,4 0 0-15,-1-3 0 0,2-1 0 0,1-2 0 16,-2-2 0-16,2-2 0 0,3-2 0 0,-1 0 0 16,3-5 0-16,-1 0 0 0,3-3 0 0,-4 2 0 15,3-1 0-15,4-8 0 0,-8 7 0 0,5-7 0 16,0 1 0-16,-8 0 0 0,0 4 0 0,2-1 0 15,-6 3 0-15,3 1 0 0,-2 2 0 0,-1 2 0 16,-2 1 0-16,-1 1 0 0,1 0 0 0,-3 3 0 16,2 0 0-16,0 1 0 0,-3 1 0 0,5 3 0 0,-1 0 0 15,0 1 0-15,5 2 0 0,-1-3 0 0,2 2 0 16,1 1 0-16,-1 0 0 0,-1-3 0 16,1-1 0-16,1-1 0 0,-4-3 0 0,6-1 0 0,0 3 0 15,0-1 0-15,1-6 0 0,-1 2 0 0,0-3 0 16,0 0 0-16,0 0 0 0,0-3 0 0,-2-1 0 15,5-1 0-15,-3-3 0 0,6-4 0 0,-4-2 0 16,2 1 0-16,1 2 0 0,-6 2 0 0,0 2-1366 16,0 1-1478-16,-2 3 654 0</inkml:trace>
  <inkml:trace contextRef="#ctx0" brushRef="#br0" timeOffset="36499.68">10092 9801 4886 0,'8'0'630'15,"-6"0"-206"-15,-2 0-6 0,7-2 38 0,-7 2-59 16,6-7-74-16,-6 5-83 0,0-2-52 0,1 0-58 16,2-1-80-16,-3 0-114 0,0 5-167 0,2-4-188 15,-2 4-253-15,0 0-454 0,0 0-1221 0,0 0 540 0</inkml:trace>
  <inkml:trace contextRef="#ctx0" brushRef="#br0" timeOffset="40116.75">4745 10899 140 0,'-3'-5'411'0,"3"-3"11"15,-1 0 12-15,-2-1 4 0,2 3 14 0,1-1 10 16,-3 1-6-16,2 0 3 0,1 0-3 0,-1 1-5 16,2 0-17-16,-5 2-17 0,4 3-19 0,-1-5-33 15,1 5-28-15,-5-3-30 0,5 3-13 0,0 0 6 16,0 0-8-16,5 18-15 0,-1-7-88 0,-2 3-189 0,6 2 0 15,-3 0 0-15,7 1 0 0,-2 6 0 0,2-6 0 16,4 1 0-16,0-5 0 0,6 6 0 0,4-4 0 16,-2-1 0-16,2-6 0 0,-3-1 0 0,5-3 0 15,3-4 0-15,-1 0 0 0,0-6 0 0,-2-2 0 16,1 1 0-16,1-5 0 0,-5 1 0 0,2-4 0 16,-4-3 0-16,1 2 0 0,-1-4 0 15,2 1 0-15,-6 1 0 0,-4 2 0 0,-1 3 0 0,4 0 0 16,-9 5 0-16,1 0 0 0,0 2 0 0,1 2 0 15,-5 2 0-15,7 3 0 0,-3 1 0 0,2 5 0 16,-1 0 0-16,5 3 0 0,-3 3 0 0,8 3 0 16,-4-1 0-16,2 3 0 0,-5-4 0 0,6 6 0 15,-1-2 0-15,-2-6 0 0,7 4 0 0,-7-4 0 16,8 1 0-16,2-3 0 0,-5-5 0 0,5 2 0 16,1-3 0-16,0-5 0 0,4-3 0 0,-5-1 0 15,1-2 0-15,-1 0 0 0,-2-4 0 0,0-1 0 16,0-2 0-16,-2-2 0 0,4-1 0 0,-1-1 0 15,-3-1 0-15,-2 4 0 0,-3 5 0 0,-2 0 0 0,0 3 0 16,-4 1 0-16,-1 2 0 0,1 2 0 16,-2 1 0-16,1 3 0 0,1 3 0 0,-1 3 0 15,2 1 0-15,0 4 0 0,1 0 0 0,0 0 0 0,0 2 0 16,7 3 0-16,-6-4 0 0,0 0 0 0,6 2 0 16,4-3 0-16,-7-2 0 0,1-3 0 15,3 0 0-15,-4-5 0 0,10 0 0 0,5-3 0 16,-2-3 0-16,0 0 0 0,-4-6 0 0,3 2 0 0,1-5 0 15,-3-2 0-15,0 0 0 0,0-3 0 0,2-2 0 16,-2-3 0-16,1-1 0 0,-1 0 0 0,0 2 0 16,2-1 0-16,-6 6 0 0,-1 2 0 0,0-1 0 15,-6 7 0-15,-1 2 0 0,-3 2 0 0,1 3 0 16,-2 1 0-16,2 2 0 0,-3 5 0 0,2-1 0 16,1 4 0-16,0 0 0 0,3 2 0 0,-4 2 0 15,2-2 0-15,0 2 0 0,2-3 0 0,-2 2 0 16,3-1 0-16,-1-3 0 0,3 0 0 0,-1-3 0 15,-2-1 0-15,2-3 0 0,3-3 0 0,0 1 0 16,-1-3 0-16,9-2 0 0,-2-2 0 0,-2-1 0 16,3-4 0-16,-4 0 0 0,2-4 0 0,1 2 0 15,-1-4 0-15,-1 3 0 0,-1-2 0 0,-1 2 0 16,-2 2 0-16,-3 3 0 0,-2 1 0 0,2 2 0 0,-2 0 0 16,-6 5 0-16,2 3 0 0,-2 3 0 15,1 1 0-15,-3 1 0 0,2 2 0 0,-2 2 0 16,0-1 0-16,1 4 0 0,-1 1 0 0,-1-3 0 15,4-1 0-15,-1 4 0 0,-4-5 0 0,3 0 0 0,-3-2 0 16,5-2 0-16,-3 1 0 0,2-3 0 0,1-1 0 16,1-2 0-16,-2 0 0 0,2-2 0 0,6 0 0 15,-1-2 0-15,-1-3 0 0,3-1 0 0,6-2 0 16,-2-3 0-16,-4 4 0 0,-2 0 0 0,0 0 0 16,0 2 0-16,0-2 0 0,0 5 0 0,-8-1 0 15,4 3 0-15,-2-1 0 0,-1 1 0 0,-5 3 0 16,6-4 0-16,-6 5 0 0,3-1 0 0,-2-1 0 15,-1 3 0-15,-1-2 0 0,3 1 0 0,-2-1 0 16,-2 2 0-16,1-1 0 0,-5-2 0 0,8 1 0 16,-8-1 0-16,4 1 0 0,-4-1 0 0,0 0-1366 15,0 0-1478-15,0 0 654 0</inkml:trace>
  <inkml:trace contextRef="#ctx0" brushRef="#br0" timeOffset="42066.68">12161 10801 101 0,'1'-7'519'0,"1"2"33"16,-1 0 33-16,0-3 11 0,-1 4 2 0,3-2-7 16,-3 1-23-16,1 3-24 0,-1 2-39 0,0 0-39 0,0-5-21 15,0 5-21-15,0 0 13 0,0 0-28 16,5 15-32-16,-2-6-27 0,-2 0-226 0,5 3-124 0,-1-1 0 15,2 4 0-15,2-1 0 0,2 1 0 0,1-4 0 16,2 4 0-16,0-2 0 0,1-2 0 16,3-1 0-16,-3-5 0 0,3 3 0 0,3-3 0 0,-2-3 0 15,0-1 0-15,5-1 0 0,3-3 0 0,-5-1 0 16,-2-1 0-16,7-6 0 0,0-1 0 0,-3 1 0 16,2-4 0-16,0 1 0 0,-2-3 0 0,1 2 0 15,-8 4 0-15,0 1 0 0,-3 0 0 0,-3 3 0 16,-1 2 0-16,-1 0 0 0,0 3 0 0,0-1 0 15,-1 4 0-15,-2 3 0 0,3 0 0 0,-4 2 0 16,3 1 0-16,0 1 0 0,-1 2 0 0,2-1 0 16,2 0 0-16,-4 1 0 0,2 0 0 0,1-2 0 15,2-1 0-15,-2 3 0 0,0-7 0 0,4 2 0 0,-2 1 0 16,1-4 0-16,4 1 0 0,1-2 0 16,-1-1 0-16,2-2 0 0,-2-3 0 0,1-3 0 15,-3 3 0-15,4-4 0 0,-1 0 0 0,-1-5 0 0,-1 1 0 16,4-3 0-16,-4 4 0 0,-2 0 0 0,1 2 0 15,-2-1 0-15,-4 6 0 0,1-1 0 0,-2 2 0 16,0 3 0-16,-2 1 0 0,-6 0 0 0,12 3 0 16,-6 5 0-16,-1-1 0 0,-1 1 0 0,5 2 0 15,-4 1 0-15,0 1 0 0,3 2 0 0,-3-3 0 16,4 4 0-16,-3-6 0 0,2 3 0 0,0-3 0 16,0 0 0-16,0-4 0 0,1 1 0 0,5-3 0 15,-4 0 0-15,3-2 0 0,1-3 0 0,3 0 0 16,2-5 0-16,-4 4 0 0,11-6 0 0,-6-1 0 15,7-1 0-15,-3-3 0 0,1-1 0 0,-1 1 0 16,-1 0 0-16,-3 5 0 0,-3-1 0 0,1 2 0 16,0 3 0-16,-1 0 0 0,-6 2 0 0,2 1 0 0,-2 1 0 15,0 2 0-15,0 1 0 0,-2 1 0 16,-1 3 0-16,-1-1 0 0,0 0 0 0,0 1 0 16,2 0 0-16,0 1 0 0,-1 1 0 0,-2-3 0 0,2-1 0 15,1 2 0-15,-4-2 0 0,0-2 0 0,3-1 0 16,-4 0 0-16,-4-1 0 0,7-4 0 0,-3-3 0 15,-4 3 0-15,0-6-1366 0,-1-1-1478 0,-2-4 654 16</inkml:trace>
  <inkml:trace contextRef="#ctx0" brushRef="#br0" timeOffset="43100.2">14042 9899 322 0,'-2'-6'405'0,"0"0"-7"0,-2 0-15 0,3 0-14 16,-5 0-11-16,3 0-10 0,2 0-15 0,-7 3-16 15,3-6-11-15,-4 2-12 0,0 1-12 0,-1-1-16 16,-1 1-7-16,-1 0-14 0,1 0-11 0,-7 0-4 15,1 1-10-15,-2 0-14 0,1 0-9 0,-1 2-4 16,-3 1-9-16,4-1-9 0,-1 2 0 0,-4 0-7 0,4 1-8 16,-4 0-5-16,3 1-2 0,-9 5-5 0,9-2-4 15,-2 1 1-15,-5 4-7 0,8-4-2 16,-6 3-6-16,4-2-115 0,2 2-15 0,-8 3 0 0,9-4 0 16,-1 4 0-16,1 0 0 0,-1-1 0 0,2 1 0 15,0 1 0-15,1 1 0 0,2 1 0 0,-2 1 0 16,1 0 0-16,3-1 0 0,-1 1 0 0,3-2 0 15,-2 2 0-15,1-2 0 0,0 1 0 0,0 2 0 16,2 1 0-16,0 0 0 0,0-1 0 0,0 1 0 16,0-2 0-16,3 2 0 0,-3 0 0 0,6-1 0 15,-3 2 0-15,2 0 0 0,0-1 0 0,-1 1 0 16,3 0 0-16,0 0 0 0,0-1 0 0,-1 0 0 16,3 1 0-16,-1-2 0 0,1 2 0 0,1-2 0 0,-1 3 0 15,5-2 0-15,-1 1 0 0,1-3 0 0,-1 2 0 16,0 0 0-16,0-1 0 0,-2 0 0 0,7 2 0 15,0-1 0-15,-1-1 0 0,2-3 0 0,-1 3 0 16,3-1 0-16,0 2 0 0,0-3 0 0,1 3 0 16,1-2 0-16,2 3 0 0,-2-4 0 0,2-1 0 15,0-1 0-15,1 0 0 0,2-1 0 0,0 0 0 16,8 0 0-16,-4 0 0 0,-2-2 0 0,8 1 0 16,-9-6 0-16,0 3 0 0,9-3 0 0,-6 1 0 15,0-3 0-15,3 2 0 0,-6-3 0 0,4-1 0 16,-2-1 0-16,0-2 0 0,5 0 0 0,-6-1 0 15,2 0 0-15,5-4 0 0,-2 0 0 0,0-1 0 16,0-2 0-16,-7 2 0 0,3-7 0 0,4 0 0 16,-1-4 0-16,2-1 0 0,-3 2 0 0,1-2 0 15,-2 1 0-15,-2-2 0 0,0 1 0 0,-2-2 0 16,0-2 0-16,-1 4 0 0,0-1 0 0,-6-1 0 16,4 0 0-16,-2-1 0 0,0 0 0 0,-1-1 0 0,0-2 0 15,-4 1 0-15,-4 0 0 0,4 1 0 0,-2 2 0 16,0-4 0-16,-2 0 0 0,0 0 0 15,-2-1 0-15,-2-1 0 0,-1 3 0 0,0-1 0 0,0 1 0 16,-2 1 0-16,-1-1 0 0,-1 5 0 0,-5-3 0 16,-1 6 0-16,4-1 0 0,-6 2 0 0,-2 3 0 15,1-2 0-15,0 4 0 0,-2 0 0 16,-4 1 0-16,2 3 0 0,-1-2 0 0,-7 1 0 0,4 1 0 16,0 4 0-16,-6-1 0 0,6 2 0 0,-7 0 0 15,6-1 0-15,2 3 0 0,2 1 0 0,-1 0 0 16,5 0 0-16,1 0 0 0,2 1 0 0,-2 3 0 15,3 0 0-15,1-1 0 0,1 1 0 0,-1 3 0 16,0-1 0-16,4 1 0 0,-3 1 0 0,1 2 0 16,0 1-195-16,1-2-1138 0,-1 2-1444 0,2 4 639 15</inkml:trace>
  <inkml:trace contextRef="#ctx0" brushRef="#br0" timeOffset="45583.27">6304 12012 259 0,'0'0'286'0,"0"-5"-4"0,0 5-1 15,0 0 7-15,1-4-3 0,-1 4 5 0,3-6 2 16,-3 6-2-16,1-4 2 0,-1 4-7 0,4-4-8 16,-4 4-8-16,4-1-6 0,-4 1-1 0,0 0 5 15,10 5-9-15,-4 0-12 0,1 1-11 0,0 0-14 16,0 2-9-16,4-1-17 0,-3 4-17 0,2 1-12 15,3 0-12-15,0 1-3 0,1-2-13 0,1 1-17 16,-2-3-1-16,-2-1-12 0,6-1 1 0,2 0-14 16,-1-2-7-16,3-1-10 0,9-3-3 0,0 0 1 15,4-1-3-15,2-2-8 0,-3-4-7 0,4 2 0 16,0-3-2-16,13-3 12 0,-12 1-18 0,2-1 0 0,-3 0 9 16,13-5-12-16,-13 3 2 0,-2 0 3 0,0 1-38 15,1 0-14-15,-3 0 0 0,0 3 0 16,-2-1 0-16,-12 6 0 0,3 1 0 0,-2 2 0 0,1 1 0 15,-2 2 0-15,0 4 0 0,-2 1 0 0,2 2 0 16,4 3 0-16,-2 3 0 0,-4-5 0 0,0 1 0 16,5 4 0-16,1-2 0 0,1-2 0 0,-6-2 0 15,6 1 0-15,-2-3 0 0,6-1 0 0,4 2 0 16,-1-7 0-16,-1-1 0 0,2-1 0 0,3-1 0 16,-2-1 0-16,4-2 0 0,-2-5 0 0,-1 3 0 15,-2-8 0-15,0 2 0 0,0 0 0 0,0-2 0 16,-3-1 0-16,0 0 0 0,-3-3 0 0,-1 4 0 15,1-2 0-15,-9 4 0 0,2 4 0 0,-6-2 0 16,5 4 0-16,-4-1 0 0,-1 4 0 0,-3 2 0 16,1 1 0-16,0 1 0 0,2 2 0 0,-1 3 0 15,0 1 0-15,4 1 0 0,0-1 0 0,1 3 0 16,0-2 0-16,2 5 0 0,3-5 0 0,-4 0 0 16,9 3 0-16,-7-3 0 0,-1-2 0 0,10 1 0 15,-8-2 0-15,11 0 0 0,-4-1 0 0,3-2 0 0,0-1 0 16,1-2 0-16,-4-1 0 0,1-1 0 0,0 0 0 15,1-3 0-15,-1-1 0 0,1-4 0 16,-1 0 0-16,-2-3 0 0,1 1 0 0,4 1 0 0,-5-3 0 16,1 3 0-16,-4 2 0 0,3-1 0 0,-9 4 0 15,-3 1 0-15,-2 3 0 0,1-2 0 0,-4 3 0 16,2 0 0-16,1 1 0 0,-2 1 0 16,-1 3 0-16,3-2 0 0,0 1 0 0,6 3 0 0,-4 1 0 15,5-1 0-15,-3-1 0 0,0 1 0 0,4 1 0 16,-2-1 0-16,1 1 0 0,8 0 0 0,-6-3 0 15,6 0 0-15,0 1 0 0,-1 1 0 16,0 0 0-16,0-4 0 0,2-1 0 0,-3 0 0 0,1 0 0 16,-5 0 0-16,8-4 0 0,-2-1 0 0,-1 1 0 15,1-1 0-15,2-3 0 0,-4 2 0 0,6 0 0 16,0 0 0-16,0 1 0 0,-2 1 0 0,-2 0 0 16,-7 1 0-16,2 2 0 0,-5 1 0 0,5 0 0 15,-1 1 0-15,-3 3 0 0,3-1 0 0,-1-1 0 16,0 0 0-16,1 1 0 0,5 1 0 0,-1 0 0 15,-5-1 0-15,7 0 0 0,0 1 0 0,3-2 0 16,-3-1 0-16,4-1 0 0,-1 0 0 0,-2-1 0 16,3 0 0-16,-4 0 0 0,0-4 0 0,1 3 0 15,-6-1 0-15,-3 2 0 0,0-3 0 0,-2 2 0 0,0 0 0 16,-5-2 0-16,-2 1 0 0,2 0 0 16,-7 2 0-16,2-2 0 0,-2 1 0 0,-2 1 0 15,4 0 0-15,-3-2 0 0,-5 3 0 0,4-1 0 16,-4 1 0-16,0 0 0 0,0 0 0 0,0 0 0 0,0 0 0 15,-22 6 0-15,14-1-45 0,-7 2-1313 16,-2 0-1471-16,2-1 650 0</inkml:trace>
  <inkml:trace contextRef="#ctx0" brushRef="#br0" timeOffset="47300.37">11439 11969 313 0,'-9'-1'368'0,"5"-1"16"0,4 2 3 0,-6-2 12 16,6 2 8-16,-7 0-2 0,7 0-2 0,-9-2-2 0,9 2-7 15,-5-2-6-15,5 2-1 0,0 0 3 0,0 0-30 16,0 0-7-16,-9 1-17 0,9-1-17 16,0 0-10-16,0 0-13 0,0 0 1 0,0 0-2 0,0 0-1 15,0 0-5-15,34 1-272 0,-13-2-17 0,11 2 0 16,4-1 0-16,14 0 0 0,2 2 0 0,7-2 0 16,4 2 0-16,-1 0 0 0,1-1 0 0,2 2 0 15,-1 3 0-15,-3-1 0 0,3-1 0 0,3-1 0 16,-7 2 0-16,-4 0 0 0,-1 0 0 0,-17-3 0 15,16 3 0-15,-17-4 0 0,-5 1 0 0,0 1 0 16,-4 1 0-16,-5-3 0 0,-3 0 0 0,-2 0 0 16,-5 2 0-16,-4-3 0 0,-2 1 0 0,-2-1 0 15,-5 0 0-15,10-1 0 0,-8-2 0 0,-2 3 0 16,0 0 0-16,0-6 0 0,0 6 0 0,-7-4 0 16,-1 1 0-16,-2-1 0 0,-3 2 0 0,-4 1 0 15,-5 0-154-15,-8 1-460 0,-2-3-23 0,0 7-494 16,-4-5-1226-16,-1 1 542 0</inkml:trace>
  <inkml:trace contextRef="#ctx0" brushRef="#br0" timeOffset="47616.52">11921 12072 80 0,'-53'8'310'0,"15"-3"20"15,2-3 1-15,2 2 1 0,3-2 31 0,-1 1 25 16,9-1 31-16,4 0 18 0,1-2 14 0,5 1 4 16,3-1-2-16,5 0-11 0,0 0-8 0,5 0-2 15,-7 1-12-15,7-1-7 0,0 0-17 0,0 0-15 0,30-4-19 16,-5 2-14-16,12-1-134 0,15 0-214 15,0 2 0-15,7-1 0 0,6 1 0 0,1 0 0 0,29 1 0 16,-30 0 0-16,4 4 0 0,23-2 0 0,-33 0 0 16,7 1 0-16,25 1 0 0,-33-2 0 0,0 0 0 15,-5 1 0-15,-15-2 0 0,-1-1 0 0,-2 1 0 16,-3 0 0-16,-7-1 0 0,-4-1 0 0,-7 1 0 16,-5 0 0-16,-2-1 0 0,1 1 0 0,-2-3 0 15,1 2 0-15,-3 0 0 0,-4 1 0 0,6-2 0 16,-5-1 0-16,-1 3 0 0,0 0 0 0,8-1 0 15,-8 1 0-15,0 0 0 0,5-4 0 0,-5 4 0 16,0 0 0-16,0 0 0 0,0 0 0 0,5 0 0 16,-5 0 0-16,0 0 0 0,0 0 0 0,4 5 0 15,-4-5-541-15,0 7-734 0,0-4-1382 0,0-3 611 16</inkml:trace>
  <inkml:trace contextRef="#ctx0" brushRef="#br0" timeOffset="49506.25">18009 11246 27 0,'0'-4'318'0,"3"-3"-1"0,-2 4-22 16,0-2-19-16,-1-3 3 0,0 4-25 0,0-1-12 0,0-1 2 16,0 0-20-16,0 1 1 0,0-2-11 0,0 1-10 15,-1 0-7-15,0 0-5 0,-2 0 2 0,2 0-7 16,-2 0 5-16,2 1-3 0,-5 0-1 0,2 1-2 15,-1-2-4-15,1 1-1 0,-4-1-4 0,-2 1-3 16,1-1-12-16,3 0-6 0,-1 1 2 0,-3 1-13 16,-2-2-9-16,3 4-3 0,-2 0-10 0,0-1-4 15,-1 0-1-15,-2 2-2 0,1 0-8 0,3-1-8 16,-4 1-13-16,-4 1 3 0,7 1 0 0,-2 1 2 16,-5 0-7-16,5 0-4 0,-1-1 7 0,-1 3-11 15,3-1 12-15,-1 0-6 0,2 2 9 0,-1 0-13 16,1-1-3-16,-1 1 0 0,0 1-2 0,0 0-74 15,-2 0 0-15,4-1 0 0,1 2 0 0,-4 1 0 16,4 1 0-16,-1-1 0 0,-3 2 0 0,0 2 0 16,6 0 0-16,-5-1 0 0,-1-2 0 0,3 2 0 15,-1 2 0-15,-1-1 0 0,5-2 0 0,-1 1 0 16,-1 1 0-16,-1 1 0 0,2-1 0 0,0 2 0 16,3-3 0-16,-4 3 0 0,2 1 0 0,0-4 0 0,2-3 0 15,0 4 0-15,-3 3 0 0,2-1 0 0,0 2 0 16,-1-4 0-16,3 3 0 0,-2 0 0 15,2 0 0-15,-1 2 0 0,1-6 0 0,-1 0 0 0,5 2 0 16,-1-1 0-16,-2 4 0 0,2-5 0 0,1 2 0 16,-3-1 0-16,3 1 0 0,0-1 0 0,0 0 0 15,0 1 0-15,0-3 0 0,0 0 0 16,3 3 0-16,-3-1 0 0,1-2 0 0,-1 2 0 0,0-1 0 16,4 0 0-16,-3-1 0 0,3 1 0 0,0-1 0 15,0 1 0-15,0 0 0 0,1 0 0 0,-3-2 0 16,2 1 0-16,3 1 0 0,0-2 0 0,-2 2 0 15,2-1 0-15,-1-2 0 0,1 0 0 0,0 1 0 16,0-1 0-16,3 0 0 0,-3 1 0 0,3-1 0 16,1-1 0-16,-1 1 0 0,-1 0 0 0,-1-1 0 15,3-1 0-15,-2 0 0 0,3 2 0 0,-1-3 0 16,2 2 0-16,-3-1 0 0,3-4 0 0,1 4 0 16,-1-3 0-16,0 1 0 0,-2 0 0 0,3-3 0 15,0 3 0-15,-2-2 0 0,2 0 0 0,2-1 0 16,3 2 0-16,-6-2 0 0,3-1 0 0,0 2 0 0,-2-2 0 15,-1-2 0-15,0 2 0 0,2-1 0 16,-2-2 0-16,1 3 0 0,-1-2 0 0,0 1 0 16,-1-1 0-16,1-2 0 0,1 3 0 0,-2-1 0 15,0-3 0-15,0 2 0 0,2-3 0 0,-2 3 0 16,3-4 0-16,-1 1 0 0,-4 3 0 0,4-2 0 16,-2-1 0-16,-2 1 0 0,4-1 0 0,0-2 0 0,-1 2 0 15,-2-2 0-15,5 0 0 0,-6 0 0 0,0-1 0 16,4-1 0-16,-1 0 0 0,-3-2 0 15,4 0 0-15,-5 0 0 0,4 0 0 0,-4-2 0 0,-1 4 0 16,1 1 0-16,-2-2 0 0,1 0 0 0,-3 0 0 16,3-3 0-16,-2 3 0 0,-1-1 0 0,0-4 0 15,-1 4 0-15,-1 0 0 0,1 1 0 0,1-4 0 16,-3 3 0-16,3-1 0 0,-3 2 0 0,0-2 0 16,-1 1 0-16,2-1 0 0,1-2 0 0,-3 4 0 15,0-1 0-15,1-1 0 0,-1-2 0 0,-2-4 0 16,3 4 0-16,0 5 0 0,-1-2 0 0,-2 2 0 0,1 0 0 15,0 0 0-15,0 0 0 0,0 0 0 16,-2 0 0-16,2 2 0 0,-1-2 0 0,0 3 0 16,-1 0 0-16,0-2 0 0,-1 2 0 0,1 0 0 15,0 1 0-15,-1 0 0 0,0-3 0 0,-1 3 0 16,0-2 0-16,-1 1 0 0,3 0 0 0,-3 1 0 16,-1-3 0-16,0 2 0 0,0-1 0 0,-2 1 0 15,3 1 0-15,0-1 0 0,-5 2 0 0,2 0 0 0,0-3 0 16,-1 2 0-16,-1 0 0 0,1-1 0 0,-2 1 0 15,1 2 0-15,-1-5 0 0,0 4 0 16,-1-1 0-16,2 1 0 0,0 1 0 0,0-2 0 0,-1 1 0 16,2 1 0-16,1 1 0 0,0-2 0 0,3 1 0 15,-3 0 0-15,-1 0 0 0,4 0 0 0,-3 2 0 16,3 0 0-16,1-1 0 0,-3 2 0 16,3-2 0-16,-1 1 0 0,-2 1 0 0,2-2 0 0,0 1 0 15,-3 1 0-15,8 1 0 0,-10-2 0 0,2 0 0 16,3 1 0-16,-3 0 0 0,1 1 0 0,1-1 0 15,-1 1 0-15,-2 1 0 0,9-1 0 0,-14 0 0 16,5 1 0-16,0 0 0 0,3-1 0 0,-2 2 0 16,-2-1 0-16,3 1 0 0,-1-1 0 0,0 0 0 15,2-1-183-15,-2 2-309 0,2-1-53 0,6-1-62 16,-13 2-454-16,8-2-1150 0,-3 2 510 0</inkml:trace>
  <inkml:trace contextRef="#ctx0" brushRef="#br0" timeOffset="52450.65">1285 10861 209 0,'-15'1'287'15,"10"-1"-4"-15,-2 0-6 0,2 2-10 0,0-1-11 16,-4-1-11-16,9 0-11 0,-10 2 4 0,6-2-9 15,4 0-10-15,-10 1-3 0,10-1-7 0,-6 1-5 16,6-1 1-16,0 0-5 0,0 0-2 0,-11-1-2 16,7 4-1-16,4-3-3 0,-2 3-1 0,2-3-4 15,-5 4-6-15,5-4-5 0,-5 1-5 0,5-1-7 16,-5 1-5-16,5-1-6 0,0 0-8 0,0 0-5 16,-7 1-7-16,7-1-7 0,0 0-7 0,0 0-1 15,-6 1-11-15,6-1 0 0,0 0-13 0,0 0 5 16,0 0-6-16,0 0-6 0,0 0-4 0,0 0-7 15,0 0 5-15,0 0-20 0,0 0-4 0,0 0-5 16,0 0-5-16,0 0 14 0,0 0-1 0,0 0-1 16,25-7 2-16,-14 3-4 0,6-2-2 0,4 1 4 15,7-4-46-15,3 1-13 0,7-2 0 0,18-5 0 16,3-1 0-16,5 0 0 0,0 2 0 0,30-7 0 16,-31 7 0-16,28-4 0 0,-29 5 0 0,28-10 0 15,-30 10 0-15,1-2 0 0,29-5 0 0,-34 9 0 16,-2-3 0-16,-2 0 0 0,-1 0 0 0,-14 3 0 15,-2 0 0-15,-3 0 0 0,-3 1 0 0,-2-2 0 16,-8 5 0-16,-2-1 0 0,-3 4 0 0,-4-3 0 16,-1 0 0-16,1 3 0 0,-3 1 0 0,-1 0 0 15,-2 1 0-15,0-2 0 0,-4 4 0 0,7-4 0 16,-7 4 0-16,5-3 0 0,-5 3 0 0,5-4 0 16,-5 4 0-16,3-3 0 0,-3 3 0 0,4-4 0 15,-4 4 0-15,1-4-110 0,-1 4-33 0,0 0-4 16,0 0 0-16,-4-7 0 0,2 5 4 0,2 2 5 15,-7-5 3-15,3 2 13 0,-3 0 11 0,-1 0 13 16,-2 0 7-16,0 2 12 0,-3-3 5 0,0 1 9 16,-2 1 8-16,-3 0 5 0,-1-4 6 0,1 4 10 15,-10 0 16-15,7 1 11 0,0-2 13 0,1 2 13 16,0-2 20-16,0 0 8 0,-1 1 0 0,-1-1 5 16,2 0 7-16,2-2 10 0,-4 3 1 0,3-1 7 15,1 1 5-15,-1 0 7 0,6 1 6 0,-5-1 1 16,6-2 10-16,-1 3-2 0,3 1 1 0,2-1 4 15,-1 0 0-15,0-2-5 0,4 2-2 0,5 1-6 16,-8 0-13-16,8 0-9 0,-7 0-8 0,7 0-4 16,0 0-14-16,0 0-37 0,-11-1-9 0,11 1 0 15,0 0 0-15,0 0 0 0,0 0 0 0,-6 1 0 16,6-1 0-16,0 0 0 0,0 0 0 0,0 0 0 16,0 0 0-16,0 0 0 0,0 0 0 0,0 0 0 15,0 0 0-15,0 0 0 0,0 0 0 0,0 0 0 16,0 0 0-16,0 0 0 0,0 0 0 0,0 0 0 15,0 0 0-15,0 0 0 0,0 0 0 0,0 0 0 16,-4 1 0-16,4-1 0 0,0 0 0 0,0 0 0 16,0 0 0-16,0 0 0 0,0 0 0 0,0 0 0 15,0 0 0-15,0 0 0 0,0 0 0 0,0 0 0 16,0 0 0-16,8 10 0 0,-6-6 0 0,6-1 0 0,2 2 0 16,3 3 0-16,6-4 0 0,0 3 0 15,11 1 0-15,1 0 0 0,3-1 0 0,3 2 0 0,0-4 0 16,0 3 0-16,0-1 0 0,13 0 0 15,-15-3 0-15,-1 1 0 0,-2-3 0 0,-3 3 0 16,-8-3 0-16,-2 1 0 0,-2 0 0 0,-6 0 0 0,-2-2 0 16,-3-1 0-16,-6 0 0 0,11 2 0 0,-11-2 0 15,2 2 0-15,-2-2 0 0,0 0 0 16,-11 10 0-16,-1-6 0 0,3 0 0 0,-1 3 0 0,-3-1 0 16,-2 3 0-16,-2 2 0 0,1 1 0 15,-6 3 0-15,9-1 0 0,-2 0 0 0,-1 1 0 0,0 4 0 16,3-3 0-16,3 2 0 0,-7 6 0 0,8-9 0 15,-2 2 0-15,2-3 0 0,1 2 0 0,-1-1 0 16,3-4 0-16,0 0 0 0,0-2 0 0,3-2 0 16,0-2 0-16,-1 1 0 0,2-3 0 15,-2 2 0-15,4-5 0 0,-1 6 0 0,1-6 0 0,0 0 0 16,0 0 0-16,-3 4 0 0,3-4 0 0,0 0 0 16,0 0 0-16,0 0 0 0,0 0 0 15,0 0 0-15,0 0 0 0,0 0 0 0,0 0 0 16,0 0 0-16,0 0 0 0,0 0 0 0,0 0-189 15,0 0-323-15,0 0-117 0,-4-17-515 0,4 17-1239 0,0 0 548 16</inkml:trace>
  <inkml:trace contextRef="#ctx0" brushRef="#br0" timeOffset="60503.15">14170 9925 138 0,'0'0'304'0,"-5"-3"-5"16,5 3-12-16,0 0-12 0,0 0-10 16,0 0-12-16,-3-5-10 0,3 5-6 0,-1-3-3 0,1 3 2 15,0 0-12-15,0 0 6 0,0 0-3 0,-3-4 2 16,3 4-3-16,0 0-6 0,-1-4-4 0,1 4-9 15,-4-2-11-15,4 2-7 0,-7-5-6 0,4 4-11 16,3 1-3-16,-5-5-11 0,1 3-6 0,-1 0-8 16,2-2-6-16,1 0 16 0,-4 1-2 0,2 0-12 15,0-1-12-15,-4-2-10 0,6 3 4 0,-5-1-6 0,5 0-6 16,-3-1-2-16,-2 0 2 0,5-1-16 0,-5 1-2 16,3 0-5-16,-1-1-12 0,0 2-1 15,0-1-3-15,1 0-9 0,-1 0 1 0,0 1 0 16,-3-4-6-16,2 4-6 0,2 1-9 0,-1-3-2 0,-4 0-29 15,3 2-11-15,-2 1 0 0,0-4 0 0,-1 3 0 16,-2-2 0-16,2 2 0 0,-1 1 0 16,-3-1 0-16,2 2 0 0,-1-2 0 0,-2 2 0 0,1-2 0 15,-1 3 0-15,0-1 0 0,1 2 0 0,0-1 0 16,1-1 0-16,-1 1 0 0,0 0 0 0,0-1 0 16,1 1 0-16,-2 1 0 0,-2 1 0 0,1-1 0 15,2 3 0-15,0-2 0 0,-2 2 0 0,2-2 0 16,-1 0 0-16,1 1 0 0,-1 1 0 0,2-1 0 15,1-1 0-15,1 2 0 0,-1-1 0 0,0 2 0 16,-1-1 0-16,1 1 0 0,-1 2 0 0,1-4 0 16,1 7 0-16,0-3 0 0,0-3 0 0,-2 5 0 15,2-3 0-15,1 0 0 0,-1 4 0 0,0-2 0 16,2 0 0-16,-1-1 0 0,1 4 0 0,-2-3 0 16,5 0 0-16,-3 3 0 0,3-1 0 0,-5 0 0 15,4 1 0-15,3 1 0 0,-3 2 0 0,0-5 0 0,3 3 0 16,-5 2 0-16,4-2 0 0,-2 1 0 0,2 2 0 15,0-2 0-15,1-3 0 0,-2 7 0 0,-2 0 0 16,2-2 0-16,0 2 0 0,2 1 0 0,-2-1 0 16,2 0 0-16,-2 1 0 0,4-3 0 0,0 4 0 15,-2-2 0-15,1 0 0 0,3 1 0 0,-1-1 0 16,0 2 0-16,0-1 0 0,2 0 0 0,-2-1 0 16,2 0 0-16,0 0 0 0,1 1 0 0,-1-5 0 15,1 3 0-15,-2-4 0 0,2 4 0 0,3-3 0 16,-2-1 0-16,-1 2 0 0,0-4 0 0,2 2 0 15,-2-2 0-15,1 1 0 0,0-2 0 0,1 2 0 16,-1-1 0-16,1 0 0 0,-3 0 0 0,5-1 0 16,-4 0 0-16,3-2 0 0,-1 3 0 0,1-3 0 0,-2 2 0 15,3-1 0-15,0 1 0 0,-2 0 0 16,3 0 0-16,2 1 0 0,-5-2 0 0,5 1 0 16,4-1 0-16,-1 3 0 0,0-4 0 0,1 0 0 15,1 3 0-15,1-1 0 0,-3-2 0 0,-1-1 0 0,1-2 0 16,4 2 0-16,-5 0 0 0,6-1 0 0,-5-2 0 15,6 2 0-15,-6-3 0 0,5 1 0 0,0 0 0 16,2 0 0-16,1 0 0 0,-3-1 0 0,3-1 0 16,-3 0 0-16,1-1 0 0,0 1 0 0,2-1 0 15,-2 1 0-15,0-4 0 0,1 3 0 0,-4 1 0 16,1-3 0-16,1-1 0 0,0 2 0 0,-1-2 0 16,1-1 0-16,-2 0 0 0,1 1 0 0,0-2 0 15,1-1 0-15,-1 2 0 0,-1-3 0 0,0 0 0 16,1 0 0-16,0 1 0 0,-3-1 0 0,4-2 0 15,-8 3 0-15,6-2 0 0,0-2 0 0,-3-1 0 16,-3 5 0-16,3-4 0 0,2-1 0 0,-2 1 0 16,0-1 0-16,0 1 0 0,0-1 0 0,-2-1 0 0,-3 4 0 15,2-5 0-15,1 0 0 0,-4-1 0 16,2 1 0-16,-2-1 0 0,2 0 0 0,-4-1 0 16,2 1 0-16,-2-1 0 0,0 1 0 0,1-2 0 15,-2 0 0-15,0 1 0 0,-1-2 0 0,-1 2 0 0,-2 0 0 16,1 4 0-16,-1-5 0 0,-1 2 0 0,-1-1 0 15,0 4 0-15,0-2 0 0,-1-3 0 16,-1 6 0-16,-1-6 0 0,-1 1 0 0,-2-2 0 0,1 5 0 16,-1-2 0-16,0 0 0 0,-1 1 0 0,-3-1 0 15,-1 0 0-15,-5-5 0 0,5 9 0 0,0-3 0 16,-2 2 0-16,2 0 0 0,-2 1 0 0,-1 0 0 16,1 1 0-16,0 2 0 0,-2-1 0 0,2 2 0 15,-2 0 0-15,4 3 0 0,0 1 0 0,-4-2 0 16,2 1 0-16,2 0 0 0,-1 2 0 0,-2 0 0 0,2-1 0 15,1 2 0-15,1-1 0 0,-5 2 0 16,2 1 0-16,2-1 0 0,-1 1 0 0,-4-1 0 16,1 4 0-16,0-1 0 0,-4-2 0 0,6 5 0 0,-2-1 0 15,-1-1 0-15,-1 2 0 0,6-1 0 16,-3 0 0-16,-2 2 0 0,1 0 0 0,-1 0 0 16,3 1 0-16,-2-1 0 0,2 0 0 0,0 1 0 15,1 2 0-15,-3-2 0 0,7 0 0 0,-3 1 0 0,0-1 0 16,0 1 0-16,3 0 0 0,-1 2 0 0,2-2 0 15,-3-1 0-15,3 2 0 0,2-1 0 16,-1 1 0-16,0 1 0 0,-1-1 0 0,3 1 0 0,1 0 0 16,-5 3 0-16,1-1 0 0,-2 1 0 0,4 1 0 15,-2 0 0-15,1 0 0 0,-1 1 0 0,5 0 0 16,-3-2 0-16,-1 1 0 0,3 2 0 0,1 1 0 16,3-3 0-16,-3 1 0 0,-4-1 0 0,7 1 0 15,-3-4 0-15,3 3 0 0,-2 1 0 0,3 0 0 16,-1-5 0-16,1 3 0 0,0 0 0 0,1 3 0 0,2-4 0 15,-3 3 0-15,1-4 0 0,2 0 0 16,-2-2 0-16,0 3 0 0,4-2 0 0,-1-1 0 16,0 2 0-16,-3-1 0 0,3 1 0 0,4 1 0 0,2-1 0 15,-1-2 0-15,-4 0 0 0,5 4 0 16,-1-4 0-16,0-2 0 0,-1 2 0 0,5 1 0 0,-3-1 0 16,0-3 0-16,0 1 0 0,4 1 0 0,-3-4 0 15,1 0 0-15,0 0 0 0,3 3 0 0,-2-2 0 16,0-2 0-16,5 0 0 0,-8-1 0 0,4 2 0 15,-2-2 0-15,0 1 0 0,0-3 0 16,-3 0 0-16,2-1 0 0,-1 2 0 0,1-3 0 0,0 1 0 16,-1-2 0-16,1 2 0 0,-2-1 0 0,-2 0 0 15,2-5 0-15,0 1 0 0,0 1 0 0,0 1 0 16,-2-5 0-16,4 2 0 0,-2 2 0 0,-3-3 0 16,2-1 0-16,2 1 0 0,-3 1 0 0,-1-1 0 15,-1 0 0-15,-1 1 0 0,2 1 0 0,-2-2 0 16,-4 0 0-16,5 3 0 0,-1-2 0 0,1-1 0 15,-2 2 0-15,2-1 0 0,0-1 0 0,-4-1 0 16,3 2 0-16,0-3 0 0,1 2 0 0,-2-4 0 16,-1 2 0-16,1-2 0 0,-1 2 0 0,3-3 0 15,-2 1 0-15,2-3-655 0,-2 2-601 0,0 2-1361 0,0 0 601 16</inkml:trace>
  <inkml:trace contextRef="#ctx0" brushRef="#br0" timeOffset="60682.96">14194 10460 132 0,'-6'1'573'0,"2"0"-31"16,4-1-4-16,-9 2-21 0,9-2-43 0,-6 0-49 16,6 0-73-16,0 0-87 0,0 0-113 0,0 0-143 15,0 0-165-15,0 0-201 0,16-6-221 0,-9 5-626 16,-2-1 277-16</inkml:trace>
  <inkml:trace contextRef="#ctx0" brushRef="#br0" timeOffset="76766.25">6423 11942 38 0,'0'0'387'0,"-4"-3"-9"16,4 3-7-16,0 0-2 0,0 0-12 0,0 0-21 16,0 0-17-16,0 0-14 0,0 0-7 0,0 0 0 15,0 0-15-15,0 0 3 0,6 15-13 0,-2-10-8 16,-3 5-6-16,2-1-10 0,2 2-13 0,-4 0-15 16,5-3-13-16,-3 5-12 0,6-2 6 0,-5 0-19 15,1-1-12-15,-1-1-7 0,1 1-18 0,-1-2-12 16,1 2-8-16,3-3-10 0,-2-1-2 0,3 2-6 15,0-1-6-15,0-3-8 0,0 1-2 0,10-3-5 16,-2-1 0-16,4-1-6 0,0 0 0 0,-1-1-9 16,11-3-3-16,-4-1-39 0,1-1-30 0,3-1 0 15,-2-2 0-15,2 0 0 0,-1 0 0 0,1 5 0 16,-2-3 0-16,1 2 0 0,-2 2 0 0,-6 1 0 16,-2-1 0-16,2 2 0 0,-2 1 0 0,0 1 0 0,1 1 0 15,-3 0 0-15,0 3 0 0,0-2 0 0,-3 2 0 16,-1-1 0-16,3 1 0 0,1 0 0 0,-3 0 0 15,-1 0 0-15,2 1 0 0,1 0 0 0,0-1 0 16,0-1 0-16,3-2 0 0,-5 3 0 0,6-2 0 16,-6 1 0-16,6 0 0 0,-1-3 0 0,-2 3 0 15,0-2 0-15,1 0 0 0,1-1 0 0,-3 1 0 16,1 0 0-16,1-2 0 0,-2 0 0 0,-3-2 0 16,0 0 0-16,1 1 0 0,-2 1 0 0,4 0 0 15,-6-1 0-15,2 0 0 0,1-1 0 0,-2 2 0 16,0-1 0-16,-2 2 0 0,1 1 0 0,1-2 0 15,-3 0 0-15,3 0 0 0,-5 2 0 0,3 1 0 16,-3 0 0-16,3-3 0 0,-2 3 0 0,0-3 0 16,-3 1 0-16,5 0 0 0,-2 0 0 0,-1 2 0 15,1-1 0-15,0 0 0 0,2-1 0 0,-4 0 0 16,5 2 0-16,0-1-438 0,2-2-231 0,0 2-512 16,1-1-1280-16,0 1 567 0</inkml:trace>
  <inkml:trace contextRef="#ctx0" brushRef="#br0" timeOffset="76933.27">8680 12416 5960 0,'0'0'178'0,"-9"-15"-119"0,1 10-33 16,4 0-6-16,2 0-42 0,-6-2-86 0,5 1-95 15,2 0-88-15,-3-1-100 0,3 1-481 0,6-2-943 16,3-1 417-16</inkml:trace>
  <inkml:trace contextRef="#ctx0" brushRef="#br0" timeOffset="79016.55">16828 12227 351 0,'0'0'395'16,"-2"-6"28"-16,1 2 12 0,1 4 7 0,0 0-4 15,-2-5-18-15,2 5-8 0,0 0-6 0,0 0-4 16,0 0-4-16,0 0-13 0,14 9 0 0,-9-5-5 0,-1 5-11 15,0 0-14-15,1 0-22 0,4 1-25 16,-4 1-18-16,0-1-16 0,-1 0-28 0,5 3-21 0,-3 0-106 16,1-6-119-16,-1 7 0 0,1-5 0 0,-2 3 0 15,1-4 0-15,-1 2 0 0,2-2 0 0,-2 0 0 16,-1-2 0-16,2-2 0 0,4 3 0 0,-2-3 0 16,1-1 0-16,3-2 0 0,0-2 0 0,2-2 0 15,1-3 0-15,3-6 0 0,0 4 0 0,7-6 0 16,-4-4 0-16,0 0 0 0,-1 0 0 15,-2 3 0-15,-3 4 0 0,1 2 0 0,-2 0 0 0,-3 3 0 16,-1-1 0-16,-1 1 0 0,0 2 0 0,0 3 0 16,-4 1 0-16,3 1 0 0,1 3 0 0,1 1 0 0,-2 3 0 15,1 0 0-15,-3-1 0 0,3 3 0 16,0 3 0-16,0-2 0 0,1 1 0 0,-2-2 0 16,1 0 0-16,0-2 0 0,1-1 0 0,-1 1 0 15,1-1 0-15,2-1 0 0,1-2 0 0,-1-2 0 0,1 0 0 16,6-3 0-16,-1-1 0 0,0-3 0 0,0 0 0 15,0-2 0-15,6-5 0 0,-6 2 0 0,1 1 0 16,5-6 0-16,-2 2 0 0,-6 1 0 0,-1 2 0 16,4 1 0-16,-10 3 0 0,1 0 0 0,0 1 0 15,-2 1 0-15,-3 3 0 0,4 0 0 0,-1 3 0 16,-2 3 0-16,6 0 0 0,-6 0 0 0,3 2 0 16,0 1 0-16,-1 1 0 0,-2 1 0 0,3-1 0 15,0 0 0-15,2 0 0 0,0-1 0 0,-1 1 0 16,7-2 0-16,-2 0 0 0,4 0 0 0,-4-2 0 15,2-3 0-15,2-2 0 0,-1 2 0 0,4-4 0 16,-1-2 0-16,-2 0 0 0,2-2 0 0,6-3 0 16,-2-2 0-16,2 0 0 0,-5-2 0 0,4-3 0 15,-10 8 0-15,1-2 0 0,-4 4 0 0,1-2 0 16,-4 3 0-16,0 1 0 0,-3 2 0 0,-1 0 0 16,0 0 0-16,1 2 0 0,-7 0 0 0,10 2 0 0,-5-2 0 15,0 2 0-15,0-1 0 0,2 0 0 16,-2 2 0-16,1-1 0 0,1-1 0 0,0 2 0 15,6-2 0-15,-7-1 0 0,6 4 0 0,-2-7 0 0,3 2 0 16,1-1 0-16,-1-2 0 0,-3 0 0 0,4 0 0 16,-4-1 0-16,2 0 0 0,-1-1 0 0,-2 0 0 15,-1-1 0-15,-1 0 0 0,-3-3 0 0,-2 0 0 16,-4 5 0-16,0-2-1366 0,-1 4-1478 0,-3 2 654 16</inkml:trace>
  <inkml:trace contextRef="#ctx0" brushRef="#br0" timeOffset="79153.11">18390 12412 146 0,'-4'-1'262'0,"4"1"-75"16,0 0-88-16,0 0-115 0,-9 2-97 0,5 1-123 16,-2 3 54-16</inkml:trace>
  <inkml:trace contextRef="#ctx0" brushRef="#br0" timeOffset="79583.11">17383 12737 375 0,'11'-14'492'0,"-4"5"24"0,-3 3 13 0,0 0-3 15,-2 1-8-15,1 2-25 0,-2 0-2 0,-1 3-2 16,0 0-3-16,-13 20-12 0,1-5-12 0,-4 10-12 15,-3 3-19-15,-3 16-22 0,-6 3-26 0,-1 6-25 16,-5 22-49-16,-4 2-309 0,14-22 0 0,-15 26 0 16,7-6 0-16,8-18 0 0,-10 19 0 0,13-23 0 15,3-2 0-15,2-1 0 0,-1 0 0 0,7-2 0 16,2-3 0-16,2-11 0 0,1-5 0 0,2-1 0 16,1-9 0-16,-1-1 0 0,2-7 0 0,-2 0 0 15,2-4 0-15,1-3 0 0,-1-4 0 0,1 0 0 16,-3-12 0-16,2-5 0 0,2-8 0 0,0-4-223 15,3-6-337-15,5-12-60 0,3-7-37 0,3-27-366 16,7-2-1106-16,4 1 489 0</inkml:trace>
  <inkml:trace contextRef="#ctx0" brushRef="#br0" timeOffset="79916.25">17278 12886 844 0,'27'-46'216'0,"-14"15"27"16,1 1 22-16,-8 2 14 0,-1 10 27 0,-2-1 35 16,-3 2 18-16,0 0 25 0,-4 2 5 0,0 4 7 15,-1 3-17-15,-3 3-21 0,-2-1-10 0,1 6-19 0,-6 0-19 16,-2 6-20-16,-2 0-27 0,1 6-19 15,-6 2-29-15,1 4-20 0,0-1-21 0,1 1-17 16,3-1-16-16,5-2-14 0,0-1-9 0,1-3-14 16,3-2-14-16,4-1-9 0,0-1-6 0,1-3 0 0,3-4-2 15,2 0-50-15,0 0-23 0,0 0 0 0,13-15 0 16,0 2 0-16,4-8 0 0,1-2 0 16,3-1 0-16,-1 0 0 0,0 1 0 0,0 2 0 0,1 2 0 15,-5 5 0-15,-4 1 0 0,-1 3 0 0,0 5 0 16,-2-1 0-16,0 1 0 0,-1 3 0 0,3 2 0 15,-2 6 0-15,0 1 0 0,0 1 0 16,0 5 0-16,0 3 0 0,1 1 0 0,2 0 0 0,-2 1 0 16,4 4 0-16,-1 0 0 0,2 0 0 0,-3-6 0 15,3 5 0-15,-2-6 0 0,3 2 0 0,0-5 0 16,0-1 0-16,1-1 0 0,-1-2 0 16,-3-3 0-16,5 0-21 0,-6-3-575 0,-2-2-137 0,3-1-408 15,-2-3-1234-15,3 1 546 0</inkml:trace>
  <inkml:trace contextRef="#ctx0" brushRef="#br0" timeOffset="80033.25">17809 12838 316 0,'6'1'476'16,"-6"-1"-8"-16,9 0-11 0,-9 0 5 0,5 1 4 15,-5-1-17-15,2 5-26 0,-2-2-44 0,-1 5-38 16,-1 2-47-16,-2 5-101 0,-3 2-136 0,-1 8-149 16,-5 2-160-16,-1 2-184 0,1 6-232 0,-13 11-721 15,8 1 319-15</inkml:trace>
  <inkml:trace contextRef="#ctx0" brushRef="#br0" timeOffset="81201.95">15945 14420 47 0,'5'-2'491'0,"-3"0"34"0,-2 2 25 0,0 0 5 15,11 10-15-15,-8-4-18 0,0 3-31 0,-1 1-28 0,0 2-30 16,-2 0-33-16,0 2-29 0,-7-1-29 0,0 3-25 15,0-4-28-15,-4 2-29 0,-1-3-27 0,1-3-18 16,-3-6-24-16,-2-1-15 0,-3-2-20 16,0-6-14-16,-1 0-20 0,-7-11-4 0,3-4-13 0,2-2-15 15,-3-5-43-15,-5-11-47 0,2-4 0 0,4-1 0 16,1 0 0-16,6-3 0 0,2-1 0 0,3 5 0 16,10 11 0-16,-5 2 0 0,7 1 0 0,3 5 0 15,-2 7 0-15,2 6 0 0,-1 1 0 0,5 1 0 16,-2 6 0-16,5 1 0 0,2 6 0 0,4 4 0 15,-2 4 0-15,7 7 0 0,-4 7 0 0,0 9 0 16,4 7 0-16,-8 9 0 0,-2-1 0 0,-1 0 0 16,-5 3 0-16,-1 4 0 0,-4-1 0 0,-4 4 0 15,-1-1 0-15,-2-1 0 0,-4 1 0 0,-1-2 0 16,-4-4 0-16,1-1 0 0,-8-3 0 0,1-3 0 16,3-14 0-16,-12 9 0 0,7-16 0 0,-1 0 0 0,-2-5 0 15,0-5 0-15,1-4 0 0,1-5 0 16,-3-4 0-16,6-2 0 0,0-7 0 0,3 0 0 15,-7-7 0-15,3-7 0 0,4-2 0 0,4-5 0 16,5-2 0-16,2-1 0 0,3-4 0 0,5 1 0 16,1 3 0-16,4 4 0 0,4 1 0 0,-2 9 0 15,2 4 0-15,0 7 0 0,3-3 0 0,5 8 0 16,-2 3 0-16,2 4 0 0,1 5 0 0,2 8 0 16,-3 2 0-16,-2 4 0 0,1 0 0 0,-4 2 0 15,0 1 0-15,-2 0 0 0,0 0 0 0,-2-3 0 0,0-6 0 16,2 0 0-16,-1-1 0 0,-3-7 0 0,4 3 0 15,3-4 0-15,-4-2 0 0,4-2 0 16,6-5 0-16,0-4 0 0,2 0 0 0,6-7 0 0,-5-4 0 16,1 0 0-16,-2-4 0 0,1-5 0 0,-2 2 0 15,-4 1 0-15,-4 5 0 0,1 0 0 16,-4 1 0-16,0 6 0 0,-3 2 0 0,-2 2 0 16,3 1 0-16,-2 4 0 0,-5 0 0 0,7 7 0 0,-4 3 0 15,-2 2 0-15,3 1 0 0,-1 6 0 0,-3-1 0 16,1 2 0-16,0-2 0 0,-1 0 0 0,3-3 0 15,-2 1 0-15,-1-5 0 0,1 0 0 16,2-3 0-16,-1-2 0 0,1 0 0 0,4-5 0 16,0-1 0-16,-7 0 0 0,17-9 0 0,-3-3 0 0,-4 0 0 15,4-3 0-15,1-9 0 0,4 1 0 0,-1-4 0 16,0 1 0-16,0 1 0 0,-4 4 0 0,-1 4 0 16,0 2 0-16,-4 6 0 0,-2 2 0 15,5 2 0-15,-6 3 0 0,2 0 0 0,-2 4 0 0,2 2 0 16,0 2 0-16,-2 3 0 0,3 3 0 0,1 1 0 15,-1 3 0-15,0-1 0 0,4 2 0 0,-3-1 0 16,4-2 0-16,0-2 0 0,0-1 0 0,4-4 0 16,-1-1 0-16,1-3 0 0,2-3 0 0,-1-3 0 15,2-4 0-15,4-5 0 0,-1-1 0 0,-2-5 0 16,0-1 0-16,-2-5 0 0,0-1 0 0,-1-3 0 16,-3-5 0-16,5-13 0 0,-5-1 0 0,-1-2 0 15,0 3 0-15,-4-3 0 0,0 4 0 0,-4 14 0 16,0 2 0-16,-4 11 0 0,0 5 0 0,-2 3 0 15,3 3 0-15,-6 6 0 0,2 1 0 0,0 0 0 16,-13 19 0-16,1 7 0 0,2 8 0 0,-4 13 0 16,-4 7 0-16,4 3 0 0,-8 23 0 0,2-1 0 15,7-25 0-15,-1 5 0 0,1-3 0 0,-2-1 0 16,3 1 0-16,2-1 0 0,0-8 0 0,4 1 0 16,3-16 0-16,-1-2 0 0,0-1 0 0,2-5 0 15,-1-7 0-15,3-8 0 0,-2-3 0 0,-3 0 0 16,2-4 0-16,3-2 0 0,-9-11-294 0,5-1-418 0,-5-11-486 15,3-2-1298-15,2-3 575 0</inkml:trace>
  <inkml:trace contextRef="#ctx0" brushRef="#br0" timeOffset="81516.78">16419 14853 222 0,'8'-12'447'16,"-2"1"23"-16,-2 4-20 0,1 1 2 0,3 0 35 16,1 2 23-16,5 0-6 0,-4 1-15 0,8 0-24 15,5 1-27-15,3 0-25 0,4 3-30 0,1-1-22 16,6-3-36-16,-4 2-17 0,3-2-31 0,1 0-27 15,2-4-22-15,-2 2-26 0,-1-3-18 0,-1-1-21 16,-2-3-15-16,-5 1-133 0,-1-5-15 0,-4 2 0 0,-4-5 0 16,-6 4 0-16,3-6 0 0,-10 5 0 15,-3-2 0-15,-3 2 0 0,-3 6 0 0,-3-2 0 16,-3 5 0-16,-5-1 0 0,-6 6 0 0,5 4 0 0,-7 4 0 16,-7 3 0-16,5 6 0 0,-3 2 0 15,5 3 0-15,0 0 0 0,8 2 0 0,0 4 0 16,9 1 0-16,0 0 0 0,8-2 0 0,1-6 0 15,9 5 0-15,0-1 0 0,6-1 0 0,8-5 0 0,4-5 0 16,0 3 0-16,0-8 0 0,1-2 0 0,-1-4 0 16,1-3 0-16,-4-3 0 0,0-3 0 0,-3-6 0 15,-2 0 0-15,-2-4 0 0,-1-3 0 16,-3-1 0-16,-5-2-1366 0,3-3-1478 0,2 2 654 16</inkml:trace>
  <inkml:trace contextRef="#ctx0" brushRef="#br0" timeOffset="82599.25">17622 14590 268 0,'-1'-3'565'0,"-2"-2"38"15,3 5 16-15,-5-7 15 0,0 5-12 0,0 2-9 0,5 0-24 16,-14 8-32-16,2-1-41 0,-2 2-35 0,4 5-41 16,-2 1-40-16,-3 8-44 0,2 0-31 0,-3 1-32 15,4 2-29-15,2 0-218 0,4 0-46 0,3 1 0 16,3-1 0-16,3-7 0 0,2-1 0 0,6 0 0 15,3-6 0-15,4 0 0 0,0-5 0 0,6-1 0 16,6-7 0-16,0-2 0 0,2-7 0 0,18-4 0 16,-17-1 0-16,-1-3 0 0,12-11 0 0,-3 0 0 15,-2-3 0-15,-3-9 0 0,-4 0 0 0,0-6 0 16,-4-5 0-16,13-25 0 0,-17 24 0 0,8-26 0 16,-15 25 0-16,-2 0 0 0,-5 4 0 0,-6 14 0 15,0 7 0-15,-4 3 0 0,-4 8 0 0,0 8 0 16,-2 1 0-16,0 6 0 0,-5 7 0 0,-4 6 0 15,-6 13 0-15,1 7 0 0,-4 14 0 0,5 7 0 16,-3 0 0-16,4 7 0 0,0 25 0 0,4-25 0 16,5 0 0-16,0 0 0 0,4-6 0 0,1 0 0 15,3-4 0-15,9-2 0 0,-2-15 0 0,3-4 0 16,1-2 0-16,8-5 0 0,-5-8 0 0,1-6 0 16,3-2 0-16,2-4 0 0,2-4 0 0,4-8 0 15,-1 0 0-15,2-7 0 0,-1-2 0 0,2-5 0 16,1-13 0-16,-1-2 0 0,1-2 0 0,-5 2 0 0,-4 11 0 15,-5 7 0-15,0 0 0 0,-6 11 0 16,-3 4 0-16,-1 3 0 0,2 2 0 0,-4 3 0 16,-2 0 0-16,-2 17 0 0,-3-1 0 0,0 9 0 15,-3 1 0-15,-1 1 0 0,1 2 0 0,3-2 0 0,-2-2 0 16,3 0 0-16,2-5 0 0,2-2 0 16,-2-3 0-16,5-1 0 0,1-3 0 0,4-2 0 15,0-3 0-15,3-3 0 0,2-1 0 0,-1-2 0 16,1-2 0-16,2-1 0 0,3-6 0 0,0 1 0 0,0-2 0 15,-1-4 0-15,3-1 0 0,-1-6 0 0,4 4 0 16,-4 5 0-16,-6 0 0 0,6 3 0 16,-8 0 0-16,0 4 0 0,-1 1 0 0,-1 2 0 15,-5 2 0-15,1 4 0 0,-1 1 0 0,0 1 0 0,-2 6 0 16,-2 0 0-16,0 5 0 0,-2 0 0 0,2 1 0 16,2-2 0-16,-5 2 0 0,3-2 0 0,1-4 0 15,1 1 0-15,2-3 0 0,-1-1 0 0,1-2 0 16,2-3 0-16,-1 0 0 0,4-4 0 15,0 0 0-15,-1-3 0 0,1-1 0 0,-1-3 0 0,-1-1 0 16,1-2 0-16,-1-6 0 0,0-2 0 0,-2-7 0 16,-3-3 0-16,-2 0 0 0,-1 0 0 0,-2-1 0 15,-2-4 0-15,-3 5 0 0,0 2 0 0,0 9 0 16,-2 2 0-16,1 6 0 0,0 2 0 0,-5 4 0 16,1 1 0-16,0 6 0 0,-2 3 0 0,6 2 0 15,0 1 0-15,4 5 0 0,1-3 0 0,3-1 0 16,-2 0 0-16,7 4 0 0,4-3 0 0,-1-3 0 15,10 1 0-15,1-1 0 0,0-4 0 0,4-2 0 16,1-1 0-16,3-3 0 0,3 0 0 0,1-2 0 16,-2 0 0-16,-2-3 0 0,2 2 0 0,-7 2 0 15,-1-1 0-15,-5 0 0 0,-1 1 0 0,-2 2 0 16,-2 2 0-16,0 2 0 0,-6-1 0 0,3 2 0 16,-2 6 0-16,-3-1 0 0,-2 3 0 0,-2-1 0 15,0 5 0-15,-1-2 0 0,1 1 0 0,-2-1 0 16,2-4 0-16,1 1 0 0,1 0 0 0,0-4 0 15,1 0 0-15,0-4 0 0,4-1 0 0,-1 1 0 16,3-4 0-16,3-4 0 0,1 3 0 0,2-5 0 16,2-2 0-16,2-2 0 0,0-1 0 0,-2 0 0 15,3-2 0-15,-2 0 0 0,-2 2 0 0,1 1 0 0,0 2 0 16,-4 3 0-16,2 2 0 0,-3 0 0 16,2 3 0-16,-2 3 0 0,-5 2 0 0,4 1 0 0,-4 2 0 15,3 0 0-15,-6 3 0 0,5 0 0 16,-2 0 0-16,-4-1 0 0,3-1 0 0,0 1 0 15,0 1 0-15,-3-4 0 0,0-3 0 0,3 2 0 16,-1-1 0-16,-2-4 0 0,-1-1 0 0,0 0-195 16,0 0-514-16,-1-14-506 0,-6 5-1315 0,-3-4 581 15</inkml:trace>
  <inkml:trace contextRef="#ctx0" brushRef="#br0" timeOffset="82766.95">18183 14323 6543 0,'-49'-17'437'0,"19"7"-213"0,3 2-26 16,12 3 1-16,4 1 13 0,6 1 14 0,3 2-74 0,2 1-152 16,0 0 0-16,28-2 0 0,0 6 0 0,5 1 0 15,8 0 0-15,15 2 0 0,-2-1 0 16,-3 0-406-16,9 1-892 0,-5-4-1406 0,3 0 622 16</inkml:trace>
  <inkml:trace contextRef="#ctx0" brushRef="#br0" timeOffset="83166.55">19768 14347 190 0,'5'-11'593'0,"1"2"10"0,3 1 18 0,-1 1 7 0,1 2 1 16,1 3-8-16,3 3-17 0,-3 2-20 0,6 4-20 16,-1 6-27-16,1 0-30 0,3 9-34 15,2 3-33-15,-2 0-34 0,-1 5-215 0,-3 2-191 0,7 12 0 16,-8-9 0-16,-1 9 0 0,-4-12 0 0,-3-1 0 16,-3 2 0-16,-2-1 0 0,-1-4 0 0,-4-3 0 15,-1-7 0-15,0-2 0 0,0-4 0 0,-2-4 0 16,1-2 0-16,0-3 0 0,-2-3 0 0,8 0 0 15,-13-13 0-15,4-2 0 0,7-2 0 0,-3-8 0 16,6-5 0-16,3-4 0 0,6 1 0 0,5-13 0 16,7 5 0-16,-4 9 0 0,2 2 0 0,2 3 0 15,2 4 0-15,3 5 0 0,0 6 0 0,-1 5 0 16,3 1 0-16,-1 8 0 0,-6 1 0 0,5 5 0 16,-1 2 0-16,1 5 0 0,-6 3-471 0,-1 2-139 15,-1 0-11-15,1 2-461 0,-4-2-1172 0,2 1 519 16</inkml:trace>
  <inkml:trace contextRef="#ctx0" brushRef="#br0" timeOffset="83866.88">20561 14661 1664 0,'14'5'66'0,"0"-4"70"16,-1-1 36-16,0-3 35 0,1-1 40 0,-2-4 52 16,-2 0 27-16,-1-3 32 0,-3-5 26 0,-1-2-4 15,-2 0 15-15,-3-4 12 0,-3 6 5 0,-2-2-3 16,-4 1-9-16,-2 2-9 0,-3 3-26 0,-4 5-23 16,-3 1-20-16,1 4-19 0,-11 10-97 0,6 0-206 15,-7 7 0-15,1 3 0 0,2 3 0 0,-1 2 0 16,-6 12 0-16,16-9 0 0,-1 1 0 0,8 1 0 0,2 0 0 15,7-4 0-15,3 4 0 0,4-9 0 0,2-1 0 16,5-3 0-16,3-4 0 0,2-1 0 16,7-4 0-16,-2-4 0 0,1-2 0 0,7-3 0 15,-1-5 0-15,1-5 0 0,-1-2 0 0,-1-7 0 0,-4-1 0 16,1-4 0-16,-1 3 0 0,-3-2 0 0,-2 2 0 16,-1 2 0-16,-5 6 0 0,-5 7 0 0,-1-2 0 15,-1 4 0-15,0 3 0 0,-3 2 0 0,-1 2 0 16,0 0 0-16,0 0 0 0,-8 19 0 0,6-7 0 15,-1 3 0-15,1 2 0 0,0 1 0 0,2-1 0 16,4 0 0-16,1 0 0 0,4 1 0 0,-1-5 0 16,5 1 0-16,1-5 0 0,2-1 0 0,4-5 0 15,1-1 0-15,1-5 0 0,9-3 0 0,-2-6 0 16,1-3 0-16,0-5 0 0,2-1 0 0,6-14 0 16,-2-6 0-16,-1 1 0 0,-3-9 0 0,2-1 0 15,10-28 0-15,-1-2 0 0,-6-3 0 0,3-7 0 16,-4 1 0-16,-2 2 0 0,-3 9-54 0,-18 34 0 15,-2 11 40-15,-3 7 34 0,-2 8 12 0,-6 5 12 16,-3 6-18-16,-2 5-26 0,-5 4 0 0,-4 8 0 16,-9 12 0-16,-6 17 0 0,-1 9 0 0,-12 26 0 0,14-20 0 15,-10 24 0-15,3 5 0 0,13-28 0 16,7 4 0-16,0 20 0 0,3-21 0 0,7-1 0 16,8 2 0-16,4-6 0 0,0-5 0 0,11-3 0 15,1-14 0-15,5-3 0 0,0-3 0 0,7-6 0 16,-4-5 0-16,5-4 0 0,1-5 0 0,-2-5 0 15,1-6 0-15,-3-5 0 0,-2-5 0 0,4-4 0 16,-6-7 0-16,6-17 0 0,-7 2 0 0,-4 0 0 0,-8 11 0 16,-3 4 0-16,1 1 0 0,-10 6 0 0,0 4 0 15,-4 6 0-15,-2 6 0 0,0 0 0 16,-3 5 0-16,-3 4 0 0,2 4 0 0,-4 6 0 0,1 2 0 16,3 8 0-16,3 3 0 0,5-2 0 0,1 3 0 15,4-2 0-15,6 2 0 0,4-1 0 0,4-2 0 16,1-3 0-16,2 0 0 0,3-7 0 0,4-1 0 15,-3-3 0-15,6-6 0 0,-1-2 0 0,-10-3 0 16,0-2 0-16,1-3 0 0,-4-2 0 0,0-4-399 16,-4-4-73-16,-3-4-67 0,0-8-109 0,-2-6-375 15,-5-4-1107-15,-6-16 491 0</inkml:trace>
  <inkml:trace contextRef="#ctx0" brushRef="#br0" timeOffset="83999.68">20984 14102 4890 0,'-28'-15'347'0,"12"7"-176"0,9 0-60 0,7 4 37 16,5 1 4-16,8-4-16 0,15 4-29 0,26-2-23 16,6 4-19-16,4 2-23 0,32 4-46 0,-6 6-71 15,6-7-82-15,-2 2-117 0,-29-1-134 0,1-3-482 16,33-9-963-16,-34 1 427 0</inkml:trace>
  <inkml:trace contextRef="#ctx0" brushRef="#br0" timeOffset="84152.26">22330 14059 4515 0,'0'0'252'0,"0"0"-16"0,0 0 6 16,0 0 37-16,0 0-3 0,0 0 4 0,0 0-39 16,0 0-40-16,-13 6-50 0,12 0-10 0,-3 8-12 15,4-2-38-15,0 6-73 0,-5 10-94 0,-4 1-115 16,4 0-149-16,-9 6-183 0,-1-2-464 0,-6 12-1070 16,-4-1 473-16</inkml:trace>
  <inkml:trace contextRef="#ctx0" brushRef="#br0" timeOffset="84399.93">19676 15572 8191 0,'-17'-12'0'0,"4"0"0"0,7 2 0 0,7 0 0 0,8-5 0 15,11-3 0-15,11 7 0 0,19-4 0 0,15 1 0 16,32-2 0-16,6 9 0 0,-2 3 0 0,7 3 0 15,3 0 0-15,3 1 0 0,-2 1 0 0,0 0 0 16,-4 3 0-16,-3-3 0 0,-3 3 0 0,-38-7 0 16,-2 7 0-16,-10-3 0 0,-19 0 0 0,-1-2 0 15,-10 2-228-15,-8 0-240 0,-9 1 13 0,-5 0-3 16,0-2-18-16,-18 5-26 0,-15-1-37 0,-21 1-306 16,-6 1-914-16,-32 3 405 0</inkml:trace>
  <inkml:trace contextRef="#ctx0" brushRef="#br0" timeOffset="84599.43">20065 15586 149 0,'-121'22'253'0,"11"-4"46"0,13 3 45 0,33-9 56 16,4-3 56-16,3 2 56 0,18-6 34 0,11-1 28 16,10 0 6-16,5-2-2 0,8 1-4 0,5 0-23 15,0-3-18-15,37 2-35 0,17 0-28 0,11-2-39 16,41-1-39-16,13 4-341 0,5-5-51 0,9 1 0 16,8-5 0-16,0 3 0 0,5-7 0 0,1 3 0 15,-4-5 0-15,-1 3 0 0,-9-2 0 0,-10 0 0 16,-13 3 0-16,-14-4 0 0,-35 5 0 0,-5-2 0 15,-21 5 0-15,-5-3 0 0,-9 0 0 0,-6 2 0 16,-5-1 0-16,-5 2 0 0,-5-1-109 0,0 5-1238 16,-10-6-1460-16,-3 6 646 0</inkml:trace>
  <inkml:trace contextRef="#ctx0" brushRef="#br0" timeOffset="84783.23">21723 15840 8191 0,'8'-4'0'0,"-2"1"0"16,4 0 0-16,-1 0 0 0,4-4 0 0,-3 3 0 16,3 0 0-16,4-3 0 0,2 1 0 0,0 1 0 15,0 1 0-15,0-2 0 0,-2 1 0 0,-2 0 0 16,-6 1 0-16,0 3 0 0,1-3 0 0,-10 2 0 16,0 2-1366-16,0 0-1478 0,0 0 654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39:45.930"/>
    </inkml:context>
    <inkml:brush xml:id="br0">
      <inkml:brushProperty name="width" value="0.05292" units="cm"/>
      <inkml:brushProperty name="height" value="0.05292" units="cm"/>
      <inkml:brushProperty name="color" value="#FF0000"/>
    </inkml:brush>
  </inkml:definitions>
  <inkml:trace contextRef="#ctx0" brushRef="#br0">1561 9785 299 0,'-7'-3'545'0,"7"3"-6"16,0 0-4-16,0 0-3 0,0 0-3 0,0 0-47 15,-8-5-7-15,8 5-30 0,0 0-53 0,0 0-32 16,0 0-60-16,0 0-2 0,0 0-12 0,5 14-19 15,0-4-22-15,0-1-20 0,3 6-16 0,1-1-21 16,2 0-16-16,0 0-23 0,0 1-8 0,6 7-8 0,-1-4-7 16,0-1-13-16,4 0-8 0,-6-6-4 0,4-3-101 15,-1 0 0-15,3-1 0 0,-1-1 0 16,2-2 0-16,-2-1 0 0,1-7 0 0,9 0 0 16,-8-1 0-16,7-3 0 0,-1-5 0 0,1-4 0 0,-1 2 0 15,0-1 0-15,0-2 0 0,-2 0 0 0,2 2 0 16,-9 5 0-16,-4 2 0 0,1 2 0 0,-3 2 0 15,-3 3 0-15,4 0 0 0,-3 5 0 0,3-1 0 16,3 5 0-16,-5 1 0 0,4 2 0 16,-2 5 0-16,4 3 0 0,0 1 0 0,-2-5 0 0,0 1 0 15,5 5 0-15,-2-3 0 0,-3-4 0 0,3-1 0 16,-1-1 0-16,1-3 0 0,0 0 0 0,10 1 0 16,0-3 0-16,-7-4 0 0,7-3 0 0,3-1 0 15,-1-2 0-15,-1-2 0 0,0 0 0 0,0-2 0 16,-4-7 0-16,2 0 0 0,-4-6 0 0,1 1 0 15,-2 0 0-15,-3-1 0 0,-2 7 0 0,-4 0 0 16,-4 7 0-16,1-1 0 0,-3 3 0 0,-2-1 0 16,1 3 0-16,0 2 0 0,0 1 0 0,1 3 0 15,2 3 0-15,0 3 0 0,2-2 0 0,-4 2 0 16,4 3 0-16,3 3 0 0,-1-3 0 0,2 2 0 16,2-2 0-16,-2-5 0 0,2 2 0 0,2-1 0 15,3-3 0-15,6-1 0 0,-3-2 0 16,-3-3 0-16,6-3 0 0,-5 0 0 0,4-2 0 0,4-4 0 15,-7 0 0-15,0-3 0 0,1-3 0 0,-6 7 0 16,3-6 0-16,-5 6 0 0,0 0 0 0,-2 0 0 16,-6 2 0-16,4 4 0 0,-5 1 0 0,2 2 0 15,0 0 0-15,2 2 0 0,-2 1 0 0,4 3 0 16,-4 1 0-16,2 0 0 0,4 2 0 0,-5 1 0 16,2 0 0-16,2-1 0 0,1 3 0 0,-3-4 0 15,6 1 0-15,-1-2 0 0,0-3 0 0,1 0 0 16,-2-1 0-16,2-4 0 0,0-1 0 0,-1-6 0 15,-4 1-67-15,5-1-699 0,-1-3-461 0,0-8-1329 16,1 2 589-16</inkml:trace>
  <inkml:trace contextRef="#ctx0" brushRef="#br0" timeOffset="150.15">4591 9891 5738 0,'3'1'348'0,"0"0"-94"16,-3-1 66-16,5 0 10 0,-5 0-103 0,0 0-80 0,0 0-42 15,-8-12-85-15,8 10-96 0,-5-2-163 0,-2 0-203 16,1 1-680-16,-3-1-1216 0,-1 2 538 16</inkml:trace>
  <inkml:trace contextRef="#ctx0" brushRef="#br0" timeOffset="3018.95">11619 10167 284 0,'10'-17'457'0,"3"0"22"0,5-6 9 0,-3 3 0 15,6 2-14-15,-2 2-9 0,-2 1-18 0,-6 2-11 16,7-1-11-16,-1 1-11 0,-1 0-11 0,-3 0-17 0,-2 0-19 16,-4 4-13-16,-1-3-28 0,-4 3-30 0,0-2-28 15,-6 2-26-15,-3 1-16 0,-2 1-26 0,-18-3-19 16,-3 8-96-16,-4 0-85 0,-6 6 0 0,-8 5 0 16,-5-1 0-16,5 6 0 0,-5 5 0 0,4 2 0 15,15-4 0-15,1 2 0 0,5 0 0 16,1 3 0-16,9 0 0 0,2 0 0 0,4-5 0 0,8 4 0 15,8-2 0-15,8 3 0 0,4 2 0 0,6-5 0 16,4 4 0-16,3-3 0 0,4-1 0 0,13 7 0 16,-13-10 0-16,3 2 0 0,8 5 0 0,-10-3 0 15,7 7 0-15,-9-6 0 0,-5 2 0 0,-2 2 0 16,-8 0 0-16,3 0 0 0,-11 2 0 0,-1-3 0 16,-7 5 0-16,-8-3 0 0,-6 3 0 0,-5-1 0 15,-5 1 0-15,-4-4 0 0,-14 8 0 0,-1-5 0 16,9-9 0-16,-20 0 0 0,1-4 0 0,2 0 0 15,9-9 0-15,6 1 0 0,-1-6 0 0,5-2 0 16,0-5 0-16,11 2 0 0,3-4 0 0,2-3 0 16,3-5 0-16,3-7 0 0,4-4 0 0,8 2 0 15,1 2 0-15,2-4 0 0,3 9 0 0,1 2 0 16,4 1 0-16,-2 6 0 0,-2 1 0 0,-2 1 0 16,1 3 0-16,-4 2 0 0,5 4 0 0,-5-1 0 0,2 7 0 15,-5-2 0-15,2 5 0 0,-1 1 0 16,-3 5 0-16,-3 0 0 0,3 2 0 0,-4-2 0 15,4 4 0-15,0-3 0 0,-5-3 0 0,5-4 0 0,0 2 0 16,0-2-528-16,0 1-750 0,4-5-1383 0,-3-1 612 16</inkml:trace>
  <inkml:trace contextRef="#ctx0" brushRef="#br0" timeOffset="3668.29">12318 10611 491 0,'0'0'596'0,"0"0"74"16,-9-8 17-16,7 3 0 0,-1 1-9 0,-2-2-14 16,1 0-24-16,-1 3-25 0,1-1-17 0,4 0-40 15,-5-2-39-15,5 6-46 0,0-5-158 0,3 2-315 16,8-3 0-16,7 1 0 0,10 2 0 0,7 0 0 15,18 0 0-15,11 0 0 0,1 1 0 0,33 3 0 16,-3 1 0-16,4 2 0 0,-1-1 0 0,-4-2 0 16,-28 3 0-16,27 0 0 0,-31 1 0 0,-2-4 0 15,-8 0 0-15,-16-1 0 0,-8 2 0 0,1-2 0 16,-12-3 0-16,-5-2 0 0,-6 2 0 0,0-3 0 16,-7 0 0-16,-5-4 0 0,-6-2 0 0,-16 0 0 15,1-4 0-15,-1 1 0 0,-4-1 0 0,-2 0 0 16,3 2 0-16,2 0 0 0,2 1 0 0,1 2 0 0,11 0 0 15,3 4 0-15,2 2 0 0,2 1 0 0,7 1 0 16,1-1 0-16,0 4 0 0,9-1 0 0,6 1 0 16,5 2 0-16,0 0 0 0,3 1 0 0,4 3 0 15,2 3 0-15,1-2 0 0,-6 1 0 16,4-1 0-16,-9 1 0 0,0 0 0 0,-2 1 0 0,-2 2 0 16,-7-1 0-16,-2 1 0 0,-3 1 0 0,1 1 0 15,-8 2 0-15,3 2 0 0,-4 1 0 0,-7 4 0 16,-2 2 0-16,1-7 0 0,-1-3 0 0,0 6 0 15,0-4 0-15,-3 3 0 0,2 3 0 0,2-8 0 16,-1 2 0-16,4-1 0 0,-2-1 0 0,4-5 0 16,0 0 0-16,2-5 0 0,-4 0 0 0,3 0-212 15,-1-2-1119-15,4-2-1439 0,4 0 636 0</inkml:trace>
  <inkml:trace contextRef="#ctx0" brushRef="#br0" timeOffset="4216.29">14652 10286 56 0,'22'-23'480'15,"3"2"21"-15,-2 0 11 0,5-3-14 0,-2-2-19 0,-6 0-27 16,2-1-12-16,-4-1-34 0,-4 2-16 15,0 1-23-15,-6-6-20 0,-6 6-11 0,-2-1-12 0,-5 10-31 16,-1 4-31-16,-4 0-14 0,-6 3-21 16,-4 4-14-16,-2 3-11 0,0 5-15 0,-6 5-8 0,-4 6-8 15,4 9-3-15,2 3 0 0,6 5-11 16,3 2-29-16,3 0-128 0,7 15 0 0,4-2 0 16,8-1 0-16,7 1 0 0,4 0 0 0,7-2 0 0,2-2 0 15,5-2 0-15,2-1 0 0,-10-13 0 0,1 4 0 16,-1-3 0-16,-4 1 0 0,0-2 0 0,-9-8 0 15,-6 1 0-15,-1-1 0 0,-9-2 0 0,-2 0 0 16,-6-6 0-16,-8 0 0 0,-5-5 0 0,-3 0 0 16,-1-5 0-16,-2 2 0 0,0-8 0 0,4-1 0 15,0-4 0-15,5 3 0 0,3-2 0 0,3 2 0 16,5-1 0-16,2 3 0 0,6 1 0 0,2 1 0 16,4-2 0-16,1-1 0 0,8 6-242 0,0-2-541 15,13 0-412-15,5 1-1294 0,5 0 573 0</inkml:trace>
  <inkml:trace contextRef="#ctx0" brushRef="#br0" timeOffset="4803.26">15085 10511 43 0,'5'-19'503'0,"-2"1"-8"16,-3 6 66-16,-2 0 69 0,6-3 30 0,-4 2 8 0,0 2-11 16,-1 4-26-16,1 0-41 0,0 2-48 15,0 3-46-15,0 2-30 0,0 0-21 0,0 0-41 16,0 13-25-16,0-4-358 0,1 5-21 0,-3 4 0 0,3 0 0 15,0 3 0-15,3 3 0 0,0-5 0 0,-3 0 0 16,2 1 0-16,3 1 0 0,-3-3 0 0,3-3 0 16,3 0 0-16,1-2 0 0,-1-5 0 15,0-1 0-15,1-2 0 0,3-4 0 0,-1-1 0 0,-1-3 0 16,2-2 0-16,-3-2 0 0,6-7 0 0,-1 0 0 16,-1 0 0-16,3-5 0 0,-1 3 0 0,-6 0 0 15,3 1 0-15,-4 2 0 0,-4 5 0 0,3 0 0 16,-1 2 0-16,-3 4 0 0,0 1 0 0,-4 1 0 15,5 5 0-15,-1 2 0 0,0 1 0 0,1 4 0 16,-4-2 0-16,7 5 0 0,-3 2 0 0,3 0 0 16,3-1 0-16,0-1 0 0,3-3 0 0,2 0 0 15,3-1 0-15,-1-5 0 0,3 1 0 0,-1-5 0 16,7-2 0-16,4-3 0 0,-4-5 0 0,-7 0 0 16,5-2 0-16,-8-4 0 0,7-4 0 0,-3-2 0 0,-2 1 0 15,0-8 0-15,-2 2 0 0,-3-2 0 16,5-2 0-16,-10-3 0 0,0 0 0 0,0 4 0 15,-5 3 0-15,-3 6 0 0,-2 2 0 0,-3 5 0 16,-1 3 0-16,0 4 0 0,-2 1 0 0,1 4 0 16,-7 2 0-16,4 6 0 0,0 1 0 0,-1 5 0 15,5 4 0-15,-1-2 0 0,6 3 0 0,2 0 0 16,5 6 0-16,6 0 0 0,3-3 0 0,4 3 0 0,4-4 0 16,1 1 0-16,2-3 0 0,2-1 0 15,3-2 0-15,-6 2 0 0,-6-7 0 0,-3 0 0 16,-3-1 0-16,-4-3 0 0,-5 1 0 0,-5-2 0 15,0 1 0-15,-5 0 0 0,-4-1 0 0,-10 2 0 0,0-1 0 16,-7-2 0-16,4 4 0 0,3-5 0 0,0 0 0 16,1 4 0-16,4-2 0 0,0-5 0 0,5 1 0 15,4 0 0-15,-3-3 0 0,8 1 0 0,-7-2 0 16,7 2-1366-16,0 0-1478 0,11-15 654 0</inkml:trace>
  <inkml:trace contextRef="#ctx0" brushRef="#br0" timeOffset="5433.23">16500 10389 268 0,'-3'-11'575'0,"1"3"34"0,-2 0 7 16,3-1-11-16,-2-1-18 0,-1 4-29 0,2 0-28 15,-5 3-38-15,3 0-34 0,-1 1-30 0,-5 3-29 0,0 4-15 16,-8 2-20-16,5 5-25 0,-5 0-20 0,-2 8-24 15,-1 3-22-15,6 3-181 0,-2 0-92 16,5 2 0-16,0-3 0 0,6 2 0 0,2 2 0 16,6 0 0-16,5-1 0 0,3 1 0 0,5-5 0 0,7 1 0 15,1-6 0-15,10 1 0 0,-1-7 0 16,3-5 0-16,1-1 0 0,-1-4 0 0,3-3 0 16,-3-5 0-16,-3-5 0 0,0-3 0 0,1-4 0 0,-8-6 0 15,0-2 0-15,0-1 0 0,-10-5 0 0,0 0 0 16,-3 1 0-16,-5-1 0 0,-2 4 0 0,-3 1 0 15,-5 8 0-15,-1 6 0 0,-3 0 0 16,-1 5 0-16,0 3 0 0,-3 4 0 0,-1 4 0 0,-1 4 0 16,-3 5 0-16,4 3 0 0,-3 6 0 0,5 2 0 15,5 1 0-15,1 2 0 0,9 0 0 0,3-2 0 16,2 5 0-16,8-3 0 0,3-3 0 0,6-4 0 16,5-2 0-16,0-7 0 0,4 0 0 0,0-7 0 15,1-4 0-15,-1-3 0 0,1-7 0 0,-3-5 0 16,-2-4 0-16,0-4 0 0,7-10 0 0,-6-4 0 15,-4-2 0-15,-5-6 0 0,1-5 0 0,4-29 0 16,-15 24 0-16,-1-1 0 0,-3 2 0 0,-1 5 0 16,-4 15 0-16,-1 5 0 0,-5 1 0 0,1 10 0 15,-1 8 0-15,-2 3 0 0,-1 3 0 0,-1 4 0 16,5 0 0-16,-18 22 0 0,8 3 0 0,-3 19 0 16,-1 3 0-16,1 8 0 0,3 2 0 0,-1 0 0 15,0 25 0-15,1-24 0 0,1 2 0 0,1 30 0 0,-2-6 0 16,7-3 0-16,0-23 0 0,-2 1 0 0,1 23 0 15,1-27 0-15,2-6 0 0,-2 0 0 0,2-15 0 16,-3-2 0-16,1-2 0 0,-2-6 0 0,1-5 0 16,1-9 0-16,-2-1 0 0,1-4 0 0,-2 0 0 15,1-7 0-15,5 2 0 0,-13-11-117 0,5 1-1229 16,4-9-1458-16,1-10 645 0</inkml:trace>
  <inkml:trace contextRef="#ctx0" brushRef="#br0" timeOffset="5999.16">17272 10700 304 0,'9'-29'387'0,"-3"2"8"15,-1 1 8-15,0 9 39 0,-4 2 56 0,3-1 32 16,0 1 19-16,0-1-6 0,0 4-12 0,-3 4-22 16,3-1-40-16,6 2-44 0,-2 0-42 0,2 3-36 15,4 3-32-15,3 0-28 0,3 4-30 0,2 1-26 16,-3 2-36-16,5 6-38 0,1 1-123 0,-10 1-34 16,8 1 0-16,-13-2 0 0,3 4 0 0,-8-3 0 15,-1 3 0-15,-5 1 0 0,-7-1 0 0,-10 2 0 16,-4 2 0-16,-2-3 0 0,-7 0 0 0,-2-1 0 15,1-7 0-15,0 1 0 0,4 0 0 0,7-4 0 0,4-1 0 16,4-1 0-16,4-2 0 0,0-1 0 0,7-3 0 16,2 1 0-16,0 0 0 0,29-9 0 15,2 2 0-15,6-4 0 0,15-8-31 0,4-6-12 0,2 6 4 16,1-5-1-16,-1-5 6 0,23-14 16 0,-30 8-13 16,14-22 9-16,-20 15 0 0,-7-6 14 0,17-27 13 15,-10 1 13-15,-18 22 15 0,5-25 16 0,-19 31 25 16,-3 12 23-16,-5 2-85 0,-6 2-12 0,-2 6 0 15,-3 10 0-15,-6 5 0 0,1 3 0 0,-8 6 0 16,-7 9 0-16,2 9 0 0,-6 4 0 0,7 9 0 16,-7 9 0-16,4 5 0 0,3 4 0 0,8 2 0 15,3 0 0-15,7-2 0 0,0-1 0 0,9 0 0 16,-1-13 0-16,7-1 0 0,5 10 0 0,-1-16 0 16,1-1 0-16,6-4 0 0,-1-2 0 0,7-4 0 15,0-7 0-15,-3-2 0 0,-1-4 0 0,5-4 0 16,2-3 0-16,-5-5 0 0,0-5 0 0,0-1 0 15,-1-3 0-15,-2-1 0 0,3-1 0 0,-8 0 0 16,-3 5 0-16,-2 1 0 0,-3 4 0 0,-1 0 0 16,-3 3 0-16,3 0 0 0,-6 5 0 0,0 0 0 15,-2 1 0-15,3 7 0 0,-4-1 0 0,-1 4 0 16,1 0 0-16,4 2 0 0,-3 2 0 0,1 2 0 0,4 1 0 16,0-2 0-16,5 0 0 0,-1-2 0 0,-1-5 0 15,7 2 0-15,-4-5 0 0,4-2 0 0,3 2 0 16,-2-8 0-16,1 0 0 0,-3-1-603 15,0-3-106-15,4-6-438 0,4-5-1242 0,-2-1 549 0</inkml:trace>
  <inkml:trace contextRef="#ctx0" brushRef="#br0" timeOffset="6116.73">18714 10319 489 0,'10'-30'307'0,"-4"1"32"0,-6 2 1 16,0 1 46-16,-1 9 53 0,-1 1 42 0,-1-1 15 0,-4 3-17 16,4 2-19-16,-4 0-31 0,3 3-45 0,2 0-42 15,-2 1-42-15,0 4-57 0,-1-1-87 0,-2 3-85 16,0 1-125-16,-5-2-133 0,-1 4-161 0,2 1-164 15,-6-4-328-15,-4 4-910 0,-8 2 402 0</inkml:trace>
  <inkml:trace contextRef="#ctx0" brushRef="#br0" timeOffset="6267.42">17817 10192 104 0,'-34'1'496'16,"12"3"24"-16,4-1 39 0,8-2 31 0,2-2 27 15,6 2-28-15,2-1-35 0,0 0-58 0,39-3-49 16,-3 3-41-16,3-1-59 0,21 1-57 0,2-3-93 0,34 3-79 15,-31-4-107-15,3-4-126 0,23-1-119 16,-32 0-133-16,-2-5-149 0,6-1-336 0,-2-8-922 16,-3 3 407-16</inkml:trace>
  <inkml:trace contextRef="#ctx0" brushRef="#br0" timeOffset="7033.28">18974 9940 8 0,'9'-7'359'0,"0"2"-11"0,-3 2 12 15,1 0 34-15,-1 0 19 0,-2 2 19 0,-4 1 22 16,0 0 24-16,7 9 21 0,-4 0 12 0,-3 4 12 15,-3 2-5-15,0 9-16 0,-5 3-29 0,6 1-30 0,-2 1-39 16,-1 3-42-16,-1 1-32 0,3 1-35 0,-1 2-210 16,-4 10-85-16,6-11 0 0,0-1 0 15,1-1 0-15,-2 2 0 0,6-1 0 0,1-4 0 0,-3-4 0 16,2-1 0-16,2-4 0 0,-3-4 0 0,1-4 0 16,-2-4 0-16,-1 2 0 0,1-5 0 15,3-1 0-15,-2-3 0 0,-2-2 0 0,0 0 0 16,11-8 0-16,-7 5 0 0,3-8 0 0,5 0 0 0,1-3 0 15,-3-2 0-15,3 2 0 0,2 3 0 0,-2-1 0 16,5-1 0-16,-4 3 0 0,2 0 0 0,-3 5 0 16,1 1 0-16,-1 3 0 0,-1 1 0 0,2 1 0 15,-3 3 0-15,3 3 0 0,0 2 0 0,-2 2 0 16,-1 2 0-16,-3 5 0 0,0-2 0 0,-3 3 0 16,-3-1 0-16,1-1 0 0,-6 1 0 0,-3-3 0 15,-3 1 0-15,-3-2 0 0,1-6 0 0,-6 0 0 16,-4-2 0-16,-6 1 0 0,-2-3 0 0,0-1 0 15,0-5 0-15,7 0 0 0,2-2 0 0,-1 2 0 16,9-2 0-16,1-2 0 0,-1 2 0 0,6 0 0 16,5-2 0-16,2 1 0 0,8-1 0 0,11-5 0 15,10 0 0-15,6 1 0 0,18-3 0 0,1 0 0 16,1-1 0-16,0-3 0 0,3 1 0 0,-3-1 0 16,4-3 0-16,-5 0 0 0,-6-7 0 0,2 1 0 15,-3-8 0-15,0-2 0 0,-4-4 0 0,-7-5 0 16,-3-3 0-16,-4 2 0 0,-5-4 0 0,-2-1 0 15,-8 4 0-15,-10 12 0 0,-2 6 0 0,-6 1 0 0,-1 5 0 16,-1 7 0-16,-5 0 0 0,1 7 0 0,-4 5 0 16,-6 4 0-16,-1 6 0 0,-6 5 0 0,0 5 0 15,2 9 0-15,0 5 0 0,0 13 0 16,2 1 0-16,1-1 0 0,9 7 0 0,5-4 0 0,6 4 0 16,1-1 0-16,5-15 0 0,4 1 0 0,8 10 0 15,-2-14 0-15,7-3 0 0,1-4 0 0,4-2 0 16,1-1 0-16,2-7 0 0,4 0 0 0,0-6 0 15,4-3 0-15,-3-4 0 0,-1-1 0 0,2-6 0 16,-4-2 0-16,0-5 0 0,-4 0 0 0,-1-3 0 16,-1-5 0-16,-6-2 0 0,-1 0 0 0,0 0 0 15,-5-3 0-15,-6 9 0 0,-5 2 0 0,-4 2 0 16,-5 0 0-16,-5 3 0 0,-2 2 0 0,-2 4 0 16,-6 4 0-16,2 4 0 0,-8 4 0 0,8 0 0 15,-4 8 0-15,6-3 0 0,6 2 0 0,-2 9 0 16,7-5 0-16,6 0 0 0,4 7 0 0,7-2 0 15,7-1 0-15,0-2 0 0,5-1 0 0,5-4 0 16,1-1 0-16,7-2 0 0,-1-5 0 0,4-3 0 16,-3 0 0-16,0-4 0 0,2-1 0 0,-2-2-448 0,2-5-843 15,-1 1-1398-15,15-4 618 0</inkml:trace>
  <inkml:trace contextRef="#ctx0" brushRef="#br0" timeOffset="7166.33">21097 10542 4526 0,'0'0'391'0,"0"0"-83"0,2-5 13 0,-2 5-2 15,0 0 12-15,-10-5 23 0,4 1-14 0,-2 3-64 16,2-1-57-16,-6 1-22 0,2 2-31 16,-3-1-59-16,4 2-101 0,-5 1-148 0,5 0-209 0,-10 4-248 15,8-2-530-15,-7 5-1221 0,2-2 540 0</inkml:trace>
  <inkml:trace contextRef="#ctx0" brushRef="#br0" timeOffset="8102.08">10617 11782 3962 0,'-4'-6'304'0,"3"2"-45"0,2-1 4 15,3-1 64-15,0 1 39 0,8 2 17 0,-1-1-16 0,7 1-14 16,4 0-25-16,-1 2 23 0,10-1-5 0,0 4-12 16,1-1-86-16,2-1-248 0,2 0 0 0,-2-1 0 15,6 2 0-15,2-1 0 0,12-1 0 0,-3-2 0 16,-11 0 0-16,0-2 0 0,-2 3 0 0,-4-7 0 15,-2 3 0-15,-9 2 0 0,-4-4 0 0,-6 2 0 16,-4-1 0-16,-5 2 0 0,-5-1 0 0,-5-4 0 16,-5 4 0-16,-7-3 0 0,-9-1-85 0,3 2-63 15,-7-2 26-15,6 4 26 0,4 4 28 0,2 1 27 16,1 2 10-16,2 3 25 0,-1 3 30 0,3 4 11 16,4 1 29-16,2 3 14 0,-2 3 23 0,2 0 22 15,3 10 21-15,0-1-116 0,2 3-28 0,-3 2 0 16,2-1 0-16,4 4 0 0,-1-2 0 0,1 1 0 15,-3-1 0-15,2-2 0 0,-2 4 0 0,2-2 0 0,-3 1 0 16,0-4 0-16,3 1 0 0,1 0 0 16,-4-1 0-16,3-2 0 0,-4-2 0 0,1-8 0 15,-1 1 0-15,1-3 0 0,2-3 0 0,-1-2 0 16,-5-2 0-16,3 0 0 0,-2-1 0 0,3-2 0 16,-3-1 0-16,2 0 0 0,-4-3 0 0,0 1 0 15,0 0-220-15,2-3-111 0,-1 2 31 0,0 1 22 16,-3-2 38-16,2 2 21 0,-1-2 18 0,-2 0 40 0,2 0 30 15,1 1 37-15,-1-2 45 0,-3 2 45 0,4 0 38 16,4-1 34-16,-3 2 33 0,2-1 28 0,2 0 24 16,4-2 21-16,-8 3 20 0,8-3 32 0,0 4 14 15,0-4 0-15,9 3-5 0,4-2-17 0,8 2-23 16,6-3-174-16,5 0-21 0,6 0 0 0,18 2 0 16,0-2 0-16,3 1 0 0,0-3 0 0,2 2 0 15,-1-4 0-15,0 2-388 0,-2-4-347 0,-2-1-443 16,-5-1-1277-16,-9 3 565 0</inkml:trace>
  <inkml:trace contextRef="#ctx0" brushRef="#br0" timeOffset="8534.6">12115 12276 5732 0,'-4'-11'636'15,"-1"-4"-279"-15,2 2 22 0,3 3 15 0,0-1 4 0,7 3-103 16,-2-3-295-16,9-1 0 0,3 2 0 15,12-1 0-15,6 2 0 0,4 2 0 0,16 0 0 16,0 3 0-16,5 3 0 0,2 0 0 0,4-4 0 0,-1 7 0 16,28 3 0-16,-35-3 0 0,7 0 0 0,-2 0 0 15,-2-1 0-15,-6-1 0 0,-4 0 0 16,-16 1 0-16,-5-3 0 0,-8-2 0 0,2 2 0 0,-11 0-198 16,-3-6-61-16,2 2 28 0,-11-2 19 0,0-2 20 15,-2 0 29-15,-3 0 8 0,-6-4 19 16,-3 0 32-16,-2 0 37 0,-2 2 26 0,-4-5 42 0,-1-1 45 15,5 7 40-15,-7-6 29 0,6 6 37 0,0 2 23 16,3-2 18-16,5 6 17 0,-2-2 17 0,2 2-5 16,5 3-13-16,-2 0-87 0,7 2-122 0,0 0 0 15,0 0 0-15,0 0 0 0,27 14 0 0,-6-7 0 16,3 6 0-16,5-1 0 0,-2 0 0 0,3 5 0 16,-1-1 0-16,-1 2 0 0,3 1 0 0,-8-1 0 15,-5 1 0-15,0 0 0 0,-7-3 0 0,0 6 0 16,-3-5 0-16,-5-1 0 0,-2 2 0 0,-3-2 0 0,-4 0 0 15,-1 0 0-15,-6 1 0 0,1-3 0 16,-4 1 0-16,-1-3 0 0,-6 5 0 0,5-4 0 16,-5 0 0-16,-2 4 0 0,8-8 0 0,-11 6-226 0,1-6-1102 15,8 0-1438-15,1-2 636 0</inkml:trace>
  <inkml:trace contextRef="#ctx0" brushRef="#br0" timeOffset="9702.28">15150 12157 585 0,'0'0'620'0,"-10"-3"33"0,-1-3-25 0,0-2-31 15,-4-2-37-15,-2-1-31 0,-6-5-33 0,-1 0-32 16,0-2-35-16,-2-2-36 0,-3-4-28 0,-11-8-14 15,3 0-15-15,-2 0-11 0,1-1-15 0,5-5-22 16,0 0-26-16,10 11-262 0,1-4 0 0,6 1 0 16,-2-1 0-16,5-4 0 0,0-12 0 0,9 14 0 15,8 1 0-15,0 1 0 0,6 5 0 0,3 4 0 16,2 9 0-16,2 5 0 0,3 1 0 0,1 3 0 0,7 7 0 16,0 0 0-16,-1 5 0 0,1 8 0 15,-5 3 0-15,1 3 0 0,-2 2 0 0,-3 5 0 0,-2 3 0 16,-2-1 0-16,-6 5 0 0,4 9 0 0,-9-9 0 15,-3 9 0-15,-2 0 0 0,-6-10 0 0,-3 10 0 16,0-12 0-16,-5 10 0 0,2-12 0 0,0 0 0 16,-4 0 0-16,3-3 0 0,-4 1 0 0,1 0 0 15,0-3 0-15,-1-2 0 0,0 0 0 0,3-10 0 16,2 2 0-16,-2-4 0 0,-2-5 0 0,-1 1 0 16,2-6 0-16,-1-2 0 0,-3 1 0 0,2-8 0 15,-1-3 0-15,-6-1 0 0,9-1 0 0,-6-4 0 16,-1 1 0-16,10 5 0 0,-6 0 0 0,10 2 0 15,1 1 0-15,2 1 0 0,-2 3 0 0,3 1 0 16,4 0 0-16,1 2 0 0,0 0 0 0,1 12 0 16,3-4 0-16,6 4 0 0,3 5 0 0,6 1 0 15,-1 0 0-15,8-1 0 0,0 0 0 0,5-1 0 16,1-5 0-16,1-3 0 0,3-3 0 0,-1-2 0 16,0-2 0-16,2-3 0 0,-5-4 0 0,0-5 0 0,0 2 0 15,-5-2 0-15,0-6 0 0,-4-6 0 16,0 0 0-16,-1-2 0 0,-7 1 0 0,4 0 0 15,-5 3 0-15,-5 3 0 0,1 3 0 0,-2 1 0 0,-3 5 0 16,1 1 0-16,-3 4 0 0,1 1 0 0,0 2 0 16,-4 1 0-16,5 5 0 0,-8 3 0 0,6 2 0 15,-2 6 0-15,3 1 0 0,0-4 0 0,-2 4 0 16,2 1 0-16,1 6 0 0,3-7 0 0,0 1 0 16,-1-4 0-16,1-3 0 0,0 0 0 0,2-3 0 15,-1-1 0-15,0 0 0 0,-1-6 0 16,2 0 0-16,0-3 0 0,2-5 0 0,1-3 0 0,-1-1 0 15,3-1 0-15,-2-3 0 0,0 3 0 0,1-2 0 16,-1 0 0-16,2 4 0 0,-3-2 0 0,2 1 0 16,-5 4 0-16,0 0 0 0,-3 4 0 0,3 2 0 15,-3 0 0-15,2 2 0 0,-2 2 0 0,3 2 0 16,-1 3 0-16,-2-2 0 0,3 2 0 0,0-3 0 16,-1 2 0-16,2 2 0 0,5-1 0 0,0-1 0 0,1-4 0 15,2 0 0-15,4 0 0 0,-2-6 0 16,-1 1 0-16,3-6 0 0,-4 1 0 0,-1-2 0 15,7-7 0-15,-3 1 0 0,-2-3 0 0,-3-6 0 16,-2 3 0-16,0-4 0 0,-1-3 0 0,1-4 0 0,0-10 0 16,-6 7 0-16,3 0 0 0,2-9 0 15,-5 13 0-15,1 4 0 0,-8 8 0 0,1 7 0 16,1 1 0-16,-2 5 0 0,1 2 0 0,-2 4 0 0,0 0 0 16,-3 18 0-16,0 8 0 0,-2 7 0 0,-2 2 0 15,0 17 0-15,1 2 0 0,1 1 0 0,1 5 0 16,-4 24 0-16,6-23 0 0,-2-3 0 0,4 24 0 15,3-28 0-15,-2 0 0 0,-1-3 0 0,2-3 0 16,-2-10 0-16,0-5 0 0,0-2 0 0,2-4 0 16,-2-8 0-16,-2-2 0 0,0-6 0 0,-1-4 0 15,-2 0 0-15,-4-6 0 0,-1 0 0 0,0-2 0 16,-2-4 0-16,-3-6-164 0,-2-1-514 0,-2-8-48 16,4-5-379-16,2-5-1195 0,7-4 529 0</inkml:trace>
  <inkml:trace contextRef="#ctx0" brushRef="#br0" timeOffset="10035.49">15777 12403 678 0,'3'-19'237'0,"2"7"50"0,-1 0 25 0,-4 0 50 16,4 3 27-16,-4-7 32 0,0 4 22 0,0 0 3 16,4 1 21-16,-3 0-18 0,3 0 1 0,1-1-19 15,-1 4-26-15,6-2-21 0,3 1-36 0,3 1-27 16,8-4-27-16,3 4-31 0,4 0-23 0,4 3-20 16,7-1-24-16,8-1-48 0,2-2-148 0,-13 5 0 0,13 0 0 15,-15 2 0-15,-1-2 0 0,1-2 0 16,-6 1 0-16,-3 2 0 0,-10 2 0 0,1-6 0 0,-4 4 0 15,-5-3 0-15,-1 0 0 0,-1 0 0 0,-3-1 0 16,-2-3 0-16,-3 2 0 0,-4-2 0 16,-4 2 0-16,-1 0 0 0,-5-4 0 0,1 9 0 0,-6-3 0 15,-1 3 0-15,-3 3 0 0,-7 4 0 0,9 2 0 16,-6 3 0-16,0 2 0 0,10 1 0 0,-6 6 0 16,10-2 0-16,3 1 0 0,1 1 0 0,6 1 0 15,1 6 0-15,5-4 0 0,7-4 0 0,5 4 0 16,3 1 0-16,9-7 0 0,1 1 0 0,4-3 0 15,4-3 0-15,2-4 0 0,-1-3 0 0,-1-1 0 16,0 0 0-16,1-5 0 0,-4-1-334 0,2-1-264 16,-5-6-42-16,1-2-464 0,-4-4-1195 0,4 1 530 15</inkml:trace>
  <inkml:trace contextRef="#ctx0" brushRef="#br0" timeOffset="11103.38">16851 12191 1844 0,'18'-9'84'0,"-4"0"55"16,-1 2 21-16,-3-3 36 0,-2 2 37 0,0-1 28 15,2-1 34-15,-4 1 19 0,-3 0 15 0,2 0 24 16,-3 0-3-16,1 3 16 0,1 1 0 0,-4 0-7 15,-4 0-10-15,4 5-11 0,-5-1 2 0,5 1-9 16,-19 7-8-16,1 0-21 0,-9 6-20 0,1 7-22 16,7-2-243-16,-5 3-17 0,6 5 0 0,5 0 0 0,-1-3 0 15,7 4 0-15,4 0 0 0,3-1 0 16,6-1 0-16,4-7 0 0,6 2 0 0,6-1 0 16,6-5 0-16,1-2 0 0,3-7 0 0,-4-4 0 0,4 0 0 15,-3-6 0-15,3-3 0 0,-1-4 0 0,-3-4 0 16,0-3 0-16,-2 0 0 0,0-6 0 0,9-12 0 15,-6-3 0-15,-4-2 0 0,3-2 0 0,-4-2 0 16,3-2 0-16,-5-2 0 0,-3 0 0 0,-10 16 0 16,1 2 0-16,-3 4 0 0,-2 8 0 0,-3 3 0 15,-2 3 0-15,2 4 0 0,-2 4 0 0,-2 5 0 16,2 1 0-16,0 0 0 0,-15 23 0 0,5 1 0 16,1 5 0-16,1 3 0 0,3 3 0 0,-4 9 0 15,0 6 0-15,5-14 0 0,-1 10 0 16,1-11 0-16,3 3 0 0,-4-2 0 0,4-4 0 0,1-2 0 15,0-3 0-15,0-11 0 0,0-4 0 0,0-1 0 16,0-4 0-16,0-3 0 0,1-2 0 0,-1-2 0 16,0 0 0-16,0 0 0 0,6-18 0 0,-2 6 0 15,1-5 0-15,2-1 0 0,2-4 0 0,1-5 0 16,-1 9 0-16,4-5 0 0,-2 9 0 0,1 1 0 16,0 2 0-16,0 4 0 0,3 0 0 0,-1 1 0 15,2 2 0-15,4 3 0 0,-1 1 0 0,2 1 0 0,8 1 0 16,3 1 0-16,-4 5 0 0,3-4 0 15,2-1 0-15,-1 0 0 0,-2-1 0 0,0 0 0 16,0 1 0-16,-1-3 0 0,0-1 0 0,-1 1 0 16,-6-5 0-16,-3 1 0 0,3 1 0 0,-3-2 0 0,-1-2 0 15,0 2 0-15,-6-3 0 0,-1 1 0 16,-2-2 0-16,0-1 0 0,-3 1 0 0,-1-3 0 16,-5 0 0-16,-1 2 0 0,-4-1 0 0,-1 4 0 15,-6-1 0-15,-3 2 0 0,-3 3 0 0,-4 3 0 16,3 4 0-16,-8 3 0 0,-2 2 0 0,11 1 0 0,-5 6 0 15,7-2 0-15,4 1 0 0,1 2 0 16,5 2 0-16,6 7 0 0,5 0 0 0,9-4 0 0,5 1 0 16,10-3 0-16,1-3 0 0,20 0 0 0,0 0 0 15,5-11 0-15,-2 2 0 0,0-4 0 0,2-4-38 16,-1-4-347-16,-1 0-15 0,-3-5 7 0,-12 0 29 16,15-9 31-16,-1 3 38 0,-1-7 32 0,-2-2 37 15,-1 3 45-15,-7-7 43 0,-10 9 51 0,-2-1 53 16,0 2 53-16,-7 4 56 0,-5 5 51 0,-7-1 23 15,-6 0 4-15,0 5-2 0,-4-1 7 0,-4 1 25 16,-3 1 13-16,-5 3 3 0,-5 0 8 0,-3 3 2 16,-7 7 6-16,4-3-13 0,-7 3-17 0,-2 3-8 15,1 1-13-15,0 6-8 0,3-3-8 0,8-1-83 16,3-2-65-16,4 0 0 0,3 4 0 0,4-3 0 16,3-2 0-16,4 0 0 0,3-1 0 0,6-4 0 15,3 5 0-15,4-6 0 0,11 0 0 0,-9-4 0 16,4 1 0-16,6-7 0 0,-1-3 0 0,2-1 0 15,1-7 0-15,-1-1 0 0,-2-6 0 0,-2-3 0 16,11-12 0-16,-4-4 0 0,-1-4 0 0,-4-6 0 16,13-22 0-16,-18 17 0 0,12-21 0 0,-2-1 0 15,-15 27 0-15,-9-4 0 0,-7 7 0 0,-7-1 0 0,-2 17 0 16,-6 2 0-16,-9 2 0 0,0 5 0 0,-5 3 0 16,-1 3 0-16,2 11 0 0,4 2 0 0,-1 6 0 15,4 5 0-15,1 4 0 0,0 8 0 16,3 9 0-16,4 3 0 0,6 15 0 0,5 4 0 0,3 3 0 15,3 4 0-15,4-1 0 0,2-1 0 0,-1 2 0 16,1-2 0-16,2-5 0 0,-1 1 0 0,-2-5 0 16,-2 0 0-16,-4-14 0 0,3 2 0 0,1 2 0 15,-3-5 0-15,-2-2 0 0,1-1 0 0,-3-9 0 16,4-1 0-16,-2-2 0 0,-2-5 0 0,-1-2 0 16,2 0 0-16,-3-2 0 0,1-3 0 0,3 0 0 15,-2-3 0-15,-2-1 0 0,11 0 0 0,-11 0 0 16,19-7-727-16,-7-1-517 0,4 0-1348 0,9-5 596 15</inkml:trace>
  <inkml:trace contextRef="#ctx0" brushRef="#br0" timeOffset="11233.62">19460 12304 326 0,'6'-7'465'0,"-1"4"-5"0,-1 2 21 16,-4 1 28-16,6-7 9 0,-3 1 32 0,-3 6-31 16,1-5-6-16,-1 5-47 0,1-6-47 0,-1 6-43 15,0-5-45-15,0 5-95 0,0 0-108 0,0 0-181 0,0 0-188 16,0 0-195-16,-26 8-493 0,12-2-1004 0,0 4 445 15</inkml:trace>
  <inkml:trace contextRef="#ctx0" brushRef="#br0" timeOffset="11450.19">17333 13033 8191 0,'-22'-17'0'0,"12"6"0"0,1 1 0 16,8 2 0-16,5-2 0 0,6-1 0 0,14 0 0 16,8 2 0-16,5 4 0 0,21-2 0 0,3 3 0 15,36 0 0-15,-33 4 0 0,27 2 0 0,-25-1 0 16,26 3 0-16,-24-3 0 0,-5-1 0 0,4-1 0 16,-13 7 0-16,-12-4 0 0,-10 0-1366 0,-4 3-1478 15,-10-1 654-15</inkml:trace>
  <inkml:trace contextRef="#ctx0" brushRef="#br0" timeOffset="11601.25">17566 13100 402 0,'-53'2'470'0,"16"4"12"0,10-2 29 0,7-1 43 15,5 0 46-15,3 0 60 0,6-2 29 0,4 3-18 16,2-4-32-16,26 10-61 0,8-3-65 0,19-2-46 16,16 2-65-16,25 0-75 0,6 0-101 0,-7-4-226 15,-2-7 0-15,1-6 0 0,-33 5-192 0,-3-3-308 16,-2-4-247-16,0 6-379 0,-22-2-1219 0,-4 0 540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40:01.715"/>
    </inkml:context>
    <inkml:brush xml:id="br0">
      <inkml:brushProperty name="width" value="0.05292" units="cm"/>
      <inkml:brushProperty name="height" value="0.05292" units="cm"/>
      <inkml:brushProperty name="color" value="#FF0000"/>
    </inkml:brush>
  </inkml:definitions>
  <inkml:trace contextRef="#ctx0" brushRef="#br0">13053 5386 3793 0,'-6'-1'340'0,"-3"1"-197"0,-3-3 13 16,2 1 74-16,0 0 74 0,-3 4 25 0,5-4 5 15,2 0-25-15,-2 1-30 0,3-1-1 0,5 2-8 16,-8-2-16-16,8 2-23 0,0 0-14 0,0 0-6 16,0 0-19-16,18-3-8 0,3 3-47 0,12 0-137 15,3 0 0-15,16 0 0 0,3 3 0 0,1-1 0 16,7-2 0-16,-7 4 0 0,7-5 0 0,-3 3 0 0,-5 2 0 16,1-2 0-16,-5-4 0 0,-19 4 0 15,-4-5 0-15,-8 3 0 0,-1-3-164 0,-10 1-135 16,-2 0-37-16,-2-1-26 0,-5 3-18 0,0 0-8 0,-27-4 0 15,1 3 17-15,-10 3 15 0,-18 1 38 16,-5-1 34-16,-1 5 28 0,-1 1 34 0,-2-1 35 16,3 3 54-16,-1 2 52 0,1-1 57 0,3 4 54 15,5 0 51-15,19-6 64 0,-1 0 34 0,4-4 39 0,11 0 25 16,2 1 10-16,7-3 8 0,2 3 17 0,5-3 18 16,0 1 29-16,6 1 17 0,3-1 4 0,12 0-12 15,11 1-24-15,10-1-27 0,12-4-21 0,6 0-25 16,6 0-111-16,0 0-126 0,34 0 0 0,-32-2 0 15,26-3 0-15,-29 1 0 0,-2 6 0 0,7-4 0 16,-8-1 0-16,-2 1 0 0,-19 0 0 0,3 0-320 16,-10 0-201-16,-2 0-116 0,-11 0-483 0,-8 2-1211 15,-7 0 536-15</inkml:trace>
  <inkml:trace contextRef="#ctx0" brushRef="#br0" timeOffset="1082.21">3629 6317 7 0,'-4'-10'465'16,"0"1"23"-16,3 2 19 0,-3 0 11 0,1 2-3 16,0-1-20-16,0-1-7 0,-1 4-37 0,4 0-30 15,-1-2-31-15,1 5-54 0,-1-3-31 0,1 3-16 16,0 0-6-16,0 0-15 0,5 11-23 0,-4-6-15 15,5 5-27-15,1-1-27 0,-2 1-12 0,4 4-10 16,1-1-24-16,3 1-8 0,1-2-17 0,0-1-13 16,3 0 0-16,2-2-6 0,0-2-15 0,7 1-2 15,-4-2-43-15,6-5-26 0,1-1 0 0,0-1 0 16,2-2 0-16,0 0 0 0,1-4 0 0,-3-1 0 16,0 1 0-16,-8 1 0 0,7-3 0 0,-9 1 0 15,2 2 0-15,-6 0 0 0,-2 2 0 0,-3 1 0 16,-1-1 0-16,-3 2 0 0,2 2 0 0,-2 1 0 15,0 1 0-15,3 4 0 0,-1 1 0 0,1 3 0 16,2 4 0-16,-2-1 0 0,2 3 0 0,-1 1 0 16,8-4 0-16,-5 2 0 0,5-3 0 0,-4 1 0 15,10 0 0-15,-6-2 0 0,9-1 0 0,0-5 0 16,0 0 0-16,-6-2 0 0,1-3 0 0,5 0 0 16,-7-3 0-16,11-3 0 0,-4 0 0 0,-8-1 0 15,0-2 0-15,-1 0 0 0,-1-2 0 0,1 0 0 0,-2-1 0 16,-2 2 0-16,-2-1 0 0,-2 6 0 15,-4-2 0-15,2 2 0 0,-3 1 0 0,3 3 0 16,-6-2 0-16,2 2 0 0,-4 1 0 0,8 0 0 16,-3 3 0-16,1-2 0 0,2 3 0 0,4 2 0 0,-2 1 0 15,2-2 0-15,4 0 0 0,2 2 0 0,1-2 0 16,1-1 0-16,2 1 0 0,-4-1 0 16,5-3 0-16,-4 0 0 0,2-3 0 0,-4 1 0 15,-4 0 0-15,4-4 0 0,-2-3 0 0,1-2 0 0,-6 1 0 16,4-5 0-16,-4 2 0 0,-1-1-691 0,5-2-559 15,-4 1-1355-15,-2 4 600 0</inkml:trace>
  <inkml:trace contextRef="#ctx0" brushRef="#br0" timeOffset="1234.52">5514 6385 211 0,'5'3'560'0,"-1"1"22"0,0-1 16 15,-4-3 9-15,5 1-3 0,-4 2-15 16,-1-3-38-16,0 0-54 0,7 3-50 0,-7-3-53 15,3 1-63-15,-3-1-66 0,0 0-87 0,10-4-98 16,-5 1-142-16,3-1-157 0,-4-1-203 0,4 2-544 0,-3-3-1045 16,-5 6 462-16</inkml:trace>
  <inkml:trace contextRef="#ctx0" brushRef="#br0" timeOffset="2898.66">12533 6407 526 0,'0'0'541'0,"-4"-3"-15"0,4 3 16 0,-9-1 3 15,9 1-16-15,-7-1-33 0,7 1-12 16,0 0-30-16,0 0-26 0,0 0-45 0,-7 3-21 16,7-3-27-16,-3 7-22 0,3-3-8 0,3 1-19 15,2 2-18-15,4-3-9 0,0-1-17 0,9 4-17 0,10-3-83 16,4-4-142-16,1 1 0 0,4-3 0 0,4-1 0 15,10-5 0-15,6-1 0 0,1-2 0 0,-4-3 0 16,1 0 0-16,-1-3 0 0,-3-1 0 0,-1 1 0 16,-15 3 0-16,14-6 0 0,-15 5 0 0,-2 5 0 15,-4-2 0-15,3 3 0 0,-13 4 0 0,3-1 0 16,-6 2 0-16,-4 3 0 0,2-1 0 0,-3 3 0 16,2-1 0-16,-3 1 0 0,1 5 0 0,0-4 0 15,-2 7 0-15,0-1 0 0,3 0 0 0,-2 0 0 16,-1 2 0-16,7 0 0 0,-1 0 0 0,3-2 0 15,-2-1 0-15,6 0 0 0,8-3 0 0,-1 1 0 16,0-4 0-16,3-3 0 0,-1-2 0 0,0 1 0 16,3-2 0-16,-1-2 0 0,-1 0 0 0,-3-3 0 15,0 0 0-15,-2 1 0 0,-1-6 0 0,3 7 0 16,-4-7 0-16,-7 6 0 0,1 0 0 0,-3 2 0 0,-2 4 0 16,0-1 0-16,-3 1 0 0,0 2 0 0,1 2 0 15,0 1 0-15,-2 3 0 0,4 2 0 16,-3-1 0-16,0 1 0 0,4 4 0 0,-3-3 0 15,4-1 0-15,11 7 0 0,-10-8 0 0,2 2 0 16,1-1 0-16,4-1 0 0,-5-1 0 0,2-4 0 16,0 1 0-16,-1-1 0 0,-1 1 0 0,0-3 0 15,-6 1 0-15,1-4 0 0,-3 2 0 0,-2 2 0 0,-3-1 0 16,-5 1-110-16,4-4-1238 0,-4 4-1458 0,0 0 645 16</inkml:trace>
  <inkml:trace contextRef="#ctx0" brushRef="#br0" timeOffset="3532.27">5578 7421 4277 0,'-6'-2'267'0,"6"2"-135"0,0 0-30 0,-9-5 28 0,9 5 38 15,0 0 35-15,0 0 18 0,-7-1 12 0,7 1-14 16,0 0 19-16,0 0-9 0,0 0-5 0,0 0-28 15,0 0-19-15,0 0-15 0,18-8-32 0,1 5 3 16,7-3-16-16,11 0-14 0,13-1-6 0,6 0-20 16,5 2-55-16,6 2-43 0,25-4-53 0,-32 5-75 15,-1-1-87-15,-2 0-80 0,-4 6-79 16,-18-1-60-16,1-1-77 0,-14 0-415 0,-2 2-1025 0,-8-1 454 16</inkml:trace>
  <inkml:trace contextRef="#ctx0" brushRef="#br0" timeOffset="3698.74">5927 7492 411 0,'-36'3'425'0,"3"2"-30"0,6-2 22 0,9-3 41 16,-4 1 30-16,10 2 9 0,-1-2-6 0,5 1-31 0,3-2-41 15,-1-1-40-15,6 1-38 0,0 0 3 16,0 0-25-16,0 0-22 0,0 0-31 0,32-3-26 16,-2-1-23-16,23-2-14 0,7 5-54 0,29-8-65 15,-22 4-61-15,29 0-102 0,-4-1-122 0,1 1-137 16,-33 1-181-16,40-3-512 0,-35 1-1118 0,0 3 495 15</inkml:trace>
  <inkml:trace contextRef="#ctx0" brushRef="#br0" timeOffset="7599.03">3467 3437 152 0,'-13'-9'501'16,"13"9"14"-16,-4-5 12 0,4 5-12 0,-1-2-11 15,1 2-22-15,-4-6-28 0,1 5-33 0,3 1-37 16,0 0-36-16,0 0-32 0,0 0-21 0,0 0-29 15,0 0-24-15,0 0-6 0,0 0-16 0,0 0-12 16,0 0 1-16,16 0-16 0,-16 0-11 0,10 3-1 16,-5-3 5-16,3-2 3 0,-3 1-3 0,-5 1 8 15,10-3-109-15,-2-1-85 0,1 0 0 0,-4-2 0 16,4 0 0-16,-2-3 0 0,0 4 0 0,-1-3 0 16,-1 3 0-16,3 1 0 0,-4 1 0 0,1-3 0 15,-2 3 0-15,-1 0 0 0,3 2 0 0,-5 1 0 16,0 0 0-16,14 7 0 0,-7 1 0 0,0 1 0 15,6 5 0-15,5 7 0 0,0-1 0 0,-3 0 0 16,3 3 0-16,3-1 0 0,-4-3 0 0,3 1 0 16,0-2 0-16,-2-8 0 0,1 0 0 0,-1 0 0 15,1-2 0-15,8-2 0 0,-9-5 0 0,-3-1 0 16,5 0 0-16,-1-3 0 0,1-2 0 0,-1-2 0 16,-1 2 0-16,-1-3 0 0,-2-6 0 0,-1 3 0 15,0 1 0-15,-1-5 0 0,1 1 0 0,-4 0 0 16,2 3 0-16,-6 1 0 0,2 2 0 15,-2 0 0-15,-2 3 0 0,2 2 0 0,2 2 0 0,0 2 0 16,2 0 0-16,3 2 0 0,3 5 0 0,0 0 0 16,-1 2 0-16,4-1 0 0,3 6 0 0,-5-5 0 15,0-1 0-15,-1 0 0 0,0 2 0 0,0 0 0 16,-6-6 0-16,4 2 0 0,0 2 0 0,0-7 0 16,-5 2 0-16,1-3 0 0,0-1 0 0,1-1 0 15,-1-2 0-15,1 1 0 0,2 0 0 0,-4-4 0 16,4-3 0-16,0 2 0 0,-2-2 0 0,-2 2 0 15,7-5 0-15,-5 4 0 0,-2 2 0 0,0-1 0 16,0 0 0-16,-4 4 0 0,4-1 0 0,0 1 0 16,2 2 0-16,1 1 0 0,1 3 0 0,-2 0 0 15,1 2 0-15,6 2 0 0,-3 0 0 0,4 0 0 16,0 0 0-16,-2-2 0 0,2 4 0 0,-1-5 0 16,2 1 0-16,-2 1 0 0,-1-3 0 0,-3-1 0 15,-5-1 0-15,1 0 0 0,0-1 0 0,-3 1 0 16,-7-1 0-16,13 0 0 0,-1-3 0 0,-5 2 0 15,3-3 0-15,6-4 0 0,5 2-161 16,7-2-1178-16,5 0-1450 0,7-2 642 0</inkml:trace>
  <inkml:trace contextRef="#ctx0" brushRef="#br0" timeOffset="8048.42">7142 3368 3415 0,'-1'-5'259'0,"0"2"-89"0,1 3 3 0,-4-7 51 16,1 5 32-16,3 2 19 0,-1-5 8 0,1 5-7 0,0-4-10 15,0 4 13-15,1-4 14 0,-1 4 2 0,7-4 3 16,-7 4-8-16,6-2-10 0,-6 2-5 16,9 1-4-16,1-1-6 0,0 2-217 0,3 2-48 15,6 0 0-15,3-1 0 0,9 3 0 0,5-3 0 16,17-1 0-16,6 0 0 0,7 0 0 0,33 0 0 16,-3-1 0-16,1 1 0 0,-4-1 0 0,-1 1 0 0,-25-1 0 15,22 3 0-15,-25-4 0 0,-4 3 0 16,2-1 0-16,-4-3 0 0,-3 0 0 0,-18-1 0 0,-2 0 0 15,-7-3 0-15,-9 3 0 0,-5 0 0 16,0-1 0-16,-2 1 0 0,-6-2 0 0,4-3 0 0,-7-2 0 16,-2 3 0-16,-2 1 0 0,-2 0 0 0,-7-2 0 15,1 0 0-15,-4 3 0 0,-7 1 0 0,-3-2 0 16,-3 4 0-16,6 1-281 0,-15 2-362 16,1 3-53-16,-16-1-400 0,13 1-1186 0,0 0 525 15</inkml:trace>
  <inkml:trace contextRef="#ctx0" brushRef="#br0" timeOffset="8418.32">7287 3506 361 0,'-32'4'431'16,"1"-1"27"-16,3-2 34 0,5 2 18 0,1-2 3 16,3-1 4-16,6 2 2 0,3-2-23 0,1 1-12 0,-1-1-21 15,6 3-20-15,-4 0-12 0,8-3-15 0,0 0-29 16,-9 0-30-16,9 0-22 0,0 0-8 0,-3 1-76 15,3-1-251-15,0 0 0 0,17 2 0 16,-5-2 0-16,2 0 0 0,5 1 0 0,3-1 0 16,9-1 0-16,1 1 0 0,2-2 0 0,21 2 0 0,4-3 0 15,-2-2 0-15,7 3 0 0,27 2 0 16,0-1 0-16,-25-2 0 0,2 0 0 0,-2 4 0 16,1 1 0-16,-5 0 0 0,-4-6 0 0,-2 3 0 15,0 0 0-15,-21 0 0 0,-3-1 0 0,-10 1 0 16,-2 0 0-16,-1 2 0 0,-1-2 0 0,-8 2 0 0,-2-2 0 15,1-1 0-15,-3 1 0 0,-6 1 0 0,9-1 0 16,-4 1 0-16,-5 0 0 0,0 0 0 0,13-1 0 16,-13 1 0-16,4-2 0 0,-4 2 0 15,0 0 0-15,0 0 0 0,0 0 0 0,8-2 0 16,-8 2 0-16,6-4 0 0,2 1 0 0,3 1-123 0,-2-3-1222 16,1 1-1457-16,3-1 645 0</inkml:trace>
  <inkml:trace contextRef="#ctx0" brushRef="#br0" timeOffset="8548.62">8733 3496 388 0,'4'3'476'16,"-1"-1"-16"-16,-1-1 29 0,-2-1 33 0,0 0 9 15,0 0 7-15,2 5-33 0,-2-5-47 0,0 0-51 0,0 0-52 16,0 0-81-16,0 0-104 0,2 2-131 16,-2-2-173-16,0 0-219 0,0 0-502 0,0 0-925 15,0 0 410-15</inkml:trace>
  <inkml:trace contextRef="#ctx0" brushRef="#br0" timeOffset="10415.34">14827 7332 109 0,'-19'-5'416'0,"0"1"35"0,2-2 15 0,-1 2 18 16,5 1-5-16,-6-1-11 0,6 2-6 0,2 0-10 15,-2-2-17-15,2 1 8 0,4 0-23 0,1 2-4 16,1 0-16-16,-1-1-25 0,3 0-19 0,3 2-14 16,0 0-15-16,0 0-10 0,16-7-9 0,3 3-43 15,12-2-265-15,10 4 0 0,17 0 0 0,4 0 0 16,39 0 0-16,3 2 0 0,-6-1 0 0,15 3 0 16,8 0 0-16,4 2 0 0,4 0 0 0,-5-4 0 15,8 3 0-15,-3 0 0 0,4-3 0 0,2 1 0 16,-7-3 0-16,-3-2 0 0,-2 5 0 0,-8-3 0 15,-6-1 0-15,-8-1 0 0,-38 2 0 0,28-4 0 16,-38 4 0-16,-16-1 0 0,-3 0 0 0,-6 0 0 16,-7 1 0-16,-3-2 0 0,-8 4 0 0,-1-3 0 15,-2 2 0-15,-5-2 0 0,-2 3 0 0,0 0 0 0,0 0 0 16,-22 2 0-16,3-1 0 0,-12 3 0 0,2 3 0 16,-4 2-748-16,2-2-493 0,-3 0-1344 0,-5 1 595 15</inkml:trace>
  <inkml:trace contextRef="#ctx0" brushRef="#br0" timeOffset="10832.37">15315 7540 470 0,'-51'-9'504'15,"-3"2"26"-15,17 3 31 0,4-5 16 0,4 2 8 16,8 0-17-16,1 1-22 0,4 1-19 0,4 1-26 15,4-2-29-15,3 2-40 0,1-1-38 0,5 1-25 16,4-1-24-16,7-1-23 0,10-1-23 0,12-2-110 16,20 1-189-16,6 2 0 0,31 2 0 0,2 4 0 0,1-1 0 15,1-1 0-15,0 8 0 0,-1-2 0 16,11 2 0-16,-2-1 0 0,-1-2 0 0,0 5 0 16,-4-2 0-16,-5-3 0 0,-26 5 0 0,-3-6 0 15,-4 0 0-15,-3 0 0 0,-3 1 0 0,-21 0 0 16,2-5 0-16,-15 2 0 0,-1 0 0 0,-7 0 0 15,1 2 0-15,-6-2 0 0,-1-2 0 0,-3 1 0 16,4 0 0-16,-7 1 0 0,2-4 0 0,-2 4 0 0,1-4 0 16,-1 4 0-16,0-4 0 0,0 4 0 0,0 0 0 15,-5-4 0-15,5 4 0 0,-3-2 0 0,3 2 0 16,0 0 0-16,0 0 0 0,0 0 0 16,0 0 0-16,0 0 0 0,0 0 0 0,-2-6 0 0,2 6 0 15,0 0 0-15,0 0 0 0,9-3 0 0,-9 3 0 16,5-3 0-16,-1 1 0 0,3-3-1366 0,4 0-1478 15,-5-3 654-15</inkml:trace>
  <inkml:trace contextRef="#ctx0" brushRef="#br0" timeOffset="10981.91">17249 7463 390 0,'0'0'603'0,"0"0"-8"0,-13 1 35 0,7 0 39 15,6-1-2-15,-20-2-26 0,14 2-61 0,-3-2-54 16,3 2-54-16,-1-1-68 0,7 1-103 0,-8 0-109 15,8 0-122-15,0 0-174 0,0 0-203 0,10 10-239 16,-4-7-419-16,-1 1-1043 0,3 0 462 0</inkml:trace>
  <inkml:trace contextRef="#ctx0" brushRef="#br0" timeOffset="14232.28">21396 12951 33 0,'-2'-4'558'0,"1"0"6"16,1 4-3-16,-5-3 3 0,1-2-15 0,3 3-33 16,1 2-42-16,-4-3-45 0,4 3-33 0,0 0-34 0,0 0-28 15,0 0-9-15,0 0-3 0,0 0-16 0,0 12-10 16,-2-6-7-16,0 4-12 0,2 1-21 0,2-1-6 15,0 8-15-15,-2-2-16 0,0 1-143 0,2 0-76 16,0 0 0-16,-1-2 0 0,1 2 0 0,0-5 0 16,3-2 0-16,-4 1 0 0,5-2 0 0,-2 1 0 15,-1 0 0-15,1-4 0 0,1 1 0 16,4 0 0-16,-1-4 0 0,-3-1 0 0,5 1 0 0,0 0 0 16,3-3 0-16,8-5 0 0,0 1 0 0,6-4 0 15,3-6 0-15,5 1 0 0,10-9 0 0,4-5 0 16,1-7 0-16,2 3 0 0,0-5 0 0,25-15 0 15,2 7 0-15,-29 9 0 0,5 3 0 0,4 1 0 16,-6 1 0-16,-3 2 0 0,0 3 0 0,-5 0 0 16,-12 8 0-16,3 1 0 0,-5 1 0 0,-1 2 0 15,-8 1 0-15,-3 0 0 0,-7 8 0 0,-1-2 0 16,-2 3 0-16,-1 0 0 0,-3-1 0 0,0 2 0 16,0 1 0-16,-1 0 0 0,0-2 0 0,-4 3 0 15,0 0 0-15,0 0 0 0,0 0 0 0,8 4 0 16,-8-4 0-16,1 5 0 0,-1 0 0 0,0-2 0 15,-1 4 0-15,-1-1 0 0,0 1 0 0,-3 2 0 16,-4 0 0-16,-2 5-1366 0,1 0-1478 0,-4-2 654 16</inkml:trace>
  <inkml:trace contextRef="#ctx0" brushRef="#br0" timeOffset="19700.71">27650 14368 3792 0,'0'0'407'0,"9"-9"-141"0,-7 4-18 16,-1 1 47-16,-1-1 32 0,0 1 48 0,1 0-21 16,1 0-32-16,-1 1-28 0,-1 3-3 0,0-5-12 15,0 5-16-15,0 0-15 0,0 0-14 0,0 0-38 16,0 0-196-16,0 0 0 0,2 11 0 0,-2-5 0 15,0 6 0-15,2 1 0 0,-2 4 0 0,3 1 0 16,-6-1 0-16,1 8 0 0,2-7 0 0,-2 2 0 16,2-2 0-16,1 1 0 0,-2 1 0 0,2-7 0 15,0 4 0-15,1-5 0 0,1-3 0 0,-1 0 0 16,0-2 0-16,-1-2 0 0,5-2 0 0,3 0 0 16,11-5 0-16,5-2 0 0,5-10 0 0,1-1 0 15,15-9 0-15,2-4 0 0,-2-3 0 0,9-3 0 16,27-17 0-16,-3-7 0 0,-1 4 0 0,1-7 0 15,3 0 0-15,4 3 0 0,-11 4 0 0,-21 18 0 16,-1 2 0-16,-4 9 0 0,-4 0 0 0,1 2 0 16,-21 12 0-16,2-3 0 0,-10 4 0 0,-6 4 0 15,0 2 0-15,-4 0 0 0,0 3 0 0,-2-1 0 16,-5 2 0-16,6 7 0 0,-5-4 0 0,2 2 0 16,-4 4 0-16,-3-1 0 0,0 4 0 0,0 5 0 0,-1-1 0 15,-1 0 0-15,1 1 0 0,-3-2 0 16,-2 1 0-16,2 0 0 0,-1 1 0 0,-4-7-1366 15,3 4-1478-15,-3 0 654 0</inkml:trace>
  <inkml:trace contextRef="#ctx0" brushRef="#br0" timeOffset="19850.6">28969 14344 262 0,'-7'1'588'0,"7"-1"20"15,-13-2 31-15,4-1-31 0,4 2-42 16,1-2-61-16,4 3-48 0,-5-3-96 0,5 3-116 0,0 0-177 15,-7 6-263-15,7-2-591 0,-1 2-851 0,-3 3 377 16</inkml:trace>
  <inkml:trace contextRef="#ctx0" brushRef="#br0" timeOffset="22848.64">22987 13079 278 0,'-8'-5'451'0,"3"3"11"16,1-2 26-16,-1 1-4 0,0-1-9 0,-2 2-22 16,1-1-25-16,5 1-20 0,1 2-22 0,-6-1-21 15,6 1-18-15,0 0-4 0,0 0-2 16,-9 8-20-16,2-3-6 0,4 0-18 0,-3 2-13 0,3 2 13 16,-1 2-18-16,0 2-29 0,1-2-13 0,-2 5-35 15,4 0-202-15,1-1 0 0,-1-3 0 0,1-1 0 16,1 1 0-16,3-1 0 0,-2 0 0 0,3-4 0 15,1-3 0-15,3 2 0 0,4-1 0 0,8-2 0 16,2-4 0-16,9-4 0 0,-1-3 0 0,5 0 0 16,17-7 0-16,-6-5 0 0,1-1 0 0,4 1 0 15,-1-5 0-15,0-3 0 0,2-4 0 0,-1 0 0 16,-1 0 0-16,-5 0 0 0,3 4 0 0,-6 1 0 16,-10 9 0-16,-5 0 0 0,2 2 0 0,-4 2 0 0,-1 2 0 15,-7 2 0-15,-8 6 0 0,4-2 0 16,-5-1 0-16,0 4 0 0,1-2 0 0,-6 3 0 15,3-2 0-15,-1 2 0 0,-2 0 0 0,1 0 0 0,-5 2 0 16,9-1 0-16,-9 1 0 0,9-1 0 0,-5 0 0 16,-4 1 0-16,0 0 0 0,11 2 0 0,-11-2 0 15,10 0 0-15,-4 1 0 0,-6-1 0 0,9 0 0 16,-9 0 0-16,8 0 0 0,-8 0 0 0,7 2 0 16,-1-2 0-16,-6 0 0 0,0 0 0 0,5 0 0 15,-5 0 0-15,0 0 0 0,8-2 0 0,-8 2 0 16,0 0 0-16,0 0 0 0,0 0 0 0,0 0 0 15,0 0 0-15,0 0 0 0,0 0 0 0,0 0-1366 16,-21 10-1478-16,5-9 654 0</inkml:trace>
  <inkml:trace contextRef="#ctx0" brushRef="#br0" timeOffset="32865.4">27943 13018 237 0,'-5'-3'365'0,"5"3"-4"0,0 0-2 0,0 0 1 0,-3-2-4 16,3 2 2-16,0 0-1 0,3-6 2 0,-3 6 2 16,5-3-2-16,-5 3-10 0,0 0 0 0,10 0-5 15,-10 0-6-15,0 0-7 0,12 2-12 0,-10 1-12 16,2 1-6-16,-1 2-12 0,-2 3-5 0,2 0-13 16,0 1-20-16,-3 0-17 0,0 2-17 0,-1 4-42 15,-1-3-175-15,-1 0 0 0,3 1 0 0,-1-6 0 16,1 5 0-16,-3-3 0 0,6-1 0 0,-2-2 0 15,5-1 0-15,-3-2 0 0,3 0 0 0,2-4 0 0,6-2 0 16,7-3 0-16,9-5 0 0,2-2 0 16,15-9 0-16,1-4 0 0,3-3 0 0,5-2 0 15,22-11 0-15,-23 8 0 0,23-14 0 0,-3-2 0 0,-21 17 0 16,24-21 0-16,-4 4 0 0,-28 13 0 0,28-15 0 16,-26 22 0-16,-3 1 0 0,-1 1 0 15,-13 9 0-15,-3-2 0 0,-1 5 0 0,-2 1 0 16,-9 3 0-16,1 3 0 0,-6 1 0 0,-2 1 0 0,-2 2 0 15,-2 2 0-15,0 0 0 0,1-3 0 0,-3 2 0 16,1 2 0-16,-4 1 0 0,7-2 0 0,-7 2 0 16,3-3 0-16,-3 3 0 0,0 0 0 0,0 0 0 15,8 4 0-15,-8-4 0 0,0 0 0 0,0 3 0 16,0-3 0-16,0 0 0 0,4 5 0 0,-4-5 0 16,0 0 0-16,1 4 0 0,-1-4 0 0,0 0 0 15,0 0 0-15,0 0 0 0,0 0 0 0,0 0 0 16,0 0 0-16,0 3 0 0,0-3 0 0,0 0 0 15,0 0 0-15,0 0 0 0,0 0 0 0,0 0 0 0,0 0 0 16,0 0 0-16,-13 2-209 0,8-2-529 0,5 0-470 16,-14 1-1307-16,3 0 578 0</inkml:trace>
  <inkml:trace contextRef="#ctx0" brushRef="#br0" timeOffset="49382.18">21076 14133 3489 0,'9'-8'337'0,"-2"-1"-140"15,-1-2-34-15,-2 7-10 0,1-1 34 16,1-2 27-16,-3 3-6 0,1 2-27 0,-2-2-34 0,2 0-14 15,-4 4-10-15,0 0 10 0,0 0 13 0,8 10 11 16,-8-3 3-16,-1 4 2 0,1 5 2 0,-3 2 4 16,-1 9-2-16,-1 3 3 0,-3 1-3 15,-3 5 4-15,-3 9-16 0,-1-1-4 0,-2 4 1 0,-5-5-10 16,3 10 0-16,-3-1-11 0,-1 2-99 0,-2-3-31 16,-1 1 0-16,-1-1 0 0,-2-2 0 0,5 0 0 15,-2-3 0-15,1-4 0 0,0-3 0 0,9-9 0 16,0-1 0-16,0-1 0 0,3-3 0 0,0 0 0 15,3-8 0-15,2 0 0 0,3-8 0 0,-1 3 0 16,0-4 0-16,3-1 0 0,-1 0 0 0,3-5 0 16,-1 0 0-16,2-2 0 0,0 0-214 0,-2-11-284 15,4-1-105-15,0-5-543 0,6-8-1242 0,0-3 549 16</inkml:trace>
  <inkml:trace contextRef="#ctx0" brushRef="#br0" timeOffset="49849.6">21107 14300 3556 0,'-1'-20'151'0,"-3"2"26"15,-1 0-43-15,0 0 53 0,-1 2 20 0,-2-1 18 16,1 3-8-16,1 3-25 0,-6-1-27 0,5 2-5 16,2 2-3-16,-2 0-6 0,-2 1-7 0,5 3-5 15,-3-3-10-15,-1 4-9 0,3-1-4 0,-5 4-6 16,-2 3-1-16,-1-2 4 0,-1 2 2 0,0 4-10 15,-3-1 1-15,-2 2-2 0,0-1 1 0,3 3-7 16,-1-2-5-16,7 0-3 0,-5 2-6 0,4-4-1 0,1 1-2 16,1-1-13-16,2-2-6 0,1-1 5 15,1 1-17-15,0 0 6 0,4-2-2 0,-3 2 1 16,0-3 0-16,4-1-54 0,0 0-1 0,0 0 0 16,0 0 0-16,15-6 0 0,-7 0 0 0,1 0 0 0,4-1 0 15,1-3 0-15,3 1 0 0,-2-1 0 16,3 1 0-16,-3-2 0 0,2 2 0 0,0-2 0 0,0 2 0 15,-1 0 0-15,0 4 0 0,-2-2 0 16,-1 6 0-16,-3-4 0 0,-1 4 0 0,0 2 0 16,-4 4 0-16,-1 0 0 0,4 2 0 0,-4 4 0 0,1 1 0 15,-4 0 0-15,0 5 0 0,-1 1 0 16,0 0 0-16,0 1 0 0,0 0 0 0,0 1 0 0,3-2 0 16,1-3 0-16,0 2 0 0,1-2 0 15,-1-3 0-15,1 0 0 0,1-2 0 0,3 0 0 0,0-1 0 16,-1-1 0-16,2-2 0 0,-1-3 0 0,2-2 0 15,3-1-156-15,-1-1-371 0,6-6-136 16,-8 1-479-16,6-4-1235 0,-1-1 547 0</inkml:trace>
  <inkml:trace contextRef="#ctx0" brushRef="#br0" timeOffset="49984.09">21526 14358 228 0,'4'0'609'0,"0"1"-18"15,-4-1 13-15,0 0 43 0,0 0 11 0,0 0-8 0,0 0-42 16,0 0-62-16,4 1-57 0,-4-1-49 0,0 0-51 15,4 4-76-15,-1 0-95 0,1-2-158 0,0 2-196 16,0 5-253-16,2-5-699 0,-1 7-1178 0,-3-4 521 16</inkml:trace>
  <inkml:trace contextRef="#ctx0" brushRef="#br0" timeOffset="53983.09">29106 14134 105 0,'0'0'437'0,"0"0"0"16,-3-5-5-16,3 5-7 0,0 0-17 0,0 0-14 0,0 0-13 15,0 0-13-15,0 0-13 0,0 0-4 16,0 0-10-16,0 0 1 0,0 0-15 0,0 0-11 16,0 0-7-16,0 0-8 0,0 0-8 0,0 0-9 15,0 0-14-15,0 0-6 0,0 0-1 0,0 0-8 0,0 14-12 16,0-14-13-16,0 7-170 0,2-1-60 16,-1 0 0-16,0 1 0 0,-1 1 0 0,0 2 0 15,0 2 0-15,0 0 0 0,0 2 0 0,-1 7 0 16,0-3 0-16,-1 0 0 0,-3 8 0 0,0 0 0 0,3 6 0 15,-6-5 0-15,4 3 0 0,-2 4 0 16,-3 10 0-16,0-9 0 0,1 1 0 0,-5 10 0 16,-2-2 0-16,1 1 0 0,-8-2 0 0,13-9 0 15,-1-1 0-15,-1 2 0 0,-3-1 0 0,1 0 0 0,1-3 0 16,0 1 0-16,0-2 0 0,4-3 0 0,-1 0 0 16,1-9 0-16,-3 5 0 0,9-4 0 15,-6-2 0-15,2-3 0 0,-1-4 0 0,3 1 0 0,2-1 0 16,-1-6 0-16,2 2 0 0,-3 0 0 0,4-3 0 15,-2 0 0-15,2-3 0 0,0 0 0 0,0 0 0 16,-3-17 0-16,4 2 0 0,-1-3 0 0,4-2-1366 16,-3-11-1478-16,8-3 654 0</inkml:trace>
  <inkml:trace contextRef="#ctx0" brushRef="#br0" timeOffset="54548.67">29134 14137 187 0,'0'-5'363'0,"1"0"3"0,-1 0 10 0,3 2-10 16,0-2-8-16,-1 2-6 0,-1 0-1 0,-1 3-6 16,3-5 0-16,-3 5-17 0,1-2-16 0,-1 2-9 15,0 0-15-15,0 0-2 0,0 0-15 16,-16 4-10-16,8 0-7 0,-5 1-22 0,-1 2-16 0,-4 2-9 15,0 0-17-15,0 3-10 0,-2 1-8 0,-1-2-19 16,2 0-5-16,0 0-16 0,3-3-12 0,0 4-5 16,0-4-11-16,5 1-4 0,1-3-11 0,2 1-13 15,3-2-2-15,-1-2-8 0,0 1-2 0,1-1-23 16,1 0-41-16,4-3 0 0,-4 4 0 0,1-3 0 16,3-1 0-16,0 0 0 0,0 0 0 0,0 0 0 15,13-15 0-15,0 8 0 0,-2-5 0 0,6-1 0 16,2-5 0-16,-2 5 0 0,3-4 0 0,-1-1 0 15,3 0 0-15,1 2 0 0,-9 3 0 0,0 1 0 16,4 0 0-16,-5 3 0 0,3-1 0 0,-6 5 0 16,1-3 0-16,-1 3 0 0,-2-1 0 0,-3 2 0 15,3 1 0-15,-5-1 0 0,3 1 0 0,-1 3 0 16,-5 0 0-16,12 0 0 0,-7 1 0 0,1 1 0 16,1 2 0-16,-1 3 0 0,2 0 0 0,1 5 0 15,-1-5 0-15,1 8 0 0,2 1 0 0,-2-1 0 16,4 2 0-16,-3-1 0 0,2 1 0 0,-1-1 0 0,0 2 0 15,-1-6 0-15,3 1 0 0,-2 0 0 16,1 1 0-16,-2-5 0 0,-1-1 0 0,1-3 0 16,3 1 0-16,-2-1 0 0,-2-1 0 0,1-3 0 15,-2 1 0-15,2 0 0 0,-1-1 0 0,-1-1 0 0,-2 0 0 16,2-3 0-16,2 0 0 0,-2-1 0 0,-2 0 0 16,-2 1 0-16,-1 1-669 0,-2-1-585 15,-1 3-1358-15,3-4 601 0</inkml:trace>
  <inkml:trace contextRef="#ctx0" brushRef="#br0" timeOffset="54681.96">29525 14356 3641 0,'0'8'517'0,"3"-4"-116"0,-1 1-82 16,-2 0 13-16,0-1 24 0,2-1 16 0,-2-3-20 15,1 2-38-15,-1 2-48 0,0-4-28 0,1 5-20 16,-1-5-24-16,0 0-26 0,3 5-50 0,-3-5-58 16,2 4-101-16,0-2-165 0,-1 2-208 0,-1-4-273 0,0 0-400 15,-5 7-1177-15,5-7 521 0</inkml:trace>
  <inkml:trace contextRef="#ctx0" brushRef="#br0" timeOffset="69932.23">23963 12395 26 0,'3'-11'149'0,"-2"-1"-12"0,2 0-14 0,-2-6-15 16,2 1 10-16,0-1-8 0,-3 1-8 0,0 5-6 15,0-6-6-15,-3 8 3 0,1-3 0 0,2 2-7 16,0 0-1-16,-1 3 10 0,0-2 1 0,-2 4 6 16,3 1-7-16,-1 0-11 0,0-1-7 0,1 4-10 15,0 2-7-15,0 0 9 0,-2-5-8 0,2 5 1 16,0 0-7-16,0 0-1 0,0 0-5 0,0 0-4 16,-7 8 3-16,5-3 0 0,2-5 3 0,0 10-2 15,0-4-3-15,0 1-2 0,0 5 4 0,0 1-3 0,0 4 3 16,-1-1-5-16,0 2-2 0,-1-2-3 0,1 5-3 15,-1 4-4-15,-1 0-2 0,2-1-2 16,2-4-4-16,-3-2-3 0,-1 2 1 0,3 0-3 16,-1 1-1-16,1-3-3 0,0 0 0 0,1-1-2 0,2 0-4 15,-1-6 0-15,3 1 5 0,-4-1-4 0,2 0-1 16,1-2-5-16,-1-1 4 0,2-5 0 0,-3 2 9 16,3 0 3-16,3-3 3 0,0 0 3 0,-1-2 1 15,5-3 2-15,-1-2-2 0,3-3-1 0,3-1-8 16,-3 0 2-16,3-5-3 0,-2 2 9 0,3-2-17 15,2-4 6-15,-6 5-3 0,2-3-4 0,-4 6 11 16,0-2-5-16,-2 5 10 0,-1-2 5 0,0 3-4 16,-5 3-2-16,2-2 4 0,-2 1-1 0,1 2-6 15,-1-1-1-15,-3 1-4 0,-1 2-1 0,4-5-5 16,0 3-7-16,-4 2-4 0,0 0-16 0,0 0-31 16,0 0-40-16,0 0-66 0,0 0-64 0,5 7-67 15,-5-7-229-15,0 0-558 0,6 1 248 0</inkml:trace>
  <inkml:trace contextRef="#ctx0" brushRef="#br0" timeOffset="70485.23">24850 11658 58 0,'-4'-1'121'0,"4"1"-8"16,-7-2-15-16,7 2-7 0,-10-1-7 0,10 1-2 0,-11 1-8 16,5 2-8-16,-2-1-3 0,1 4-2 0,-2-1-15 15,1 3 13-15,-6 1-7 0,1 8 6 16,-5 2 1-16,-5 4-7 0,0 3 0 0,-2 2 4 15,-10 8-11-15,-1 7-6 0,-1-2-7 0,0 0 2 0,0 3 0 16,-4-1-2-16,-1 0-5 0,3 1-5 0,-1-4-2 16,2 3 0-16,-1-9-1 0,7 3-3 15,6-8-4-15,2-6 2 0,1 2-4 0,3-2 11 16,-3-2 9-16,6-1-4 0,2-6 4 0,6-1-5 0,0-2 3 16,4-2-7-16,-4 0-1 0,5-4-2 0,-1 1-6 15,1-3 1-15,3 3 1 0,-2-4-6 0,3-2-11 16,0 0 3-16,0 0-25 0,0 0 8 15,0 0-13-15,0 0 0 0,0 0-24 0,13-8-17 0,-11 1-22 16,0 4-59-16,-1-2-100 0,2-2-273 0,-2 1 120 16</inkml:trace>
  <inkml:trace contextRef="#ctx0" brushRef="#br0" timeOffset="70900.66">23980 12214 162 0,'0'0'243'0,"0"0"-9"0,0 0-19 16,4 19-11-16,-4-12-14 0,0 5-12 0,0 4-8 16,-2 2-15-16,1 0-10 0,0 1-8 0,0 6-11 15,-1-6-11-15,2 0-10 0,0 7-12 0,-6-7-6 16,6 3-7-16,-5-4-10 0,2 1-3 0,2-2-5 15,0-1-11-15,1-4 2 0,0 0-7 0,0-1-5 16,1-1 0-16,0-5 5 0,1 3 0 0,-1-2 7 16,0-2 1-16,3-1-3 0,2 0-1 0,-1-3-1 15,3 0-3-15,1-4 2 0,3-1-2 0,3-1 1 16,0-4-10-16,3 0-2 0,0-4-2 0,6-2-2 16,1-4-3-16,-1 0-7 0,1 1 3 0,0 1 0 15,0-2-1-15,-3 4-3 0,-4 5 3 0,-1 0-2 16,-1 0 7-16,-7 4 10 0,4 1 2 0,-5 2-1 15,-3 0 3-15,0 1 3 0,0 1 1 0,0 0 1 16,-5 2 1-16,4-3-2 0,-4 3 1 0,0 0-12 0,0 0-1 16,0 0-7-16,-2 11-10 0,2-11-33 15,-1 7-42-15,0-3-52 0,0 2-65 0,-2-2-80 16,3 2-86-16,0-3-251 0,0-3-641 0,4 7 284 16</inkml:trace>
  <inkml:trace contextRef="#ctx0" brushRef="#br0" timeOffset="71033.86">24537 12561 2838 0,'-2'2'200'0,"-2"0"-78"0,-4 1-56 0,6-1 4 0,-2 0-13 15,4-2-16-15,-9 1-16 0,6 2-47 0,3-3-47 16,-4 6-91-16,4-3-154 0,4 1-162 0,0 1-516 16,-4-5 229-16</inkml:trace>
  <inkml:trace contextRef="#ctx0" brushRef="#br0" timeOffset="76031.95">31649 13840 29 0,'4'-7'41'0,"1"2"4"0,-1-2-10 0,1 0-3 15,0 2-6-15,0 0 4 0,-2 2-3 0,2-4-2 0,-4 4 0 16,2-2 0-16,-2 0 1 0,3 1-7 0,-3 1 9 16,2 0-7-16,-3 3 9 0,4-4-3 15,-3 2-2-15,3-1-6 0,-4 3-4 0,4-3 5 16,-4 3-8-16,5-1-4 0,-3-2 3 0,-2 3 1 15,0 0-8-15,0 0 7 0,0 0-4 0,12 4-3 0,-12-4 4 16,5 3 9-16,-5-3 5 0,5 3 1 16,-3-2 15-16,-2-1-1 0,4 2 8 0,-2 1 11 15,-2-3 8-15,0 0 4 0,2 3 3 0,-2-3 1 16,3 3 6-16,-3-3-4 0,0 0 1 0,4 2 1 16,-4-2 2-16,0 0 3 0,0 0 2 0,0 0-6 0,0 0-2 15,0 0-4-15,0 0-4 0,0 0 2 0,0 0-2 16,0 0-2-16,2-8 1 0,-2 8-2 0,0 0-1 15,0 0-3-15,0 0-6 0,-2-5-4 16,2 5-8-16,0 0 0 0,0 0-9 0,0 0-3 16,0 0-5-16,0 0-8 0,0 0-23 0,0 0-27 0,0 0-31 15,-3-4-30-15,3 4-45 0,0 0-21 0,0 0-62 16,0 0-116-16,-5-3-365 0,5 3 161 16</inkml:trace>
  <inkml:trace contextRef="#ctx0" brushRef="#br0" timeOffset="76898.75">32054 13669 112 0,'4'-2'205'0,"-3"0"1"0,-1 2-3 16,8-1 0-16,-8 1 1 0,4-3 7 0,-4 3-5 16,0 0 1-16,5-3-12 0,-5 3-13 0,0 0-13 0,1-7-18 15,-1 7-10-15,0-2-19 0,0 2-12 16,-8-3-12-16,2 0-9 0,-1 2-7 0,0 0-14 16,-5-1-7-16,3-1-9 0,-2 1 0 0,0-2-8 15,1 1-6-15,-2 0 0 0,1-3-4 0,0 4-5 0,5-2 9 16,-4 0-8-16,3 0 7 0,2 1 9 15,0 1 10-15,1 0 12 0,2-2-6 0,-1-1 13 16,3 5-18-16,4-7 6 0,2 6-16 0,2-2-1 16,4 2-6-16,3-3 2 0,5 3-3 0,7-1-6 15,1 1-2-15,8 1-6 0,-4 1-2 0,2-1 2 16,5 1-8-16,1 1 8 0,13 2-8 0,1-1 3 16,2-2 5-16,-18 1 3 0,14 0 17 0,-14 0-8 15,-4 1-1-15,-2-5-5 0,-2-1 0 0,-2 2 11 16,-10-1 21-16,0 0 15 0,-2-4 7 0,-3 2-7 15,-3-1-7-15,3 0-8 0,-4 0-8 0,-3-2-2 16,2 0-7-16,-3 0-4 0,0 0-2 0,0-1-7 0,-1 0-4 16,0-2 1-16,-3 1-7 0,1-1-4 15,-2 1-7-15,0-1-9 0,-2-1-6 0,0 6-5 16,-1-4-2-16,-2 0-9 0,-4 1 11 0,3 0-3 16,-2 0 5-16,-1 0-1 0,0 1-1 0,0 1-1 15,0 0 5-15,0 1-1 0,3 1 4 0,-2 1 8 16,4-1 12-16,1 1-9 0,-1 0 8 0,4 3 3 0,-5-2 0 15,5 2 2-15,0 0 2 0,0 0 1 16,0 0-6-16,0 0 8 0,0 0-8 0,0 0-4 16,24 8 6-16,-13-3-8 0,1 1-1 0,3 0-3 15,-3-1 1-15,-2 1-3 0,3 0-2 0,-13-6 2 16,18 17-1-16,-18-17 21 0,15 14-6 0,-15-14-2 16,10 15-1-16,-5-6-5 0,-5-9 3 0,4 21-4 15,-4-21-3-15,5 21 2 0,-6-11 7 0,0 0 1 16,-2 3-4-16,2-2 3 0,-3 0 2 0,2 0-7 15,-1-1 9-15,-1 1 4 0,0-4-5 0,-1 2 1 16,4-3-2-16,-2 2-1 0,-2 0-4 0,0-1 1 16,1-1-5-16,-1 0-32 0,1 0-39 0,-1 0-66 15,0-3-86-15,-1 3-121 0,2-3-159 0,-1-1-349 16,-2 1-908-16,7-3 403 0</inkml:trace>
  <inkml:trace contextRef="#ctx0" brushRef="#br0" timeOffset="77282.13">33127 13305 2874 0,'-20'-26'72'0,"13"16"-28"0,7 10 35 0,-14-17 13 15,14 17 18-15,-7-10 3 0,7 10-18 0,0 0-12 16,0 0 0-16,0 0 2 0,0 0 14 0,0 0-11 15,-11 37 3-15,12-8 2 0,0 2 0 0,1 2-5 16,0 13-4-16,0-9-10 0,-2 8-3 0,0-9-10 16,-2 12-9-16,-2-1-2 0,2-16-22 15,-3 3-36-15,0-1-34 0,1 0-29 0,0-3-46 16,-1-2-48-16,-3-1-48 0,3-9-55 0,4-6-44 16,1-12-273-16,-7 21-633 0,7-21 280 0</inkml:trace>
  <inkml:trace contextRef="#ctx0" brushRef="#br0" timeOffset="77715.61">33102 13198 2812 0,'4'-26'79'0,"-4"7"-13"16,3 2 0-16,-1-1 30 0,-2 18 31 0,5-27 8 0,2 15-19 16,-7 12-12-16,15-18-3 0,-6 11-12 0,-9 7-12 15,22-10-3-15,-22 10-6 0,29-7 5 0,-29 7-15 16,31 2-10-16,-31-2-3 0,0 0-3 15,51 2 1-15,-51-2-9 0,24 1-11 0,-24-1 4 0,0 0-9 16,30 0-10-16,-30 0-8 0,0 0-2 16,27-8-5-16,-27 8 3 0,0 0-1 0,20-5 4 0,-20 5-5 15,0 0 0-15,0 0 0 0,0 0-2 0,0 0 9 16,0 0-11-16,0 0 10 0,32 15-6 16,-32-15 9-16,6 21-16 0,-3-4 13 0,2-1 36 15,1 4-3-15,-1 5-7 0,-1 3 5 0,1-5-4 16,2 1-4-16,-2 4 6 0,1 2-8 0,-2 1-4 15,3-4-5-15,-4 6 1 0,1-3-14 0,0 3 17 16,2-1-5-16,-3-1-9 0,-1 2 8 0,2-2-2 16,-4-2 5-16,4 2-8 0,1-2 0 0,-3 1 4 15,-1-3 4-15,3 1-9 0,-4 0-2 0,0-2-7 16,2-2 18-16,-4-6-16 0,1 1 3 0,1-19 3 16,-2 25 0-16,0-15 3 0,2-10-4 0,-6 18 0 15,6-18 5-15,-14 8-5 0,14-8 5 0,0 0-17 0,-52-7-17 16,25-4-40-16,0-1-52 0,-5-1-53 0,-5 0-70 15,8-5-87-15,-16-6-304 0,12 8-685 16,4 0 303-16</inkml:trace>
  <inkml:trace contextRef="#ctx0" brushRef="#br0" timeOffset="78316.45">33280 13507 2839 0,'-1'-34'124'0,"3"18"-17"0,-1 0 19 0,-1 16 51 16,4-22 31-16,-4 22-5 0,5-17-23 0,-5 17-26 15,8-11-35-15,-8 11-9 0,0 0-14 0,0 0-19 16,0 0 4-16,0 0-14 0,0 0-5 0,28 42-5 16,-24-24-8-16,-3 2-3 0,-1 3-4 0,-1-3-5 15,1-1-1-15,-4-1-1 0,0 0-14 0,-1 0-10 16,-1-4 1-16,0 2-12 0,6-16-18 0,-9 19 7 15,9-19 8-15,-9 14 1 0,9-14-6 0,-9 9 7 16,9-9-6-16,0 0 0 0,0 0 7 0,0 0-10 16,0 0 10-16,0 0-3 0,0 0 8 0,-30-29-2 15,30 29-6-15,-5-24 4 0,5 5-2 0,0 0 4 16,4-5-14-16,-3 5 8 0,1-9 5 0,-1 0-2 16,3-1-2-16,1 2-2 0,3 3-1 0,-5 4 7 15,4 4 13-15,-2 0 7 0,-1 4 1 0,-4 12 6 16,10-20-3-16,-10 20-1 0,11-15-2 0,-11 15-12 15,7-11 11-15,-7 11-10 0,0 0 3 16,0 0 0-16,0 0-1 0,0 0-5 0,0 0-1 0,0 0-1 16,29 33 3-16,-28-17-10 0,3 0 5 0,-4 1 1 15,-2 2-1-15,0 1-8 0,-3-1-3 0,3 1-3 16,-5-2 5-16,4 0-15 0,-3-2 18 0,-1 1-3 16,3-2 1-16,4-15 0 0,-11 20-9 0,5-11 9 15,6-9-2-15,-11 13 8 0,11-13-3 16,0 0 0-16,-18 11-2 0,18-11 6 0,0 0 2 0,0 0-4 15,0 0 8-15,0 0 6 0,0 0 6 0,0 0 10 16,0 0-3-16,0 0 1 0,0 0 1 0,0 0 0 16,0 0-3-16,0 0-3 0,0 0-7 0,0 0 6 15,0 0-4-15,0 0-4 0,0 0 2 0,0 0-7 16,0 0-4-16,0 0-1 0,48 7-13 16,-48-7-19-16,17 12-11 0,-17-12-28 0,15 11-39 0,-15-11-52 15,17 8-67-15,-17-8-68 0,0 0-108 16,22 9-318-16,-22-9-777 0,0 0 343 0</inkml:trace>
  <inkml:trace contextRef="#ctx0" brushRef="#br0" timeOffset="78449.43">33465 13594 3329 0,'0'0'193'16,"0"0"-68"-16,0 0 8 0,0 0 3 0,0 0 36 16,0 0-27-16,-7-30-36 0,7 30-20 0,0 0-58 15,1-18-59-15,-1 18-101 0,0 0-143 0,0 0-401 0,0-19-727 16,0 19 322-16</inkml:trace>
  <inkml:trace contextRef="#ctx0" brushRef="#br0" timeOffset="116602.28">22639 14105 223 0,'-1'-5'381'15,"4"-3"-4"-15,-2 2-13 0,2-1-16 0,-1-3-17 16,3 7-18-16,-1-5-6 0,-2 4-4 0,2-1-8 16,-2 3-6-16,0-3-8 0,1 2-15 0,-3 3-1 15,4-3-8-15,-2 0-4 0,-2 3-4 0,0 0-4 16,1-3-20-16,-1 3-10 0,0 0-7 0,0 0-22 16,7-1-11-16,-7 1 0 0,0 0 3 0,0 0-21 15,2 8-5-15,-2-2-7 0,0 0 10 0,0 1-12 16,-2 4-5-16,2 5-2 0,-4 1-4 0,1 3 0 0,0 5-2 15,-1 4-68-15,-3 1-62 0,2 2 0 16,-4 1 0-16,4-1 0 0,-1 3 0 0,1 12 0 16,-3-12 0-16,0-3 0 0,2 1 0 0,-2 2 0 15,-2 1 0-15,-1 9 0 0,4-13 0 0,1-1 0 0,2 1 0 16,0-5 0-16,-2 1 0 0,-2-4 0 16,4-5 0-16,0-1 0 0,3-2 0 0,-2 1 0 15,2-6 0-15,1-4 0 0,0 1 0 0,-4-2 0 16,4 1 0-16,0-2 0 0,-2-3 0 0,2-2 0 0,0 0 0 15,0 0 0-15,-4-13-282 0,4 6-205 16,0-5-64-16,1-6-82 0,-2 1-407 0,5-7-1127 16,-2-1 499-16</inkml:trace>
  <inkml:trace contextRef="#ctx0" brushRef="#br0" timeOffset="117055.71">22705 14122 32 0,'-2'-12'399'0,"0"2"5"0,2-1-6 16,-2 2-2-16,1-2-19 0,1 6-20 0,-2-2-23 0,2 4-23 15,-2-2-17-15,2 3-8 0,-5-2-25 0,5 4-13 16,-4-1-15-16,4 1-7 0,-14 5-6 0,8-2-5 16,-3 4-5-16,-6 5 0 0,2 2-3 15,-4-3-14-15,2 4-16 0,-7 3-10 0,8-5-4 16,-5 5-11-16,2-6-9 0,7 0-11 0,-3-2-13 0,3-2-3 15,1 1-9-15,5-3-14 0,-2-3-5 0,3 1 0 16,-3-1-4-16,4 1-5 0,2-4 3 16,0 0-5-16,0 0-12 0,0 0-8 0,0 0 4 15,17-18 1-15,-10 8-8 0,4-2-8 0,3-3-3 0,-2 0 3 16,4-5-19-16,-3 0 10 0,1 4-22 0,0 0-15 16,-1 2 0-16,-1 3 0 0,-1-2 0 0,0 4 0 15,-3 2 0-15,3 0 0 0,-1 2 0 0,0 2 0 16,-1 1 0-16,-3 2 0 0,3 0 0 0,0 5 0 15,-2 3 0-15,0-1 0 0,-2 4 0 0,0-2 0 16,-1 8 0-16,4-3 0 0,-7 4 0 0,4-2 0 16,0 1 0-16,-5-4 0 0,3 4 0 0,-2-2 0 15,3 1 0-15,-3-6 0 0,-1 1 0 0,3-1 0 16,2-3 0-16,-5 2 0 0,4-4 0 0,-3-1 0 16,3-2 0-16,1 0 0 0,-5-2-119 0,13-4-346 15,-5 0-125-15,-2-6-580 0,9 2-1267 0,-2-5 561 16</inkml:trace>
  <inkml:trace contextRef="#ctx0" brushRef="#br0" timeOffset="117198.64">23055 14205 116 0,'7'4'545'0,"-3"2"34"0,-1-4-10 15,-2 1 10-15,-1-3 30 0,1 4 3 0,-1-4-8 16,-1 5-38-16,1-5-46 0,0 0-50 0,0 7-50 16,0-7-42-16,-1 3-36 0,1 2-38 0,1 2-63 15,-1-3-78-15,1 2-96 0,2 1-149 0,-3 1-172 16,0 0-252-16,1 2-635 0,-1 0-1235 0,-4-2 547 15</inkml:trace>
  <inkml:trace contextRef="#ctx0" brushRef="#br0" timeOffset="138215.24">10967 8649 213 0,'-1'-5'456'0,"0"-3"20"0,-2 3 20 15,1-3-3-15,-1 2 2 0,3 2-16 0,-3-3-11 0,2 4-16 16,-1-3-23-16,2 4-35 0,0 2-27 0,-2-4-29 15,2 4-28-15,0 0-20 0,0 0-17 0,0 0-8 16,0 0-18-16,9 7-22 0,-4-2-21 16,-1 0-22-16,2 0-16 0,-1-1-20 0,2 1-11 15,-3 1-12-15,5 0-54 0,0-2-69 0,2 0 0 0,1-1 0 16,2-3 0-16,3 0 0 0,-1-3 0 0,6-1 0 16,6-1 0-16,-1 0 0 0,1-5 0 15,0 0 0-15,3 0 0 0,-2 1 0 0,2 0 0 0,-2 1 0 16,1 3 0-16,-4 2 0 0,-6 0 0 0,1 4 0 15,-2 0 0-15,2 1 0 0,-2 7 0 0,2-3 0 16,-6 3 0-16,4 1 0 0,-5 1 0 0,3 1 0 0,-2-1 0 16,2 3 0-16,-2-1 0 0,2-1 0 15,-2 1 0-15,3-3 0 0,1 0 0 0,-1-1 0 16,1-1 0-16,0-4 0 0,3 1 0 0,5-4 0 16,2 5 0-16,-1-9 0 0,3-2 0 0,2-1 0 15,1-3 0-15,-2-2 0 0,3-1 0 0,-1-3 0 0,0 1 0 16,-2 0 0-16,0 0 0 0,-4 2 0 15,-1 3 0-15,-2 3 0 0,-4 1 0 0,-2 2 0 0,-6 2 0 16,0 1 0-16,3 1 0 0,-6 3 0 0,3 1 0 16,0 2 0-16,0 0 0 0,1 3 0 0,0 1 0 15,1-2 0-15,-1 3 0 0,4-1 0 0,-1-2 0 16,7 2 0-16,2 0 0 0,3-4 0 0,3-1 0 16,0-3 0-16,2 0 0 0,2 0 0 15,-1-3 0-15,3 0 0 0,-1-1 0 0,-2-1 0 16,-2 4 0-16,1-7 0 0,0 3 0 0,-5-2 0 0,-1 0 0 15,0 1-92-15,3 1-532 0,-3-2-623 0,7 1-1348 16,0-2 596-16</inkml:trace>
  <inkml:trace contextRef="#ctx0" brushRef="#br0" timeOffset="138865.38">17274 8448 310 0,'-19'-1'496'0,"-1"-3"32"0,2 0 12 0,0 3 0 15,8-1-4-15,-2 1-1 0,6 1-17 0,-2-2-14 16,2 2-19-16,6 0-24 0,-8-1-21 0,8 1-21 15,0 0-11-15,0 0-13 0,0 0-16 16,24 5-20-16,4-3-24 0,9 1-332 0,16-2-3 0,13 3 0 16,-1-3 0-16,30 4 0 0,-3-3 0 0,5-1 0 15,-5 2 0-15,4-2 0 0,-4-2 0 0,-24 5 0 16,23-1 0-16,-31 1 0 0,-4-4 0 0,-3 2 0 16,-13 0 0-16,-4 1 0 0,-3-3 0 0,-3 0 0 15,-10-2 0-15,-7 4 0 0,-7-4 0 0,3 4 0 16,-6-4 0-16,-3 2 0 0,0 0 0 0,-19-5 0 15,-1 5 0-15,-12 4 0 0,-2 0 0 0,-7-3-24 16,-11 5-486-16,-1 0-22 0,-2 0-4 0,0 3-6 16,4-7 4-16,-1 3-381 0,-2 2-994 0,3-1 440 15</inkml:trace>
  <inkml:trace contextRef="#ctx0" brushRef="#br0" timeOffset="139099.66">17598 8585 683 0,'-36'6'114'0,"-3"0"40"0,4 1 21 0,1-2 16 15,0 1 24-15,2-1 26 0,1-1 36 0,2 1 39 16,-1-2 17-16,2 0 17 0,8 1 19 0,0 1 10 0,4-3 9 15,3-1 16-15,2 1-4 0,1-1-17 16,2 1-11-16,3-2-21 0,5 0-7 0,-9 2-8 16,9-2-5-16,0 0-10 0,27 6-22 0,3-2-20 0,8-3-93 15,20-1-186-15,5 4 0 0,29-1 0 16,0 0 0-16,-27 0 0 0,41 2 0 0,-1-3 0 16,-6 3 0-16,1-2 0 0,-33 0 0 0,26 1 0 15,-34-1 0-15,3-3 0 0,-3 2 0 0,-22-3 0 0,-1 3 0 16,-13-3 0-16,-4 0 0 0,-6 1 0 0,-6-1 0 15,-4-1 0-15,-3 2-101 0,0 0-360 0,-30 3-59 16,-5-1-71-16,-21 3-496 0,-5 4-1177 0,-34 6 521 16</inkml:trace>
  <inkml:trace contextRef="#ctx0" brushRef="#br0" timeOffset="140151.47">6108 9513 3956 0,'-6'-7'94'0,"-3"-3"-37"0,0 2-21 0,0 2 98 16,3-2 37-16,-2 5 49 0,3 0 8 15,0 0-26-15,0-1-35 0,1 0-17 0,0 3-18 16,4 1-14-16,0 0-9 0,0 0-4 0,-5 10-3 16,5-4-1-16,4 3 3 0,1-2-5 0,0 1-3 0,4 2-10 15,0-2-4-15,0 0-2 0,4 3-7 16,-3-2 5-16,3 0-10 0,2 1-7 0,-1-3 4 15,4 0 4-15,1-3-3 0,-2 0 10 0,1-2-1 16,2-1-4-16,-1-2 12 0,4 1-4 0,-1-5-3 16,6-2-1-16,2-1-1 0,-2 1-1 0,0-2-1 0,1-4 2 15,4-1 2-15,1 2-4 0,-5 1 0 16,0-2-38-16,2 0-34 0,-4 4 0 0,1 0 0 16,-8 5 0-16,-3 1 0 0,-3 1 0 0,0 2 0 15,-2-3 0-15,-4 7 0 0,3-1 0 0,-2 0 0 16,1 7 0-16,-1-2 0 0,0 0 0 0,1 2 0 0,-1 3 0 15,1 2 0-15,-1-3 0 0,4 2 0 0,-3-1 0 16,5-2 0-16,1-2 0 0,0 0 0 0,4-2 0 16,0-1 0-16,7-1 0 0,4-2 0 0,-3-3 0 15,1 0 0-15,-1-2 0 0,2-1 0 0,0-4 0 16,1 1 0-16,-3-2 0 0,0 0 0 0,2-2 0 16,-1 2 0-16,-3-2 0 0,-5 5 0 0,-3-1 0 15,4 4 0-15,0-2 0 0,-9 3 0 0,-1 3 0 16,2 1 0-16,4 2 0 0,-5-1 0 0,3 3 0 15,-4 0 0-15,3 2 0 0,-4 0 0 0,1 1 0 16,1-3 0-16,-4 4 0 0,1-6 0 0,7 6 0 16,-3-4 0-16,3 1 0 0,-1-3 0 0,-3-1 0 15,10-3 0-15,-4 1 0 0,3-1 0 0,11-4 0 16,-3 1-342-16,8-2-403 0,12-7-439 0,3 1-1283 16,1-5 567-16</inkml:trace>
  <inkml:trace contextRef="#ctx0" brushRef="#br0" timeOffset="141198.34">11182 9574 379 0,'0'-6'505'0,"-1"0"17"0,1 0 7 0,-2 1-4 0,1-1-15 15,1 0-1-15,-2 0-9 0,0 1-23 16,2 2-24-16,0 3-35 0,-2-4-35 0,2 4-39 0,0 0-32 16,0 0-20-16,0 0-19 0,0 0-19 0,4 17-21 15,-1-6-15-15,1 3-21 0,2 2-15 0,1-1-20 16,2 0-148-16,3 1-14 0,0 0 0 0,5-3 0 16,-2 1 0-16,10-3 0 0,-1 2 0 0,-2-9 0 15,4 3 0-15,2-4 0 0,1-5 0 16,2-2 0-16,-1-3 0 0,-2-1 0 0,-1-5 0 0,1 1 0 15,-4-5 0-15,2-3 0 0,1 1 0 0,-2 0 0 16,3-3 0-16,-2 1 0 0,-3 0 0 0,1 4 0 16,-8 5 0-16,1 2 0 0,0 0 0 0,-7 5 0 15,1 1 0-15,1-2 0 0,-3 5 0 0,2 1 0 16,1 1 0-16,1 6 0 0,5 0 0 0,-4 3 0 16,4-1 0-16,-5 2 0 0,3-1 0 0,0 1 0 15,1 0 0-15,0 1 0 0,2-1 0 0,-1-2 0 16,3 1 0-16,4 1 0 0,2-3 0 0,-9 1 0 0,5-5 0 15,-1 0 0-15,-1 1 0 0,1-3 0 16,6-1 0-16,-5-1 0 0,4-1 0 0,-8-1 0 0,3-4 0 16,6 0 0-16,-1-2 0 0,-2-3 0 0,-5 4 0 15,4-6 0-15,0 2 0 0,-5 3 0 0,-1 0 0 16,12-2 0-16,-11 4 0 0,0 3 0 16,0-2 0-16,-1 4 0 0,-5-1 0 0,0 2 0 0,1 3 0 15,-1 1 0-15,3 2 0 0,0 1 0 0,0 1 0 16,-3 0 0-16,2 3 0 0,-1-1 0 0,3 0 0 15,-3 0 0-15,1 2 0 0,1-3 0 16,0 1 0-16,0-1 0 0,3-2 0 0,1-1 0 0,7 3 0 16,-7-5 0-16,2-1 0 0,6-1 0 0,0-2 0 15,3-1 0-15,-2-3 0 0,-3 0 0 0,2-3 0 16,-1 0 0-16,1-4 0 0,0 1 0 0,-1-5 0 16,1-2 0-16,1-2 0 0,-2 4 0 0,-5-2 0 15,-3 6 0-15,8-2 0 0,-10 5 0 0,1-1 0 16,-6 6 0-16,2-1 0 0,-2 2 0 0,2 2 0 15,-4 1 0-15,-1 1 0 0,3 3 0 0,-3 2 0 16,0 2 0-16,-2-1 0 0,2 3 0 0,-2 0 0 16,0-1 0-16,1 5 0 0,3-1 0 0,1 0 0 15,-6 1 0-15,7-2 0 0,-5-5 0 0,2 6 0 16,4-2 0-16,-5-4 0 0,6 1 0 0,-3-3 0 0,4-2 0 16,2 0 0-16,4-3 0 0,7-2 0 15,3-4 0-15,3-3 0 0,1-3 0 0,15-6 0 16,-1-2 0-16,-1 1 0 0,5-4 0 0,-3 2 0 0,-2 3 0 15,-13 4 0-15,-2 3 0 0,2 1 0 0,-5 3 0 16,-4-1 0-16,-7 7 0 0,-2-1 0 16,-5 3 0-16,-2 1 0 0,-1 3 0 0,-1 2 0 15,-4 1 0-15,3 2 0 0,-2 1 0 0,-1 2 0 0,-1-3 0 16,4 5 0-16,-3-3 0 0,-1-2 0 16,5-2 0-16,-3 1 0 0,3-1 0 0,0-2 0 0,0-3 0 15,0 0 0-15,0-3 0 0,1-1 0 0,0-5 0 16,-4 2 0-16,-2-4-1366 0,3-2-1478 0,-2-4 654 15</inkml:trace>
  <inkml:trace contextRef="#ctx0" brushRef="#br0" timeOffset="145865.34">5858 10668 482 0,'-21'3'501'0,"1"0"11"0,2-1 7 0,0-1 2 16,-1 2-6-16,6-1-6 0,1-1 0 0,4 1-14 15,1-2-20-15,1 0-28 0,-2 1-21 16,8-1-22-16,-10 0-32 0,10 0-29 0,-6 1-22 0,6-1-19 15,0 0-7-15,1 5-52 0,-1-5-243 0,15 1 0 16,6 1 0-16,8 3 0 0,7-5 0 0,15 2 0 16,4 2 0-16,5-6 0 0,5 8 0 0,26-5 0 15,-25 2 0-15,1 0 0 0,22-6 0 16,-23 8 0-16,0-2 0 0,29-2 0 0,-37 0 0 0,1 1 0 16,-4 1 0-16,-17-4 0 0,-3 2 0 0,-2 0 0 15,-5-2 0-15,-6 3 0 0,-9-2 0 0,-3-2 0 16,-5 2 0-16,-1 0 0 0,-4 0 0 0,0 0 0 15,0 0 0-15,-27-4 0 0,4 5-373 0,-9 2-159 16,-4 1-27-16,-2 0-35 0,-17 2-429 0,-4-1-1107 16,7 4 491-16</inkml:trace>
  <inkml:trace contextRef="#ctx0" brushRef="#br0" timeOffset="146101.84">6217 10819 843 0,'-55'7'222'0,"4"2"38"0,14-7 19 16,1 0 20-16,4 3 31 0,0-4 37 0,3 0 40 15,8 2 37-15,1-2 17 0,6-2 8 0,1-1-8 0,4 2-1 16,2 0-12-16,0 2-24 0,7-2-27 15,-9 0-28-15,5 2-20 0,4-2-17 0,0 0-24 16,17 2-46-16,2-5-262 0,12 0 0 0,7 1 0 0,18-3 0 16,2 2 0-16,4-5 0 0,6 6 0 0,-4 0 0 15,29-1 0-15,-27 1 0 0,23-3 0 0,-22 5 0 16,23-1 0-16,-31 1 0 0,2-2 0 16,-3-2 0-16,-5 3 0 0,-17-1 0 0,0-1 0 0,-7 1 0 15,-8 2 0-15,-8-1 0 0,-2-2 0 16,1-1 0-16,-6 4 0 0,-3-3 0 0,-3 3 0 0,0 0 0 15,0 0 0-15,-15-5-536 0,4 4-119 0,1-3-512 16,2 5-1264-16,-2 1 559 0</inkml:trace>
  <inkml:trace contextRef="#ctx0" brushRef="#br0" timeOffset="147032.93">12107 10654 59 0,'-5'-1'377'0,"-6"-1"15"0,3 1 9 0,0 0 16 15,3-1-6-15,0 1 7 0,-4-1-10 0,5 1-1 0,-2 0 1 16,6 1 2-16,-10-1-19 0,10 1-2 0,-7 0-17 15,7 0 5-15,-7-1-21 0,7 1-14 0,-4-3-16 16,4 3-9-16,0 0 6 0,0 0-2 0,0 0-14 16,27 4-45-16,2-1-262 0,8-1 0 0,14-1 0 15,9-4 0-15,2 2 0 0,31 2 0 0,-2-1 0 16,6-3 0-16,-6 2 0 0,7 2 0 0,2-2 0 16,-2 1 0-16,3 1 0 0,-8-3 0 0,-2-4 0 15,-28 8 0-15,31-3 0 0,-27 0 0 0,-9-2 0 16,3 1 0-16,-4-1 0 0,-7 0 0 0,-13 2 0 15,-5-3 0-15,-3 3 0 0,-7-1 0 0,-3-2 0 16,-6 4 0-16,-2-3 0 0,-3 2 0 0,0 1 0 16,-3-2 0-16,1 2 0 0,-6 0 0 0,4-3 0 0,-4 3 0 15,0 0 0-15,0 0 0 0,-18-1 0 0,8 5 0 16,-4-3 0-16,-4 5-191 0,-5 4-483 16,0-5-547-16,-5 2-1323 0,-4 0 585 0</inkml:trace>
  <inkml:trace contextRef="#ctx0" brushRef="#br0" timeOffset="147415.2">12722 10826 3119 0,'-56'-1'254'0,"19"2"-105"0,-3-3 12 0,8 3 62 16,-2-5 38-16,0 3 26 0,11 2 3 0,2 0-3 16,2-2-10-16,6 2-3 0,2-3 2 0,3 4-9 15,0-2-2-15,4 2-6 0,4-2 10 0,0 0 1 16,0 0 5-16,0 0-1 0,28 2-6 0,-1-2-82 15,6-1-186-15,20 0 0 0,7-2 0 0,6 1 0 16,27 2 0-16,2-9 0 0,0 10 0 0,-1-2 0 16,2 2 0-16,-4-2 0 0,-24-1 0 0,33 2 0 15,-35 1 0-15,33-2 0 0,-37 3 0 0,0-5 0 16,-2 1 0-16,-2 1 0 0,0-1 0 0,-21 1 0 0,0-1 0 16,-4-3 0-16,-5 1 0 0,-7 0 0 0,-2 1 0 15,-2-1 0-15,-6 0 0 0,-1 2 0 16,-2 1 0-16,1 0 0 0,-4-2 0 0,-2 2 0 0,-2-1 0 15,-1 2 0-15,10-1 0 0,-6-2 0 0,-4 3 0 16,0 0 0-16,0 0 0 0,8 0 0 16,-8 0 0-16,0 0 0 0,0 0 0 0,0 0 0 15,0 0 0-15,5-1 0 0,-5 1 0 0,0 0 0 0,0 0 0 16,4-4 0-16,-4 4 0 0,0 0-183 0,0 0-1152 16,0 0-1446-16,0 0 640 0</inkml:trace>
  <inkml:trace contextRef="#ctx0" brushRef="#br0" timeOffset="148615.46">5496 11419 2883 0,'-5'-4'101'0,"-1"-3"6"16,1 3-1-16,1-2 4 0,-1 2 30 0,1-4 43 16,-2 6 17-16,3-2 2 0,-1 3-14 0,1-3-5 15,1-2-6-15,2 6-8 0,0 0 2 0,0 0 15 16,0 0 7-16,0 0 6 0,0 16 4 0,4-6-3 16,0 0 3-16,0 3 11 0,6 4-21 0,-4-1-9 15,3 1-19-15,1 1 7 0,-1-2-10 0,3 0-13 16,0-1-11-16,0-2 3 0,2-2-3 0,0 1 0 15,-1-2-6-15,1-6-10 0,1 3-83 0,3-5-39 16,11-1 0-16,-13-4 0 0,12 0 0 0,-1-1 0 16,2-3 0-16,-2 0 0 0,-2 0 0 0,5-2 0 15,-12 1 0-15,7-4 0 0,1-3 0 0,-6 8 0 16,-2-2 0-16,3 4 0 0,-6-2 0 0,3-2 0 0,-3 6 0 16,-2 1 0-16,0 1 0 0,2 2 0 15,-3 2 0-15,-2 3 0 0,4 1 0 0,-1 5 0 16,1 0 0-16,-5-5 0 0,1 6 0 0,0-2 0 15,0 3 0-15,1-2 0 0,1 1 0 0,0-1 0 16,-3-4 0-16,1 1 0 0,-1-2 0 0,0-1 0 16,2-1 0-16,2-1 0 0,0 0 0 0,5-3 0 0,0 1 0 15,-5-2 0-15,4-1 0 0,3-2 0 0,-1-1 0 16,0 1 0-16,-2-5 0 0,0 2 0 0,4 1 0 16,-3-3 0-16,-3 1 0 0,3 0 0 0,-1 1 0 15,-7 1 0-15,2 3 0 0,1-2 0 0,-4 1 0 16,1 2 0-16,2 2 0 0,-3 0 0 0,1 2 0 15,2 1 0-15,-2-1 0 0,-1 2 0 0,9 0 0 16,-6 1 0-16,4-2 0 0,-3 0 0 0,6 0 0 16,-1 0 0-16,1 0 0 0,-6-2 0 0,9-1 0 15,-1-1 0-15,-3 0 0 0,3-3 0 0,-1 1 0 16,-1 0 0-16,3-3 0 0,-3 1 0 0,-1-1 0 16,0 0 0-16,0-2 0 0,0 3 0 0,0-5 0 15,-4 3 0-15,0 1 0 0,-1 0 0 0,-2-2 0 16,0 0 0-16,-2 3 0 0,1-3 0 0,0 5 0 15,-3 1 0-15,-7 1 0 0,13-3 0 0,-8 6 0 16,-5-3 0-16,9 3 0 0,-5 5 0 0,0-3-665 16,-4 1-590-16,0 3-1359 0,-3 1 602 0</inkml:trace>
  <inkml:trace contextRef="#ctx0" brushRef="#br0" timeOffset="150198.5">10017 11560 299 0,'0'0'382'0,"-3"-3"18"0,3 3-3 15,0 0 0-15,-3-3-29 0,3 3-21 0,0 0-16 16,0 0-6-16,0 0 4 0,0 0 3 0,7 14-13 16,-5-9-9-16,3 4-17 0,-1-1-17 0,3 3-4 15,-2 0-30-15,1 0-8 0,9 3-14 0,-3 0-6 16,3 0-15-16,-1-4-6 0,2 2 13 0,-1-2-9 15,4-2-23-15,-1 1-2 0,1-5-6 0,4-1-14 0,3 2-1 16,2-3-16-16,1-4 0 0,2 0-111 16,1-2-24-16,0-3 0 0,0 0 0 0,4-2 0 15,-6-3 0-15,2 0 0 0,-2-1 0 0,-1-3 0 0,3 4 0 16,-5-3 0-16,2 2 0 0,-3 5 0 16,-7-1 0-16,0 1 0 0,0 1 0 0,-1 3 0 0,-5 3 0 15,1 1 0-15,1 3 0 0,3 5 0 16,-2-1 0-16,0 2 0 0,0 4 0 0,5 3 0 0,-8-2 0 15,1 0 0-15,4 4 0 0,-4-3 0 0,2-1 0 16,0 0 0-16,-1-4 0 0,6 1 0 16,-6-1 0-16,7-3 0 0,-3-2 0 0,3-2 0 0,-2-1 0 15,2-4 0-15,6 0 0 0,1-3 0 0,-2-2 0 16,-1-1 0-16,-4 1 0 0,2-4 0 0,3-2 0 16,-9 3 0-16,5-5 0 0,-2 0 0 0,-5 1 0 15,2 0 0-15,-2 3 0 0,-2 0 0 0,0-1 0 16,4 3 0-16,-9 4 0 0,3 1 0 0,-3 0 0 15,1 3 0-15,-5 2 0 0,6 4 0 0,0-2 0 16,-4 5 0-16,3 0 0 0,2 3 0 0,0 1 0 16,2 0 0-16,-5-2 0 0,3 4 0 0,1-5 0 15,-4 2 0-15,5-1 0 0,4-1 0 0,0-1 0 16,-4-1 0-16,8-4 0 0,-3 1 0 0,0-3 0 16,0-1 0-16,0-2 0 0,3-3 0 0,-1 0 0 15,-2-3 0-15,1 2 0 0,2-2 0 0,2-4 0 0,3 0 0 16,-5-4 0-16,3 0 0 0,-2 3 0 15,1 2 0-15,1-1 0 0,-9 5 0 0,1-1 0 0,-4 3 0 16,-3 1 0-16,4 3 0 0,-5 1 0 0,3 1 0 16,-2-1 0-16,1 4 0 0,0-1 0 0,0 1 0 15,-1-1 0-15,4 3 0 0,-2-1 0 0,3 0 0 16,-1 0 0-16,-1-2 0 0,6 1 0 0,-5 1 0 16,0-3 0-16,7 2 0 0,-8-4 0 0,1 0 0 15,0 0 0-15,-3-3 0 0,7 2 0 0,-5-1 0 16,-2-4 0-16,-2 1-1366 0,2 3-1478 0,6-3 654 15</inkml:trace>
  <inkml:trace contextRef="#ctx0" brushRef="#br0" timeOffset="150917.4">16253 11653 135 0,'13'0'157'0,"-4"1"3"0,1-2 18 0,-2 1 11 16,-2 0 23-16,3-1 25 0,-4-1 15 0,0 2 20 15,-5 0 29-15,8-2 21 0,-8 2 22 0,5 0 15 16,-5 0 14-16,0 0 10 0,5-2-3 0,-5 2 29 15,0 0-18-15,0 0-4 0,8-2 3 0,-8 2 0 16,6 0-6-16,-6 0-10 0,13 4-13 0,-2-4-15 16,6 0-18-16,6 0-151 0,10-2-177 0,7 2 0 15,14-3 0-15,7 0 0 0,3 2 0 0,27-2 0 0,2-3 0 16,-1 0 0-16,-28 5 0 0,29 1 0 0,2-4 0 16,-33 4 0-16,2-2 0 0,-1 2 0 0,3-2 0 15,-8 1 0-15,1 2 0 0,-19-2 0 0,12-1 0 16,-12 1 0-16,-1 1 0 0,-6-1 0 0,-11-1 0 15,-3 1 0-15,-6 1 0 0,0 0 0 16,-6-1 0-16,2 0 0 0,-2-1 0 0,-2 2 0 0,-3-3 0 16,-2 3 0-16,0 0 0 0,0 0 0 0,0 0 0 15,-18 0 0-15,0 1 0 0,-3 1 0 0,0-2 0 16,-7 4 0-16,-4 4-399 0,3-2-272 0,-6-1-517 16,-3 2-1285-16,0-3 570 0</inkml:trace>
  <inkml:trace contextRef="#ctx0" brushRef="#br0" timeOffset="151235.14">16768 11827 201 0,'-55'6'385'16,"4"0"17"-16,13-2 36 0,1 1 28 0,-2-1 18 15,4-1 12-15,4-1 4 0,9-1-2 0,9-2-3 16,3 2-9-16,0 3-29 0,2-4-18 0,4 1-4 16,4-1-9-16,0 0-15 0,0 0-25 0,35-1-20 0,-3 0-26 15,4 1-260-15,17-3-80 0,4 2 0 16,0-1 0-16,3-1 0 0,-1 3 0 0,38 0 0 15,-32 0 0-15,-1-1 0 0,28-4 0 0,-30 6 0 0,-4-2 0 16,8 1 0-16,-6-5 0 0,-3 1 0 16,-3 3 0-16,-16-2 0 0,2 2 0 0,-3-4 0 15,-8 3 0-15,2-1 0 0,-2 0 0 0,-10 3 0 16,-6-2 0-16,-1 0 0 0,-1-1 0 0,-3 3 0 0,-2-2 0 16,2 1 0-16,-3 1 0 0,0-1 0 0,-5 1 0 15,0 0 0-15,12-1 0 0,-12 1 0 0,5-2 0 16,-5 2 0-16,6-1 0 0,-6 1 0 0,0 0 0 15,0 0 0-15,7-1 0 0,-7 1 0 0,0 0 0 16,2-3 0-16,-2 3 0 0,3-7-311 0,-6 4-1003 16,7-2-1423-16,-1 3 630 0</inkml:trace>
  <inkml:trace contextRef="#ctx0" brushRef="#br0" timeOffset="151398.79">18035 11838 76 0,'0'2'461'0,"0"-2"-9"0,0 0 44 15,-8 6 32-15,3-6 14 0,5 0-19 0,-10-1-6 16,10 1-24-16,-8 0-39 0,8 0-45 0,-9-2-50 16,9 2-44-16,0 0-56 0,-5-3-64 0,5 3-81 15,0 0-102-15,0 0-115 0,0 0-134 0,0 0-124 16,0 0-156-16,0 0-315 0,19-1-900 0,-19 1 398 16</inkml:trace>
  <inkml:trace contextRef="#ctx0" brushRef="#br0" timeOffset="153652.66">12349 10652 45 0,'-12'-2'385'15,"-3"-2"29"-15,2 2 23 0,-5-1 5 0,2-1 2 16,2 1-3-16,1-1 1 0,-1 3 1 0,2-2-9 16,2 1-9-16,-1 0 1 0,0-2-9 0,5 3-9 15,-2-1-9-15,2 1-18 0,1-2-16 0,5 3-15 16,-9-1-21-16,9 1-19 0,-5-2-22 0,5 2-122 15,0 0-166-15,0 0 0 0,0 0 0 0,14-4 0 16,-1 0 0-16,6 4 0 0,9-4 0 0,3 1 0 16,4 3 0-16,5-4 0 0,15 0 0 0,-3 0 0 15,1 2 0-15,8 1 0 0,-1-2 0 0,3-1 0 0,-6 2 0 16,10 0 0-16,-6 0 0 0,-1 0 0 0,-4 1 0 16,1 1 0-16,-5 0 0 0,-12-1 0 15,-6 0 0-15,2 1 0 0,1-2 0 0,-5 0 0 0,0 1 0 16,-4-3 0-16,-7 4 0 0,-2-1 0 0,-7-2 0 15,10 2 0-15,-9 0 0 0,-3 0 0 0,-2 1 0 16,-2-1 0-16,-2 0 0 0,-4 1 0 0,6-2 0 16,-6 2 0-16,0 0 0 0,0 0 0 0,-24 0 0 15,6 3-205-15,0 1-457 0,-12 0-559 0,1 1-1323 16,-3-3 585-16</inkml:trace>
  <inkml:trace contextRef="#ctx0" brushRef="#br0" timeOffset="153983.25">12506 10695 213 0,'-60'4'379'0,"9"1"-9"16,14-2 31-16,1-2 43 0,5 1 24 0,2-2 10 16,10 1-2-16,0 1-11 0,8-1-3 0,3 0-31 15,1 2-12-15,2-4-19 0,5 1-4 0,0 0-9 16,0 0-18-16,0 0-20 0,37 6-20 0,-9-6-20 0,7 0-19 16,17-4-28-16,-12 0-168 0,17 8-94 15,3-8 0-15,7 2 0 0,-3-1 0 0,-2 1 0 0,29 1 0 16,-30 0 0-16,1 2 0 0,-4-4 0 0,1 0 0 15,-1 3 0-15,-19-2 0 0,12 0 0 0,1 2 0 16,-23 0 0-16,-7 0 0 0,6 0 0 0,-9 0 0 16,0-2 0-16,-9 1 0 0,1 0 0 0,-5 0 0 15,3 2 0-15,-3-2 0 0,-6 1 0 0,9 2 0 16,-9-2 0-16,0 0 0 0,8-2 0 0,-4 2 0 16,-4 0 0-16,0 0 0 0,0 0 0 0,7 1 0 15,-7-1 0-15,0 0 0 0,0 0 0 0,8 0 0 16,-8 0 0-16,0 0 0 0,8-1 0 0,-8 1 0 15,10 0 0-15,-4-3 0 0,-2 1 0 0,4 1 0 16,-3-2-276-16,1 2-1044 0,2-2-1429 0,1 2 633 16</inkml:trace>
  <inkml:trace contextRef="#ctx0" brushRef="#br0" timeOffset="154116.64">13683 10759 212 0,'0'0'410'0,"-1"3"10"16,1-3 19-16,0 0 11 0,0 0-22 15,-5 5-44-15,5-5-40 0,-4 2-56 0,4-2-84 0,0 0-115 16,0 0-138-16,0 0-167 0,0 0-352 0,-4 3-614 16,4-3 272-16</inkml:trace>
  <inkml:trace contextRef="#ctx0" brushRef="#br0" timeOffset="167865.19">12143 15759 340 0,'0'-2'500'0,"0"2"21"15,-5-2-15-15,5 2-38 0,0 0-35 16,0 0-10-16,0 0-2 0,0 0-7 0,5 10-18 16,-1-3-1-16,5 4-26 0,-1 4-10 0,-2-1-15 15,7 3-22-15,-4 0-12 0,0 1-20 0,2-1-28 16,-1 0-15-16,2-3-13 0,-2 1-15 0,2 0-15 0,-1-3-5 15,2-1-184-15,0 0-15 0,-1-7 0 16,5 2 0-16,-3-2 0 0,-1-4 0 0,5-4 0 16,0-2 0-16,1 3 0 0,8-7 0 0,-4-3 0 15,0-1 0-15,2-2 0 0,-2-1 0 0,4-3 0 16,-5 1 0-16,1-1 0 0,-3 2 0 0,-1 0 0 0,-3 7 0 16,-2 3 0-16,-2 2 0 0,-1 1 0 15,-1 3 0-15,-2 2 0 0,-1 0 0 0,1 2 0 0,1 3 0 16,1 1 0-16,-1 1 0 0,0 2 0 15,0-2 0-15,-3 4 0 0,2-2 0 0,5 3 0 16,-3-4 0-16,-1 0 0 0,0-1 0 0,2-2 0 16,0 1 0-16,0-1 0 0,3-2 0 0,-1-2 0 15,1-1 0-15,3-3 0 0,1 2 0 0,-6-2 0 16,10-2 0-16,-4-2 0 0,0 3 0 0,0-8 0 16,-3 1 0-16,3 0 0 0,1 3 0 0,-1-2 0 15,0 4 0-15,1-3 0 0,-4 3 0 0,2 4 0 0,-3-1 0 16,-4 3 0-16,3 1 0 0,1 1 0 15,-1 0 0-15,1 1 0 0,-2 1 0 0,0 4 0 16,0-3 0-16,-1-1 0 0,6 5 0 0,-7-6 0 16,-3 1 0-16,5 1 0 0,1-1 0 0,-3-2 0 15,3 0 0-15,6-3 0 0,-2-1 0 0,2 0 0 0,-6-1 0 16,6-4 0-16,-1 1 0 0,2-2 0 0,-2 0 0 16,0-5 0-16,5-2 0 0,-4 6 0 15,3-7 0-15,-4 7 0 0,-3-2 0 0,2 3 0 16,-7 0 0-16,3 4 0 0,-4 0 0 0,2 2 0 15,-1 0 0-15,0 4 0 0,-4-1 0 0,2 1 0 16,0 5 0-16,-1-1 0 0,1 2 0 0,-1 0 0 16,3 2 0-16,-2-3 0 0,0 1 0 0,3 0 0 15,-4-1 0-15,3 2 0 0,-1-4 0 0,1-2 0 16,3 1 0-16,-2-4 0 0,6 1 0 0,-2-1 0 16,2-4 0-16,2 1 0 0,-1-3 0 0,1-1 0 15,2 0 0-15,-2-2 0 0,6-5 0 0,0 2 0 0,-5 1 0 16,-2 1 0-16,0 0 0 0,-1 2 0 0,-1 1 0 15,2 3 0-15,0 0 0 0,-8 1 0 0,2 3 0 16,-2 0 0-16,0 4 0 0,0 0 0 16,1 1 0-16,-2 3 0 0,1 0 0 0,-1 1 0 0,1-1 0 15,-4-1 0-15,3 2 0 0,4-3 0 0,-4 0 0 16,1-2 0-16,2 0 0 0,-2 0 0 16,10-4 0-16,-1-1 0 0,-3-2 0 0,4-2 0 15,-1 0 0-15,1 1 0 0,5-7 0 0,2 0 0 16,-3-1 0-16,-7 3 0 0,6-7 0 0,-8 4 0 0,1 3 0 15,-1-4 0-15,-4 9 0 0,0-6 0 0,-5 4 0 16,2-3 0-16,-6 7 0 0,2 1-192 16,-4 1-1142-16,0 0-1444 0,0 0 639 0</inkml:trace>
  <inkml:trace contextRef="#ctx0" brushRef="#br0" timeOffset="167999.96">14761 15815 6346 0,'2'2'376'0,"1"-1"20"16,-3-1 113-16,0 0-24 0,0 0-406 0,0 0-79 15,0 0 0-15,0 0 0 0,0 0 0 16,0 0 0-16,10-3 0 0,-10 3 0 0,4 2 0 16,-4-2-1366-16,0 0-1478 0,0 0 654 0</inkml:trace>
  <inkml:trace contextRef="#ctx0" brushRef="#br0" timeOffset="193932.91">12222 15726 160 0,'0'-7'282'0,"0"7"2"0,-1-4 3 0,1 4 4 15,-1-3 5-15,1 3 0 0,-2-6 7 16,2 6-3-16,-2-6 3 0,1 3 0 0,-2 1 7 16,3 2-4-16,-2-5-5 0,2 5-4 0,0 0-8 0,-2-6-11 15,2 6-12-15,0 0-17 0,0 0-16 16,0 0-11-16,0 0-14 0,0 0 7 0,-13 11-7 0,10-2-23 16,-1 0-1-16,0 1-18 0,-1 1-3 15,4 1-8-15,-2 1-14 0,2 0-9 0,1-2-6 16,-1 1-14-16,2 2-6 0,0-4-2 0,3 0 0 15,1-1-78-15,1-1-26 0,3-3 0 0,0 2 0 0,1-6 0 16,2 1 0-16,2-2 0 0,3-3 0 16,0-1 0-16,2-2 0 0,-2-1 0 0,5-3 0 15,-4-1 0-15,5 0 0 0,-5-1 0 0,-2 1 0 16,4 1 0-16,-6 1 0 0,-4 3 0 0,1 1 0 0,1-1 0 16,-1 2 0-16,0 3 0 0,0-1 0 15,-1 3 0-15,2 0 0 0,-2 4 0 0,0 0 0 0,3 1 0 16,-4 0 0-16,8 3 0 0,-3-2 0 0,-3 1 0 15,3 1 0-15,-2-3 0 0,-1 1 0 0,1 0 0 16,-1 1 0-16,0-3 0 0,-2-2 0 0,3 4 0 16,-3-4 0-16,4 1 0 0,-3-3 0 0,3-1 0 15,1 0 0-15,-1-1 0 0,6-3 0 0,-2-1 0 16,3-2 0-16,-1 1 0 0,6-6 0 0,0 1 0 16,-1 0 0-16,-1 4 0 0,-6 1 0 15,2 0 0-15,-2 1 0 0,1 2 0 0,-3 0 0 0,-1 3 0 16,-2 0 0-16,0 3 0 0,0-1 0 0,-3 3 0 15,2 1 0-15,-1 0 0 0,1 1 0 16,0 2 0-16,-2 1 0 0,0-3 0 0,1 3 0 16,-1 2 0-16,0-3 0 0,4-1 0 0,-3 0 0 0,-1 1 0 15,5-2 0-15,-5-1 0 0,4 0 0 0,-3-1 0 16,0 0 0-16,-1-2 0 0,4 1 0 0,-3-1 0 16,2-1 0-16,-1-2 0 0,2-2 0 0,1 1 0 15,-2-1 0-15,2-2 0 0,1-4 0 16,4-1 0-16,-2 0 0 0,1-2 0 0,-2 0 0 0,2 2 0 15,-2-1 0-15,0 0 0 0,0 0 0 0,-4 5 0 16,1 1 0-16,-3-2 0 0,3 2 0 0,-4 3 0 16,2 1 0-16,2 0 0 0,-1 1 0 0,2 2 0 15,-4 2 0-15,4-3 0 0,-2 2 0 0,2 0 0 16,2 3 0-16,-2-3 0 0,3 0 0 0,1 2 0 16,0-3 0-16,2-3 0 0,-3 1 0 0,2-2 0 15,4-4 0-15,-1 0 0 0,2 0 0 0,6-3 0 16,-10 0 0-16,8 0 0 0,-4-3 0 0,-6 1 0 15,9-3 0-15,-9 4 0 0,0 2 0 16,0-2 0-16,-3 1 0 0,-1 3 0 0,-1 1 0 16,1 1 0-16,-3 1 0 0,0 1 0 0,-2 1 0 0,-2 0 0 15,0 1 0-15,3 3 0 0,-3-1 0 0,5 0 0 16,-7 1 0-16,5 0 0 0,-1 0 0 0,0 1 0 16,-1-1 0-16,-2 0 0 0,-1-1 0 0,2 0 0 15,-3 1 0-15,1 0 0 0,-5-4-1366 0,0 0-1478 16,0 0 654-16</inkml:trace>
  <inkml:trace contextRef="#ctx0" brushRef="#br0" timeOffset="-213097.08">12281 16058 61 0,'-4'-4'95'0,"-2"-1"-11"0,0 0 7 16,-1-2-7-16,2 1 4 0,0 2-4 0,0-2-13 15,0 0 2-15,0 0 3 0,-2-2-2 0,1 5-13 16,2-1-5-16,-5-5-10 0,3 4 3 0,-2 1 8 15,3-1 7-15,0 0 20 0,-2 1 22 0,6 2 28 16,-4-4 28-16,4 2 26 0,-2-1 18 0,3 1 15 16,0 4 22-16,0-9 17 0,0 4 16 0,3 1 14 15,-2-2 14-15,2 1 11 0,0 1 9 0,0-2 4 16,3 2 2-16,-2-1-2 0,0 0-2 0,-2 1-13 16,1 1-15-16,-3 3-20 0,3-5-14 0,-2 2-26 15,-1 3-18-15,0 0-3 0,0 0-4 0,6 9-1 16,-1-1-15-16,-1 2-95 0,0 1-102 0,1 4 0 15,2 0 0-15,0 2 0 0,2 3 0 0,0-2 0 16,8 2 0-16,-1 0 0 0,0-5 0 0,7 1 0 16,-3 1 0-16,6-6 0 0,-7-4 0 0,10 0 0 15,1-4 0-15,-2-3 0 0,1-4 0 0,3-4 0 16,-5-4 0-16,4 0 0 0,-3-5 0 0,0-1 0 16,0-4 0-16,-1 0 0 0,-2 2 0 0,-3-2 0 15,0 5 0-15,-8 4 0 0,0 1 0 0,-5 4 0 16,-1 2 0-16,-1 1 0 0,-3 1 0 0,2 4 0 15,0 0 0-15,-1 5 0 0,0 1 0 0,1 2 0 16,-1 2 0-16,2 5 0 0,0 0 0 0,3-2 0 16,1 4 0-16,-1-2 0 0,3 2 0 0,-2-5 0 15,7 3 0-15,-5-5 0 0,5 0 0 0,-3-1 0 16,3-2 0-16,0 2 0 0,4-11 0 0,-2 4 0 16,-1-4 0-16,3-2 0 0,6-1 0 0,-4-5 0 15,-3 3 0-15,3-9 0 0,3 0 0 0,0-1 0 16,-3 2 0-16,0-3 0 0,0 3 0 0,-7 4 0 15,0 1 0-15,-2 2 0 0,2 2 0 0,-6 2 0 16,2 3 0-16,1 2 0 0,-5 3 0 0,4-1 0 16,0 5 0-16,-3 0 0 0,4 3 0 0,0-1 0 15,0 4 0-15,1-4 0 0,-2 3 0 0,3 0 0 16,0-4 0-16,10 5 0 0,-7-7 0 0,1-1 0 0,1-1 0 16,-1-3 0-16,8-1 0 0,-6-2 0 15,9-3 0-15,-3-1 0 0,0-5 0 0,3 3 0 16,-3-5 0-16,-1 2 0 0,-2-4 0 0,3-2 0 15,0 0 0-15,0-2 0 0,-2 3 0 0,-4 0 0 16,-4 6 0-16,0 2 0 0,1-1 0 0,-1 5 0 16,-2 0 0-16,-2 3 0 0,0 2 0 0,-2 0 0 15,5 3 0-15,-2 2 0 0,0-2 0 0,-1 4 0 16,4 1 0-16,0 2 0 0,-4-4 0 0,6 1 0 16,-1 0 0-16,5 5 0 0,-5-10 0 0,-1 0 0 0,2-2 0 15,3 2 0-15,-5-4 0 0,14-4 0 16,-4 1 0-16,3 0 0 0,-3-4 0 0,0 0 0 15,0-3 0-15,-1 1 0 0,-1-2 0 0,-2-2 0 16,2-2 0-16,-2 0 0 0,-3-2 0 0,-1-1 0 16,-1-4 0-16,-6 9 0 0,-1 0 0 0,2-3 0 15,-5 8 0-15,-4 1 0 0,-1 1 0 0,-2 2-44 16,-2 4-1315-16,-2-2-1470 0,2 2 650 0</inkml:trace>
  <inkml:trace contextRef="#ctx0" brushRef="#br0" timeOffset="-212961.63">14874 15951 4023 0,'-2'7'627'0,"-1"-3"-257"16,0 2-31-16,2-2 26 0,-1 0-7 0,-2-2-71 16,4-2-74-16,-6 1-57 0,6-1-77 0,-8 1-94 15,8-1-120-15,-11 1-140 0,3 1-169 0,-4-2-548 16,1-2-1073-16,-2 2 474 0</inkml:trace>
  <inkml:trace contextRef="#ctx0" brushRef="#br0" timeOffset="-211577.56">3165 1530 2758 0,'0'0'195'16,"-6"-3"-52"-16,6 3-46 0,0 0-28 0,-8 0 36 15,8 0 19-15,0 0 23 0,-6 9-24 0,6-4 15 16,0 7 0-16,-2-1 7 0,4 1-3 0,4 3-4 16,-3 6-6-16,4 3-2 0,-2 3-5 0,3-1-2 15,1-1-6-15,1 2-6 0,-1-1-4 0,3-2 3 16,-5 1-6-16,1-7-8 0,1 0-2 0,0-1 15 15,1-2-6-15,-3-1-3 0,-1-4 2 0,0 0 1 16,3-1 1-16,-1 0 5 0,4-3 9 0,0 0 13 16,1-3 5-16,9-5 6 0,7-2 2 15,7-4 3-15,15-10-4 0,3-7 8 0,1-2-2 0,25-11-6 16,-4-8-9-16,-23 11-7 0,25-18-42 0,3 3-85 16,2 1 0-16,-1 4 0 0,-1 2 0 0,-2 1 0 15,-23 16 0-15,-1 7 0 0,-2 3 0 0,-2-1 0 16,-15 8 0-16,-4 1 0 0,-3 1 0 0,-9 6 0 15,0-3 0-15,-6 1 0 0,-1 2 0 0,-4 1 0 16,0 1 0-16,-3-2 0 0,-6 1 0 0,9 4 0 16,-6-1 0-16,-1 1 0 0,0-1 0 0,0 2 0 15,-2 1 0-15,-2 1 0 0,2 0 0 0,-2 2 0 16,1 1 0-16,1 0 0 0,1 0-269 0,3-3-187 16,1 2-85-16,4-1-121 0,0-2-383 0,5-6-1130 15,3-3 500-15</inkml:trace>
  <inkml:trace contextRef="#ctx0" brushRef="#br0" timeOffset="-211448.22">5416 1441 338 0,'-22'0'434'0,"9"-1"-15"0,-1-2-36 0,5-2-41 16,-2 1-55-16,3 2-122 0,2 0-190 0,-2 2-366 15,8 0-423-15,0 0 187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43:44.930"/>
    </inkml:context>
    <inkml:brush xml:id="br0">
      <inkml:brushProperty name="width" value="0.05292" units="cm"/>
      <inkml:brushProperty name="height" value="0.05292" units="cm"/>
      <inkml:brushProperty name="color" value="#FF0000"/>
    </inkml:brush>
  </inkml:definitions>
  <inkml:trace contextRef="#ctx0" brushRef="#br0">3671 5445 332 0,'-2'-4'481'0,"-5"2"7"0,3-6 1 16,-2 5-4-16,1-3-23 0,0 4-12 0,1-2-25 0,0 1-20 16,4 3-45-16,-5-2-24 0,5 2-32 15,0 0-26-15,-6 0-22 0,6 0-3 0,0 0-23 16,6 11-23-16,-2-6-12 0,1 3-38 0,1 3 4 15,7 1-17-15,-1 3-8 0,-2-2-17 0,4 0-11 0,3 0-20 16,4 1-6-16,-2-4 5 0,8 2-20 0,5-4 1 16,0-1-9-16,1-3-10 0,2 0 11 15,5-4-11-15,12-4-10 0,-15 0 3 0,-1-3-13 16,0 3 1-16,-2-5 8 0,3 2-17 0,-2-5 1 0,-3 1 3 16,0-2-12-16,-2 1 6 0,0-1 14 15,-4-2-23-15,1 5-10 0,-9 3 0 0,1 4 0 0,-3-5 0 16,-2 7 0-16,5 0 0 0,0 2 0 0,3 2 0 15,-11 1 0-15,11 0 0 0,-4 4 0 0,1 3 0 16,8 3 0-16,-3-3 0 0,2 1 0 0,-8-4 0 16,11 3 0-16,-1-2 0 0,2 0 0 0,2-5 0 15,1 0 0-15,-1 1 0 0,0-3 0 0,2-4 0 16,-2 1 0-16,-5-4 0 0,2-3 0 16,-1-1 0-16,-1 0 0 0,1-4 0 0,-1 0 0 0,0-2 0 15,-4-4 0-15,3 1 0 0,-2-2 0 0,-1 7 0 16,-8 1 0-16,3 3 0 0,-1-1 0 0,-3 5 0 15,-3 2 0-15,2 1 0 0,5 5 0 16,1 4 0-16,-6 1 0 0,2 4 0 0,2 1 0 0,-3 3 0 16,4 6 0-16,1 0 0 0,-9-5 0 0,5 5 0 15,1 0 0-15,0-3 0 0,3 0 0 0,-3-6 0 16,-2-2 0-16,5-2 0 0,0 0 0 0,2-4 0 16,7-4 0-16,4-2 0 0,-5-4 0 0,6-4 0 15,-1 0 0-15,0-4 0 0,0 1 0 0,-1-1 0 16,-2-4 0-16,2-1 0 0,-3 1 0 0,1-5 0 15,-1 2 0-15,2 2 0 0,-6 0 0 0,-6 7 0 16,0 3 0-16,-3 0 0 0,3 4 0 0,-6 2 0 16,0 0 0-16,0 2 0 0,-1 5 0 0,3 1 0 15,0 0 0-15,-1 2 0 0,-3-2 0 0,4 4 0 16,2 2 0-16,-1-3 0 0,0 1 0 0,1 1 0 16,-1-4 0-16,3-1 0 0,0 0 0 0,4-2 0 15,6-2 0-15,-7 2 0 0,11-5 0 0,-1-2 0 0,3 1 0 16,1-3 0-16,-3 1 0 0,0-5 0 15,0 1 0-15,-3 0 0 0,2-5 0 0,0 1 0 16,-1 1 0-16,-2-1 0 0,-3-1 0 0,-6 6 0 16,0 0 0-16,-5 0 0 0,-1 4 0 0,-7 2 0 15,2-2 0-15,0 4 0 0,-1 3 0 0,1 2 0 16,0-1 0-16,-3 0 0 0,4 0 0 0,-4 3 0 16,2 1 0-16,1 0 0 0,2-1 0 0,-1 1 0 15,2-3 0-15,4 5 0 0,2-7 0 0,2 0 0 0,1 2 0 16,-2-5 0-16,4-4 0 0,-4 3-516 0,2-4-133 15,2 1-522-15,3-2-1270 0,-7-2 562 0</inkml:trace>
  <inkml:trace contextRef="#ctx0" brushRef="#br0" timeOffset="116.5">7467 5429 3988 0,'6'2'536'0,"-2"-1"-181"0,-4-1-87 0,5 6 0 16,-4-5 3-16,2 0-8 0,-3-1-55 0,0 0-32 15,0 0-36-15,9 5-31 0,-6-5-55 16,-3 0-117-16,3 4-156 0,-3-4-248 0</inkml:trace>
  <inkml:trace contextRef="#ctx0" brushRef="#br0" timeOffset="4766.35">6663 6556 192 0,'-13'-2'385'16,"4"1"17"-16,2-2 16 0,-4 2 4 0,5 0-14 15,6 1-14-15,-8-2-16 0,3 1-21 0,0 0-14 16,5 1-10-16,0 0-15 0,0 0-19 0,-10 0-14 15,10 0-15-15,-5 2-16 0,5-2 0 0,0 0-18 16,0 0 3-16,0 0-1 0,0 0-16 0,23 4-13 16,-10-2-9-16,6-1-16 0,1-1-19 0,11 0-6 15,2 0-13-15,9 1-23 0,8-2-9 0,1 0-8 16,3 1-9-16,-3 2-56 0,1-2-41 0,-1 2 0 16,-12-3 0-16,-3 3 0 0,-3-2 0 0,-1 5 0 15,-3-6 0-15,-7 2 0 0,-5-4 0 0,-1 3 0 16,-7 2-20-16,0-2-122 0,-4 0-42 0,-1-2-42 0,-4 2-68 15,0 0-48-15,0 0-49 0,0 0-42 16,-31 2-45-16,11-4-45 0,-12 4-337 0,3-1-932 0,-6 1 413 16</inkml:trace>
  <inkml:trace contextRef="#ctx0" brushRef="#br0" timeOffset="5020.46">6764 6629 16 0,'-20'3'381'0,"2"-2"-10"0,1 1-15 15,4-2 29-15,3 3 27 0,1-1 36 0,4-2 21 16,-3 2-1-16,2-2-5 0,6 0-20 15,-8 1-8-15,8-1-11 0,-4 2-34 0,4-2-21 0,0 0-15 16,0 0-18-16,0 0-15 0,0 0-24 0,15 2-27 16,-3-4-27-16,5 3-16 0,7-1-28 15,6 1-85-15,5-1-114 0,-3 2 0 0,4-4 0 16,1 7 0-16,-4-4 0 0,3 0 0 0,-3 2 0 0,1-2 0 16,-6 1 0-16,-9-1 0 0,0 1 0 0,0-1 0 15,-6 0 0-15,-4-1 0 0,4 0 0 0,-7 2 0 16,-2-1 0-16,1 0 0 0,-5-1 0 0,9 0 0 15,-9 0 0-15,0 0 0 0,5 2 0 0,-5-2 0 16,0 0 0-16,6 1-275 0,-6-1-390 0,0 0-544 16,0 0-1309-16,0 0 579 0</inkml:trace>
  <inkml:trace contextRef="#ctx0" brushRef="#br0" timeOffset="6317.42">10023 6430 49 0,'-6'-1'325'0,"-2"1"2"0,0-1 8 0,2 1-14 15,6 0-2-15,-13-1-10 0,9-1 7 0,4 2 6 16,-9-1-6-16,9 1-5 0,0 0-2 0,-10 1-8 16,9 2-11-16,1-3-6 0,0 0-2 15,0 0-24-15,-8 0-6 0,8 0-12 0,0 0-12 0,-4 2 2 16,4-2-22-16,0 0-9 0,0 0-1 0,0 0-12 16,0 0-3-16,0 0-6 0,0 0-6 0,0 0 4 15,0 0-14-15,12 4 7 0,-12-4-8 0,20 0-8 16,-7 0-23-16,6 0-129 0,3 1 0 0,8 0 0 15,4 1 0-15,2 0 0 0,17-2 0 0,1 5 0 16,6-1 0-16,6-1 0 0,30-1 0 0,-4 2 0 16,-1-3 0-16,2 4 0 0,7-1 0 0,-2 4 0 15,2-3 0-15,5-1 0 0,1 1 0 0,-1 4 0 16,-2-6 0-16,2 6 0 0,-4-7 0 0,-9 2 0 16,-28-1 0-16,25 1 0 0,-25-1 0 0,-1-3 0 0,-6 0 0 15,0 3 0-15,-6-2 0 0,-15-1 0 0,-2 0 0 16,-6-3 0-16,-6 3 0 0,-3-1 0 0,-6 0 0 15,-3 0 0-15,0 0 0 0,-2-1 0 16,-3 1 0-16,-5 1 0 0,9 0 0 0,-9 0 0 0,9 0 0 16,-9 0 0-16,0 0 0 0,0 0 0 0,0 0 0 15,0 0 0-15,0 0-74 0,0 0-440 0,-28-1-47 16,14 3-44-16,-7-2-469 0,2 2-1162 16,-8-1 515-16</inkml:trace>
  <inkml:trace contextRef="#ctx0" brushRef="#br0" timeOffset="6750.33">10335 6559 109 0,'-12'-3'364'0,"2"1"16"15,2 1-4-15,1 0 16 0,0-1-15 0,1 1-7 16,1-2-11-16,0 1-16 0,-2 1 0 0,7 1-17 16,0 0-13-16,-6-1-20 0,6 1-9 0,-4-4-27 15,4 4-7-15,0 0-6 0,0 0-8 0,0 0-19 16,19-3 3-16,-2 0-2 0,5 2-5 0,12 0-5 16,3 1-10-16,21-4-9 0,0 0 0 0,6 4-10 15,35 0 1-15,-3 2-13 0,6-2 0 0,0 0-8 16,3 1-88-16,11 1-71 0,-2 5 0 0,-4-4 0 15,4 3 0-15,-8-5 0 0,-12 4 0 0,1-5 0 16,-2 0 0-16,-26 1 0 0,-6-1 0 0,-5-2 0 16,-2-1 0-16,-20 2 0 0,1-1 0 0,-6 0 0 15,-8-1 0-15,-1 1 0 0,-5-1 0 0,-2 1 0 0,-4-2 0 16,1 2 0-16,-3-1 0 0,-2 2 0 16,-1 0 0-16,1-1 0 0,-5 2 0 0,10-2 0 15,-10 2 0-15,5-2 0 0,-5 2 0 0,0 0 0 16,9 2 0-16,-9-2 0 0,0 0 0 0,7 4-15 15,-7-4-621-15,1 8-621 0,3-4-1362 0,-3 1 603 16</inkml:trace>
  <inkml:trace contextRef="#ctx0" brushRef="#br0" timeOffset="7883.33">16380 6543 377 0,'0'0'491'0,"-2"-8"26"16,2 5 11-16,0 3-6 0,-2-5-18 0,2 5-19 16,0 0-58-16,0-3-35 0,0 3-37 15,0 0-24-15,0 0-11 0,0 0-4 0,8 13-14 0,-5-7-13 16,4 3-23-16,2 1-10 0,3 1-14 0,5 1-27 15,-2 0-18-15,8 1-17 0,4-1-14 0,0-3-12 16,4 0-23-16,1-3-9 0,2-2-16 0,2-2-106 16,0-1 0-16,2-2 0 0,-2-1 0 0,3-2 0 15,-1-2 0-15,14-3 0 0,-16 0 0 0,0 0 0 16,15-7 0-16,-16 3 0 0,1-4 0 0,-4 2 0 16,4 0 0-16,-1 2 0 0,-2-2 0 0,-4 3 0 15,-1 1 0-15,-6 6 0 0,-3 1 0 0,-2 2 0 16,2 0 0-16,-6 4 0 0,1 1 0 0,0 3 0 15,-3 1 0-15,5 3 0 0,0 2 0 0,-2 0 0 16,2-1 0-16,4 6 0 0,-3-5 0 0,6 7 0 16,-7-8 0-16,1-2 0 0,10 4 0 0,-2-2 0 15,2-3 0-15,3 0 0 0,0-5 0 0,-3-1 0 16,1 0 0-16,3-3 0 0,-1-2 0 0,1 0 0 16,-1-3 0-16,0-1 0 0,0-3 0 0,0-2 0 0,2-1 0 15,0-3 0-15,-1 0 0 0,-4 1 0 16,0 2 0-16,-2 2 0 0,-2 3 0 0,-5 0 0 15,-1 0 0-15,-7 4 0 0,3 2 0 0,0 0 0 16,-2 3 0-16,-1-1 0 0,0 2 0 0,1 3 0 0,-2 1 0 16,0 0 0-16,2 1 0 0,-3-1 0 15,-1 2 0-15,2-2 0 0,1 4 0 0,5-1 0 16,1 2 0-16,-7-7 0 0,9 6 0 0,-4-5 0 16,1 4 0-16,6-5 0 0,-1 2 0 0,1-4 0 0,6 3 0 15,1-4 0-15,-1-2 0 0,3-1 0 0,-3-3 0 16,1-3 0-16,2 3 0 0,-1-6 0 0,3 1 0 15,-1 0 0-15,-1-2 0 0,-3-1 0 0,1 2 0 16,-1 2 0-16,-8 4 0 0,2 0 0 0,-5 2 0 16,-3 0 0-16,-1 4 0 0,0-1 0 0,-3 3 0 15,-4-1 0-15,3 2 0 0,2 2 0 0,-6-1 0 16,5 2 0-16,0-1 0 0,-3 1 0 16,2-1 0-16,1 1 0 0,0 0 0 0,5 0 0 0,-2 0 0 15,0-3 0-15,4 0 0 0,-2 1 0 0,1 0 0 16,7-3 0-16,-4 0 0 0,0-2 0 0,-3 2 0 15,4-4 0-15,-4 0 0 0,-3 1 0 0,6-1 0 16,-7-4-101-16,0 1-1248 0,1 0-1460 0,1-2 646 16</inkml:trace>
  <inkml:trace contextRef="#ctx0" brushRef="#br0" timeOffset="8004.33">19498 6589 247 0,'-9'2'485'0,"4"-2"-27"0,5 0 4 0,0 0-8 16,-14-3-38-16,7 0-49 0,-2 0-35 0,4 1-83 15,-3 1-113-15,0 0-169 0,1 0-240 0,7 1-277 16,0 0-597-16,-21-4 264 0</inkml:trace>
  <inkml:trace contextRef="#ctx0" brushRef="#br0" timeOffset="9316.93">22140 12294 3279 0,'-13'-30'167'16,"4"1"15"-16,-3 2-30 0,2 2 15 0,1 0 59 15,4 7 19-15,1 3 9 0,3 3-1 0,-3 2-20 0,0 0 9 16,4 4-6-16,-2 1-7 0,4 0-20 16,-4 2-19-16,2 3 17 0,0 0 7 0,0 0 12 0,0 0-2 15,2 18 1-15,-4-6 11 0,2 6-1 16,-4 11 4-16,4 2-118 0,-4 16-121 0,0-12 0 0,-1 18 0 16,-4-3 0-16,7-1 0 0,-6 1 0 15,2 1 0-15,-3 0 0 0,2-2 0 0,2 1 0 16,0-15 0-16,1 11 0 0,0-10 0 0,3 0 0 0,2-1 0 15,-1-2 0-15,2 2 0 0,0-3 0 0,0-1 0 16,1-4 0-16,-3-8 0 0,3 5 0 0,-3-8 0 16,0-4 0-16,4-4 0 0,-4-3 0 0,2-1 0 15,-4-2 0-15,2-2 0 0,0 0 0 0,-8-11-160 16,0-1-396-16,-1-1-36 0,2-5-83 0,-5-7-360 16,-1-3-1121-16,-2 2 496 0</inkml:trace>
  <inkml:trace contextRef="#ctx0" brushRef="#br0" timeOffset="9650.52">21760 12853 300 0,'-8'2'370'0,"8"-2"38"0,0 0-17 15,0 0 23-15,-6 0-2 0,6 0-5 0,0 0 2 16,-3 3 11-16,3-3-29 0,0 6-1 0,3 0-4 16,0-1-25-16,2 3-15 0,2 2-18 0,1-3-13 0,-2 4-38 15,0-3-10-15,1 2-20 0,2 1-27 16,-2-1-20-16,-2-2-15 0,1 3-18 0,2-3-8 0,-1 1-18 15,2-2-10-15,0-3-12 0,1 1-89 0,3 0-30 16,1-1 0-16,-1-1 0 0,6-3 0 0,-2 0 0 16,2-1 0-16,0-3 0 0,9-3 0 0,-6 1 0 15,4-4 0-15,3-1 0 0,-5-3 0 0,4 0 0 16,-2 3 0-16,-3-2 0 0,1 2 0 0,-7 2 0 16,-1 0 0-16,2 2 0 0,-7 0 0 0,-2 1 0 15,-2 1 0-15,0 0 0 0,-1 2 0 0,-1 0 0 16,0 0 0-16,-2-1 0 0,-3 4 0 0,2-1 0 15,-2 1 0-15,0 0 0 0,0 0 0 0,0 0-187 16,0 0-322-16,0 0-110 0,0 0-527 0,-6-5-1242 16,2 1 549-16</inkml:trace>
  <inkml:trace contextRef="#ctx0" brushRef="#br0" timeOffset="10966.84">21637 11196 2704 0,'0'-27'230'0,"0"8"-14"16,0-6-13-16,0-2 60 0,0 8-15 0,-1-7 20 15,1 8-2-15,-4 2-5 0,4 1-7 0,-1 1 6 16,1 4 13-16,0 1 9 0,-2 5-7 0,2-3-21 0,0 5-15 15,0 2-3-15,0 0 3 0,0 0 1 0,-15 20 7 16,3 2-11-16,3 7-18 0,-4 2-15 16,0 3-127-16,2 0-76 0,-1 11 0 0,1 1 0 15,2-10 0-15,1 9 0 0,3-11 0 0,2 1 0 0,5 0 0 16,3 0 0-16,1-6 0 0,3-1 0 16,1-4 0-16,4-8 0 0,7 1 0 0,-5-6 0 15,2-5 0-15,4-4 0 0,1-3 0 0,4-6 0 16,1-6 0-16,-1-5 0 0,-3-1 0 0,-3-3 0 0,-2-4 0 15,-1-3 0-15,-2-4 0 0,-2-11 0 16,0-5 0-16,-5 1 0 0,-5-1 0 0,0-5 0 16,-8-1 0-16,-1 3 0 0,-3 5 0 0,3 15 0 0,-5 1 0 15,1 9 0-15,-6 0 0 0,-1 13 0 0,3 4 0 16,-6 3 0-16,0 10 0 0,-6 5 0 0,-1 6 0 16,3 8 0-16,-4 13 0 0,3 1 0 0,2 4 0 15,8-12 0-15,1 14 0 0,6-11 0 0,3-1 0 16,4-1 0-16,0-2 0 0,6 1 0 0,1-2 0 15,2-3 0-15,5-2 0 0,1-6 0 0,-1-8 0 16,0 0 0-16,-1-3 0 0,6-5 0 0,0-3 0 16,-2-2 0-16,1-2 0 0,-3-4 0 0,3-2 0 15,-1-2 0-15,2-8 0 0,-3-2 0 0,1 0 0 16,-2-3 0-16,-2 1 0 0,1 3 0 0,-5 3 0 16,-1 6 0-16,-3 0 0 0,-1 5 0 0,3-1 0 0,-4 1 0 15,-2 4 0-15,4 2 0 0,-5 0 0 16,3 11 0-16,-2-3 0 0,-1 3 0 0,0 1 0 15,4 3 0-15,-1 1 0 0,-1 0 0 0,0-4 0 16,0 5 0-16,1-3 0 0,0 1 0 0,1-2 0 16,0-4 0-16,-1-2 0 0,2 2 0 0,1-2 0 15,-2-1 0-15,4-4 0 0,-3 1 0 0,0-2 0 16,3-2 0-16,2-3 0 0,0-1 0 0,0-1 0 0,5-2 0 16,0-2 0-16,1 1 0 0,-6 1 0 0,-1 1 0 15,3 0 0-15,-2 2 0 0,-2 3 0 0,3 0 0 16,-3 1 0-16,-3 1 0 0,2 3 0 0,-2 0 0 15,2 6 0-15,1-2 0 0,-3 0 0 0,0 4 0 16,3-4 0-16,-2 2 0 0,3 0 0 0,0-3 0 16,1 1 0-16,3 3 0 0,-3-4 0 0,9-4 0 15,-1 2 0-15,-4-4 0 0,7-1 0 0,-3 1 0 16,2-5 0-16,-2 1 0 0,0-1 0 0,-2-4 0 16,0 1 0-16,-2-3 0 0,0 0 0 0,1-1 0 15,-4-4 0-15,0 1 0 0,-3-2 0 0,-1-1 0 16,1-6 0-16,-3 8 0 0,-2 4 0 0,-2 2 0 15,-2 2 0-15,1 2 0 0,-3 3 0 0,-4 2 0 16,7 1 0-16,-16 5 0 0,5 4 0 0,4-1 0 16,-7 7 0-16,5-2 0 0,2 5 0 0,0-2 0 15,7 2 0-15,1-1 0 0,5-1 0 0,8 5 0 16,4-1 0-16,-2-8 0 0,11 0 0 0,5-3 0 16,-4-1 0-16,4-9 0 0,-1 2-497 0,2-4-192 15,0 2-479-15,4-5-1265 0,-5 0 560 0</inkml:trace>
  <inkml:trace contextRef="#ctx0" brushRef="#br0" timeOffset="12133.43">23300 11144 332 0,'-4'-8'529'0,"2"-1"16"0,-3 3 19 0,-2 0 10 0,-1 3 7 16,0 3-9-16,-1 1-10 0,-2 4-21 0,-1 0-26 15,-4 4-30-15,1 5-40 0,-2 8-34 16,0 2-35-16,-2-2-43 0,6 4-29 0,2 3-33 0,-3 0-26 15,7 2-239-15,1 1-6 0,3-7 0 16,1 8 0-16,5-3 0 0,3-4 0 0,1 2 0 16,3-3 0-16,0-8 0 0,5-2 0 0,-1-3 0 15,7-2 0-15,7-3 0 0,-7-2 0 0,7-5 0 0,0-2 0 16,1-2 0-16,-1-4 0 0,0-3 0 0,-1-7 0 16,-4 1 0-16,3-5 0 0,-5-3 0 0,1 3 0 15,-5-4 0-15,-3 5 0 0,-5 5 0 0,-1 0 0 16,-3 6 0-16,1 0 0 0,-5 3 0 0,0 1 0 15,1 4 0-15,-2 2 0 0,0 0 0 0,0 0 0 16,-14 13 0-16,9-2 0 0,1-1 0 0,0 2 0 16,1 1 0-16,1 3 0 0,2 2 0 0,1 0 0 15,3-1 0-15,1 1 0 0,3-4 0 0,-1-5 0 16,4 4 0-16,-2-8 0 0,7 4 0 0,-6-3 0 16,3-6 0-16,0 1 0 0,-3-1 0 0,3-2 0 15,5-3 0-15,-7-3 0 0,-2 1 0 0,-1-5 0 16,0-1 0-16,1-5 0 0,-3-6 0 0,-5 5 0 15,1-9 0-15,-2 0 0 0,-4 2 0 0,0-1 0 16,-4 2 0-16,2 10 0 0,-3 1 0 0,0 6 0 16,-4 2 0-16,-2-1 0 0,-2 5 0 0,-1 4 0 15,-1 3 0-15,3 3 0 0,1 2 0 0,1 0 0 16,4 5 0-16,3-1 0 0,3-2 0 0,4 6 0 16,2-6 0-16,2 6 0 0,3-2 0 0,5-3 0 0,2 2 0 15,9-1 0-15,-6-7 0 0,2 1 0 16,4-4 0-16,5-1 0 0,0-3 0 0,-1-4 0 0,-5 1 0 15,0-3 0-15,-4 2 0 0,2-4 0 0,-3-2 0 16,-2-1 0-16,0-2 0 0,-3 0 0 0,8-7 0 16,-8 9 0-16,-1-2 0 0,-1 4 0 0,-3 1 0 15,-2 2 0-15,0 3 0 0,-2-2 0 0,2 5 0 16,-5 0 0-16,0 0 0 0,6 8 0 0,-5-2 0 16,1 0 0-16,-1 5 0 0,-1 1 0 0,0 0 0 15,3 1 0-15,-2-3 0 0,3 2 0 0,-2 0 0 16,2 0 0-16,4-3 0 0,-3 0 0 0,1-2 0 15,3 1 0-15,1-3 0 0,-5-2 0 0,4-2 0 16,3-1 0-16,-2 0 0 0,0-5 0 0,2 1 0 16,2-3 0-16,-1-2 0 0,2-2 0 0,0 0 0 15,6-5 0-15,2 0 0 0,2 1 0 0,-11 2 0 16,4-2 0-16,-5 6 0 0,-3 1 0 0,3 0 0 16,-4 3 0-16,-5 1 0 0,1 1 0 0,-1 2 0 15,1 0 0-15,-5 1 0 0,5 5 0 0,-5 0 0 16,0 2 0-16,-1-2 0 0,1 2 0 0,-3 1 0 15,3 3 0-15,-1-3 0 0,2 3 0 0,-1-1 0 16,0-3 0-16,4-2 0 0,-3 2 0 0,3-3 0 16,1-1 0-16,2-1 0 0,0-2 0 0,-7 0 0 0,14-4 0 15,-5 2 0-15,4-2 0 0,0-1 0 0,-2-1 0 16,0-1 0-16,-1 0 0 0,1 1 0 0,1-2 0 16,-2 5 0-16,0-2 0 0,-3 2 0 15,0 3 0-15,-1-2 0 0,6 4 0 0,-7 0 0 0,3 1 0 16,0 2 0-16,-2 0 0 0,3 1 0 0,-1 0 0 15,-2 0 0-15,4 1 0 0,1-1 0 0,0 1 0 16,7-4 0-16,1-2 0 0,0 2 0 16,2-1 0-16,-1-4 0 0,3-1 0 0,-4-6 0 0,-2 0 0 15,9-3 0-15,-5-6 0 0,0 1 0 0,-3-1 0 16,-2-2 0-16,0-3 0 0,-2-1 0 0,-2-1 0 16,1-4 0-16,-3-3 0 0,3-14 0 0,-3 14 0 15,2-15 0-15,-6 12 0 0,1 3 0 0,-6 3 0 16,0 4 0-16,-1 8 0 0,4 6 0 0,-3 5 0 15,-2 2 0-15,1 4 0 0,0 0 0 0,-13 18 0 16,9 0 0-16,2 11 0 0,-6 2 0 0,4 21 0 16,-2 0 0-16,2-2 0 0,-1 4 0 0,1 0 0 15,-1-2 0-15,-1 3 0 0,-1-4 0 0,4 0 0 16,-3-1 0-16,1-14 0 0,1-2 0 0,1 1 0 16,-4-3 0-16,2 0 0 0,0-6 0 0,0-7 0 0,0-1 0 15,0-3 0-15,2-5 0 0,-1-4 0 16,2-1 0-16,-1-4 0 0,3-1 0 0,0 0 0 15,-6-8-20-15,4 1-552 0,2-4-47 0,2-5-57 0,-1-1-375 16,4-9-1138-16,5-4 503 0</inkml:trace>
  <inkml:trace contextRef="#ctx0" brushRef="#br0" timeOffset="12351.21">24901 11366 666 0,'0'-30'233'16,"0"5"38"-16,-5 6 31 0,2 0 22 0,0 3 48 16,-1 1 45-16,-4-4 28 0,3 1 30 0,0 3 36 0,3 4 6 15,2 0-13-15,-2 4-24 0,2-1-31 0,4 1-38 16,1 4-30-16,4 0-34 0,4 2-33 0,6 4-35 15,9 1-29-15,2 6-20 0,-1 2-217 0,2 2-13 16,-3 2 0-16,1 3 0 0,-6 3 0 0,0 0 0 16,-2-2 0-16,-6 3 0 0,-6-6 0 0,-8 1 0 15,-1-2 0-15,-6 0 0 0,-4-2 0 0,-7 1 0 16,-10-2 0-16,-5 3 0 0,-7-3 0 0,2-2 0 16,-2-3 0-16,-13-1 0 0,12-3 0 0,3 2 0 15,5-1 0-15,9-4-328 0,4 1-324 0,1 1-551 16,8-5-1301-16,10 2 576 0</inkml:trace>
  <inkml:trace contextRef="#ctx0" brushRef="#br0" timeOffset="12516.81">25958 11197 2245 0,'-66'7'-155'0,"3"5"-319"16,7 0 204-16,-3 4-292 0,8 4 130 0</inkml:trace>
  <inkml:trace contextRef="#ctx0" brushRef="#br0" timeOffset="13653.34">25571 11353 324 0,'0'-5'464'0,"4"-4"3"0,-3-1 2 16,-2 3-11-16,-2-1-16 0,2 1-13 0,1-2-16 0,-5 0-26 15,0 1-27-15,-3 0-4 0,3 4-32 0,-6 0-8 16,0 2-28-16,-8 0-2 0,6 4-4 0,-6 3-12 16,1 4-8-16,-1 0-14 0,-6 6-12 0,8-3-19 15,-1 1-6-15,5 1-25 0,2 0-14 0,2 1-16 16,-1 0-11-16,3 2-122 0,7-5-23 0,-1-2 0 15,1 3 0-15,5 0 0 0,0-4 0 0,4 0 0 16,0-2 0-16,0-7 0 0,4 2 0 0,0 0 0 16,6-6 0-16,1-3 0 0,-7 2 0 15,4-3 0-15,2-3 0 0,-3 0 0 0,4-6 0 0,-4 4 0 16,-6-3 0-16,4 1 0 0,-2-1 0 0,-2 2 0 16,-2 4 0-16,-3 2 0 0,0 3 0 0,-1 0 0 0,-3 2 0 15,3 1 0-15,-4 2 0 0,0 0 0 16,3 11 0-16,-3-1 0 0,0 1 0 0,1-1 0 0,-2 4 0 15,2-2 0-15,3-2 0 0,1 5 0 0,2-2 0 16,-3-1 0-16,4 2 0 0,3-7 0 16,-2 1 0-16,3-2 0 0,-1-3 0 0,1-5 0 0,1 1 0 15,-2-2 0-15,2-1 0 0,-2-2 0 0,1-2 0 16,-3 0 0-16,1-4 0 0,3-3 0 0,-4 2 0 16,0-7 0-16,-3 3 0 0,-2-1 0 0,5-6 0 15,-4 6 0-15,-1-7 0 0,-3 6 0 0,3 2 0 16,-4 2 0-16,1 6 0 0,1-2 0 0,-2 4 0 15,0-2 0-15,0 5 0 0,1 3 0 0,-1 1 0 16,1-5 0-16,-1 5 0 0,0 0 0 0,12 6 0 16,-3-2 0-16,1 2 0 0,1 1 0 0,6-2 0 15,-2 5 0-15,3-3 0 0,1 3 0 0,-1-3 0 16,1 5 0-16,-3-2 0 0,0 1 0 0,-4 0 0 16,-2-3 0-16,-1 2 0 0,-4-1 0 0,2 2 0 15,-5 1 0-15,-1-1 0 0,1-2 0 0,-5 3 0 16,1-1 0-16,-1 1 0 0,-1-2 0 0,3-3 0 15,-3-1 0-15,3 0 0 0,-2-1 0 0,3 0 0 16,0 2 0-16,5-5 0 0,-1 1 0 0,4 0 0 0,5-3 0 16,-1 0 0-16,6-3 0 0,-1 0 0 15,3-3 0-15,1-1 0 0,3-4 0 0,4-1 0 16,-2-5 0-16,-1-1 0 0,1-2 0 0,1-4 0 0,-3-3 0 16,5-10 0-16,2-6 0 0,-8-4 0 0,-3 1 0 15,2-5 0-15,0 2 0 0,-3 3 0 0,-3 3 0 16,-10 14 0-16,3 4 0 0,-4 5 0 15,-1 4 0-15,-3 3 0 0,0 5 0 0,-1 0 0 0,2 3 0 16,-2 4 0-16,0 1 0 0,0 0 0 0,-11 17 0 16,2 0 0-16,4 2 0 0,-2 8 0 0,0 6 0 15,2 1 0-15,-5 10 0 0,5-9 0 0,-3 9 0 16,6-9 0-16,-2-1 0 0,-3 3 0 0,5-4 0 16,-1 1 0-16,6-3 0 0,-3-2 0 0,2 0 0 15,1-2 0-15,2-4 0 0,0-3 0 0,-1-4 0 16,1-5 0-16,-1 1 0 0,6-3 0 0,-1-2 0 15,-2-3 0-15,1-6 0 0,0 4 0 0,-2-6 0 16,2-2 0-16,2-6 0 0,-3-4-96 0,-3-3-432 16,-3-5-45-16,0-8-33 0,-3 3-459 0,-2-1-1154 15,-4 0 511-15</inkml:trace>
  <inkml:trace contextRef="#ctx0" brushRef="#br0" timeOffset="14833.37">26430 11133 1352 0,'-27'-10'123'0,"0"1"35"0,9 5 20 0,-1-1 35 15,5 3 38-15,1 1 39 0,3-3 33 0,1 3 6 16,4 1 14-16,5 0 13 0,0 0 2 0,0 0-27 0,0 0-19 15,0 0-27-15,46 1-38 0,-13 1-11 16,3-2-23-16,2 0-26 0,14-5-31 0,-3 4-46 16,4-2-44-16,-15-2-45 0,11-1-56 0,-15 1-58 15,-1-4-45-15,-3 4-41 0,-5 1-24 0,-5-2 2 0,-1 3-2 16,-8 2 1-16,-3 1 17 0,-3-1 21 0,-5 1 31 16,6 2 36-16,-6 1 30 0,-1 4 45 0,-3-3 44 15,-1 5 42-15,1 0 31 0,0 2 36 16,-1 1 20-16,4 2 25 0,-5 1 18 0,2 2 12 0,0-2 15 15,4 3 11-15,-2-1 6 0,2 0 0 0,2 2-6 16,-2-1 3-16,1-2-12 0,4 0-20 0,-1-6-9 16,-3 3-8-16,2 0-11 0,-2-4-12 15,1 0-67-15,0-1-96 0,2-4 0 0,-3 2 0 0,2-1 0 16,-2-2 0-16,-1-3 0 0,13-3 0 0,-8-2 0 16,3-2 0-16,-2-1 0 0,8-5 0 0,-1-3 0 15,2-8 0-15,1 0 0 0,-2 3 0 0,2-4 0 16,0 3 0-16,0 0 0 0,-4 8 0 0,-1 0 0 15,-2 6 0-15,-4 0 0 0,0 3 0 0,3 0 0 16,-5 4 0-16,-3 1 0 0,0 0 0 0,7 11 0 16,-3-4 0-16,-4 1 0 0,0 6 0 0,0 4 0 15,0 0 0-15,0 0 0 0,-1 0 0 0,1-2 0 16,-3 3 0-16,3-4 0 0,0 2 0 0,0-4 0 16,4-4 0-16,-4 0 0 0,1-3 0 0,3-1 0 0,1 0 0 15,-1-3 0-15,1-2 0 0,-5 0 0 16,12-4 0-16,-8 0 0 0,3-1 0 0,1-4 0 15,0 0 0-15,1 0 0 0,-2 0 0 0,-2-1 0 16,11 0 0-16,-5-1 0 0,-3 4 0 0,-2 0 0 16,1 4 0-16,0 0 0 0,0 1 0 0,-1 1 0 15,3 2 0-15,-1 3 0 0,1 0 0 0,2 2 0 16,-1-2 0-16,1 3 0 0,4 2 0 0,0-1 0 16,4 3 0-16,-6-7 0 0,5 4 0 0,0-1 0 0,1-1 0 15,2-1 0-15,6-2 0 0,-6-3 0 16,2-1 0-16,-5-1 0 0,5-1 0 0,-1-1 0 0,3-8 0 15,-8 3 0-15,1-2 0 0,-3 1 0 0,0-3 0 16,0-2 0-16,0-8 0 0,0-2 0 0,-1 2 0 16,-5-3 0-16,0 1 0 0,-1-1 0 0,-3 2 0 15,-4 8 0-15,-1 2 0 0,-1 7 0 0,1 0 0 16,-4 2 0-16,-1 3 0 0,5 2 0 0,-14 6 0 16,4 3 0-16,-2 4 0 0,3 1 0 0,0 2 0 15,-1 4 0-15,2 4 0 0,3-5 0 0,5-2 0 16,0 1 0-16,2 0 0 0,1 1 0 0,5-4 0 15,2-1 0-15,-1-4 0 0,0 1 0 0,3-2 0 16,-1-4 0-16,6 1 0 0,-3-4 0 0,-4-2 0 16,4 0 0-16,-1-4 0 0,1 1 0 0,1-2 0 15,-3-2 0-15,2-3 0 0,-2 3 0 0,1-5 0 16,0 0 0-16,1-3 0 0,-5 8 0 0,2-2 0 16,-4 3 0-16,-2-1 0 0,0 3 0 0,1 0 0 15,-3 4 0-15,-3 0 0 0,8 4 0 0,-2-1 0 16,-2 2 0-16,-3 0 0 0,3 1 0 0,-4 3 0 15,3 0 0-15,-2 1 0 0,2-4 0 0,-1 3 0 16,1-2 0-16,1 2 0 0,0-1 0 0,-1-1 0 16,1-4 0-16,4 1 0 0,-4-2 0 0,1 0 0 0,6-2 0 15,1-1 0-15,1 0 0 0,1-1 0 0,-3-2 0 16,3 2 0-16,-2-1 0 0,-1-1 0 16,1 2 0-16,-1 1 0 0,3 1 0 0,-1 0 0 0,-3 0 0 15,3 0 0-15,-4 0 0 0,-1 1 0 0,3 1 0 16,1 0 0-16,-6 0 0 0,7 0 0 0,-3 0 0 15,2-1 0-15,0 0 0 0,1-3 0 16,0 0 0-16,0-1 0 0,3-3 0 0,2 0 0 0,1-4 0 16,-6 0 0-16,5-2 0 0,-4-3 0 0,5-3 0 15,-3-2 0-15,-1-3 0 0,-5-3 0 0,0-1 0 16,-2 2 0-16,-2-7 0 0,0-1 0 0,-5-1 0 16,-1 0 0-16,0 1 0 0,-3 0 0 0,5 4 0 15,-8 3 0-15,1 2 0 0,1 9 0 0,1 6 0 16,-2 6 0-16,0 3 0 0,5 0 0 0,-13 12 0 15,5 4 0-15,-1 7 0 0,7 7 0 0,-1-1 0 16,2 4 0-16,5 4 0 0,2 9 0 0,4-14 0 16,0 3 0-16,2-3 0 0,2 0 0 0,0-5 0 15,3-3 0-15,2-1 0 0,-6-9 0 0,-1 2 0 16,1-7 0-16,0-5 0 0,-2-1-421 0,1-1-137 16,-2-6-88-16,3 2-449 0,-3-4-1186 0,2-2 526 15</inkml:trace>
  <inkml:trace contextRef="#ctx0" brushRef="#br0" timeOffset="14955.91">28551 10915 361 0,'-19'-22'540'0,"4"8"17"16,3-2 27-16,-2 6 24 0,8 2 13 0,2-1-20 15,4 3-37-15,1 2-38 0,8-1-50 0,5 6-44 16,7 3-49-16,10 0-80 0,3 5-81 0,-1-1-113 16,4 6-156-16,-1 0-184 0,-1 2-220 0,14 7-576 0,-17-8-1112 15,-5 2 493-15</inkml:trace>
  <inkml:trace contextRef="#ctx0" brushRef="#br0" timeOffset="15604.35">28416 14301 314 0,'4'-17'541'0,"-2"2"9"0,-2-2 0 0,4 0 0 16,-1 4-4-16,-2 3-12 0,2 0-9 0,-2 5-18 15,0-1-37-15,-1-1-39 0,0 4-37 0,0 3-8 16,0 0-11-16,0 0-12 0,-4 28-18 0,-1-8-14 0,0 8-24 15,-3 6-135-15,2 1-172 0,-2 12 0 0,-1 0 0 16,0 2 0-16,3 4 0 0,-2 0 0 16,8 1 0-16,-5-1 0 0,1-1 0 0,0-2 0 15,1-1 0-15,0 0 0 0,3-16 0 0,-2 0 0 0,0-4 0 16,2-1 0-16,-1-2 0 0,-1-5 0 0,0-8 0 16,4-4 0-16,-4-1 0 0,2-5 0 15,0-1 0-15,0-2 0 0,0 0-233 0,-2-15-307 16,0 2-33-16,8-14-32 0,-4 0-435 0,6-6-1127 0,5-13 498 15</inkml:trace>
  <inkml:trace contextRef="#ctx0" brushRef="#br0" timeOffset="15950.09">28523 14441 841 0,'16'-49'220'0,"-6"17"53"0,-2-1 23 0,-3 6 47 15,-2 3 15-15,-1 7 49 0,-4 5 23 16,-4 1 16-16,2 4-13 0,0 1-12 0,-1 2-10 0,-4 4-11 16,-2 1-3-16,-1 4-25 0,-2 6-24 0,3-5-29 15,-3 5-23-15,-2 2-27 0,2 1-20 0,2 1-25 16,-1-1-21-16,-1 0-21 0,1-1-129 0,-1-1-53 15,1 0 0-15,5-4 0 0,-2-2 0 0,1 2 0 16,4-6 0-16,-3 0 0 0,3-2 0 0,5 0 0 16,-9-7 0-16,7 0 0 0,1-4 0 0,2-6 0 15,1-2 0-15,9-9 0 0,0-1 0 0,3-4 0 16,-2-1 0-16,1 3 0 0,0 4 0 0,0 3 0 16,0 7 0-16,-4 2 0 0,-4 7 0 0,-1 1 0 15,0 3 0-15,0 5 0 0,-4-1 0 0,7 15 0 16,-3 2 0-16,-3 1 0 0,3 10 0 0,0 4 0 15,-1-2 0-15,3 3 0 0,2 2 0 16,1-1 0-16,1-2 0 0,6 1 0 0,2-4 0 0,5-2 0 16,4-2 0-16,-4-5 0 0,5 3 0 0,3-4 0 15,-4-3 0-15,6-7 0 0,-5-3 0 0,2-8 0 16,-10 0 0-16,-1 0-71 0,-9-3-532 0,1-1-651 16,3-7-1357-16,-8 3 602 0</inkml:trace>
  <inkml:trace contextRef="#ctx0" brushRef="#br0" timeOffset="16600.56">27213 15469 98 0,'11'-4'532'0,"-2"2"35"0,-1 2 49 16,-4 1-16-16,1 1-20 0,-1 5-51 0,-1-1-39 15,-1-2-41-15,-4 7-31 0,-1 1-39 0,3-1-43 16,-9 2-24-16,-1-2-31 0,-3 0-32 0,2 2-15 16,-5-3-32-16,5-3-13 0,1-1-15 0,-2 0-17 15,1-3-17-15,-2 0-11 0,5-5-10 0,2 1-17 16,1-3-7-16,-3-5-10 0,7-3-4 0,1 0-33 16,1-6-48-16,4 0 0 0,9-6 0 0,-7 5 0 15,7-4 0-15,-3 8 0 0,8-5 0 0,-5 7 0 16,-3 5 0-16,1 0 0 0,-1 6 0 0,-2 2 0 15,3 4 0-15,1 5 0 0,1 6 0 0,-5 3 0 16,-1 8 0-16,-3 7 0 0,1 2 0 0,-2 13 0 16,-5 1 0-16,-2 1 0 0,2-3 0 0,-7 3 0 15,6-3 0-15,-1-12 0 0,-10 11 0 0,2-14 0 16,-4 12 0-16,-2-13 0 0,-2-3 0 0,0 1 0 16,-3-4 0-16,1-5 0 0,-3-4 0 0,8-7 0 15,-4-2 0-15,1-4 0 0,6-4 0 0,0 0 0 0,-2-10 0 16,0 3 0-16,4-7 0 0,0 0 0 0,4-1 0 15,2-9 0-15,5 0 0 0,2 8 0 0,2 0 0 16,5 0 0-16,1 0 0 0,4 4 0 16,4 3 0-16,-3 1 0 0,3 5 0 0,4 1 0 0,0 4 0 15,0 3 0-15,-2 1 0 0,0 1 0 0,6 3 0 16,-2 4 0-16,-3-6 0 0,4 7 0 0,-7-2 0 16,5 1 0-16,-5 0 0 0,-5-3 0 15,-3-2-36-15,8-2-393 0,-8 0-59 0,0-2-76 0,1-1-88 16,-1-4-352-16,-1 1-1088 0,-2-3 482 0</inkml:trace>
  <inkml:trace contextRef="#ctx0" brushRef="#br0" timeOffset="17287.55">27601 15513 3771 0,'0'-45'412'0,"0"16"-108"0,-4-1 27 16,0 4 73-16,1 6 7 0,2 5-14 15,-2 3-35-15,3 5-53 0,-1 2-60 0,0 1 11 0,1 4 9 16,0 0 0-16,-4 16-15 0,4-3-65 0,-5 6-189 15,5 0 0-15,-1 5 0 0,0-3 0 0,-2 4 0 16,3-6 0-16,0 2 0 0,1-5 0 16,-2-2 0-16,1-3 0 0,0-1 0 0,0-1 0 15,1-3 0-15,2-3 0 0,-2 0 0 0,7-3 0 0,-8 0 0 16,12-11 0-16,-3 4 0 0,3-8 0 0,3 2 0 16,4-9 0-16,-4 0 0 0,4 2 0 15,-7 7 0-15,1-1 0 0,-3 0 0 0,2 5 0 0,-2 0 0 16,-5 1 0-16,0 6 0 0,2 0 0 0,-2 4 0 15,1 1 0-15,2 5 0 0,-2-1 0 16,0 1 0-16,1 3 0 0,2 5 0 0,0-3 0 0,1 1 0 16,8-1 0-16,-3 1 0 0,-1-1 0 15,4-1 0-15,0-4 0 0,0 2 0 0,9-2 0 16,-8-2 0-16,2-2 0 0,7-2 0 0,-10-1 0 0,1-1 0 16,1-2-54-16,-2-3-137 0,-1-1 14 15,-1-4 18-15,-2 1 15 0,-5 3 18 0,3-6 19 16,-5 3 20-16,-3 2 23 0,-1-1 28 0,-3-2 19 15,-3 1 23-15,-2 3 18 0,1 1 24 0,-2 2 19 16,-5-1 11-16,-2 2 7 0,-4 2 21 0,4 3 2 16,-6 3 26-16,0 0-9 0,4 4-4 0,-2-1-8 0,3 2-3 15,-4 1-73-15,8-1-37 0,1 3 0 0,3-2 0 16,-1-2 0-16,6 1 0 0,-2-2 0 16,3 1 0-16,4-2 0 0,6-2 0 0,-3-2 0 15,3-2 0-15,3 0 0 0,-2-2 0 0,2-4 0 0,1 0 0 16,4-4 0-16,0-2 0 0,2-5 0 0,-7-1 0 15,6-5 0-15,-1-8 0 0,-4 4 0 16,3-7 0-16,-2 0 0 0,3-15 0 0,-3 2 0 16,-6 15 0-16,0-2 0 0,-2 4 0 0,-2 9 0 15,-3 1 0-15,-2 1 0 0,0 6 0 0,-2 3 0 0,-3 5 0 16,0 0 0-16,5 3 0 0,-13 9 0 0,4 0 0 16,-1 7 0-16,-2 9 0 0,3 3 0 0,4 1 0 15,1 5 0-15,-1 1 0 0,5 1 0 16,4 0 0-16,-1-1 0 0,4-2 0 0,-2 1 0 0,3-4 0 15,0-2 0-15,1-5 0 0,-4-4 0 0,1-3 0 16,3-2 0-16,-3-3 0 0,2 1-43 0,-5-9-537 16,3 2-107-16,-2 1-461 0,1-4-1241 0,1-1 549 15</inkml:trace>
  <inkml:trace contextRef="#ctx0" brushRef="#br0" timeOffset="18984.04">27592 16146 101 0,'3'-2'460'0,"1"-3"3"0,-2 1 1 16,0 2-5-16,2-1-20 0,-3 0-22 0,-1 3-23 16,0 0-21-16,0 0-11 0,0 0-12 15,0 0-12-15,-15 11-16 0,5-3-12 0,-2-2-14 0,-1 8-22 16,-2 0-17-16,6 0-27 0,0-1-23 0,-4 2-11 16,7-1-25-16,2-5-26 0,0 1 2 0,4 1-23 15,0-2-11-15,4-1-10 0,1-2-8 16,0-4-7-16,8 2-9 0,-4-3-1 0,6-1-4 0,-2-5-21 15,5 2 4-15,-5-4-10 0,1-4-4 0,0 2 2 16,-5 0-28-16,4-3-17 0,-4-2 0 0,-2 0 0 16,-3 0 0-16,1-2 0 0,-3 3 0 0,1 7 0 15,-3-5 0-15,2 7 0 0,-1-1 0 0,-1 0 0 16,0 5 0-16,-3-4 0 0,3 4 0 0,0 0 0 16,-3 16 0-16,1-4 0 0,2-1 0 0,2 3 0 15,1 1 0-15,-1-2 0 0,1 3 0 0,-1 0 0 16,0-5 0-16,2-2 0 0,-1 3 0 0,1-3 0 15,-2-1 0-15,3-3 0 0,-2 0 0 16,1-2 0-16,-2-1 0 0,3-1 0 0,-5-1 0 0,12-6 0 16,-2 2 0-16,0-2 0 0,-1-2 0 0,8-4 0 15,-2-2 0-15,6-1 0 0,-1-2 0 0,3-2 0 16,-1-2 0-16,-1 1 0 0,-4 9 0 0,1 2 0 16,-8 3 0-16,0-3 0 0,2 7 0 0,-8 0 0 15,-4 2 0-15,2 13-233 0,-4 2-265 0,-10 9-115 16,-6 1-529-16,4 4-1236 0,-13 13 547 0</inkml:trace>
  <inkml:trace contextRef="#ctx0" brushRef="#br0" timeOffset="20183.82">26846 16836 309 0,'-5'-12'590'0,"-5"-1"7"0,3 6 21 0,-1 0-23 0,0 2-44 15,-3 3-38-15,2 3-41 0,-3 7-29 16,3-2-24-16,-4 6-30 0,1 2-33 0,0 11-34 0,2 2-26 16,1 2-26-16,4 0-29 0,4-2-29 0,1 0-20 15,2-1-24-15,10-2-27 0,-2 0-19 0,0-6-21 16,11 1-39-16,-5-8 3 0,1-4-23 0,3-4 3 15,-2-1 0-15,1-2-30 0,-1-3-15 0,0-2 0 16,-1-1 0-16,-4-5 0 0,-2-2 0 0,0-1 0 16,-3-1 0-16,-1-2 0 0,-2-8 0 0,-3-1 0 15,-2-2 0-15,-2-2 0 0,-3 1 0 0,-4 3 0 16,-2 1 0-16,-1 4 0 0,0 6 0 0,-2 5 0 16,0-1 0-16,-2 4 0 0,3 5 0 15,-6 0 0-15,6 6 0 0,1 2 0 0,3 4 0 16,3 0 0-16,-1 0 0 0,4 7 0 0,3 0 0 0,3 3 0 15,10 2 0-15,1-6 0 0,4 4 0 0,5-5 0 16,-4-7 0-16,-1-1 0 0,13 2 0 16,-3-3 0-16,1-6 0 0,5-1 0 0,-4-2 0 15,-2-4 0-15,-1-5 0 0,1-2 0 0,-11 3 0 16,7-4 0-16,-1-2 0 0,-5 0 0 0,0-6 0 0,-3-1 0 16,-2 0 0-16,-4-3 0 0,-2 3 0 15,4-2 0-15,-6 10 0 0,-4 5 0 0,2-3 0 0,-2 5 0 16,-1 3 0-16,0 2 0 0,0 4 0 0,0 0 0 15,-9 12 0-15,4 4 0 0,-5-1 0 16,2 8 0-16,-1 7 0 0,4 2 0 0,-4 2 0 16,9-2 0-16,0 1 0 0,5 0 0 0,-1-3 0 15,3-4 0-15,2-1 0 0,-3-7 0 0,9-5 0 0,-2-2 0 16,0-5 0-16,-3-2 0 0,3-3 0 0,1-2 0 16,5 0 0-16,-6-2 0 0,-2-2 0 0,3-4 0 15,-1-3 0-15,0-2 0 0,-1-2 0 0,-1-6 0 16,2 0 0-16,-4-3 0 0,1-1 0 15,-2-3 0-15,-1 3 0 0,-2-2 0 0,3 5 0 0,-3 4 0 16,3 3 0-16,-7 7 0 0,0 0 0 0,-1 5 0 16,3 1 0-16,-3 3 0 0,0 0 0 15,-4 14 0-15,4-3 0 0,-1 10 0 0,-7 3 0 16,8 1 0-16,-1-4 0 0,-3 7 0 0,4-1 0 16,1-1 0-16,-2-8 0 0,2-2 0 0,-1-5 0 0,0-3 0 15,3 2 0-15,-2-6 0 0,3-1 0 0,0-2 0 16,-4-1 0-16,11-5 0 0,-3-1 0 0,2-1 0 15,-1 0 0-15,4-5 0 0,1-1 0 0,-1-2 0 16,3-6 0-16,-1 9 0 0,-3-1 0 16,0 1 0-16,-3 4 0 0,2 1 0 0,-4 4 0 15,0 1 0-15,-3-2 0 0,4 5 0 0,-2 2 0 0,-1 2 0 16,0 4 0-16,3 0 0 0,1 2 0 16,-4 0 0-16,3 3 0 0,2-1 0 0,0 1 0 15,-1-1 0-15,8-3 0 0,-1 1 0 0,-4-6 0 16,6-2 0-16,-5 0 0 0,1-2 0 0,2-2 0 15,3-2 0-15,-1-1 0 0,-7 0 0 0,6-5 0 16,-5 4 0-16,-2-2 0 0,0-1 0 0,3-5 0 16,1-2 0-16,-2-1 0 0,-3 1 0 0,-2 0 0 15,1-1 0-15,1 3 0 0,-3 2 0 0,-2 5 0 16,-1-1 0-16,-1 2 0 0,1 2 0 0,-3 3 0 16,0 0 0-16,0 0 0 0,0 0 0 0,-4 20 0 15,3-9 0-15,-4 4 0 0,2-3 0 0,3 5 0 0,1-1 0 16,2 1 0-16,0-3 0 0,0 0 0 0,-1-4 0 15,3-3 0-15,-4 1 0 0,4-3 0 16,1-2 0-16,1-1 0 0,2-2 0 0,0-1 0 16,2 0 0-16,-3 0 0 0,3-4 0 0,-3 2 0 15,1-5 0-15,1 1 0 0,-1-2 0 0,5-1 0 0,0 0 0 16,-1 3 0-16,0 1 0 0,-3 0 0 16,0 1 0-16,0 2 0 0,-2 3 0 0,0 0 0 0,-2 1 0 15,1 3 0-15,2 5 0 0,-4-1 0 16,0 4 0-16,1-1 0 0,-1 3 0 0,0 4 0 15,-1-5 0-15,5 2 0 0,-5-4 0 0,1 0 0 16,1-3 0-16,2 1 0 0,0-2 0 0,3-5 0 0,2-1 0 16,-1-1 0-16,2-2 0 0,-3-3 0 15,1-1 0-15,2-3-287 0,-6-1-161 0,2-7-90 16,-3 2-137-16,-4-4-366 0,-4-9-1127 0,-3 0 498 16</inkml:trace>
  <inkml:trace contextRef="#ctx0" brushRef="#br0" timeOffset="20317.95">27497 16601 5912 0,'-31'-2'177'0,"12"2"-94"0,6 0 41 15,6 3 81-15,7-3 25 0,0 0-47 0,0 0-58 16,43 6-72-16,-7 1-64 0,1-3-97 0,23 0-159 16,-4 5-234-16</inkml:trace>
  <inkml:trace contextRef="#ctx0" brushRef="#br0" timeOffset="21600">29152 16649 3299 0,'5'-15'404'0,"2"0"-109"0,-2 1-14 0,-3 4 41 16,1-1 32-16,-1 1 8 0,0 1-26 0,-5 3-49 15,1 0-27-15,-4 0 30 0,-1 5 16 16,-6 2 15-16,-4 5-1 0,1 3 0 0,-11 9-16 15,-4 3-174-15,-5 11-130 0,3 4 0 0,-3 5 0 0,16-11 0 16,-7 14 0-16,4 0 0 0,8-12 0 0,-1 14 0 16,5-15 0-16,3 1 0 0,8 1 0 15,0-3 0-15,8-3 0 0,7 0 0 0,4-7 0 16,-3-7 0-16,0-2 0 0,10 2 0 0,2-7 0 16,4-2 0-16,-4-5 0 0,4-3 0 0,-5-4 0 15,1-3 0-15,-1-3 0 0,-3-1 0 0,0-5 0 0,-4-1 0 16,1-1 0-16,-7 0 0 0,-3 5 0 0,-1 3 0 15,-4 0 0-15,1 4 0 0,-5 1 0 0,3-2 0 16,-5 7 0-16,0 0 0 0,0 4 0 16,0 0 0-16,0 0 0 0,-18 12 0 0,16-1 0 15,-1-1 0-15,-1 1 0 0,1 7 0 0,1-6 0 0,6 1 0 16,0 2 0-16,1 0 0 0,4-2 0 0,1-3 0 16,2-3 0-16,-2-1 0 0,3-1 0 15,-2-3 0-15,-2-2 0 0,5 0 0 0,-2-1 0 16,-1-3 0-16,-3-4 0 0,-2-1 0 0,-2-2 0 15,-1 0 0-15,-2-6 0 0,-2-2 0 0,-2-7 0 16,-1 8 0-16,-7-12 0 0,-3 10 0 0,1 3 0 0,-2 4 0 16,-6-4 0-16,5 9 0 0,-1 1 0 15,-5 4 0-15,3 4 0 0,1 3 0 0,0 6 0 16,0-1 0-16,4 4 0 0,5 3 0 0,3 0 0 16,1-1 0-16,2 4 0 0,7-2 0 0,6-2 0 15,7 6 0-15,0-8 0 0,6 1 0 0,6-4 0 16,-2-1 0-16,1-6 0 0,1-2 0 0,2-3 0 0,-1 0 0 15,0-3 0-15,-2-5 0 0,-1 1 0 0,-3-4 0 16,-7 0 0-16,5-4 0 0,-7 5 0 16,0-2 0-16,2 2 0 0,-2-2 0 0,-1 1 0 15,-3-1 0-15,-4 7 0 0,2 2 0 0,-4 1 0 16,-3 0 0-16,1 1 0 0,-3 3 0 0,0 0 0 16,0 0 0-16,0 18 0 0,-1-10 0 0,-3 3 0 15,-1 4 0-15,1-1 0 0,6 1 0 0,-2-2 0 16,-2 0 0-16,6-2 0 0,1 1 0 0,-1-2 0 15,1-2 0-15,3 1 0 0,2-3 0 0,0-4 0 16,2-1 0-16,2 1 0 0,0-4 0 0,4-1 0 16,0-2 0-16,-2-1 0 0,-4 1 0 0,6-4 0 15,-3 1 0-15,-2 3 0 0,-3-2 0 0,2 2 0 16,-1 3 0-16,-6-1 0 0,-1 2 0 0,1-2 0 16,-5 3 0-16,0 0 0 0,4 6 0 0,-4-3 0 15,0 4 0-15,-2 1 0 0,0 0 0 0,1 0 0 16,-2 1 0-16,3 3 0 0,0-2 0 0,3-4 0 15,-2 1 0-15,-1-1 0 0,4-1 0 0,0-3 0 16,2-2 0-16,2 1 0 0,2-2 0 0,4 0 0 0,-2-4 0 16,4-3 0-16,2-2 0 0,0 2 0 15,-1 1 0-15,1-3 0 0,-2 1 0 0,0 1 0 16,-5 3 0-16,-1 1 0 0,-1 0 0 0,-4 1 0 16,1 2 0-16,0 1 0 0,-6 0 0 0,10 5 0 15,-6 0 0-15,-3 0 0 0,4 0 0 0,-2 4 0 0,3 1 0 16,2-3 0-16,-2 2 0 0,3-1 0 15,4-5 0-15,-1 1 0 0,2-4 0 0,4-1 0 16,2-3 0-16,-1-3 0 0,0-4 0 0,4-3 0 16,-3-5 0-16,-3 5 0 0,0-5 0 0,1-7 0 15,-3 3 0-15,2-4 0 0,-7-4 0 0,3 1 0 16,-2-1 0-16,-2-3 0 0,0 1 0 0,-2 1 0 16,-2-2 0-16,-1 4 0 0,-2 2 0 0,-2 9 0 15,-2 7 0-15,0 3 0 0,0 2 0 0,-1 5 0 16,3 2 0-16,-9 16 0 0,-1 4 0 0,0 8 0 15,-4 18 0-15,1 5 0 0,3 4 0 0,2 1 0 16,-1 2 0-16,5 2 0 0,2-4 0 0,-5 6 0 16,3-6 0-16,-1-2 0 0,0-4 0 0,0-1 0 15,1-16 0-15,7-4 0 0,-7-4 0 0,0 0 0 16,0-7 0-16,3-5 0 0,-3-4 0 0,4-1 0 16,-4-3 0-16,2-3 0 0,2-2 0 0,0 0-570 15,-17-12-71-15,13 2-24 0,-3-6-388 0,0-3-1140 16,4-9 504-16</inkml:trace>
  <inkml:trace contextRef="#ctx0" brushRef="#br0" timeOffset="21816.68">30304 17180 2029 0,'11'-50'46'0,"-1"-1"92"16,0 5 64-16,8 1 41 0,-6 16 58 16,-3 3 47-16,2-1 43 0,5 4 33 0,0 2 29 15,-4 4 13-15,3-4 6 0,-1 8-12 0,0 2-11 16,5 3-18-16,4 3-25 0,-5 4-10 0,10-2-37 0,2 6-182 16,-3 2-177-16,-10 3 0 0,7 3 0 0,-7 1 0 15,0 8 0-15,-2 1 0 0,-4 3 0 0,-4-6 0 16,-6 1 0-16,-4 6 0 0,-7-7 0 0,-3-2 0 15,-10-1 0-15,-4 1 0 0,0-3 0 16,-5 0 0-16,0-3 0 0,0-2 0 0,0-3 0 16,0-2 0-16,13-2 0 0,-3-2 0 0,10-1 0 15,0 2 0-15,12 0 0 0,-8-5-383 0,8 1-117 16,0 4-36-16,25-16-85 0,-9 9-405 0,10-7-1110 16,5 1 491-16</inkml:trace>
  <inkml:trace contextRef="#ctx0" brushRef="#br0" timeOffset="23620.25">30701 16956 1094 0,'33'-9'158'16,"-6"2"79"-16,-9 0 38 0,1-3 40 0,-1 0 44 15,-1 1 41-15,-2-2 31 0,-2 1-10 0,1 0 25 16,-4 2 11-16,-2 1-7 0,-2 1 3 0,3 0-18 16,-5-3-19-16,-2 5-37 0,0 0-38 0,-2 4-33 15,0 0-25-15,0 0-18 0,0 0-25 0,-27 16-212 16,14-6-28-16,-7 9 0 0,-2 3 0 0,-2-1 0 16,4-1 0-16,1 1 0 0,3 0 0 0,6-5 0 15,3 0 0-15,1-5 0 0,0-1 0 0,5 2 0 16,1-5 0-16,1-2 0 0,3-2 0 0,0 1 0 15,7-4 0-15,1 1 0 0,-2-4 0 0,3 0 0 16,1-1 0-16,-1-6 0 0,6-1 0 0,-3 2 0 16,0-2 0-16,5-7 0 0,-5 7 0 0,-4 3 0 15,-1-3 0-15,-2-5 0 0,-2 5 0 0,-2 7 0 16,0-1 0-16,-1 0 0 0,-4 5 0 0,0 0 0 16,0 0 0-16,0 0 0 0,7 18 0 0,-8-8 0 15,2 3 0-15,-1 1 0 0,2 4 0 0,0-2 0 16,5 0 0-16,-2-5 0 0,1 0 0 0,0-1 0 15,2-4 0-15,2 1 0 0,-1-2 0 16,0-1 0-16,1-1 0 0,1-3 0 0,0-3 0 0,-1-1 0 16,-2-3 0-16,1-1 0 0,-1 0 0 0,-1 0 0 15,2-6 0-15,-1-1 0 0,-2-2 0 16,1-2 0-16,-4-9 0 0,1 10 0 0,-2-1 0 16,3 1 0-16,-3 6 0 0,0-2 0 0,0 5 0 0,0 0 0 15,1 4 0-15,-1-1 0 0,3-1 0 0,-2 4 0 16,-3 3 0-16,17 0 0 0,-17 0 0 15,23 5 0-15,-9 2 0 0,7 1 0 0,-5 1 0 0,-2 1 0 16,7 9 0-16,-7-6 0 0,-2 4 0 16,1-3 0-16,-1 1 0 0,-6 2 0 0,2-2 0 15,-4 0 0-15,-2 1 0 0,-2-5 0 0,-4 0 0 16,3 0 0-16,-1-2 0 0,-4 1 0 0,4-4 0 16,-1-2 0-16,1 4 0 0,2-8 0 0,-1 6 0 15,1-6 0-15,7 1 0 0,-7-1 0 0,18-1 0 16,-6-2 0-16,4 0 0 0,3-6 0 0,-3 2 0 15,9-10 0-15,-8 4 0 0,6-4 0 0,-1-2 0 16,2-4 0-16,-1-2 0 0,-4-4 0 0,-2-2-112 16,8-13-11-16,-7-3 12 0,4-5 10 0,-3 3 13 15,-2 0 9-15,3-3 29 0,-4 8 22 0,-6 11 18 16,-5 3 32-16,0 4 30 0,-1 8 29 0,-3 6 29 16,0 1 10-16,1 5-16 0,-1 3-1 0,-1 3 7 15,0 0-110-15,0 0 0 0,-8 39 0 0,3-10 0 16,-5 4 0-16,2 13 0 0,4 1 0 0,-3-1 0 15,0 0 0-15,0 1 0 0,3-12 0 0,-5 13 0 16,6-14 0-16,-2 1 0 0,0-2 0 0,5-3 0 16,0-3 0-16,-5-8 0 0,4-8 0 0,-2 1 0 15,3-5 0-15,0-1 0 0,3-1 0 0,-3-5 0 16,0 0 0-16,0 0 0 0,0 0 0 0,0 0 0 16,14-18 0-16,-10 5 0 0,-2-2 0 0,3-5 0 15,3-5 0-15,1 0 0 0,0 4 0 0,-5-7 0 16,1 10 0-16,-1 5 0 0,4 0 0 0,-4 1 0 15,3 2 0-15,-1 0 0 0,1 2 0 16,3 1 0-16,-3 0 0 0,2 3 0 0,5 4 0 16,-1-1 0-16,-4 2 0 0,5 2 0 0,-1 4 0 15,1 4 0-15,-1-1 0 0,-2 2 0 0,0 2 0 0,-2 4 0 16,-4 1 0-16,-3-3 0 0,2 1 0 0,-3-1 0 16,0-4 0-16,-2 4 0 0,-1-4 0 0,-1-2 0 15,1 0 0-15,-1-1 0 0,1-2 0 0,0-2 0 16,4-1 0-16,-2 2 0 0,-2-4 0 15,2-2 0-15,0 0 0 0,0 0 0 0,0 0 0 16,0 0 0-16,21-9 0 0,-10 1 0 0,1 3 0 16,3-5 0-16,5-8 0 0,2 1 0 0,-6 3 0 0,5-3 0 15,1 1 0-15,-7 7 0 0,2 0 0 0,-2 0 0 16,-2-2 0-16,-2 6 0 0,-1 3 0 16,-1 3 0-16,-9-1 0 0,16 8 0 0,-7 0 0 15,-1 0 0-15,-2 3 0 0,-3 0 0 0,0 1 0 16,0 1 0-16,-2 5 0 0,-1-6 0 0,2 1 0 15,0-4 0-15,-1-1 0 0,3-1 0 0,-4-2 0 16,-2 0 0-16,2 0 0 0,0-5 0 0,2 2 0 16,-2-2 0-16,0 0 0 0,0 0 0 0,17-8 0 15,-11 0 0-15,-1 0 0 0,3 0 0 0,2 0 0 16,-1 0 0-16,5-4 0 0,0 3 0 0,-5-1 0 16,4 3 0-16,-7 3 0 0,5 1 0 0,-5 0 0 15,5 1 0-15,1 3 0 0,-3 2 0 0,1 1 0 16,-2-2 0-16,-2-1 0 0,3 3 0 0,3-1 0 15,-3 1 0-15,2 1 0 0,-1 0 0 0,1-3 0 0,3 0 0 16,-3 0 0-16,-1 0 0 0,4 2 0 16,-1-2 0-16,1-3 0 0,-1-1 0 0,4-7 0 15,-2 3 0-15,-6-3 0 0,4 2 0 0,-3 0 0 16,4-1 0-16,-5-3 0 0,3-1 0 0,0 2 0 16,0-4 0-16,-4 1 0 0,-3-2 0 0,-2-1 0 15,-1 4 0-15,0 0 0 0,-4 0 0 0,0 4 0 16,-3 1 0-16,2 0 0 0,-3 5 0 0,-1 2 0 15,7 0 0-15,-17 5 0 0,9 2 0 0,1 0 0 16,-5 6 0-16,5 2 0 0,-1-2 0 0,4 3 0 16,1 0 0-16,3 0 0 0,0 2 0 0,4 0 0 15,4-4 0-15,1 1 0 0,2-6 0 0,-2 0 0 16,5-2 0-16,-1-4 0 0,-2-2 0 0,1 3 0 16,1-2 0-16,2-2 0 0,-2 0 0 0,-13 0 0 15,0 0 0-15,41-11 0 0,-41 11 0 0,23-11 0 16,-10 5 0-16,-13 6 0 0,18-12 0 15,-18 12 0-15,16-7 0 0,-16 7 0 0,0 0 0 0,0 0 0 16,0 0 0-16,0 0 0 0,0 0 0 0,0 0 0 16,35 14 0-16,-35-14 0 0,4 19 0 0,-4-19 0 15,3 14 0-15,-3-14 0 0,4 17 0 0,-4-17 0 16,0 0 0-16,9 16 0 0,-9-16 0 0,13 9 0 16,-13-9 0-16,0 0 0 0,24 3 0 15,-24-3 0-15,0 0 0 0,0 0 0 0,41-17 0 16,-32 9 0-16,-9 8 0 0,26-22 0 0,-12 7 0 15,2-7 0-15,-3-7 0 0,-1 7 0 0,-1-5 0 16,2-1 0-16,-3 1 0 0,3-7 0 0,-2 1 0 16,-2 0 0-16,4-2 0 0,-3 3 0 0,-3 3 0 15,-2 2 0-15,-4 9 0 0,3 9 0 0,-4 9 0 16,0 0 0-16,0 0 0 0,0 0 0 0,0 0 0 16,0 0 0-16,0 0 0 0,-21 45 0 0,15-15 0 15,1 1 0-15,1 1 0 0,-1 0 0 0,-3 0 0 16,3-1 0-16,0-2 0 0,0 0 0 0,-3-4 0 15,3-7 0-15,-1-2 0 0,0-1 0 0,6-15 0 16,-7 19 0-16,7-19 0 0,0 0 0 0,-6 12 0 16,6-12 0-16,0 0 0 0,0 0 0 0,0 0 0 15,0 0 0-15,0 0 0 0,34-46 0 0,-15 25 0 16,2 2 0-16,-1-4 0 0,3-2 0 0,2-1 0 16,-1 2 0-16,-1 1 0 0,1 3 0 0,-2 0 0 15,-7 8 0-15,-1 5 0 0,-14 7 0 0,22-10 0 16,-22 10 0-16,0 0 0 0,0 0-222 0,0 0-452 15,0 0-543-15,37 22-1316 0,-29-7 583 16</inkml:trace>
  <inkml:trace contextRef="#ctx0" brushRef="#br0" timeOffset="23752.41">33501 16856 260 0,'0'0'342'16,"10"18"4"-16,-10-18 14 0,0 0 43 0,0 0 45 16,0 0 46-16,14 14-5 0,-14-14-39 0,0 0-52 15,0 0-44-15,0 0-58 0,0 0-65 0,0 0-77 0,0 0-111 16,2 17-134-16,-2-17-145 0,0 0-132 0,-25 27-362 15,10-16-789-15,1 4 350 0</inkml:trace>
  <inkml:trace contextRef="#ctx0" brushRef="#br0" timeOffset="23950.54">31879 17636 7119 0,'-10'-2'165'0,"2"1"3"15,8 1 91-15,4-8 71 0,-4 8-180 0,22-12-150 16,-3 5 0-16,13-3 0 0,3 1 0 0,4-2 0 16,12 0 0-16,2 2 0 0,0 2 0 15,-14 2 0-15,0-2 0 0,-4 1 0 0,-2 2 0 16,-5 6 0-16,-9-4-158 0,-1 0-459 0,-2 1-109 16,-5 0-389-16,-11 1-1209 0,12 1 535 0</inkml:trace>
  <inkml:trace contextRef="#ctx0" brushRef="#br0" timeOffset="24118.37">31897 17672 135 0,'-23'4'428'16,"5"0"53"-16,6-1 71 0,1-1 95 0,6 0 52 15,5-2 2-15,0 0-21 0,0 0-42 0,28 6-48 16,9-6-54-16,15-1-57 0,-1 5-49 0,3-8-44 16,-2 4-68-16,1-6-84 0,2 6-90 0,0-1-113 15,-5-8-141-15,-9 5-143 0,10-6-129 0,-19 0-133 16,1 3-125-16,-6-4-396 0,1 3-1120 0,-11 1 496 15</inkml:trace>
  <inkml:trace contextRef="#ctx0" brushRef="#br0" timeOffset="24250.81">32619 17660 2869 0,'0'0'380'0,"0"0"-5"0,-2 5 35 0,2-5 27 16,0 0 25-16,0 0-2 0,0 0-84 0,0 0-57 15,0 0-69-15,0 0-18 0,0 0-53 0,15 1-99 16,-15-1-134-16,0 0-179 0,0 0-221 0,0 0-561 15,0 0-1099-15,0 0 485 0</inkml:trace>
  <inkml:trace contextRef="#ctx0" brushRef="#br0" timeOffset="31302.05">21907 14047 374 0,'3'-10'428'0,"2"0"6"0,-4 4-2 0,0 0-8 16,3 0-18-16,-3 2-6 0,-1-1-15 0,2 1-5 15,-2 4-9-15,0-5-19 0,0 5-8 0,0-4-3 16,0 4-26-16,0 0 14 0,0 0 4 0,0 0 1 16,0 0-12-16,-8 11-3 0,2-2-13 0,-1 3-14 15,1 5-4-15,-2 6-15 0,-2 7-264 0,1 2-9 16,0 2 0-16,-5 11 0 0,5-10 0 0,-4 10 0 16,6 2 0-16,0-12 0 0,0 12 0 0,0-12 0 15,1-2 0-15,1 1 0 0,0 1 0 0,-1-1 0 16,3-5 0-16,1 1 0 0,1-5 0 0,0-2 0 15,-2-5 0-15,1-4 0 0,2-6 0 0,-2 2 0 16,2 0 0-16,-1-6 0 0,0 0 0 0,1-4 0 16,0 0 0-16,0 0 0 0,0 0 0 0,-9-18 0 15,6 6 0-15,3 0 0 0,-1-4-539 0,2-11-175 16,1 0-443-16,0-2-1252 0,3-5 554 0</inkml:trace>
  <inkml:trace contextRef="#ctx0" brushRef="#br0" timeOffset="31700.62">21884 14105 101 0,'1'-19'366'16,"-2"4"0"-16,-3 2 34 0,3 4 23 0,-2-4 1 0,2 2 11 16,-3 0-11-16,3 3-17 0,-3 2-17 15,2 0-22-15,-1 1-21 0,-1 3-15 0,4 2-13 16,-14 1-16-16,5 2-14 0,-2 3-15 0,-1 0-21 16,-2 4-21-16,-2 1-12 0,0 1-14 0,1 1-14 0,1-3-30 15,-1 3-10-15,3 1-14 0,-2-2-14 0,1-1-8 16,5-2-14-16,2-1-9 0,-3-1-9 0,4-2-9 15,1-2-4-15,0 1-68 0,-1-2-3 16,5-2 0-16,0 0 0 0,0 0 0 0,0 0 0 0,0 0 0 16,10-14 0-16,-2 6 0 0,6-5 0 0,-2 1 0 15,3-3 0-15,-1 1 0 0,3 0 0 0,1-4 0 16,-3 5 0-16,-4 2 0 0,2-1 0 16,-3 5 0-16,1 0 0 0,-6 3 0 0,2 1 0 0,0 0 0 15,-1 3 0-15,-6 0 0 0,9 4 0 0,-4 0 0 16,2 4 0-16,-1 2 0 0,-1-1 0 0,0 6 0 15,3-1 0-15,-2 2 0 0,2 2 0 0,-3-1 0 16,0 0 0-16,-1-1 0 0,5-2 0 0,-4-1 0 16,0-3 0-16,4 0 0 0,-5-2 0 0,5-1 0 15,-1-1 0-15,-1-1 0 0,0-1 0 0,2-3 0 16,-2-1 0-16,1 0 0 0,5-4 0 0,-2 2-23 16,-2-5-546-16,1-1-186 0,3-2-386 0,-3 2-1236 15,3 1 547-15</inkml:trace>
  <inkml:trace contextRef="#ctx0" brushRef="#br0" timeOffset="31835.1">22287 14246 4708 0,'2'0'442'0,"-2"0"-166"0,0 0 53 15,0 0 78-15,0 0-1 0,5-7-52 0,-5 7-60 16,0 0-63-16,0 0-52 0,0 0-23 0,0 0-40 16,4-3-62-16,-4 3-72 0,8 4-144 0,-2-2-177 15,-6 4-255-15</inkml:trace>
  <inkml:trace contextRef="#ctx0" brushRef="#br0" timeOffset="37434.81">22703 14062 141 0,'0'-12'470'0,"0"2"13"0,0 4 14 0,-2-1-10 15,0 2-20-15,2 1-35 0,0 0-34 0,0 4-30 16,-1-3-11-16,1 3 5 0,0 0-3 0,0 0-14 16,0 11-1-16,0-3-6 0,0 2-4 0,-2 2-6 15,0 4-10-15,4 2-14 0,-4 1-11 0,2 6-11 16,-4 3-14-16,2-3-52 0,-1 3-216 0,-3 1 0 0,1 1 0 16,2 0 0-16,-2 2 0 0,-1 0 0 15,-1 0 0-15,2-1 0 0,2-1 0 0,0 2 0 16,0-3 0-16,1 4 0 0,-1-8 0 0,2 3 0 15,0-10 0-15,1 2 0 0,0-2 0 0,-2-2 0 16,2-5 0-16,0-2 0 0,-1 0 0 0,1-3 0 16,1-1 0-16,-2-2 0 0,1-3 0 0,0 0 0 15,0 0-457-15,-13-8-123 0,11 1-63 0,-5-3-443 16,4-6-1175-16,0-2 520 0</inkml:trace>
  <inkml:trace contextRef="#ctx0" brushRef="#br0" timeOffset="37816.78">22698 14182 3208 0,'0'-19'292'0,"-2"2"-121"0,0-1-21 0,-2 1 49 0,1 2 41 16,-1-1 9-16,-3 2 0 0,2 0-15 0,1 5-26 15,1 0 3-15,-3 2-11 0,3 1 0 16,-4 3 0-16,1 1-14 0,-1 2 3 0,7 0-1 16,-16 6-6-16,4 1-15 0,3 0 0 0,-6 4-13 0,2-2 4 15,-2 4-22-15,2 0-11 0,0-2-3 0,2 1-14 16,-1 1-9-16,2-5-8 0,5 0-9 0,-3-1-56 15,5-2-26-15,-1 0 0 0,0-2 0 0,3 0 0 16,1-3 0-16,0 0 0 0,0 0 0 0,14-9 0 16,-4 1 0-16,0 0 0 0,4-5 0 0,0-1 0 15,4-6 0-15,4 1 0 0,-3 0 0 0,-5 3 0 16,-1 1 0-16,0 2 0 0,0 0 0 0,-3 5 0 16,-3-1 0-16,2 5 0 0,-5-1 0 0,0 1 0 15,2 3 0-15,-2 1 0 0,3 3 0 0,-4 3 0 16,5-1 0-16,-3 4 0 0,0-1 0 0,0 2 0 0,1 1 0 15,1-2 0-15,-2 3 0 0,3-1 0 0,-3 0 0 16,0 0 0-16,-1-3 0 0,5 2 0 16,-3-3 0-16,1 1 0 0,-1-2 0 0,2-1 0 15,-4-2 0-15,6 3 0 0,-6-4 0 0,0 1 0 0,1 0 0 16,-1-1-272-16,-1 2-373 0,2 0-568 0,-2 0-1313 16,2 1 581-16</inkml:trace>
  <inkml:trace contextRef="#ctx0" brushRef="#br0" timeOffset="37950.44">22942 14225 941 0,'11'9'193'0,"1"-2"64"15,-4 2 37-15,-2-4 28 0,2 0 42 0,-2 0 60 0,-2-2 43 16,0 0 20-16,0-2 14 0,-3 2-7 16,4-2-15-16,-2 1-26 0,-3-2-35 0,6 2-39 0,-1 0-38 15,-5-2-33-15,9 2-59 0,-4 0-77 0,2-1-98 16,0 1-136-16,-3 0-195 0,0 2-213 0,1-1-668 16,-4 3-1234-16,1-2 546 0</inkml:trace>
  <inkml:trace contextRef="#ctx0" brushRef="#br0" timeOffset="42133.25">29285 12258 180 0,'0'-6'304'0,"0"-1"0"0,1-3 6 16,-1 3-3-16,4-3-2 0,-3 3 12 0,1-4 7 15,-1 2 11-15,-1 0 5 0,1 1-2 0,2 0 9 16,-3 2-1-16,1 0 6 0,-1 0-20 0,0 2-13 16,0-1-13-16,0 5-34 0,0 0-7 0,0 0-11 15,0 0 12-15,-8 14 2 0,3-3-10 0,-4 12-4 16,3 6-7-16,-2 5-9 0,-1 12-12 0,2 4-9 15,-4 0-157-15,6 2-60 0,0 3 0 0,5 2 0 16,0-3 0-16,-4 0 0 0,6-3 0 0,-2-1 0 16,0 2 0-16,-2-5 0 0,2-11 0 0,0 11 0 15,0-10 0-15,-4-5 0 0,3-1 0 0,1 1 0 16,-2-5 0-16,0 0 0 0,-1-9 0 0,1-1 0 0,2-6 0 16,-1 2 0-16,1-5 0 0,0-1 0 0,-2-1 0 15,2-1 0-15,-2-1 0 0,2-4 0 16,0 0 0-16,0 0 0 0,0 0 0 0,0 0 0 15,0-26 0-15,-2 15-482 0,0-7-164 0,-3 1-532 16,3-1-1275-16,-4 0 565 0</inkml:trace>
  <inkml:trace contextRef="#ctx0" brushRef="#br0" timeOffset="42533.11">28967 13038 2826 0,'0'0'274'15,"-10"-4"-85"-15,4 3-25 0,6 1 35 0,-6-2 38 16,1 1-12-16,1-1-23 0,4 2-31 0,0 0-21 0,0 0 10 16,0 0 4-16,0 8 7 0,1-2-2 0,2 0 3 15,-1 0-11-15,4 2-6 0,-1 2-9 0,-1 0-8 16,3 0-3-16,-1-1-10 0,0 1-9 16,1 2 2-16,-1-2-14 0,2 1-6 0,1-1-10 0,0-1 6 15,-1 0-8-15,2-2-6 0,-1 1 1 0,0-2-3 16,1 0 6-16,2-2-5 0,6 1 5 0,-6-2 4 15,8 0-3-15,-2-3 1 0,3-2 9 16,0 1 1-16,-1-4 4 0,-1 0 12 0,4 0-106 0,-5-2-6 16,1-1 0-16,-2-1 0 0,0-1 0 0,-6-1 0 15,3-1 0-15,-1-1 0 0,-5 2 0 0,3-3 0 16,-4 4 0-16,0-6 0 0,0 3 0 0,0-2 0 16,-2 5 0-16,-1-3 0 0,-1 3 0 0,-1 0 0 15,2 0 0-15,-4 3 0 0,0-1 0 0,2-1 0 16,-1 0 0-16,1 5 0 0,-2-2 0 0,2 1 0 15,-2 0 0-15,3 0 0 0,-3 2 0 0,0 3 0 16,2-5 0-16,0 2 0 0,-2 3 0 0,1-4 0 16,-1 4 0-16,4-4 0 0,-4 4-234 0,4-2-1093 15,3 2-1436-15,0 0 635 0</inkml:trace>
  <inkml:trace contextRef="#ctx0" brushRef="#br0" timeOffset="42667.68">29667 13034 84 0,'-4'3'403'15,"4"2"-18"-15,-4-3 25 0,4-2 20 0,-3 5 14 16,3-5-13-16,-6 1-37 0,6-1-43 0,0 0-34 0,0 7-47 16,2-3-63-16,2 0-90 0,-4-4-131 15,3 4-172-15,-3-4-489 0,0 0-729 0,3 7 323 16</inkml:trace>
  <inkml:trace contextRef="#ctx0" brushRef="#br0" timeOffset="51170.85">7381 7620 3895 0,'-6'-4'145'0,"-2"-1"-89"15,3 1-8-15,0 0 68 0,-3 3 61 0,3-2 22 16,4 1-25-16,1 2-37 0,-5-2-33 0,5 2-6 0,0 0 1 16,0 9 8-16,4-2 4 0,-2-1 3 0,7 4 2 15,-4 1-1-15,4-2 10 0,4 3 1 0,0 0 2 16,2-2 4-16,2-1 5 0,0 4 2 0,3-8 3 15,0 4 8-15,1-5 2 0,8 0-4 0,-2-1-2 16,4-3-3-16,3-1 0 0,2-2-6 0,-2 0-9 16,3-4-9-16,-1 1-11 0,3 0-31 0,-2-6-77 15,-3 2 0-15,3 1 0 0,-4 2 0 0,2 0 0 16,-4 0 0-16,-3 1 0 0,0 2 0 0,-8 3 0 16,-2 1 0-16,1 2 0 0,-6 0 0 0,4 4 0 15,-2 1 0-15,0 2 0 0,2 3 0 0,-3 1 0 16,0 2 0-16,7 3 0 0,-7-3 0 0,6 3 0 15,2-2 0-15,-7-4 0 0,7 4 0 0,2-1 0 16,-2-3 0-16,-2-2 0 0,7-4 0 0,3-1 0 16,-2 0 0-16,0-3 0 0,1-2 0 0,-1 0 0 15,-2-6 0-15,2 1 0 0,0-2 0 0,-7-1 0 16,-1-2 0-16,-2 3 0 0,2-2 0 0,-2 0 0 16,0 3 0-16,1-5 0 0,-5 4 0 0,2-2 0 0,-5 5 0 15,-1 0 0-15,3 1 0 0,-4 2 0 0,3 1 0 16,-1 3 0-16,2-1 0 0,2 2 0 15,-2-1 0-15,4 3 0 0,-1 1 0 0,2 1 0 0,-1-4 0 16,3 2 0-16,3-1 0 0,4 1 0 0,-1-2 0 16,2-3 0-16,-7 1 0 0,2-2 0 0,7 1 0 15,0-5 0-15,-9 1 0 0,7 0 0 0,-5-2 0 16,4-1 0-16,-5 1 0 0,-4 2 0 0,2-3 0 16,-3-2 0-16,2 3 0 0,-1 0 0 0,0 0 0 15,-2 1 0-15,-3 3 0 0,2-1 0 0,-2 1 0 16,0 1 0-16,6-2 0 0,-5 4 0 0,1 0 0 15,1-1 0-15,-3 1 0 0,1 0 0 0,0 2 0 16,-1-2 0-16,-1-1 0 0,0 1 0 0,-2 0 0 16,1 0 0-16,-3-2 0 0,1 1 0 0,-5-1 0 15,6 0 0-15,-6-2 0 0,1-1-1366 0,-1 0-1478 16,-4 3 654-16</inkml:trace>
  <inkml:trace contextRef="#ctx0" brushRef="#br0" timeOffset="57717.3">3041 3093 3197 0,'-4'-6'91'0,"3"3"19"0,-4-3 24 15,1 4 41-15,3-1 14 0,1 3-1 0,-4-4-12 16,4 4-21-16,0 0-23 0,0 0 4 0,0 0 14 16,0 0 11-16,4 11 11 0,1-2-8 0,4 1-6 15,0 3-10-15,2 4 0 0,3-2-4 0,-1 1-7 16,6 4-13-16,2-2-8 0,-2 1-7 0,-4-4-3 16,1-2-10-16,0 3-3 0,1-4-4 0,-2-1 2 15,2-1-3-15,2-4 6 0,-1 0 9 0,4-5 10 16,6-1-1-16,0-2-5 0,1-5 2 0,3-1 0 15,-1-1-5-15,2-1-3 0,-2-2-7 0,2-3-5 16,-1-3-10-16,1-1-79 0,-2 1 0 0,1 3 0 16,-4 0 0-16,-3 1 0 0,1 4 0 0,-8 2 0 15,1 2 0-15,-5 4 0 0,0 0 0 0,4 1 0 16,-3 2 0-16,2 6 0 0,1 1 0 0,-3 2 0 16,1 3 0-16,4 2 0 0,-5-2 0 0,6 5 0 15,-5-5 0-15,-2-1 0 0,3 3 0 0,1-3 0 16,-4-2 0-16,1 1 0 0,2-4 0 0,-3 1 0 15,5-3 0-15,2-2 0 0,-1 0 0 0,2-3 0 16,6-2 0-16,3-2 0 0,-1-2 0 0,2-3 0 16,3-1 0-16,-2-4 0 0,0 2 0 0,2-2 0 15,1 2 0-15,-2-2 0 0,-2 5 0 0,0-1 0 16,-1 2 0-16,-2-1 0 0,-1 6 0 0,-5 2 0 16,-3 1 0-16,0 1 0 0,0 2 0 0,-1 4 0 15,1-3 0-15,-1 2 0 0,-3 1 0 0,3-2 0 16,-1 0 0-16,-6 0 0 0,3-1 0 0,-2-1 0 15,-1 0 0-15,1-2 0 0,0 0 0 0,1 1 0 16,7-6 0-16,-7 4 0 0,5-5 0 0,4 1 0 16,6-5 0-16,-2 0 0 0,0 2 0 0,1-6 0 15,4 2 0-15,-4-2 0 0,2 2 0 0,-1-4 0 16,-1 0 0-16,0 0 0 0,-3 2 0 0,-5 4 0 16,-2 0 0-16,-3 6 0 0,-2-3 0 0,0 3-23 15,-3 3-713-15,2-1-503 0,-12 1-1342 0,14 1 594 16</inkml:trace>
  <inkml:trace contextRef="#ctx0" brushRef="#br0" timeOffset="57868.96">5904 3259 6146 0,'-1'0'318'0,"1"0"-144"16,0 0 4-16,-12 1-50 0,12-1-40 0,0 0-53 15,-5 1-88-15,5-1-128 0,0 2-130 0,0-2-235 16,8 10-450-16,-2-4-1079 0,0-1 477 0</inkml:trace>
  <inkml:trace contextRef="#ctx0" brushRef="#br0" timeOffset="59569.82">14463 7607 1 0,'-29'6'378'0,"8"-3"8"0,2 1 10 0,-1-3 8 16,7 1 4-16,0 0 5 0,0 1-1 0,5-2-8 15,-1 3-10-15,0-3-17 0,3 1-24 0,6-2-3 16,-4 3-16-16,0-1 9 0,4-2-16 0,0 0-2 16,14 8-18-16,3-5-14 0,5 1-12 0,12-3-13 15,5 0-18-15,23 0-14 0,29 2-16 0,-2 0-1 16,6 0-107-16,-3-3-112 0,4 2 0 0,1-2 0 16,5-3 0-16,-5 10 0 0,4-7 0 0,-2-2 0 15,-5 4 0-15,-25 0 0 0,-4-3 0 0,-1 3 0 16,-4-3 0-16,-2 2 0 0,-7 0 0 0,-10-1 0 0,-8 0 0 15,-5 0 0-15,-7 2 0 0,-2-2 0 16,-9 0 0-16,-6-2 0 0,2 2 0 0,-6 0 0 16,0 0 0-16,0 0 0 0,-32-7-167 0,4 7-310 0,-4-1-35 15,-5 2-48-15,0-4-56 0,-15-1-361 0,-5 5-1058 16,1 2 468-16</inkml:trace>
  <inkml:trace contextRef="#ctx0" brushRef="#br0" timeOffset="59750.31">14919 7753 24 0,'-54'8'384'0,"13"-2"-15"15,8 1 3-15,3-4 39 0,10 2 28 0,1-2 20 16,6 0 6-16,2 1-9 0,3-3-10 16,3 0-2-16,5-1-4 0,0 0-12 0,0 0-13 0,36 0-26 15,-3-1-23-15,4 0-26 0,17 1-24 0,5-3-24 16,6 2-27-16,31 1-24 0,-2-2-20 0,5 5-21 16,-1 0-191-16,-2-3-9 0,2-2 0 0,3 6 0 15,-7-1 0-15,3-1 0 0,-5-2 0 0,0 1 0 16,-28-2 0-16,25-2 0 0,-25-1 0 0,-3 1 0 15,-2-4-68-15,-1 0-384 0,-6-1-121 0,-15 0-610 16,19-1-1283-16,-5 2 568 0</inkml:trace>
  <inkml:trace contextRef="#ctx0" brushRef="#br0" timeOffset="60050.64">18855 7892 28 0,'-4'-6'644'0,"2"-3"-25"0,-1 3 20 0,2-3 26 15,1 1-31-15,0-3-36 0,5 5-33 0,3-5-39 16,6 2-39-16,4 0-41 0,11 3-46 0,4 0-37 16,4 5-40-16,17-2-28 0,-3 4-34 0,5 0-23 15,-1 0-24-15,-3 1-29 0,1 2-124 0,2-3-61 16,-1 1 0-16,-2 1 0 0,-16-2 0 15,2 1 0-15,-5-1 0 0,-3 0 0 0,-10-2 0 0,0 1 0 0,-9 0 0 16,-1-1-115-16,-6 1-52 0,-1-3-40 16,-3 3-39-16,0 0-55 0,-19-7-46 0,-1 6-41 15,-8 1-55-15,-3-4-55 0,-8 8-416 0,-1-4-989 16,1 2 438-16</inkml:trace>
  <inkml:trace contextRef="#ctx0" brushRef="#br0" timeOffset="60333.41">18562 7996 244 0,'-51'3'454'0,"17"2"24"16,3-3 46-16,8-1 31 0,4-1 24 0,5 1 11 0,2-2-5 16,4 1-25-16,3-2-34 0,3-1-31 15,2 3-31-15,14-8-30 0,4 4-29 0,14 0-29 0,3 1-29 16,18-1-30-16,2 4-59 0,1-1-258 0,3 2 0 16,2 2 0-16,0 0 0 0,0 2 0 0,0-3 0 15,-1 2 0-15,-6-2 0 0,-3 0 0 0,-11-2 0 16,-4 2 0-16,-1 0 0 0,-2-6 0 15,-2 4 0-15,-9-1 0 0,-3 0 0 0,0 0 0 0,-6-2 0 16,-3 1 0-16,3 0 0 0,-3 0 0 0,-3 0 0 16,0 1 0-16,-2-2 0 0,-1 2 0 0,1 0 0 15,-5 1 0-15,8-2 0 0,-8 2 0 0,5-3 0 16,-5 3 0-16,8-3 0 0,-4 1 0 0,-2 0 0 16,2-1 0-16,-4 3-54 0,5-7-1303 0,2 3-1468 15,0 1 649-15</inkml:trace>
  <inkml:trace contextRef="#ctx0" brushRef="#br0" timeOffset="60483.68">19702 8046 3508 0,'-1'3'365'15,"-3"0"-97"-15,3 1 23 0,-4-1 64 0,0 1 16 16,1 0-18-16,0-1-39 0,-1-2-53 0,1 2-37 16,0-1-29-16,4-2-25 0,-5 5-58 0,5-5-72 15,0 5-101-15,0-5-150 0,0 7-153 0,2-4-207 16,1 0-366-16,-3-3-1015 0,0 0 449 0</inkml:trace>
  <inkml:trace contextRef="#ctx0" brushRef="#br0" timeOffset="64383.51">5767 8940 256 0,'-5'-6'414'0,"1"-1"20"0,-2 1 6 16,2 0 2-16,-2 1-7 0,3-1-4 0,1 2-4 15,-2 0-15-15,4 0-8 0,0 4-10 0,-2-4-20 16,2 4-26-16,-1-5-26 0,1 5-27 0,0 0-2 15,0 0 1-15,-2 11-9 0,5 1-14 0,1 3-17 0,0 0-21 16,4 5-18-16,3 4-10 0,-6-5-15 16,7 6-67-16,-1-2-123 0,6 2 0 0,1 2 0 15,1-5 0-15,-1 3 0 0,5-6 0 0,0-4 0 16,0 1 0-16,3-4 0 0,0-4 0 0,2-2 0 0,3-3 0 16,-3-3 0-16,-1-4 0 0,4-2 0 15,-2-1 0-15,2-3 0 0,-2-5 0 0,0-1 0 16,-2-1 0-16,-1-2 0 0,2 1 0 0,-2-3 0 0,-1 1 0 15,-1 4 0-15,1-1 0 0,-10 6 0 0,4 1 0 16,-2 2 0-16,-3 3 0 0,4 0 0 0,-4 4 0 16,4 1 0-16,0 2 0 0,-2 5 0 0,1-1 0 15,-3 3 0-15,3 2 0 0,-3 1 0 0,0-1 0 16,1 1 0-16,-1 3 0 0,-1 1 0 0,2-1 0 16,-2-1 0-16,2-1 0 0,-2-2 0 15,0-2 0-15,3 1 0 0,-4-6 0 0,6-1 0 0,0-1 0 16,-2-2 0-16,2-2 0 0,2-4 0 0,1-1 0 15,5-5 0-15,-2-3 0 0,-1 1 0 0,3-4 0 16,0 0 0-16,-1 0 0 0,1 0 0 0,-4 1 0 16,1 0 0-16,0 4 0 0,-6 6 0 0,1-2 0 15,-7 5 0-15,3 3 0 0,-2 1 0 0,1 2 0 16,-1 4 0-16,-1 1 0 0,4 4 0 0,-3 2 0 0,0 3 0 16,-2 0 0-16,2-1 0 0,2 0 0 0,-4 1 0 15,3 2 0-15,-3-2 0 0,3-1 0 16,-4-5 0-16,1-2 0 0,2 1 0 0,6-3 0 15,-2-4 0-15,3-2 0 0,-1-1 0 0,2-3 0 0,1-2 0 16,6-5 0-16,-12 0 0 0,11-5 0 16,-2-1 0-16,-1 0 0 0,-1-2 0 0,4 0 0 15,-2-2 0-15,0 2 0 0,1 1 0 0,-3 4 0 0,-1 3 0 16,-3 0 0-16,-3 5 0 0,2-1 0 0,-5 5 0 16,1 2 0-16,0 2 0 0,-1 5 0 0,-1-2 0 15,-1 4 0-15,0 2 0 0,3 2 0 0,-4 1 0 16,1 0 0-16,0-1 0 0,0 3 0 0,1-4 0 15,-1 0 0-15,-1-2 0 0,0-2 0 0,9 0 0 16,-6-3 0-16,0-1 0 0,1-1 0 0,6-3 0 16,-2 0 0-16,2-2 0 0,-2-1 0 0,4-1 0 15,-3-5 0-15,-1 2 0 0,1-5 0 0,6-1 0 16,-1-2 0-16,-8 1 0 0,10-4 0 0,-5 3 0 16,-3 3 0-16,-4 1 0 0,2 4 0 0,-4-2 0 15,1 5 0-15,-2 0 0 0,-1-1 0 0,-4 3 0 16,4 2 0-16,-4 0 0 0,3 0 0 0,-4 2 0 15,-4-2 0-15,1 7 0 0,-1-3 0 0,0-4-1366 16,-4 8-1478-16,0-3 654 0</inkml:trace>
  <inkml:trace contextRef="#ctx0" brushRef="#br0" timeOffset="65503.6">10028 8831 125 0,'-5'2'406'15,"5"-2"14"-15,-9 2 17 0,5-1 4 0,4-1 2 16,-5 4 0-16,4 0 1 0,1 2-6 0,0 0 13 16,0 1 10-16,1 4-31 0,3 0-8 0,-3 5-16 15,2 2-16-15,2 2-21 0,5 4-22 0,-2-5-26 16,3 2-23-16,1-2-22 0,2 2-22 0,5-1-85 15,1-2-169-15,6-2 0 0,2 0 0 0,0-7 0 16,5 4 0-16,5-6 0 0,0 0 0 0,14-5 0 16,-11-6 0-16,-4 0 0 0,4-3 0 0,9-4 0 15,-16 4 0-15,3-8 0 0,-2 1 0 0,13-7 0 16,-16 3 0-16,-4-1 0 0,4-1 0 0,-1-3 0 0,10-1 0 16,-14 6 0-16,-4 1 0 0,-6 7 0 0,0 1 0 15,-5 5 0-15,2-2 0 0,-1 4 0 0,-2 3 0 16,3 0 0-16,-1 3 0 0,2 3 0 0,1 3 0 15,-1 1 0-15,2 2 0 0,-2 0 0 0,4 6 0 16,3-1 0-16,2-1 0 0,-1-1 0 0,-5-5 0 16,9 0 0-16,0 2 0 0,2-2 0 0,-2-4 0 15,0 0 0-15,2-2 0 0,-1-3 0 0,-1-2 0 16,0 0 0-16,4-3 0 0,-4-4 0 0,1-1 0 16,-3-1 0-16,2-3 0 0,-4-3 0 0,1-3 0 15,3 0 0-15,1-2 0 0,2 4 0 0,-3 1 0 16,-8 7 0-16,-1 0 0 0,1 3 0 0,-6 1 0 15,-1 4 0-15,1 2 0 0,-1 1 0 0,2 3 0 16,-4 4 0-16,3 3 0 0,-2 3 0 0,2-2 0 16,-3 1 0-16,2 0 0 0,-2-2 0 0,3 1 0 15,0 1 0-15,-1-3 0 0,0 0 0 0,1-1 0 16,2-3 0-16,0-1 0 0,-1-4 0 0,3-1 0 16,2-2 0-16,1-1 0 0,2-1 0 0,5-2 0 0,0-3 0 15,-5 2 0-15,6-4 0 0,0-2 0 0,-1-3 0 16,2 1 0-16,-2-1 0 0,4-1 0 0,-3 2 0 15,-3 0 0-15,1 0 0 0,-7 8 0 0,-2 0 0 16,2 0 0-16,-4 4 0 0,-3 1 0 0,-1 2 0 16,2 5 0-16,5-3 0 0,-8 1 0 0,3 4 0 15,-3-3 0-15,0 2 0 0,2 0 0 0,-3-1 0 16,1 1 0-16,1-1 0 0,1-2 0 0,-2 1 0 16,2-2 0-16,-1-1 0 0,7-2 0 0,0 0 0 15,1-2 0-15,4 0 0 0,-1-2 0 0,5-1 0 16,-6-2 0-16,8-4 0 0,-3 0 0 0,1 0 0 15,-4-1 0-15,4-2 0 0,-1 0 0 0,-3-1 0 16,-8 1 0-16,3 3 0 0,-4 0 0 0,4 2 0 16,-7 0 0-16,-1 2 0 0,-1 3 0 0,-1-1 0 15,-3 0 0-15,2 3 0 0,-2 0 0 0,1 1 0 16,-6 0 0-16,9 0 0 0,-4 2 0 0,2-1 0 16,0 2 0-16,-3 1 0 0,1-2 0 0,8 0 0 0,-3 1 0 15,3-2 0-15,6 0 0 0,-7 0 0 0,3 0 0 16,-2-3 0-16,5 0 0 0,-5-1 0 15,3-4 0-15,-8 2 0 0,0-2-1366 0,0 0-1478 16,-4-2 654-16</inkml:trace>
  <inkml:trace contextRef="#ctx0" brushRef="#br0" timeOffset="69135.25">10057 4416 244 0,'2'-29'504'16,"-1"-1"19"-16,0 4 10 0,-2 0-5 0,2 6-5 15,2 5-9-15,-2-2-10 0,0 7-5 0,-1 3-29 0,0 1-33 16,0 0-40-16,2 1-45 0,-2 5-33 0,0 0 4 15,0 0-2-15,-6 19-13 0,-2 5-16 16,0 5-5-16,0 5-18 0,-2 19-225 0,-8 27-44 16,-2 0 0-16,2-1 0 0,1-18 0 0,-1 25 0 0,0-5 0 15,4-23 0-15,-5 21 0 0,6-27 0 0,-1 1 0 16,4 0 0-16,0-5 0 0,1-2 0 0,3-1 0 16,3-14 0-16,3-1 0 0,0-3 0 0,1-7 0 15,-1-3 0-15,2-7 0 0,0 0 0 0,-1-3 0 16,1 1 0-16,0-6 0 0,0-2 0 0,-2 0 0 15,8-13 0-15,-3-3 0 0,2-3-1366 0,-3-6-1478 16,2-8 654-16</inkml:trace>
  <inkml:trace contextRef="#ctx0" brushRef="#br0" timeOffset="69666.25">10428 4718 6109 0,'1'-3'440'0,"2"-2"-161"0,-2 1-68 0,2 2-22 16,-2-2 27-16,-1 4 23 0,0 0 1 0,4 10-15 16,-2-2-182-16,0 8-43 0,-1 1 0 0,2 8 0 15,-1 4 0-15,2 3 0 0,-4-1 0 0,4 1 0 16,-3-1 0-16,-6-3 0 0,5-2 0 0,-4-2 0 0,4-5 0 16,-1-2 0-16,0-6 0 0,-2 0 0 15,2-2 0-15,-1-4 0 0,1 1 0 0,1-4 0 16,0-2 0-16,0 0 0 0,0 0 0 0,-1-28 0 15,1 10 0-15,0-9 0 0,1-5 0 0,2-15 0 16,1-2 0-16,-1 0 0 0,4 2 0 0,-2 12 0 0,-4 1 0 16,3 7 0-16,-2 6 0 0,1 10 0 0,0-2 0 15,-2 7 0-15,1 3 0 0,2 3 0 16,-4 0 0-16,10 15 0 0,-3 3 0 0,3 7 0 0,0 4 0 16,-3 2 0-16,3 0 0 0,1 2 0 0,0-1 0 15,0-2 0-15,3 0 0 0,-4-4 0 16,2-4 0-16,1-4 0 0,-3-3 0 0,3-5 0 0,-3-2 0 15,-1-2 0-15,5-4 0 0,-1-2 0 16,6-3 0-16,-1-4 0 0,6-6 0 0,-1-5 0 0,1-2 0 16,1-4 0-16,8-11 0 0,-2-3 0 0,-2 1 0 15,-7 7 0-15,-1 1 0 0,-3 2 0 0,0 5 0 16,-8 6 0-16,1 1 0 0,-5 8 0 0,-1 3 0 16,-1 1 0-16,-4 3 0 0,9 11 0 0,-9 1 0 15,1 6 0-15,-3 11 0 0,-1 2 0 0,-2 3 0 16,-3 2 0-16,-1 10 0 0,0-11 0 0,3 10 0 15,-3-13 0-15,1-1 0 0,2 0 0 0,4-3 0 16,-2-1 0-16,1-8 0 0,4-4 0 0,-1 2 0 16,2-6 0-16,2-2 0 0,-1 0-90 0,7-4-661 15,-1-5-474-15,3-3-1328 0,2 1 588 0</inkml:trace>
  <inkml:trace contextRef="#ctx0" brushRef="#br0" timeOffset="70667.05">11283 5021 253 0,'10'-7'359'0,"-2"0"50"16,-3 3 0-16,-1 3 12 0,-3-1 17 0,-1 2 28 15,0 0 0-15,0 0 4 0,-9 13-20 0,4-5-20 16,0 2-33-16,-4-1-22 0,5 3-25 0,-5 2-37 16,4-3-23-16,4 3-30 0,-2-2-22 0,7-1-19 15,0 0-27-15,1 0-15 0,9-1-16 0,1 1-18 16,5-7-34-16,5 2-23 0,3-3-31 0,-7-2-27 16,0-2-18-16,0-3-15 0,-2-2-10 0,-1-1 4 15,-4-3-3-15,-5 2 8 0,1-6-2 0,-3-2-2 16,-7-2 4-16,-3 0 0 0,-2-1 20 0,-5 2 14 15,-3 2 14-15,-6-4 15 0,-8 6 22 0,3 0-1 16,3 8-78-16,2-2 0 0,0 3 0 0,6 1 0 16,2 2 0-16,3-1 0 0,3 5 0 0,5-3 0 0,1 6 0 15,9-3 0-15,7 1 0 0,15-2 0 16,6-1 0-16,13 1 0 0,2-2 0 0,0-3 0 16,2-4 0-16,-1 2 0 0,1-1 0 0,-4-2 0 15,-16 2 0-15,-1 1 0 0,-6-1 0 0,-6 4 0 0,-5-3 0 16,-3 3 0-16,-5 1 0 0,-3-1 0 0,-1 4 0 15,-5-2 0-15,3 2 0 0,-3-2 0 0,-13 12 0 16,0-1 0-16,-5 1 0 0,4-1 0 16,-9 7 0-16,1 2 0 0,2-2 0 0,2 0 0 0,2-5 0 15,1 2 0-15,4-3 0 0,2 3 0 0,1-4 0 16,3-1 0-16,4-1 0 0,-1-2 0 0,5 0 0 16,2-4 0-16,3-1 0 0,6-3 0 0,3 1 0 15,4-1 0-15,6-8 0 0,1 2 0 0,-1-4 0 16,0-2 0-16,-1-3 0 0,-2-1 0 0,0-1 0 15,0-3 0-15,-4-3 0 0,1-3 0 0,3-13 0 16,-7 9 0-16,1-14 0 0,-1-2 0 16,-3-3 0-16,-4 2 0 0,-1 2 0 0,-4 14 0 0,-1 3 0 15,-4 5 0-15,0 9 0 0,0 4 0 0,-2 5 0 16,-1 5 0-16,3 1 0 0,-13 14 0 0,-1 8 0 16,-1 5 0-16,-1 8 0 0,-2 10 0 0,4 1 0 15,4 2 0-15,-1-1 0 0,0-1 0 0,9-11 0 16,-3-1 0-16,3 0 0 0,4-5 0 0,3-1 0 15,4-1 0-15,1-5 0 0,1-7 0 0,3 0 0 16,4-2 0-16,-1-7 0 0,10 4 0 0,1-7 0 16,0-3 0-16,0-3 0 0,1-2 0 0,2-3 0 15,-4-2 0-15,-4-3 0 0,3 1 0 0,-3-5 0 16,1-2 0-16,-5-5 0 0,0 0 0 0,2-4 0 16,-6-1 0-16,-6 0 0 0,2 3 0 0,-4 6 0 15,-5 5 0-15,1 1 0 0,-3 6 0 0,-3 1 0 16,1 4 0-16,-6 3 0 0,-4 7 0 0,-1 2 0 15,-6 9 0-15,2 4 0 0,-2 2 0 0,3 3 0 16,1-1 0-16,3 1 0 0,2-2 0 0,4 2 0 0,5-8 0 16,-2 0 0-16,7-2 0 0,2 1 0 15,6-3 0-15,2-2 0 0,4-7 0 0,1 0 0 16,9-3 0-16,0-2 0 0,4-5 0 0,0-3 0 16,0-5 0-16,0 1 0 0,0-3 0 0,-1-4 0 0,-2 0 0 15,-1-6 0-15,-1-2 0 0,4-11 0 16,-3-5 0-16,-3-4 0 0,1 2 0 0,-6-10 0 0,3-1 0 15,-1-27 0-15,-8 32 0 0,-5 5 0 16,-8 11 0-16,-1 5 0 0,3-1 0 0,-11 14 0 0,2 2 0 16,-2 6 0-16,-3 5 0 0,-6 7 0 0,-1 5 0 15,-4 11 0-15,3 9 0 0,0 14 0 0,2 2 0 16,5 4 0-16,0 5 0 0,6-2 0 16,4 1 0-16,1 1 0 0,5-4 0 0,1-3 0 0,2-11 0 15,3-2 0-15,1-1 0 0,3-4 0 0,2-2 0 16,1-3 0-16,4-6 0 0,-1-1 0 0,0-6 0 15,0-4 0-15,2-3 0 0,6-4 0 16,-6-2 0-16,3-1 0 0,-4-3 0 0,3-7 0 16,-9 1 0-16,4-7 0 0,-7 3 0 0,3-4-127 0,-7 4-1217 15,-4-1-1456-15,-2 0 644 0</inkml:trace>
  <inkml:trace contextRef="#ctx0" brushRef="#br0" timeOffset="72233.59">13971 4699 3676 0,'3'-29'230'15,"-1"3"-38"-15,-1 1 26 0,0 5 78 0,-1 9 51 16,-1-5 2-16,0 4-25 0,-1 0-39 0,-1 2-42 0,0 6-20 15,-3 0-3-15,-2 3-21 0,-2 7 1 16,-8 6 9-16,-1 6-1 0,-8 8-2 0,1 2-9 16,-3 9-17-16,-2 6-10 0,4-2-151 0,3 0-19 15,0-2 0-15,10-4 0 0,2-4 0 0,3 1 0 0,7-2 0 16,1-4 0-16,4 0 0 0,9-2 0 0,1-8 0 16,8 1 0-16,6-3 0 0,4-4 0 0,2-5 0 15,3-2 0-15,0-4 0 0,-2-1 0 16,3-5 0-16,-2 1 0 0,-3-4 0 0,-2-4 0 0,-4-7 0 15,1-2 0-15,-4-1 0 0,-4-1 0 0,-6 2 0 16,-2 0 0-16,-3 9 0 0,-3 3 0 0,-2 0 0 16,-2 5 0-16,1 2 0 0,-3 1 0 15,1 3 0-15,0 0 0 0,-14 17 0 0,4 0 0 0,0 6 0 16,2 1 0-16,-2 1 0 0,5 0 0 0,5 3 0 16,-2-8 0-16,6 4 0 0,5-4 0 0,-1-2 0 15,2-2 0-15,4-3 0 0,0-1 0 0,3-2 0 16,1-4 0-16,2-1 0 0,-4-3 0 0,0-3 0 15,-3-4 0-15,1 3 0 0,-4-4 0 0,2-4 0 16,-4 2 0-16,-1-6 0 0,-2-6 0 0,-4 2 0 16,-3-1 0-16,-2-5 0 0,-3 0 0 0,-6 2 0 15,2 7 0-15,1-3 0 0,-3 3 0 0,4 3 0 16,3 4 0-16,-2-1 0 0,3 0 0 0,0 5 0 16,1-1 0-16,2-1 0 0,0 3 0 0,2 3 0 15,4-4 0-15,4 2 0 0,3 1 0 0,7-1 0 16,3 2 0-16,-2-2 0 0,3 4 0 0,-1 1 0 15,9-2 0-15,-2 7 0 0,1 1 0 0,-1 3 0 16,-6 5 0-16,5 1 0 0,-8 3 0 0,0 2 0 16,-2-1 0-16,-7 4 0 0,1-2 0 0,-7 0 0 0,0 0 0 15,-1-5 0-15,-3-1 0 0,-1 0 0 16,1-6 0-16,0-1 0 0,-2-3 0 0,2-2 0 16,2-1 0-16,-2-1 0 0,2-3 0 0,-2-1 0 15,0 0 0-15,13-13 0 0,-6 4 0 0,4-4 0 0,0-2 0 16,5-8 0-16,-1 3 0 0,-5 3 0 0,3 0 0 15,-4 3 0-15,4-1 0 0,-7 5 0 16,2 1 0-16,-1 2 0 0,-3 0 0 0,0 4 0 16,0 1 0-16,1 2 0 0,-5 0 0 0,9 4 0 0,-3 3 0 15,2 1 0-15,-2 3 0 0,1-2 0 0,5 6 0 16,0-1 0-16,0 0 0 0,2-3 0 0,1 0 0 16,2 0 0-16,-1-5 0 0,3-2 0 0,3-3 0 15,-1-1 0-15,-1-1 0 0,3-4 0 0,-1 0 0 16,2-7 0-16,2-1 0 0,-9 1 0 0,4-8 0 15,-1 1 0-15,3-2 0 0,-6-3 0 16,-2-3 0-16,-3 0 0 0,-1 0 0 0,-6 8 0 16,2 3 0-16,-3 0 0 0,-3 4 0 0,-1 2 0 0,0 3 0 15,-4 1 0-15,2 4 0 0,-5 2 0 0,-2 0 0 16,-1 2 0-16,1 5 0 0,0 2 0 0,-2 3 0 16,4 4 0-16,3 0 0 0,2 2 0 0,2-1 0 15,1 1 0-15,12 6 0 0,2-1 0 0,1-1 0 16,4 0 0-16,2-2 0 0,-2-2 0 0,1 0 0 15,0-1 0-15,-8-1 0 0,-3-3 0 0,0 1 0 16,-3-4 0-16,-6-1 0 0,-1 3 0 0,-1-4 0 16,-6 2 0-16,-3-2 0 0,1-1 0 0,-1 0 0 15,-4-2 0-15,3-2 0 0,0 0 0 0,3-3 0 16,0 0 0-16,8 0 0 0,-9-4 0 0,7-2 0 16,6 1 0-16,1-5 0 0,10-5 0 0,6-6 0 15,6-6 0-15,10-7 0 0,5-4 0 0,-1-3 0 16,19-20 0-16,-19 15 0 0,1-2-74 0,-3 1-89 15,-5-5 19-15,-3 5 35 0,-2 2 38 0,-5 4 45 16,-8 10 38-16,-5 6 44 0,1-1 37 0,-7 13 38 16,-1 2 16-16,-3 2-8 0,2 1-130 0,-2 7-9 15,-1 1 0-15,0 0 0 0,-17 24 0 0,8-1 0 16,-1 3 0-16,-1 7 0 0,-5 12 0 0,5 0 0 16,2-10 0-16,-1 13 0 0,3-14 0 0,2 2 0 15,4 1 0-15,1-4 0 0,1 1 0 0,4-4 0 0,0-2 0 16,6-5 0-16,-4-6 0 0,2-2 0 0,6-2 0 15,-2-4 0-15,1-4 0 0,4 0 0 16,4-5 0-16,-5-4 0 0,2 0 0 0,1-2 0 16,3-10 0-16,4 2 0 0,-8-4 0 0,0-3 0 0,-2 1 0 15,2-2 0-15,-10 5 0 0,0 1 0 0,-4 0 0 16,0 6 0-16,-1-2 0 0,1 4 0 0,-2 2 0 16,-2 1 0-16,-1 2 0 0,3 0 0 0,-3 3 0 15,0 0 0-15,0 0 0 0,1 12 0 0,-1-3 0 16,3 0 0-16,-1 2 0 0,6 4 0 0,-2-3 0 15,3 3 0-15,3 1 0 0,2-2 0 0,-3 0 0 16,4 1 0-16,0-3 0 0,-2-2 0 0,0 0 0 16,-4-3 0-16,0 0 0 0,-4-2 0 0,0 0 0 15,-1-1 0-15,0 1 0 0,0-2 0 0,-3 1 0 16,4-1 0-16,-3 2 0 0,0-2 0 0,-2-3 0 16,9 1 0-16,0-1 0 0,5 0 0 0,4-4 0 15,1-2 0-15,12-3 0 0,-3-3 0 0,0-2 0 16,0-3 0-16,0-1 0 0,-6-4-1366 0,-3-3-1478 15,-2-3 654-15</inkml:trace>
  <inkml:trace contextRef="#ctx0" brushRef="#br0" timeOffset="72367.88">16125 4696 4801 0,'-56'-17'383'0,"15"7"-136"16,8-3 66-16,2 5 65 0,12 1 12 0,3 0-43 16,4 4-73-16,3 0-55 0,2 1-46 0,5 2-13 15,2 0-25-15,0 0-35 0,31 7-93 0,-9-6-151 0,9 7-200 16,4-1-240-16,0 0-559 0,-1-2-1237 15,3 2 547-15</inkml:trace>
  <inkml:trace contextRef="#ctx0" brushRef="#br0" timeOffset="73516.53">16823 4938 6192 0,'-13'-13'141'0,"1"1"-15"0,1-1 138 0,2-1 52 15,2-1-40-15,-3-1-37 0,4 3-7 0,1 3-1 16,-1-1-57-16,1 4-174 0,1 0 0 0,1 2 0 16,0 3 0-16,3 2 0 0,-9 1 0 0,0 4 0 15,-3 6 0-15,-2 2 0 0,-4 7 0 0,-1 2 0 16,-4-1 0-16,1 3 0 0,1-2 0 0,3 2 0 16,1-1 0-16,6-6 0 0,2-2 0 0,0 0 0 15,5-3 0-15,0-3 0 0,4-2 0 0,4 2 0 16,0-3 0-16,7-3 0 0,-1 2 0 0,7-4 0 15,-4-2 0-15,0-4 0 0,4 0 0 0,-5 0 0 16,5-4 0-16,-1-1 0 0,1-2 0 0,-3-2 0 16,1-1 0-16,-3-1 0 0,-1 1 0 0,-1 0 0 15,-1 1 0-15,-1 4 0 0,-5 3 0 0,2 1 0 16,-4 1 0-16,2 4 0 0,-3 1 0 0,0 0 0 16,0 15 0-16,0-4 0 0,-3 4 0 0,2 5 0 15,-2-2 0-15,4 6 0 0,-2-4 0 0,4-2 0 16,1-1 0-16,2-1 0 0,-1-1 0 0,3-3 0 15,-1-4 0-15,2 0 0 0,3-3 0 0,-1-2 0 16,2-1 0-16,1-3 0 0,2-3 0 0,0-2 0 0,-6 0 0 16,8-3 0-16,-5-3 0 0,-1-1 0 0,0 1 0 15,0-3 0-15,1-1 0 0,1-5 0 16,-4 4 0-16,4-6 0 0,-5 8 0 0,-3 5 0 0,2-1 0 16,-3 4 0-16,-2 2 0 0,0 2 0 15,1 1 0-15,-4 2 0 0,0 0 0 0,7 9 0 16,-5-2 0-16,1 1 0 0,1 3 0 0,-4 2 0 15,2-1 0-15,-1 2 0 0,-1 1 0 0,4-4 0 0,-2 0 0 16,1 0 0-16,3-1 0 0,-4 0 0 16,2-4 0-16,2-1 0 0,-2-1 0 0,1 0 0 15,3 0 0-15,-2-3 0 0,3-2 0 0,0-1 0 16,4-2 0-16,0-1 0 0,2-3 0 0,0-1 0 0,2 1 0 16,-2-3 0-16,1 3 0 0,0-2 0 0,-7 3 0 15,3 0 0-15,-3 3 0 0,-3 1 0 0,1 2 0 16,-1 2 0-16,0 2 0 0,-6-3 0 0,5 10 0 15,-2-2 0-15,-2 3 0 0,1-1 0 0,0 3 0 16,-2-4 0-16,0 3 0 0,1-2 0 0,2-1 0 16,-2 2 0-16,3-5 0 0,1 0 0 0,0-2 0 15,-1-3 0-15,5 0 0 0,0-2 0 0,4-3 0 16,0-3 0-16,3 1 0 0,-2-2 0 0,3-2 0 16,-2 0 0-16,2 0 0 0,-2-2 0 0,4 1 0 15,-6 0 0-15,5 1 0 0,-4 2 0 0,-3 2 0 16,0 2 0-16,-1 1 0 0,-4 3 0 0,3 0 0 15,-2 1 0-15,-2 2 0 0,4 4 0 0,-3 0 0 16,1 2 0-16,0-1 0 0,0 0 0 0,1-1 0 16,3-1 0-16,-2 1 0 0,5-4 0 0,-1-1 0 15,8 0 0-15,0-4 0 0,4 1 0 0,2-6 0 16,1-4 0-16,-2 0 0 0,-1-2 0 0,-2-4 0 16,0-2 0-16,0-3 0 0,-1-2 0 0,-4-3 0 15,1-2 0-15,-2-5 0 0,3-12 0 0,-2 1 0 16,-2-3 0-16,-3 0 0 0,-2 2 0 0,-6 12 0 15,-1 6 0-15,-3 10 0 0,0 5 0 0,-2 2 0 16,1 6 0-16,-3 2 0 0,3 3 0 0,-12 12 0 16,1 4 0-16,-5 12 0 0,-2 17 0 0,4-1 0 15,-4 5 0-15,4 3 0 0,1 1 0 0,0-4 0 16,8-13 0-16,0 11 0 0,2-14 0 0,3-2 0 0,3-3 0 16,2-3 0-16,0-9 0 0,3 0 0 15,2-3 0-15,-1-6 0 0,10 0 0 0,-2-6 0 16,2-3 0-16,10-5 0 0,-2-1 0 0,1-6 0 15,-2-3 0-15,1-1 0 0,1-2 0 0,-1 1 0 16,1 2 0-16,-4 1 0 0,-2 2 0 0,-5 4 0 16,0 3 0-16,-8 1 0 0,2 4 0 0,-2 1 0 0,3 4 0 15,0 3 0-15,-6 1 0 0,7 6 0 16,-4 2 0-16,-4 0 0 0,5 3 0 0,-1 6 0 0,-5-5 0 16,3 6 0-16,-5-6 0 0,1 0 0 0,-1 0 0 15,-1 1 0-15,-2-3 0 0,1-7 0 16,-5-1 0-16,4-3 0 0,-4-2 0 0,-3 0 0 15,-4 0 0-15,1-3 0 0,-6-5-510 0,-4-1-221 0,2-2-428 16,-5-6-1255-16,-5-3 556 0</inkml:trace>
  <inkml:trace contextRef="#ctx0" brushRef="#br0" timeOffset="73653.45">18138 4773 4893 0,'-4'-27'349'0,"4"9"-101"0,4 0 71 0,-3-1 58 15,5 2 8-15,0 0-49 0,4 2-28 0,3 0-42 16,2 4-44-16,2 1-26 0,2 2-14 0,12 0-72 15,-3 1-110-15,2 2 0 0,-1 1 0 0,-2 2 0 16,-7 1 0-16,-1 1 0 0,-6 1-32 0,1-2-385 16,-9 0-166-16,-2 1-611 0,-3 0-1292 0,0 0 571 15</inkml:trace>
  <inkml:trace contextRef="#ctx0" brushRef="#br0" timeOffset="73800.83">17272 4471 6331 0,'-39'-5'235'15,"5"0"91"-15,15 2 24 0,3 2-24 0,4-1-30 16,1-3-60-16,5 3-145 0,5-1-91 0,1 3 0 16,14-4 0-16,5 3 0 0,12 2 0 0,3 1-192 15,3 0-384-15,13 0-662 0,-8 1-1340 0,11 3 593 16</inkml:trace>
  <inkml:trace contextRef="#ctx0" brushRef="#br0" timeOffset="73966.63">18952 4798 8191 0,'0'0'0'0,"3"-11"0"0,-1 6 0 16,1 0 0-16,-3 1 0 0,2 0 0 0,0-2 0 16,-1 3-10-16,-1 3-352 0,0 0-229 0,0 0-614 15,0 0-1306-15,0 0 579 0</inkml:trace>
  <inkml:trace contextRef="#ctx0" brushRef="#br0" timeOffset="74183.59">19015 5118 5798 0,'0'3'537'0,"0"-3"-233"0,-4 2-29 16,4-2 8-16,0 0 26 0,0 4 31 15,0-4-1-15,-4 2-333 0,4-2-6 0,0 0 0 16,-4 2 0-16,4-2 0 0,0 0 0 0,-1 8 0 0,1-8 0 16,0 3 0-16,3 1 0 0,-3-4 0 15,0 7 0-15,0-3-411 0,0-4-886 0,-3 7-1405 16,3-7 622-16</inkml:trace>
  <inkml:trace contextRef="#ctx0" brushRef="#br0" timeOffset="74833.52">17103 5407 5372 0,'-32'-1'525'0,"10"0"-283"0,2 1-24 0,1-1 87 16,9-1 31-16,0-1-13 0,0-2-18 0,7 2-30 15,1-1-25-15,4-1-210 0,-2 5-40 0,12-7 0 16,-1 2 0-16,6 2 0 0,5 0 0 0,-1 2 0 16,9-1 0-16,-2 0 0 0,4 4 0 0,-1 3 0 15,2-2 0-15,-1 4 0 0,3 3 0 0,-5-1 0 16,-3 2 0-16,0 1 0 0,-9-2 0 0,1 2 0 16,-2-2 0-16,-5 1 0 0,-1-1 0 0,3 0 0 0,-7-1 0 15,1-4 0-15,2 2 0 0,-5-2 0 16,3-1 0-16,-1-3 0 0,5 0 0 0,-2-1 0 15,3-1 0-15,5 0 0 0,1-2 0 0,-1-1 0 0,3 0 0 16,7-4 0-16,-1 0 0 0,-2-1 0 16,6-1 0-16,-3 1 0 0,3-1 0 0,-3 4 0 15,-8-2 0-15,1 4 0 0,-1 0 0 0,-2 1 0 0,-1 0 0 16,-5 3 0-16,1 3 0 0,-1-1 0 0,-1 2 0 16,-2 1 0-16,1 3 0 0,2-3 0 0,-3 4 0 15,1-3 0-15,0 2 0 0,3-1 0 0,1 1 0 16,-1-3 0-16,9 1 0 0,-2-5 0 0,1 4 0 15,7-6 0-15,2-3 0 0,2 1 0 0,-1-3 0 16,2-1 0-16,-1 2 0 0,0-4 0 0,3 2 0 16,-1-4 0-16,-1 2 0 0,0-4 0 0,-3 2 0 15,-1 2 0-15,-4 0 0 0,-5 2-276 0,0 0-135 16,-7 5-23-16,1-1 1 0,-1 2 9 0,-1 3 6 16,-1 1-4-16,-2-3-19 0,4 3-34 0,-3 1-269 15,-2-1-804-15,8 2 357 0</inkml:trace>
  <inkml:trace contextRef="#ctx0" brushRef="#br0" timeOffset="74933.53">18799 5429 781 0,'15'5'126'0,"-4"0"61"0,1-3 36 0,-3 2 38 16,0-1 35-16,0-2 55 0,-4 3 28 0,0-1 20 16,2-3-11-16,-3 1-29 0,-4-1-38 0,10-3-52 15,-10 3-87-15,5-5-135 0,-5 5-164 0,6-4-226 16,-4 0-343-16,-2 4-741 0,1-10 329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45:04.032"/>
    </inkml:context>
    <inkml:brush xml:id="br0">
      <inkml:brushProperty name="width" value="0.05292" units="cm"/>
      <inkml:brushProperty name="height" value="0.05292" units="cm"/>
      <inkml:brushProperty name="color" value="#FF0000"/>
    </inkml:brush>
  </inkml:definitions>
  <inkml:trace contextRef="#ctx0" brushRef="#br0">2825 4898 3276 0,'-5'-6'111'0,"-5"2"-39"0,-2-2 19 0,3 1 51 0,2-1 60 15,-4 1 51-15,5 2 0 0,1-4-9 16,-4 3-12-16,4-2 5 0,1 1-7 0,-1 3-15 15,2 0-7-15,3 2-9 0,-3-3-25 0,3 3-16 0,0 0 9 16,0 0 9-16,0 0-8 0,2 18-2 16,5-9-25-16,-1 2-9 0,3 3-12 0,-2 0-12 0,5-3-9 15,2 3-1-15,0-2-8 0,3-1-23 16,2-4 0-16,1-1-1 0,3-4-9 0,8-2-10 16,0-1 18-16,1-5-19 0,-2 1-32 0,6-4-14 0,-4-5 0 15,0-1 0-15,-3 3 0 0,-1-4 0 0,-1 1 0 16,-1 1 0-16,-3 0 0 0,-4 7 0 0,-6-3 0 15,-4 5 0-15,0 2 0 0,-4 2 0 16,1-3 0-16,0 3 0 0,-6 1 0 0,11 7 0 16,-6-1 0-16,1 6 0 0,1-1 0 0,4 2 0 0,-3 0 0 15,1 2 0-15,6-2 0 0,-2 0 0 0,2-1 0 16,2 0 0-16,11-2 0 0,-6-4 0 0,7-3 0 16,2 0 0-16,-2-2 0 0,1-2 0 0,0-5 0 15,1 0 0-15,-4-3 0 0,1 1 0 16,-9 0 0-16,7-2 0 0,-8 0 0 0,1 0 0 0,1 2 0 15,-6 0 0-15,-1 2 0 0,-3 0 0 0,-1 4 0 16,4-4 0-16,-7 6 0 0,5-1 0 16,-1 2 0-16,0 3 0 0,3 1 0 0,3 2 0 15,0 2 0-15,3-1 0 0,-1 2 0 0,8 0 0 16,4-1 0-16,2 2 0 0,0-4 0 0,4 1 0 0,-1-2 0 16,1-2 0-16,1-3 0 0,-1-1 0 0,0-2 0 15,1 1 0-15,-4-3 0 0,0-2 0 0,-2 0 0 16,-4-3 0-16,-3-1 0 0,2-2 0 0,-8 2 0 15,-2-1 0-15,0 1 0 0,-6 5 0 0,-1-2 0 16,0 0 0-16,-2 4 0 0,-1-1 0 0,-4 3 0 16,2-1 0-16,-4 2 0 0,8-1 0 0,-8 1 0 15,0 0 0-15,11 8 0 0,-3-4 0 0,2 5 0 16,5-2 0-16,3 2 0 0,0-2 0 0,13-3 0 16,3 3 0-16,3 0 0 0,3-5-74 0,14 2-311 15,-3-7-76-15,0 0-78 0,5-1-76 0,-5 3-405 16,3-2-1104-16,0-4 488 0</inkml:trace>
  <inkml:trace contextRef="#ctx0" brushRef="#br0" timeOffset="132.02">5883 4903 15 0,'27'2'383'0,"-8"1"-8"0,-2-3 15 16,-3 1 21-16,-2 0 17 0,-2-1-6 0,-1-1-29 16,-3-1-40-16,3 1-34 0,1-2-40 0,4 1-83 0,3-3-119 15,1 0-143-15,-4-2-213 0,3 0-337 0,-5 2-668 16,0 1 296-16</inkml:trace>
  <inkml:trace contextRef="#ctx0" brushRef="#br0" timeOffset="4868.16">3895 6247 272 0,'-4'-2'499'0,"-1"0"15"0,1-2-6 16,0 2-26-16,4 2-41 0,-4-2-41 0,4 2-14 15,0 0-5-15,0 10-10 0,4-1-35 0,0 1-10 16,1 1-10-16,8 4 1 0,-4-1-15 0,5-1-26 16,5 5-13-16,-5-6-11 0,9 2-30 0,1 2-13 15,5-6-12-15,0-2-22 0,-10-1-12 0,13-6-15 16,0 0-15-16,1 0-4 0,-3-1-16 0,0-5-53 15,-3 0-60-15,4-4 0 0,-4 1 0 0,0 0 0 16,-1-2 0-16,1 0 0 0,-8 2 0 0,1-1 0 16,5-3 0-16,-8 4 0 0,-2 2 0 0,3-3 0 15,-8 4 0-15,2 1 0 0,-1 0 0 0,1 6 0 16,-2 1 0-16,3 3 0 0,2 2 0 0,-4 5 0 16,0-1 0-16,0 4 0 0,1-1 0 0,2 7 0 15,0 0 0-15,-4-5 0 0,3 0 0 0,-2 1 0 16,2-4 0-16,1-2 0 0,0-1 0 0,4-3 0 15,-5-5 0-15,6 1 0 0,10-5 0 0,1-4 0 16,-3 2 0-16,1-10 0 0,-2-2 0 0,-1 1 0 0,2-2 0 16,-3 0 0-16,3-4 0 0,-8 2 0 15,2-2 0-15,-9 5 0 0,2 1 0 0,-2 2 0 16,3 1 0-16,-8 5 0 0,0-1 0 0,-3 2 0 16,0 1 0-16,1 2 0 0,0 1 0 0,-5 1 0 0,12 5 0 15,-6-1 0-15,3 5-185 0,5 1-1150 16,-1 3-1446-16,3 0 641 0</inkml:trace>
  <inkml:trace contextRef="#ctx0" brushRef="#br0" timeOffset="7232.3">7466 6391 306 0,'-3'-6'405'15,"2"0"-1"-15,0 3 0 0,-1-2-30 0,1 3-21 16,1 2-37-16,-5-2-35 0,5 2-22 0,0 0-18 16,0 0-14-16,1 14-10 0,0-4-12 0,-1-1-13 15,3 3-12-15,2 3-6 0,5 0-16 0,-3 1-8 16,0-3-14-16,4 2-11 0,-3-1-5 0,5-1-6 15,5-1-13-15,-5 0-6 0,6-3-5 0,-5 0-1 16,9-2 1-16,-5-4 4 0,10 0 3 0,0-4-7 16,1-2 1-16,1-4-2 0,1 2 5 0,-3-4 4 15,4-2 3-15,-3-1-6 0,-2-4-4 0,-1 2 5 16,-1-1-4-16,-2-1-9 0,-1-2-2 0,2-1-9 16,-8 8-6-16,-2-5-10 0,1 7-16 0,-4 4 5 15,2 0 5-15,5 1-16 0,-5 3-8 0,-2 1-1 16,7 6 6-16,-2 2-10 0,-1 2 3 0,4 2-3 15,-5 2-5-15,3-1 0 0,2 5-1 0,0 0-5 16,1 0 8-16,-5-5-12 0,1-1 0 0,-2-1 1 0,3 0 16 16,-2-2-16-16,3-1 14 0,0-1-11 15,-3-3-4-15,2-2 2 0,2 0-2 0,-1-2 3 16,4-3 16-16,-2 2-25 0,2-5 7 0,-3 1 0 0,8-2 3 16,-7 0-1-16,7-3 6 0,0 0-23 0,-9 1 10 15,1 1 2-15,-1 1-7 0,-1 2-1 0,3 0 2 16,-8 3 2-16,-2-1-8 0,3 2 1 0,-3 5 11 15,-1 0 2-15,2 3 6 0,0 3 0 0,-2 1 0 16,3 1 3-16,-2 2-14 0,3 0 11 0,4 0 7 16,-3-1-11-16,4-2 2 0,6 4-6 0,3-4 2 15,-8-4-2-15,8-1 8 0,4-4-13 0,-10-3-12 16,2 1-17-16,3-5-29 0,2 0-28 0,3-1-42 16,-6-1-72-16,1-6-85 0,-6 3-105 0,-2-2-108 15,0 1-549-15,6-8-1133 0,-3 0 502 0</inkml:trace>
  <inkml:trace contextRef="#ctx0" brushRef="#br0" timeOffset="7998.1">11596 6339 185 0,'-14'-4'283'15,"-5"1"8"-15,2-1-3 0,-1 2 5 0,3-1 27 16,1 1 2-16,1-2 10 0,-2 2 12 0,3 0 5 16,2 0 11-16,1 0 8 0,4 1 2 0,5 1-4 15,-13-1-13-15,8 1-5 0,5 0-14 0,0 0-12 16,-4-2 6-16,4 2 12 0,0 0 0 0,0 0-9 16,36 4-15-16,-14-4-5 0,11 1-22 0,5-1-181 15,16-3-108-15,2 4 0 0,11-2 0 0,29-1 0 16,-2 2 0-16,1-3 0 0,-2 0 0 0,4 3 0 15,-1-3 0-15,-4 4 0 0,-1-1 0 0,-26 0 0 0,26-2 0 16,-29 0 0-16,5 1 0 0,-7 1 0 0,-5-2 0 16,-15-1 0-16,-5 3 0 0,-4-2 0 0,-7 1 0 15,-3 1 0-15,-8-3 0 0,-2 2 0 16,-3 0 0-16,-2-1 0 0,-1 0 0 0,-5 2 0 0,3-4 0 16,-3 4 0-16,0 0 0 0,-18-4 0 0,4 4 0 15,-7 1 0-15,-8 2-411 0,-6-1-886 16,-3 3-1405-16,0-1 622 0</inkml:trace>
  <inkml:trace contextRef="#ctx0" brushRef="#br0" timeOffset="8283.26">11678 6554 291 0,'-32'1'473'15,"3"-2"32"-15,8 1 39 0,6 0 33 0,3-1-4 0,2 0-17 16,4-1-49-16,1 2-28 0,1-2-46 0,4 2-27 15,13-8-19-15,-1 5-21 0,16-4-24 16,8 1-15-16,15-3-24 0,11 2-26 0,2 0-19 16,35-1-22-16,-4 0-22 0,-1 2-77 0,3-2-137 0,-2 4 0 15,-4 0 0-15,-27-1 0 0,2 1 0 0,28-2 0 16,-33 1 0-16,0 0 0 0,-10-2 0 16,-10 3 0-16,-6-2 0 0,-1 1 0 0,-4 3 0 15,-9-1 0-15,-3-3 0 0,-5 1 0 0,-3 2 0 0,3 1 0 16,-3-1 0-16,3 0 0 0,0 1-209 0,0 0-393 15,4-2-133-15,10 0-373 0,1 2-1200 0,8-2 531 16</inkml:trace>
  <inkml:trace contextRef="#ctx0" brushRef="#br0" timeOffset="9114.53">15405 6457 263 0,'2'-5'587'0,"-2"-2"23"0,3-2-10 0,-3 4 6 16,1-2-12-16,4 0-15 0,-4 2-23 0,-1-2-24 15,0 4-39-15,0-2-34 0,2 3-39 0,-2 2-41 0,2-4-39 16,-2 4-33-16,0 0-27 0,0 0-24 16,10 5-24-16,-3 2-134 0,3 1-98 0,2 2 0 15,3 1 0-15,10 4 0 0,0-3 0 0,0-1 0 16,2 0 0-16,4 1 0 0,-2-4 0 0,4-2 0 15,1 0 0-15,-4-2 0 0,2-3 0 0,0-2 0 16,3-2 0-16,1 1 0 0,-3-7 0 0,1-1 0 16,4-5 0-16,-3 0 0 0,14-12 0 0,-6 2 0 15,-10 5 0-15,-1-1 0 0,-5 4 0 0,1 0 0 0,-6 3 0 16,-4 6 0-16,-5-2 0 0,-3 4 0 0,-3 1 0 16,1 3 0-16,1 1 0 0,-3 2 0 15,0 3 0-15,0 1 0 0,-1 4 0 0,0 2 0 0,4 4 0 16,-2 1 0-16,-2 1 0 0,4 6 0 0,-1-7 0 15,2 1 0-15,-1 0 0 0,1-1 0 0,-1-2 0 16,2-1 0-16,3-1 0 0,-1-1 0 16,2-3 0-16,-2-3 0 0,6 1 0 0,-1-4 0 0,3 0 0 15,7-4 0-15,-7-1 0 0,-1-4 0 0,9 0 0 16,-2-4 0-16,-3-4 0 0,7-2 0 0,-6 1 0 16,1-5 0-16,-2 4 0 0,0 2 0 0,-1 1 0 15,-8 5 0-15,-3 3 0 0,1 0 0 0,-4 3 0 16,4 2 0-16,-3 2 0 0,-5 1 0 0,5-1 0 15,-3 4 0-15,-2 1 0 0,0 3 0 0,3 1 0 16,-2-2 0-16,-1 1 0 0,2 1 0 0,-2-1 0 16,2 1 0-16,1-1 0 0,1-1 0 0,1-1 0 15,2 0 0-15,0-2 0 0,6-2 0 0,0-1 0 16,1-2 0-16,2 0 0 0,-2-3 0 0,4-2 0 16,6 0 0-16,-3-4 0 0,-3-4 0 0,3-1 0 15,-1 3 0-15,3-5 0 0,-1 6 0 0,-10-1 0 16,1-1 0-16,-4 6 0 0,-2 0 0 0,-3 2 0 15,2 0 0-15,-4 3 0 0,-2 0 0 0,-5 1 0 16,11 3 0-16,-7 0 0 0,-1-1 0 0,1 1 0 16,0 2 0-16,-2-1 0 0,4 1 0 0,-3-2 0 15,0 3 0-15,2-2 0 0,-1 0 0 0,2-1 0 16,1 1 0-16,2 0 0 0,-3-3 0 0,5-1 0 16,-3 0 0-16,0 0 0 0,3-2 0 0,-7 0 0 0,1-2-1366 15,-1 2-1478-15,0-3 654 0</inkml:trace>
  <inkml:trace contextRef="#ctx0" brushRef="#br0" timeOffset="9249.09">17769 6448 129 0,'0'0'535'0,"0"0"49"0,-12 0 55 16,12 0 11-16,0 0-27 0,-6-10-44 0,2 8-50 16,4 2-57-16,0-4-61 0,0 4-89 15,-1-7-126-15,1 7-177 0,1-4-209 0,1 0-295 0,0 1-351 16,-2 3-905-16,0 0 401 0</inkml:trace>
  <inkml:trace contextRef="#ctx0" brushRef="#br0" timeOffset="12148.02">3593 8061 131 0,'-6'-5'520'0,"5"-2"21"0,-1 1 7 0,2-2 32 0,0 2-23 16,2 1-22-16,-4 1-27 0,2 4-34 15,0-6-39-15,0 6-43 0,3-3-37 0,-3 3-18 0,0 0-10 16,7 9-17-16,-3-1-16 0,4 0-29 0,-3 8-23 16,4-1-22-16,-3 3-23 0,3 5-13 0,-1-6-22 15,2 7-85-15,-1-7-77 0,0 2 0 16,4-3 0-16,-2-2 0 0,2 0 0 0,3-1 0 0,-2-4 0 15,1-2 0-15,3 0 0 0,2-4 0 0,1-3 0 16,-1-1 0-16,8-5 0 0,-6-2 0 0,4 0 0 16,3-5 0-16,-2-1 0 0,2-3 0 15,-4-3 0-15,0 0 0 0,-2 1 0 0,0 2 0 0,-5 0 0 16,-1 5 0-16,-5 1 0 0,-4 4 0 0,4 0 0 16,-5 2 0-16,2 3 0 0,0 1 0 0,-1 1 0 15,1 2 0-15,2 3 0 0,-3 2 0 0,2 1 0 16,4 3 0-16,-2 1 0 0,2-1 0 0,-4 1 0 15,-1-3 0-15,6 2 0 0,-2-2 0 0,-4-2 0 16,4 1 0-16,-3-2 0 0,-1-1 0 0,2-1 0 16,1-2 0-16,-2-2 0 0,3 0 0 0,-1-1 0 15,1 0 0-15,4-4 0 0,1-1 0 0,-3-1 0 16,2-4 0-16,-3 3 0 0,4-3 0 0,-4 1 0 16,3 2 0-16,-2-2 0 0,-4 3 0 0,1 0 0 15,-1 2 0-15,0 2 0 0,-1 1 0 0,-2 1 0 16,0 1 0-16,4 3 0 0,1 0 0 0,-4 2 0 15,4-1 0-15,-3 2 0 0,1-2 0 0,2 2 0 16,1 4 0-16,-1-4 0 0,5 1 0 0,-5-2 0 16,0-3 0-16,3 4 0 0,3-4 0 0,0-2 0 15,2 3 0-15,-1-6 0 0,-1 2 0 0,0-1 0 16,3-3 0-16,-4 1 0 0,0-2 0 0,0-3 0 16,0-3 0-16,-2 4 0 0,-2-1 0 0,2 0 0 15,-6 0 0-15,-2 1 0 0,-1 1 0 0,-3 2 0 16,1 1 0-16,-2 2 0 0,-2 0 0 0,-1 2 0 15,0 0-668-15,-22 5-587 0,7 3-1357 0,0 0 601 16</inkml:trace>
  <inkml:trace contextRef="#ctx0" brushRef="#br0" timeOffset="13330.96">9536 7985 86 0,'-5'-4'499'0,"5"4"19"0,-1-4 23 0,-2 1 0 15,3 3-9-15,-4-5-32 0,4 5-20 0,0 0-27 16,0 0-39-16,0 0-41 0,0 0-28 0,0 0-13 16,0 0-14-16,3 17-26 0,-2-7-24 0,5 0-21 15,2 0-23-15,1 4-16 0,0 2-19 0,8-3-20 16,-2 2-11-16,3-4-10 0,6 1-8 0,0-2 0 15,6-2-64-15,-2-3-76 0,0-4 0 0,4-2 0 16,-1 0 0-16,1-1 0 0,2-3 0 0,-3-5 0 16,-1-2 0-16,1-1 0 0,1-1 0 0,1-4 0 15,-5-2 0-15,-1 2 0 0,0 0 0 0,-3 1 0 16,-1 5 0-16,-2 4 0 0,-7 0 0 0,-4 2 0 16,4 2 0-16,-2 2 0 0,0 4 0 0,0 0 0 15,-4 4 0-15,3-2 0 0,-1 8 0 0,2 0 0 16,2 0 0-16,-4 2 0 0,-1-4 0 0,5 4 0 15,-1-4 0-15,3 5 0 0,0-6 0 0,-1 0 0 16,1-2 0-16,-3-1 0 0,3-3 0 0,4 1 0 16,-2-4 0-16,1-1 0 0,2-2 0 0,-2 0 0 15,1-4 0-15,6-2 0 0,-8 0 0 0,8-3 0 16,-2-2 0-16,1 0 0 0,0-4 0 0,-1 2 0 16,0-3 0-16,0 4 0 0,-6 4 0 0,3 1 0 0,-2 2 0 15,-2 3 0-15,3 2 0 0,-2 3 0 0,-5 3 0 16,5 3 0-16,-3 3 0 0,-1 1 0 0,-1 2 0 15,3 7 0-15,-3-2 0 0,1 6 0 16,-1-7 0-16,1 1 0 0,3 2 0 0,-7-4 0 0,5-2 0 16,-2 2 0-16,5-5 0 0,-1-3 0 0,-1 1 0 15,1-2 0-15,3-2 0 0,-1-3 0 0,1-2 0 16,4-2 0-16,-1 1 0 0,1-7 0 16,4 2 0-16,0-5 0 0,-2 0 0 0,2-1 0 0,0-1 0 15,-4-1 0-15,3 1 0 0,-2 0 0 0,-1-1 0 16,-5 7 0-16,-2 1 0 0,3 3 0 0,-1-1 0 15,-1 4 0-15,0 1 0 0,-4 2 0 0,5 2 0 16,-7 0 0-16,3 0 0 0,3 4 0 0,-8-2 0 16,8 2 0-16,-7 0 0 0,0-3 0 0,-1 1 0 15,0-2 0-15,-1 0 0 0,2 1 0 0,-3-4 0 16,3-2-1366-16,-2 2-1478 0,3-2 654 0</inkml:trace>
  <inkml:trace contextRef="#ctx0" brushRef="#br0" timeOffset="14417.56">13991 8096 259 0,'-1'-3'335'16,"1"3"9"-16,-1-7 7 0,1 7-5 0,1-7 10 16,-1 5 2-16,0 2 15 0,1-3 8 0,-1 3 1 15,0 0-7-15,3-4-3 0,-3 4-9 0,0 0-2 16,0 0-19-16,0 0 11 0,0 0-5 0,0 0-12 15,10 7-13-15,-6-3-12 0,0 0-16 0,1 0-17 16,2 2-17-16,6 0-17 0,1 0-100 0,5 1-144 0,11-1 0 16,-2-2 0-16,6 1 0 0,6-4 0 15,16-1 0-15,-5 2 0 0,-1-4 0 0,1 1 0 16,0-3 0-16,-14 3 0 0,16-5 0 0,-12 1 0 16,-4-2 0-16,1-2 0 0,3 0 0 0,-5-2 0 15,-3 1 0-15,-2 1 0 0,-2 0 0 0,-10 6 0 16,0 0 0-16,1 1 0 0,-9 0 0 0,-2 2 0 15,1 0 0-15,-1 2 0 0,-1 2 0 0,-3 0 0 0,1 3 0 16,1 1 0-16,-1 0 0 0,1 1 0 0,5 2 0 16,-4-2 0-16,7 1 0 0,1 0 0 15,-1 1 0-15,7-3 0 0,-1-3 0 0,10 0 0 16,1 0 0-16,1-2 0 0,4-3 0 0,-3-1 0 0,-2-5 0 16,2 3 0-16,-2 0 0 0,-1-2 0 15,2-2 0-15,-5-2 0 0,2 0 0 0,-5 0 0 0,2-1 0 16,-7 3 0-16,-2-3 0 0,0 3 0 0,0 2 0 15,0 1 0-15,-8 2 0 0,4-1 0 0,-4 2 0 16,1 0 0-16,-4 3 0 0,0-1-9 0,-1 1-1355 16,-1 2-1478-16,-2-3 655 0</inkml:trace>
  <inkml:trace contextRef="#ctx0" brushRef="#br0" timeOffset="15614.67">13821 5875 396 0,'0'0'526'0,"0"0"17"15,0 0 4-15,0 0-8 0,0 0-2 0,0 0-2 16,0 0 6-16,0 0 4 0,1 4-6 0,3 0-7 16,-3 2-21-16,3 1-20 0,0 3-18 0,1-1-25 15,3 3-32-15,-3 4-344 0,-1 3-72 0,1 6 0 16,0 2 0-16,5 0 0 0,-6 0 0 0,4 0 0 15,-3 0 0-15,0-1 0 0,5-2 0 0,1 0 0 16,-5-6 0-16,0 0 0 0,1-1 0 0,-1-5 0 16,-1-2 0-16,0-1 0 0,-3-4 0 0,2 1 0 15,-2-2 0-15,-1-2 0 0,-1-2 0 0,0 0 0 0,0 0 0 16,7-13 0-16,-6 4-15 0,-1-3-408 0,2 1 9 16,-3-3 37-16,1-4 31 0,-1 6 44 15,-2 1 49-15,0-1 53 0,0 2 40 0,1-1 73 16,-4 0 62-16,1 4 63 0,-1-1 53 0,1 6 42 0,-3 0 27 15,-2-1 28-15,2 3 31 0,-3 3 27 0,2 3 13 16,-3 0 17-16,1 4 3 0,-5 2 7 16,6 3-8-16,-4 1-129 0,2-1-149 0,-4 7 0 15,1 1 0-15,1-8 0 0,2 2 0 0,-1 0 0 0,3-2 0 16,-2 1 0-16,0-3 0 0,3-4 0 0,-2 1 0 16,3-4 0-16,-4-1-209 0,6-3-500 0,-8-5-504 15,2-1-1312-15,3-3 580 0</inkml:trace>
  <inkml:trace contextRef="#ctx0" brushRef="#br0" timeOffset="16950.48">13799 4641 246 0,'2'-8'291'0,"-4"1"2"0,4 2 8 0,-2-2 12 15,0 2 0-15,0-1 22 0,1-1-7 0,-2 2 11 16,2 0-1-16,-1 2 5 0,0 3-16 15,0-6-2-15,0 2-10 0,0 4-9 0,1-5-3 0,-1 5-15 16,0 0-18-16,2-6-12 0,0 4-25 0,-2 2 0 16,0 0-16-16,0-5-1 0,0 5-26 0,0 0-13 15,0 0-7-15,0-3-8 0,0 3-16 0,0 0-12 16,0 0-8-16,0 0-8 0,0 0-2 0,0 0-19 16,0 0-73-16,0 0-24 0,0 0 0 0,0 0 0 15,0 0 0-15,4-3 0 0,-4 3 0 0,0 0 0 16,0 0 0-16,0 0 0 0,0 0 0 0,6-2 0 15,-6 2 0-15,0 0 0 0,0 0 0 0,4-2 0 16,-4 2 0-16,0 0 0 0,0 0 0 0,0 0 0 16,0 0 0-16,0 0 0 0,0 0 0 0,0 0 0 15,1-4 0-15,-1 4 0 0,0 0 0 0,0 0 0 16,0 0 0-16,0 0 0 0,0 0 0 0,0 0 0 16,0 0 0-16,0 0 0 0,0 0 0 0,0 0 0 15,0-5 0-15,0 5 0 0,0 0 0 0,0 0 0 0,0 0 0 16,0 0 0-16,0 0 0 0,0 0 0 0,0 0 0 15,0 0 0-15,0 0 0 0,0 0 0 16,0 0 0-16,0 0 0 0,0 0 0 0,0 0 0 16,0 0 0-16,0 0 0 0,0 0 0 0,0 0 0 0,0 0 0 15,0 0 0-15,0 0 0 0,0 0 0 0,0 0 0 16,0 0 0-16,0 0 0 0,0 0 0 0,0 0 0 16,0 0 0-16,0 0 0 0,4-4 0 0,-4 4 0 15,0 0 0-15,0 0 0 0,4-2 0 0,-4 2 0 16,1-6 0-16,-1 6 0 0,4-3 0 0,-4 3 0 15,0 0 0-15,0 0 0 0,0 0 0 0,0 0 0 16,0 0 0-16,0 0 0 0,4 9 0 0,-3-4 0 16,3 7 0-16,0 1 0 0,1 2 0 0,-1 11 0 15,1 1 0-15,-1-2 0 0,1 8 0 16,1-3 0-16,-2 4 0 0,1-2 0 0,-2 2 0 0,1-1 0 16,-3 1 0-16,4-1 0 0,-1-4 0 0,3 0 0 15,-4-3 0-15,0 1 0 0,-1-8 0 0,2 1 0 16,-1-2 0-16,-1-3 0 0,0-4 0 0,0 1 0 15,-2 0 0-15,0-3 0 0,3 1 0 0,-5-5 0 0,2-2 0 16,2 2 0-16,-4-1 0 0,2-4 0 16,5 4 0-16,-5-4 0 0,0 0 0 0,0 0-380 15,-10-13-161-15,9 5-79 0,-3-2-489 0,0-2-1200 16,-1-1 531-16</inkml:trace>
  <inkml:trace contextRef="#ctx0" brushRef="#br0" timeOffset="17347.66">13826 4590 202 0,'0'-6'306'0,"-1"0"-3"0,-2-1 4 0,6-3-6 16,-6 4-3-16,3-3 18 0,0 1-15 0,0-1 2 15,0-1 0-15,3 3-1 0,-2-4-2 0,-1 3 1 16,0 0-5-16,4 0-14 0,-3-2-5 0,2 2-11 16,-2 2-10-16,3-4-25 0,5 2-3 0,-4 0-31 15,4-2-14-15,0 3-15 0,1 0-17 0,3 2-12 0,1 2-11 16,4-3-26-16,-4 3-2 0,3 1-9 0,-2 0-12 16,2 6-1-16,2-1-12 0,-4 3-11 15,2 3-6-15,-2 3-1 0,-4 3-2 0,1 1-5 16,3 5-6-16,-2 3-18 0,-9-5 17 0,0 0-8 0,-3 0-1 15,-2 7 4-15,-3-6-3 0,-1 0-3 16,-13 1 6-16,8-4 1 0,-11 1-11 0,2 0-3 0,1-3 17 16,1-3-18-16,-7 0 2 0,8-5-4 15,4 0-31-15,1-3-41 0,-2-1-54 0,5-3-88 0,3-4-85 16,2-2-81-16,3 0-61 0,3-5-73 0,9-4-468 16,5-5-1050-16,3 2 464 0</inkml:trace>
  <inkml:trace contextRef="#ctx0" brushRef="#br0" timeOffset="18123.24">14203 4584 29 0,'9'-1'271'0,"0"1"36"0,-2 1 4 16,-7-1 8-16,7 0 26 0,-3 2 24 0,-4 2 2 16,4-2-12-16,-4-2-13 0,4 4-17 0,-4-4-19 15,3 6-17-15,0-2-15 0,0-1-14 0,3-2-24 16,-1 2-19-16,8-2-20 0,-8 0-22 0,8-2-7 16,5 1-22-16,-3-4-20 0,3 0-7 0,-1-4-11 15,-1 1-14-15,-2-2-6 0,4-1-7 0,-3-5-15 16,-4 4-5-16,0-5-3 0,-1 0-3 0,-5 0 0 15,1-4 0-15,-4 3-4 0,-2 5 9 0,1 3 3 16,-2-2-10-16,-1 6 1 0,-1 1 0 0,-8 0-16 16,4 3 3-16,-1 4-6 0,-2 4-12 0,-1 0 10 15,-1 7-3-15,1 0-13 0,-1 2 17 0,2 2-19 16,2 7 1-16,3-6 6 0,4 0-7 0,2 1-4 16,1-5 0-16,6 1 0 0,-1 0-6 0,6-4 12 15,5 1-1-15,1-6-13 0,-1-3 7 0,5-1-3 16,3-3-2-16,1-4 0 0,3-4 11 0,-5 0-15 15,2-2 6-15,-9-2-2 0,5-1 3 0,-2-6-2 16,1 2 10-16,-2-1 0 0,-5-4 12 0,-4 6 14 16,1 1-2-16,-3-2 24 0,-4 6 12 0,3 2 7 15,-6 0 8-15,2 2-12 0,-4 0-83 0,3 4 0 16,-3 3 0-16,0 0 0 0,0 0 0 0,0 0 0 16,-9 15 0-16,4-3 0 0,1-1 0 0,0 1 0 15,0 1 0-15,3-2 0 0,1 5 0 0,1-6 0 16,2 5 0-16,1-4 0 0,1-3 0 0,2 0 0 15,0 0 0-15,2-1 0 0,3-4 0 0,-1 1 0 0,-4-5 0 16,5-3 0-16,-3 0 0 0,1 1 0 0,1-4 0 16,-3-2 0-16,0-4 0 0,-2-1 0 15,4-3 0-15,-8-1 0 0,0-9 0 0,-2 1 0 0,0 8 0 16,-4-1 0-16,-2 3 0 0,0 1 0 0,2 3 0 16,-3 1 0-16,2 3 0 0,-1-1 0 0,1 4 0 15,2 0 0-15,1 0 0 0,-1 3 0 0,3 2 0 16,0 0 0-16,0 0 0 0,0 0-23 0,0 0-10 15,24 5-1-15,-11-3-9 0,1-1 1 0,0-4-12 16,5-1 5-16,2 2-1 0,-2-5 11 0,-1 1 6 16,0-3-1-16,-2 1 6 0,0-2 10 0,0-1-9 15,-4 0 18-15,-1 1 20 0,-2-3 6 0,-2-1 23 16,0 0 25-16,2-1 5 0,-5 4 16 0,1 0 14 16,-1 3 20-16,-4 1-113 0,1 3-7 0,2-2 0 15,-3 4 0-15,0 2 0 0,0 0 0 0,0 14 0 16,0 1 0-16,-3 11 0 0,0 2 0 0,5 4 0 15,-2 2 0-15,0 13 0 0,4 6 0 0,1-1 0 16,-5-2 0-16,4 3 0 0,6-3 0 0,-5 1 0 16,7-5 0-16,-7-12 0 0,1 0 0 0,-1-2 0 15,3-1 0-15,-3-3 0 0,3-4 0 0,-8-8 0 16,2-6 0-16,0 0 0 0,-1-4 0 0,0-2 0 16,-1-4 0-16,0 0 0 0,0 0 0 0,-10-17 0 15,1 3 0-15,1-3-313 0,-4-8-227 0,0-4-73 16,-1-5-509-16,1-15-1214 0,1 1 538 0</inkml:trace>
  <inkml:trace contextRef="#ctx0" brushRef="#br0" timeOffset="18714.8">15093 4363 105 0,'0'-8'320'15,"0"2"18"-15,1-5 6 0,0 5 42 0,1-2 10 16,-2 0 14-16,2 2 0 0,-1-1-1 0,-1 1-9 0,3 0-12 16,3 0-26-16,-2 0-15 0,1-1-13 15,0 3-30-15,1 0-11 0,5 0-14 0,-1 0-27 16,-1 2-23-16,4 1-30 0,1 2-11 0,0 1-23 15,3 3-23-15,-6 1-5 0,6 1-23 0,-1 3-14 0,-4 3 6 16,-2 0-19-16,2 4-24 0,-6 0-23 0,-1 0-1 16,-2 1-4-16,-2-2-5 0,0 0-4 15,-1 2 5-15,-9-2-14 0,3 0 6 0,0-4-14 16,-3 1 4-16,1-1-1 0,1-4 13 0,-1 0-15 0,3-2-1 16,-2-2 7-16,2 0 4 0,-2-4-8 0,7 0 10 15,-3-8-8-15,3 2-5 0,1-3 8 0,4-3-2 16,3-3 9-16,5 0-20 0,7-8 3 0,0-4-4 15,0 0 13-15,9-9-17 0,-7 4-5 0,10-11 19 16,-2 0-7-16,-4-2-10 0,-2 0 5 0,-3 5 2 16,-5 9-7-16,-3 2 17 0,1 2-16 0,-9 8 20 15,-1 1 19-15,1 2-21 0,-3 8-15 0,0 0 0 16,-1 4 0-16,-2 1 0 0,1 3 0 0,0 0 0 16,-15 22 0-16,8-5 0 0,-3 8 0 0,2 4 0 15,1-1 0-15,0 6 0 0,0-1 0 0,4-2 0 16,4-1 0-16,2 0 0 0,3-2 0 0,3 0 0 15,2-4 0-15,2-2 0 0,4-3 0 0,1-7 0 16,1 5 0-16,-1-9 0 0,3-2 0 0,-3-3 0 16,3-2 0-16,-2-5 0 0,-2 0 0 0,1-4 0 15,-3-5 0-15,3 1 0 0,-4-2 0 0,1-8 0 16,-3-5 0-16,-2 4 0 0,2-2 0 0,-7-1 0 16,0 1 0-16,-5 6 0 0,0 7 0 0,0 2 0 15,-4 0 0-15,0 5 0 0,2 0 0 0,-6 4 0 16,-5 5 0-16,0 6 0 0,-2 2 0 0,2 5 0 15,2 1 0-15,-2 1 0 0,5 7 0 0,6 0 0 16,2-7 0-16,6-1 0 0,8 6 0 0,4-5 0 0,5-1 0 16,4-5 0-16,5 1 0 0,2-6 0 15,16 0 0-15,-11-4 0 0,-1-9 0 0,-1 5 0 16,-5-2 0-16,-3-4-108 0,-8 5-477 0,-4-3-665 0,-6 0-1354 16,-6 3 599-16</inkml:trace>
  <inkml:trace contextRef="#ctx0" brushRef="#br0" timeOffset="19632.77">12682 7675 425 0,'0'0'459'0,"0"0"0"0,2 10 0 15,-2-10-1-15,5 7-13 0,0 3 7 0,0-1-10 16,-2 3-21-16,4 0-24 0,-2 5-19 0,3 1-35 16,-3 0-28-16,-1 1-30 0,1-1-30 0,-2 1-17 15,-1 2-27-15,2-1-22 0,-3-3-20 0,3-2-51 16,-3 2-40-16,2-1-41 0,2-4-42 0,-5-5-47 16,1 3-51-16,2-3-39 0,-2-3-45 0,4-1-43 0,-2-2-29 15,-3-1-7-15,0 0 8 0,10-9 24 0,-2 2 15 16,-3-2 20-16,1-3 22 0,-6-6 25 15,4 3 34-15,-1 2 45 0,-1-2 50 0,-2 4 32 0,0 1 55 16,-1 3 39-16,-3 1 46 0,0 2 25 16,-2 3 22-16,-2 1 16 0,-1 3 27 0,-6 7 17 15,1 1 9-15,-6 7-1 0,-2 4-7 0,-1 1-13 16,1 1-27-16,0 0-21 0,3 0-25 0,0 1-15 0,2-2-63 16,1-1-55-16,5-5-68 0,1 0-77 0,4-1-104 15,2-7-113-15,-1-1-117 0,5-3-136 0,0-5-415 16,0 0-1074-16,0 0 475 0</inkml:trace>
  <inkml:trace contextRef="#ctx0" brushRef="#br0" timeOffset="20083.54">13015 6953 4326 0,'11'-25'449'0,"-7"8"-161"15,1 7-2-15,-2 0 44 0,-2 3 29 0,5 1 0 16,-3 1-61-16,-2 2-39 0,-1 3-16 0,0 0 7 16,0 0 0-16,-1 15 3 0,-2-2-12 0,2 5-241 15,-4 6 0-15,1 1 0 0,-1 2 0 0,4-1 0 16,-3 3 0-16,0 1 0 0,4-1 0 0,3-3 0 16,-3 1 0-16,0-2 0 0,2-6 0 0,-2-1 0 0,4-1 0 15,0-5 0-15,-3-4 0 0,1-1 0 16,-2 0 0-16,2-4 0 0,1 0 0 0,-3-3 0 0,0 0 0 15,6-15 0-15,-5 4 0 0,2-5 0 16,-3-3 0-16,-2-9 0 0,1-1 0 0,-1-2 0 0,2-1 0 16,0-4 0-16,-3-12 0 0,1-4 0 0,4 6 0 15,-1 14 0-15,2 2 0 0,-1 4 0 0,-3 6 0 16,4 6 0-16,-2 3 0 0,3 0 0 0,0 3 0 16,1 1 0-16,1 3 0 0,3 2 0 0,1 1 0 15,2 4 0-15,7 1 0 0,-7 1 0 0,4 4 0 16,1 0 0-16,-2 4 0 0,-1-1 0 0,-4 5 0 15,1-3 0-15,-5 1 0 0,-1-3 0 0,-5 8 0 16,-5-10 0-16,0 4 0 0,-8 0 0 0,0 0 0 16,1-4 0-16,-4-1 0 0,2 0 0 0,3-4 0 15,-3 0 0-15,5-3 0 0,2 1-500 0,-2-1-102 16,6-3-580-16,3 1-1280 0,-4-6 567 0</inkml:trace>
  <inkml:trace contextRef="#ctx0" brushRef="#br0" timeOffset="20849.75">13297 6961 17 0,'0'0'430'16,"3"0"9"-16,-3 0 32 0,0 0 33 16,5 3 8-16,-5-3-23 0,0 0-32 0,2 1-39 15,-2-1-45-15,0 0-25 0,11-1-40 0,-4-1-31 16,2-3-21-16,2 1-34 0,1 2-19 0,0-3-22 16,5 1-11-16,-5-2-24 0,6-2-24 0,-5 0-16 15,-7-2-11-15,8-2-10 0,-5-2-15 0,-1-2-9 16,-3 5-5-16,-1-6-10 0,-2 4-4 0,-3-1 5 15,-4 2-21-15,2 0 5 0,-3 2-5 0,1 2-4 0,-4 2-1 16,-1 2 3-16,2 4-2 0,-5 3 5 0,2 3 5 16,-2 3 2-16,-4 6 11 0,7 2-4 0,-1 8-3 15,1-7-3-15,3 6 1 0,2 0-8 16,1-5 12-16,8 0-13 0,-3 1 1 0,4-5-6 0,4 3-4 16,1-4 9-16,3-1-2 0,14 1-10 0,-8-9 4 15,-1 1 0-15,3-4-6 0,0-2 1 16,0-4 7-16,-2 2-13 0,0-4 1 0,-1-1 7 0,0 0-11 15,-3-3 9-15,3 1-2 0,-5-4 0 0,-4-2-7 16,5 2 6-16,-9 2 10 0,4-6 12 0,1 1 3 16,-3 0 9-16,-5 6 7 0,2 3 9 0,-1 0 6 15,-1 2-24-15,-1 1-29 0,-1 4-14 0,0 0 0 16,0 0 0-16,0 0 0 0,-2 18 0 0,1-7 0 16,-2-1 0-16,3 3 0 0,-1-2 0 0,2 0 0 15,2 1 0-15,0-1 0 0,4-2 0 0,-4 1 0 16,4-2 0-16,2-1 0 0,0-1 0 0,1-4 0 15,0 1 0-15,-2 0 0 0,3-5 0 0,-4 0 0 16,-2-2 0-16,1-1 0 0,-2 1 0 0,1-5 0 16,-2 2 0-16,-2-4 0 0,-1-1 0 0,-1 0 0 0,-4-4 0 15,0 0 0-15,-2-1 0 0,0-2 0 16,-1 4 0-16,-1 2 0 0,1 3 0 0,2 1 0 16,2 4 0-16,-1-1 0 0,2 4 0 0,1-2 0 15,2 4 0-15,0 0 0 0,0 0 0 0,0 0 0 0,14 0 0 16,-6 1 0-16,6-1 0 0,5 0 0 0,1-3 0 15,3 2 0-15,-3-3 0 0,9-2 0 16,-2 1 0-16,2-6-20 0,-5-2-11 0,-6 6 8 0,-1-3-5 16,-3 1 17-16,1-2 10 0,-6 0 5 0,-1 1 18 15,-1 0 10-15,-1 0 24 0,0 2-56 0,-5 2 0 16,3-4 0-16,-4 6 0 0,0 1 0 0,0-1 0 16,0 4 0-16,0 0 0 0,0 0 0 15,-9 21 0-15,5-5 0 0,3 4 0 0,-3 3 0 0,-2 6 0 16,2 3 0-16,2 0 0 0,0 2 0 0,2 2 0 15,0-2 0-15,0 1 0 0,0-3 0 0,4 0 0 16,-3-2 0-16,2-1 0 0,-3-5 0 0,0-5 0 16,2-3 0-16,0-4 0 0,-4-4 0 0,6-1 0 15,-6-4 0-15,2-3 0 0,0 0-250 0,0 0-190 16,-12-14-25-16,8 5-21 0,1-3-24 0,-4-15 3 16,3 1-8-16,-3-3-322 0,2-2-906 0,3-3 401 15</inkml:trace>
  <inkml:trace contextRef="#ctx0" brushRef="#br0" timeOffset="21381.32">13989 6873 2525 0,'10'-46'-87'16,"-7"14"73"-16,3 0 56 0,0 3 38 0,3 4 32 15,-5 5 59-15,2 5 55 0,-2 4 27 0,-1 0 20 16,0 3-3-16,4-1-10 0,-4 5-7 0,4-1-7 16,-2 3-16-16,3 2-8 0,-2 2-11 0,8 0-29 15,-5 2-16-15,3 0-17 0,0 4-17 0,-1 0-10 16,2 5-6-16,-1-2-20 0,-4-1-4 0,-2 1-17 16,2-1-11-16,-4 4-2 0,-4-1-14 0,0-1-10 15,-4 0-4-15,-4 1-5 0,-1 5 1 0,0-5-3 0,-3 2-5 16,-2-3 5-16,-4-1-7 0,1-2 0 15,2 3-3-15,2-2 1 0,4-3-3 0,-1-1-3 16,2-2 0-16,3-3-3 0,1 1 5 0,2-1-3 16,2-1 0-16,0 0-11 0,11-8 0 0,0 1-10 0,5-3-5 15,1-2-4-15,3-4-2 0,8-2-12 16,-2-2-6-16,2-2 1 0,1-3 6 0,-4-1 5 16,13-12-1-16,-9 1 4 0,2-1 3 0,-13 9-4 15,0 4 8-15,-5 0 17 0,-1 1 7 0,-5 8 13 0,-1-1 18 16,-2 6 7-16,-1 3 8 0,-5 2 4 15,1 2 12-15,-3 3-10 0,4 1 7 0,0 0 11 16,-22 11 3-16,10 2 6 0,-6 7 12 0,7 2-6 16,-1 0-4-16,-1 3-9 0,4 1-3 0,4-1-1 0,-3 1-14 15,8-1-4-15,-1-7-5 0,10 6-2 0,-3-6 3 16,6 5-12-16,0-6-11 0,1-5 4 0,4-2-1 16,10 5-12-16,-11-7-21 0,12-3 0 15,-6-2 0-15,0-5 0 0,-2 0 0 0,2-2 0 0,-4-3 0 16,4-2 0-16,-4-2 0 0,2-7 0 0,-6 2 0 15,-2-7 0-15,-6 5 0 0,2 0 0 16,-2-6 0-16,-5 5 0 0,-2 2 0 0,-2 5 0 16,0 2 0-16,-2 1 0 0,-2 0 0 0,-2 4 0 0,0 3 0 15,-3 4 0-15,3 2 0 0,1 3 0 0,-2 0 0 16,1 7 0-16,4-4 0 0,2 2 0 0,3 4 0 16,0-3 0-16,6 2 0 0,6 1 0 0,5-4 0 15,7 3 0-15,1-1-114 0,7-7-269 0,-5 0-100 16,4-2-110-16,0-5-510 0,2 0-1196 0,-4-4 530 15</inkml:trace>
  <inkml:trace contextRef="#ctx0" brushRef="#br0" timeOffset="21497.96">15300 6636 463 0,'6'-3'457'0,"-2"-1"10"16,1 1-7-16,-4-1-39 0,1 2-46 0,-2 2-82 15,5-5-124-15,-5 5-157 0,0 0-185 0,6 0-318 16,-6 0-532-16,0 0 236 0</inkml:trace>
  <inkml:trace contextRef="#ctx0" brushRef="#br0" timeOffset="22681.48">4341 9656 133 0,'0'0'323'0,"0"0"-4"16,-8-3-6-16,8 3-24 0,0 0-11 0,0 0-28 16,0 0-27-16,-5-1-8 0,5 1-2 0,0 0-3 15,0 0 17-15,0 0-16 0,0 0-2 0,0 0-15 16,0 0-17-16,0 0-8 0,-9 0-21 0,9 0-14 15,0 0-53-15,0 0-41 0,0 0-45 0,0 0-55 16,0 0-47-16,0 0-54 0,0 0-57 0,0 0-67 16,0 0-302-16,-1-3-636 0,1 3 282 0</inkml:trace>
  <inkml:trace contextRef="#ctx0" brushRef="#br0" timeOffset="23250.04">4496 9697 37 0,'-13'-1'263'0,"-4"0"-4"0,-1 0-8 15,4 1-22-15,-4-2-21 0,2 3-19 0,-3-1-12 16,1 2-21-16,-3 0-2 0,2 1 1 0,1 1 7 16,-10 0-2-16,4-1 10 0,-4 0 16 0,0 4-3 0,6-3 14 15,0 2 9-15,-5-2 13 0,7-2 12 16,-1 1-1-16,2-1 5 0,4 0 1 0,3 0 4 0,3-1-15 15,4 0-5-15,-4 1-19 0,3-1-19 16,2 1-15-16,4-2-15 0,0 0-25 0,0 0-9 0,0 0-11 16,0 0-11-16,33-9 1 0,-2 6-18 0,0 1-15 15,4-2-3-15,6 0-2 0,16 4-9 0,0-2-3 16,2 1-3-16,4-2-13 0,-6 0 3 0,3 3-6 16,-5 0-1-16,-4 2-1 0,-14 2-30 0,-5-2-13 15,-9-2-4-15,-5 1-9 0,-4 0 2 0,-1 2 6 16,-3-3 2-16,-6-3 0 0,-4 3 3 0,0 0-2 15,0 0 6-15,-36 3 1 0,17-2 0 16,-18-2 2-16,0 1 3 0,-2 0-4 0,-14 1 3 0,3 0 11 16,9 2-1-16,-9-3 9 0,11 0 12 0,2-1 4 15,1 1 11-15,3 0 24 0,12 1 0 0,-7-2 2 16,11-1 4-16,5 0 2 0,1 2 1 0,5 0-4 16,1-3-11-16,0 2-16 0,5 1-3 0,0 0-1 15,0 0 1-15,20-8 2 0,2 6-8 0,5-4-9 16,6 2 1-16,0 1-8 0,6 0-4 0,-1 2 9 15,14 0-6-15,-12-1-6 0,-2 1-5 0,1 2-8 16,-1-1-15-16,-5 0-3 0,-3 3-21 0,-14-2-16 16,-3-1-2-16,2 1 0 0,-7 0 11 0,-7 3 7 15,-1-4 4-15,-1 4-2 0,-12 0 8 0,-3 1 0 16,-6 0 7-16,-9 1 4 0,2-1 4 0,1-1-2 16,2-2 1-16,3 0-17 0,4 0-24 0,0-1-35 15,6 1-59-15,9-1-73 0,4-1-62 0,0 0-55 16,0 0-89-16,30-12-465 0,5 5-971 0,22-5 429 15</inkml:trace>
  <inkml:trace contextRef="#ctx0" brushRef="#br0" timeOffset="25164.24">13634 9346 385 0,'-1'-5'535'0,"1"-1"12"0,-1 2-4 16,2-2 0-16,-2 3-28 0,-2-1-39 0,3 4-25 15,-2-5-40-15,2 5-21 0,0 0-28 0,0 0-10 16,0 0-11-16,7 19-15 0,-7-10-16 0,4 7-30 0,0-1-25 16,1 1-27-16,2 3-20 0,0 5-16 15,1-1-23-15,1 1-18 0,-1-6-15 0,0 0-51 16,0-3-85-16,0 2 0 0,1-3 0 0,-2-6 0 0,0 0 0 15,-2-1 0-15,0-4-48 0,0-1-51 0,0-1-36 16,-5-1-9-16,0 0 6 0,9-4 10 0,-6-3 11 16,-2-1 8-16,-1-4 15 0,-1 0 6 0,-2 2 11 15,2-4 20-15,-3 3 29 0,-1 1 19 0,-2-1 28 16,0 3 22-16,-1 0 17 0,2 6 23 0,-2 2 33 16,-2 2 13-16,0 7 24 0,-5 4 15 0,-5 6 14 15,1 3-8-15,0 4-10 0,-2-2-162 0,5 4 0 16,1-3 0-16,-3 3 0 0,9-4 0 0,-5-1 0 15,9-6 0-15,-1 1 0 0,1-2 0 0,1-5 0 16,4 1-336-16,0-4-190 0,0-3-135 0,2-1-451 16,-2-4-1203-16,0 0 532 0</inkml:trace>
  <inkml:trace contextRef="#ctx0" brushRef="#br0" timeOffset="25914.43">13678 8408 268 0,'0'-15'469'0,"3"3"21"0,-6 0 22 0,3 2 6 16,3 0 0-16,-3 2 1 0,0 0 1 0,0 4-15 16,0 0-23-16,0 4-23 0,0-3-11 0,0 3 5 15,0 0-7-15,-3 19-6 0,-1-3-21 0,3 3-18 16,-3 6-77-16,0 3-324 0,-1 2 0 0,3 2 0 0,-1 1 0 15,6-2 0-15,-1 4 0 0,3-4 0 0,-1 0 0 16,0-1 0-16,-3-2 0 0,6-2 0 16,-1-3 0-16,-1-7 0 0,0-1 0 0,2-4 0 0,-4 0 0 15,3-4 0-15,-3 0 0 0,0-3 0 0,1-1 0 16,-4-3 0-16,0 0 0 0,0 0 0 0,1-16 0 16,-2 7 0-16,-4-8 0 0,2-2 0 0,-3-7 0 15,-1-3 0-15,1-5 0 0,-3-2 0 0,5-10 0 16,-1-1 0-16,1 0 0 0,4 12 0 0,-1-12 0 15,5 15 0-15,-3 4 0 0,2-2 0 0,-1 13 0 16,2-1 0-16,5 3 0 0,-1 1 0 0,-2 4 0 16,2 1 0-16,4 3 0 0,0 2 0 0,2 0 0 15,-3 3 0-15,1 1 0 0,3 2 0 0,-2 1 0 16,1 2 0-16,-4 1 0 0,3 2 0 0,-7 1 0 16,2 1 0-16,0-1 0 0,-7 3 0 0,-1 0 0 15,-1 4 0-15,-4 2 0 0,-3 0 0 0,-5 5 0 0,3-9 0 16,-3 1 0-16,-3-1 0 0,4 2 0 0,-2-4 0 15,4-5 0-15,2 4 0 0,-2-3-214 16,2 2-1116-16,4-5-1441 0,3 3 639 0</inkml:trace>
  <inkml:trace contextRef="#ctx0" brushRef="#br0" timeOffset="27298.75">13941 8641 3931 0,'0'1'284'0,"0"-1"-41"0,0 0 54 0,0 0 74 16,0 0-9-16,0 0-37 0,0 0-76 0,0 0-47 15,0 0-39-15,0 0-5 0,5-8-14 0,6 2-17 16,1 1-14-16,0-1-7 0,3-1-10 0,-1 1-11 16,3-2-2-16,-1-5-20 0,1 3 0 0,-3-3-5 15,-2 2-11-15,-1-1 5 0,-2-1-16 0,0-1-1 16,0-1 2-16,-7-2 3 0,0 2-7 0,-2-3 12 16,-3 1-12-16,1 1 1 0,-6 6-7 0,3 1 2 15,-4 2 4-15,1 2-8 0,-6 5-9 0,4 1 23 16,-3 4-16-16,0 7 14 0,3 1-12 0,-4 4-3 15,1 4-22-15,2 1 0 0,5 3 0 0,0-4 0 16,5 6 0-16,1-8 0 0,3-1 0 0,3 0 0 0,4 0 0 16,-1-2 0-16,4-3 0 0,2-3 0 15,2-3 0-15,2-3 0 0,4 2 0 0,4-6 0 16,-9-3 0-16,1-1 0 0,-1 0 0 0,1-2 0 16,1-4 0-16,-3-2 0 0,1-1 0 0,-4 0 0 15,4-5 0-15,-5 1 0 0,-3 3 0 0,-1-4 0 0,1 3 0 16,-2 2 0-16,-2 3 0 0,-3 2 0 15,-2 0 0-15,-1 2 0 0,4 2 0 0,-2 4 0 0,-2 0 0 16,0 0 0-16,0 0 0 0,-6 13 0 16,5-7 0-16,-2 6 0 0,-3-1 0 0,6 1 0 15,-1 0 0-15,2-1 0 0,3 2 0 0,-2-3 0 0,1 1 0 16,1-2 0-16,2 1 0 0,-1-2 0 0,0-3 0 16,2 1 0-16,-1-5 0 0,0 2 0 0,0-2 0 15,-1-1 0-15,-5 0 0 0,9-5 0 16,-4 0 0-16,0 0 0 0,-3-2 0 0,1-3 0 0,-2 0 0 15,-1-2 0-15,0-4 0 0,-2-4 0 0,-1-5 0 16,-2 1 0-16,1 8 0 0,0 0 0 0,-2 1 0 16,2-2 0-16,0 7 0 0,0 2 0 0,2 1 0 15,-1 2 0-15,1 0 0 0,0 3 0 0,2 2 0 16,0 0 0-16,0 0 0 0,7-3 0 0,-7 3 0 16,13 0 0-16,-1 0 0 0,5-1 0 0,2 0 0 0,0-3 0 15,-1 2 0-15,4-4 0 0,-4 1 0 16,4-1 0-16,-5-2 0 0,-1 1 0 0,-1-1 0 15,-1-4 0-15,-2 6 0 0,-3-4 0 0,-3 0 0 16,1 2 0-16,-2-2 0 0,1 3 0 0,-4-1 0 0,1 2 0 16,0 2 0-16,-3 0 0 0,2 3 0 15,-2 1 0-15,0 0 0 0,0 0 0 0,-4 13 0 16,3-2 0-16,-2 7 0 0,0 0 0 0,-4 12 0 0,5 2 0 16,-1 1 0-16,3 2 0 0,-4-1 0 0,4 2 0 15,4-4 0-15,-4 4 0 0,5-2 0 0,-3-2 0 16,4-2 0-16,-4-3 0 0,0-3 0 0,2-6 0 15,-2-6 0-15,-1-1 0 0,1 0 0 0,-1-4 0 16,0-1 0-16,-1-4 0 0,0-2 0 0,0 0 0 16,0 0 0-16,0 0 0 0,-5-16 0 0,1 5 0 15,0-8 0-15,2 0-20 0,-4-6-312 0,4-5 8 16,2-1 19-16,-1-1 30 0,1-4 44 0,0 5 14 16,1-1 36-16,2 0 36 0,-3 5 53 0,2 8 35 15,2 4 42-15,-1-1 38 0,-1 0 36 0,2 5 23 0,0 1 18 16,1-1 23-16,-3 4 1 0,3-2 22 15,2 1-11-15,-2 3-18 0,3 1-3 0,1-4 2 16,-3 7-10-16,6-1-11 0,-6 2-12 0,7 1-10 16,-4 1-5-16,1 3-8 0,2-2-8 0,-1 1 4 15,-1 2-9-15,1 2-13 0,-2 0 4 0,-2 2-3 16,0 0 1-16,-2 1-11 0,-2 0-1 0,0-2 2 16,0 1-5-16,-3 0 0 0,0-1 1 0,-4 1-8 15,0-2 2-15,-2 2-1 0,-1-4-1 0,0 1 4 0,-2-1-2 16,-2 0-2-16,2 0-3 0,-1 0-8 0,0-3 2 15,4 0-4-15,-1 1-7 0,2-3-2 16,0 0-7-16,5-1-5 0,-6 2 5 0,6-2-10 0,0 0-2 16,0 0 5-16,0 0-4 0,10-13 5 0,-1 11 5 15,4-9-5-15,2 2 15 0,0-3-5 0,3-1 4 16,2-4-4-16,2-4 3 0,1-1 1 16,-1-3 14-16,-3 1-13 0,0-2 0 0,-1-1 7 0,-1 1-6 15,-2 1-1-15,-5 8 21 0,-2 3 6 0,1-1 17 16,-4 3 6-16,-2 5 13 0,-1-1-1 0,-2 2-4 15,0 3-42-15,0 3-10 0,0 0 0 16,0 0 0-16,-18 10 0 0,9 0 0 0,2 5 0 0,-6 2 0 16,4-2 0-16,-1 9 0 0,0 0 0 0,3-5 0 15,2 6 0-15,4 4 0 0,-2-4 0 0,3 0 0 16,4-6 0-16,0 0 0 0,1-1 0 0,5-1 0 16,3-2 0-16,2-4 0 0,2-1 0 0,1-1 0 15,0-2 0-15,3 0 0 0,1-4 0 0,6-4 0 16,-6-1 0-16,-3-2 0 0,3-2 0 0,-3-1 0 0,0-2 0 15,2-7 0-15,-2-1 0 0,-4 1 0 16,1-9 0-16,-1 4 0 0,-5-2 0 0,-3 3 0 16,-2 4 0-16,-3 3 0 0,-2-1 0 0,0 4 0 15,-2 1 0-15,-3 0 0 0,-1 6 0 0,1-1 0 0,-2 4 0 16,-7 3 0-16,2 0 0 0,-1 4 0 0,1 2 0 16,-1 2 0-16,-1 1 0 0,5 3 0 15,0 2 0-15,1-2 0 0,3 0 0 0,4-3 0 0,2 0 0 16,4 0 0-16,8-1 0 0,0 1 0 0,6-2 0 15,0-2 0-15,9-3 0 0,2 0 0 0,-9-7 0 16,11-3 0-16,-1-2-376 0,0-1-161 0,-1-2-96 16,-3 0-475-16,4-3-1200 0,-2-1 531 0</inkml:trace>
  <inkml:trace contextRef="#ctx0" brushRef="#br0" timeOffset="27431.57">15766 8331 673 0,'11'-2'351'0,"-3"1"20"0,-3 1 9 15,-5 0 38-15,9 0 41 0,-9 0 22 0,0 0 12 16,7-2-27-16,-7 2-29 0,0 0-43 0,4-1-46 15,-4 1-39-15,0 0-47 0,0 0-65 0,2 4-90 16,-2-4-130-16,4 4-173 0,-3 1-189 0,-1-5-539 0,-1 8-1001 16,-4-4 443-16</inkml:trace>
  <inkml:trace contextRef="#ctx0" brushRef="#br0" timeOffset="27747.97">14837 8747 81 0,'0'0'501'0,"0"0"23"0,0 0 10 0,-6 0 1 16,6 0-15-16,0 0-13 0,0 0 2 0,0 0 2 15,0 0-16-15,13-7-19 0,-4 5-18 0,3-4-28 16,4 3-32-16,1-2-35 0,4-1-32 0,7-1-33 16,0 0-32-16,4-1-27 0,-1 1-32 0,-3 0-199 15,1-1-8-15,3-2 0 0,-5 0 0 0,-4 3 0 16,-5 1 0-16,2-1 0 0,-3 0-97 0,-7 1-154 16,-1 1-56-16,-1 2-49 0,-3 1-47 0,-3-1-56 15,-2 3-48-15,0 0-53 0,0 0-316 0,0 0-948 16,-26 5 420-16</inkml:trace>
  <inkml:trace contextRef="#ctx0" brushRef="#br0" timeOffset="27917.89">15021 8738 4 0,'-14'9'319'0,"3"-3"22"0,0 1 26 0,1-2 52 15,1 0 46-15,3-2 38 0,-3 2 21 16,5-4 16-16,3 1-14 0,1-2-9 0,0 0-15 16,0 0-19-16,0 0-15 0,0 0-23 0,0 0-32 15,15-5-30-15,-6 1-39 0,5 0-29 0,1 0-35 16,6 0-247-16,-3 0-33 0,10-3 0 0,3 1 0 15,1 1 0-15,-2-2 0 0,1-2 0 0,0 2 0 0,-6-1 0 16,1 0-319-16,-8 1-267 0,-1-3-629 0,3 3-1316 16,-4 0 584-16</inkml:trace>
  <inkml:trace contextRef="#ctx0" brushRef="#br0" timeOffset="28064.8">15542 8644 222 0,'0'0'530'16,"0"0"21"-16,0 0 32 0,0 0 6 0,0 0-15 15,0 0-53-15,0 0-49 0,0 0-54 0,0 0-42 16,0 0-80-16,10-2-101 0,-4 4-110 16,-6-2-151-16,9 0-150 0,-2 0-188 0,-7 0-384 0,8 1-854 15,-8-1 379-15</inkml:trace>
  <inkml:trace contextRef="#ctx0" brushRef="#br0" timeOffset="33081.6">2085 9133 3159 0,'-22'0'231'0,"-6"-3"-113"0,7-2-17 0,1 0 20 0,-1 0 35 16,-1 0 23-16,4-2 10 0,0 1 9 0,0 2 1 15,-1-5 12-15,3 6 5 0,3-2-4 0,2 3 14 16,1-1-7-16,3 0 2 0,0 1-8 0,3 1-20 16,-1 0-20-16,5 1-17 0,-7-1-7 0,7 1-13 15,0 0-10-15,0 0 7 0,0 0-5 0,29 1 3 16,-7-4-10-16,11 1-9 0,3 1-2 0,17-7-7 15,6 2-12-15,1-2-8 0,8 1-6 0,29-5-77 16,-1-2 0-16,-28 5 0 0,21-4 0 0,-26 3 0 16,-6 2 0-16,-2-2 0 0,-4 4 0 0,-16-3 0 15,-7 2 0-15,-1-2 0 0,-10 2 0 0,-6 0 0 16,-3-1 0-16,-4 0 0 0,-7-2 0 0,-1 1 0 16,-10-3 0-16,-4 0 0 0,-10-2 0 0,-4 4 0 15,-2 0 0-15,-1-1 0 0,1 6 0 0,0 2 0 16,4-2 0-16,9 4 0 0,-2 0 0 0,5 0 0 15,6-1 0-15,1 2 0 0,4-1 0 0,2 1 0 16,5 0 0-16,0 0 0 0,0 0 0 0,19 4 0 16,0-4 0-16,1 0 0 0,11 1 0 0,-2-1 0 15,2 1 0-15,-3 2 0 0,-1-1 0 0,-8 1 0 0,0-1 0 16,-1 1 0-16,-5 2 0 0,-3 0 0 16,3 0 0-16,-5 3 0 0,-3 0 0 0,-1 1 0 0,-3 2 0 15,-1-1 0-15,-4 3 0 0,-2 2 0 16,-3 2 0-16,-8 4 0 0,4-6 0 0,-2 1 0 15,0-3 0-15,-4 6 0 0,1-2 0 0,4-4 0 0,1 1 0 16,0-3 0-16,4-2 0 0,0-1 0 0,-1 1 0 16,5-3 0-16,1-2 0 0,0 1 0 0,-1 0-216 15,4-3-160-15,1 1-65 0,0-3-68 16,0 0-98-16,0 0-400 0,0 0-1092 0,18-6 484 16</inkml:trace>
  <inkml:trace contextRef="#ctx0" brushRef="#br0" timeOffset="33231.31">2901 9044 4268 0,'5'2'228'0,"1"-1"-121"0,-1-1 25 16,-5 0 78-16,4 2 37 0,-4-2-8 0,0 0-31 0,5 1-36 15,-5-1-36-15,0 0-16 0,0 0-24 0,7 2-37 16,-4 0-62-16,-3-2-104 0,10 5-160 16,-4-1-190-16,1-1-441 0,2-1-974 0,-9-2 431 15</inkml:trace>
  <inkml:trace contextRef="#ctx0" brushRef="#br0" timeOffset="36965.9">2802 6328 201 0,'-6'-8'466'0,"-2"-2"-5"16,2 4 11-16,2 0 2 0,-3-2-9 0,5 2-8 16,-2 2-24-16,0 2-31 0,3-2-41 0,-4 1-32 15,5 3-37-15,0 0-11 0,0 0-7 0,0 0-6 16,0 0-14-16,0 14-13 0,2-6-17 0,1 1-14 15,2 0-9-15,-4 1-18 0,2 0-6 0,2-1-13 16,-1 1-3-16,0-1-8 0,-2-2-4 0,3-1-9 16,-1-2 3-16,4-1 12 0,1 0-155 15,4-3 0-15,6-5 0 0,8-2 0 0,2-6 0 0,6-4 0 16,13-6 0-16,-7-3 0 0,9-1 0 0,-3-3 0 16,0-2 0-16,-6 0 0 0,-10 11 0 0,10-6 0 15,-13 5 0-15,-2 3 0 0,-5 3 0 16,-7 7 0-16,-2 2 0 0,-2-2 0 0,-3 3 0 0,0 4 0 15,-4-2 0-15,0 1 0 0,1 1 0 0,0 0 0 16,-4 2 0-16,4-1 0 0,-4 1 0 0,4-3 0 16,-4 3 0-16,5-2 0 0,-5 2 0 0,0 0 0 15,0 0 0-15,11 5 0 0,-4-4 0 0,-1 1 0 16,7 3 0-16,0-1 0 0,0 0 0 0,-1-1-1366 16,5 3-1478-16,-3-2 654 0</inkml:trace>
  <inkml:trace contextRef="#ctx0" brushRef="#br0" timeOffset="41014.75">2842 7903 315 0,'-4'-4'428'0,"3"0"-3"16,-3 0 19-16,0 1 0 0,3-3-9 0,-2 3-29 0,3 3-34 15,-5-2-41-15,5 2-34 0,0 0-16 16,0 0-3-16,0 0-4 0,0 0-5 0,9 14-10 16,-4-7-7-16,-1 3-13 0,1-1-20 0,3 2-7 15,-2 0 8-15,-2-1-6 0,2 1-12 0,1-2-19 0,-3 1 5 16,1-1-4-16,0-4-3 0,0 0 3 0,1-1 4 15,3-1 2-15,3-3-113 0,-1-5-77 0,16-5 0 16,0-2 0-16,2-5 0 0,7-1 0 16,8-8 0-16,4-1 0 0,-7 0 0 0,1-1 0 15,3 1 0-15,-13 7 0 0,-1-2 0 0,-1 4 0 0,-2 1 0 16,-1 0 0-16,-5 1 0 0,-7 7 0 16,-2 0 0-16,-4 4 0 0,0 1 0 0,-4 0 0 0,3 0 0 15,-3 4 0-15,-5 0 0 0,13 8 0 16,-7 2-263-16,7 5-483 0,-4 3-451 0,1-4-1297 0,3 1 573 15</inkml:trace>
  <inkml:trace contextRef="#ctx0" brushRef="#br0" timeOffset="46830.82">1969 9528 3401 0,'-1'-3'94'0,"-6"-1"-3"16,1 1-21-16,2-1 33 0,-1 1 56 0,1 0 22 15,4 3 13-15,-6-2-16 0,6 2-29 0,-4-3-8 16,4 3-7-16,0 0-6 0,0 0 18 0,0 0 12 15,0 0 22-15,0 0 2 0,0 8 11 0,0-8 1 0,0 8-2 16,1-3 10-16,-1-2 5 0,0 2-7 16,0 0-4-16,0 0-2 0,0 0-8 0,0 2-20 15,3-1-7-15,-3-1-12 0,0 3-5 0,0-2-18 16,1 2-124-16,-2 1 0 0,2-2 0 0,-1-3 0 16,1 4 0-16,2-4 0 0,-2 0 0 0,2 2 0 15,2-4 0-15,0 0 0 0,4-1 0 0,1-2 0 16,10-4 0-16,6-6 0 0,3-2 0 0,3-2 0 15,13-9 0-15,4 2 0 0,-3-3 0 0,0 1 0 16,-3-1 0-16,-11 9 0 0,-4-2 0 0,-1 3 0 16,-4 2 0-16,-8 3 0 0,-3 3 0 0,-2 2 0 0,-2 1-114 15,-7 2-466-15,-1 2-159 0,0 0-388 16,0 0-1220-16,0 0 540 0</inkml:trace>
  <inkml:trace contextRef="#ctx0" brushRef="#br0" timeOffset="47865.09">3738 8204 231 0,'0'-3'409'0,"0"3"15"15,0-9 2-15,0 5 1 0,1-3-7 0,0 2-8 16,2 1-7-16,-3-3-10 0,1 0-10 0,0 2-10 16,1-1-13-16,-1-1-3 0,-1 4-9 0,0-1-10 15,0 4-24-15,1-5-20 0,-1 5-24 0,0 0-28 16,0 0-25-16,0 0-11 0,0 0-13 0,0 0-14 15,-4 20-12-15,6-8-15 0,-2 4-16 0,1 1-59 16,1-1-79-16,0-3 0 0,2 3 0 0,2 1 0 0,-1-3 0 16,4 0 0-16,0 1 0 0,1-6 0 15,4 1 0-15,0-1 0 0,4-3 0 0,0 0 0 16,1-4 0-16,11-1 0 0,-1-2 0 0,-1-5 0 16,3 0 0-16,1-2 0 0,-3-2 0 0,3-2 0 0,0 1 0 15,-4-2 0-15,0 0 0 0,0-2 0 0,-2 2 0 16,-2 0 0-16,-6 4 0 0,-1 1 0 0,-6 2 0 15,2 1 0-15,-4 1 0 0,1 2 0 0,-1 1 0 16,-1 2 0-16,5 1 0 0,-7 1 0 0,6 3 0 16,-1-1 0-16,-2 1 0 0,1 1 0 0,3 2 0 15,-3-4 0-15,7 4 0 0,-2 0 0 0,-1 0 0 16,2-2 0-16,1-1 0 0,0-2 0 0,2-1 0 16,-2-1 0-16,2-1 0 0,-5-2 0 0,4-1 0 15,-1 0 0-15,2-2 0 0,0-2 0 0,0 0 0 16,0-1 0-16,0-1 0 0,-2-4 0 0,9-3 0 15,-1 0 0-15,1 0 0 0,-10 2 0 0,3 1 0 16,-2 1 0-16,1 3 0 0,-6 2 0 0,-2 1 0 16,0 0 0-16,-1 3 0 0,-3 0 0 0,7 5 0 15,-5 1 0-15,-2 0 0 0,3 3 0 0,0 0 0 16,-4 1 0-16,4 1 0 0,0 1 0 0,0-1 0 16,-1 5 0-16,-2-3 0 0,3-3 0 0,-4 3 0 15,3-4 0-15,-4 5 0 0,-1 0-1366 0,-3 0-1478 16,0-1 654-16</inkml:trace>
  <inkml:trace contextRef="#ctx0" brushRef="#br0" timeOffset="48865.75">3206 8364 257 0,'-9'-8'476'15,"0"-1"18"-15,4 5 4 0,1 0-10 0,0-1-25 16,3 2-41-16,-3 0-35 0,4 3-12 0,0 0-4 16,0 0 0-16,4 18-2 0,1-7-14 0,4 6-11 15,4 6-17-15,1 5-16 0,1 0-10 0,7 0-21 16,-4 2-15-16,5 1-11 0,0-1-21 0,-1-1-20 15,2 1-10-15,1-3-69 0,-2-2-134 0,3 2 0 16,-4-4 0-16,1 0 0 0,-3-6 0 0,-3 4 0 16,-1-9 0-16,-7-3 0 0,0 1 0 0,0-3 0 15,-2 0 0-15,-2-2 0 0,0-1 0 0,0 1 0 16,-2-3 0-16,2 0 0 0,-3 2 0 0,-1-2 0 16,-1-2 0-16,2 4 0 0,-2-4 0 0,2 2 0 15,-2-2 0-15,0 0 0 0,0 0 0 0,0 0 0 16,0 0-238-16,0 0-173 0,0 0-39 0,-14-8-20 15,8 7-6-15,-3-4-4 0,0 1 12 0,-4-1 20 16,2 3 41-16,-5 0 46 0,0-1 63 0,-2 2 68 16,0-2 59-16,4 3 64 0,-3-2 59 0,2 1 48 15,0 0 49-15,1 1 37 0,2 0 47 0,2-3 45 16,4 3 26-16,-1 0 21 0,7 0 20 0,-10-1 17 16,10 1 6-16,-8 0 7 0,8 0-11 0,0 0 13 15,0 0-4-15,-6-2-8 0,6 2 4 0,0 0 7 16,0 0 0-16,0 0-5 0,0 0-12 0,0 0-11 15,14 11-8-15,-10-7-20 0,1 5-220 0,0-3 0 16,1 2 0-16,1 2 0 0,3 3 0 0,-2-3 0 16,-2 0 0-16,4-1 0 0,-2 2 0 0,1-2 0 15,1 3 0-15,-1-3 0 0,-4-1 0 0,4-3 0 0,0-2 0 16,-4 4 0-16,2-4 0 0,-1 0 0 0,2-3 0 16,-1 0 0-16,0-2 0 0,2-2 0 15,2-4 0-15,-1 1 0 0,3-6 0 0,0-4 0 0,1-6 0 16,2 0 0-16,-3-2 0 0,0 1 0 0,0 0 0 15,-3 3 0-15,-1 2 0 0,0 1 0 16,-4 3 0-16,4 1 0 0,0-1 0 0,-4 5 0 0,-1-1 0 16,1 4 0-16,-1-1 0 0,0-1 0 15,-2 5 0-15,2-2 0 0,-1 1 0 0,-2 2 0 0,0 0 0 16,-1 3 0-16,3-3 0 0,-3 3 0 0,0-6 0 16,0 6 0-16,0 0 0 0,0 0 0 0,1-4 0 15,-1 4 0-15,0 0-1366 0,0 0-1478 16,0 0 654-16</inkml:trace>
  <inkml:trace contextRef="#ctx0" brushRef="#br0" timeOffset="49014.41">3890 8745 5498 0,'4'3'437'0,"-3"-1"-156"16,3 1 39-16,-4-3 74 0,2 3-4 16,-2-3-15-16,4 2-51 0,-4-2-152 0,0 0-172 0,6 2 0 15,-6-2 0-15,3 1 0 0,-3-1 0 0,0 0 0 16,9 3-336-16,0-2-974 0,-9-1-1418 0,13 6 628 15</inkml:trace>
  <inkml:trace contextRef="#ctx0" brushRef="#br0" timeOffset="52731.3">10275 9585 26 0,'-7'-6'526'15,"0"1"-10"-15,1 0 18 0,3 1 16 0,-3 2-11 16,3-1-23-16,3 3-34 0,-5-3-38 0,2 1-46 16,3 2-34-16,0 0-36 0,0 0-14 0,0 0-14 15,0 0-11-15,6 15-15 0,-2-6-6 0,3-2-21 16,-1 0-16-16,3 1-16 0,0 0-19 0,0-1-16 16,1-1-14-16,2 1-16 0,-1-1-12 0,2-2-138 15,6 0 0-15,-1-1 0 0,1-2 0 0,-1-2 0 0,4-2 0 16,-3 1 0-16,8-3 0 0,-7 1 0 15,6-6 0-15,-8 3 0 0,2-2 0 0,-2 1 0 16,1-2 0-16,0 1 0 0,-2-2 0 0,2 5 0 0,-1 0 0 16,-5 1 0-16,-3 3 0 0,3 0 0 15,-3 4 0-15,-1 1 0 0,1 1 0 0,0 3 0 16,-2-1 0-16,1 3 0 0,1 0 0 0,0 3 0 0,2-1 0 16,-2 0 0-16,0 1 0 0,2-4 0 0,-2 1 0 15,6-1 0-15,3 1 0 0,-1-5 0 0,1-1 0 16,1-2 0-16,-1 0 0 0,2-2 0 0,0 0 0 15,1-4 0-15,0 0 0 0,2-3 0 0,-3 2 0 16,-2-3 0-16,-1 0 0 0,-2-1 0 0,5 2 0 16,-2-2 0-16,-4 2 0 0,3 0 0 0,-5 5 0 15,-4-2 0-15,5 0 0 0,-4 3 0 0,3 1 0 16,-7 1 0-16,2 2 0 0,0 0 0 0,2 4 0 16,-2-1 0-16,-2 2 0 0,3 2 0 0,0-3 0 15,-3 0 0-15,1 1 0 0,-1 0 0 0,4-1 0 16,-2-1 0-16,-2-2 0 0,5 0 0 0,1 0 0 15,1-1 0-15,1-1 0 0,-1-2 0 0,6-1 0 16,-2-3 0-16,3 2 0 0,-2-3 0 0,0-1 0 0,1 1 0 16,-2-1 0-16,2-3 0 0,-4 4 0 15,2-2 0-15,-2 2 0 0,-3 0 0 0,-1 1 0 16,3 1 0-16,-6 2 0 0,1-1 0 0,-4 2 0 16,1 1 0-16,2-1 0 0,-3 3 0 0,3 1 0 0,2 1 0 15,-5-1 0-15,7 2 0 0,-7 0 0 0,5-1 0 16,-4 1 0-16,2 1 0 0,0-1 0 15,2 0 0-15,-4 0 0 0,5-2 0 0,-2 0 0 0,3-2 0 16,1 0 0-16,1 0 0 0,-1-2 0 0,2 0 0 16,2 1 0-16,-3-4 0 0,-1 2 0 0,1 0 0 15,-1-3 0-15,-2 1 0 0,2 0 0 0,-2-1 0 16,0-2 0-16,-1 3 0 0,-1-3 0 0,0 1 0 16,0-1-363-16,-2 5-233 0,2 0-81 0,-2-1-416 15,4 3-1184-15,-2 0 525 0</inkml:trace>
  <inkml:trace contextRef="#ctx0" brushRef="#br0" timeOffset="52851.51">12238 9614 47 0,'1'0'428'0,"-1"0"-9"0,0 0 0 0,0 0 11 15,0 0-9-15,0 0-40 0,0 0-35 0,1-10-38 16,-1 10-58-16,-1-6-93 0,1 1-125 0,0 0-168 16,-1 0-448-16,2-2-633 0,3 1 281 0</inkml:trace>
  <inkml:trace contextRef="#ctx0" brushRef="#br0" timeOffset="55501.12">11558 10297 95 0,'-4'-4'417'0,"0"-1"12"0,0 3-3 16,0-1-6-16,1 1-15 0,3 2-26 0,-7-3-33 15,7 3-25-15,0 0-23 0,0 0-11 0,-5 7-10 16,5-4-8-16,1 3-10 0,3 4-16 0,0 0-15 15,0-1-20-15,2 1-14 0,5 3-20 0,0-2-13 16,3-1-11-16,4 0-15 0,1-2-8 0,9-1-16 16,4-4-10-16,3 1-7 0,-2-4-5 0,5-3-14 15,-1 2-6-15,0-2-7 0,-1-6-5 0,4 4-3 16,-3-3-6-16,-1-2 0 0,-2-1-4 0,1 1 4 16,-1-1 3-16,-2 0 1 0,0 1-9 0,-4 1 3 15,-1 1-6-15,-7 4 0 0,0 1 4 0,0 1-4 16,-1 0-2-16,-6 4 4 0,1 2 1 0,0 1-10 15,3 3 8-15,-3 2-8 0,4 1-3 0,-4 0 2 16,1 1-6-16,2 1-7 0,-1-1 4 0,6 4-6 16,6-3 2-16,-4 1 5 0,-3-6-4 0,7 0 0 0,-4 2-3 15,-1-6-5-15,4 2 0 0,1-2-4 0,0-3 2 16,3-1 8-16,-3-2-3 0,0 0-3 16,3 1-10-16,-3-6 0 0,-2 3 5 0,2-2-2 15,1-3-2-15,-5-1 8 0,3 2 0 0,-5-1-7 0,-4 1-6 16,1 0 6-16,-1 3-2 0,1-1 3 0,-2 4 4 15,-5 0 3-15,1 1-2 0,1 4-4 0,-1-1 3 16,-1 2-2-16,-1 1 6 0,2 2-10 0,2 3-3 16,-2 0 0-16,1-1 0 0,1 1 0 0,2-1 0 15,0 0 0-15,1 0 0 0,-1-1 0 0,1-3 0 16,3 0 0-16,-1-3 0 0,2 2 0 0,6-3 0 16,-6 0 0-16,-3-2 0 0,10 0 0 0,-7-3 0 15,6 2 0-15,0-6 0 0,-1 0 0 0,-8 1 0 16,3-1 0-16,-3-1 0 0,0 1 0 0,7-3 0 15,-7 3 0-15,-2 1 0 0,-3 4 0 0,-1-3 0 16,-1 2 0-16,1 3 0 0,-3 1 0 0,3 1 0 0,-3 3 0 16,3 1 0-16,5 1 0 0,0 2 0 15,-4 0 0-15,5 0 0 0,-2-2 0 0,2 2 0 0,6 2 0 16,2-2 0-16,-7-3 0 0,1 0 0 0,6-1 0 16,-3-2 0-16,-4-1 0 0,2-1 0 15,0-1 0-15,6 1 0 0,-7-4 0 0,-1 0 0 16,7-3 0-16,1 3 0 0,-7-3 0 0,-1 2 0 0,0-4 0 15,7-3 0-15,-4 0 0 0,-3 3 0 0,-3 0 0 16,1 3 0-16,0 0 0 0,-4 0 0 0,0 2 0 16,-2 2 0-16,-3 0 0 0,2-1 0 0,-2 1 0 15,0 2 0-15,3 1 0 0,-3-1 0 0,1 1 0 16,1 2 0-16,-4-1 0 0,-1 2 0 0,2-2 0 16,1 0 0-16,1 2 0 0,-4-1 0 0,5 0 0 15,-4-1 0-15,2 2 0 0,2-3 0 0,-3 3 0 16,1-1 0-16,-1-3 0 0,1 0 0 0,1 0 0 15,-5 0 0-15,4 1 0 0,-1-2 0 0,-8 1 0 16,15 0 0-16,-11 0 0 0,3 0 0 0,-7 0 0 16,8-3 0-16,-8 3 0 0,7-1 0 0,-7 1 0 15,5-3 0-15,-5 3 0 0,0 0 0 0,5-1 0 16,-5 1 0-16,0 0 0 0,0 0 0 0,0 0 0 16,5-1 0-16,-5 1 0 0,0 0 0 0,0 0 0 0,0 0 0 15,0 0 0-15,0 0-378 0,0 0-215 16,-18-1-78-16,18 1-421 0,-12-2-1182 0,4 2 522 15</inkml:trace>
  <inkml:trace contextRef="#ctx0" brushRef="#br0" timeOffset="58781.38">16720 11262 55 0,'1'-8'182'0,"0"1"12"0,2-3 15 0,-2 1 15 16,2-1 17-16,-2 1-8 0,0-2 25 0,0 0 7 15,2 3 26-15,-3-3 14 0,4 4 16 0,-2 1 15 16,-2-2 11-16,0 4 10 0,0-2-6 0,0 2-10 16,3 1-8-16,-3-1-9 0,0 4-23 0,0-5-20 15,0 5-8-15,0 0-7 0,0 0-8 0,0 0-7 16,0 0-9-16,8 14-10 0,-6-9-11 0,-1 2-14 16,3 1-14-16,-1 0-11 0,2 0-65 0,1 0-117 15,1-2 0-15,4 1 0 0,2-1 0 0,6-4 0 16,2 1 0-16,9-2 0 0,-3-1 0 0,5-1 0 15,0-2 0-15,0 0 0 0,2-4 0 0,2 2 0 16,-1-1 0-16,3-4 0 0,0 2 0 0,1 1 0 16,-1-4 0-16,-5 0 0 0,-1 1 0 0,-1 3 0 15,1 2 0-15,-10 3 0 0,-2 2 0 0,-1 1 0 16,0 3 0-16,-1 1 0 0,-2 2 0 0,0 1 0 0,-3 4 0 16,-3 0 0-16,4 0 0 0,-2 1 0 0,-1 1 0 15,0-7 0-15,1 6 0 0,1-1 0 16,4-3 0-16,-3 0 0 0,0-1 0 0,4-1 0 0,0-3 0 15,5-1 0-15,6-3 0 0,-10 1 0 0,9-3 0 16,4-3 0-16,-4 1 0 0,-1-1 0 0,3-2 0 16,-1 0 0-16,-1-3 0 0,0-1 0 0,-1 1 0 15,1-2 0-15,0-2 0 0,0 5 0 0,-10 3 0 16,9-3 0-16,-8 5 0 0,-2 0 0 0,-3 1 0 16,-4 3 0-16,4 2 0 0,-1 0 0 0,-4 3 0 15,2 1 0-15,5 1 0 0,-2 3 0 0,-1 0 0 16,2 0 0-16,0 1 0 0,-1-3 0 0,3 3 0 15,2-1 0-15,-2-3 0 0,2-1 0 0,-1 0 0 16,1-1 0-16,1-3 0 0,0-2 0 0,1 2 0 16,0-4 0-16,8 0 0 0,-1 0 0 0,-1-5 0 15,3 0 0-15,-3-1 0 0,-1-1 0 0,-5 1 0 16,5-4 0-16,1-1 0 0,-4-2 0 0,3 2 0 16,-7 4 0-16,-1-1 0 0,0 3 0 0,0 0 0 0,-5 2 0 15,-2 1 0-15,-1 0 0 0,1 3 0 16,-4 0 0-16,5 2 0 0,-7 0 0 0,2 2 0 15,0-1 0-15,-2 2 0 0,3 0 0 0,-1-1 0 0,0 2 0 16,3-2 0-16,0 3 0 0,3-2 0 0,-2 1 0 16,2-3 0-16,5 2 0 0,-1-1 0 0,1-1 0 15,1-2 0-15,2 0 0 0,-1-1 0 16,0 0 0-16,3-3 0 0,5-1 0 0,-1 1 0 0,0 0 0 16,-8-1 0-16,9-2 0 0,-1 1 0 0,-7 1 0 15,1 1 0-15,1 2 0 0,-2 0 0 0,-4 4 0 16,-3-2 0-16,-1 2 0 0,2 1 0 15,-6-2 0-15,-2 1 0 0,3 2 0 0,2 1 0 0,-3-2 0 16,0 2 0-16,1 1 0 0,4 0 0 0,-3-3 0 16,8 3 0-16,0-2 0 0,3 1 0 0,6-3 0 15,-4 1 0-15,8-2 0 0,-1 0 0 0,2 1 0 16,-2-2 0-16,2 0 0 0,-3-2 0 0,-1 1 0 16,-1-4 0-16,-5 3 0 0,-3 1 0 0,-2-4 0 15,-3 1 0-15,-4 0 0 0,0 0 0 0,0-1 0 16,-1 2 0-16,-3-1 0 0,-1 0 0 0,0 1 0 15,-4-1 0-15,-1 4 0 0,0 0 0 0,0 0-1366 16,-36 5-1478-16,11-3 654 0</inkml:trace>
  <inkml:trace contextRef="#ctx0" brushRef="#br0" timeOffset="65867.36">11551 10465 406 0,'0'0'416'16,"-9"-1"-24"-16,9 1-24 0,-6 0-31 0,6 0-37 16,0 0-34-16,-5-3-68 0,5 3-71 0,0 0-66 15,0 0-99-15,19-5-118 0,-9 2-291 0,4 0-483 0,14-3 215 16</inkml:trace>
  <inkml:trace contextRef="#ctx0" brushRef="#br0" timeOffset="67082.98">15527 10294 253 0,'0'0'377'0,"-5"-4"19"0,5 4 14 0,-6-4 1 0,3 1 1 16,3 3-4-16,-4-1-6 0,4 1-6 0,-6-3-6 16,6 3-34-16,0 0 19 0,0 0-4 15,0 0-23-15,-4-1-19 0,4 1-4 0,0 0-17 16,0 0-12-16,14-6-15 0,-2 4-13 0,5-1-17 0,10-4-18 16,5 4-15-16,4-2-22 0,4 0-15 0,17 0-181 15,-2 3 0-15,6-2 0 0,-2 1 0 0,1 1 0 16,-1 2 0-16,5-2 0 0,-9 1 0 0,3 4 0 15,-5-5 0-15,-17 4 0 0,1-4 0 0,-4 2 0 16,-11-2 0-16,0 1 0 0,-6 1 0 0,-3 0 0 16,-4-1 0-16,-1 1 0 0,-8 0 0 0,4-3 0 15,-4 3 0-15,0 0 0 0,-20-4 0 0,3 4 0 16,-3-1 0-16,-3 5 0 0,-7-4 0 0,-2 3 0 16,-3-2-26-16,2 1-69 0,-4 0 16 0,3 2-1 15,-2 0 16-15,-1 1 5 0,1-2 7 0,0 4 7 16,0-2 21-16,4-2 15 0,2 2 21 0,8-1 24 15,3-2 18-15,1 2 11 0,5-3 23 0,4-1 18 16,-1 2 14-16,4-1-68 0,-1-1-52 0,7 0 0 0,-9 2 0 16,9-2 0-16,0 0 0 0,0 0 0 0,0 0 0 15,0 0 0-15,22-7 0 0,-3 5 0 16,3 1 0-16,8-1 0 0,6 1 0 0,19-5 0 0,-15 5 0 16,10 1 0-16,-11-1 0 0,16 1 0 0,-2 0 0 15,-1 0 0-15,-12 1 0 0,0 0 0 0,-2-2 0 16,-4 1 0-16,-2 1 0 0,-1-1 0 0,-12 0 0 15,-5 0 0-15,-1 0 0 0,-7 0 0 0,-1-1 0 16,-5 1 0-16,0 0 0 0,0 0 0 0,0 0 0 16,-32-5 0-16,4 3 0 0,-4 1 0 0,0 2 0 15,-5 1 0-15,-1-1 0 0,-2-1 0 0,3 3 0 16,-1-1 0-16,-2-2 0 0,7 3 0 0,0-1 0 16,5-1 0-16,8 1 0 0,7-1 0 0,1 0 0 0,3-1 0 15,0 0 0-15,7 3 0 0,2-3 0 16,0 0 0-16,0 0 0 0,25 3 0 0,-5-3 0 15,7-2 0-15,0 1 0 0,3 1 0 0,-1 0 0 16,2 0 0-16,-2 0 0 0,1-1 0 0,1-1 0 16,-4 4 0-16,-4-2 0 0,-4 0 0 0,-2 0 0 15,-3 0 0-15,-4 0 0 0,2 0 0 0,-6-2 0 16,2 2-344-16,-8 0-397 0,10-1-444 0,-6 0-1283 0,-4 1 568 16</inkml:trace>
  <inkml:trace contextRef="#ctx0" brushRef="#br0" timeOffset="67863.75">20921 10392 95 0,'-11'0'359'0,"3"0"12"0,1 0 4 0,1-2 10 0,6 2-10 15,-11 0 1-15,6-1 1 0,5 1-4 0,0 0-7 16,-11 3 4-16,11-3 0 0,-2 2 10 0,2-2-2 16,0 0-6-16,10 5-1 0,-3-2-2 0,3-2-10 15,9 0-13-15,-1 2-16 0,14-2-16 0,3 1-21 16,4-2-20-16,15 2-59 0,2-1-214 0,3-1 0 15,-3 0 0-15,3 1 0 0,-3-2 0 0,0 2 0 16,1-3 0-16,-19 2 0 0,2-2 0 0,-3 2 0 16,2-2 0-16,-7 1 0 0,0-2 0 0,-10 2 0 15,0-5 0-15,-3 4 0 0,-2-1 0 0,-6 1 0 16,-5-3 0-16,3 0 0 0,-5 2 0 0,-1 0 0 16,-3-3 0-16,-5 2 0 0,1-1 0 0,-8-1-311 15,-6 1-259-15,2-1-65 0,-14 1-478 0,0 3-1205 16,-5 0 533-16</inkml:trace>
  <inkml:trace contextRef="#ctx0" brushRef="#br0" timeOffset="68080.77">21301 10407 184 0,'-34'7'343'16,"-1"1"44"-16,8-2 17 0,0-2 16 15,7 2 43-15,0-4 39 0,7 1 51 0,1 0-5 0,4-1 6 16,0-2-18-16,1 1-17 0,2 1-28 0,0 0-23 16,5-2-19-16,0 0-23 0,0 0-17 0,19-2-35 15,0-1-213-15,12 2-161 0,4 0 0 0,17-3 0 16,-2 2 0-16,5 1 0 0,6 1 0 0,-5 0 0 15,6 0 0-15,-2 0 0 0,-1 0 0 16,-4 0 0-16,-3 0 0 0,-15-1 0 0,1 0 0 0,-2-3 0 16,-4 1 0-16,-11 2 0 0,-1-2 0 0,-6-1-184 15,-4 2-417-15,-5 0-76 0,-3-2-445 0,-4 1-1215 16,2 3 538-16</inkml:trace>
  <inkml:trace contextRef="#ctx0" brushRef="#br0" timeOffset="68964.48">3482 11102 239 0,'-19'-2'376'0,"-2"-2"11"16,5-1 14-16,-3-1-2 0,2 4-2 0,4-1 6 15,3 0 1-15,-1 1-7 0,3-1-8 0,0-1-23 0,2 3-11 16,2 0-11-16,4 1-18 0,-8 0-17 16,8 0-26-16,0 0-27 0,0 0 3 0,0 0-10 15,0 0 2-15,0 0-13 0,22 5-9 0,-1-3-17 16,9 2-17-16,6-1-19 0,2-1-23 0,15 3-9 0,2-3-90 15,1-2-54-15,-1 2 0 0,-3 0 0 16,-1 0 0-16,0 0 0 0,-11-3 0 0,-5 0 0 0,-3 0 0 16,-3 2 0-16,-10-1-167 0,-1-1-127 0,-5 1-51 15,-7 0-39-15,-2 1-54 0,-4-1-65 0,0 0-70 16,-25 7-342-16,-4-2-990 0,-1 0 437 0</inkml:trace>
  <inkml:trace contextRef="#ctx0" brushRef="#br0" timeOffset="69114.3">3500 11222 188 0,'-23'5'355'0,"5"0"-3"0,5-3-22 0,4 1 7 0,3-1 12 16,-2-1 20-16,3 2 25 0,5-3 15 0,0 0 3 16,0 0-16-16,0 0-11 0,27-1-30 0,1-7-34 15,4 4-30-15,4-1-18 0,2-3-32 0,17 2-31 16,0-4-50-16,0 5-66 0,-4-2-93 0,8-1-112 16,5-1-129-16,-5 2-142 0,3 0-534 0,5 0-990 15,26 0 438-15</inkml:trace>
  <inkml:trace contextRef="#ctx0" brushRef="#br0" timeOffset="70048.98">8372 11019 271 0,'-7'-4'463'0,"2"1"14"0,0 1 14 0,1-2-6 16,-1 3-15-16,5 1-25 0,0 0-11 0,0 0-15 16,-8 6-10-16,8-2-3 0,0 4-15 0,2 2-12 15,2 3-29-15,-1 1-18 0,1 2-20 0,4-1-27 16,2 1-24-16,-1-1-21 0,4 0-20 0,1-1-26 15,0-2-15-15,10 3-17 0,3-4-46 0,0-2-116 16,1-6 0-16,3 1 0 0,1-1 0 0,2-7 0 16,1 1 0-16,-2 1 0 0,3-1 0 0,-2-3 0 15,3-4 0-15,-5 1 0 0,0-4 0 0,0 0 0 16,-3-1 0-16,0-3 0 0,-1 1 0 0,-5 2 0 16,-3 6 0-16,-1-2 0 0,-5 3 0 0,4-1 0 0,-5 5 0 15,0 2 0-15,2 0 0 0,3 3 0 0,-5-1 0 16,0 5 0-16,-1 0 0 0,3 0 0 0,0 6 0 15,2-1 0-15,-1 1 0 0,7 3 0 0,-5-4 0 16,1 0 0-16,3 1 0 0,4 0 0 0,-6-4 0 16,0 0 0-16,1-4 0 0,6 2 0 0,2-1 0 15,-1-3 0-15,0-1 0 0,-5-2 0 0,7-5 0 16,-10 2 0-16,6-3 0 0,3-1 0 0,-1-1 0 16,-4-3 0-16,3-1 0 0,-2-1 0 0,-1 3 0 15,-5 2 0-15,-1 0 0 0,4 0 0 0,-7 2 0 16,2 0 0-16,-5 3 0 0,-1 3 0 0,1 1 0 15,-2 0 0-15,2 2 0 0,-2 5 0 0,3-2 0 16,-4 1 0-16,0 3 0 0,4-1 0 0,-3 1 0 16,3 1 0-16,-3-2 0 0,2 0 0 0,3 0 0 0,-5 0 0 15,5-1 0-15,-4 0 0 0,1-2 0 16,1 1 0-16,0-5 0 0,2 1 0 0,-6-1 0 16,4 1 0-16,6-6 0 0,-6 2 0 0,6-2 0 15,1-2 0-15,0-2 0 0,-1 0 0 0,5-6 0 0,-6 3 0 16,5-3 0-16,-4 3 0 0,-2 2 0 0,-1-1 0 15,1 3 0-15,-4 2 0 0,-3-1 0 16,3 4 0-16,-3 0 0 0,2 2 0 0,-3 3 0 0,2-2 0 16,-1 5 0-16,-1-1 0 0,1 1 0 0,-1 0 0 15,2 1 0-15,1 0 0 0,0-1 0 0,3 3 0 16,2-1 0-16,-2-1 0 0,2 0 0 0,2-2 0 16,3 0 0-16,3 1 0 0,-6-2 0 0,2-3 0 15,-1-1 0-15,2 0 0 0,6-3 0 0,-1 1 0 16,4-1 0-16,-12-1 0 0,0-1 0 0,0-2 0 15,-1 0 0-15,-1-3 0 0,-1 2 0 0,2-1 0 16,-9 2 0-16,3-2 0 0,-5 2-34 0,1 2-594 16,-3-2-121-16,4 3-381 0,-4-2-1225 0,-1-1 542 15</inkml:trace>
  <inkml:trace contextRef="#ctx0" brushRef="#br0" timeOffset="70615.27">12831 11189 5 0,'-22'-2'382'16,"-1"1"16"-16,1 2 11 0,3-1 16 0,3 0 9 16,-3-1 11-16,6 2 7 0,2 1 6 0,3-2 6 15,2 0-9-15,1 1-4 0,5-1-3 0,-8 0 8 16,8 0-5-16,0 0 3 0,0 0-15 0,0 0-15 16,23 3-14-16,-5-4-79 0,13 1-331 0,2-2 0 15,24-2 0-15,-3 4 0 0,6-3 0 0,3 3 0 16,1-1 0-16,3 2 0 0,-4-2 0 0,29 1 0 15,-29-1 0-15,3 0 0 0,-2 1 0 0,-2 1 0 0,0-2 0 16,-3 1 0-16,-5-1 0 0,-15 0 0 16,2-3 0-16,-8 3 0 0,-2-1 0 0,-1-4 0 15,-15 4 0-15,-1 0 0 0,-5-3 0 0,-4 3 0 16,-4-2 0-16,-2 0 0 0,1 4 0 0,-14-8 0 0,-4 5 0 16,-1-2 0-16,-13 1 0 0,-4 4-482 0,-1 0-277 15,-3 1-400-15,-12 0-1255 0,2 3 556 0</inkml:trace>
  <inkml:trace contextRef="#ctx0" brushRef="#br0" timeOffset="71081.77">12849 11334 357 0,'-30'5'442'0,"10"-4"15"16,-2 1 31-16,4 3 25 0,1-3 19 0,6-1 32 16,3 2-18-16,-1-3-17 0,4 0-19 0,-1 1-22 15,6-1-16-15,0 0-9 0,0 0-19 0,0 0-19 16,0 0-25-16,28-6-14 0,-5 4-211 0,8-4-175 15,6 2 0-15,18-1 0 0,0 0 0 0,3 0 0 16,4 1 0-16,0 1 0 0,2 0 0 0,-1 0 0 16,-6 2 0-16,5 0 0 0,3-5 0 0,-6 5 0 0,-4-3 0 15,-5 3 0-15,-12 0 0 0,-4 0 0 16,-2-2 0-16,-6 3 0 0,-7-1 0 0,-1-1 0 16,-7 1 0-16,0 1 0 0,-4-3 0 0,-2 2 0 15,1 1 0-15,-6 0 0 0,7-1 0 0,-7 1 0 0,0 0 0 16,5-1 0-16,-5 1 0 0,0 0 0 0,0 0 0 15,0 0 0-15,0 0 0 0,0 0 0 0,0 0 0 16,0 0 0-16,0 0 0 0,0 0 0 0,0 0 0 16,0 0 0-16,0 0 0 0,0 0 0 0,0 0 0 15,0 0 0-15,0 0 0 0,0 0 0 0,0 0 0 16,0 0 0-16,0 0 0 0,0 0 0 0,0 0 0 16,0 0 0-16,0 0 0 0,0 0 0 0,0 0 0 15,0 0 0-15,0 0 0 0,0 0 0 0,0 0 0 16,0 0 0-16,0 0 0 0,0 0 0 0,0 0 0 15,0 0 0-15,0 0 0 0,0 0 0 0,0 0 0 16,-16 3 0-16,16-3 0 0,-5 1 0 0,5-1 0 16,0 0 0-16,-7 2 0 0,7-2 0 0,0 0 0 15,-7 0-91-15,7 0-235 0,0 0-55 0,-9-5-76 16,5 2-82-16,4 3-528 0,-10-2-1155 0,6-1 512 16</inkml:trace>
  <inkml:trace contextRef="#ctx0" brushRef="#br0" timeOffset="76731.58">3638 13191 58 0,'-5'-5'409'15,"1"0"9"-15,0 0 8 0,2 3 15 0,0-1 3 16,1-2-7-16,1 5-11 0,-5-4-15 0,3 1-15 16,2 3-29-16,-4-2-11 0,4 2-35 0,0 0-20 0,-3-4-22 15,3 4-31-15,0 0-11 0,0 0-4 16,0 0-33-16,3 12-17 0,-1-6-21 0,2-1-8 15,1 3-14-15,4 4-26 0,1-4-11 0,4 4 5 16,2-2-16-16,0-1-5 0,4-1-3 0,0 0-12 0,9 0-5 16,1-6-4-16,2 0-22 0,-6 0 14 0,6-4-17 15,3-1-16-15,-1-3 23 0,-2-2 1 16,-1 1-2-16,1 0 13 0,-6-3-51 0,3 0-6 16,-10 3 0-16,-1-1 0 0,1 2 0 0,-6 1 0 0,0 0 0 15,-2 2 0-15,-3 0 0 0,-3 1 0 0,1 1 0 16,-1 1 0-16,-5 0 0 0,9 1 0 15,-5 2 0-15,0-1 0 0,1 2 0 0,2 3 0 0,-1 1 0 16,-1-1 0-16,4 0 0 0,-4 0 0 0,5 2 0 16,-1-2 0-16,5-1 0 0,3 0 0 0,-5-2 0 15,4-1 0-15,6-1 0 0,-4 1 0 0,1-6 0 16,0 0 0-16,-2-3 0 0,2 2 0 0,-2-4 0 16,0 0 0-16,1 0 0 0,0 0 0 0,0-2 0 15,-4 1 0-15,-4 2 0 0,3 1 0 0,-3 2 0 16,1 1 0-16,-5-2 0 0,0 4 0 0,1 1 0 15,-1 0 0-15,3 0 0 0,-4 3 0 0,0 0 0 16,0 0 0-16,1 3 0 0,-1-2 0 0,2 4 0 16,1-1 0-16,-2-1 0 0,2 0 0 0,2 1 0 15,-2-1 0-15,2 0 0 0,8-1 0 0,-9-3 0 16,5 0 0-16,0-1 0 0,-1-4 0 0,9 3 0 16,-3-4 0-16,0-3 0 0,1 2 0 0,-2-2 0 15,-1-2 0-15,2 1 0 0,-6-2 0 0,2-3 0 16,-6 5 0-16,0 0 0 0,1 3 0 0,-2-2 0 15,-4 2 0-15,1 1 0 0,-5-1 0 0,4 3 0 16,0 1 0-16,-4 1 0 0,5-3 0 0,-5 3 0 16,0 0 0-16,0 0 0 0,0 0 0 0,6 4 0 15,-2-1 0-15,-2 1 0 0,0 0 0 0,-1 0 0 16,-1-4 0-16,3 3 0 0,-2 0 0 0,2 1 0 0,-3-1-599 16,0-3-667-16,0 0-1371 0,0 0 607 0</inkml:trace>
  <inkml:trace contextRef="#ctx0" brushRef="#br0" timeOffset="81497.87">3609 5461 109 0,'-45'71'127'0,"21"-19"-22"16,4 6 2-16,13-2-14 0,8 4-19 0,9-4-7 0,9 0-11 15,16 21-15-15,10-4-1 0,-10-23-1 0,23 14-14 16,8-8-4-16,-16-21 1 0,32 14-3 16,2-8-8-16,2-3-1 0,1-5-4 0,6-7 0 0,6-4-5 15,-9-6-21-15,2-7-10 0,-24-4-10 16,30-4-2-16,-3-3-3 0,-2-4-8 0,-2-4 5 0,-31-1-8 16,4-5 5-16,-4-5 6 0,1-4 22 0,-3 1 28 15,-2-6 27-15,-6-6 24 0,-1-3-12 0,-7-6 1 16,-9-5 8-16,-3-1-7 0,9-24 8 0,-24 20-15 15,3-4 1-15,2-24-1 0,-10 1-2 0,-13-2 1 16,1 27 1-16,-6-4 9 0,-9-25-7 0,3 27-1 16,-15-22 2-16,-12 8 8 0,8 27-10 0,-11 1 19 15,-4 3 16-15,-6 6-4 0,-29-3 0 0,0 9-5 16,16 17-8-16,-30 6-6 0,0 7 0 0,-4 7-12 16,-1 9-18-16,0 9-14 0,-2 1-27 0,6 13-36 15,7 2-40-15,8 9-62 0,9 1-110 0,24-13-290 16,10 5 128-16</inkml:trace>
  <inkml:trace contextRef="#ctx0" brushRef="#br0" timeOffset="82515.07">8631 13254 212 0,'-9'0'431'15,"4"-2"28"-15,5 2 14 0,-10-2 11 0,10 2 2 16,-6-3-19-16,6 3-16 0,-6-1-14 0,6 1-24 0,0 0-9 15,0 0-19-15,0 0-19 0,-3-3-21 0,3 3-17 16,0 0-14-16,19 4-22 0,-7-4-29 16,9 3-23-16,7-6-28 0,3 7-13 0,2-4-19 0,4 1-20 15,1 0-21-15,2-1-88 0,-4 1-51 0,-1-2 0 16,0 0 0-16,-3 0 0 0,-5-3 0 0,-7 2 0 16,-4 0 0-16,-5 1 0 0,2 1 0 0,-8-3-41 15,-4 0-158-15,-1 3-33 0,0 0-15 0,-20-3-30 16,1 3-13-16,-8 2-4 0,-9-2 12 0,0 5 11 15,-2 1 18-15,1 2 28 0,2 1 25 0,-1-2 15 16,2 1 41-16,3 2 32 0,3-2 32 0,0 0 52 16,10-1 39-16,5-3 31 0,2 2 33 0,2-1 34 15,4 0 35-15,1-2 27 0,1 2 7 0,3-5 16 16,0 0 6-16,9 5-4 0,-1-5-5 0,5 2-8 16,0-4-23-16,3-1-9 0,1 1-22 0,5-1 6 15,-1-1-27-15,6 0-65 0,-6 0-83 0,-4-2-124 16,2 2-156-16,-7 4-193 0,-2-2-523 0,-1-1-1122 15,-9 3 497-15</inkml:trace>
  <inkml:trace contextRef="#ctx0" brushRef="#br0" timeOffset="83564.93">4080 14895 327 0,'0'0'354'0,"0"0"2"0,-10-1-8 0,10 1-23 0,-6 0 6 15,6 0-11-15,0 0-12 0,0 0-7 0,-7-1-15 16,7 1-8-16,0 0-1 0,0 0-15 0,0 0-7 15,0 0-10-15,0 0 2 0,0 0-13 0,0 0-9 16,18-3-30-16,-8 2 0 0,-2 0-21 0,2-1-16 16,4-1-14-16,-1 0-13 0,1 3-9 15,3-3-24-15,-1 3 6 0,-4-2-20 0,-4 2-6 0,0-2-8 16,-1 2-11-16,-7 0-5 0,10 0 3 0,-5 0-16 16,-5 0-1-16,9-1-5 0,-9 1-7 0,5-1-19 15,-5 1-16-15,0 0-36 0,0 0-37 0,0 0-30 16,9-1-39-16,-9 1-23 0,0 0-12 0,0 0-40 15,0 0-6-15,0 0 1 0,0 0 11 0,1 3-11 16,-1-3 15-16,-9 6 19 0,6-2 20 0,-5 0 12 16,-1-1 18-16,-4 0 14 0,-1 3 14 0,3-1 10 15,-10-1 24-15,2 4 18 0,1-4 16 0,-7 3 15 16,4-1 18-16,3-3 23 0,4 2 25 0,4-2 20 16,-3-2 30-16,4 2 8 0,3-2 18 0,-2 1 7 15,3-1 2-15,0 0 10 0,-1 0 9 0,6-1-2 16,-5 1-1-16,5-1-1 0,0 0-8 0,0 0-9 15,0 0 1-15,19 0-12 0,-8 0-6 0,1-1-15 16,0 0-4-16,4-1-10 0,4-2-13 0,2 4-38 16,9-3-55-16,2 3-86 0,0-2-92 0,-1 1-128 15,3-3-161-15,3 3-279 0,0 2-846 0,-2-1 374 16</inkml:trace>
  <inkml:trace contextRef="#ctx0" brushRef="#br0" timeOffset="84564.85">6838 14830 340 0,'-4'4'353'0,"-1"-2"17"0,1-2 0 15,-1 3-13-15,5-3 17 0,-6 1-6 0,6-1-6 0,-5 3-7 16,5-3-6-16,-4 2-11 0,4-2-10 0,0 0-12 16,0 0-19-16,0 0-16 0,0 0-3 15,0 0-35-15,0 0-25 0,0 0-8 0,20-8-23 16,-8 8-15-16,9-1-8 0,11-1-20 0,3 0-23 0,0-1-9 16,0 2-9-16,2 1-10 0,2 1-1 0,-1-1-4 15,2 0-28-15,-7 0-9 0,1-1 4 0,-7 1-31 16,1 0-25-16,-6 0-17 0,-8 0-19 0,4 1-34 15,-9-2-24-15,-1 0-34 0,-2 0-32 16,-2 0-30-16,-4 1-54 0,0 0-34 0,0 0-7 0,-22-6 11 16,3 5 24-16,-9 2 22 0,-4 1 21 0,0-1 24 15,-5 3 15-15,0-1 22 0,-17 0 29 0,16 1 23 16,-1 0 24-16,4 1 31 0,-2 2 30 16,2 0 10-16,3-3 30 0,4 2 21 0,6-3 12 15,2 1 22-15,8 0-5 0,-2 3 11 0,3-6-1 0,2 0 3 16,3 0-7-16,-1 2 15 0,6-1 1 0,1-2-4 15,0 0-7-15,11 3-6 0,5-3-9 0,5-3-7 16,10 3-4-16,6-2-7 0,18-1-18 16,-18 2-42-16,1-4-50 0,21 0-76 0,-4-1-91 0,-1 5-105 15,0-2-143-15,-16 0-288 0,16-1-817 0,-2-1 362 16</inkml:trace>
  <inkml:trace contextRef="#ctx0" brushRef="#br0" timeOffset="85051.54">8589 14986 133 0,'0'0'470'0,"0"0"21"0,1-3 1 0,-1 3-4 16,0 0-9-16,-5-7-4 0,2 4-8 0,0 1-10 16,3 2-16-16,-5-4-22 0,3 0-11 0,2 4-17 15,-3-5-18-15,1 2-21 0,2 3-28 0,-2-2-21 16,2 2-31-16,0 0-27 0,1-6-24 0,-1 6-22 0,9-4-16 16,-2 3-75-16,5 0-108 0,-3 1 0 15,5-3 0-15,3 2 0 0,-5 1 0 0,8 0 0 16,-1 0 0-16,-6-1 0 0,1 1 0 0,-1 0 0 0,-2 0 0 15,0 0 0-15,-3 0 0 0,0 0 0 0,-8 0 0 16,5-1 0-16,-5 1 0 0,0 0 0 16,0 0 0-16,-31 5 0 0,9-4 0 0,-7 0-68 15,-3 1-10-15,1 2 7 0,2 0 13 0,0-2-5 0,1 3 23 16,7-5 20-16,-1 2 19 0,5 0 2 0,5 0 24 16,4-1 11-16,1-1 5 0,3 1 18 0,4-1 14 15,-3 4 17-15,3-4-16 0,17 2-74 0,-4-2 0 16,8 0 0-16,9-1 0 0,2 1 0 0,2-1 0 15,3 1 0-15,-1 0 0 0,-3-4 0 16,-3 2 0-16,-1-1 0 0,-11 2 0 0,0 1-17 0,-5-1-379 16,-7 2-161-16,-6-1-647 0,0 0-1304 15,0 0 577-15</inkml:trace>
  <inkml:trace contextRef="#ctx0" brushRef="#br0" timeOffset="85918.8">3986 16629 3232 0,'-8'-4'175'0,"3"2"-75"0,0-2-40 0,-1 3 28 15,0-2 13-15,1 2 25 0,5 1 0 0,-6-3 1 16,6 3-19-16,0 0-3 0,0 0-10 0,0 0-5 16,16-6-17-16,-3 5-3 0,7 1-2 0,11-3-14 15,-3 4-2-15,3-1-19 0,-3-1-29 16,-1 4-34-16,2-1-44 0,-9 1-41 0,-1 1-43 0,-1-1-39 15,-4 0-31-15,-3 0-25 0,-4 0-9 0,-4 2-7 16,-3-2 13-16,-1 1 12 0,-10 2 16 0,-5 1 39 16,-3-1 50-16,0 0 49 0,-14 0 43 15,-2 0 50-15,-2-1 34 0,1-3 42 0,-2 4 39 16,1-3 33-16,5 0 33 0,3 0 30 0,7-3 8 16,4 0 15-16,4-1 17 0,1 1 11 0,2-2-6 15,0 1 4-15,5 1-9 0,2-1-22 0,4 1-22 16,0 0-16-16,7-7-14 0,-1 3-16 0,13-1-16 0,0 2-14 15,12 0-19-15,1 1-20 0,18-3-50 0,-14 4-82 16,3-4-127-16,1 1-193 0,-3 2-578 0,15 0-1012 16,-17-2 448-16</inkml:trace>
  <inkml:trace contextRef="#ctx0" brushRef="#br0" timeOffset="86814.61">7100 16613 71 0,'-18'-2'306'0,"5"4"-5"15,-1-2 0-15,3-2 1 0,-1 2-1 0,5 0-16 16,0 0-2-16,7 0-1 0,-10 0-16 0,6 3-8 16,4-3-9-16,-7-3 0 0,7 3-12 0,0 0-1 15,0 0-7-15,0 0-10 0,0 0-16 0,26-2-18 16,-7 0-14-16,2 0-17 0,6-1-25 0,5 0-6 15,1 3-14-15,4-3-7 0,1 3-11 0,12 2-12 16,-9-4-24-16,-5-3-40 0,-2 4-43 0,-3 2-47 16,-9-1-38-16,-3-1-49 0,0 1-39 0,-10 1-25 15,-4-1-2-15,-3 3-11 0,-2-3-3 0,-12 5 19 16,0-2 15-16,-16 4 22 0,-1 2 14 0,-7-2 39 16,-2 1 30-16,-15 0 39 0,1 2 44 0,1-1 49 15,1-1 31-15,-1 2 42 0,18-5 36 0,2-2 19 16,-2-2 15-16,4-1 20 0,8 3 13 0,6-3 12 15,1 1-2-15,6 0-7 0,3-1-23 0,5 0-23 16,0 0-17-16,15-7-17 0,16 5-53 0,11-2-69 16,19-2-125-16,30 3-207 0,13 1-528 0,4-3-924 15,-4-3 409-15</inkml:trace>
  <inkml:trace contextRef="#ctx0" brushRef="#br0" timeOffset="87300.43">8704 16905 275 0,'-14'-5'495'0,"1"2"10"0,3 0-3 0,1-3-16 16,-3 0-28-16,2 1-34 0,4 0-36 0,-1-1-32 15,2 2-50-15,5-2-21 0,0 6-32 16,13-5-34-16,5 0-61 0,5 3-57 0,9-1-62 0,2 4-62 15,4 1-61-15,1 1-65 0,-2 1-50 0,0-1-58 16,-4 3-55-16,-1-2-51 0,-4-2-282 0,-11 1-697 16,-5 0 310-16</inkml:trace>
  <inkml:trace contextRef="#ctx0" brushRef="#br0" timeOffset="87399.24">8985 16902 366 0,'-27'6'173'0,"-6"-2"23"0,-4-4 26 0,-4-4 3 16,4 4 17-16,-4 0 29 0,7-1 41 0,2 0 7 0,2-3 34 15,10 1 12-15,7 0-1 0,0 2-33 16,9-1-33-16,4 2-35 0,0 0-88 0,40-2-140 0,12 1-251 15</inkml:trace>
  <inkml:trace contextRef="#ctx0" brushRef="#br0" timeOffset="88997.8">6425 11875 140 0,'0'0'355'15,"1"-5"-2"-15,-1 5-2 0,3-4-7 0,-3 4-1 16,0 0-14-16,3-3 4 0,-3 3-4 0,0 0-10 15,0 0-4-15,0 0 4 0,0 0 1 0,0 0-1 16,0 0 5-16,2 12 2 0,0-2 5 0,-2 2-9 16,2 3-12-16,-1 3-4 0,2 7-23 0,-3 3-21 15,0-5-15-15,3 6-15 0,-1-3-12 0,-1 3-13 0,2-3-11 16,-1-6-40-16,2-1-156 0,1 0 0 0,3-1 0 16,-3 0 0-16,4-7 0 0,0 3 0 15,0-10 0-15,4 2 0 0,3-4 0 0,15-5 0 16,1-4 0-16,5-3 0 0,14-5 0 0,-2-6 0 0,-1 1 0 15,6-3 0-15,-3-2 0 0,4-1 0 0,-1-2 0 16,-2 1 0-16,-1-2 0 0,3 2 0 0,-8-2 0 16,-4 1 0-16,-10 9 0 0,1 1 0 15,-6 1 0-15,4 0 0 0,-7 5 0 0,-7 2 0 0,-6 2 0 16,2 3 0-16,-8 2 0 0,0 0 0 16,0-2 0-16,-1 3 0 0,-4 2 0 0,0 0 0 0,3 8 0 15,-5-4 0-15,-2 6 0 0,-6 5-729 0,3 1-515 16,-1 1-1348-16,-3 8 597 0</inkml:trace>
  <inkml:trace contextRef="#ctx0" brushRef="#br0" timeOffset="92031.36">14394 13222 355 0,'0'0'416'0,"0"0"17"0,0 0 5 0,0 0 0 15,0 0-19-15,0 0-15 0,-5 5-19 0,5-5-9 16,1 8-20-16,0-1-12 0,2-2-12 0,-1 1-25 0,2 2-7 15,2 0-26-15,0 1-19 0,3-4-3 0,3 2-21 16,-3 0-14-16,4-1-20 0,-2-2-4 0,7 1-23 16,4-3-15-16,-3-2-8 0,11 1-14 0,-5-1-13 15,5-2-12-15,-1 0-8 0,1-3-8 0,0-1-9 16,1 2-10-16,-2-2 6 0,1-4-70 0,-2 5-9 16,-3-4 0-16,-4 4 0 0,-5 2 0 0,6-2 0 15,-7 2 0-15,-2-1 0 0,0 1 0 0,-4 5 0 16,1-2 0-16,-1 1 0 0,-1 3 0 0,3-2 0 15,-7 1 0-15,2 3 0 0,1-1 0 0,-3 1 0 16,2 0 0-16,-1 2 0 0,3-1 0 0,2 0 0 16,-1-1 0-16,-1-4 0 0,1 2 0 0,8-2 0 15,1-1 0-15,4-2 0 0,-3-2 0 0,7-2 0 16,2-3 0-16,0 4 0 0,-2-7 0 0,-6 4 0 16,-2-3 0-16,1 3 0 0,5-6 0 0,-6 3 0 15,0 0 0-15,-5-1 0 0,2 0 0 0,1 3 0 16,-6 2 0-16,0-3 0 0,-3 3 0 0,-2 3 0 0,2 2 0 15,-2-2 0-15,-1 0 0 0,-4 3 0 16,8 4 0-16,-2 0 0 0,-1 1 0 0,-1-1 0 16,0 3 0-16,2 0 0 0,5 0 0 0,0 1 0 0,1-2 0 15,2-2 0-15,5 2 0 0,0 0 0 0,0-3 0 16,3 0 0-16,0-3 0 0,1 0 0 16,-3 0 0-16,8-5 0 0,-5 1 0 0,-6 1 0 0,2-2 0 15,0 0 0-15,-1-2 0 0,1 0 0 0,-3 1 0 16,0-5 0-16,-5 6 0 0,0-1 0 0,-5 3 0 15,3-3 0-15,-5 3 0 0,1 1-659 0,0 2-597 16,-5 0-1359-16,13 1 601 0</inkml:trace>
  <inkml:trace contextRef="#ctx0" brushRef="#br0" timeOffset="92614.45">19646 13293 230 0,'-10'0'426'0,"1"0"26"0,5 1 5 0,-3 0 9 16,7-1 0-16,-11 0-17 0,5 1-2 0,6-1 5 16,0 0-20-16,-5 2-14 0,5-2-6 0,0 0-6 15,0 0-15-15,0 0-22 0,19 0-25 0,-6-1-17 16,9 2-21-16,8-1-23 0,6 2-20 0,18 2-29 15,-2-2-73-15,4-1-161 0,3 0 0 0,1 2 0 16,3 0 0-16,-6-2 0 0,5 0 0 0,-2-1 0 16,-7 0 0-16,2 0 0 0,-19-1 0 0,0 1 0 15,-5-2 0-15,-2 0 0 0,-9 0 0 0,-8 1 0 16,-2-1 0-16,0-1 0 0,-3 0 0 0,-5 1 0 16,-2 2-34-16,0 0-437 0,0 0-57 0,-19-5-67 15,2 7-500-15,-4 0-1184 0,2-1 524 0</inkml:trace>
  <inkml:trace contextRef="#ctx0" brushRef="#br0" timeOffset="92815.56">19889 13459 367 0,'-24'3'469'0,"5"-2"-2"0,5 1 24 0,2-2 23 16,1-1 22-16,3 2-2 0,4-1-24 0,4 0-31 0,0 0-20 16,0 0-33-16,27-6-26 0,-7 4-26 0,12 0-23 15,5-1-35-15,3 1-29 0,-3 2-27 16,18-1-29-16,-3 1-13 0,-16 0-29 0,14 0-20 15,-10-4-25-15,10 2-144 0,-13 0 0 0,-7 0 0 0,3-3 0 16,-7 1 0-16,-6 0 0 0,0-2-307 0,-5 0-120 16,-2 2-146-16,1-4-575 0,-5 2-1242 0,0-1 549 15</inkml:trace>
  <inkml:trace contextRef="#ctx0" brushRef="#br0" timeOffset="92967.16">20855 13496 15 0,'-10'-3'719'16,"10"3"-40"-16,0 0-7 0,-10-3-59 0,10 3-48 15,-5-4-73-15,5 4-42 0,0 0-86 0,0 0-115 16,0 0-173-16,14 7-213 0,-9-3-261 0,1 0-329 16,-1 2-787-16,-2-2 348 0</inkml:trace>
  <inkml:trace contextRef="#ctx0" brushRef="#br0" timeOffset="99131.23">11646 14997 4469 0,'-6'-17'279'0,"-1"7"-114"16,3-2-25-16,-1 1 44 0,1 0 49 0,1 1 53 16,-1 3 9-16,1 3-6 0,2-2-44 0,0 4-28 15,1 2-10-15,0 0 2 0,0 0 4 0,0 0-2 16,11 18-5-16,-6-7 0 0,5 5-69 0,2 0-137 16,3 5 0-16,3 2 0 0,4-5 0 0,-2 1 0 15,3-2 0-15,2-3 0 0,3 0 0 0,4-3 0 16,2-3 0-16,2-5 0 0,6-2 0 0,8-1 0 15,-9-1 0-15,10-6 0 0,4 1 0 0,-5-5 0 16,-13 2 0-16,1-2 0 0,13-4 0 0,-3-3 0 16,-15 4 0-16,5 1 0 0,-1-3 0 0,-5 3 0 15,4 2 0-15,-3 2 0 0,2 4 0 0,-6 1 0 16,-6 3 0-16,-1 0 0 0,-2 3 0 0,-1 3 0 0,3 3 0 16,0 7 0-16,-3-3 0 0,4 2 0 15,0 1 0-15,0 0 0 0,-1 1 0 0,2-2 0 16,2 1 0-16,-1-5 0 0,6 0 0 0,1 0 0 15,2-2 0-15,-1-3 0 0,2-2 0 0,2-4 0 0,-4 0 0 16,6-3 0-16,-1 0 0 0,-4-2 0 16,0 0 0-16,4-4 0 0,9-7 0 0,-11 5 0 15,-4-4 0-15,3 4 0 0,-2-3 0 0,0 4 0 0,-5 0 0 16,0-3 0-16,-8 8 0 0,-1 1 0 0,0 3 0 16,-5 1 0-16,1 3 0 0,-3 0 0 15,-2 2 0-15,1 3 0 0,0 1 0 0,3 3 0 16,-1 2 0-16,-1 1 0 0,2-5 0 0,1 3 0 15,1-2 0-15,8 5 0 0,2-6 0 0,5-3 0 0,-1 0 0 16,2-4 0-16,3-3 0 0,0-1 0 16,5-5 0-16,11-1 0 0,-1-5 0 0,-14 0 0 15,16-7 0-15,-16 6 0 0,14-5 0 0,-5-3 0 16,-10 6 0-16,-4 0 0 0,-4 0 0 0,0 4 0 0,-9 4 0 16,-2 1 0-16,-3 2 0 0,-7 3 0 0,-2 0 0 15,-4 2 0-15,3 11 0 0,-7 0 0 0,-2 7 0 16,-5 10 0-16,-4 0-1366 0,2 3-1478 0,-11 10 654 15</inkml:trace>
  <inkml:trace contextRef="#ctx0" brushRef="#br0" timeOffset="100081.16">13190 16608 187 0,'0'0'491'0,"-4"-7"-3"0,4 7 7 0,0 0 2 0,9-5-16 15,-9 5-16-15,10 0-23 0,-10 0-18 0,9 5-11 16,-1-2-7-16,-2-1-27 0,-1 0-23 0,2 3-20 16,-2-3-27-16,0 2-23 0,0 3-15 15,5 0-34-15,2 0-26 0,-2 2-16 0,1-3-17 16,-2 1-22-16,8 0-12 0,2-1-11 0,-1-1-15 16,10 2-25-16,3-2-93 0,-2-4 0 0,6-2 0 15,0 1 0-15,1-4 0 0,0-1 0 0,2 0 0 16,1 0 0-16,-2-1 0 0,0-1 0 0,-3-1 0 15,1 3 0-15,2-1 0 0,-4 2 0 0,-1 0 0 16,1 1 0-16,-2-3 0 0,-2 6 0 0,-1 0 0 16,-7 2 0-16,7 3 0 0,-5-3 0 0,-3 3 0 15,11 5 0-15,-4-4 0 0,-1 3 0 0,-1 0 0 16,3 0 0-16,-1 0 0 0,1-2 0 0,-1 1 0 16,-6-2 0-16,-1-2 0 0,3-1 0 0,5-1 0 15,1-2 0-15,1 1 0 0,2-3 0 0,-2-3 0 16,1-3 0-16,2-2 0 0,-1-1 0 0,2-1 0 15,0-1 0-15,-2 2 0 0,0-1 0 0,3 4 0 0,-2-2 0 16,-3 0 0-16,-1 5 0 0,0 2 0 16,-10 3 0-16,2 0 0 0,-1 3 0 0,-1 0 0 15,-1 1 0-15,-4-1 0 0,-2 2 0 0,2-2 0 16,-2 4 0-16,0-4 0 0,8 2 0 0,-2-1 0 16,-5-1 0-16,0 0 0 0,5 0 0 0,-4-2 0 15,4 0 0-15,3 2 0 0,-5-3 0 0,4-3 0 16,-1 2 0-16,-1 1 0 0,0-1 0 0,-4 1 0 15,4-1 0-15,-4 2 0 0,0 0 0 0,-1 0 0 16,2 3 0-16,2 1 0 0,1 1 0 0,-3 1 0 16,3 2 0-16,-1 0 0 0,2-3 0 0,-1 2 0 15,-2 0 0-15,3-1 0 0,-2-1 0 0,2-3 0 16,4 1 0-16,3-2 0 0,-4-1 0 0</inkml:trace>
  <inkml:trace contextRef="#ctx0" brushRef="#br0" timeOffset="100214.59">16621 16721 6217 0,'4'-1'674'0,"-3"-3"-281"15,-1-1-72-15,0 5-46 0,-4-7-71 0,-1 4-97 16,-5-2-107-16,-4 1-141 0,-5 3-200 0,-12 3-311 16</inkml:trace>
  <inkml:trace contextRef="#ctx0" brushRef="#br0" timeOffset="105414.59">11765 1421 75 0,'-1'-17'632'0,"-1"7"-2"15,1 0-9-15,0-1-10 0,-2 2-8 0,2 5-25 16,2-1-40-16,0 0-57 0,-1 5-52 0,0 0-24 16,0 0-11-16,-4 16-23 0,2 9-27 0,-3 4-23 15,4 3-25-15,-3 2-23 0,5 15-27 0,-3-1-24 16,-4-1-101-16,0-13-121 0,2 3 0 0,0 10 0 15,-2-14 0-15,1-3 0 0,4-2 0 0,1-3 0 16,-3-8 0-16,2-2 0 0,-2-3 0 0,2-1 0 16,1-5 0-16,-3 0 0 0,2-5 0 0,1-1 0 15,0 0 0-15,-1-14 0 0,-2 2 0 0,3-5 0 16,0-10 0-16,0-2 0 0,4-5 0 0,-3-13 0 16,3-3-122-16,0-3-6 0,1 2 14 0,4 2 21 15,-4 1 36-15,-1 21 40 0,4 2 29 0,-4 7 35 16,-1 6 40-16,0 2-1 0,1 3 14 0,-3 2 9 15,3 0-19-15,-3 4-90 0,-1 1 0 16,7 10 0-16,-4-1 0 0,5 7 0 0,-4 3 0 0,11 5 0 16,-2 3 0-16,1 1 0 0,0 1 0 0,3-1 0 15,-2 3 0-15,5-1 0 0,6 12 0 0,-4-12 0 16,10 8 0-16,-10-9 0 0,0-1 0 0,4-4 0 16,-1 2 0-16,0 0 0 0,-2-2 0 0,0-2 0 15,0-4 0-15,-9-4 0 0,0 0 0 16,-5-3 0-16,0-3 0 0,-3-2 0 0,-2 0 0 0,1-2 0 15,-2-3 0-15,-3-1-358 0,0 0-419 0,-4-18-399 16,0-1-1274-16,-2-8 563 0</inkml:trace>
  <inkml:trace contextRef="#ctx0" brushRef="#br0" timeOffset="105664.47">12286 1518 3750 0,'4'-27'325'0,"-4"-1"-68"0,-4 3-3 15,0 0 79-15,-1 6-2 0,-1 2-26 0,3 1-12 16,2 3 5-16,-1-3-16 0,0 7 12 0,1-1 11 0,0 4-5 15,-1-2-24-15,2 3 0 0,-1 3-9 0,1 2-222 16,0 0-45-16,5 11 0 0,-1 0 0 0,1 6 0 16,0 11 0-16,-1 1 0 0,-1 3 0 0,-1 4 0 15,0 13 0-15,0-2 0 0,1 0 0 16,-6-1 0-16,-3-12 0 0,3 0 0 0,-1 13 0 16,-6-2 0-16,5-11 0 0,0-2 0 0,-2-1 0 0,0 1 0 15,-1-2 0-15,3 0 0 0,-1-4 0 0,2-1 0 16,1-6 0-16,1-2 0 0,2 3 0 0,-2-9 0 15,1-1 0-15,1-3 0 0,0-1 0 16,4-1-480-16,-4-5-806 0,8 4-1392 0,-8-4 616 16</inkml:trace>
  <inkml:trace contextRef="#ctx0" brushRef="#br0" timeOffset="105983.15">12778 1764 4019 0,'0'0'533'0,"-6"-5"-209"16,-2 4 31-16,8 1 55 0,-5-2 29 0,5 2-11 15,-4-3-20-15,4 3-32 0,-1-4-32 0,1 0-6 16,0 4-121-16,0 0-217 0,4-7 0 0,2 2 0 15,3 0 0-15,4 0 0 0,6-1 0 0,10-3 0 16,1 2 0-16,2 2 0 0,2-2 0 0,2-1 0 16,1 1 0-16,-7 3 0 0,-2-3 0 0,-5 5 0 15,-4 1 0-15,-1 1 0 0,-7-1 0 0,2 1 0 16,-4 0 0-16,-4 2-454 0,-5 1-157 0,0-3-88 16,-9 9-373-16,-7-1-1160 0,-6 6 513 0</inkml:trace>
  <inkml:trace contextRef="#ctx0" brushRef="#br0" timeOffset="106148.58">12894 1837 651 0,'-25'17'168'15,"3"3"61"-15,6-10 32 0,-1 2 49 0,8-3 60 16,3-3 37-16,-2-1 35 0,3-2 19 0,1-1 24 16,4-2 27-16,0 0 9 0,0 5-9 15,8-1-21-15,3-4-24 0,2 0-45 0,7-5-41 0,-2 0-36 16,12-2-36-16,1 3-29 0,0 0-113 0,1-1-167 16,2 0 0-16,-5 1 0 0,2 1 0 0,-10 2 0 15,1-3 0-15,-5 1 0 0,-3 1 0 0,-4 1-307 16,0 0-50-16,0 1-36 0,-2-2-61 0,-4 2-57 15,-4 0-66-15,0 0-355 0,0 0-1010 16,0 0 446-16</inkml:trace>
  <inkml:trace contextRef="#ctx0" brushRef="#br0" timeOffset="107566.17">14078 1296 372 0,'9'-9'414'0,"4"-4"-1"0,-3 3 4 0,3-3-1 15,-7-3-3-15,0 5-15 0,4-4-12 0,-3 0-6 16,-3 2-18-16,-2 2 0 0,0-1-18 0,-4 0-24 15,1 6-22-15,-3-5-18 0,-3 3-23 0,-2 1-24 16,-4 2-28-16,-1 4-15 0,-5 1-3 0,-3 4-20 16,3 4-8-16,-8 4-13 0,-1 0-12 0,2 3-21 15,3 2-9-15,7-2 7 0,-1 5-4 0,6-5-18 16,3 3-8-16,3 1-3 0,2 0-7 0,3-1 7 16,3-2-3-16,2 1-44 0,10 10-31 0,2-3 0 15,1-2 0-15,2 0 0 0,6 1 0 0,1 0 0 16,-2-2 0-16,-2-5 0 0,-1 2 0 0,1 1 0 15,-7 0 0-15,-3-4 0 0,1-1 0 16,-5 3 0-16,-1-2 0 0,-4-2 0 0,-2-4 0 0,-5 4 0 16,-3 2 0-16,-4-1 0 0,-2-2 0 0,-4-1 0 15,-8 4 0-15,-2-7 0 0,-3 0 0 0,-2-3 0 16,-2 0 0-16,1-4 0 0,-1-1 0 0,1-1 0 16,4-4 0-16,-3 2 0 0,4-5 0 0,2 0 0 15,7 0 0-15,1-1 0 0,2-1 0 16,1-1 0-16,4-2 0 0,2 2 0 0,3 1 0 15,-3 0 0-15,3-2 0 0,5 5 0 0,-4 2 0 16,4 0 0-16,0 5 0 0,-1-5 0 0,1 5 0 0,0 0 0 16,0 0 0-16,0 0 0 0,28 11 0 0,-19-4-265 15,6 2-476-15,-2 1-457 0,2-1-1298 16,1-1 575-16</inkml:trace>
  <inkml:trace contextRef="#ctx0" brushRef="#br0" timeOffset="108114.4">14698 1308 4200 0,'-8'-11'299'0,"3"3"-99"0,-3 1 76 15,2-2 84-15,2 3 22 0,-2-1-1 0,3 2-46 16,-3-2-30-16,2 4-38 0,-1-1-24 0,4 0-22 15,1 4-20-15,-2-3-13 0,2 3-10 0,0 0-23 16,0 0-155-16,16 2 0 0,-7 0 0 16,5 1 0-16,6 1 0 0,7-1 0 0,4 1 0 0,1-2 0 15,-2 0 0-15,2 1 0 0,-2-4 0 0,-1-1 0 16,-9 0 0-16,1-1 0 0,-2 1 0 0,-4 1 0 16,-3 0-161-16,-1-2-200 0,0 0-39 0,-5 1-39 15,-5 0-19-15,-1 2-32 0,0 0 17 16,0 0 11-16,-24-3 53 0,11 3 38 0,-3 2 75 0,-1-1 57 15,-1 0 66-15,-1 3 48 0,6-1 59 0,0-2 51 16,-2 1 45-16,2 1 42 0,3-3 20 16,0 2 41-16,3 0 28 0,2-1 15 0,-1 1 15 0,6-2 15 15,-6 1 13-15,6-1 13 0,-8-1 12 0,8 1 6 16,0 0 4-16,0 0-6 0,-10 2 7 0,10-2-4 16,-4 0-4-16,4 0-9 0,0 0-11 15,0 0-18-15,-8 0-15 0,8 0-14 0,0 0-16 16,0 0-18-16,0 0-4 0,0 0-27 0,0 0-53 15,0 0-62-15,0 0 0 0,0 0 0 0,0 0 0 16,0 0 0-16,0 0 0 0,-5 2 0 0,5-2 0 16,0 0 0-16,0 0-34 0,0 0-36 0,0 0 7 15,-4 4 0-15,2 0-9 0,2-4-22 0,-4 3-26 16,0 1-37-16,1 0-49 0,3-4-54 0,-6 4-53 16,4-2-65-16,2-2-63 0,-8 5-70 0,4-1-391 15,4-4-977-15,-8 5 433 0</inkml:trace>
  <inkml:trace contextRef="#ctx0" brushRef="#br0" timeOffset="108483.05">14708 1180 351 0,'-5'-17'377'15,"2"0"-16"-15,3-1 6 0,0 0 11 0,-1 3-11 16,2-1-9-16,-1 0 8 0,3 5 6 0,-3 2-6 15,0 0-14-15,0 2-9 0,1-1-11 0,3 2-12 16,-3 2 1-16,-1 0 3 0,-1-3-14 0,-3 3-9 16,4 4-21-16,4-5-11 0,-4 5-20 15,0 0-20-15,0 0-19 0,0 0 8 0,0 0-6 16,0 0-5-16,0 18-156 0,0-11-51 0,0 6 0 16,1 2 0-16,-1 3 0 0,-5 0 0 0,10 7 0 15,-5-1 0-15,0 2 0 0,0 3 0 0,0-1 0 16,0 0 0-16,0 3 0 0,0-1 0 0,-1 2 0 15,-3 3 0-15,3-3 0 0,1-2 0 0,-3 2 0 16,-2 1 0-16,4-6 0 0,-3-7 0 0,0 6 0 16,3-5 0-16,-3 4 0 0,2-6 0 0,0-1 0 15,-1-5 0-15,1-1 0 0,-1-2 0 0,1-4 0 16,2-1 0-16,-2-1 0 0,2 1 0 0,0-5 0 16,-2 9 0-16,2-9 0 0,0 0 0 0,0 7-607 15,0-7-657-15,0 0-1370 0,0 0 606 0</inkml:trace>
  <inkml:trace contextRef="#ctx0" brushRef="#br0" timeOffset="108931.59">14461 1282 188 0,'0'0'363'0,"-10"-1"-7"16,10 1-7-16,0 0-3 0,0 0-7 0,0 0-6 16,-8 0 1-16,8 0 2 0,0 0 6 0,0 0 10 15,0 0 3-15,0 0-1 0,0 0-5 0,0 0-7 16,0 0-3-16,27-3-27 0,-14 1-16 0,6-2-11 16,-2-1-23-16,5 3-19 0,7-1-17 0,2-1-13 15,-2 0-29-15,2-1-22 0,-2 1-17 0,-6 0-12 16,-5-1-13-16,1 2-11 0,-1 0-21 0,-6 2-52 15,-3 0-36-15,-2 1 0 0,1-1-17 0,0-2-107 16,-2 2-66-16,0 1-74 0,2-3-96 0,-8 3-99 16,14-2-112-16,-14 2-464 0,12-2-1121 0,-12 2 497 15</inkml:trace>
  <inkml:trace contextRef="#ctx0" brushRef="#br0" timeOffset="109198.33">15502 1160 4385 0,'-8'-7'418'15,"4"2"-180"-15,-2 1 31 0,1 1 46 0,0-3 26 16,1 3-2-16,0-1-12 0,0 2-39 0,3-2-35 16,1 4-15-16,0-6-23 0,0 6-14 0,6-7-18 15,4 3-19-15,2 2-147 0,6 1-17 0,1 0 0 16,10-2 0-16,-1 3 0 0,3 0 0 0,-1-1 0 15,-2 1 0-15,1-2 0 0,-1-1 0 0,-10 3 0 16,-4 0-77-16,-4-1-235 0,4 0-59 0,-5-1-41 16,-1 2-54-16,-8 0-53 0,10-5-16 0,-10 2-382 15,0 3-993-15,0 0 440 0</inkml:trace>
  <inkml:trace contextRef="#ctx0" brushRef="#br0" timeOffset="109382.22">15766 1066 2091 0,'-8'-3'-60'0,"0"2"56"16,-1-1 52-16,2 2 39 0,-7-2 57 15,3 0 64-15,3-1 38 0,2 2 17 0,6 1 22 0,-14 0 12 16,10 1 6-16,-4 1 3 0,3 1 12 0,-3 1 1 15,2 1 7-15,0 1-8 0,-2 2 16 0,-1 6 0 16,0 1-7-16,0 2-8 0,-5 7-15 0,6-5-23 16,-1 6-22-16,0 0-34 0,1 3-20 0,1-2-97 15,-1 2-108-15,4 3 0 0,1 0 0 16,3 1 0-16,0-1 0 0,0-1 0 0,2-2 0 0,2-1 0 16,1-2 0-16,-1-4 0 0,-4-3 0 15,4 0-301-15,-3-2-66 0,-1 0-47 0,0-5-45 16,0 2-48-16,-1-5-54 0,-3 1-370 0,0-3-1008 15,-1-1 447-15</inkml:trace>
  <inkml:trace contextRef="#ctx0" brushRef="#br0" timeOffset="109581.55">15484 1704 670 0,'-7'4'157'0,"-4"-4"56"0,1 2 23 0,10-2 38 0,-17 3 48 15,11-3 12-15,-2 1 32 0,8-1 15 16,-14 2 15-16,14-2 7 0,-10 1 4 0,10-1 3 16,-8 2 8-16,8-2-8 0,0 0-14 0,0 0-12 15,0 0-17-15,0 0-24 0,0 0-29 0,0 0-28 16,26-6-30-16,-11 3-25 0,7 1-20 0,-1-2-205 15,9-2-6-15,-1-2 0 0,2 3 0 0,3-1 0 16,-2-3 0-16,-6 1 0 0,3 0 0 0,-2 0 0 16,0-2 0-16,-1 2 0 0,-5-2-89 0,-3 2-222 15,5-7-67-15,-5 7-75 0,1-2-74 0,-6 3-546 16,4-3-1161-16,-2 2 514 0</inkml:trace>
  <inkml:trace contextRef="#ctx0" brushRef="#br0" timeOffset="110084.17">16212 1369 3895 0,'-9'-3'182'0,"0"-2"-34"0,2-3 100 15,-3 4 51-15,3 0 25 0,-3-2 0 0,0-1-9 0,2 2-17 16,2 2-28-16,0-3 25 0,1 3 4 16,3 1-5-16,-2-1-14 0,4 3-22 0,-3-5-24 0,3 5-18 15,8-6-204-15,2 2-12 0,3 3 0 16,6-3 0-16,4 2 0 0,7-2 0 0,-1 3 0 16,-2 0 0-16,2 0 0 0,-7 2 0 0,1-2 0 15,-1 1 0-15,-2 0 0 0,-1 0 0 0,-6-2-88 0,-3 1-239 16,-1-1-41-16,-4 2-63 0,2-2-23 15,-7 2-13-15,0 0 0 0,0 0 13 0,0 0 31 0,0 0 39 16,0 0 53-16,0 0 38 0,-26-7 82 16,17 4 74-16,0-3 69 0,2 0 73 0,-1 2 48 15,0-3 41-15,1 0 61 0,3 1 56 0,1-2 48 16,-2 2 31-16,3 1 17 0,-2-5 20 0,0 2 25 16,0 0 17-16,3 3 14 0,-3-2 11 0,1 1-9 15,2 4-6-15,-1-2-17 0,2 4-35 0,-4-2-76 16,4 2-251-16,0 0 0 0,0 0 0 0,0 0 0 15,-12 17 0-15,8-8 0 0,2 11 0 0,1 0 0 16,-1 8 0-16,-2 2 0 0,4-1 0 0,-1 3 0 16,1-1 0-16,0 2 0 0,1 1 0 0,-1 0 0 15,4-8 0-15,1 4 0 0,-3-1 0 0,-1-5 0 16,0 0 0-16,4-5-720 0,-2-3-526 0,2-8-1348 16,-1 0 596-16</inkml:trace>
  <inkml:trace contextRef="#ctx0" brushRef="#br0" timeOffset="110564.21">16942 1198 123 0,'-4'-11'595'0,"2"1"33"16,-1-1 13-16,2 7-2 0,-2-2-18 16,3 2-14-16,0 4-19 0,0 0-19 0,-16 10-20 15,9 2-39-15,1 5-22 0,2 2-41 0,-1 7-28 16,1 2-30-16,3 7-34 0,-2 11-332 0,6-10-23 0,-3 10 0 15,0-13 0-15,0-2 0 0,1 2 0 16,-1 1 0-16,0-4 0 0,0-1 0 0,0 0 0 16,0-3 0-16,-1-8 0 0,-3-1 0 0,1-5 0 15,3-1 0-15,-1-2 0 0,1-2 0 0,-2-4 0 16,2-3 0-16,0 0-329 0,0 0-121 0,0 0-7 16,6-32 3-16,-2 9 7 0,-3 3 30 0,5-10 31 15,1-4 34-15,3-13 41 0,4-5 53 0,-5 5 75 16,-4 11 73-16,3-8 82 0,-6 13 45 0,5 4 74 15,-7 9 60-15,2-1 61 0,-2 3 52 0,2 6 37 16,-2-1 17-16,0 5 18 0,0-2-10 0,1 4-13 16,0 0 4-16,0 2 6 0,-1 2 8 0,0 0-4 15,7 10-11-15,-1-1-77 0,-2 3-239 0,9 3 0 16,-2 1 0-16,3 8 0 0,6 3 0 0,3 0 0 16,2 13 0-16,-1-11 0 0,8 9 0 0,-6-12 0 15,1 1 0-15,1-2 0 0,-1-2 0 0,2-1 0 16,-5 0 0-16,3 0 0 0,-5-4 0 0,4-4 0 15,-9-3 0-15,0 0 0 0,-3-2 0 0,-2-4 0 16,0 0 0-16,-5-1 0 0,0-3 0 0,1-1 0 16,-3-4-286-16,3 0-276 0,-2-6-41 0,3-5-44 15,-5 0-369-15,2-4-1100 0,-4-6 487 0</inkml:trace>
  <inkml:trace contextRef="#ctx0" brushRef="#br0" timeOffset="110815.98">17522 1377 214 0,'0'-28'202'0,"-1"-1"23"0,-6 3 26 0,6-3 29 16,-5 2 31-16,3 1 52 0,0 1 23 0,-1 1 23 15,2 5 24-15,1-3 16 0,-3 4-1 0,4 0 3 16,-2 1 3-16,0 1-8 0,0 6-7 16,0 2-15-16,1 3-18 0,-1-1-39 0,2 2-36 15,-3 0-35-15,3 4-28 0,0 0-15 0,0 0-168 16,0 0-85-16,-2 24 0 0,3-6 0 0,0 1 0 0,-1 6 0 16,0 5 0-16,3 0 0 0,-1 1 0 15,-1 2 0-15,1-1 0 0,-2-1 0 0,0 6 0 16,1-3 0-16,0 11 0 0,-1-11 0 0,0-2 0 15,2 2 0-15,0-5 0 0,2-1 0 0,-4-10 0 16,0-2 0-16,0 1 0 0,0-6 0 0,0-1 0 16,1 2 0-16,1-2 0 0,0-3 0 0,-2-2 0 15,4 0-274-15,-4-5-1046 0,6 4-1429 0,-6-4 632 16</inkml:trace>
  <inkml:trace contextRef="#ctx0" brushRef="#br0" timeOffset="111000">17869 1559 4159 0,'0'0'388'0,"2"-7"-87"0,-2 7 54 16,0 0 41-16,0 0-3 0,-10-10 6 0,10 10-29 15,-3-5-37-15,3 5-49 0,0 0-27 0,-1-4-27 16,1 4-22-16,0 0-90 0,0 0-118 0,0 0 0 16,0 0 0-16,0 0 0 0,0 0 0 0,0 0-195 15,0 0-242-15,0 0-170 0,0 0-552 16,0 0-1255-16,0 0 554 0</inkml:trace>
  <inkml:trace contextRef="#ctx0" brushRef="#br0" timeOffset="111797.99">17075 1103 232 0,'-4'-5'475'0,"-1"0"13"16,2-1 3-16,-2 2 4 0,0 0-4 0,1 0-12 16,2-1-12-16,2 5-28 0,-10-3-27 0,10 3-2 15,0 0 2-15,-15 8-11 0,12 1-11 0,-5 3-10 16,2 3-14-16,-5 11-16 0,5 0-16 0,0 5-11 15,-1 5-15-15,1-1-260 0,2 13-48 0,5 7 0 16,-1-7 0-16,0 0 0 0,2 0 0 0,-2-1 0 16,1-11 0-16,0 11 0 0,3-11 0 15,-1-1 0-15,-2 1 0 0,4-2 0 0,0-3 0 0,-3 1 0 16,0-7 0-16,0-6 0 0,0-1 0 0,-1-2 0 16,0-1 0-16,1-3 0 0,-1-7 0 15,0 2 0-15,0 0 0 0,-1-1 0 0,0-6 0 16,0 0 0-16,0 0 0 0,0 0 0 0,0 0 0 0,-10-20 0 15,9 5 0-15,-4-3 0 0,1-10 0 0,4 2 0 16,-1-8-285-16,6-16-416 0,4 0-501 0,4-1-1300 16,3-2 576-16</inkml:trace>
  <inkml:trace contextRef="#ctx0" brushRef="#br0" timeOffset="112331.28">17163 1283 192 0,'0'-18'210'0,"0"2"23"15,0 4 14-15,-2-5 21 0,2 2 23 0,-3-2 27 16,6 2 28-16,-6 2-3 0,6-5 13 0,-6 2 7 15,6-1-2-15,-3 1-2 0,2 4-18 0,2 0-11 16,2 2-2-16,5-4-14 0,-2 4 4 0,6 1-30 16,0-2-17-16,4 5-11 0,-1 2-20 0,10-4-13 15,2 6-12-15,-1 3-15 0,4 1-14 0,-1 1-6 16,2 4-36-16,1 1-4 0,1 4-17 0,-8 2-12 16,3 2-23-16,-4-3-88 0,-4 4 0 0,-2 3 0 15,-8-5 0-15,1 0 0 0,-2-1 0 0,-1 4 0 16,-6-3 0-16,-1 1 0 0,-4 0 0 0,-4-4 0 15,-1 4 0-15,-5-2 0 0,-3-1 0 0,-2 2 0 16,-6 0 0-16,-3-2 0 0,-5 0 0 0,-3 1 0 16,-3-4 0-16,1 1 0 0,-2-1 0 0,-3-4 0 15,0 2 0-15,1-1 0 0,-2 0 0 0,3 2 0 16,3 0 0-16,2-6 0 0,1 2 0 0,3-1 0 16,11 2 0-16,-2-3 0 0,7 1 0 0,5-2 0 15,-2 0 0-15,9-2 0 0,-10 1 0 0,10-1 0 16,-7 2 0-16,7-2 0 0,0 0 0 0,-2 9 0 15,2-9 0-15,0 0 0 0,16 9 0 16,-7-2 0-16,4-2 0 0,1 5 0 0,4-1 0 16,0 2 0-16,1-2 0 0,8 5 0 0,1 3 0 0,0-1 0 15,4 1 0-15,-3-1 0 0,2 1 0 0,1 1 0 16,3 1 0-16,-2 1 0 0,10 4 0 0,-8-6 0 16,-1 1 0-16,10 4 0 0,-10-6 0 15,-3-1 0-15,0 3 0 0,-1-2 0 0,-3-2 0 16,-3-1 0-16,2-1 0 0,-8-4 0 0,0 1 0 15,-8-3 0-15,-1-1 0 0,1-1 0 0,-3-2 0 16,-2 1 0-16,-5-4 0 0,9 4 0 0,-9-4 0 16,9 2 0-16,-9-2 0 0,0 0 0 0,0 0 0 0,0 0 0 15,0 0 0-15,0 0 0 0,0 0-3 16,0 0-1362-16,-44-20-1479 0,20 6 654 0</inkml:trace>
  <inkml:trace contextRef="#ctx0" brushRef="#br0" timeOffset="112715.59">16883 1208 1 0,'0'-12'432'0,"4"1"19"0,-5 1 10 15,-2-2 1-15,3 2 7 0,3 3-8 0,-6 1 7 16,3-2 1-16,0 2-2 0,0 2-16 0,0-1-11 16,0 5-27-16,0-6-33 0,0 6-18 0,0 0 3 15,0 0-10-15,-5 12-19 0,5-2-4 16,0 8-10-16,4 2-28 0,-8 8-294 0,8 2 0 16,-3 0 0-16,4 3 0 0,4 17 0 0,0-3 0 15,3 3 0-15,-1 0 0 0,-2-3 0 0,-2-12 0 16,4-3 0-16,-1 2 0 0,1 1 0 0,-4-4 0 0,3-3 0 15,-3-3 0-15,-1 0 0 0,-2-8 0 0,-1-6 0 16,0 0 0-16,-3-3 0 0,2-2 0 16,-2 0 0-16,0-6 0 0,1 4 0 0,-1-4 0 0,0 0 0 15,0 0 0-15,-18-21-228 0,10 6-295 16,1-5-23-16,-2-5-22 0,2-3-18 0,2-2-371 16,4-1-1037-16,1-5 459 0</inkml:trace>
  <inkml:trace contextRef="#ctx0" brushRef="#br0" timeOffset="113265.66">17007 1344 259 0,'3'-26'147'0,"1"5"32"15,-1 5 23-15,0-3 7 0,-4 2 28 0,1 1 31 16,1-1 35-16,-2 0 17 0,2 3 23 0,-4 0 18 16,3 4 4-16,0-2 1 0,-1 1 8 0,4-1-14 15,-2 1-12-15,0 1 2 0,0-1-10 0,3-1-26 16,4 1-15-16,-2 2-10 0,7-1-10 0,0-1-29 16,6 2-14-16,0 1-20 0,3 1-17 0,6 0-14 15,4 0-19-15,4 5-18 0,-2 2-9 0,1 4-10 16,3 2-118-16,-3 0-11 0,-2 2 0 0,-1 2 0 15,-3 2 0-15,-1 3 0 0,-3 1 0 0,-5 2 0 16,-7-1 0-16,-4 0 0 0,-3-1 0 0,2 4 0 16,-3-2 0-16,-4-3 0 0,-7 2 0 0,-3-1 0 15,1 0 0-15,-11 5 0 0,1-2 0 0,-7-4 0 16,-1-1 0-16,-2 1 0 0,-4-2 0 0,-1-4 0 16,-3 1 0-16,-5-3 0 0,4 2 0 0,-1-4 0 15,-1 1 0-15,5-2 0 0,-1 1 0 16,2-2 0-16,1 1 0 0,13-6 0 0,-1 2 0 15,3-2 0-15,6 2 0 0,11 0 0 0,-17 2 0 0,17-2 0 16,-9 1 0-16,9-1 0 0,0 0 0 0,0 0 0 16,0 0 0-16,0 0 0 0,0 0 0 15,46 1 0-15,-24 2 0 0,-2 3 0 0,7 1 0 16,-1 2 0-16,-1 2 0 0,3 2 0 0,-1-2 0 16,0 3 0-16,2 2 0 0,-1 5 0 0,1 2 0 15,1 0 0-15,11 7 0 0,-1 0 0 0,-11-6 0 16,9 6 0-16,-9-7 0 0,9 8 0 0,-11-10 0 15,1-2 0-15,-1 2 0 0,-6 0 0 0,6-2 0 0,-2-4 0 16,-2-1 0-16,2-3 0 0,-9-3 0 16,1-1 0-16,-5-2 0 0,-1-1 0 0,-2-1 0 15,2 1 0-15,-5-2 0 0,-6-2 0 0,10 4 0 16,-10-4 0-16,0 0 0 0,10 2 0 0,-10-2 0 16,0 0 0-16,0 0 0 0,0 0 0 0,0 0 0 15,0 0 0-15,0 0 0 0,13-8 0 0,-13 8 0 16,0 0 0-16,0-9 0 0,0 9 0 0,0 0 0 15,-10-15-1366-15,7 8-1478 0,-3 1 654 16</inkml:trace>
  <inkml:trace contextRef="#ctx0" brushRef="#br0" timeOffset="118549.56">7223 17507 4206 0,'1'-3'420'16,"-1"-1"-198"-16,0 4-101 0,-5-7-13 0,5 7 38 15,-5-4 30-15,5 4-9 0,0 0-18 0,0 0-31 16,0 0-12-16,0 0-8 0,0 0-10 0,-4 15-10 16,8-10-2-16,-2 2-8 0,5-1-4 0,-2-3-8 15,1 1-6-15,-1 1-9 0,2-2-2 0,2 0 1 16,0-1 5-16,1 0 2 0,1-3-5 0,2 0 5 15,-4-1-2-15,5-4-3 0,3-2-9 0,-1 0-2 16,1-1 4-16,0 0-6 0,-1 3 3 0,2-1 5 16,-6 1-7-16,2 2 12 0,-1 1-2 0,0 1-3 15,0 1 6-15,-5 2-3 0,3 1 9 0,1 0-8 16,-3 2 8-16,1 3-11 0,-1 1 2 0,0 1 5 16,0 0-5-16,0 5-4 0,0-1-8 0,1-4 1 15,-2 2-7-15,1 3-1 0,5-2 1 0,-5-6-8 16,1 1 5-16,4-2 11 0,3-3-10 0,0 0-7 15,0-4-3-15,2-2-1 0,-1-2-6 0,4 4-7 16,-3-6 2-16,-1-2 5 0,10-5 5 0,-4 1 0 16,-6 2-5-16,3-4-8 0,-6 2 2 0,-1 4 3 15,0-3 19-15,-1 3-12 0,-4 4 8 0,1-2 9 16,-1 4-2-16,-1 3 7 0,-1 0 9 0,1 2 7 16,-3-1 0-16,3 1-18 0,-3 2-27 0,5-1 0 15,-6 3 0-15,11 2 0 0,-3-1 0 0,-4-1 0 16,-2-1 0-16,5 0 0 0,0 1 0 0,0-2 0 15,2-3 0-15,0 1-44 0,1-3-200 0,6-2-103 16,-2 0-151-16,0-3-170 0,1 0-397 0,8-4-1154 16,-10 3 510-16</inkml:trace>
  <inkml:trace contextRef="#ctx0" brushRef="#br0" timeOffset="118680.96">8631 17434 4424 0,'0'0'562'0,"0"0"-272"15,-17-4-149-15,10 2-2 0,-2 1-11 0,5-2-32 16,4 3-44-16,0 0-106 0,-5-2-126 0,5 2-209 16,0 0-480-16,18-7-940 0,-7 5 416 0</inkml:trace>
  <inkml:trace contextRef="#ctx0" brushRef="#br0" timeOffset="121847.19">2677 17519 256 0,'0'0'348'0,"0"0"-18"0,0 0-16 0,-8-3-24 16,8 3-26-16,0 0-5 0,0 0-9 0,0 0 4 16,0 0-18-16,0 0-5 0,-1-8-13 0,1 8-2 15,0-6-2-15,0 6-6 0,2-2-2 0,-2 2-1 16,2-5-4-16,-2 5-7 0,1-5-5 0,-1 5-21 15,1-3-6-15,-1 3-12 0,0 0-10 0,-1-5-16 16,1 5-13-16,0 0-11 0,0 0-14 0,0 0-7 16,0 0-3-16,0 0-2 0,3 11-8 0,0-5-8 15,0-1-3-15,0 0-2 0,-1 3-2 0,5-1-6 16,-2 2-2-16,0 0 2 0,0 0-6 16,-1-1-2-16,1-2 4 0,5 1-1 0,-1-1 1 15,0-4 2-15,-3 4 0 0,4-6-1 0,3-3 8 16,5 3-2-16,0-6 0 0,9-1-8 0,1-7 2 0,-1 2 1 15,-2-1-2-15,3 1-8 0,1-1 0 0,-4 0-8 16,0-3 15-16,-9 4-14 0,2 0-7 0,0 0-3 16,-1 1-1-16,0 4-7 0,-5 0 9 0,1 2-9 15,-2 2-11-15,-4 0-33 0,-1 3-50 0,-6 0-56 16,0 0-72-16,12 1-105 0,-12-1-176 16,3 7-531-16,-3-7-1111 0,-5 13 492 0</inkml:trace>
  <inkml:trace contextRef="#ctx0" brushRef="#br0" timeOffset="126981.18">17522 3218 368 0,'0'0'577'0,"0"0"-2"0,0 0 1 0,0 0-25 0,0 0-36 16,0-15-32-16,4 5-26 0,6-5-58 15,8-4-38-15,1-5-23 0,4-5-37 0,3 4-15 16,8-11-28-16,2 3-27 0,-1-7-10 0,0 0-19 16,0-3-28-16,-4 3-1 0,-3-5-13 0,-3 0-29 15,-3 3-6-15,-9 11-12 0,-3 1 10 0,-3 4 4 16,-5 6 7-16,-2 5-22 0,0 5-9 0,-6-1-86 15,-3 4-17-15,-3 2 0 0,-1 5 0 0,-8 5 0 16,-9 4 0-16,5 4 0 0,-2 5 0 0,0 0 0 0,1 5 0 16,7-1 0-16,5 3 0 0,3-3 0 15,3 3 0-15,7-5 0 0,2-5 0 0,4 6 0 16,7 2 0-16,3 1 0 0,5-4 0 0,2-1 0 16,0 3 0-16,4 0 0 0,-2-2 0 0,0-1 0 15,-1 1 0-15,-1-4 0 0,-1 2 0 0,-8-1 0 0,0-2 0 16,-4-6 0-16,-4 3 0 0,-4 0 0 0,2-2 0 15,-3 3 0-15,-4-1 0 0,-9 1 0 0,-1-3 0 16,-9 4 0-16,-4-1 0 0,-1-4 0 16,0-2 0-16,0-1 0 0,0-1 0 0,-4-3 0 15,5-2 0-15,7 2 0 0,-1-4 0 0,1 1 0 0,7-4 0 16,2-1 0-16,-2-4 0 0,8 1 0 0,2-3-262 16,3-4-318-16,7-1-136 0,4-8-390 0,8 0-1198 15,2-4 530-15</inkml:trace>
  <inkml:trace contextRef="#ctx0" brushRef="#br0" timeOffset="127248.04">18317 2628 4094 0,'8'-14'397'0,"-6"-2"-153"0,0 3 69 0,0 0 54 16,-2 4 13-16,0-2-6 0,0 4-32 0,0 1-33 15,-4 2-37-15,4 0-23 0,0 4-19 0,0 0-10 16,0 0-3-16,0 0-34 0,-7 21-183 0,5-3 0 0,0 7 0 15,0 5 0-15,2 0 0 0,-3 1 0 0,-1 4 0 16,3 1 0-16,-2 0 0 0,2 0 0 16,5 13 0-16,-6-15 0 0,2-2 0 0,3-1 0 15,2 4 0-15,1-2 0 0,0-2 0 0,4-6 0 16,4 0 0-16,-4-8 0 0,9 1 0 0,-2-6 0 16,-1-2 0-16,4-3 0 0,8-6 0 0,0-3-83 0,-9-3-595 15,-1-4-561-15,6-7-1342 0,6-4 595 0</inkml:trace>
  <inkml:trace contextRef="#ctx0" brushRef="#br0" timeOffset="127463.93">18851 2696 25 0,'8'-26'399'0,"-3"1"36"0,-4 7 10 15,-4 4 42-15,0 2 47 0,-1-1 26 0,3 2 21 16,-3 4-14-16,-1-1-17 0,1 1-17 0,-1 4-36 16,-3-1-36-16,3 7-31 0,0 1-19 0,1 3-32 15,-1 4-28-15,-1 5-18 0,2 12-120 0,0-1-213 16,4 4 0-16,4 0 0 0,-4 3 0 0,0 2 0 0,0-1 0 15,4 1 0-15,-2 11 0 0,2-13 0 0,5 1 0 16,-4-3 0-16,0-2 0 0,3-2 0 0,-2-3 0 16,3 0 0-16,-1-7 0 0,1-2 0 15,-1-3 0-15,-2-3 0 0,3-4 0 0,-1-2 0 16,2-1 0-16,-4-2-187 0,3-6-489 0,0-4-546 0,-2-2-1323 16,-2-6 586-16</inkml:trace>
  <inkml:trace contextRef="#ctx0" brushRef="#br0" timeOffset="127637.13">18741 2865 170 0,'-12'-1'514'0,"-5"-1"1"0,-2 0 34 16,1 0 25-16,5 1 11 0,8 2-3 0,0-2-24 0,5 1-45 15,0 0-39-15,-3-4-34 0,3 4-37 16,20-6-41-16,5-2-38 0,3 1-26 0,5-1-35 16,7-2-43-16,-2 5-52 0,11-10-67 0,3 2-81 15,-16 2-89-15,-1-1-83 0,-1-2-106 0,1 0-80 16,-7-3-75-16,-4-2-87 0,-1-2-62 0,-9-2-329 0,0 1-964 15,-6 7 427-15</inkml:trace>
  <inkml:trace contextRef="#ctx0" brushRef="#br0" timeOffset="127881.68">19194 2517 247 0,'0'-7'227'0,"-3"-1"42"15,2-1 12-15,-2-1 15 0,2 1 29 0,1 0 35 16,-1-1 45-16,1-3 16 0,1 6 14 0,0-4 3 16,1 6 15-16,0-1-20 0,2-1-14 0,-3 3-17 0,2-1-16 15,1 3-4-15,2 2-10 0,-6 0-16 16,18 3-19-16,-7 2-21 0,2 6-15 0,4-2-25 15,1 9-222-15,1 6-54 0,-1-1 0 0,0 5 0 16,2 1 0-16,-2-1 0 0,0 5 0 0,0 11 0 16,-1 0 0-16,-10-11 0 0,-2-2 0 0,0 2 0 0,-1-1 0 15,-6-1 0-15,-6 3 0 0,2-4 0 16,-5 0 0-16,-1 2 0 0,-2-4 0 0,-2-3 0 16,0 0 0-16,-1-5 0 0,-1-2 0 0,0 6 0 15,4-12 0-15,0 2 0 0,5-7 0 0,0-3 0 16,-5-1 0-16,5-3-651 0,9 0-606 0,-11-3-1362 0,7-5 603 15</inkml:trace>
  <inkml:trace contextRef="#ctx0" brushRef="#br0" timeOffset="128081.35">19922 2870 6163 0,'0'0'310'0,"0"0"-96"0,0 0 72 0,0 0 108 16,-14-8 7-16,14 8-38 0,0 0-303 0,0 0-60 15,-1-4 0-15,1 4 0 0,14-4 0 0,0 2 0 16,5-1 0-16,13 0 0 0,0 1 0 0,0-5 0 16,0 1 0-16,0 2 0 0,4-2 0 0,-7 1 0 0,-2-1 0 15,4-4 0-15,-12 4-328 0,-5-3-327 16,-3 1-547-16,-7 1-1301 0,-3 1 575 0</inkml:trace>
  <inkml:trace contextRef="#ctx0" brushRef="#br0" timeOffset="128247.93">20224 2715 869 0,'-9'-2'193'16,"-3"1"61"-16,1-4 42 0,1 2 20 0,1 1 57 0,0-3 57 15,1 3 36-15,-1-1 19 0,4 2 3 16,1-2-4-16,4 3-29 0,-9 0-15 0,9 0 5 16,-9 7-13-16,8-2-17 0,-1 5-13 0,-1 2-26 15,3 3-27-15,0 3-126 0,-3-2-223 0,2 9 0 16,1 1 0-16,1-1 0 0,-1-5 0 0,6 7 0 16,0 4 0-16,-5-4 0 0,-1-8 0 0,5 1 0 15,-3-1 0-15,0-1 0 0,-1 0 0 0,3 0-349 16,-8-6-958-16,3 1-1417 0,1 0 627 0</inkml:trace>
  <inkml:trace contextRef="#ctx0" brushRef="#br0" timeOffset="129415.02">20839 2980 411 0,'0'0'533'0,"0"0"27"15,-3 2 16-15,3-2-7 0,0 0-41 0,0 0-30 0,8-8-33 16,-3 1-40-16,1 0-7 0,2-1-29 0,2-2-31 16,2-4-26-16,4-6-27 0,-4 6-42 15,-1-3-8-15,6-3-16 0,-3-1-31 0,3-2-18 16,-5-2-18-16,1-1-16 0,0 2-13 0,-3-2-4 0,-2-1-80 15,-2 9-59-15,1 1 0 0,-5 0 0 0,-2 7 0 16,0 0 0-16,0 4 0 0,0 2 0 0,0 4 0 16,0 0 0-16,0 0 0 0,-15 13 0 0,3 3 0 15,2 9 0-15,-5-2 0 0,5 4 0 16,1 3 0-16,-1-1 0 0,2 1 0 0,3 2 0 0,1-1 0 16,0 1 0-16,4 0 0 0,4-3 0 0,0-4 0 15,1-7 0-15,11 3 0 0,-5-3 0 0,2-6 0 16,4-1 0-16,5-5 0 0,-2 0 0 0,0-5 0 15,-1-5 0-15,7-5-268 0,-8 0-276 16,7-7-114-16,-14 0-463 0,7-10-1213 0,-3-2 537 0</inkml:trace>
  <inkml:trace contextRef="#ctx0" brushRef="#br0" timeOffset="129714.23">21136 2183 253 0,'-15'-12'518'0,"4"6"28"16,0 0 11-16,2 4-17 0,2 0-40 16,-2 0-33-16,1 2-41 0,2 3-37 0,-1-1-39 0,1 3-34 15,2 1-26-15,2 5-34 0,0-2-26 16,1 2-17-16,2 0-24 0,2 1-19 0,1 0-10 16,1 0-18-16,6 0-23 0,0-1-14 0,0-4-16 0,-2 0-13 15,3-3-12-15,0-1-1 0,-2 1-8 0,1-4-3 16,1 0-11-16,-5-4 7 0,1 0-8 15,-5-1-8-15,1-1-1 0,1-3-1 0,-1 2 1 0,-7-2-6 16,0-4-6-16,-5 3 1 0,0 0-2 16,1 4-3-16,-1 0 6 0,0 3-29 0,2 1-40 0,-4 4-73 15,2 4-95-15,1 1-99 0,-1 6-127 0,4 5-163 16,3 0-354-16,6-1-1038 0,0 0 459 16</inkml:trace>
  <inkml:trace contextRef="#ctx0" brushRef="#br0" timeOffset="129950.05">21723 2366 507 0,'-9'-4'663'0,"0"1"2"16,-1 1 7-16,-3 4-12 0,-1 3-18 0,-4 5-30 15,-1 10-30-15,-3 5-37 0,2 6-42 0,-2 13-47 0,2 0-40 16,3 6-37-16,3 0-45 0,3-1-29 0,3 2-55 15,5-1-250-15,3-2 0 0,2 3 0 0,3-4 0 16,2-15 0-16,3 1 0 0,1-2 0 16,5-4 0-16,1-6 0 0,-2-7 0 0,1-4 0 15,5-5-398-15,1-2-173 0,2-4-112 0,-2-6-408 0,5-7-1179 16,-2 0 521-16</inkml:trace>
  <inkml:trace contextRef="#ctx0" brushRef="#br0" timeOffset="130297.55">21939 2905 302 0,'-1'2'484'0,"-4"0"23"0,1 3 39 0,0 0 20 16,1-1 13-16,3-4-5 0,-5 3-19 0,5-3-34 15,0 0-25-15,0 0-32 0,0 0-26 0,17-9-37 16,-4 0-34-16,3-1-30 0,6-7-30 0,-4-2-24 16,4-2-31-16,3-2-40 0,-4 0-212 0,-1-3 0 15,-1-2 0-15,-2 1 0 0,-2-5 0 0,1 1 0 0,-4-3 0 16,2-13 0-16,0 4 0 0,-10 10 0 0,-2 2 0 15,0 5 0-15,-3 6 0 0,1 4 0 0,-3 6 0 16,2 5 0-16,-2 5 0 0,3 0 0 16,-16 9 0-16,7 6 0 0,-4 9 0 0,-1 5 0 15,4 3 0-15,-4 15 0 0,5-12 0 0,-3 12 0 0,3-2 0 16,4 1 0-16,0-1 0 0,5-11 0 16,0 1 0-16,1-5 0 0,3-1 0 0,1 0 0 0,4 2 0 15,0-6 0-15,3-8 0 0,-2-1 0 16,0-3 0-16,-1-4 0 0,4-5 0 0,0 2 0 15,1-6 0-15,4 0 0 0,-1-6 0 0,0 0-412 0,-5-6-170 16,2-3-78-16,-7-2-430 0,6-8-1181 0,-8-2 524 16</inkml:trace>
  <inkml:trace contextRef="#ctx0" brushRef="#br0" timeOffset="130648.14">22078 2657 3352 0,'-36'-1'417'15,"7"2"-129"-15,6 1 33 0,3 0 59 0,2-1 20 0,5 0-28 16,3-1-40-16,3 0-44 0,7 0-26 0,0 0-10 15,0 0-15-15,0 0-17 0,46-8-27 16,-12 3-24-16,5-2-19 0,16-3-49 0,2 3-36 16,-6-1-67-16,2-4-62 0,-3 0-76 0,-12-1-73 15,-2-1-65-15,-4-6-50 0,-1-3-34 0,-4-2-16 0,3-16-5 16,-12 10 12-16,5-15 38 0,-7 0 46 0,-9 13 73 16,-3 3 76-16,0 3 73 0,-5 1 63 15,1 8 74-15,1 4 52 0,-2 2 51 0,1 1 23 16,-2 6-4-16,2 2 6 0,0 0 38 0,0 3 35 15,0 0 15-15,4 16 16 0,0-3 11 0,5 10-8 0,2 3-8 16,1 4-1-16,1 4-18 0,10 13-11 16,2-3-153-16,-7 2-116 0,5-3 0 0,-1 3 0 0,1 0 0 15,-3-3 0-15,1 1 0 0,-6-11 0 16,-2 1 0-16,-5-2 0 0,-3 2 0 0,-3-4 0 16,-4-3 0-16,-6-2 0 0,3 1 0 0,-4-8 0 0,-10 1 0 15,1-7 0-15,-8 3 0 0,0-2 0 0,-1-6 0 16,-3-1 0-16,-2-4 0 0,-3 2 0 15,1-5-341-15,2-4-968 0,3 1-1417 0,2-3 627 0</inkml:trace>
  <inkml:trace contextRef="#ctx0" brushRef="#br0" timeOffset="130849.55">23051 2773 205 0,'0'0'713'0,"0"0"-1"0,0 0-11 0,2-11-30 16,-2 11-31-16,8-4-47 0,-3 2-53 0,3-1-51 16,3-2-49-16,7 1-43 0,1 1-39 0,9 0-64 15,2 0-72-15,-1 0-79 0,-3-4-102 0,1 3-128 16,-6 3-98-16,0-6-117 0,-3 1-131 0,4-2-136 16,-8-1-362-16,-3 1-1008 0,-5-1 446 0</inkml:trace>
  <inkml:trace contextRef="#ctx0" brushRef="#br0" timeOffset="131031.2">23292 2609 3728 0,'-16'-4'374'16,"3"0"-56"-16,3 1 17 0,1-1 33 0,0 4-14 16,1-3-16-16,3 2-7 0,5 1-27 0,-13 2-22 15,7 4 2-15,1-1 6 0,0 5-2 0,-2 1-6 16,3 4-15-16,2 5-219 0,-1 5-48 0,6 3 0 16,-2-2 0-16,3-2 0 0,0 3 0 0,1 0 0 15,-4 1 0-15,7-1 0 0,1-2 0 0,1-1 0 16,-1-1 0-16,-6-4 0 0,3-4 0 0,-5-3-550 15,0 3-724-15,3 1-1380 0,-4-5 611 0</inkml:trace>
  <inkml:trace contextRef="#ctx0" brushRef="#br0" timeOffset="131497.44">23634 3030 6798 0,'-7'-9'315'0,"3"5"-141"16,3 0-10-16,1-1 59 0,1-3-8 0,3 0 10 16,3-2-148-16,0 2-77 0,6-4 0 0,2 0 0 15,2 1 0-15,6-4 0 0,4-2 0 0,-2 5 0 16,1-3 0-16,-2 0 0 0,-5-2 0 0,-2-2 0 16,5 0 0-16,-7-3 0 0,0 0 0 0,-2-4 0 15,-1 0 0-15,-2-3 0 0,-2-1 0 0,-6 2 0 16,1 0 0-16,-2 1 0 0,-5 10 0 0,0 1 0 15,1 6 0-15,-4 1 0 0,1 3 0 0,-3 2 0 16,0 1 0-16,-3 5 0 0,2 0 0 0,-4 3 0 16,5 3 0-16,-1 0 0 0,-2 5 0 0,7-2 0 15,1 3 0-15,3 1 0 0,6 2 0 0,4 1 0 16,8 4 0-16,2-2 0 0,5-2 0 0,3-1 0 0,3 0 0 16,-2-1 0-16,2-2 0 0,-3-1 0 15,-3 0 0-15,-6-2 0 0,0 1 0 0,-4 0 0 0,-1 0 0 16,-8-1 0-16,-1-2 0 0,-4 7 0 0,-3-4 0 15,-3 4 0-15,-3-3 0 0,-2 2 0 16,-3 2 0-16,1 0 0 0,0-3 0 0,-1 1 0 16,2 0 0-16,6-6 0 0,-3 1 0 0,1 0 0 15,5 1 0-15,1-3 0 0,4 1 0 0,4-2 0 0,0-1 0 16,7 0 0-16,4-2 0 0,10 0 0 0,-1 0 0 16,3-4 0-16,0-4 0 0,0-8-209 15,1 3-342-15,-4-2-78 0,4-7-505 0,-2-3-1228 16,0-2 543-16</inkml:trace>
  <inkml:trace contextRef="#ctx0" brushRef="#br0" timeOffset="131698.47">24643 2469 92 0,'-11'-12'453'0,"2"2"2"0,-3 2 14 16,2 1 16-16,-3 1 7 0,1 3 3 16,-6 3-2-16,5 4-16 0,-1 6-16 0,0 2-17 15,-3 9-20-15,3 3-15 0,1 6-22 0,-1 3-18 16,7 1-22-16,1 16-28 0,1-5-27 0,5-9-27 0,4 13-27 15,-4 1-20-15,5-1-111 0,3 0-107 16,1-2 0-16,-3-13 0 0,7 10 0 0,-4-12 0 16,4-3 0-16,0-3 0 0,1-2 0 0,2-5-148 15,1-6-213-15,0-2-77 0,-1-2-84 0,12 0-102 0,-9-7-393 16,3-2-1101-16,2-2 487 0</inkml:trace>
  <inkml:trace contextRef="#ctx0" brushRef="#br0" timeOffset="132081.25">25034 3100 3933 0,'0'0'287'0,"0"0"-49"0,0 0 40 0,0 0 25 16,-15-8 18-16,10 4 16 0,1 0 5 0,-1-3-5 15,-2 5-29-15,4-4 2 0,-2 1-10 0,2-1-7 16,-1-1-30-16,2-3-17 0,-1 2-151 0,3-4-95 0,5 0 0 16,-1-2 0-16,4-2 0 0,-2-1 0 15,2-1 0-15,1-5 0 0,-3 4 0 0,3-6 0 16,-1-2 0-16,-1 1 0 0,3 0 0 0,-2-4 0 0,-3-1 0 15,1-6 0-15,2 4 0 0,-4-3 0 16,-3 0 0-16,5 4 0 0,-4 3 0 0,-2 4 0 16,0 9 0-16,1 4 0 0,-1 5 0 0,0 2 0 15,0 2 0-15,0 3 0 0,0 0 0 0,-10 16 0 16,6 2 0-16,-2 8 0 0,-3 3 0 0,7 4 0 0,-2 2 0 16,0-1 0-16,1 13 0 0,1-13 0 0,-1 13 0 15,1-15 0-15,4 15 0 0,-2-10 0 16,3-2 0-16,-1-1 0 0,3-4 0 0,1 1 0 15,1-5 0-15,3-2 0 0,-2-5 0 0,1-3 0 16,1-2 0-16,4-3 0 0,-5-3 0 0,9 0 0 16,-1-3 0-16,1-3 0 0,-5-2 0 0,2-2 0 0,3-5 0 15,-3-2-388-15,-2-3-173 0,5-8-63 16,-9 5-479-16,3-10-1196 0,-3-3 530 0</inkml:trace>
  <inkml:trace contextRef="#ctx0" brushRef="#br0" timeOffset="132249.96">24986 2771 424 0,'-13'-1'547'16,"4"1"9"-16,-1 0-19 0,2-1-24 0,8 1-6 15,-5-1-8-15,5 1-25 0,0 0-49 0,0 0-42 16,35 5-39-16,-7-4-29 0,4 1-48 0,1-2-51 0,1 1-57 16,2 3-80-16,-4-4-78 0,1 1-109 15,-2-3-116-15,-9-2-124 0,5-5-129 0,-10-1-372 16,0-2-918-16,3-6 406 0</inkml:trace>
  <inkml:trace contextRef="#ctx0" brushRef="#br0" timeOffset="132481.19">25447 2307 176 0,'-5'-1'524'0,"1"-2"-31"0,0 2-26 16,4 1-16-16,0 0 21 0,0 0 17 15,-1 7-7-15,7 1-24 0,7 6-22 0,5 5-33 16,2 5-31-16,0 3-29 0,4 4-13 0,3 7-37 15,-2 2-12-15,2 1-27 0,-2 0-25 0,-10-6-19 0,4 8-16 16,-10-9-21-16,-4 0-18 0,-1 1-7 16,-5 1-13-16,-2 10-13 0,-6 1-21 0,-2-12-101 15,-2-2 0-15,-5 0 0 0,0-3 0 0,-13 8 0 16,6-10 0-16,1-5 0 0,-1 0 0 0,1-1-178 16,-3-2-182-16,-1-1-118 0,2-5-145 0,2-4-469 15,-4 2-1183-15,8-9 523 0</inkml:trace>
  <inkml:trace contextRef="#ctx0" brushRef="#br0" timeOffset="132781.15">26158 2830 5228 0,'-3'4'712'0,"1"-2"-347"0,2-2-48 0,-7 4-21 16,5-3 22-16,2-1 1 0,0 0-2 0,0 0-33 0,0 0-249 16,0 0-35-16,0 0 0 0,21-5 0 15,-8 4 0-15,6-2 0 0,2 3 0 0,4 0 0 16,6 0 0-16,-2 2 0 0,-1-4 0 0,-5 1 0 15,-3 1 0-15,0 0-433 0,-1-2-233 0,-10 2-516 16,3 0-1281-16,-5 1 566 0</inkml:trace>
  <inkml:trace contextRef="#ctx0" brushRef="#br0" timeOffset="132934.01">26311 2912 253 0,'-19'8'368'0,"-3"-2"9"16,6 4 21-16,4-5 33 0,2 0 38 0,-3-1 25 15,5 0 10-15,3 1 5 0,-3-3-21 0,5 3-33 0,0-1-12 16,3 0-20-16,5 0-35 0,0-1-35 0,4 4-39 15,9-1-34-15,10 0-67 0,4 0-95 0,3-2-118 16,-3 1-140-16,4-3-155 0,-6-3-185 0,1 1-581 16,1-2-1149-16,0-4 509 0</inkml:trace>
  <inkml:trace contextRef="#ctx0" brushRef="#br0" timeOffset="133498.44">26877 2839 4081 0,'-4'-4'443'0,"4"4"-52"0,-5-6 2 0,4 4-11 16,-3-1-16-16,4 3 3 0,-4-3-20 0,4 3-34 16,0-5-50-16,0 5-23 0,6-4-23 0,1 2-15 15,2-2-32-15,1 1-172 0,3 0 0 0,4-2 0 16,0-1 0-16,-1 2 0 0,0-4 0 0,2 2 0 16,-1-3 0-16,-2-1 0 0,-1-3 0 0,-1 2 0 15,1-3 0-15,-4-1 0 0,-1-2 0 0,3 1 0 16,-2-9 0-16,-2 0 0 0,2-1 0 0,-4 0 0 0,-2 0 0 15,-1 8 0-15,1 1 0 0,-4 2 0 16,0 4 0-16,-3 4 0 0,6 0 0 0,-3 1 0 16,-3 0 0-16,3 4 0 0,0 2 0 0,0 0 0 15,0 0 0-15,-8 9 0 0,3 2 0 0,0 8 0 16,-4 6 0-16,4 1 0 0,1 6 0 0,-1 0 0 0,0 2 0 16,-3-1 0-16,6 1 0 0,-6 0 0 15,6 3 0-15,-1 9 0 0,-5-12 0 0,3-1 0 0,5 14 0 16,-1-15 0-16,1-1 0 0,0 2 0 15,-2-3 0-15,-2-2 0 0,2 2 0 0,2-5 0 16,-1-6 0-16,1-1 0 0,0-1 0 0,1-5 0 16,1-1 0-16,0-1 0 0,-2 1 0 0,0-6 0 0,4 1 0 15,-4-2 0-15,0 0-362 0,0-4-153 16,0 0-24-16,0 0 2 0,0 0 23 0,-13 2 33 16,13-2 47-16,-14-1 48 0,5 1 77 0,-2 0 73 15,-3 0 71-15,1 1 64 0,1-2 64 0,-3 2 60 16,-4-1 42-16,9 0 49 0,-3 3 46 0,0 0 45 0,4-3 33 15,0 0 32-15,4 1 18 0,5-1 15 0,-14 1 22 16,10-1 12-16,4 0-3 0,-8 0-8 16,8 0-11-16,0 0-30 0,0 0-29 0,0 0-19 15,22-1-26-15,-1 0-23 0,0-1-52 0,7 1-136 16,3-2 0-16,-1 0 0 0,1 2 0 0,1-3 0 16,-2-3 0-16,-1 3 0 0,-1-3-133 0,3-4-196 15,-3 3-95-15,-3-3-136 0,1-3-565 0,1-1-1217 16,-3 4 538-16</inkml:trace>
  <inkml:trace contextRef="#ctx0" brushRef="#br0" timeOffset="133649.94">27574 3162 194 0,'0'0'499'0,"0"0"2"0,0 0 17 16,0 0 16-16,1 1-2 0,-1-1-18 0,0 0-37 15,5 2-55-15,-5-2-33 0,0 0-57 0,0 0-71 16,0 0-86-16,0 0-109 0,0 0-146 0,3 6-164 15,-3-6-185-15,-2 6-349 0,2-6-841 0,-11 10 373 16</inkml:trace>
  <inkml:trace contextRef="#ctx0" brushRef="#br0" timeOffset="135014.6">17734 3724 76 0,'-9'-1'386'16,"3"0"8"-16,6 1 10 0,-11 0-8 0,7-1 10 15,4 1-4-15,-12 1-15 0,7 0-20 0,-1 1-30 16,2 3-10-16,1 3-8 0,1 3-4 0,2-1-5 16,0 2-10-16,4 2-25 0,1 2-6 0,4 2-20 15,3 6-16-15,5-3-16 0,3 0-30 0,2 1-9 0,4-3-21 16,-2 0-6-16,7-1-21 0,-1-3-7 15,6-3-11-15,5-4-12 0,14-1-11 0,0-5-11 16,3-4-4-16,-1-5-3 0,3-2-7 0,-4-6-8 16,3-3-7-16,0 1-1 0,1-2-20 0,24-13 6 15,-29 12-1-15,0-2-5 0,0-1 1 0,-4 0-26 16,-1 6-3-16,0 0 0 0,-1 3 0 0,-12 7 0 16,2 1 0-16,12 0 0 0,-10 6 0 0,9 4 0 0,1 5 0 15,0 5 0-15,-1 2 0 0,0 2 0 0,2 1 0 16,3 2 0-16,-1-1 0 0,-3 0 0 0,-2-4 0 15,2 1 0-15,-3-3 0 0,-8-4 0 0,7 1 0 16,-6-5 0-16,-2 0 0 0,0-5 0 0,15 0 0 16,-16-5 0-16,15-4 0 0,-16 5 0 0,16-7 0 15,-18-1 0-15,16-3 0 0,0-4 0 0,0 0 0 16,0-4 0-16,-2-2 0 0,-2 0 0 0,-1 2 0 16,1-3 0-16,1 5 0 0,-15 8 0 0,5-2 0 15,-1 5 0-15,-1-1 0 0,-4 7 0 0,-1 2 0 16,1 2 0-16,-2 2 0 0,-2 7 0 0,1-2 0 15,-4 4 0-15,1 3 0 0,-3 1 0 0,0 1 0 16,1-1 0-16,-1 1 0 0,3-2 0 0,4 2 0 16,2-3 0-16,1 0 0 0,3-5 0 0,3 1 0 15,-1-5 0-15,14 2 0 0,-13-5 0 0,0-3 0 16,15-5 0-16,1 3 0 0,-2-8 0 0,0 2 0 16,3-8 0-16,0 0 0 0,-1-4 0 0,0 0 0 15,5-7 0-15,27-15 0 0,-5 5 0 0,-27 13 0 16,0 0 0-16,-3 7 0 0,-2 1 0 0,-14 8 0 15,-1 3 0-15,-1 4 0 0,-3 2 0 0,-2 3 0 16,-1 3 0-16,-9-1 0 0,-2 2 0 0,2 3 0 16,-2 0 0-16,-2 2 0 0,-1-1 0 0,0 3 0 15,-2 2 0-15,0-3 0 0,3 1 0 0,-1 2 0 16,-2-3 0-16,6 1 0 0,-5-1 0 0,15 2 0 16,-1-4 0-16,6 0 0 0,3-2 0 0,18-1 0 15,-2-3 0-15,1-4 0 0,1 1 0 0,5-5 0 16,5-1 0-16,-3-3 0 0,30-6 0 0,-31 1 0 15,3-6 0-15,22-8 0 0,-26 4 0 0,3 0 0 16,-6 2 0-16,-2 3 0 0,-16 5 0 0,-4 1 0 16,1 2 0-16,-7 3 0 0,-6 1 0 0,-4 5 0 15,-4-1 0-15,2 1 0 0,-3 2 0 0,-1 4 0 16,4 5 0-16,-2 1 0 0,0 8 0 0,3 1 0 16,-3 0 0-16,0 4 0 0,0 0 0 0,0-3 0 15,3 1 0-15,1-1 0 0,0-2 0 0,3-1 0 0,0-3 0 16,3-3 0-16,4-1 0 0,4-1 0 0,1-4 0 15,4-2 0-15,-1-1 0 0,5-3 0 16,10 1 0-16,3-3 0 0,-15-1 0 0,15-3 0 16,-3-3 0-16,3-2 0 0,-5 0 0 0,-10 2 0 0,9-6 0 15,-13 10 0-15,1 0 0 0,-4 1 0 0,-4-1 0 16,-10 1 0-16,1 2 0 0,-5 1 0 0,0 1 0 16,-1 1 0-16,-3-1 0 0,4 0 0 15,-5 0 0-15,-1 4 0 0,1-2 0 0,-4-2 0 0,-4 1 0 16,3 2 0-16,-1-1 0 0,-3-3 0 0,-7 8 0 15,-7-6-1366-15,-1 0-1478 0,-7-2 654 0</inkml:trace>
  <inkml:trace contextRef="#ctx0" brushRef="#br0" timeOffset="135798.21">18600 2016 429 0,'2'-6'519'16,"-2"-1"23"-16,1 1 13 0,-1 1-16 0,3 1-32 0,-2 0-37 15,-1 0-46-15,0 4-41 0,4-3-15 0,-4 3-16 16,0 0-26-16,10 8-22 0,-6-2-8 0,0 2-12 15,0 8-25-15,-2 0-12 0,5-1-19 16,-3 1-23-16,-1 1-17 0,1-2-21 0,-4 3-9 16,3-7-19-16,-2 1-12 0,3-2-9 0,0-2-61 0,0-2-57 15,1-1 0-15,7-2 0 0,1-3 0 0,15-4 0 16,4-4 0-16,5-7 0 0,17-5 0 0,2 1 0 16,2-8 0-16,-1-2 0 0,0-1 0 15,-1-3 0-15,-4 2 0 0,-3-1 0 0,-6 2 0 16,-2 1 0-16,-11 9 0 0,-5 1 0 0,-1 3 0 15,2 6 0-15,-9 3 0 0,-1 3 0 0,-2 5 0 0,5 3-131 16,-7 3-404-16,6 5-117 0,-4 0-494 0,0 1-1241 16,-1 2 550-16</inkml:trace>
  <inkml:trace contextRef="#ctx0" brushRef="#br0" timeOffset="136164.56">21723 2055 6794 0,'0'-7'208'0,"3"-3"-78"16,-6 4 50-16,2 1 74 0,-3-1 13 0,-1 1-21 16,1 2-134-16,-4-1-112 0,6 1 0 0,-6 2 0 15,8 1 0-15,0 0 0 0,-10 4 0 0,7 0 0 16,3 2 0-16,0 1 0 0,4 4 0 0,1 0 0 15,3-1 0-15,2 3 0 0,4 1 0 0,7 6 0 16,2-4 0-16,-7-6 0 0,3-2 0 0,8 4 0 16,-9-6 0-16,10 1 0 0,-9-5 0 0,4-3 0 15,-2-1 0-15,10-6 0 0,-3-3 0 0,4-3 0 16,2-1 0-16,12-11 0 0,-5-2 0 0,5-3 0 16,-3-1 0-16,5-2 0 0,-5 2 0 0,-2 3 0 15,-11 10 0-15,-1 0 0 0,-4 3 0 0,-2 1 0 16,-8 5 0-16,-3 3 0 0,-3 1 0 0,-1 3 0 15,-2 0 0-15,2 1 0 0,-3 2-436 0,-5 0-224 16,0 0-523-16,9 7-1281 0,-8-1 567 0</inkml:trace>
  <inkml:trace contextRef="#ctx0" brushRef="#br0" timeOffset="136531.31">24306 2088 6273 0,'-8'-18'53'16,"-7"-4"114"-16,3 6 8 0,2 4 18 0,-4 0 9 16,10 5 3-16,0 2-19 0,-1-1-21 0,1 1-20 15,3 4-11-15,1 1 20 0,0 0-15 0,-11 6-139 0,8 2 0 16,3 3 0-16,0-1 0 0,0 1 0 0,0-2 0 15,0 3 0-15,3 0 0 0,-2-2 0 0,5-2 0 16,-2 2 0-16,5 1 0 0,0-4 0 0,9 0 0 16,2-1 0-16,6-1 0 0,6-8 0 15,2 2 0-15,1-2 0 0,1-8 0 0,2 5 0 16,11-10 0-16,-2 3 0 0,-13 2 0 0,16-10 0 0,-5 0 0 16,-12 3 0-16,2 2 0 0,-3-2 0 15,-4 1 0-15,-4 1 0 0,-9 5 0 0,-6 4 0 16,-1 1 0-16,-2 0 0 0,-4 1 0 0,0 2 0 15,-2 0 0-15,0 3 0 0,0 0-51 0,-14-4-621 16,5 4-573-16,9 0-1349 0,-23 5 597 0</inkml:trace>
  <inkml:trace contextRef="#ctx0" brushRef="#br0" timeOffset="136699.64">25312 2328 6144 0,'-11'-2'71'16,"-4"0"-54"-16,5-1-10 0,-3 1-7 0,0 0-19 0,2 0-84 16,-1 1-96-16,2 3-115 0,1 2-142 0,0-1-402 15,0 4-930-15,-2-2 411 0</inkml:trace>
  <inkml:trace contextRef="#ctx0" brushRef="#br0" timeOffset="143348.51">12418 17770 250 0,'-3'-6'417'0,"1"5"15"0,-1-1-5 15,3 2-24-15,-4-4-33 0,3 1-39 0,1 3-30 0,0 0-23 16,0 0-14-16,0 0-8 0,0 0-1 16,0 0-7-16,9 15-12 0,-4-8-6 0,0 1-5 15,3 5-1-15,-3-2-7 0,1 4-5 0,1 0-2 16,-2 0-22-16,1 2-7 0,-1-1-6 0,3-1-6 15,-3 3-4-15,-2-1-1 0,-2-5-10 0,2-1-6 16,0-2 3-16,-1-1-10 0,1-3 5 0,0 1-1 16,6 1 13-16,-2-6 6 0,5-1-9 0,6-7-154 15,9-2-1-15,5-4 0 0,15-10 0 0,2-4 0 16,3 1 0-16,-1-3 0 0,4-2 0 0,2 0 0 16,0-2 0-16,-1 1 0 0,0 4 0 0,-4 3 0 15,0 2 0-15,-19 7 0 0,0 1 0 0,-4 0 0 16,-3 0 0-16,-1 4 0 0,-10 2 0 0,-1 4 0 15,-4-2 0-15,4 4 0 0,-5-3 0 0,-1 2 0 16,-3 3 0-16,-1-2 0 0,-4 3 0 0,6-4 0 16,-6 4 0-16,5-3 0 0,-5 3 0 15,0 0 0-15,0 0 0 0,0 0 0 0,17 7 0 16,-14-3 0-16,-3-4 0 0,7 6 0 0,-3-1-382 0,1-1-920 16,2 5-1410-16,-2-4 624 0</inkml:trace>
  <inkml:trace contextRef="#ctx0" brushRef="#br0" timeOffset="144547.84">13785 18641 73 0,'0'0'326'0,"0"0"-5"15,0 0-5-15,-33-6-12 0,33 6 0 0,0 0-4 16,0 0 3-16,-24-6 5 0,24 6 3 0,0 0-3 16,0 0 2-16,0 0-3 0,-24-3-6 0,24 3-5 15,0 0-16-15,0 0-13 0,0 0-2 0,0 0 19 16,0 0-20-16,0 0 13 0,0 0 0 0,0 0-1 15,0 0-20-15,0 0-9 0,123 11-8 16,-69-9-15-16,5-2-12 0,0 1-13 0,3 2-14 16,5-3-134-16,23 1-51 0,1 3 0 0,-29 0 0 15,0 1 0-15,2-3 0 0,3 4 0 0,-3 1 0 16,-2-3 0-16,-7 3 0 0,-4-5 0 0,-15 3 0 16,-2-2 0-16,-3 2 0 0,-3-1 0 0,-10-2 0 15,-18-2 0-15,30 6 0 0,-30-6 0 0,0 0 0 16,0 0 0-16,24 2 0 0,-24-2 0 0,0 0 0 15,0 0 0-15,0 0 0 0,0 0 0 0,0 0 0 16,0 0 0-16,0 0-472 0,0 0-69 16,0 0-57-16,0 0-499 0,0 0-1189 0,0 0 527 0</inkml:trace>
  <inkml:trace contextRef="#ctx0" brushRef="#br0" timeOffset="144964.44">13903 18705 246 0,'-40'-2'437'0,"40"2"-5"0,0 0 15 0,-36-2 15 16,36 2 0-16,0 0-18 0,-22-3-32 15,22 3-29-15,0 0-17 0,0 0-28 0,0 0 0 16,0 0-20-16,0 0 11 0,0 0-12 0,0 0-26 15,0 0-14-15,0 0-13 0,103-5-17 0,-63 5-17 16,13 1-16-16,1 0-18 0,4 2-17 0,0 0-12 16,33 0-13-16,-26 2-14 0,-1-1-39 0,3 2-101 15,25 1 0-15,-31-3 0 0,2 1 0 0,0 1 0 16,-4-2 0-16,-2 0 0 0,-4 3 0 0,-16-5 0 16,-1-2 0-16,-5 1 0 0,-3 3 0 0,-28-4 0 15,39 1 0-15,-39-1 0 0,22 1 0 0,-22-1 0 16,0 0 0-16,0 0 0 0,0 0 0 0,28 1 0 15,-28-1 0-15,0 0 0 0,0 0 0 0,0 0 0 16,0 0 0-16,0 0 0 0,0 0 0 0,0 0 0 16,0 0 0-16,0 0 0 0,0 0 0 0,0 0 0 15,0 0 0-15,0 0-40 0,23 4-536 0,-23-4-142 16,0 0-426-16,0 0-1237 0,0 0 548 16</inkml:trace>
  <inkml:trace contextRef="#ctx0" brushRef="#br0" timeOffset="145114.51">15410 18815 2 0,'0'0'572'0,"0"0"-54"16,0 0-45-16,0 0-52 0,0 0-43 0,-49-20-65 16,49 20-105-16,0 0-154 0,0 0-178 0,-8-12-346 15,8 12-508-15,0 0 225 0</inkml:trace>
  <inkml:trace contextRef="#ctx0" brushRef="#br0" timeOffset="146814.6">14422 17746 2757 0,'0'-4'185'0,"1"1"-24"0,-1 3-80 16,-2-9-13-16,2 5-1 0,0 4 26 0,0 0 18 16,-2-6 1-16,2 2 19 0,0 4 1 0,-2-4-10 15,2 4-3-15,-2-3-6 0,2 3-21 0,0 0 1 16,0 0-8-16,0 0 5 0,0 0 9 0,0 0 7 15,-1 15 1-15,1-10-1 0,1 3 3 0,1-3 1 16,2 0 2-16,-3 6 0 0,0 0-2 0,3-3 5 16,-2-1-5-16,2-1 0 0,-4-1-2 0,4 0 0 15,1-1 11-15,2-2-3 0,2-2-2 0,3 0-5 16,10-4-3-16,4-4-3 0,3-4-14 16,4-3-2-16,17-8 8 0,-1-1-16 0,3-2 0 15,-1 0-7-15,-1 3-2 0,-16 7-3 0,1-1-7 16,-6 0-5-16,-2 1-5 0,-2 3 4 0,-8 3-10 0,-5 5-8 15,-2 1 3-15,-2-2-9 0,1 1 2 0,-5 3 6 16,-1-2-35-16,-3 4-33 0,4-4-49 16,-4 4-64-16,0 0-79 0,0 0-97 0,-9 12-113 15,9-7-135-15,-1 3-448 0,0 1-1099 0,1 2 485 16</inkml:trace>
  <inkml:trace contextRef="#ctx0" brushRef="#br0" timeOffset="151698.6">16130 18670 241 0,'0'0'389'0,"0"0"-4"0,-52 3-12 15,52-3-10-15,0 0-17 0,0 0-19 0,-32 0-17 16,32 0-20-16,0 0-16 0,0 0-19 0,0 0-14 16,0 0-15-16,0 0-7 0,-28-1-12 15,28 1-7-15,0 0-11 0,0 0-9 0,0 0-6 16,0 0-6-16,0 0-3 0,0 0-7 0,0 0-4 15,0 0-3-15,0 0-7 0,0 0-5 0,0 0 0 16,0 0-4-16,0 0-10 0,0 0 3 0,0 0-8 0,0 0 4 16,0 0-12-16,0 0-2 0,77 9 3 0,-45-7-17 15,-1-1-8-15,4 1-7 0,3 0-5 16,15-2 0-16,-3 3-1 0,2 3 0 0,-14-4-4 16,3 1 1-16,12 1-8 0,-15 0-21 0,0-3-43 15,-1 1 0-15,-2 0 0 0,-2 0 0 0,-3-2 0 16,-30 0 0-16,34 0 0 0,-34 0 0 0,24 2 0 15,-24-2 0-15,0 0 0 0,0 0 0 0,0 0 0 16,32-2 0-16,-32 2 0 0,0 0 0 0,0 0 0 16,0 0 0-16,0 0-201 0,0 0-81 0,8-15-55 15,-8 15-54-15,0 0-68 0,0 0-59 0,0 0-483 16,0 0-1084-16,0 0 480 0</inkml:trace>
  <inkml:trace contextRef="#ctx0" brushRef="#br0" timeOffset="152031.68">16249 18812 64 0,'-40'6'434'0,"21"-4"-19"0,19-2 17 0,0 0 7 16,-34 4 2-16,34-4-15 0,0 0-26 0,0 0-30 16,0 0-32-16,-23 2-20 0,23-2-13 0,0 0-19 15,0 0-19-15,0 0-24 0,0 0-15 0,0 0-22 16,0 0-17-16,93-11-24 0,-66 4-16 0,5 5-10 15,-3-4-21-15,6 1-8 0,-2-1-6 0,0 1-18 16,2-1-6-16,1 2-9 0,-3 3-7 0,3-2-2 16,-4 0-9-16,-2 5-4 0,-4-4-4 0,-26 2-2 15,38 0 0-15,-38 0-3 0,30 2 2 16,-30-2-2-16,0 0 24 0,0 0-1 0,30-2 12 16,-30 2 14-16,0 0-20 0,0 0 7 0,0 0-35 15,0 0 6-15,0 0-1 0,0 0-36 0,0 0-38 16,0 0-41-16,0 0-71 0,0 0-85 0,0 0-82 15,0 0-89-15,0 0-92 0,0 0-104 0,0 0-349 16,0 0-1017-16,0 0 451 0</inkml:trace>
  <inkml:trace contextRef="#ctx0" brushRef="#br0" timeOffset="153350.12">18901 18774 347 0,'-29'-11'417'15,"12"1"8"-15,17 10 10 0,-18-13-1 0,18 13-14 16,-14-10-18-16,14 10-33 0,0 0-25 0,-5-13-26 16,5 13-18-16,0 0-17 0,0 0-17 0,19-26-19 15,-2 20-15-15,2 1-19 0,-19 5-15 0,44-14-12 16,-16 7-25-16,0 3-11 0,1 0-15 0,3 1-4 16,-4 3-24-16,-28 0-7 0,50-1-17 0,-50 1-6 15,40 1-12-15,-40-1-26 0,30 2-22 0,-30-2-16 16,23 1-19-16,-23-1-12 0,0 0-7 0,0 0-8 15,0 0-10-15,0 0-10 0,0 0-10 0,0 0-4 16,0 0 2-16,0 0 10 0,0 0 4 16,0 0 8-16,0 0 8 0,-70 21 4 0,70-21-2 0,-32 2 7 15,32-2 11-15,-36 7 13 0,36-7 14 16,-26 5 17-16,26-5 10 0,-20 2 6 0,20-2 10 16,0 0 1-16,0 0-2 0,-25 6 0 0,25-6 8 15,0 0 0-15,0 0 5 0,0 0 6 0,0 0-1 16,0 0 6-16,0 0-8 0,0 0-2 0,0 0 1 15,0 0-3-15,0 0-3 0,0 0-7 0,0 0-9 16,0 0 0-16,0 0-8 0,0 0 0 0,0 0-3 16,0 0-4-16,0 0 0 0,0 0-4 0,0 0 1 15,0 0-4-15,66 7 1 0,-66-7 3 0,0 0-5 16,0 0-2-16,0 0-2 0,0 0 4 0,40-14-4 16,-40 14-3-16,22-3 1 0,-22 3-6 0,0 0 6 15,25-3-3-15,-25 3-3 0,0 0 3 0,0 0 0 16,0 0-1-16,32 6 5 0,-32-6-7 0,0 0 8 15,15 11-3-15,-15-11 1 0,0 0-1 0,14 8 4 16,-14-8-6-16,0 0 2 0,15 13-4 16,-15-13 1-16,0 0 4 0,0 0-2 0,21 7 0 15,-21-7 1-15,0 0-1 0,0 0 3 0,0 0-3 16,0 0-2-16,45-11 0 0,-45 11-2 0,19-10-1 16,-19 10 3-16,19-6 6 0,-19 6-5 0,0 0-4 15,20-9 5-15,-20 9-2 0,0 0 1 0,15-9-6 16,-15 9 4-16,0 0 5 0,0 0 3 0,0 0 14 15,0 0-4-15,0 0 9 0,0 0-11 0,0 0 5 16,0 0-6-16,0 0-1 0,0 0 0 0,36 17-4 16,-36-17-3-16,0 0 0 0,0 0-2 0,14 8 2 15,-14-8 2-15,0 0 3 0,0 0-6 0,0 0 3 16,23 4-2-16,-23-4-5 0,0 0 1 0,0 0 3 16,0 0-4-16,30-9-3 0,-30 9 6 15,0 0-3-15,23-11-2 0,-23 11 3 0,16-7 0 0,-16 7 9 16,0 0-10-16,16-8-1 0,-16 8 5 0,0 0 6 15,0 0 7-15,0 0 9 0,0 0-11 16,0 0 9-16,0 0-3 0,0 0 1 0,0 0 2 0,0 0-16 16,0 0-15-16,0 0-31 0,30 16-29 15,-30-16-46-15,0 0-66 0,0 0-77 0,0 0-72 16,0 0-74-16,0 0-89 0,30-10-85 0,-30 10-339 16,17-8-987-16,-17 8 437 0</inkml:trace>
  <inkml:trace contextRef="#ctx0" brushRef="#br0" timeOffset="153498.04">19812 18663 3770 0,'0'0'133'0,"0"0"-123"0,0 0-179 0,-42-13-71 0,42 13-8 15,0 0-6-15,0 0-30 0,-2-18-169 16,2 18-491-16,0 0 217 0</inkml:trace>
  <inkml:trace contextRef="#ctx0" brushRef="#br0" timeOffset="154597.6">20156 18516 59 0,'0'0'445'0,"0"0"3"0,0 0-4 16,0 0-13-16,0 0-16 0,0 0-19 0,0 0-21 16,0 0-23-16,0 0-20 0,0 0-20 0,0 0-11 15,0 0-19-15,0 0-23 0,18 35-20 0,-18-35-19 16,15 16-21-16,-15-16-20 0,7 12-11 0,-7-12-15 16,14 15-10-16,-14-15-21 0,18 10-8 15,-18-10-11-15,23 8-12 0,-23-8-9 0,25 2-3 16,-25-2-12-16,37-4-7 0,-37 4-5 0,41-8-5 15,-19 2 0-15,1 0 2 0,-1-3-10 0,5-2-6 16,-8 3 0-16,4-5-8 0,-7 6 0 0,0-4 3 16,2 4-6-16,-18 7 10 0,25-11 5 0,-25 11 0 15,14-5-4-15,-14 5 5 0,0 0 4 0,0 0 15 16,27-3 0-16,-27 3 3 0,0 0 2 0,0 0-6 16,23 21-2-16,-23-21-8 0,9 16-8 0,-9-16 2 15,9 18-1-15,-9-18-9 0,13 17-2 0,-7-7-18 16,-6-10 10-16,13 15-11 0,-13-15-12 0,19 12 0 15,-19-12 0-15,18 5 0 0,-18-5 0 0,0 0 0 16,33 2 0-16,-33-2 0 0,0 0 0 0,37-8 0 16,-37 8 0-16,23-9 0 0,-23 9 0 0,31-12 0 15,-16 5 0-15,-15 7 0 0,25-12 0 0,-10 4 0 16,-15 8 0-16,26-7 0 0,-26 7 0 16,22-7 0-16,-22 7 0 0,0 0 0 0,27-2 0 0,-27 2 0 15,0 0 0-15,0 0 0 0,36 10 0 0,-36-10 0 16,19 7 0-16,-19-7 0 0,22 7 0 0,-22-7 0 15,19 8 0-15,-19-8 0 0,27 4 0 0,-27-4 0 16,28 2 0-16,-28-2 0 0,0 0 0 16,46-6 0-16,-46 6 0 0,24-5 0 0,-24 5 0 15,22-10 0-15,-22 10 0 0,27-12 0 0,-27 12-141 16,19-11-124-16,-2 1-89 0,-17 10-131 0,19-10-169 16,-19 10-395-16,29-10-1137 0,-11 4 504 0</inkml:trace>
  <inkml:trace contextRef="#ctx0" brushRef="#br0" timeOffset="155081.84">22432 18691 363 0,'0'0'491'0,"0"0"7"16,0 0 8-16,0 0-4 0,0 0-11 0,0 0-6 16,0 0-3-16,0 0 0 0,0 0-19 0,0 0-15 15,0 0-22-15,0 0-23 0,0 0-26 0,0 0-31 16,69 12-42-16,-37-14-24 0,-32 2-31 0,69-6-21 16,-32 4-22-16,16-4-45 0,-15 5-161 0,18-2 0 15,-5 0 0-15,-11 2 0 0,-2-3 0 0,2 3 0 16,-8 0 0-16,-1-2 0 0,-3 3 0 0,-28 0 0 15,41 0 0-15,-41 0 0 0,23-1 0 0,-23 1 0 16,0 0 0-16,0 0 0 0,0 0 0 0,0 0 0 16,0 0 0-16,0 0-161 0,0 0-196 0,0 0-71 15,0 0-50-15,0 0-66 0,-95-6-44 16,67 8-352-16,28-2-1017 0,-49 4 450 0</inkml:trace>
  <inkml:trace contextRef="#ctx0" brushRef="#br0" timeOffset="155331.75">22538 18784 131 0,'0'0'434'16,"-37"8"21"-16,37-8 26 0,-28 5 36 0,28-5 24 16,0 0 2-16,-23 3-13 0,23-3-31 0,0 0-33 15,0 0-9-15,0 0-22 0,0 0-23 0,0 0-27 16,0 0-28-16,0 0-31 0,0 0-34 0,88-3-28 16,-53 0-26-16,-1-2-22 0,4 1-25 0,0 2-170 15,13 0-21-15,-14-2 0 0,-1 2 0 16,-3 1 0-16,-2-3 0 0,-3 3 0 0,-3-1 0 15,-25 2 0-15,40-4 0 0,-40 4 0 0,22-3 0 0,-22 3 0 16,0 0 0-16,0 0 0 0,20-7 0 0,-20 7 0 16,0 0 0-16,0 0 0 0,0 0 0 0,0 0 0 15,0 0 0-15,0 0-247 0,0 0-244 16,0 0-82-16,0 0-113 0,-41-24-347 0,41 24-1118 16,0 0 495-16</inkml:trace>
  <inkml:trace contextRef="#ctx0" brushRef="#br0" timeOffset="156748.19">24270 18580 64 0,'0'0'80'0,"0"0"18"0,0 0 8 16,0 0 10-16,0 0 19 0,0 0 17 0,0 0 20 16,0 0 22-16,0 0 13 0,-22-13 13 0,22 13 17 15,0 0 10-15,0 0 11 0,0 0 15 0,0 0 7 16,0 0 5-16,0 0 3 0,0 0 1 0,0 0-3 16,0 0 4-16,0 0-6 0,0 0-1 0,0 0-1 15,0 0-9-15,0 0-13 0,0 0 1 0,0 0-26 16,0 0-17-16,41 37-14 0,-32-27-17 0,0 2-22 15,-9-12-13-15,24 19-14 0,-13-10-6 0,5 0-8 16,1-3-27-16,-17-6-9 0,34 12-10 0,-12-8-6 16,-22-4-10-16,43 1-7 0,-12-2-6 0,0-1 1 15,-2-5 2-15,1 1 2 0,0 2 5 0,0-5-59 16,-2 2 0-16,0-5 0 0,3 4 0 0,-4-5 0 16,-2 0 0-16,-2 0 0 0,-4 3 0 0,-2 3 0 15,-2 0 0-15,-15 7 0 0,23-8 0 16,-23 8 0-16,0 0 0 0,31-1 0 0,-31 1 0 15,0 0 0-15,20 15 0 0,-20-15 0 0,8 19 0 16,-3-8 0-16,-5-11 0 0,9 24 0 0,-4-12 0 16,-5-12 0-16,9 24 0 0,-1-8 0 0,1-8 0 15,-9-8 0-15,20 17 0 0,-3-9 0 0,-2-1 0 16,-15-7 0-16,38 2 0 0,-38-2 0 0,50-1 0 16,-23-6 0-16,-5 0 0 0,7 0 0 0,-1-4 0 15,2 3 0-15,-3-5 0 0,0-2 0 0,2 1 0 16,-5 1 0-16,4-2 0 0,-10 6 0 0,1 2 0 15,0 0 0-15,-19 7 0 0,30-10 0 0,-30 10 0 16,27-3 0-16,-27 3 0 0,0 0 0 0,35 4 0 16,-35-4 0-16,22 11 0 0,-22-11 0 0,23 10 0 15,-9-1 0-15,-14-9 0 0,31 16 0 0,-13-7 0 16,4-3 0-16,6-1 0 0,-2 1 0 0,5-2 0 16,2-4 0-16,3 0 0 0,-1-2 0 15,1-3 0-15,-3-1 0 0,6-1-581 0,1-1-688 16,-3-4-1374-16,14-4 608 0</inkml:trace>
  <inkml:trace contextRef="#ctx0" brushRef="#br0" timeOffset="158347.96">27602 17831 4 0,'2'-4'263'0,"1"-3"4"15,-3 2-10-15,1-2-9 0,-1-3-7 0,0 0-1 16,0 3-12-16,0 0 0 0,3-5-4 0,-3 5-10 16,0-4 0-16,-3-2-7 0,3 4-8 0,-2-4-9 15,2 1-13-15,-3 2-6 0,-3-5-13 0,3 3 3 16,-1 0-27-16,0 0-3 0,-1-4-12 0,-2 5-11 15,0-4-3-15,0 0-10 0,-1 2-9 0,-1 3-6 16,0-3-13-16,1 4-5 0,-2-1-5 0,0-3-6 16,1 4-7-16,-5-1-3 0,2 2-2 0,3 1-6 15,-2 1-3-15,1 0-6 0,-2 2 0 0,0-1 0 16,3 0-7-16,-4 0 1 0,-1 3-6 0,1 2 4 16,-5-3 2-16,5 4 0 0,-6-1-7 0,0 0 3 15,-3 2-4-15,2-1 2 0,8 2-2 0,-8 2 3 16,-1-1-12-16,5 2 3 0,-2 1 5 0,1-2 3 15,1 3 7-15,0-1 1 0,0 1 3 16,0-2 1-16,-2-1 0 0,8 2 7 0,-4 1 2 0,-1 2 1 16,3-3 1-16,2 1 3 0,-3 2 5 0,1 4-2 15,0-1 4-15,-2-2 0 0,2 3-1 0,1-2 4 16,0-1-3-16,0 5-2 0,1-1 3 0,0-2-1 16,-2 2-1-16,6 0 2 0,-3 0 1 0,1-1-4 15,-2-2-1-15,2 3 1 0,-2 2-1 16,5-5 4-16,-3 3-5 0,3 1-5 0,-4 0 3 15,6-4 10-15,-4 3-7 0,2 0-7 0,2 0 2 16,0 1 11-16,0 1-13 0,-1-2-4 0,-1 2 1 16,1-1 0-16,0 2 3 0,2-1 0 0,1-1-3 15,-2 0-1-15,-1 2 0 0,3 0 4 0,1 0 0 16,-3-2 5-16,3 0-2 0,-3 2-13 0,1-2 15 16,2-16-5-16,-2 31 3 0,3-14 4 0,-2 0-1 15,0-2 3-15,3 2-4 0,-2-17 4 0,5 24-8 16,-4-9-4-16,-1-15-5 0,5 26-12 0,-1-14 17 15,-4-12-1-15,8 26 1 0,-2-11-16 0,-2 0 14 16,-4-15-5-16,10 23 4 0,-3-12-1 0,1 2 10 16,-8-13-9-16,13 21-2 0,-7-11 8 0,1 1-4 15,-7-11 5-15,16 20-11 0,-9-11-25 0,-7-9 0 16,18 18 0-16,-8-11 0 0,-10-7 0 0,20 18 0 16,-9-11 0-16,-11-7 0 0,18 15 0 0,-18-15 0 15,20 12 0-15,-20-12 0 0,21 11 0 0,-21-11 0 16,20 9 0-16,-20-9 0 0,20 10 0 0,-20-10 0 15,21 10 0-15,-21-10 0 0,18 8 0 0,-18-8 0 16,19 6 0-16,-19-6 0 0,18 7 0 0,-18-7 0 16,0 0 0-16,30 6 0 0,-30-6 0 0,20 4 0 15,-20-4 0-15,0 0 0 0,28 5 0 16,-28-5 0-16,0 0 0 0,23 3 0 0,-23-3 0 16,0 0 0-16,0 0 0 0,35 1 0 0,-35-1 0 15,0 0 0-15,28 2 0 0,-28-2 0 0,0 0 0 0,0 0 0 16,34-3 0-16,-34 3 0 0,0 0 0 0,26-2 0 15,-26 2 0-15,0 0 0 0,22-4 0 16,-22 4 0-16,0 0 0 0,29-7 0 0,-29 7 0 0,0 0 0 16,23-4 0-16,-23 4 0 0,0 0 0 15,27-7 0-15,-27 7 0 0,21-5 0 0,-21 5 0 16,17-7 0-16,-17 7 0 0,0 0 0 0,28-9 0 16,-28 9 0-16,18-9 0 0,-18 9 0 0,18-8 0 15,-18 8 0-15,19-10 0 0,-19 10 0 0,17-13 0 16,-17 13 0-16,19-11 0 0,-19 11 0 0,18-13 0 15,-9 5 0-15,-9 8 0 0,18-16 0 0,-18 16 0 16,15-16 0-16,-6 9 0 0,-9 7 0 16,17-21 0-16,-10 11 0 0,-7 10 0 0,17-20 0 0,-9 10 0 15,-8 10 0-15,15-21 0 0,-7 12 0 16,1-2 0-16,-9 11 0 0,15-20 0 0,-8 9 0 0,-7 11 0 16,13-21 0-16,-2 6 0 0,-5 4 0 0,-6 11 0 15,13-23 0-15,-8 14 0 0,-5 9 0 0,10-20 0 16,-10 20 0-16,9-19 0 0,-5 7 0 0,-4 12 0 15,6-24 0-15,-3 14 0 0,-1-4 0 16,0 4 0-16,-1-2 0 0,-1 1 0 0,1-5 0 16,-3 0 0-16,2 3 0 0,1 1 0 0,-1-5 0 15,-1 3 0-15,1-2 0 0,-2 3 0 0,1-2 0 16,-1 4 0-16,-1-5 0 0,-1 1 0 0,2-2 0 16,-1 0 0-16,-1 5 0 0,3-1 0 0,-3-4 0 15,0-1 0-15,1 3 0 0,-3-2 0 0,1 1 0 16,3-1 0-16,-2 1 0 0,0 1 0 0,-1-2 0 15,-3 1 0-15,4-1 0 0,-2-4 0 0,-2 3 0 16,-1 1 0-16,0 1 0 0,0-7 0 16,-1 6 0-16,3 1 0 0,-4 0 0 0,-4-6 0 0,3 6 0 15,1 2 0-15,-4-1 0 0,-1 1 0 0,-7-3 0 16,-2-1 0-16,-1 3 0 0,-10 1 0 0,-1 4 0 16,-16-4-1366-16,-9-1-1478 0,-39-7 654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4:16.481"/>
    </inkml:context>
    <inkml:brush xml:id="br0">
      <inkml:brushProperty name="width" value="0.05292" units="cm"/>
      <inkml:brushProperty name="height" value="0.05292" units="cm"/>
      <inkml:brushProperty name="color" value="#FF0000"/>
    </inkml:brush>
  </inkml:definitions>
  <inkml:trace contextRef="#ctx0" brushRef="#br0">16284 5414 115 0,'-4'-2'490'0,"-2"0"12"16,3-2 7-16,3 4-4 0,-4-3-11 15,3 0-23-15,1 3-26 0,0 0-29 0,0 0-26 16,-4-5-39-16,4 5-16 0,0 0-29 0,0 0-14 15,0 0-4-15,0 0-17 0,5 14-14 0,-2-7-16 0,-2-1-27 16,7 3-11-16,-3 1-23 0,4 5-21 0,-1-7-12 16,5 5-15-16,2-2-14 0,2 0 3 15,9 1-20-15,7-5-18 0,-1-4-28 0,1-3-55 0,6-1 0 16,0-1 0-16,14-3 0 0,-1-4 0 0,-2 0 0 16,-10 0 0-16,12-4 0 0,-1-2 0 0,0 2 0 15,-2-4 0-15,-13 2 0 0,10-6 0 16,-16 7 0-16,2 4 0 0,0 0 0 0,-1 3 0 0,-11 5 0 15,0-4 0-15,-1 3 0 0,-3 3 0 0,0 1 0 16,-1 2 0-16,4 2 0 0,-10 0 0 0,6 3 0 16,1 1 0-16,-1 0 0 0,-1 2 0 0,3-2 0 15,-3 1 0-15,2-2 0 0,2-1 0 0,1 2 0 16,3-3 0-16,6-3 0 0,-6 1 0 0,-3-5 0 16,12 2 0-16,-3-2 0 0,-5-2 0 0,6 0 0 15,-2-2 0-15,1-2 0 0,1 0 0 0,0-2 0 16,3-1 0-16,-3-4 0 0,-1 0 0 0,2-3 0 15,0 5 0-15,-3 0 0 0,0 3 0 0,-9 1 0 16,4 0 0-16,-6 2 0 0,1 1 0 0,-3 3 0 16,-1 2 0-16,0 0 0 0,-2 1 0 0,-2 3 0 15,1 3 0-15,0-1 0 0,-1 3 0 0,0 0 0 16,0-1 0-16,0 1 0 0,-2-1 0 0,2 2 0 16,3-2 0-16,0-2 0 0,4 2 0 0,1-3 0 15,5 0 0-15,6 0 0 0,0-2 0 0,3-3 0 0,-3-1 0 16,2-4 0-16,6 3 0 0,-4-2 0 15,7-3 0-15,-1 1 0 0,0-4 0 0,-1 0 0 16,-1 0 0-16,1 2 0 0,3-1 0 0,-3 1 0 16,-5-1 0-16,-3 3 0 0,-1 5 0 0,-7 2 0 0,7 4 0 15,-8 0 0-15,-2 1 0 0,3 0 0 0,-4 2 0 16,0 2 0-16,2 1 0 0,2-3 0 16,1 7 0-16,-2-6 0 0,-1 2 0 0,-1-2 0 15,1 1 0-15,0-3 0 0,3 1 0 0,5-4 0 0,2 2 0 16,-2-1 0-16,1-1 0 0,3-2 0 0,-2-1 0 15,-7 1 0-15,6-2 0 0,2 0 0 0,-9 0 0 16,2-2 0-16,-5 0 0 0,-5 2 0 16,-2-1 0-16,0 0 0 0,0-2 0 0,1-1 0 0,-6 2 0 15,-2 0-120-15,2-2-380 0,-2 4-194 0,-4 0-453 16,0 0-1241-16,0 0 549 0</inkml:trace>
  <inkml:trace contextRef="#ctx0" brushRef="#br0" timeOffset="1700.01">6838 6715 369 0,'-5'-6'450'0,"2"2"23"0,-2 1 2 15,3 1-8-15,2 2-21 0,-8-5-28 0,8 5-30 16,-2-2-32-16,2 2-24 0,0 0-21 0,0 0-9 15,0 0-3-15,0 0-1 0,1 14-13 0,3-6 18 16,3 0-25-16,1 7-1 0,0-1-7 0,1 5-13 16,2 9-5-16,-2-5-7 0,5 3-14 0,-4-2-14 15,-2-6-25-15,0 2-192 0,3 2 0 0,-3-5 0 16,1-2 0-16,-4-4 0 0,4-1 0 0,-4-3 0 16,4-1 0-16,0-2 0 0,10-2 0 0,3-7 0 15,7-8 0-15,19-9 0 0,5-4 0 0,2-2 0 0,27-23 0 16,1 4 0-16,0 2 0 0,3-4 0 15,2 0 0-15,3-2 0 0,3-3 0 0,-4 2 0 16,3 0 0-16,-2 8 0 0,-4 2 0 0,2 8 0 0,-32 14 0 16,2-1 0-16,0 1 0 0,-9 5 0 0,4 0 0 15,-19 5 0-15,-3 5 0 0,-5-2 0 0,0 1 0 16,-8 4 0-16,-6 0 0 0,-4-1 0 16,0 2 0-16,-3-1 0 0,-1 2 0 0,-5 0 0 0,8 0 0 15,-8 0 0-15,0 0 0 0,5 3 0 0,-5-3 0 16,-6 8 0-16,2-3 0 0,3 2 0 0,-7-2 0 15,0 2 0-15,-4 0 0 0,3 0-1366 0,-2-3-1478 16,-4 0 654-16</inkml:trace>
  <inkml:trace contextRef="#ctx0" brushRef="#br0" timeOffset="4716.46">21343 7914 74 0,'-9'-16'585'16,"3"6"8"-16,-4-4 6 0,3 2-9 0,4 5 18 16,-1 0-14-16,1 1-30 0,2 4-41 0,-2-1-44 15,-2-3-44-15,5 6-37 0,0 0-26 0,0 0-22 16,0 0-23-16,2 17-23 0,1-4-26 0,-1 4-20 16,-1 1-21-16,4 1-214 0,-2-1-23 0,0 0 0 15,3 1 0-15,0-1 0 0,3-2 0 0,-3-6 0 16,2 0 0-16,7 1 0 0,1-5 0 0,14-1 0 15,5-8 0-15,3-4 0 0,16-9 0 0,5-4 0 16,29-10 0-16,-27 6 0 0,27-12 0 0,-2-2 0 16,-3-2 0-16,1 2 0 0,3-3 0 0,-7 3 0 0,-23 13 0 15,-1 0 0-15,1 1 0 0,-6 4 0 16,-13 9 0-16,-5-1 0 0,-2 0 0 0,-3 4 0 16,-9 2 0-16,-6 1 0 0,0 2 0 0,-2-3 0 15,-2 5 0-15,-2 0 0 0,-4 1 0 0,1-2 0 0,3 1 0 16,-7 1 0-16,0 0 0 0,0 0 0 0,3 5 0 15,-3-2 0-15,0 1 0 0,0-4 0 0,-3 8 0 16,1-3 0-16,-3-1-170 0,5-4-1168 0,0 4-1448 16,0-4 642-16</inkml:trace>
  <inkml:trace contextRef="#ctx0" brushRef="#br0" timeOffset="4883.6">23209 7818 6797 0,'9'4'579'0,"-2"1"-196"0,-2-1 8 0,-1 2-350 15,-1-4-41-15,0-1 0 0,-2 2 0 0,-1-3 0 16,5 2 0-16,-5-2 0 0,5 3 0 0,-1 1 0 16,2-2 0-16,5 1 0 0,-1-2 0 0,2 1 0 15,0 0 0-15,1-1 0 0,-1 3 0 0,-3-3 0 16,0 1-1366-16,-3-1-1478 0,-6-1 654 0</inkml:trace>
  <inkml:trace contextRef="#ctx0" brushRef="#br0" timeOffset="16617.39">7605 9661 116 0,'-4'-3'393'0,"0"-1"13"16,2 1-6-16,2-1 2 0,-3-2-9 0,1 2-14 15,-1 1-7-15,3 3-8 0,-1-5-11 0,1 0-12 16,0 5-19-16,-4-2-14 0,4 2-26 0,0 0-27 16,0 0-11-16,0 0 13 0,0 0-5 0,0 0-9 15,0 14-9-15,4-1-15 0,-3-3-9 0,8 5-30 16,-4-3-7-16,3 2-18 0,-1-1-21 0,6 3-1 16,0-3-19-16,5 0-2 0,-3-1-1 0,4-3-3 15,8 2-6-15,0-3 5 0,0-3-90 0,1-3-17 16,4-4 0-16,1 2 0 0,-3-5 0 0,-1 0 0 15,4-2 0-15,0-2 0 0,-4 1 0 0,0 0 0 0,0-3 0 16,-2 0 0-16,0 0 0 0,1-3 0 0,-4 0 0 16,-7 6 0-16,2 2 0 0,-1 0 0 0,-1 0 0 15,-3 3 0-15,-1 2 0 0,-3 2 0 16,2 0 0-16,-1 1 0 0,-2 3 0 0,0 1 0 0,0 2 0 16,0 1 0-16,4 2 0 0,-3-3 0 15,1-1 0-15,3 4 0 0,-1-3 0 0,2 2 0 16,2-3 0-16,-2 0 0 0,-2-3 0 0,10-3 0 0,-4 0 0 15,3 1 0-15,-2-4 0 0,3 0 0 0,-1-2 0 16,-3-2 0-16,8-2 0 0,0 1 0 0,-8-1 0 16,7-3 0-16,-2 1 0 0,1-3 0 15,2-2 0-15,-4 2 0 0,-4 3 0 0,2 0 0 0,-3 2 0 16,-3 0 0-16,3 6 0 0,-7-1 0 0,0 1 0 16,-1 3 0-16,-2 1 0 0,-1 1 0 0,4 3 0 15,-4 1 0-15,1 0 0 0,-2 3 0 0,3-1 0 16,-1 0 0-16,1-2 0 0,-3 1 0 0,3 0 0 15,1 0 0-15,-1-1 0 0,3-1 0 0,2-2 0 16,1 2 0-16,3 0 0 0,0-3 0 0,4-3 0 16,-3 2 0-16,-2-4 0 0,4-1 0 0,-4 2 0 15,3-4 0-15,-1 0 0 0,-1-1 0 0,3-1 0 16,-2 0 0-16,-1 1 0 0,1 1 0 0,-1-1 0 16,-4 2 0-16,-1 2 0 0,1 1 0 0,-1 0 0 15,1 3 0-15,-3-1 0 0,2 0 0 0,-2 3 0 16,1 2 0-16,2-1 0 0,-4 1 0 0,2-2 0 0,-1 1 0 15,7 0 0-15,-4-1 0 0,4 0 0 16,-1-2 0-16,2 0 0 0,1-1 0 0,-1-1 0 0,-2-2 0 16,4-1 0-16,-6-5 0 0,3 1 0 0,-8 0 0 15,3-5-1366-15,3-1-1478 0,1-1 654 0</inkml:trace>
  <inkml:trace contextRef="#ctx0" brushRef="#br0" timeOffset="17402.18">11549 9669 166 0,'-12'2'504'0,"2"-1"28"0,0 1 14 15,0 0-16-15,-2-2-8 0,6 0-19 0,-2 0-14 16,3 1-20-16,5-1-17 0,-10-1-23 0,10 1-26 16,-9 0-21-16,9 0-22 0,-7 1-26 0,7-1-15 15,0 0-3-15,0 0-13 0,0 0-10 0,17 6-13 16,6-3-221-16,8-1-59 0,5-2 0 0,16 5 0 16,5-6 0-16,9 3 0 0,-4-1 0 0,2-1 0 15,28 1 0-15,-29-1 0 0,30-1 0 0,-30 1 0 16,-3-2 0-16,2 4 0 0,1 0 0 0,-4-2 0 15,-2 4 0-15,-2-2 0 0,-1-2 0 0,-3 2 0 16,-19 0 0-16,1-1 0 0,-3 1 0 0,-9-2 0 16,2-3 0-16,-6 4 0 0,-3-1 0 0,-3 2 0 15,0-4 0-15,-5 2 0 0,0 0 0 0,-6 0 0 16,0 0 0-16,0 0 0 0,0 0 0 0,0 0 0 0,-34 3-76 16,3-2-506-16,3 2-54 0,-8 3-514 15,-2-5-1246-15,-12 1 552 0</inkml:trace>
  <inkml:trace contextRef="#ctx0" brushRef="#br0" timeOffset="17733.64">11890 9815 154 0,'-54'2'387'0,"21"-1"-18"0,-3-2 42 15,4 3 49-15,3-3 45 0,-2 2 21 16,12-5 14-16,6 3 4 0,-3 0-12 0,3 1-14 0,3 0-7 16,2 0-16-16,1 1-28 0,7-1-23 15,-11-3-26-15,11 3-14 0,0 0-22 0,0 0-258 0,0 0-124 16,0 0 0-16,37 0 0 0,-15 0 0 0,13 0 0 15,22 2 0-15,-1-5 0 0,4 3 0 0,7 0 0 16,29-1 0-16,-2 0 0 0,-4 4 0 0,-28-4 0 16,29 4 0-16,-26-5 0 0,-3 4 0 0,32-4 0 15,-33 1 0-15,0 1 0 0,-4 0 0 0,-2-1 0 16,-18 1 0-16,-1-1 0 0,-4-3 0 0,-3 3 0 16,-8 0 0-16,-2 0 0 0,-8 0 0 0,-2-2 0 15,-2 2 0-15,-1 0 0 0,-2-3 0 0,2 4 0 16,-6 0 0-16,8-2 0 0,-8 2 0 0,4-2 0 15,-4 2 0-15,0 0 0 0,8-2 0 0,-8 2 0 16,0 0 0-16,0 0 0 0,0 0 0 0,8-1 0 16,-8 1 0-16,0 0 0 0,0 0 0 0,0 0-1366 15,0 0-1478-15,0 0 654 0</inkml:trace>
  <inkml:trace contextRef="#ctx0" brushRef="#br0" timeOffset="24749.87">3615 7006 262 0,'-6'-4'624'0,"0"0"-9"15,0 1 1-15,2 0-15 0,0 0-20 0,4 3-53 16,0 0-49-16,-7-3-56 0,7 3-31 0,0 0-27 16,0 0-44-16,0 0-21 0,7 16-24 0,-2-9-28 15,4 5-11-15,3 2-14 0,-2 2-18 0,-1-2-12 16,0-1-13-16,0 1-8 0,0 0-8 0,-4 0-6 16,-1-2-130-16,1-2-28 0,-1 0 0 0,2-2 0 15,-2 0 0-15,-1 1 0 0,-2-2 0 0,4-2 0 16,-2-3 0-16,2 0 0 0,-1-2 0 0,-4 0 0 15,16-4 0-15,1-6 0 0,6-3 0 0,4-7 0 16,11-14 0-16,4 0 0 0,3-2 0 0,29-20 0 16,-2-3 0-16,-6 0 0 0,4 4 0 0,3 6 0 15,-18 15 0-15,-2-1 0 0,0 4 0 0,-1 1 0 16,-3 0 0-16,-4 6 0 0,-16 7 0 0,1 0 0 16,-6 5 0-16,-4 3 0 0,-2 1 0 0,-9 0 0 15,0 3 0-15,0 1 0 0,-3-1 0 0,1 3 0 16,-3-1 0-16,-2 1 0 0,1-2 0 0,-3 4 0 15,0 0 0-15,0 0 0 0,0 0 0 0,10 5 0 16,-10-1 0-16,0-4 0 0,0 6 0 0,0-6 0 0,0 4 0 16,1-1 0-16,-1-3 0 0,-1 5-143 15,1-1-610-15,0-4-464 0,-9 7-1316 0,4-3 583 16</inkml:trace>
  <inkml:trace contextRef="#ctx0" brushRef="#br0" timeOffset="29449.92">7307 11029 30 0,'0'0'261'0,"0"0"12"15,0 0 8-15,0 0 8 0,0 0 16 0,0-6-1 16,0 6 12-16,0-4 4 0,0 4 1 0,0 0 2 16,0 0-9-16,0 0-11 0,0 0-19 0,0 0-19 15,0 0-18-15,0 0-18 0,0 0-16 0,0 0-11 16,0 0-14-16,5 10-11 0,-5-10-14 0,5 4-8 15,-1 0-15-15,0 1 1 0,5-1-19 0,5-3-5 16,-4 0-4-16,11-1-12 0,-2 0-9 0,4-1 0 16,10-4-19-16,-4-1 1 0,2-1-12 0,1 0-7 15,-1 0-4-15,-2 0-3 0,2-1 3 0,-4 1-12 16,-6-1-5-16,-3-1-1 0,10 3-4 0,-10 1-10 0,-5 3 7 16,0-1 3-16,-3 2-1 0,-2 0-1 15,-2 1-3-15,3 2 6 0,-1 2 15 0,-2 1 3 16,1 2-11-16,-1 3 12 0,-1-2 2 0,3 2-4 15,-2 4-6-15,-1-2 8 0,2 0-5 0,0-3-8 0,1 1-1 16,1-3 4-16,1 2 9 0,-1-2-13 0,3-1 3 16,2-2 6-16,1-3 5 0,1-1-6 15,1 1-43-15,5-3 0 0,-3-2 0 0,2-2 0 16,-1-2 0-16,2-2 0 0,-3 4 0 0,6-6 0 0,1 1 0 16,-2 2 0-16,-7-2 0 0,-2 4 0 0,2 0 0 15,-8 1 0-15,1 3 0 0,2 1 0 16,-2 0 0-16,0 2 0 0,-2 3 0 0,2 0 0 15,1 4 0-15,-3-2 0 0,-1 5 0 0,3-2 0 0,-4 2 0 16,6 2 0-16,-2-2 0 0,-3-3 0 0,2-1 0 16,3 0 0-16,-2 1 0 0,3-4 0 0,5 3 0 15,-8-5 0-15,9-2 0 0,-6-1 0 0,7 1 0 16,-2-4 0-16,1 0 0 0,-1 1 0 0,-1-5 0 16,-1 2 0-16,1-2 0 0,1 1 0 0,-4-2 0 15,-1 6 0-15,-3-3 0 0,-1 0 0 0,1 2 0 16,-2 1 0-16,-3 1 0 0,2 1 0 0,-4-2-321 15,-3 4-200-15,0 0-82 0,0 0-522 0,0 0-1218 16,10 10 539-16</inkml:trace>
  <inkml:trace contextRef="#ctx0" brushRef="#br0" timeOffset="30300.74">11145 11131 53 0,'-5'-1'373'0,"0"-2"17"0,-4 1 5 0,2-1 3 16,1 1 9-16,-2 1 7 0,1 0 7 0,2 0 1 16,5 1-11-16,-9-3-7 0,2 2-1 0,7 1-5 15,-6-1-2-15,6 1-13 0,0 0-14 0,-8 0-10 16,8 0-20-16,0 0-13 0,0 0-19 0,0 0-20 16,0 0-18-16,0 0-15 0,0 0-241 0,23 2-13 15,-1-2 0-15,10 1 0 0,4 1 0 0,3-1 0 16,16 2 0-16,-16-1 0 0,19 1 0 0,1 3 0 15,-5-2 0-15,-2-3 0 0,-1 2 0 0,-14-1 0 0,21 0 0 16,-21-2 0-16,0 0 0 0,0-2 0 16,-8 2 0-16,2-2 0 0,-3 1 0 0,-11 0 0 15,-3 0 0-15,-1-1 0 0,-3 0 0 0,0 1 0 16,-2 0 0-16,-3 0 0 0,0-2 0 0,-1 2 0 16,-4 1 0-16,6-1 0 0,-6 1 0 0,0 0 0 15,0 0 0-15,-12-6 0 0,0 7-155 0,3 1-434 16,-5-1-65-16,-4 1-479 0,-4 0-1226 0,-4 3 543 15</inkml:trace>
  <inkml:trace contextRef="#ctx0" brushRef="#br0" timeOffset="30617.96">11233 11230 174 0,'-22'0'428'0,"3"0"31"15,0-2 20-15,5 1 16 0,-4 0-2 0,7 0-1 16,3 1-7-16,2-2-12 0,0 1-20 0,1-2-16 15,5 3-25-15,-1-3-29 0,1 3-22 0,9-4-28 16,4 2-34-16,6 0-14 0,12-3-39 0,7 5-30 16,-1-4-14-16,18 5-20 0,0-2-15 0,1 2-17 15,3-1-63-15,-3 1-87 0,2-2 0 0,-2 1 0 16,-14 0 0-16,11-1 0 0,-15 2 0 0,-1-2 0 16,-4 0 0-16,-5 0 0 0,-6 1 0 0,-3-3 0 15,-2 3 0-15,-7-1 0 0,-1-2 0 0,-1 2 0 16,-1-1 0-16,-2 0 0 0,-1-1 0 0,-1 1 0 15,-3 2 0-15,5-5 0 0,-5 2 0 0,0 3 0 16,1-3 0-16,-1 3 0 0,2-5 0 0,-2 5 0 16,0 0 0-16,0 0 0 0,0 0-548 0,0 0-163 15,-4-6-445-15,4 6-1251 0,0 0 553 0</inkml:trace>
  <inkml:trace contextRef="#ctx0" brushRef="#br0" timeOffset="30766.86">12225 11257 4116 0,'-7'1'313'0,"7"-1"-134"16,-10 0 75-16,10 0 4 0,-9 0-59 15,9 0-58-15,-6 0-41 0,6 0-67 0,0 0-46 16,0 0-95-16,0 0-126 0,0 0-168 0,0 0-404 16,0 0-874-16,20 4 387 0</inkml:trace>
  <inkml:trace contextRef="#ctx0" brushRef="#br0" timeOffset="33399.58">5932 11876 213 0,'-8'-1'399'0,"3"-4"15"0,0 1-7 0,-1 2 9 16,1 0 4-16,-2-2 8 0,3 2 1 0,2 1 4 15,2 1-8-15,-8-4-4 0,7 1-17 0,1 3 13 16,0 0 2-16,0 0-11 0,0 0-16 0,-8-2-12 15,8 2-24-15,-2-3-15 0,2 3-19 0,0 0-19 0,0 0-259 16,0 0-44-16,18-3 0 0,-7 4 0 0,7-1 0 16,10 2 0-16,3-2 0 0,3 2 0 15,21-1 0-15,-1-1 0 0,3 0 0 0,3 2 0 16,-2-3 0-16,8 1 0 0,-2 1 0 0,26-1 0 0,-28 3 0 16,0-2 0-16,-1 1 0 0,-2-2 0 0,0 1 0 15,-2-1 0-15,2 1 0 0,-19-2 0 16,-5 1 0-16,0-1 0 0,-2 1 0 0,-14-3 0 15,3 3 0-15,-3-1 0 0,-7-2 0 0,-2-1 0 0,-4 4 0 16,2-2 0-16,-3 1 0 0,-1 0 0 0,-4 1 0 16,8-3 0-16,-8 3 0 0,2-1 0 0,-2 1 0 15,-10-7 0-15,0 6 0 0,1 0 0 0,-8 2-100 16,-2 2-471-16,-3 0-42 0,-9 0-54 0,-3-2-373 16,-2 2-1127-16,1 4 498 0</inkml:trace>
  <inkml:trace contextRef="#ctx0" brushRef="#br0" timeOffset="33701.07">6172 11944 355 0,'-35'4'371'0,"0"-2"12"0,7-2 25 0,10 0 20 15,0 0 14-15,5 0 13 0,1 0-5 0,5 0-17 16,2 0-10-16,5 0-3 0,-6 0-27 0,6 0 4 16,0 0-16-16,0 0-5 0,29 0-21 0,-11-2-19 15,14 2-27-15,5-4-16 0,1 3-29 0,3 1-19 16,18-4-19-16,1 1-178 0,1 3-48 0,-6-2 0 15,9 2 0-15,-5-1 0 0,5 0 0 0,-2-2 0 16,-2 2 0-16,-1-1 0 0,-5 2 0 0,-3-1 0 16,3 1 0-16,-17-1 0 0,-5-2 0 0,-4 0 0 15,-8 1 0-15,-3 2 0 0,-3-1 0 0,-1-2 0 16,-4 2 0-16,-4-1 0 0,4-1 0 0,-5 2 0 16,-2-1 0-16,-2 2 0 0,8-4 0 0,-8 4 0 15,5-1 0-15,-5 1 0 0,0 0 0 0,0 0 0 16,9-1 0-16,-9 1 0 0,0 0 0 0,0 0 0 0,1 6 0 15,-1-6-521-15,0 7-183 0,0-7-457 0,-10 5-1258 16,5-2 556-16</inkml:trace>
  <inkml:trace contextRef="#ctx0" brushRef="#br0" timeOffset="34716.58">3868 12522 73 0,'-14'0'412'0,"2"-1"15"16,1 1 4-16,2 1 11 0,0-1 0 0,5 0-16 15,4 0-20-15,-11 1-14 0,4-1-23 0,7 0-18 16,-5 2-14-16,5-2-6 0,0 0-8 0,-8 0-23 15,8 0-12-15,0 0-21 0,0 0 11 0,0 0-11 16,0 0-5-16,0 3 1 0,0-3-7 0,12 2 2 16,0 0-13-16,8-1-9 0,9 0-127 0,7-1-109 15,5 0 0-15,15 0 0 0,7 1 0 0,2 1 0 16,1 1 0-16,26 2 0 0,-26-3 0 0,-5 2 0 16,-3-1 0-16,-6 0 0 0,-11 1 0 0,-4-2 0 15,-5 0 0-15,-1 2 0 0,-12-4 0 0,-4 0 0 16,-5 0 0-16,3 0 0 0,-8 0 0 0,-1 0 0 15,-4 0 0-15,0 0 0 0,0 0-314 0,-32-6-161 16,4 8-38-16,-4-2-44 0,0 3-45 0,-20-1-353 0,12-2-1036 16,0 2 459-16</inkml:trace>
  <inkml:trace contextRef="#ctx0" brushRef="#br0" timeOffset="34900.33">4075 12644 197 0,'-28'7'323'0,"-3"-4"21"0,12 2-11 0,-1-3 18 15,3-2 28-15,3 0 45 0,2 1 35 0,1 3 5 16,5-4-12-16,0 0-31 0,0 1-27 0,6-1-16 15,-6 0-27-15,6 0-13 0,0 0-26 0,0 0-18 16,0 0-18-16,0 0-23 0,38 0-30 0,-6 1-20 16,5-1-15-16,21 0-24 0,4 0-30 0,2 0-33 15,28-1-41-15,-28 0-35 0,31 3-61 0,-37-2-64 16,0 3-90-16,-1-7-107 0,-18-1-110 0,-5 4-118 0,-3-1-523 16,1 1-1135-16,-10-3 502 0</inkml:trace>
  <inkml:trace contextRef="#ctx0" brushRef="#br0" timeOffset="35068.75">4875 12719 5034 0,'9'2'452'0,"-3"0"-165"16,-2 0-21-16,0-1 62 0,1 1 30 0,-5-2-3 16,8 2-29-16,-4-1-52 0,-4-1-42 0,0 0-19 0,12-2-147 15,-4 1-66-15,1-2 0 0,0 1 0 0,-1 1 0 16,-2-1 0-16,2 1 0 0,-2 1-192 15,-6 0-470-15</inkml:trace>
  <inkml:trace contextRef="#ctx0" brushRef="#br0" timeOffset="37135.56">3041 4502 264 0,'-1'-16'509'0,"-2"6"10"0,2 0 9 0,1 3-26 15,-1 1-7-15,1 0-21 0,0 1-30 0,-4 1-32 16,4 0-29-16,0 4-38 0,0-4-34 0,0 4-17 16,0 0-22-16,0 0-15 0,-9 11-10 0,1-3-18 15,3 2-22-15,-5 5-15 0,5 0-14 0,-3-1-24 16,3 3-21-16,2-6-7 0,2 1-13 0,-3-3-4 15,4-1-19-15,2 2 3 0,0-5-8 0,-1 0-10 16,6 0 5-16,2-4-9 0,-3 1-71 0,7-7 0 16,-4 0 0-16,5 0 0 0,-5-2 0 0,6-5 0 15,-1-4 0-15,-3 1 0 0,-4 1 0 16,1-1 0-16,-6 4 0 0,0-1 0 0,-1 1 0 0,-1 1 0 16,0 1 0-16,-1 2 0 0,-2 2 0 0,1 0 0 15,-3 3 0-15,5 2 0 0,0 0 0 0,-17 6 0 16,12 0 0-16,-4 1 0 0,0 2 0 0,4 1 0 15,-3 6 0-15,4-4 0 0,2 1 0 16,-3 3 0-16,1-5 0 0,4-2 0 0,0 3 0 0,1-2 0 16,3-4 0-16,1 0 0 0,0-2 0 0,-1-1 0 15,1-2 0-15,2-1 0 0,-1 0 0 0,-6 0 0 16,13-5 0-16,-7 3 0 0,-2-2 0 0,1 0 0 16,0-5 0-16,-2 3 0 0,-1-1 0 0,1-4 0 15,-3 0 0-15,-3-2 0 0,-1 4 0 0,-1-3 0 16,0 3 0-16,0 2 0 0,-1 0 0 0,2 4 0 15,-1-1 0-15,-4 3 0 0,1 1 0 0,2 2 0 16,-3 2 0-16,-1 1 0 0,2 3 0 0,3-5 0 16,-2 3 0-16,1 0 0 0,2 1 0 0,3-1 0 15,-3 1 0-15,4-2-176 0,4 1-520 0,-4-6-525 16,0 0-1321-16,0 0 586 0</inkml:trace>
  <inkml:trace contextRef="#ctx0" brushRef="#br0" timeOffset="37899.81">3331 4519 50 0,'-4'-3'423'0,"1"-1"9"0,-1-2-3 0,-1 1-5 15,0 2-1-15,0-1-3 0,2 2 2 0,3 2-7 16,-5-4-20-16,5 4-11 0,-4-3-10 0,4 3-13 16,-5-2-11-16,5 2-19 0,-3-1-21 0,3 1-18 15,0 0-18-15,0 0-17 0,0 0-18 0,0 0 11 16,0 0 3-16,23 2-16 0,-2-2-5 0,13 4-18 15,21 0-214-15,7 0 0 0,27 2 0 0,-23-2 0 16,38 4 0-16,-1-4 0 0,1 6 0 0,3-4 0 16,-2 2 0-16,0 0 0 0,1 2 0 0,-4-3 0 15,-8-2 0-15,-32-4 0 0,2 8 0 0,0-6 0 0,5 3 0 16,-9-2 0-16,-4-1 0 0,-15-3 0 0,-5-1 0 16,-3 1 0-16,-6 0 0 0,-8 1 0 15,-5 0 0-15,-3-2 0 0,1 0 0 0,-7-1 0 16,3 2 0-16,-4 0 0 0,1-3 0 0,0 1 0 15,-1 0 0-15,-3-2 0 0,3 0 0 0,-4 4 0 0,1-2 0 16,-1 2 0-16,7-5 0 0,-7 5 0 16,0 0 0-16,0-3 0 0,0 3 0 0,0 0 0 15,0 0 0-15,0 0 0 0,0 0 0 0,0 0 0 16,0 0 0-16,-8-6 0 0,4 1 0 0,0 1 0 0,-2-1 0 16,-2 0 0-16,3-3 0 0,-4 1 0 0,2 4 0 15,-1-5 0-15,-1 3 0 0,-1 2 0 16,1-3 0-16,1 2 0 0,3 2 0 0,-1-1 0 15,-1 3 0-15,5-3 0 0,2 3 0 0,-8-2 0 0,8 2 0 16,0 0 0-16,-8 5 0 0,8-1 0 0,0-4 0 16,2 5 0-16,0 1 0 0,2 0 0 0,2 0 0 15,3 0 0-15,-1 0 0 0,1-3 0 0,-3 4 0 16,-6-7 0-16,8 1-288 0,-8-1-500 0,0 0-399 16,0 0-1283-16,-19 11 567 0</inkml:trace>
  <inkml:trace contextRef="#ctx0" brushRef="#br0" timeOffset="38966.35">3108 4765 390 0,'-3'-1'415'0,"3"1"-2"16,-4-3 0-16,4 3-7 0,0-5 1 0,0 5-5 0,-4-4-11 15,4 4-7-15,-1-2-13 0,1 2-12 0,0 0-8 16,-5-5-26-16,5 5-25 0,0 0-18 0,0 0-21 16,0 0-18-16,0 0-24 0,0 0-30 0,0 0-12 15,0 0-25-15,0 0 3 0,-4 10 14 0,6-2 3 16,3 4-7-16,2 2-1 0,9 8-3 0,5 2-12 16,2-2-8-16,10 13-76 0,3-1-65 0,4 1 0 15,5 1 0-15,1 0 0 0,0-1 0 0,2 1 0 16,6 0 0-16,-3 1 0 0,0-1 0 0,21 15 0 15,-26-17 0-15,-4 2 0 0,-1-4 0 0,-3-3 0 16,3 1 0-16,2 1 0 0,-15-11 0 0,-1-1 0 16,-3-2 0-16,-7-5 0 0,0 0 0 0,-3-1 0 15,-8-5 0-15,3 0 0 0,-1 1-129 0,-3-3-104 16,-1-2-36-16,0 0-34 0,-4-2-54 0,0 0-41 16,0 0-33-16,0 0-23 0,0 0 4 0,0 0 10 15,0 0 21-15,-7-12 30 0,7 12 54 0,-1-5 56 16,1 5 60-16,0 0 65 0,0-5 57 0,0 5 71 15,0 0 49-15,-1-4 47 0,1 4 35 0,0 0 33 16,0 0 41-16,0 0 19 0,0 0 19 0,0 0 11 16,0 0 8-16,0 0 10 0,-24 8 12 0,17-5-3 15,-2 0 2-15,3 0-29 0,-4 0-6 0,3 1-10 16,-4 2-25-16,2 1-19 0,0-1-12 0,0 1-13 16,6 2-18-16,1-3-19 0,-3 1-10 0,3 0-6 15,1-2-9-15,2 2-5 0,1-1-1 0,3-1-12 16,0-1-18-16,6-1-1 0,0-3-3 0,1 2-11 15,-3-2-7-15,4-3 15 0,1 0-11 0,-5-2-7 16,0-1-1-16,4-4 0 0,-4 3-4 0,-5-3 2 16,1 2-8-16,1-3 16 0,-3 1-7 0,-2 3 9 15,-2-1 4-15,-2 2-2 0,1 1-2 0,-1 1 19 16,3 4-30-16,-14-2 4 0,14 2 0 0,-14 2 3 16,1 2-7-16,2 1-6 0,-1 1 8 0,3 1 0 15,1 1-16-15,2-1 0 0,0 2 2 0,2-3 1 16,3 1-2-16,-1 2 2 0,4-5 10 0,2 0-4 15,3 0-6-15,-1-2 2 0,7-4-8 0,0 1 4 16,-1 0-6-16,-1-2 13 0,3-1 0 0,-1 0-13 16,2-6 6-16,-6 3 5 0,-1-3-5 0,2 2-4 15,-1-1 16-15,-3-2 12 0,-2 3-8 0,-2-3 6 16,-4-1 3-16,0 1 0 0,-1 2-5 0,-3 0-23 16,2 0 0-16,-8 2 0 0,2 1 0 0,0 3 0 15,-4 1 0-15,1 4 0 0,-5 3 0 0,4 1 0 16,4 1 0-16,1 0 0 0,-1 1 0 0,5 2-65 15,3 0-217-15,6-2-112 0,3 0-117 0,8-1-143 16,4-7-394-16,9-3-1135 0,4-6 502 0</inkml:trace>
  <inkml:trace contextRef="#ctx0" brushRef="#br0" timeOffset="39537.55">5077 4673 340 0,'0'0'392'0,"-6"-5"26"15,6 5 12-15,-2-7 14 0,0 5 7 0,-2-1 2 0,1-1 2 16,3 4-7-16,-6-4-5 0,5 1-32 0,1 3-4 16,-7-3-21-16,2 2-25 0,0-1-18 15,5 2-19-15,-14 0-30 0,8 2-34 0,-1 1-25 16,-4 1-20-16,3-1-24 0,2 2-14 0,-1 2-22 0,5 1-15 16,-6 2-122-16,8-3-18 0,0 1 0 0,0 0 0 15,8-1 0-15,1 2 0 0,0-5 0 0,8-1 0 16,-1-2 0-16,4-2 0 0,-2-4 0 15,3 0 0-15,-2-5 0 0,0 2 0 0,-2-4 0 0,3-7 0 16,-10 6 0-16,3 0 0 0,-4-2 0 16,-4-1 0-16,-1-3 0 0,-3 9 0 0,-1-2 0 15,0 2 0-15,-1 0 0 0,-4 3 0 0,-4 2 0 16,1 4 0-16,-2 1 0 0,-4 4 0 0,-3 3 0 0,2 2 0 16,-2 4 0-16,-2 3 0 0,6 0 0 0,3-1 0 15,3 2 0-15,1 0 0 0,3 0 0 0,1-5 0 16,5 4 0-16,3-8 0 0,3 2 0 0,1-3 0 15,2-3 0-15,1-1 0 0,0-2 0 0,1-1 0 16,6-4 0-16,-5 0 0 0,-2-3 0 0,-4-1 0 16,4 0 0-16,-8-2 0 0,4-5 0 0,-1 5 0 15,-3-4 0-15,-3-5 0 0,-2 2 0 0,-6 1 0 16,2 1 0-16,-1 4 0 0,1 2 0 0,-5 0 0 16,-1 8 0-16,-3 2 0 0,-5 2-105 0,4 8-361 15,-11 7-152-15,3 3-549 0,4 0-1265 0,-1 4 559 16</inkml:trace>
  <inkml:trace contextRef="#ctx0" brushRef="#br0" timeOffset="40566.25">4388 5585 397 0,'0'0'492'0,"-9"-3"-1"15,7 2-2-15,2 1-5 0,0 0-19 0,-8-1-24 0,8 1-27 16,0 0-32-16,0 0-25 0,-9 2-22 0,9-2-11 16,0 0-23-16,-8-2-18 0,8 2-7 0,0 0-29 15,0 0-23-15,0 0-15 0,-6 1-9 0,6-1-18 16,0 0 1-16,0 0-16 0,0 0-10 0,0 0-10 16,0 0-8-16,0 0-5 0,0 0-10 0,0 0-1 15,0 0-99-15,0 0-24 0,0 0 0 0,0 0 0 16,0 0 0-16,0 0 0 0,0 0 0 0,17 10 0 15,-6-5 0-15,1-3 0 0,7 2 0 0,8 4 0 16,3-3 0-16,6 3 0 0,18-3 0 0,1 2 0 16,2-1 0-16,8-2 0 0,36 2 0 0,-6 3 0 15,6-2 0-15,-1 0 0 0,0-4 0 0,-4-1 0 16,4 1 0-16,-4 2 0 0,1-3 0 0,5-3 0 16,-11 4 0-16,-27-5 0 0,-3 0 0 0,31-3 0 15,-38 4 0-15,-13-2 0 0,-3-1 0 0,-1 1 0 16,-9 0 0-16,-6-1 0 0,-4 3 0 0,0-1 0 15,-8 0 0-15,2 0 0 0,-7 1 0 0,-1-2 0 16,-4 3 0-16,0 0 0 0,0 0 0 0,0 0 0 16,0 0 0-16,0 0 0 0,-22 0 0 0,14 3 0 15,3 0 0-15,0-1 0 0,-1 0 0 0,-1 2 0 16,2-2 0-16,1 0 0 0,0 1-43 0,0 0-58 16,4-3 17-16,-5 3 11 0,5-3 19 0,-2 2 28 15,2-2 26-15,0 0 30 0,-4 3 10 0,4-3 26 16,0 0 1-16,0 0 15 0,-5 2 0 0,5-2-68 15,-4 1-14-15,-2 2 0 0,-1 0 0 0,1 1 0 16,-3 2 0-16,1 0 0 0,-1 1 0 0,1 0 0 16,-3 2 0-16,5-1 0 0,1 0 0 0,-2 2 0 15,2-3 0-15,3 2 0 0,-2-2 0 0,3 0 0 16,1-1 0-16,2-2 0 0,1 0 0 0,2-3 0 16,2 1 0-16,1-2 0 0,2-3 0 0,1-3 0 15,3 3 0-15,1-7 0 0,-5 3 0 0,3-3 0 16,-4 2 0-16,-2-2 0 0,5-3 0 0,-3-1 0 15,-4-2 0-15,0-1 0 0,-1 1 0 0,-4 4 0 16,-1-4 0-16,-2 3 0 0,-2 4 0 0,0-1 0 16,0 4 0-16,-4-2 0 0,2 6 0 0,0 2 0 15,-2 1 0-15,-4 1 0 0,-1 6 0 0,-3 0 0 0,6 2 0 16,1-2 0-16,-2 2 0 0,3-1 0 16,4 0 0-16,1 0 0 0,1 1 0 0,3-4 0 15,2 0 0-15,3-1 0 0,0 0 0 0,7-2 0 16,-2 0 0-16,4-3 0 0,0-3 0 0,-1 1 0 0,0-2 0 15,3-3 0-15,-3 1 0 0,1-4 0 0,-1 1 0 16,-4 0 0-16,-1-4 0 0,-3-1 0 0,1-2 0 16,-3 6 0-16,-1-4 0 0,-2-3 0 15,-1 5 0-15,-3-3 0 0,-1 5 0 0,-4 1 0 16,0 1 0-16,0 4 0 0,-1 0 0 0,-3 3 0 0,-1 1 0 16,1 4 0-16,-2 0 0 0,-2 4 0 15,3-1 0-15,5-1 0 0,2 1 0 0,0 2 0 16,3-3 0-16,6 1-352 0,-1-3-235 0,4-3-622 15,5 1-1310-15,4-5 580 0</inkml:trace>
  <inkml:trace contextRef="#ctx0" brushRef="#br0" timeOffset="41000.28">5413 4723 194 0,'-9'-3'450'16,"4"-1"12"-16,0 2 17 0,1-1 4 0,-1 1 2 16,1-1-17-16,4 3-16 0,-5-2-22 0,5 2-32 15,-5-1-3-15,5 1-27 0,0 0-11 16,0 0-21-16,0 0-16 0,0 0-19 0,0 0 3 0,0 0-6 15,0 0-10-15,0 0-20 0,10 10-11 0,-1-6-8 16,0 3-100-16,9 2-149 0,-4 3 0 0,10 2 0 16,2 7 0-16,2 0 0 0,12 9 0 0,3 2 0 15,-1 1 0-15,11 2 0 0,-3-2 0 0,-1 5 0 16,26 11 0-16,-24-12 0 0,20 14 0 0,-20-16 0 16,22 18 0-16,-23-18 0 0,0 3 0 0,-2 0 0 15,2-1 0-15,-4-1 0 0,3-5 0 0,-7 2 0 16,-10-10 0-16,-1-3 0 0,-3-3 0 0,-4 0 0 15,0-3 0-15,-8-8 0 0,-4 1 0 0,-3-2 0 16,-2-3 0-16,-1 2 0 0,-6-4 0 0,5 0 0 16,-5 0 0-16,3-11 0 0,-10 2 0 0,-2-4 0 15,-11-8-533-15,3 1-744 0,-4-1-1382 0,-4-1 611 16</inkml:trace>
  <inkml:trace contextRef="#ctx0" brushRef="#br0" timeOffset="41833.49">5382 4685 425 0,'0'0'483'16,"-6"-3"16"-16,6 3 1 0,-10-1-4 0,6 0 2 16,0-1-15-16,-1-1-13 0,1-1-14 15,2 3 1-15,2 1-11 0,-5-3-7 0,2 0-8 0,-1 0-16 16,4 3-12-16,0 0-19 0,-5-2-25 0,5 2-15 16,0 0-141-16,1-6-203 0,3 3 0 0,6-4 0 15,3 2 0-15,14-7 0 0,5 2 0 16,5-4 0-16,17-3 0 0,7-6 0 0,27-2 0 15,-5-5 0-15,-20 8 0 0,30-11 0 0,2 1 0 0,-7-2 0 16,2-3 0-16,-5-3 0 0,-2-1 0 0,-5 0 0 16,-23 12 0-16,24-19 0 0,-24 20 0 0,-1-3 0 15,-3 3 0-15,-6 3 0 0,-16 7 0 0,-2 3 0 16,-5 1 0-16,-6 4 0 0,-3 3 0 0,-4 1 0 16,-2 1 0-16,0 2 0 0,-2-1 0 0,0 2 0 15,-2 1 0-15,-3 1 0 0,0 0 0 0,0 0 0 16,-13 7 0-16,3 0 0 0,2 0 0 0,-5 1 0 15,-1 5 0-15,0-1 0 0,-2 2 0 0,2 0 0 16,-2 2 0-16,5-1 0 0,-4 0 0 0,3-1 0 16,3 1 0-16,-2-2 0 0,4-4 0 0,1 1 0 15,-1 0 0-15,6-4 0 0,-3 0 0 16,3-2 0-16,2 0 0 0,4-2 0 0,3-2 0 0,-8 0 0 16,18-6 0-16,-5 2 0 0,-3-3 0 0,5-5 0 15,-2-1 0-15,-4 1 0 0,2-3 0 0,-3 2 0 16,-1 1 0-16,-2-2 0 0,0 0 0 0,-4 3 0 15,-1 2 0-15,0 3 0 0,-4-2 0 0,0 5 0 16,-2 2 0-16,-2 1 0 0,-4 3 0 0,0 4 0 16,-3 3 0-16,-2 5 0 0,2-1 0 0,1 1 0 15,1 7 0-15,0-6 0 0,8-1 0 0,1-1 0 16,0-2 0-16,7-3 0 0,-1 3 0 0,5-6 0 16,-2 3 0-16,8-6 0 0,-3 1 0 0,3-3 0 15,-3-2 0-15,4-3 0 0,0-2 0 0,-2 0 0 16,3-3 0-16,-4-2 0 0,0-1 0 0,-4 0 0 15,0-4 0-15,-2-1 0 0,-3 1 0 0,-2-1 0 16,-3 0 0-16,-1 0 0 0,-3 1 0 0,-2 4 0 0,2 0 0 16,-2 4 0-16,1 2 0 0,-3 4 0 15,-1-1 0-15,1 4 0 0,-1 2 0 0,2 2 0 16,0 2 0-16,2 1 0 0,3 2 0 0,1-1 0 16,4 1 0-16,0 0 0 0,12 3 0 0,0-1 0 0,0-5 0 15,7 1 0-15,-1-1 0 0,4-2 0 16,-2-1 0-16,-1-1 0 0,0-1-208 0,-2-3-65 15,2-4-98-15,-10 1-106 0,4-3-140 0,-8-1-425 16,0-2-1127-16,-1-1 499 0</inkml:trace>
  <inkml:trace contextRef="#ctx0" brushRef="#br0" timeOffset="42218.78">6981 3999 22 0,'-6'3'431'0,"6"-3"-3"16,0 0 11-16,0 0 4 0,0 0-4 0,0 0-9 15,0 3 7-15,0-3-7 0,0 0-13 0,6 8-17 16,-2-6 1-16,-1 3-32 0,-1 1-7 0,3 2-10 16,-3 4-8-16,-1 4-20 0,-1 2-18 0,-1 6-14 15,-2 3-14-15,-2 4-17 0,-2 3-18 0,0 1-18 16,-3 9-107-16,-2 7-118 0,-2 4 0 0,5-1 0 0,-4 4 0 15,3 2 0-15,-3 20 0 0,4-24 0 16,-1 1 0-16,1-2 0 0,1 0 0 0,0 0 0 16,-1-5 0-16,1 3 0 0,2-7 0 0,-2-1 0 0,0-11 0 15,3 0 0-15,-4-1 0 0,4 2 0 16,-5-3 0-16,2-1 0 0,0-2 0 0,-3-4 0 0,1-1 0 16,-1-1 0-16,4-4 0 0,1-3 0 15,-5 2 0-15,2-3 0 0,-1-3 0 0,5-2 0 16,0 1 0-16,-4-3 0 0,4-1 0 0,-1-2 0 0,3 1 0 15,3-3 0-15,-4-1 0 0,4-2 0 0,0 0 0 16,0 0-70-16,0 0-621 0,0 0-548 0,7-23-1342 16,5 10 595-16</inkml:trace>
  <inkml:trace contextRef="#ctx0" brushRef="#br0" timeOffset="42350.15">6921 5393 99 0,'0'0'400'0,"0"0"2"0,13 1 15 0,-10-1 11 16,-3 0 19-16,0 0 12 0,0 0-11 0,0 0-32 15,0 0-41-15,0 0-40 0,6 0-49 0,-6 0-90 16,0 0-128-16,0 0-166 0,0 0-211 0,-9-10-420 16,9 10-788-16,-14-8 348 0</inkml:trace>
  <inkml:trace contextRef="#ctx0" brushRef="#br0" timeOffset="43166.54">4250 5417 180 0,'-9'-3'331'0,"2"1"-12"0,2 1-15 16,-2 1-20-16,7 0-16 0,-13 1-7 0,7 3-9 16,0-2 9-16,-2 4-20 0,0 0 12 0,-2 3 9 15,-2 0 7-15,0 3 6 0,-1 3 3 0,3 0 4 16,-2 2-6-16,3-1-7 0,-4 5-15 0,7-3-10 16,-2-1-24-16,3-3-14 0,0 3-18 0,1-3-23 15,3-4-11-15,1 0-16 0,3-1-6 0,0 0-14 16,4-4-8-16,-2-2-9 0,5 0-15 0,3-3-2 15,1-3-5-15,3-1-8 0,-1-2-11 0,0-3-5 16,-1 0 0-16,-1-2-20 0,-1 0 12 0,-3-3-8 16,-4 3 7-16,1 0 5 0,-3-1-4 0,-1 0 3 15,1-5-2-15,-6 5 3 0,-3 1 3 0,1 2-4 16,-1-1 3-16,-1 2-8 0,-1 0-2 0,2 6-9 16,-2-3 5-16,1 4-13 0,-2 1-7 0,8 0 6 15,-14 2-21-15,4 4-4 0,5-1 0 0,0-1 0 16,0 2 0-16,1-2 0 0,-1 0 0 0,3 1 0 15,2-1 0-15,2 0 0 0,-2-4 0 0,9 3 0 16,-9-3 0-16,12-4 0 0,-1 1 0 0,0-3 0 16,-1-2 0-16,1 0 0 0,-3-2 0 0,0 1 0 15,3-4 0-15,-4 3 0 0,-4-3 0 0,-1 2 0 16,-1-1 0-16,-1 0 0 0,-3 0 0 0,-4 3 0 16,1 1 0-16,-4 3-79 0,-8 3-183 0,0 2-124 15,-13 7-169-15,-3 3-597 0,-6 2-1247 0,-9 0 551 16</inkml:trace>
  <inkml:trace contextRef="#ctx0" brushRef="#br0" timeOffset="43916.28">2965 4555 339 0,'-3'-5'347'16,"-1"1"-6"-16,-1 0-9 0,2-2 3 0,2 1-4 15,-4-2-8-15,-1 3-8 0,3 0-5 0,-2 1 7 0,1 1-11 16,-1-3-14-16,0 1-8 0,1 0-10 0,-4 2-16 15,2-2-9-15,0 1-16 0,-1 3-11 0,0 0-19 16,-1 0-19-16,2 3-16 0,-2-2-19 0,3 4-13 16,-3-2-12-16,3 3-18 0,1 3-18 15,3-5-4-15,0 5-5 0,1-3-8 0,2 0-9 0,2-1-6 16,2-1-3-16,2 2-3 0,1-1-8 0,4 0-4 16,-2-5-2-16,2 4-5 0,0-3 4 0,-2-1-2 15,0-1-1-15,-1-1-6 0,0 0 0 16,-4 1-1-16,2-2 5 0,-4-2-6 0,2 1 8 15,-2-2 1-15,0 0 21 0,-2-3 2 0,-3 4-2 0,0-5-1 16,-3 2 3-16,0 0 3 0,-5 0 1 0,3 1-3 16,-3 4-12-16,-1-2-15 0,-2 2-2 0,2 4 0 15,-4 1-2-15,2 4-2 0,-2 3-26 0,0 1-35 16,3 3-41-16,1 1-52 0,-2-3-59 16,7 0-71-16,4-2-65 0,-2 2-74 0,7-4-77 0,0-2-91 15,0-1-372-15,5-2-1016 0,-9-2 449 0</inkml:trace>
  <inkml:trace contextRef="#ctx0" brushRef="#br0" timeOffset="44349.62">2512 4180 27 0,'-8'-16'496'0,"5"2"18"0,-3 3 18 0,1 0-2 15,1 0 2-15,-1 1-4 0,0 2-13 0,2 2-31 16,0 0-46-16,-1 3-42 0,1 0-47 0,0 2-34 16,3 1-28-16,-11 8-28 0,1 0-28 0,4 7-28 0,-2-4-17 15,-2 5-20-15,0 0-15 0,-2 1-10 0,2 0-19 16,5-2-9-16,-4 2-18 0,5-5-16 16,-1-1-8-16,-1 0-15 0,3-5-8 0,-1 1 5 15,3-2-9-15,-3 0 8 0,4-2-1 0,-1-1-6 16,1-2 0-16,0 0-8 0,0 0-37 0,0 0 0 0,0 0 0 15,2-22 0-15,1 6 0 0,1-3 0 0,-3-1 0 16,5-8 0-16,1-3 0 0,-2-3 0 16,0-1 0-16,3 0 0 0,-2 1 0 0,-1 4 0 15,-1 6 0-15,0 7 0 0,-2 5 0 0,1 3 0 16,0 1 0-16,-2 1 0 0,1 6 0 0,-2 1 0 0,0 0 0 16,12 16 0-16,-8-5 0 0,2 6 0 0,6 6 0 15,-5 5 0-15,1-3 0 0,1 4 0 16,-1 0 0-16,2 0 0 0,-1-1 0 0,1 1 0 15,0-8 0-15,-5-1 0 0,0-2 0 0,3-3 0 16,-4-3-48-16,2-1-328 0,-2-2-58 0,0-2-41 0,-4-3-62 16,-4 0-517-16,4-4-1142 0,-13 1 506 0</inkml:trace>
  <inkml:trace contextRef="#ctx0" brushRef="#br0" timeOffset="44483.52">2361 4185 67 0,'-10'-1'349'0,"5"0"-2"0,0-1 1 16,1 1 9-16,4 1 8 0,-8-5-5 0,7 2-12 0,1 3-14 15,0 0-1-15,0 0-11 0,0 0-29 0,15-1-28 16,-1 0-26-16,6-2-56 0,8 1-88 16,1-1-146-16,-2-3-191 0,1-1-477 0,3 1-779 0,-2 1 345 15</inkml:trace>
  <inkml:trace contextRef="#ctx0" brushRef="#br0" timeOffset="45267.37">3076 5759 536 0,'-3'-5'610'16,"-1"0"7"-16,-2 1 0 0,5-2-3 0,-1 2-21 15,0-1-17-15,-2 3-32 0,0-1-42 0,4 3-46 0,-2-3-49 16,2 3-53-16,0 0-26 0,0 0-37 0,-7 11-26 16,7-5-26-16,-1 3-22 0,-2 1-23 0,3 1-23 15,-1 1-111-15,2 1-60 0,-1-4 0 0,3 2 0 16,-2 0 0-16,2-4 0 0,-2-1 0 0,-2-1 0 16,2-1 0-16,-1 1 0 0,0-3 0 0,0-2 0 15,0 0 0-15,0 0 0 0,9-8 0 0,-6 1 0 16,-3 0 0-16,0-4 0 0,1 0 0 0,0-2 0 15,2-5 0-15,-3 0 0 0,1-1 0 0,3-8 0 16,-3 0 0-16,0-1 0 0,2 0 0 0,-1 3 0 16,1 6 0-16,2 3 0 0,-2 4 0 0,1 2 0 15,-2 1 0-15,6-1 0 0,-3 5 0 0,1 2 0 16,1 0 0-16,7 1 0 0,-3 2 0 0,1 1 0 16,0 1 0-16,-1 3 0 0,1 1 0 0,2 1 0 15,3 4 0-15,-4 0 0 0,-8-1 0 0,0 0 0 16,-1 4 0-16,0-1 0 0,-8 3 0 0,0 1 0 15,3-6 0-15,-4 4 0 0,1-4 0 0,-1 0 0 16,-2-1 0-16,1-2 0 0,2 2 0 0,3-4 0 16,-3-1 0-16,1 0 0 0,1-2 0 0,2 1 0 15,-3-2 0-15,3-2 0 0,0 0 0 0,3 6 0 16,-3-6 0-16,0 0 0 0,9 0 0 0,-4 0 0 16,4 0 0-16,1 0 0 0,-1-1 0 0,5 1 0 15,-1 1 0-15,0 0 0 0,-1 1 0 0,6 1 0 16,-6 1 0-16,3 1 0 0,-2 1 0 0,-1 1 0 15,0-1 0-15,-5 3 0 0,0-4 0 0,-1 3 0 16,1 2 0-16,-6-3 0 0,-1 0 0 0,-1 0 0 16,-4 1 0-16,0-2 0 0,-2-2 0 0,-2 3 0 15,-1-2 0-15,-2-3 0 0,-1-2 0 0,-6 1 0 16,5-3 0-16,-7-3-234 0,2-1-171 0,-5-4-153 16,6-3-608-16,1 0-1263 0,8-3 558 0</inkml:trace>
  <inkml:trace contextRef="#ctx0" brushRef="#br0" timeOffset="45798.98">3357 5434 14 0,'0'0'549'0,"0"0"12"0,0 0 11 0,0 0 1 15,0 0-2-15,0 0-16 0,0 0-22 16,0 0-16-16,0 0-21 0,0 0-21 0,0 0-23 16,0 0-30-16,0 0-16 0,0 0-24 0,0 0-27 15,0 0-32-15,0 0-32 0,11 8-147 0,-4-5-144 0,-1 0 0 16,4 2 0-16,-1 0 0 0,4 0 0 0,-3 0 0 15,3 2 0-15,-3-3 0 0,2 3 0 16,-1 0 0-16,1-1 0 0,-1-1 0 0,-1-1 0 16,-1 1 0-16,0 1 0 0,2-2 0 0,-2-2 0 0,-3-1 0 15,0 1 0-15,3 0 0 0,-2-2 0 16,0 0 0-16,0-2 0 0,0-1 0 0,-2 1 0 16,2-3 0-16,-1-3 0 0,2-1 0 0,-2-2 0 15,2-1 0-15,-4 1 0 0,1-7 0 0,-1 1 0 0,1 1 0 16,0-4 0-16,-4 0 0 0,2 1 0 0,-2 1 0 15,-1-3 0-15,0 3 0 0,0-1 0 0,0 2 0 16,-1 1 0-16,-2 0 0 0,2 4 0 16,1 2 0-16,-4 1 0 0,3-2 0 0,1 2 0 15,-3 1 0-15,2 2 0 0,0-2 0 0,1 3 0 0,0-2 0 16,0-1 0-16,0 3 0 0,-3 0 0 0,3 0 0 16,0 5 0-16,-1-3 0 0,1 3 0 0,0-7 0 15,0 4 0-15,4-2 0 0,-3 2-43 0,3-2-1315 16,2 0-1472-16,-1 0 652 0</inkml:trace>
  <inkml:trace contextRef="#ctx0" brushRef="#br0" timeOffset="46433.51">4143 4316 146 0,'-5'-2'401'0,"1"-3"-9"0,0 1 0 16,0-2-17-16,2 0-9 0,-5 2 8 0,2-1-1 0,0 0 1 16,0 0 3-16,4 2-9 0,-3-1-6 15,1 1-15-15,3 3-19 0,-5-3-15 0,5 3-29 0,-4-4-20 16,4 4-30-16,-5-2-30 0,5 2-32 0,0 0-16 15,0 0-9-15,0 0-12 0,0 0-13 0,8 11-8 16,-6-6-12-16,6 1-10 0,6 1-7 0,0 1-6 16,4 2-11-16,8-1-8 0,1 3-2 0,2-2-2 15,-2 2-5-15,2-2-6 0,-2 1-8 0,-3-3 5 16,-2-1 4-16,-3-2-20 0,-5 2-4 16,-1-3-4-16,-3 1-3 0,-3-3-6 0,-1 1 0 15,-1-1 1-15,0 1-7 0,-1 0 4 0,-3 2 3 16,-1-5-3-16,-5 8 5 0,3-1-5 0,-7 0 8 0,-3 7-9 15,1-3 6-15,-1 4-3 0,-1-4-4 0,1 1-6 16,-5 2 4-16,3-1 0 0,-1 1-4 0,-1 0 10 16,1 0-5-16,2-3 1 0,-1 2-5 0,1 2 5 15,4-7-12-15,1 2 4 0,1 0 1 0,1-1 1 16,0 0 4-16,1 0-9 0,0-4 10 0,2 1-39 16,1-1-27-16,1-1-21 0,0 1-42 0,-1 0-50 15,1-1-56-15,1-1-65 0,0-3-56 0,-1 4-64 16,1-4-76-16,-3 5-79 0,3-5-316 0,0 0-961 15,0 0 426-15</inkml:trace>
  <inkml:trace contextRef="#ctx0" brushRef="#br0" timeOffset="47232.4">5310 3981 375 0,'1'-6'404'15,"3"-3"16"-15,-2 3 3 0,-2-1 0 0,0-1 4 16,0 4-1-16,0-3-4 0,0 0-14 0,0 3-18 0,-2-1-16 16,-2 1-29-16,0 0-30 0,0 1-22 0,-2 2-25 15,-4 2-11-15,-2 0-22 0,-1 3-19 0,-4 1-15 16,-2 4-7-16,-5 4-7 0,1 1-15 15,4 1-13-15,-4 3-9 0,4 1-13 0,1 2-12 0,5-5-10 16,3 1-7-16,0 6-8 0,3-5-9 0,6 0-60 16,1 1-31-16,4-3 0 0,4 1 0 0,3-2 0 15,11 1 0-15,1-3 0 0,5-3 0 16,4-4 0-16,-1-4 0 0,3 1 0 0,-3-4 0 0,-3-2 0 16,0-2 0-16,-1-2 0 0,-8 2 0 0,-1-4 0 15,1 3 0-15,-6-5 0 0,0 5 0 0,-4-4 0 16,-2 3 0-16,0 0 0 0,-4-1 0 0,1 3 0 15,-1-1 0-15,-2 1 0 0,2 0 0 0,-3 1 0 16,0 4 0-16,0-4 0 0,0 4 0 0,0 0 0 16,0 0 0-16,-13 2-282 0,5 0-1037 0,2 2-1428 15,1-2 632-15</inkml:trace>
  <inkml:trace contextRef="#ctx0" brushRef="#br0" timeOffset="48566.34">4222 5575 98 0,'-3'-5'427'15,"1"0"21"-15,1 0-19 0,-1 0-7 0,-3 2-10 16,3-1-24-16,-3 1-33 0,0 2-28 0,5 1-28 16,0 0-16-16,-16 4-25 0,10 0-16 0,-2 0-21 15,0 5-20-15,1-3-12 0,-1 2-19 0,2 3-15 0,1-4-14 16,1 0-15-16,0-2-12 0,0 1-5 16,3 0-6-16,2-2 2 0,-1-2 4 0,5 0 2 0,2-2-14 15,4-1 7-15,2-1 6 0,-2-3-2 16,2-2 0-16,1 0 10 0,1-4-17 0,-4 3 20 15,-2-1 1-15,2 0-10 0,-2-6 6 0,-2-1 0 16,-1 1-10-16,-2-1 4 0,-4 6-2 0,-3-3-3 0,2 3-14 16,-3-1-11-16,-4 4-82 0,2-1 0 15,-3 4 0-15,-5 1 0 0,1 2 0 0,-1 2 0 16,-3 4 0-16,1 2 0 0,4-1 0 0,-4 5 0 0,7 1 0 16,-1 0 0-16,-2 3 0 0,7-5 0 0,1 2 0 15,4-1 0-15,4-1 0 0,-1-1 0 16,6 0-403-16,1-3-221 0,6-3-570 0,6-2-1294 15,0-4 572-15</inkml:trace>
  <inkml:trace contextRef="#ctx0" brushRef="#br0" timeOffset="49366.52">4899 5475 230 0,'0'0'333'0,"0"0"6"0,-1-5 12 16,1 5 3-16,-2-7 1 0,2 4 20 0,-3 1 8 16,3 2 5-16,0-8-1 0,-1 4-11 0,1 4-11 0,-7-5-3 15,5 4-8-15,-2-1-13 0,1-4-20 0,1 3-8 16,2 3-15-16,-3-4-14 0,1 2-16 0,2 2-20 16,0 0-9-16,-4-5-22 0,4 5-26 0,0 0-16 15,0 0-26-15,0 0-17 0,0 0-69 0,0 0-63 16,0 0 0-16,0 0 0 0,6 16 0 0,1-7 0 15,4 6 0-15,2 0 0 0,2 0 0 0,2 5 0 16,6-2 0-16,1 1 0 0,2-1 0 0,-3 1 0 16,1-1 0-16,0-3 0 0,-7-3 0 0,2-1 0 15,-9-4 0-15,0 0 0 0,-1 0 0 0,-2-4 0 16,-2 1 0-16,0-2 0 0,0 1 0 0,-5-1 0 16,0-2 0-16,-4 6 0 0,-2-3 0 0,-2 3 0 15,-2-1 0-15,-8 5 0 0,1-2 0 0,0 5 0 16,-5 2 0-16,0 4 0 0,-2 0 0 0,1 1 0 15,5 2 0-15,0 0 0 0,5-6 0 0,2 1 0 16,4 0 0-16,1 1 0 0,0 0 0 0,4-4-99 16,6-4-315-16,1 1-103 0,7-4-132 0,3-3-437 15,6-2-1176-15,8-6 521 0</inkml:trace>
  <inkml:trace contextRef="#ctx0" brushRef="#br0" timeOffset="50266.17">6549 5946 597 0,'1'-2'636'0,"-1"2"24"15,0-8-3-15,0 4-9 0,0 4-21 0,0-4-41 16,0 4-45-16,0 0-59 0,0 0-51 0,0 0-30 16,0 0-14-16,0 16-25 0,-1-5-26 0,-1 5-28 15,-2 4-25-15,4 9-34 0,0-2-249 0,0 1 0 16,0-3 0-16,0 3 0 0,6-3 0 0,-3 0 0 15,1-6 0-15,-4-2 0 0,1-2 0 0,4 0 0 16,-4-5 0-16,1 0 0 0,-1-5 0 0,2 3 0 16,-2-5 0-16,0-2 0 0,-1-1 0 0,0 0-103 15,-1-13-313-15,1 5-40 0,-1-6-42 0,-1-3-38 16,4-9-30-16,-4 0-370 0,0-2-1014 0,3-3 448 16</inkml:trace>
  <inkml:trace contextRef="#ctx0" brushRef="#br0" timeOffset="50483.46">6580 5946 1210 0,'1'-18'116'0,"-1"6"50"16,-1 2 42-16,0-1 49 0,-1 2 40 0,2 2 30 15,-1 2 18-15,1 1 2 0,-2 0-8 0,2 4-18 16,0-5-20-16,0 5-1 0,0 0-3 0,0 0 9 16,0 0-16-16,-3 14-16 0,6-6-22 0,3 0-22 15,2 3-15-15,3 3-23 0,2 1-17 0,1-1-14 0,9 4-20 16,-3 3-14-16,1-2-8 0,3 0-22 16,-4 0-7-16,0-2-11 0,-1 4-9 0,-4-5-9 15,-1-2 3-15,-5-1-13 0,-1 1-4 0,-2 3-1 16,-2-5 3-16,-5 0-3 0,-2 1-5 0,-2-1 0 0,-5 2-2 15,-3-2-2-15,-5 2-17 0,-5-2-20 0,0 2 0 16,3-4 0-16,-10-3 0 0,1 1-88 0,1-4-83 16,-4-1-104-16,5-4-124 0,-2-3-151 0,1-6-568 15,7 3-1212-15,-3-7 537 0</inkml:trace>
  <inkml:trace contextRef="#ctx0" brushRef="#br0" timeOffset="51402.02">5454 5164 84 0,'0'0'515'16,"0"0"4"-16,0 0-1 0,0 0-1 0,0 0-23 15,0 0-19-15,-9 1-15 0,9-1-19 0,0 0-15 16,0 0-27-16,0 0-14 0,0 0-12 0,0 0-21 16,0 0-8-16,0 0-15 0,0 0-20 0,0 0-20 15,16-6-23-15,-16 6-22 0,15 1-25 0,-6-2-13 16,1 2-179-16,3 0-27 0,5 4 0 0,1 0 0 15,8 1 0-15,-1 0 0 0,5 0 0 0,-3 1 0 16,-1-1 0-16,0 0 0 0,1 0 0 0,-6-3 0 0,-2 1 0 16,-2 0 0-16,-4-3 0 0,-1 1 0 15,-4-2 0-15,-3 1 0 0,1 1 0 0,-2-2 0 16,-5 0 0-16,5-4 0 0,-2 1 0 0,-2-2 0 0,-2-3 0 16,-2 1 0-16,2-5 0 0,-6 2 0 15,5-5 0-15,-6-3 0 0,-1 0 0 0,4 0 0 16,-3-4 0-16,3 2 0 0,0 1 0 0,0 2 0 15,1-1 0-15,3 0 0 0,-2 0 0 0,3-1 0 0,3 3 0 16,-1 1 0-16,1 4 0 0,2 0 0 0,-3 2 0 16,2-1 0-16,-1 4 0 0,2 0 0 0,-4 1 0 15,6 0 0-15,-6 2 0 0,-1-1 0 16,0 4 0-16,4-5 0 0,-4 5 0 0,0 0 0 0,0 0 0 16,0 0-1366-16,5 11-1478 0,-5-11 654 0</inkml:trace>
  <inkml:trace contextRef="#ctx0" brushRef="#br0" timeOffset="52252.06">6458 5673 341 0,'0'0'488'0,"-1"-6"-5"0,0 2-19 16,-4 2-16-16,5 2-19 0,-8-2-26 0,3 2-24 15,5 0-25-15,-12 3 2 0,5-1-23 0,1 2-26 16,-3 2-27-16,3 0-23 0,-1 0-21 0,-2 1-25 16,1 0-20-16,2 0-19 0,-1 1-19 0,4-2-15 15,0 0-11-15,2 0-12 0,1-1-24 0,1-2 0 16,3-1-1-16,2 1-5 0,2-2-10 0,5-3-9 15,-1-2-3-15,5-2-1 0,0 0-12 0,-2-3-3 16,0-2 1-16,1-1-8 0,-1 0 2 0,-2-2 1 0,-3 0 1 16,3-2 15-16,-5 0-9 0,-2-2 13 15,-1 1-4-15,-3 5 8 0,-2-4-4 0,-2 4 4 16,-3 1-8-16,1 3 6 0,-2 1-28 0,-2 2-37 16,-1 2 0-16,-1 1 0 0,-3 4 0 0,0 1 0 0,3 3 0 15,-3 1 0-15,1 4 0 0,3-1 0 16,-1 2 0-16,3 2 0 0,3-2 0 0,0 1 0 15,6-2 0-15,0 1 0 0,2 0 0 0,6-5 0 16,-1 3 0-16,-2-3 0 0,6-2 0 0,0-2 0 0,5 0 0 16,-5-4 0-16,1-1 0 0,-1 0 0 0,-2-3 0 15,2-2 0-15,-1-2 0 0,-3 2 0 16,-2-6 0-16,3 0 0 0,-4-2 0 0,-1 1 0 16,-3-1 0-16,-3-2 0 0,-2 0 0 0,-2-1 0 0,0 3 0 15,0 5 0-15,-1 0 0 0,-3 1 0 0,2 1 0 16,1 1 0-16,-2 5 0 0,1 2 0 0,-4 0 0 15,1 3 0-15,0 4 0 0,0 2 0 0,1 0 0 16,1 0 0-16,-2 2 0 0,6 0 0 0,0 0 0 16,4-4 0-16,-1 0 0 0,-2 0 0 0,6 0 0 15,-3-2-265-15,4-1-203 0,1-3-172 0,-5-1-497 16,0 0-1231-16,19-9 545 0</inkml:trace>
  <inkml:trace contextRef="#ctx0" brushRef="#br0" timeOffset="52983.86">5936 4379 251 0,'-18'-10'346'15,"4"-4"-10"-15,0 3-2 0,-3-1-5 0,7 3-27 0,-3-5 1 16,3 1-7-16,0 3 3 0,2 2 7 0,0 2-5 16,3 1-2-16,0-1-5 0,-1 4-11 15,2-1-12-15,1 0-18 0,2-1-5 0,1 4-15 16,-5-3-11-16,5 3-10 0,-3-2-12 0,3 2-14 0,0 0-11 16,0 0-7-16,0 0-20 0,0 0 8 0,0 0 22 15,0 0 16-15,0 0-13 0,0 0-5 16,16 10-10-16,-11-7-10 0,5 2-10 0,3-1-10 15,5 1-29-15,1-2-107 0,10 1 0 0,1-1 0 0,1-2 0 16,-1-1 0-16,2 0 0 0,-4-2 0 0,-1 0 0 16,-4 1 0-16,-6-2 0 0,-5 2 0 0,0-1 0 15,-3 2 0-15,0-1 0 0,-4 1 0 0,1-2 0 16,-6 2 0-16,7 0 0 0,-7 0 0 0,4 3 0 16,-4-3 0-16,-4 7 0 0,0 0 0 0,0 1 0 15,-2 7 0-15,-3 2 0 0,1 2 0 0,-2 5 0 16,5-5 0-16,-1 5 0 0,0-6 0 0,0 9 0 15,2-2 0-15,3-7 0 0,-2 1 0 0,3-3 0 16,0-3 0-16,1 1 0 0,1-3 0 0,-1-4 0 16,5-1-194-16,-3-1-365 0,6-3-122 0,-9-2-446 15,18-4-1220-15,0-4 540 0</inkml:trace>
  <inkml:trace contextRef="#ctx0" brushRef="#br0" timeOffset="53501.93">6705 4679 311 0,'-5'1'495'0,"-1"-1"17"0,6 0 5 16,-8 2-16-16,8-2-17 0,-5 2-21 0,5-2-19 16,0 0-7-16,-4 2-21 0,4-2-14 0,0 0-11 15,0 0-11-15,0 0-9 0,0 0-11 0,0 0-26 16,0 0-32-16,14-8-29 0,-5 0-26 0,0 5-26 0,0-3-21 15,5-2-70-15,-5 3-130 0,8-7 0 16,-3 3 0-16,-3 2 0 0,4-4 0 0,1 1 0 16,-1 2 0-16,-3 1 0 0,-3 1 0 0,2-1 0 0,-6 3 0 15,3 1 0-15,-3-1 0 0,0 3 0 0,-5 1 0 16,6-3 0-16,-3 2 0 0,-3 1 0 16,0 0 0-16,4 6 0 0,-4-1 0 0,-3 1 0 15,-2 4 0-15,3 0 0 0,-5 3 0 0,2 3 0 0,-3 2 0 16,-1 6 0-16,-2 0 0 0,-2 0 0 15,4 1 0-15,0-2 0 0,-1 1 0 0,0-6 0 0,2 1 0 16,-2 2 0-16,2-5 0 0,2 1 0 0,0-5 0 16,1 0 0-16,1-3 0 0,0-2 0 0,0-1 0 15,0 0 0-15,4-2-319 0,-3-1-165 0,0-1-110 16,3-2-539-16,0 0-1226 0,-14-8 542 0</inkml:trace>
  <inkml:trace contextRef="#ctx0" brushRef="#br0" timeOffset="53899.6">6929 4513 495 0,'0'-4'623'0,"0"4"15"16,0-7-1-16,1 6-19 0,-1 1-29 0,0 0-36 15,0 0-44-15,3-3-43 0,-3 3-42 0,0 0-7 16,0 0-10-16,6 9-19 0,3 0-31 0,0-1-30 15,3 6-34-15,1 0-27 0,-1 1-82 0,2 1-184 16,3 3 0-16,-1 2 0 0,1-2 0 0,2 0 0 16,-6-2 0-16,3 2 0 0,-3-5 0 0,0 0 0 15,0 0 0-15,-4-4 0 0,0-1 0 0,-3-1 0 16,2-1 0-16,-3-2 0 0,0 0 0 0,0-1-43 16,-5-3-535-16,0-1-684 0,0 0-1367 0,0 0 604 15</inkml:trace>
  <inkml:trace contextRef="#ctx0" brushRef="#br0" timeOffset="54516.68">6995 3439 171 0,'3'-4'560'16,"-3"4"16"-16,4-3 0 0,-3 0 1 0,3 1-5 16,-4 2-26-16,0 0-36 0,4-4-37 15,-4 4-37-15,0 0-44 0,0 0-45 0,0 0-17 0,0 0-10 16,2 16-14-16,1-7-16 0,-1 3-28 0,-2 1-26 16,3 6-24-16,-1-2-22 0,1 2-15 0,0 0-41 15,-1-1-134-15,1 8 0 0,-1-8 0 16,3 1 0-16,-1-1 0 0,-1 0 0 0,1-5 0 15,-2-3 0-15,1 1 0 0,-3-3 0 0,2-2 0 0,0-2 0 16,0 1 0-16,-2-5 0 0,1 6 0 0,1-5 0 16,-2-1 0-16,0 0 0 0,7-14 0 0,-6 6 0 15,2-2 0-15,0-2 0 0,0-5 0 0,1-1 0 16,0-3 0-16,0-4 0 0,2-5 0 0,-2 2 0 16,0-4 0-16,1 2 0 0,-4 2 0 0,3 1 0 15,-1 2 0-15,-2 4 0 0,2 5 0 0,-1-1 0 16,2 5 0-16,-4 2 0 0,1 3 0 0,3-3 0 15,0 5 0-15,0-2 0 0,1 3 0 0,3-2 0 16,2 0 0-16,0 2 0 0,0 1 0 16,4 1 0-16,4 1 0 0,-4 0 0 0,7 1 0 0,-8 0 0 15,-1 1 0-15,1 1-200 0,-3 1-147 0,3 0-59 16,-8-1-49-16,4 5-49 0,-4-4-64 0,-5 2-385 16,3 3-1030-16,-6-3 456 0</inkml:trace>
  <inkml:trace contextRef="#ctx0" brushRef="#br0" timeOffset="54700.49">7141 3521 349 0,'-4'6'411'0,"0"-4"28"0,3 1 6 0,-3-1 10 15,4-2-15-15,0 0-26 0,9 3-34 0,-9-3-31 16,12-1-34-16,-6 1-33 0,8-2-25 16,-2-1-28-16,3 2-22 0,2-2-32 0,2-3-37 15,0 3-43-15,1 1-49 0,-1-1-56 0,2-1-71 16,-3 1-57-16,-5 2-57 0,-2-2-55 0,1 3-59 0,-2 0-48 15,-10 0-324-15,10 1-738 0,-10-1 326 0</inkml:trace>
  <inkml:trace contextRef="#ctx0" brushRef="#br0" timeOffset="54866.21">7127 3723 110 0,'-9'9'341'0,"1"-1"16"15,4 0 25-15,3-3 13 0,-1 1 10 0,2-6-1 16,3 10-10-16,5-5-15 0,1-3-26 0,5 2-31 15,4-2-34-15,1-2-29 0,3-2-22 0,6-2-32 16,-1 1-46-16,2-1-61 0,-1-1-62 0,3-2-82 16,-4 0-91-16,-8-1-120 0,10-3-147 0,-3-2-310 15,-8 7-773-15,-2-6 342 0</inkml:trace>
  <inkml:trace contextRef="#ctx0" brushRef="#br0" timeOffset="55033.53">7797 3737 3570 0,'0'0'349'0,"2"3"-47"16,-2-3 34-16,0 0 16 0,4 2-14 0,-4-2-44 15,0 0-60-15,0 0-51 0,0 0-41 0,0 0-44 16,0 0-67-16,0 0-117 0,0 0-147 0,0 0-184 16,0 0-499-16,0 0-992 0,0 0 439 0</inkml:trace>
  <inkml:trace contextRef="#ctx0" brushRef="#br0" timeOffset="60883.52">6861 13432 107 0,'-4'-2'409'0,"-2"-2"12"0,3 0-2 0,2 1-7 16,-1-1-14-16,2 4-26 0,-4-2-29 0,4 2-17 15,0 0-19-15,0 0-6 0,0 0-11 0,0 0-11 16,-4 12-20-16,8-5-12 0,2 2-16 0,-5 1-12 16,8 3-20-16,-2 2-16 0,0-1-13 0,2 1-20 15,4-2-15-15,1-1-8 0,0 1-12 0,2-1-2 16,0-2-6-16,1-2-3 0,3-3-5 0,2-2-2 16,-3 1-14-16,11-3-4 0,-4 1-11 0,2-6-9 15,3 0 5-15,-2 1-10 0,2-4-4 0,0-2-9 16,-2 0 6-16,1 0-5 0,0-2-8 0,1-2 0 15,1 1 0-15,0-1-1 0,-1 0-4 0,-1 1-2 16,0 2-7-16,-1 3 3 0,-1-2-9 0,-7 6 1 16,-1-1-6-16,-1 2 2 0,-2 2-2 0,-5 2-6 15,1 0-1-15,1 1-2 0,-5 0 2 0,3 0 9 0,-1 4-6 16,0-1-4-16,0 0-2 0,-1 0 22 0,1 1-18 16,0 0 5-16,4 0-6 0,-3-2 1 15,1-1 6-15,-1 0-7 0,0-1 8 0,2 1-8 16,0-3-2-16,0 0 5 0,-1-2-7 0,5 1 5 0,-2 0 5 15,-2 0-8-15,1-2 1 0,-2-1-2 0,4 0 6 16,-3 1-9-16,3-4 4 0,-2 1-8 0,2-1 15 16,-1-1-7-16,0 0 0 0,-4 2-4 0,0 1 4 15,-2 0 5-15,2-1-6 0,-1 3 1 0,-2 1 8 16,3-2-4-16,-2 3-8 0,0 0-1 0,3 5-2 16,-4-1 2-16,1 0 1 0,-1 2 2 15,0-1 0-15,0 1 2 0,1 1 7 0,-1-3-7 0,4 2-2 16,6-1 7-16,-1 0-1 0,1-3-1 0,3-2 6 15,1 0-8-15,-3-2 3 0,10-5-1 0,-2 2 4 16,-1-3-10-16,1-1 3 0,-1 0 6 0,1-3-11 16,-2 2 9-16,1-2 0 0,4 2-25 0,-8-4-50 15,0 3-65-15,4 0-88 0,0-1-95 0,-8 5-100 16,9 0-119-16,-7 2-499 0,9 3-1122 0,1 1 497 16</inkml:trace>
  <inkml:trace contextRef="#ctx0" brushRef="#br0" timeOffset="61583.5">10944 13579 56 0,'-19'-3'349'0,"0"-1"8"0,1 2 4 0,0-3 5 16,3 4 10-16,2-1 10 0,0-2 4 16,3 1-2-16,1 2 0 0,4 0-16 0,-3 0-14 0,8 1-19 15,-10-1-6-15,10 1 4 0,-4-1-6 0,4 1-6 16,0 0-12-16,0 0-11 0,23-2-17 0,-6 1-17 15,2 0-22-15,13-2-19 0,4 0-18 0,3 2-15 16,15-3-14-16,4 2-25 0,0-2-155 0,5 2 0 16,1 1 0-16,-1 1 0 0,2 1 0 0,-4-1 0 15,3 1 0-15,-1-1 0 0,-6 0 0 0,-2 0 0 16,-4 0 0-16,-12-1 0 0,-4 2 0 0,-1 0 0 16,-2-2 0-16,-3 2 0 0,-10-2 0 0,-5 1 0 15,-1-1 0-15,-3 1 0 0,-3-1 0 0,-1 0 0 16,0-2 0-16,-6 3 0 0,4-4 0 0,-4 4 0 15,0 0-37-15,-10-4-453 0,-3 4-90 0,3-2-101 16,-8-1-387-16,0 2-1156 0,-9-3 512 0</inkml:trace>
  <inkml:trace contextRef="#ctx0" brushRef="#br0" timeOffset="61851">10841 13588 385 0,'-22'-1'437'0,"4"-2"30"0,4 3 37 16,3-1 15-16,4 1-18 0,-2-1-29 0,9 1-35 0,-7 0-15 16,7 0-1-16,0 0-17 0,0 0-15 15,33-1-26-15,-10 0-21 0,9 0-21 0,5-1-18 16,4 1-19-16,11-3-21 0,7 1-22 0,0 2-23 16,1-2-23-16,2 3-16 0,0-1-55 0,-3 0-124 0,-2 0 0 15,-6-2 0-15,-10 3 0 0,-3-2 0 0,-2 0 0 16,-4 1 0-16,0 0 0 0,-13 0 0 15,-2-3 0-15,-2 3 0 0,-3 0 0 0,-5 0 0 16,1-1 0-16,0 2 0 0,-3-2 0 0,-5 2 0 0,0 0-463 16,0 0-178-16,0 0-541 0,0 0-1279 15,0 0 566-15</inkml:trace>
  <inkml:trace contextRef="#ctx0" brushRef="#br0" timeOffset="63350.1">4548 14264 210 0,'-10'-2'417'16,"2"0"25"-16,3-1-1 0,0 1-5 0,5 2-20 15,-9-2-28-15,5 0-25 0,4 2-19 0,-4-3-16 16,4 3-11-16,0 0-16 0,0 0-17 0,0 0-15 16,0 0-11-16,0 0 2 0,13 11-14 0,-8-6-18 15,3 2-11-15,-3 0-12 0,5 1-18 0,-1 1-14 16,0 0-15-16,5 2-10 0,0 0-16 0,3-1-1 15,-1-2-10-15,3 0-18 0,1 0 2 0,9-1-7 16,-2-2-3-16,5-1-1 0,1-2-7 0,2-2 0 16,3-2-1-16,-1-2-70 0,1 0-16 0,2-2 0 15,-4 0 0-15,-1-2 0 0,-1 1 0 0,-1-3 0 16,-2 1 0-16,-2-1 0 0,-2-4 0 0,-4 4 0 16,3-1 0-16,-9 2 0 0,-1 1 0 0,-2 3 0 15,-5 0 0-15,0-1 0 0,1 3 0 0,-4 1 0 16,1 0 0-16,-1 2 0 0,-6 0 0 0,14 7 0 15,-5-1 0-15,0-1 0 0,1 2 0 0,-1 2 0 16,5 0 0-16,3 2 0 0,1-1 0 0,-2 1 0 16,5-3 0-16,3 4 0 0,2-5 0 0,-1-1 0 15,-2-1 0-15,8-3 0 0,-3 0 0 0,6-2 0 16,-2-2 0-16,-1 0 0 0,-2 0 0 0,0-3 0 16,-8 2 0-16,10-5 0 0,-5 0 0 0,-1-1 0 15,1 0 0-15,-6-1 0 0,4 0 0 0,-6-1 0 16,1 0 0-16,2 1 0 0,-6 2 0 0,2-1 0 15,-3 6 0-15,-4-1 0 0,4-1 0 0,-5 5 0 16,-1 0 0-16,2 5 0 0,0-1 0 0,1 1 0 0,-1 3 0 16,-1-1 0-16,0 3 0 0,3 2 0 15,-1-4 0-15,1 4 0 0,2 0 0 0,-1-2 0 16,2-2 0-16,1-1 0 0,2 2 0 0,-3-4 0 16,3-2 0-16,0-1 0 0,4-2 0 0,-2 0 0 0,7-1 0 15,-5-1 0-15,-1-3 0 0,1 1 0 0,-3-3 0 16,12-1 0-16,-11 1 0 0,8-3 0 15,-7 0 0-15,7-1 0 0,-2-1 0 0,-2-3 0 16,1-3 0-16,1 6 0 0,-2-2 0 0,-7 3 0 16,3 3 0-16,-3 2 0 0,-4 1 0 0,0 3 0 15,1 0 0-15,-4 3 0 0,1 2 0 0,2 0 0 16,-4 3 0-16,5 1 0 0,-5 1 0 0,5 0 0 0,0 4 0 16,-1-2 0-16,2 1 0 0,1-2 0 15,0 1 0-15,2-3 0 0,1 0 0 0,2-1 0 0,6 0 0 16,0-2 0-16,2-3 0 0,-1-1 0 0,0 0 0 15,5-1 0-15,-3-3 0 0,2-1 0 0,-2 0 0 16,5-3 0-16,1 2 0 0,-4-5 0 0,3 0 0 16,-3-2 0-16,-2 2 0 0,0 1 0 15,-4-1 0-15,2 1 0 0,-9 3 0 0,-1 2 0 0,-5 2 0 16,-2 0 0-16,1 1 0 0,-2 2 0 0,-2 0 0 16,-1 1 0-16,1 2 0 0,0-1 0 0,0 3 0 15,2-2 0-15,-3 1 0 0,1 2 0 16,6-4 0-16,-5 3 0 0,1-1 0 0,4 1 0 0,-1-3 0 15,5 1 0-15,-1-1 0 0,2 0 0 0,-3-1 0 16,-2-1 0-16,-1-1 0 0,0-1 0 0,-8-3-358 16,0 0-948-16,-5 5-1415 0,0 0 627 0</inkml:trace>
  <inkml:trace contextRef="#ctx0" brushRef="#br0" timeOffset="88617.45">604 16189 32 0,'0'0'348'0,"0"0"3"0,0 0-7 0,0 0 4 15,0 0-15-15,0 0-9 0,0 0-4 16,0 0 5-16,0 0-1 0,0 0-2 0,0 0-2 15,0 0-6-15,0 0 3 0,0 0-18 0,0 0-10 16,0 0-18-16,0 0-19 0,0 0-1 0,0 0-23 16,0 0-15-16,0 0-5 0,0 0-17 0,0 0-8 15,0 0-26-15,0 0-8 0,0 0-1 0,0 0-11 16,0 0-6-16,19 33-20 0,-19-33-8 0,10 28 0 0,-3-13-5 16,-2 0-18-16,0 2-7 0,4-1 2 15,0 0-9-15,-4-5-13 0,-5-11-53 0,13 22 0 0,-8-14 0 16,-5-8 0-16,14 20 0 0,-8-13 0 15,1-3 0-15,-2-1 0 0,2 1 0 0,1-4 0 16,1-3 0-16,4-1 0 0,4-6 0 0,8-8 0 16,3 1 0-16,2-6 0 0,8-14 0 0,5-3 0 15,3-1 0-15,21-20 0 0,-23 17 0 0,15-19 0 16,-19 18 0-16,4 5 0 0,-1-2 0 0,0 4 0 16,-3 4 0-16,-1-1 0 0,0 5 0 0,-15 10 0 15,-2 1 0-15,-8 5 0 0,-1 3 0 0,-3 1 0 16,-2 1 0-16,-1 3 0 0,0 2 0 0,-5 1 0 15,5-1 0-15,-7 4 0 0,6-5 0 0,-3 3 0 16,-3 2 0-16,0 0 0 0,0 0 0 0,0 0 0 16,0 0 0-16,0 0 0 0,0 0 0 15,1 16 0-15,-1-11-551 0,-1 3-723 0,-6 2-1379 0,-3 0 610 16</inkml:trace>
  <inkml:trace contextRef="#ctx0" brushRef="#br0" timeOffset="93633.39">1180 17168 27 0,'0'0'367'0,"0"0"7"0,-9-4 0 0,9 4-12 16,-3-3 5-16,3 3-9 0,0 0-20 15,-6-2-12-15,6 2-14 0,0 0-13 0,0 0-18 16,0 0-20-16,0 0-11 0,0 0-2 0,0 0-5 16,0 0 0-16,2 12-19 0,-1-6-11 0,2 0-11 15,-1 5-16-15,-1 0-17 0,3 1-7 0,1 4-16 16,6-2-6-16,-2-1-30 0,2-1-5 0,3-1-12 16,-1-4-3-16,-2-1-15 0,7-1 0 0,4-4-3 0,5 1-14 15,-7-4-5-15,7-3-2 0,4-2 4 16,-3-4-7-16,1 2-13 0,-3-5-1 0,-7 3-4 15,-2 3 1-15,2-4-4 0,-2 0-3 0,-1 1-6 16,-2 0 8-16,-1 6 5 0,-2 0-5 0,1 0 9 16,-1 2 5-16,1 1 11 0,3 3-2 0,-5 0 0 15,2 6 15-15,3 2-6 0,-2 3 3 0,4 0-1 16,-3 2-10-16,5 4-15 0,-4-3-35 0,1 1 0 16,3 2 0-16,-1 0 0 0,-2-7 0 0,1 3 0 15,2-3 0-15,-1-4 0 0,1-1 0 16,-5-2 0-16,3-3 0 0,1-1 0 0,-4 0 0 15,4-3 0-15,-4 2 0 0,3-3 0 0,0-2 0 16,-4 1 0-16,4-4 0 0,0 0 0 0,-4-4 0 16,1 0 0-16,-1-1 0 0,-1-1 0 0,-5 4 0 0,5 4 0 15,-3-2 0-15,1 4 0 0,-1 0 0 0,0 2 0 16,0 2 0-16,2 4 0 0,1 2 0 16,-1 2 0-16,2 3 0 0,0 2 0 0,0 2 0 15,-2-2 0-15,3 3 0 0,-4-4 0 0,2 3 0 16,6-2 0-16,-4-2 0 0,1 0 0 0,1 1 0 15,-1-3 0-15,-4-3 0 0,1 0 0 0,-1-1 0 16,0-1 0-16,1-1 0 0,0-2 0 0,-1 0 0 16,3-1 0-16,-1-3 0 0,1 0 0 0,0-3 0 15,3-4 0-15,-3 0 0 0,0-1 0 0,3 3 0 16,-2 1 0-16,-3 2 0 0,-1 2 0 0,2 1 0 16,0-1 0-16,1 3 0 0,-1 3 0 0,0 1 0 15,0 2 0-15,0 0 0 0,1-1 0 0,-1 5 0 16,3 0 0-16,1 1 0 0,-4-1 0 0,1 2 0 15,3-1 0-15,-7-2 0 0,2-3 0 0,0-1 0 16,0 2 0-16,-1-4 0 0,-1-3 0 0,3 1 0 16,-3-3 0-16,3-1 0 0,1-1 0 15,-1 0 0-15,2-5 0 0,-2 2 0 0,-4-3 0 0,5 1 0 16,-1-1 0-16,-2-2 0 0,-7 8 0 0</inkml:trace>
  <inkml:trace contextRef="#ctx0" brushRef="#br0" timeOffset="99183.49">20224 9618 3559 0,'0'0'180'0,"-10"-12"-46"0,6 10-8 16,-1-2 69-16,0-2 43 0,1 3 25 0,-1-1 4 16,-3 2-24-16,4 0-30 0,3-1-10 0,1 3-13 15,-4-4-25-15,0 2-12 0,4 2-12 0,0 0-8 16,0 0 7-16,0 0-2 0,0 0-5 0,0 0-1 16,4 11-3-16,-1-7 9 0,-1 1-8 0,2 0-2 15,2-1 0-15,-2-3 6 0,3 1 4 0,3 1 0 16,0 2-9-16,4-4-76 0,-2 0-53 0,6 1 0 15,-1-2 0-15,3-1 0 0,1 1 0 0,2-1 0 16,5-4 0-16,-2 0 0 0,-6 3 0 0,9-2 0 16,-8 0 0-16,7 0 0 0,-8 3 0 0,3-1 0 15,6 2 0-15,-6 2 0 0,3 0 0 0,-7 1 0 16,1 2 0-16,-3-1 0 0,-1 2 0 0,0 1 0 16,3-1 0-16,-9 3 0 0,2-2 0 0,-1 0 0 15,3 4 0-15,0-2 0 0,0-2 0 0,0-3 0 16,3 4 0-16,2-5 0 0,-1 0 0 0,1 0 0 15,-1-3 0-15,1-2 0 0,4-1 0 0,-4 2 0 16,2-5 0-16,6 1 0 0,-7-1 0 0,-1 2 0 0,1-2 0 16,0-2 0-16,2 1 0 0,-4 1 0 15,-1 1 0-15,1 1 0 0,0 0 0 0,-5 4 0 16,2-3 0-16,-3 1 0 0,-1 1 0 0,-2 2 0 0,0 0 0 16,-1-1 0-16,2 5 0 0,-3-2 0 0,-1-2 0 15,0 0 0-15,2 2 0 0,-2 0 0 0,2-2-21 16,-1-1-604-16,1 0-633 0,5 0-1363 0,-1-1 604 15</inkml:trace>
  <inkml:trace contextRef="#ctx0" brushRef="#br0" timeOffset="100333.82">25921 9732 115 0,'0'0'454'0,"8"-1"-12"0,-8 1-2 16,0 0 1-16,0 0-4 0,6 5-9 0,-6-1-26 15,2-1-22-15,-2 2-25 0,0 1-22 0,0-2-10 0,2 4-27 16,-2-2-32-16,3-1-13 0,-1 3-21 16,3-2-19-16,-1-1-8 0,3 3 0 0,4-5-11 0,0-2-15 15,6-1-10-15,5-1 6 0,6-2-27 16,-1-1-15-16,1-1-5 0,-4-5-4 0,6 1-15 0,-1 1 5 15,-2-1-19-15,5-2-6 0,-5-1 1 16,2-1-10-16,-5 2-1 0,2-1 1 0,-2 1-49 0,-6 4-29 16,-5 2 0-16,1 0 0 0,-4 3 0 15,3 0 0-15,0 3 0 0,-3 1 0 0,0-2 0 0,-1 4 0 16,0 3 0-16,2 0 0 0,0 1 0 0,-1 1 0 16,0-2 0-16,-1 3 0 0,4 3 0 0,2-1 0 15,-1-2 0-15,0 1 0 0,3-4 0 0,-2 3 0 16,2-4 0-16,2 2 0 0,0-6 0 0,-1-1 0 15,3 2 0-15,-5-5 0 0,5-1 0 0,0-1 0 16,-1-3 0-16,0 1 0 0,-1-2 0 16,-1-1 0-16,1 0 0 0,8-5 0 0,-10 2 0 0,1 2 0 15,-2 1 0-15,1 1 0 0,1 2 0 0,-7 1 0 16,1 3 0-16,2-1 0 0,-3 4 0 0,-3 1 0 16,3 1 0-16,1 1 0 0,-6 1 0 0,6 2 0 0,-6 1 0 15,6 2 0-15,2 0 0 0,-4-1 0 16,-1-1 0-16,5 4 0 0,2-4 0 0,3 2 0 15,-4-5 0-15,3 3 0 0,0-3 0 0,-2-1 0 16,7-1 0-16,-1-1 0 0,-3-2 0 0,3-3 0 0,0 2 0 16,-2-1 0-16,7-4 0 0,1 1 0 0,0-4 0 15,-1-2 0-15,0 2 0 0,2-2 0 16,2-1 0-16,0 3 0 0,-7-2 0 0,-4 4 0 0,1 1 0 16,-5 2 0-16,2 1 0 0,-1 2 0 0,-3-1 0 15,-5 2 0-15,2 2 0 0,0 0 0 0,-1 0 0 16,-1 1 0-16,0 0 0 0,-4 1 0 15,0 0 0-15,-1 0-110 0,-2 2-575 0,1 2-548 0,1-4-1336 16,-7 4 591-16</inkml:trace>
  <inkml:trace contextRef="#ctx0" brushRef="#br0" timeOffset="101467.69">18455 10448 273 0,'2'-6'366'15,"-2"-1"4"-15,1 1 5 0,0-2-12 0,-1 0-27 16,0 3-18-16,3 1-8 0,-1 0-21 0,1 1-15 0,-2 0-15 15,-1 3-8-15,0 0-8 0,0 0-1 0,0 0 2 16,8 9-10-16,-5-2-17 0,0 1-11 0,0 3-19 16,2-1-12-16,0 2-10 0,2 3-12 15,1-2-20-15,2 0-9 0,3 2-13 0,-1-4-14 0,3-2-7 16,2 1 1-16,0-3-13 0,1 0-2 0,3-1-5 16,-1-3-9-16,2-3 4 0,0 0 7 15,-2-3-16-15,1-2 3 0,0 0-4 0,0 0 8 16,-2-2 1-16,-2-1 8 0,4-1-5 0,-4-2 3 0,-2 0-2 15,-2 1 1-15,4 0 15 0,-7 3-19 0,0 0 0 16,-1 1-2-16,-3 1-16 0,0 3 4 0,0 0 2 16,0 1-13-16,-6 1 2 0,16 2 16 0,-7 3-21 15,1 2-38-15,1 0 0 0,2 1 0 0,1 2 0 16,-1 1 0-16,1-2 0 0,0 2 0 0,0-1 0 16,0-2 0-16,4 0 0 0,-5-4 0 0,3 2 0 15,0 2 0-15,-3-6 0 0,4 1 0 0,-4-3 0 16,3-2 0-16,0 0 0 0,2 1 0 0,1-4 0 15,2 0 0-15,-1-2 0 0,-1-1-152 0,7 2-178 16,1-2-64-16,3-1-92 0,7 2-115 0,-2 3-437 16,2-4-1125-16,17 1 497 0</inkml:trace>
  <inkml:trace contextRef="#ctx0" brushRef="#br0" timeOffset="102235.56">23023 10462 88 0,'-9'-1'253'0,"1"0"-14"0,-2-2-8 0,-3 2-3 16,3 0-9-16,-2 0 1 0,-3 1 8 0,3-1-7 0,1-1-2 15,0 1 15-15,-5 1 15 0,5-1 19 16,0 1 5-16,0 0 15 0,2-1 15 0,1 1 10 16,2 0 6-16,-3 1 2 0,9-1-5 0,-10 0 1 15,2 0-10-15,8 0-1 0,0 0-4 0,-9 0-18 16,9 0-5-16,0 0-6 0,0 0 6 0,0 0-7 15,0 0-5-15,37 1-15 0,-9-1-229 0,6 0-23 16,1 1 0-16,1 1 0 0,19-2 0 0,1 1 0 0,-2 0 0 16,2-1 0-16,2 2 0 0,-2-3 0 0,-4-1 0 15,2 2 0-15,-14-1 0 0,-1 1 0 16,-2-2 0-16,3 0 0 0,-2 2 0 0,-2-3 0 0,-1 0 0 16,-3 0 0-16,-6 1 0 0,-3 0 0 0,-7 1 0 15,-3-2 0-15,-1 0 0 0,-3 3 0 0,-1 0 0 16,-2 0 0-16,-2-3 0 0,-4 3 0 0,9-1 0 15,-9 1 0-15,4-1 0 0,-4 1 0 0,0 0 0 16,0 0 0-16,-31 4 0 0,15-3-172 0,-5 3-509 16,0 1-542-16,-8-3-1326 0,1 2 587 0</inkml:trace>
  <inkml:trace contextRef="#ctx0" brushRef="#br0" timeOffset="102517.27">22942 10585 90 0,'-30'1'425'0,"1"-1"25"0,10 1 26 0,5-1 34 16,-1 0 17-16,5 0-11 0,-2-1-20 0,7 1-29 16,5 0-42-16,-4-4-9 0,4 4-12 0,0 0-3 15,21-2-23-15,-1 3-24 0,-1-3-21 0,11 2-18 16,3 0-22-16,1-1-18 0,6-1-19 0,10 1-22 0,-11-2-84 16,13 2-150-16,1 2 0 0,-13-2 0 15,11 1 0-15,-14 0 0 0,1-4 0 0,-1 4 0 16,-1-2 0-16,1 1 0 0,-3 0 0 0,-4-1 0 0,-9 1 0 15,0 1 0-15,0-2 0 0,-6 0 0 0,-5 1 0 16,3-3 0-16,-5 4 0 0,-3 0 0 0,0-1 0 16,3 0 0-16,-4-1 0 0,-4 2 0 0,7-1 0 15,-7 1 0-15,7-1 0 0,-7 1 0 0,0 0 0 16,0 0-358-16,0 0-948 0,0 0-1415 0,0 0 627 16</inkml:trace>
  <inkml:trace contextRef="#ctx0" brushRef="#br0" timeOffset="103266.4">25901 10518 356 0,'-8'-3'529'16,"8"3"26"-16,-5-1 8 0,5 1-13 0,0 0-24 15,0 0-32-15,-8-3-10 0,8 3-32 0,0 0 0 16,0 0-10-16,0 0-16 0,21-1-18 0,-15 0-20 0,8 0-16 16,4 2-20-16,1-2-12 0,9 1-27 0,2 0-124 15,-1 0-189-15,2 2 0 0,3 0 0 16,5-2 0-16,14 3 0 0,1-3 0 0,1 3 0 0,-3-5 0 16,6 1 0-16,-3 1 0 0,0-3 0 0,0 1 0 15,1-1 0-15,-2 1 0 0,-4 0 0 0,-11 0 0 16,-4-2 0-16,0 1 0 0,0 1 0 0,-3-1 0 15,-1 0 0-15,-10 0 0 0,-4 2 0 0,-3-1 0 16,0 1 0-16,-1-2 0 0,-2 2 0 0,-5 0 0 16,2 0 0-16,-4 1 0 0,-4 0 0 0,5-1 0 15,-5 1 0-15,0 0 0 0,0 0 0 0,0 0 0 16,0 0-377-16,-27 1-195 0,17 1-46 0,-9 2-486 16,-1-3-1196-16,0 4 529 0</inkml:trace>
  <inkml:trace contextRef="#ctx0" brushRef="#br0" timeOffset="103583.51">25935 10598 335 0,'-13'0'422'0,"3"2"28"15,4-2 2-15,0 0-8 0,0 1-14 0,6-1-17 16,0 0-19-16,0 0 6 0,0 0-24 0,0 0-7 15,23 2-12-15,-5-2 1 0,1 1-15 0,3-4-14 16,11 2-22-16,-2-1-10 0,1 2-20 0,8-1-22 16,13-4-22-16,-3 1-16 0,9 2-20 0,-4-3-11 15,1 0-23-15,0 3-22 0,-1-5-95 0,-2 4-46 16,0 1 0-16,-4-2 0 0,-8 2 0 0,-4-3 0 16,-4 1 0-16,-3 1 0 0,-2-1 0 0,-7 1 0 0,-4 0 0 15,-3-1 0-15,-1 2 0 0,-4-1 0 16,0 2 0-16,-4-2 0 0,0 0 0 0,0 0 0 0,-2-2 0 15,1 2-386-15,-4 3-141 0,-2-7-126 16,2 3-452-16,0 0-1195 0,0 4 529 0</inkml:trace>
  <inkml:trace contextRef="#ctx0" brushRef="#br0" timeOffset="103733.75">27133 10587 5187 0,'-3'1'362'0,"-1"3"-179"0,4-4 23 15,-7 4 5-15,3-3-26 0,4-1-46 0,-5 1-37 16,5-1-30-16,0 0-40 0,0 0-59 0,0 0-91 16,10 3-162-16,-4 0-160 0,-6-3-529 0,12 0-1050 15,-4 0 464-15</inkml:trace>
  <inkml:trace contextRef="#ctx0" brushRef="#br0" timeOffset="106036.96">21549 1821 61 0,'-7'-5'422'0,"7"5"1"16,-3-6-1-16,2 4-4 0,-2-2-12 0,3 4-15 16,-2-5-20-16,2 5-21 0,-4-3-22 0,4 3-23 15,0 0-27-15,0 0-24 0,0 0-3 0,0 0-14 16,-11 7-13-16,6-1-20 0,-1-2-8 0,0 3-16 15,-1 2-19-15,-2 0-13 0,3 0-18 0,-2 1-9 16,3-2 0-16,1 1-19 0,-1 0-18 0,4-3-1 16,-2 0-11-16,3-1-1 0,0-5-12 0,4 8 3 15,1-7-9-15,2 1-6 0,-7-2 3 0,20-2-6 16,-7-1-5-16,1 0-8 0,-4-2-2 0,2-2 5 16,3-2-9-16,-5 1-3 0,-1-1 0 0,-1-2 4 15,1-2 14-15,-3-1-4 0,-1 3-2 0,0-2 5 16,-5 3-2-16,0-2 3 0,0 1 1 0,-5 5 2 15,2 0-9-15,-4 3-10 0,-1 0 7 0,1 2 2 16,7 1-11-16,-19 5 5 0,7 2-20 0,1-2 2 16,-1 4 4-16,-2 0-2 0,5 1-8 15,0 2 0-15,4-1 8 0,1-1 5 0,2 1-5 16,2 0-7-16,0-2-1 0,0-2 2 0,5 0-1 16,-3-4 1-16,2 2 3 0,4-2 6 0,-2 1-6 0,2-3 10 15,5-1-5-15,-2 0-4 0,-1-2-6 0,1-2 7 16,-1 1-9-16,0-3 3 0,-2-2-2 15,-1 1-3-15,-1-2 4 0,-1-3 6 0,2 1 6 0,-2-6-20 16,-3 1 1-16,-2 4 8 0,-2-1 5 0,2 1-9 16,-4 2 9-16,-1 0-22 0,0 5 1 15,0 0 10-15,0 3 6 0,5 2-10 0,-18 4-7 16,7 1 0-16,0 2 5 0,-1 4 3 0,-1 3-3 16,1 2-4-16,1-1-1 0,3 3 17 0,3-3 6 15,1 1-14-15,3-4-3 0,-3 0 6 0,4-2-9 0,3-1 5 16,-1-3-1-16,2 3-6 0,1-5 8 15,2 1-6-15,2-1 2 0,2-1-4 0,-3-1-7 16,3-2 4-16,2-3 4 0,-4-1 0 0,0-3 2 16,1 0 2-16,0 1-5 0,-2-3 4 0,0-3 6 15,-1-3 9-15,-2 1-11 0,1-3-5 0,-4-1 5 16,-4 0-2-16,0-1-4 0,1 2 6 0,-3 5 4 16,-2 1-2-16,1 1 15 0,-3 1 0 0,2 2-8 15,-3 1-8-15,0 2 0 0,-4 3 7 0,1 2-5 16,1 3 0-16,-1 2 2 0,0 3-5 0,-5 1-3 15,8-3 5-15,3 1 7 0,-3 1-12 0,1-1-3 16,4-1 2-16,0 0 4 0,3-2 0 0,1 1 11 16,0-6-14-16,1 10 8 0,3-6 5 0,0-1 2 15,1-2-5-15,-5-1-8 0,14 0 2 0,-14 0-6 16,12-4-2-16,-7 1-13 0,1-1-23 0,-1 1-24 16,-1 0-57-16,1-1-81 0,-1-2-89 0,-1 0-96 15,-5 0-104-15,-1 0-517 0,-3 2-1099 0,6 4 485 16</inkml:trace>
  <inkml:trace contextRef="#ctx0" brushRef="#br0" timeOffset="106616.58">21253 1123 3983 0,'-4'-28'147'0,"-1"2"-24"0,1 8 21 16,-5 0 74-16,5 1 56 0,-1 7-2 0,1-1-39 15,0 3-43-15,3 2-45 0,-3 5-11 16,4 1 6-16,-10 10-7 0,2 5-7 0,-2 1-5 15,1 9-2-15,0 6-1 0,-4 0-9 0,3 3-14 16,-3 12-10-16,2-11-10 0,1 0 0 0,-2-1 8 0,3-6-19 16,-1 2-4-16,0-3-17 0,1-3 7 0,0-9 20 15,5-8 13-15,2 3 12 0,-2 1 33 0,1-3 37 16,-1-3 39-16,4 1-117 0,0-6-87 0,0 0 0 16,0 0 0-16,9-25 0 0,-2 9 0 15,3-1 0-15,3-8 0 0,-3-3 0 0,3-1 0 16,0-5 0-16,4-11 0 0,1 0 0 0,3-3 0 15,-1-2 0-15,-2 0 0 0,0 2 0 0,-4 3 0 16,-4 13 0-16,-1 5 0 0,0 10 0 0,0 1 0 16,-4 5 0-16,-5 11 0 0,7-14 0 0,-7 14 0 0,0 0 0 15,0 0 0-15,19 8 0 0,-12 9 0 16,2 8 0-16,-2 2 0 0,-1 4 0 0,0 0 0 16,2 2 0-16,-1-2 0 0,-1 3 0 0,2-2 0 15,1 2 0-15,-2-4 0 0,0-2 0 0,4 0 0 16,-1-2 0-16,-1-1 0 0,0-7 0 0,-1-3 0 15,-3 2 0-15,0-5 0 0,-1-3 0 0,1-2 0 16,-4 0 0-16,3-2 0 0,0 0 0 0,-4-5 0 16,0 0-333-16,0 0-146 0,0 0-41 0,0 0-46 15,-15-26-31-15,3 14-353 0,-1-3-1028 0,-2 0 455 16</inkml:trace>
  <inkml:trace contextRef="#ctx0" brushRef="#br0" timeOffset="106783.64">21218 1245 151 0,'-23'-1'223'0,"3"-1"15"0,1 2 19 16,6 3 26-16,-5-3 29 0,8 0 42 0,1-1 25 15,1 2 31-15,8-1 9 0,0 0-3 0,-10-1-12 16,10 1-11-16,0 0-9 0,0 0-21 0,0 0-32 16,18-13-9-16,-7 10-48 0,2-2-35 15,5 0 3-15,1-1-44 0,7-3-44 0,-1 0-47 16,-6 0-68-16,-1 1-82 0,4-2-96 0,-2 5-119 0,-3-4-140 16,1 2-162-16,-1 1-356 0,-1-1-992 0,-6 3 439 15</inkml:trace>
  <inkml:trace contextRef="#ctx0" brushRef="#br0" timeOffset="107606.24">20657 2638 157 0,'-4'-10'527'0,"-2"1"14"15,5-2 10-15,-2 5-2 0,2-4-8 0,-3 5-17 0,1-1-15 16,2 2-34-16,-1 0-29 0,-5 2-34 0,7 2-30 16,-11 3-20-16,-1 3-20 0,-3 2-21 0,1 3-28 15,1-2-25-15,-4 4-21 0,5-2-26 16,3-1-19-16,0 3-24 0,2-4-35 0,0 0-143 15,5 0 0-15,-1-1 0 0,3-2 0 0,5-3 0 0,4 2 0 16,-2-4 0-16,7-2 0 0,-1-3 0 0,6 0 0 16,-5-2 0-16,4-2 0 0,-1-1 0 15,-2-1 0-15,-2-2 0 0,1-3 0 0,-5 0 0 0,-4 2 0 16,-1-3 0-16,-1 1 0 0,-3 3 0 16,-3 0 0-16,-2 1 0 0,-3 3 0 0,-2 2 0 0,-3-1 0 15,0 7 0-15,-2 2 0 0,-4 3 0 0,2 2 0 16,-4 3 0-16,3 0 0 0,1 5 0 15,2 4 0-15,-3-1 0 0,7 0 0 0,4-4 0 16,3-2 0-16,0 0 0 0,3 0 0 0,4-2 0 16,0-1 0-16,4-3 0 0,2 1 0 0,2-1 0 0,2-3 0 15,-2-2 0-15,1-2 0 0,1-2 0 0,0 0 0 16,-1-2 0-16,-3-1 0 0,3-2 0 0,-5-1 0 16,2-5 0-16,-5 2 0 0,0-3 0 15,-1-1 0-15,-3-1 0 0,-3 4 0 0,2 3 0 16,-2-3 0-16,-2 6 0 0,-3-2 0 0,-2 4 0 15,5 2 0-15,-7 2 0 0,1 2 0 0,2 3 0 0,0 3 0 16,-1 3 0-16,0 1 0 0,-2 0 0 0,2 4 0 16,1-2 0-16,3-2 0 0,-1 3 0 15,7-4 0-15,0 0 0 0,0-2 0 0,1-2 0 16,3-2 0-16,2 1 0 0,-1-1 0 0,4 0 0 16,-1-4 0-16,3 0 0 0,-4-3 0 0,4-1 0 15,-2-2 0-15,0-1 0 0,-2-1 0 0,-2 2 0 0,3-4 0 16,-4 1 0-16,-3-3 0 0,-1 2 0 15,-4-2 0-15,0 3 0 0,-1-1 0 0,-5 6 0 16,1 0 0-16,-2 4 0 0,-6 4-313 0,-3 5-184 16,-6 4-102-16,-2 1-532 0,6 3-1225 0,-1 5 543 15</inkml:trace>
  <inkml:trace contextRef="#ctx0" brushRef="#br0" timeOffset="108433.32">19742 3077 42 0,'8'-8'513'16,"-3"0"17"-16,0 3 12 0,-4-1-4 0,2 1-10 16,-2 0-24-16,-1 3-43 0,0 2-43 15,0 0 3-15,0 0-16 0,3 17-7 0,-7-2-17 0,-1 3-25 16,-4 8-18-16,-3 1-20 0,3 2-32 0,2 1-24 15,-4 1-30-15,5 0-20 0,-2-3-27 0,0-1-18 16,2-1-13-16,1-2-154 0,5-6 0 0,-4-3 0 16,3-3 0-16,1-2 0 0,0-3 0 0,0-1 0 15,0 0 0-15,0-4 0 0,0-2 0 0,0 0 0 16,9-10 0-16,-4 0 0 0,-1-3 0 0,2-2 0 16,3-12 0-16,0 0 0 0,-2-2 0 0,0-6 0 15,2-16 0-15,-1 2 0 0,-3 1 0 16,5 13 0-16,-1 2 0 0,-1 4 0 0,0 1 0 0,2 3 0 15,-3 8 0-15,-3-1 0 0,1 9 0 0,4 0 0 16,-2 2 0-16,-1-2 0 0,1 5 0 0,0 1 0 16,2 3 0-16,1 4 0 0,4-1 0 15,-1 7 0-15,1-2 0 0,0 6 0 0,-1 0 0 16,-3 3 0-16,-1 1 0 0,-1 1 0 0,-3-1 0 0,4 0 0 16,-8 3 0-16,-2-3 0 0,-2-1 0 0,-4 0 0 15,-5-2 0-15,3-2 0 0,-5-1 0 0,0-4 0 16,-2 2 0-16,5-5 0 0,-4 0 0 0,5-1 0 15,-1-1 0-15,3-2 0 0,0 0 0 0,0-1 0 16,8 0 0-16,-10 0 0 0,4-1 0 0,6 1 0 16,0 0 0-16,0 0 0 0,0 0 0 0,0 0 0 15,12-7 0-15,-1 4 0 0,0 2 0 0,7-2 0 16,1 2 0-16,3 1 0 0,-3-2 0 0,4 1 0 16,-1 4 0-16,0 0 0 0,-1 2 0 15,0-1 0-15,-2 0 0 0,0 3 0 0,-5 0 0 0,1 3 0 16,-3-2 0-16,-2 5 0 0,-1-2 0 0,-1 3 0 15,-6-1 0-15,-2-1 0 0,-1 2 0 0,1 0 0 16,-8 1 0-16,-2 1 0 0,0-3 0 0,-3 1 0 16,-6-4 0-16,-1-1 0 0,-5 1 0 0,-2-1 0 15,1-2 0-15,-1 0 0 0,0-1 0 0,4-3 0 16,2-3 0-16,1 1 0 0,1-2 0 0,1 0 0 16,5 1 0-16,3 0 0 0,0-2 0 0,3 2 0 15,1 2 0-15,6-2 0 0,-9-2 0 0,9 2 0 16,0 0 0-16,0 0 0 0,0 0-484 0,0 0-801 15,0 0-1392-15,33-5 617 0</inkml:trace>
  <inkml:trace contextRef="#ctx0" brushRef="#br0" timeOffset="109550.5">22464 2864 159 0,'5'-6'561'0,"-2"1"13"0,-2 1 0 0,0 1-17 16,1-1-23-16,-2 4-40 0,4-6-37 0,-4 6-38 16,0 0-18-16,0 0-24 0,0 0-24 0,-16 10-27 0,13-4-29 15,-5 1-25-15,1 0-23 0,1 3-33 16,3 1-11-16,-3-4-23 0,5 2-24 0,0-3-12 16,-1-1-15-16,1 2-12 0,0-2-14 0,1-3 1 15,1 5-11-15,2-5-14 0,-3-2-38 0,10-1-43 16,-10 1 0-16,9-6 0 0,-3 2 0 0,-1-1 0 15,0-6 0-15,2 2 0 0,-5-3 0 0,3-1 0 16,-3 2 0-16,0-5 0 0,-2 4 0 0,0 2 0 16,0-3 0-16,-4 5 0 0,-1 0 0 0,1 3 0 15,-3 1 0-15,-1 3 0 0,2 1 0 0,-5 3 0 0,-1-1 0 16,0 4 0-16,1 0 0 0,-2 5 0 0,4-3 0 16,0 2 0-16,4 0 0 0,0-1 0 15,2 0 0-15,3 0 0 0,4 1 0 0,1-2 0 16,4-1 0-16,-1-1 0 0,1-1 0 0,2-3 0 0,2-1 0 15,-4-1 0-15,4-1 0 0,-2-1 0 16,-2 0 0-16,-2-4 0 0,1 1 0 0,-2-2 0 16,-3-3 0-16,3-1 0 0,-4 0 0 0,-2 0 0 0,-2-6 0 15,0 3 0-15,-5 0 0 0,0 0 0 16,3 3 0-16,-4 1 0 0,0 1 0 0,1 0 0 0,-4 4 0 16,3 5 0-16,1 1 0 0,-1 3 0 0,-2 2 0 15,2 1 0-15,-1 8-3 0,4 2-442 0,0 3-134 16,1-1-615-16,10 6-1294 0,3 1 572 15</inkml:trace>
  <inkml:trace contextRef="#ctx0" brushRef="#br0" timeOffset="110087.13">23167 3025 4198 0,'13'-17'331'0,"-3"4"-139"0,-2 3 20 16,-3 2 58-16,4 1 12 0,-5 0 13 0,1 4-33 15,-4-1-19-15,3 1-37 0,-1 0-27 0,-3 3 1 16,0 0-7-16,0 0-16 0,0 0 1 0,-7 14-12 16,1-6-22-16,-1 1-10 0,1 1-1 0,1-1-15 15,0 1-16-15,-2-1-5 0,3-1-5 0,-1-2-45 16,4 0-27-16,-4-1 0 0,5 0 0 0,-2 1 0 15,0-4 0-15,2-2 0 0,0 0 0 0,0 0 0 16,0 0 0-16,0 0 0 0,0 0 0 0,0 0 0 16,14-13 0-16,-10 4 0 0,1 0 0 0,-5-3 0 15,4 0 0-15,-3 0 0 0,2 0 0 0,-6-2 0 16,1 0 0-16,-2 6 0 0,0 2 0 0,-1-3 0 16,-6 6 0-16,0-1 0 0,-10 3 0 0,-8 6 0 15,0 3 0-15,-2 8 0 0,2 5 0 0,-11 7 0 16,11-3 0-16,-7 10 0 0,7-8 0 0,6 0 0 15,5 2 0-15,0 0 0 0,4 1 0 0,6-3 0 16,6 2 0-16,3-5 0 0,9 0 0 0,4-2 0 16,7-2 0-16,4-4 0 0,5-2 0 0,1-4 0 15,4-2 0-15,1-3 0 0,0-3 0 0,0-2 0 16,-1-2 0-16,-2-1 0 0,-6-5 0 0,0-2 0 16,-1-5 0-16,-3 1 0 0,-8 3 0 0,2-3 0 15,-3 0 0-15,-2 2 0 0,-5 2 0 0,-1-2 0 16,-1 0 0-16,-1 4 0 0,1-3 0 0,-4 5 0 15,2 0 0-15,-4 0-160 0,1 3-632 0,0 3-415 16,0 0-1307-16,0 0 578 0</inkml:trace>
  <inkml:trace contextRef="#ctx0" brushRef="#br0" timeOffset="110233.26">23802 3345 5662 0,'4'0'490'0,"-4"0"-107"0,5 1 13 15,-5-1 13-15,0 0-88 0,0 0-89 0,5-3-56 16,-5 3-54-16,3-4-122 0,-3 4 0 0,0 0-1 16,6-1-224-16,-6 1-161 0,5-1-189 0,2-1-593 15,-7 2-1264-15,0 0 559 0</inkml:trace>
  <inkml:trace contextRef="#ctx0" brushRef="#br0" timeOffset="116632.8">21691 1495 61 0,'0'0'424'0,"0"0"-3"16,3-6-10-16,-2 3-28 0,-1 3-13 0,4-3-15 15,-4 3-22-15,0 0-19 0,0 0-14 0,-5-5-12 16,5 5-18-16,0 0-13 0,-7-2-18 0,7 2-22 15,-5-1-17-15,5 1-17 0,-9-5-8 0,5 2-11 16,-2 0-12-16,-2 2-10 0,-1 0-9 0,-1-2-5 16,-1-1-14-16,0 0-16 0,-6-1-13 0,0 3-4 15,2 2-7-15,2-4-7 0,-1 2-11 0,-3 3-2 16,3-1-8-16,3-1-4 0,-7 1-6 0,2 0 0 16,-3 2-5-16,6-1 2 0,-1-1-1 0,4 3 0 15,-8 3 6-15,5-1 6 0,2 3-1 0,-2-3-8 16,-2 4 3-16,-2-1 4 0,6 1 2 0,-6 1-2 15,3 2 3-15,0 2-1 0,0-2-3 0,2 0-1 16,-2 1-5-16,1 2 3 0,2-2 6 0,2 2 3 16,3-1-18-16,-1 3 11 0,2 0-11 0,0-2 14 15,-3 1-6-15,7 2-9 0,1-3 3 0,0-2-11 16,-1 3 13-16,0 2 1 0,2-2-8 0,-4 1-2 16,5-2 6-16,-2-2-11 0,1-1 7 15,0 4 2-15,0-5 2 0,1 1 4 0,0-2-11 0,2 1 10 16,-1 0 7-16,-1 0-9 0,7 0-8 15,-2-2-20-15,0 0-3 0,3 0 0 0,-1-1 0 0,3-1 0 16,-1 1 0-16,1-2 0 0,2 2 0 0,5 0 0 16,-1-1 0-16,-7-4 0 0,2 1 0 0,1-1 0 15,2 1 0-15,0 1 0 0,-3-3 0 0,6 2 0 16,0-1 0-16,-2 0 0 0,2-3 0 0,-6 0 0 16,0 0 0-16,0 0 0 0,6 0 0 15,-3-1 0-15,5-1 0 0,-3-1 0 0,-2 2 0 0,-2-2 0 16,0-1 0-16,3 0 0 0,-2 1 0 0,2-4 0 15,-3 3 0-15,-1 0 0 0,1 0 0 0,-4-4 0 16,4 1 0-16,-2 1 0 0,-2-1 0 0,1-1 0 16,1 1 0-16,-3 0 0 0,1 1 0 15,0-1 0-15,-1 0 0 0,-4-1 0 0,4 1 0 16,-4 1 0-16,-1-2 0 0,1 0 0 0,1-1 0 0,1 0 0 16,-2-1 0-16,-4-2 0 0,3 1 0 15,0 1 0-15,-3-3 0 0,2 2 0 0,-2-4 0 16,-1 1 0-16,0-2 0 0,0-1 0 0,-4-2 0 15,1 0 0-15,1 2 0 0,-3-1 0 0,1-1 0 16,-4-2 0-16,2 6 0 0,1-2 0 0,-1 1 0 16,-1 0 0-16,-7-6 0 0,5 10 0 0,-1 3 0 15,3 1 0-15,-2-1 0 0,-3 3 0 0,-1-2 0 0,-6 7-58 16,-1 0-1298-16,-1 3-1468 0,-2-2 649 0</inkml:trace>
  <inkml:trace contextRef="#ctx0" brushRef="#br0" timeOffset="118068.37">20509 2403 120 0,'-3'-8'347'0,"3"4"-7"16,2-1-18-16,-2 5-11 0,0-6-11 0,2 3-15 16,-2 3-31-16,1-7-5 0,1 4-18 0,-2-2-2 15,1 0 7-15,0 1-4 0,-1 4-8 0,0-7-15 16,0 4-13-16,-2-1-13 0,-3 3-8 0,-1-4 3 15,1 3-4-15,-2 1-3 0,-3-1-5 0,-6 2-4 16,-2 0-7-16,-1 2-4 0,-1-1-5 0,-1 5 3 16,-6 3-10-16,1 0-1 0,0 2 4 0,7-1-17 15,-4 1-1-15,0 5 0 0,1 1-9 0,2 1-5 16,-1 1-3-16,7 1 0 0,0 3 6 0,5-6-15 16,0 1-11-16,0 1 9 0,4 0-5 0,1 8 13 15,4-8-17-15,4 6-16 0,0 0 1 0,6-7-14 16,-5 0-3-16,3 0-4 0,1 0-1 0,1 0-18 15,2-1-32-15,2-1 0 0,1 2 0 0,-1-5 0 16,-2 0 0-16,-1-1 0 0,4-1 0 0,-3-1 0 16,4 2 0-16,1-5 0 0,-2 0 0 0,-2-3 0 15,5 4 0-15,0-6 0 0,1 1 0 0,0-1 0 16,-2 1 0-16,3-2 0 0,1 0 0 0,1-1 0 16,-1 1 0-16,9-2 0 0,-4-5 0 0,-5 2 0 15,1 1 0-15,-2-4 0 0,1 3 0 0,-3-3 0 16,-1 0 0-16,1-1 0 0,0 1 0 0,0-4 0 15,-4 4 0-15,0-2 0 0,-1 1 0 0,-1-5 0 16,-1 1 0-16,3-1 0 0,-6-3 0 0,-2-1 0 16,3 2 0-16,-4-3 0 0,0-2 0 0,-1 1 0 0,3-6 0 15,-6-3 0-15,-5 0 0 0,-1 1 0 16,-3 0 0-16,-3 2 0 0,-1-1 0 0,-1 10 0 16,-4-8 0-16,-4 1 0 0,3 4 0 0,-7-3 0 15,-2 4 0-15,4 5 0 0,0 1 0 0,4 2 0 16,2 0 0-16,3 2 0 0,2 2 0 0,6 5-234 15,1-5-1093-15,2 2-1436 0,3 4 635 0</inkml:trace>
  <inkml:trace contextRef="#ctx0" brushRef="#br0" timeOffset="118984.52">22687 2670 147 0,'-2'-3'359'15,"-3"-1"-7"-15,3 0-7 0,0-1 4 0,0 0-25 16,-1 1-6-16,-1 0-11 0,-1-1-8 0,1 1-13 16,-1 2 0-16,-1-2-10 0,-2 2-14 0,2 1-12 15,-4-3-11-15,-4 2-5 0,1 2-5 0,-6 1-7 16,2 0-6-16,-5 3-3 0,3 0-2 0,-4 0-14 16,-1 4-6-16,-2 2-7 0,1 1-7 0,1 2 4 15,-2 1 6-15,8 2-17 0,-5 2 0 0,10-4-11 16,-6 3-3-16,6-1-8 0,-5 4-7 0,4 4-1 15,6-7-14-15,-3 6-5 0,2-1-102 0,2-2-19 16,-2 6 0-16,4-9 0 0,1 3 0 0,-3 5 0 16,7 0 0-16,-1-5 0 0,0-1 0 0,2 1 0 15,0 0 0-15,2-3 0 0,1-1 0 0,1 2 0 16,3-2 0-16,0 1 0 0,-1-3 0 0,0 0 0 16,3-1 0-16,0 1 0 0,2 0 0 0,4-1 0 15,-1-4 0-15,4 2 0 0,-1-4 0 0,1-1 0 16,2 0 0-16,-2 0 0 0,9-1 0 0,0-1 0 15,0-1 0-15,4-2 0 0,-13-3 0 0,7-1 0 16,3-3 0-16,-8 2 0 0,7-3 0 0,-4-4 0 16,-5 1 0-16,6-3 0 0,-9 1 0 0,6-5 0 15,-3-1 0-15,3-2 0 0,-7-2 0 0,2-1 0 16,-3 0 0-16,-3-4 0 0,-3-6 0 0,-2 4 0 16,4-2 0-16,-5 1 0 0,-5 0 0 0,2 0 0 15,-6 1 0-15,-2-1 0 0,-2 4 0 0,-2 0 0 16,-7 3 0-16,2 0 0 0,-3 2 0 0,5 7 0 15,-6 2 0-15,-4-3 0 0,3 5 0 0,-1 4 0 16,-4-1 0-16,3 3 0 0,3 2 0 0,-8 1 0 16,8 1 0-16,-2 1 0 0,10 2-427 0,-2 1-867 15,0 1-1403-15,8 0 621 0</inkml:trace>
  <inkml:trace contextRef="#ctx0" brushRef="#br0" timeOffset="129167.21">17819 7210 115 0,'-2'-3'493'0,"2"3"11"0,-3-5 17 0,3 5 11 15,-3-6-13-15,3 6-4 0,3-5-18 0,-3 5-17 16,-3-3-13-16,3 3-30 0,0 0-17 0,0 0-27 16,3-4-28-16,-3 4-20 0,0 0-26 0,0 0-22 15,0 0-13-15,0 0-8 0,0 0-6 0,0 0-128 16,7 15-142-16,-6-10 0 0,1 8 0 0,-1-2 0 15,2 1 0-15,-1 5 0 0,1 1 0 0,-3 0 0 16,2-1 0-16,0 1 0 0,-1-3 0 0,3 0 0 16,-3-2 0-16,4-1 0 0,-1-3 0 0,1 1 0 15,3-4 0-15,1-1 0 0,5-4 0 0,2-3 0 16,13-4 0-16,1-3 0 0,6-2 0 0,12-7 0 16,0-7 0-16,-1 0 0 0,3-1 0 0,-1-3 0 15,0-2 0-15,2-6 0 0,-8-1 0 0,4 2 0 0,-1 4 0 16,-9 0 0-16,8 4 0 0,-13 10 0 0,-1-1 0 15,-6 2 0-15,-6 6 0 0,0 1 0 16,-7 5 0-16,-1-2 0 0,-1 1 0 0,-4 3 0 0,0-1 0 16,-1 2 0-16,-2 0 0 0,0-2 0 0,-3 4 0 15,0 0 0-15,0 0 0 0,0 0 0 0,0 11 0 16,0-11 0-16,-5 7 0 0,3-3 0 0,-1 3 0 16,-1-3 0-16,1 2 0 0,-1-2 0 0,-2 2 0 15,4-2 0-15,-7 4 0 0,0-1-1366 0,3 1-1478 16,-1 0 654-16</inkml:trace>
  <inkml:trace contextRef="#ctx0" brushRef="#br0" timeOffset="132185.84">24739 1967 162 0,'-9'-18'620'0,"0"0"4"0,4 6 2 0,-1 2-20 16,-1 2-21-16,2 0-32 0,1 3-55 0,0 1-55 15,3 2-45-15,1 2-44 0,-4 8-28 0,-4 7-25 16,1 1-31-16,-2 11-22 0,-4 3-26 0,2 0-11 16,2 0-27-16,0-1-13 0,1 3-22 0,8-3-5 15,-9-1-20-15,4-9-9 0,1-2-18 0,-1-2 0 16,3-3-34-16,-1-3-63 0,2 0 0 0,1-3 0 16,-1 0 0-16,-1-3 0 0,2-3 0 0,0 0 0 15,0 0 0-15,9-22 0 0,-2 6 0 0,-1 0 0 16,6-13 0-16,0 4 0 0,1-4 0 0,-3-1 0 15,4-3 0-15,-5 4 0 0,-1-4 0 0,3-2 0 16,-3 7 0-16,-3 10 0 0,-1 4 0 0,0 2 0 16,2 4 0-16,-3 2 0 0,-2 2 0 0,4 5 0 15,-1 5 0-15,0 4 0 0,1 9 0 0,9 6 0 16,-5 3 0-16,4 2 0 0,0 2 0 0,7 12 0 16,-6-16 0-16,3 4 0 0,-1 0 0 0,6-6 0 15,-4-1 0-15,-3-4 0 0,1-8 0 0,-5-1 0 16,-2-5 0-16,0 2 0 0,1-4 0 0,1-4 0 15,-5-2 0-15,2-5 0 0,2-5 0 0,0-1 0 16,-2-4 0-16,3-2 0 0,-2-7 0 0,0-2 0 16,-4-6 0-16,3-2 0 0,-2-9 0 0,5-3 0 15,-3-3 0-15,0 15 0 0,-2 1 0 0,0 5 0 16,-4 2 0-16,2 9 0 0,-3 2 0 0,-1 7 0 16,4 4 0-16,-3 2 0 0,-1 3 0 0,0 0 0 15,8 11 0-15,-7 2 0 0,3 5 0 0,4 0 0 16,-4 1-432-16,7 7-262 0,-2-1-484 0,4-1-1276 15,-4-6 565-15</inkml:trace>
  <inkml:trace contextRef="#ctx0" brushRef="#br0" timeOffset="133852.26">25286 2242 74 0,'-2'7'402'16,"0"-2"17"-16,-2 0 10 0,4-5 6 0,-2 6 0 15,2-6-6-15,-3 4-25 0,3-4-8 0,0 0-41 16,0 0-28-16,0 0-22 0,16-15-24 0,-4 2-10 15,-3 4-13-15,0-4-12 0,4-1-18 0,-3 0-9 16,3-2-11-16,2-6-17 0,-4 4-14 0,-5 3-2 16,3-1-6-16,-4-1-5 0,0 1-15 0,-4 3-15 15,1 3-1-15,-4 0-12 0,-1 0-13 16,0 5-21-16,-2 1 0 0,-4 2-17 0,9 2-6 16,-22 9-9-16,7-1-3 0,-2 4-12 0,-2 8-13 0,1 2 5 15,8-5 2-15,-2 7-33 0,6-5-1 0,2 6 0 16,3 1 0-16,2-8 0 0,6-1 0 0,2 0 0 15,0-2 0-15,5-1 0 0,1-4 0 0,4-1 0 16,2-5 0-16,-1-1 0 0,8-7 0 0,3 0 0 16,-4-4 0-16,-1 1 0 0,3-9 0 0,-5 0 0 15,3-3 0-15,-4-4 0 0,-3-2 0 0,7-2 0 16,-6-6 0-16,-1 6 0 0,5-19 0 0,-4 2 0 16,-4 10 0-16,-1-9 0 0,-6 8 0 15,-1 6 0-15,-1 3 0 0,-3 6 0 0,0 3 0 16,-1 8 0-16,-3-1 0 0,-1 3 0 0,3 3 0 0,-3 4 0 15,0 0 0-15,-8 12 0 0,-2 2 0 0,1 8 0 16,-4 3 0-16,-1 1 0 0,5 4 0 0,-5-1 0 16,7 4 0-16,-1 1 0 0,0-1 0 0,-1-3 0 15,3 2 0-15,5-1 0 0,-1 2 0 0,4-3 0 16,2-4 0-16,4-2 0 0,-4-7 0 16,1-1 0-16,2-3 0 0,-1-6 0 0,4 2 0 0,-1-2 0 15,-1-4 0-15,2 0 0 0,4-5 0 0,-1 1 0 16,0-5 0-16,-3-6 0 0,8-2 0 0,-5 1 0 15,5-10 0-15,-6 7 0 0,1 2 0 0,1-2 0 16,-3 2 0-16,-3 3 0 0,1 0 0 16,-5 4 0-16,1 1 0 0,-1 2 0 0,0 1 0 0,2 2 0 15,-6 1 0-15,0 0 0 0,4 13 0 0,-1-2 0 16,-1 1 0-16,0-2 0 0,0 2 0 0,2 4 0 16,-3 1 0-16,1-5 0 0,1-1 0 15,1-2 0-15,2 3 0 0,-2-3 0 0,4-2 0 16,1-1 0-16,-3-3 0 0,2 0 0 0,0-3 0 15,2-2 0-15,3 0 0 0,-3 0 0 0,-1-5 0 0,8-2 0 16,-3 0 0-16,0-4 0 0,-1-1 0 0,0 0 0 16,2 2 0-16,-1-3 0 0,0 1 0 0,-3 2 0 15,-1 5 0-15,-1-3 0 0,-1 2 0 0,-2 3 0 16,1 1 0-16,-5 0 0 0,-2 4 0 0,9-3 0 16,-9 3 0-16,0 0 0 0,0 0 0 15,8 11 0-15,-5-2 0 0,0 0 0 0,-3 4 0 0,7 2 0 16,-6-4 0-16,0 5 0 0,-1 1 0 15,3-2 0-15,1-2 0 0,0-1 0 0,-1-3 0 0,1-3 0 16,4 4 0-16,0-4 0 0,-1 0 0 0,3-3 0 16,1 0 0-16,-11-3 0 0,21-2-15 15,-9 0 3-15,6-1 5 0,-7-3 9 0,3-3-8 16,0 0 11-16,2-6 11 0,-1 1 1 0,-1 0-17 0,0-2 0 16,-1 3 0-16,2-1 0 0,-4 6 0 15,-4-2 0-15,0 6 0 0,-1-1 0 0,-2 0 0 0,0 2 0 16,-4 3 0-16,10-1 0 0,-10 1 0 15,0 0 0-15,14 9 0 0,-10-3 0 0,1 2 0 16,1 1 0-16,3 4 0 0,1-5 0 0,-2 2 0 0,1-2 0 16,1-2 0-16,0 2 0 0,2-4 0 0,-1 2 0 15,1-1 0-15,-2-1 0 0,2-4 0 16,-12 0-27-16,15-3 13 0,-15 3 15 0,13-7-4 0,-9 1 9 16,-1-1-4-16,-1-1 0 0,-4-1 16 0,4-2-16 15,-6 1 8-15,0-6-7 0,-5 0-3 16,2 3 0-16,0 2 0 0,1 0 0 0,-1 0 0 0,0 3 0 15,0 0 0-15,2-2 0 0,1 6 0 0,3-3 0 16,-2 2 0-16,3 5 0 0,4-8 0 0,0 2 0 16,5 1 0-16,4 1 0 0,2-2 0 15,3 2 0-15,0 0 0 0,5 1 0 0,-1 0 0 16,6 2 0-16,-8 2 0 0,3 1 0 0,-1 1 0 0,-4 3 0 16,1 0 0-16,-1 2 0 0,-1 5 0 0,0-4 0 15,-4 3 0-15,1 4 0 0,-2 1 0 16,-3 0 0-16,2-2 0 0,-6 0 0 0,0-2 0 15,-1-2 0-15,-2 0 0 0,-4-6 0 0,2 4 0 16,-1-4 0-16,-3 3 0 0,0-4 0 0,0 0 0 16,4-4 0-16,-8 6 0 0,8-6 0 0,-9-1 0 0,9 1 0 15,0 0 0-15,-9-8 0 0,9 2 0 0,0-3 0 16,4 1 0-16,6-7 0 0,4-6 0 0,1 1 0 16,4-1 0-16,4-2 0 0,4-3 0 0,17-7 0 15,-16 9 0-15,9-7 0 0,-3-3 0 16,-9 13 0-16,0-1 0 0,-4 2 0 0,0 0 0 15,-5 5 0-15,-5 2 0 0,-3 0 0 0,-3 3 0 0,1 1 0 16,-3 1 0-16,-1 5 0 0,1-3 0 0,0 4 0 16,-3 2 0-16,0 0 0 0,0 0 0 15,-9 10 0-15,1 0 0 0,2 5 0 0,-2 5 0 16,-1 4 0-16,-1-1 0 0,3 5 0 0,1 2 0 16,-2 1 0-16,2-3 0 0,2 2 0 0,0 3 0 0,3-3 0 15,-4 1 0-15,2-5 0 0,3-1 0 16,-4-4 0-16,7-2 0 0,-6-2 0 0,6-4 0 15,-2-1 0-15,-1-2 0 0,0-3 0 0,0-3 0 16,3 1 0-16,-3-5 0 0,0 0 0 0,0 0 0 16,10-1 0-16,-10 1 0 0,14-11 0 0,-6 4 0 15,5-6-159-15,-2-2-147 0,2 0-21 0,5-12-34 0,0 6-1 16,0-1 1-16,-1 8 17 0,-4-2 23 0,0 1 32 16,2 2 35-16,-6 2 57 0,0 3 59 15,0 0 67-15,-1 3 75 0,1-2 39 0,-8 2 46 16,3 0 36-16,-2 1 24 0,1 2 16 0,-3 2 7 15,1-7 8-15,-1 7-15 0,0 0-14 0,0 0-14 0,0 0-1 16,0 0-15-16,0 0-10 0,-23 7-11 0,17-1 3 16,-2 3 8-16,-1 1-14 0,0-4-5 15,0 4 3-15,-1 0-10 0,1 5-8 0,3-4-8 16,-1 0-4-16,2 1 7 0,4 4 6 0,1-5 5 16,6 2 13-16,-1-4-13 0,8 3-5 0,3 2-2 15,9-5-1-15,5 2-14 0,4 0-8 0,-1-2-3 0,0 1-7 16,1-2-43-16,-4-5 0 0,1 0 0 15,0-2-23-15,-13 2-55 0,1 1-25 0,-1-4-33 16,-7 2-43-16,-3-1-43 0,-2-1-65 0,-6 0-91 16,0 0-67-16,0 0-59 0,0 0-469 0,-22-13-1054 15,2 10 467-15</inkml:trace>
  <inkml:trace contextRef="#ctx0" brushRef="#br0" timeOffset="134050.16">26136 1869 5624 0,'-18'-4'194'0,"6"1"20"0,2 0 33 0,7 1 1 16,3 2 29-16,2-9 3 0,7 6-40 0,9-1-43 16,2 1-42-16,8-2-9 0,4 1-29 0,4 2-52 15,3 1-68-15,-1-1-123 0,16-2-156 0,-1-5-234 16,1 0-664-16,0 3-1278 0,-1-1 565 0</inkml:trace>
  <inkml:trace contextRef="#ctx0" brushRef="#br0" timeOffset="134483.28">28439 2173 5955 0,'11'-15'259'0,"5"4"-116"0,-2 1 49 16,-3-3 18-16,-3 6-7 0,2 2 12 15,-3 2-13-15,-2-1-30 0,-1 1-51 0,1 3-19 16,-5 0 5-16,9 5-18 0,-8 4-4 0,3-2-11 16,-6 10-12-16,2 2-62 0,-3-2 0 0,1 1 0 15,-3 1 0-15,1-1 0 0,3 0 0 0,1-2 0 0,0-5 0 16,0 1 0-16,1-1 0 0,3-1-6 15,3-2-2-15,2-2-6 0,-2-4 7 0,3-2 17 16,1-2 9-16,4-4-13 0,0 2-6 0,2-3 0 16,2-3 0-16,5-4 0 0,2-2 0 0,-4-3 0 15,5 1 0-15,-3 1 0 0,0 1 0 0,-10 3 0 16,4 4 0-16,-1 0 0 0,-1 2 0 0,-3 5 0 0,1-1 0 16,-4 5 0-16,4 0 0 0,-2 3 0 0,-3 3 0 15,5 4 0-15,-3 0 0 0,0 4 0 16,-3 1 0-16,0-1 0 0,-1 5 0 0,-3-3 0 15,-2-6 0-15,-1 0 0 0,-1-2 0 0,-3 2 0 16,-1-1 0-16,-3-1 0 0,-3-3-184 0,-7-1-190 0,-2-2-90 16,-1-3-102-16,-10-4-535 0,5-6-1192 15,-5 0 527-15</inkml:trace>
  <inkml:trace contextRef="#ctx0" brushRef="#br0" timeOffset="134650.16">28638 1813 5549 0,'-1'-19'264'0,"-2"2"-18"0,2 3 19 0,1 3-29 16,0 1-57-16,0 5-57 0,0-1-45 0,-1-2-14 15,-2 4-47-15,3 4-45 0,0 0-85 0,0 0-118 16,-10 20-150-16,5-4-187 0,-8 6-380 0,-2 3-1028 16,-6-1 456-16</inkml:trace>
  <inkml:trace contextRef="#ctx0" brushRef="#br0" timeOffset="135466.22">24257 3089 4189 0,'4'-11'351'0,"-3"3"-110"0,3 1-39 15,0 0 52-15,0 0 32 0,-3 1 22 0,3-4 21 16,0 7-2-16,1-1-13 0,-4 0-5 0,3 3-14 15,0-3-27-15,-3 1-22 0,-1 3-25 0,0 0-170 16,0 0-51-16,3 8 0 0,-3 4 0 0,-3 5 0 16,-1 3 0-16,-1 3 0 0,1 3 0 0,-2-1 0 15,6 0 0-15,-1-7 0 0,-2 1 0 0,6-2 0 16,-3-4 0-16,5 2 0 0,-3-5 0 0,6-1 0 16,0-2 0-16,1-4 0 0,2-2 0 0,3-1 0 15,1-3 0-15,2-2 0 0,2-3 0 0,-2-2 0 16,2-2 0-16,5-4 0 0,-1-4 0 0,-6 0 0 15,2 1 0-15,-5 6 0 0,-1-1 0 0,-3 4 0 16,-1 3 0-16,-2-1 0 0,-1 3 0 0,-2 2 0 16,0-1 0-16,-4 4 0 0,0 0 0 0,7 11 0 15,-3-2 0-15,-4 3 0 0,2-1 0 0,-2 6 0 16,2 0 0-16,-1 0 0 0,4 0 0 0,3-2 0 16,-7-3 0-16,4-1 0 0,-1-2 0 0,0 0 0 15,-1-2 0-15,4-1 0 0,-3-3 0 0,1-1 0 16,4-3 0-16,0-3 0 0,-3 1 0 0,6-2 0 15,3-2 0-15,-1-4 0 0,-1-3 0 0,8-3 0 16,-2-3 0-16,-9 6 0 0,3 2 0 0,1-1 0 16,-2 2 0-16,-4 3 0 0,0 3 0 0,-2 0 0 15,0 3 0-15,-3-2 0 0,1 2 0 0,-4 2 0 16,9 5 0-16,-6-1 0 0,-1 2 0 0,1 0 0 16,-1 4 0-16,2-2 0 0,0 1 0 0,1 0 0 15,0 0 0-15,-4-4 0 0,2 2 0 0,0-3 0 16,-1 2 0-16,0-2 0 0,1-2 0 0,-3-2 0 0,9-1 0 15,-9 1 0-15,13-7 0 0,-8 1 0 16,4 0 0-16,0-5 0 0,1-2 0 0,-1 0 0 16,3 0 0-16,-3 3 0 0,0 3 0 0,0-2 0 15,1 2 0-15,0 1 0 0,-2 3 0 0,-1 1 0 0,1 1 0 16,2 1 0-16,2 3 0 0,-1 5 0 0,0 2 0 16,2 3 0-16,-5-3 0 0,3 4 0 15,-3 1 0-15,5-1 0 0,-5 1 0 0,2-4 0 0,0-1 0 16,-2 0 0-16,-3-4 0 0,-1-1 0 15,1-3 0-15,-5-2-360 0,6-9-119 0,-6 0-88 0,-1-4-98 16,-8-13-355-16,-5 0-1105 0,-5-4 488 16</inkml:trace>
  <inkml:trace contextRef="#ctx0" brushRef="#br0" timeOffset="135583.87">24477 2592 4840 0,'-34'-15'307'0,"5"5"-127"0,10 0-11 0,4 5-38 16,4 2-12-16,5 2-37 0,3 4-12 0,3-3-19 15,10 11-17-15,8 1-48 0,7 6-96 0,5 6-154 0,17 2-214 16,-4-1-376-16,5 0-923 0,1-1 409 16</inkml:trace>
  <inkml:trace contextRef="#ctx0" brushRef="#br0" timeOffset="135870.21">25456 3016 5090 0,'14'-7'685'0,"-4"1"-195"0,-2 1-32 16,0-3 7-16,-4 3-48 0,3 1-45 0,-5 2-158 16,1 0-214-16,-3 2 0 0,9 1 0 0,-9-1 0 0,7 9 0 15,-5 2 0-15,3 7 0 0,-1 9 0 0,-3 3 0 16,-2 3 0-16,-3 16 0 0,4 2 0 16,-9 3 0-16,7 0 0 0,-5 1 0 0,-7 3 0 15,0-3 0-15,-1 5 0 0,1-6 0 0,0 0 0 16,1-4 0-16,7-1 0 0,-2-16 0 0,-2-2 0 15,5-3 0-15,-2-3 0 0,3-8 0 0,1-4 0 16,4-4 0-16,-2-5 0 0,-2-6 0 0,3 2-108 16,0 0-393-16,0-18-10 0,3 7-28 0,-2-17-28 15,1 1-13-15,-8-1-318 0,6-3-973 0,3-1 432 0</inkml:trace>
  <inkml:trace contextRef="#ctx0" brushRef="#br0" timeOffset="136401.71">25455 3361 760 0,'16'-54'169'0,"-3"7"73"15,-3 15 31-15,-3 4 31 0,-3 9 49 16,-2 2 42-16,1 0 27 0,-1 7 10 0,0 3-15 15,1 0-14-15,1 3-30 0,-1-1-28 0,3 3-16 0,-1 2-18 16,3 2-27-16,2 4-17 0,4 3-31 0,0 2-31 16,-1 4-18-16,2-3-16 0,5 8-24 15,-8-5-17-15,4 8-32 0,-6-6-24 0,1 0-13 16,-3 2-17-16,-3-1-19 0,-2 0-8 0,-1-2-2 16,-4-1 2-16,-1 1-4 0,1-3 7 0,-5 1-8 0,1-4-3 15,-2-1 4-15,3-1 2 0,-4 0-4 0,3-1 6 16,1-3 29-16,0 1 10 0,1-4 9 15,0 0 10-15,4-1-19 0,0 0-10 0,0 0 5 16,0 0-18-16,10-18-8 0,-1 9 6 0,5-6-4 16,7-3-5-16,3-3 7 0,1-1-16 0,16-7-13 0,-5-3 0 15,2-3 0-15,-3-6 0 0,-1-1 0 0,-2 5 0 16,-5-5 0-16,-4 2 0 0,-4 13 0 16,-3 2 0-16,-6 7 0 0,-4 1 0 0,-2 8 0 0,3 1 0 15,-5-1 0-15,2 7 0 0,0 0 0 0,-4 2 0 16,0 0 0-16,-13 16 0 0,0 7 0 0,-1 4 0 15,1-1 0-15,-1 3 0 0,0 1 0 0,3 1 0 16,1-1 0-16,3 0 0 0,3 0 0 0,0-2 0 16,6-3 0-16,2-6 0 0,-1-4 0 15,6 0 0-15,1-6 0 0,3 1 0 0,5-2 0 0,-1-4 0 16,1-2 0-16,1-5 0 0,-1-1 0 0,1-4 0 16,-1 0 0-16,5-5 0 0,-1-4 0 0,-2-1 0 15,-1 0 0-15,-6 3 0 0,1 0 0 16,-4 3 0-16,-2 4 0 0,-2-1 0 0,1 4 0 15,-2 2 0-15,-4-1 0 0,3 4 0 0,-4 0 0 0,5 8 0 16,-4-2 0-16,3 5 0 0,-1 2 0 0,-1 4 0 16,-3-1 0-16,2 3 0 0,3 0 0 0,0-1 0 15,1-2 0-15,3-1 0 0,-1-5 0 0,0-3 0 16,0-1 0-16,-1 0 0 0,1-6 0 0,3-2-165 16,-3-1-405-16,3-4-84 0,0-1-480 0,-1-6-1228 15,0-3 543-15</inkml:trace>
  <inkml:trace contextRef="#ctx0" brushRef="#br0" timeOffset="136533.31">26477 2977 3877 0,'-4'-18'480'0,"4"-2"-90"16,-5 5 3-16,0 3-17 0,1 3-41 15,2-2-43-15,-1 7-52 0,3-3-40 0,-1 0-48 0,-2 4-23 16,3 1-32-16,0 2-29 0,0 0-48 0,0 0-76 16,0 0-120-16,0 15-127 0,3-10-153 0,-3 0-554 15,1 6-1094-15,-1-3 484 0</inkml:trace>
  <inkml:trace contextRef="#ctx0" brushRef="#br0" timeOffset="137183.29">26863 3187 20 0,'-1'-12'575'0,"-2"1"11"0,-1-1-2 0,3 2-2 0,-1-1-16 15,0 4-15-15,-2 0-42 0,4 2-59 0,-1 2-47 16,1 3-41-16,-10 0-36 0,10 0-29 0,-15 11-36 16,1-2-13-16,2 3-26 0,-1 3-15 15,-6 4-12-15,6-2-30 0,2-1-9 0,-1 7-15 16,5-6-12-16,2 1-19 0,2-2-2 0,4 2-6 0,6-3-15 16,3-2-5-16,3 0-9 0,3-5-6 15,2 0-40-15,3-4-27 0,8-1 0 0,0-3 0 16,1 0 0-16,2-3 0 0,-5-3 0 0,-6 0 0 15,6-6 0-15,-8 2 0 0,0-1 0 0,2-6 0 16,2 0 0-16,-9 5 0 0,-4-2 0 0,-1 2 0 0,-2 4 0 16,0-2 0-16,-3 5 0 0,0 0 0 0,0 0 0 15,-3 1 0-15,3 0 0 0,-4 4 0 0,0 0 0 16,0 0 0-16,-4 15 0 0,4-7 0 0,-4 4 0 16,4 0 0-16,-4 1 0 0,4 5 0 0,2-1 0 15,0-1 0-15,1-4 0 0,-2 1 0 0,8-3 0 16,1-2 0-16,-1 1 0 0,10-1 0 0,-1-4 0 15,1-2 0-15,-2-2 0 0,3-1 0 0,2-1 0 16,-4-5 0-16,10-2 0 0,-2-6 0 0,-3 1 0 16,0-4 0-16,-3-2 0 0,1-4 0 0,2-2 0 15,-3-4 0-15,7-10 0 0,1 1 0 0,-5-7 0 16,-5-3 0-16,5 0 0 0,-5 2 0 0,-7 15 0 16,-2 1 0-16,0 3 0 0,-4 10 0 0,-3 3 0 15,0 2 0-15,1 4 0 0,-1 2 0 16,-4 3 0-16,2 4 0 0,0 0 0 0,-13 11 0 0,2 1 0 15,-1 10 0-15,-2 8 0 0,2-2 0 0,0 7 0 16,-1 11 0-16,4-11 0 0,-3 9 0 0,5-8 0 16,3-1 0-16,0 0 0 0,5 1 0 15,3-2 0-15,0-3 0 0,5 0 0 0,-1-6 0 0,-1-7 0 16,1-3 0-16,3 0 0 0,1-1 0 0,3-7 0 16,1 2 0-16,1-5 0 0,3-4 0 0,1-2 0 15,-3-2 0-15,0-4 0 0,5-6-51 0,-1-3-500 16,-3-5-134-16,-1-3-466 0,-1-4-1247 0,-3-3 552 15</inkml:trace>
  <inkml:trace contextRef="#ctx0" brushRef="#br0" timeOffset="137333.53">27604 2984 4372 0,'-20'-4'487'0,"2"-2"-153"0,5 4 34 0,2-3-15 16,2 2-31-16,1 2-39 0,4-1-45 15,-1-2-47-15,5 4-40 0,14-2-31 0,5 1-27 0,10-3-40 16,-1 2-39-16,2 3-69 0,0-1-68 15,-1 0-91-15,-8-5-119 0,0 2-163 0,-4-4-531 16,1-3-1112-16,-5-2 493 0</inkml:trace>
  <inkml:trace contextRef="#ctx0" brushRef="#br0" timeOffset="137466.7">27089 2710 543 0,'-14'-1'522'0,"4"-2"-22"0,2 3-38 0,0-1-43 15,8 1-39-15,-6 1-42 0,6-1-42 0,0 0-87 16,22 8-136-16,-13-2-194 0,5-3-483 0,13 6-654 16,9-1 289-16</inkml:trace>
  <inkml:trace contextRef="#ctx0" brushRef="#br0" timeOffset="137650.12">28430 3160 765 0,'5'4'770'16,"3"-2"-81"-16,-3-1-61 0,-1 2-58 0,-2-2-78 15,1 2-97-15,1-2-102 0,-3 2-128 0,-1-3-123 16,-1 9-141-16,-4-2-145 0,-3 5-162 0,-5-4-271 16,-2 4-734-16,-11 5 326 0</inkml:trace>
  <inkml:trace contextRef="#ctx0" brushRef="#br0" timeOffset="138232.28">24978 4093 6740 0,'-1'-19'238'0,"0"-6"-116"0,3 8 46 15,6-1 49-15,4 3 41 0,0 1 17 0,2 2-102 16,0 1-173-16,3 4 0 0,-2 4 0 0,0 0 0 16,2 4 0-16,3 2 0 0,-7 0 0 0,4 4 0 15,-2 3 0-15,2-1 0 0,-7 0 0 0,5 4 0 16,-1-2 0-16,-1 4 0 0,4-3 0 0,-4 3 0 16,5-3 0-16,8 1 0 0,1-4 0 0,1-4 0 15,4-1 0-15,7-1 0 0,13-7 0 16,-1-1 0-16,-14 0 0 0,17-3 0 0,-2-6 0 0,-1-2 0 15,-1 0 0-15,5-3 0 0,5-2 0 0,-7-3 0 16,-6-2 0-16,0 2 0 0,-14 11 0 0,-3 1 0 16,-2 0 0-16,-1 6 0 0,-11 2 0 0,2 0 0 15,-5 2 0-15,-3 2 0 0,3 0 0 16,-4 6 0-16,-1 2 0 0,-1-1 0 0,0 2 0 0,-1 0 0 16,-1 4 0-16,0 1 0 0,2 1 0 0,-4-4 0 15,5 3 0-15,-1-3 0 0,3 3 0 0,5-3 0 16,-1-3 0-16,3 0 0 0,3-3 0 0,10-2 0 15,-10-3 0-15,8-2 0 0,2 1 0 0,-3-4 0 16,-7-3 0-16,9 0 0 0,1-2 0 0,-5 0 0 16,4-1 0-16,0-2 0 0,-2-1 0 0,1 0 0 15,0 1 0-15,-8 5 0 0,5-2 0 0,-5 4 0 16,-1 1 0-16,-6 2 0 0,1 2 0 0,-1 0 0 16,0 2 0-16,-1 2 0 0,0 1 0 0,-1-2 0 15,0 4 0-15,-1 0 0 0,4 2 0 0,-3 1 0 0,5 0 0 16,2 1 0-16,1-3 0 0,0-2 0 15,9 2 0-15,-1-1 0 0,1-3 0 0,7-5 0 0,-2-2 0 16,-4-3 0-16,-1-4 0 0,3-3 0 0,-7-4-624 16,2-3-638-16,-9-2-1366 0,0-4 605 15</inkml:trace>
  <inkml:trace contextRef="#ctx0" brushRef="#br0" timeOffset="139149.94">25253 2369 129 0,'-4'-1'386'0,"4"1"-10"0,0 0-29 16,0 0-15-16,0 0 30 0,0 9 9 0,0-9-2 15,4 10-3-15,-3 1 12 0,2 0-7 0,3 2-33 16,-1-1-20-16,1 0-14 0,2-1-22 0,1 3-12 16,5 1-17-16,-1-2-16 0,4 0-10 0,2-4-16 15,10 5-23-15,1-5-9 0,2-1-6 0,0-4-26 16,1 4-8-16,0-3-7 0,5-4-19 0,-2 0-6 15,0-1 0-15,1-1 0 0,0-2-14 0,3-1 3 16,-5-2 13-16,1 1 0 0,0-1-3 0,-1 1-47 16,-1-2-59-16,-5-1 0 0,-2 0 0 0,-5 4 0 15,-3 2 0-15,-2 0 0 0,1 1 0 0,-6-1 0 16,1 2 0-16,-1 0 0 0,-1 3 0 0,2-1 0 16,-2 4 0-16,5 5 0 0,-1-3 0 0,-1 4 0 15,4 1 0-15,-3-4 0 0,1 3 0 0,4 6 0 16,-1 0 0-16,4-1 0 0,-1-2 0 0,-8 0 0 15,5-4 0-15,-1-3 0 0,7 4 0 0,-4-3 0 16,-2-1 0-16,8-2 0 0,0-3 0 0,-5 1 0 16,1-3 0-16,5-1 0 0,-1-3 0 0,1 0 0 15,0-4 0-15,3 1 0 0,1-4 0 0,0-2 0 16,2-2 0-16,-1-3 0 0,-1 2 0 0,4-1 0 16,-4-1 0-16,-1 1 0 0,-1 7 0 0,0-2 0 15,-12 3 0-15,3 1 0 0,-2 5 0 0,-1 2 0 16,-1 0 0-16,-4 1 0 0,6 6 0 0,-6 1 0 15,3 1 0-15,0 2 0 0,-1 5 0 0,-2 0 0 16,7 2 0-16,-1 0 0 0,-5-4 0 0,1-2 0 16,2 1 0-16,6-1 0 0,-3-1 0 0,9 2 0 15,3-7 0-15,0 2 0 0,4-6 0 0,-2-1 0 16,6-1 0-16,-3 1 0 0,0-3 0 0,1-4 0 16,12 0 0-16,-9 0 0 0,-3-4 0 0,-2 2 0 15,3-1 0-15,12-6 0 0,-16 4 0 0,4 1 0 16,-5 1 0-16,-4-1 0 0,-2-1 0 0,0 4 0 15,-3-2 0-15,-6 5 0 0,-6 2 0 0,5-5 0 16,-5 5 0-16,-3 1 0 0,-1-1 0 0,0 0 0 16,-2 0 0-16,0 2 0 0,0 0 0 0,-7 0 0 15,9-1 0-15,-9 1 0 0,7 0 0 0,-7 0 0 16,5-1 0-16,-5 1 0 0,2 6-398 0,-2-6-902 16,0 0-1406-16,0 0 622 0</inkml:trace>
  <inkml:trace contextRef="#ctx0" brushRef="#br0" timeOffset="142335.68">23649 943 4328 0,'1'-25'176'0,"-2"-1"-18"15,-3-2-16-15,3 5 65 0,-2 6 67 0,2 2 21 16,1 15-19-16,-4-22-19 0,4 22-29 0,-2-13-23 16,2 13-34-16,0 0-21 0,0 0 2 0,0 0-5 15,-11 22-5-15,6 5-1 0,0 5-5 0,1 1-10 0,-6 14-7 16,5-13-12-16,-4 12-8 0,3 0-8 0,-2-12-27 16,2-1-64-16,0 14 0 0,1-16 0 15,0-3 0-15,3-9 0 0,0-1 0 0,-3-2 0 16,4-4 0-16,0-3 0 0,1-4 0 0,-1-2 0 15,-1 1 0-15,2-4 0 0,0 0 0 0,0 0 0 16,3-26 0-16,-2 4 0 0,2-5 0 0,0-4 0 16,-1-2 0-16,0-16 0 0,3 2 0 0,-1-4 0 15,3-3 0-15,2-2 0 0,-2-2 0 0,2-2 0 16,1 4 0-16,4 8 0 0,-6 17 0 0,1 1 0 16,5 6 0-16,-2 7 0 0,2 1 0 0,0 4 0 15,5 4 0-15,8 1 0 0,0 4 0 0,-27 3 0 16,57 11 0-16,-25-5 0 0,-4 4 0 0,-4 0 0 15,2 5 0-15,-3-1-144 0,-4 6-374 0,-6-8-68 16,-3 3-95-16,-7-3-363 0,-3-12-1131 0,-13 33 500 16</inkml:trace>
  <inkml:trace contextRef="#ctx0" brushRef="#br0" timeOffset="143633.29">23406 1060 3528 0,'-14'10'183'0,"4"-2"-127"0,2-3-13 0,4 0 134 16,3 2 40-16,-2-1 16 0,3-6 4 0,8 5-23 15,0-3-28-15,3 0-11 0,2-2-15 0,6 0-14 0,2-1-18 16,2 0-9-16,5-2-21 0,1 0-37 0,1-2-39 16,-1-1-49-16,-2 1-32 0,-3 0-60 0,3-1-24 15,2 1-26-15,0 0-10 0,-8 1 1 16,1-1 18-16,-3 0 17 0,-1-1 16 0,-8 3 31 16,4-1 37-16,-5 1 35 0,-4 2 43 0,3 1 26 15,-2-3 11-15,-6 3 15 0,0 0 33 0,12 9 31 16,-13 0 17-16,-3 2 4 0,0 3 11 0,-1 3-6 15,1 2-5-15,-4-1-2 0,7 1-2 0,-4 7-8 16,5-1-13-16,1-9 7 0,-1 4-28 0,4-3 15 16,1-3-18-16,5-1-1 0,-3-2-3 0,2-3-1 15,1 0 1-15,5 0 10 0,-2-6 3 0,5 1-5 16,-1-3-4-16,2-3 1 0,1-2-2 0,-2-5 0 16,0 2 6-16,-3-5 3 0,2 1-115 0,3-4 0 15,-7 0 0-15,3-5 0 0,-2 1 0 0,-7 2 0 16,1 1 0-16,-3 5 0 0,0 2 0 0,-1 0 0 15,0 3 0-15,-3 2 0 0,0 1 0 0,-1 4 0 16,0 0 0-16,0 0 0 0,3 15 0 0,-2-6 0 16,2 4 0-16,-2 3 0 0,2 1 0 0,3 2 0 15,0-3 0-15,3 2 0 0,2-3 0 16,1 0 0-16,5-5 0 0,0-1 0 0,-1 2 0 16,3-6 0-16,2-2 0 0,2 2 0 0,-4-5 0 0,1-2 0 15,1-1 0-15,-1 0 0 0,-2-2 0 16,1-4 0-16,-1-2 0 0,-4 1 0 0,0-2 0 15,8-6 0-15,-9 2 0 0,0-6 0 0,3-4 0 16,-2 0 0-16,-1-8 0 0,-6 2 0 0,3-15 0 16,-6 13 0-16,-1 0 0 0,0 6 0 0,-4 1 0 15,-2 8 0-15,4 0 0 0,-1 5 0 0,0 14 0 16,-6-27 0-16,6 27 0 0,-5-16 0 0,5 16 0 16,0 0 0-16,-6-10 0 0,6 10 0 0,0 0 0 15,0 0 0-15,-30 28 0 0,21-10 0 0,-5 7 0 16,1 1 0-16,3 2 0 0,0-2 0 0,2 5 0 15,4-1 0-15,3 3 0 0,-3-3 0 0,4-3 0 16,4 0 0-16,-3 0 0 0,7-8 0 0,2 5 0 16,2-7 0-16,-1-2 0 0,2-2 0 0,-1-4 0 15,4 1 0-15,3-4 0 0,0-1 0 0,-1-1 0 16,2-2 0-16,-1-1 0 0,1-4 0 0,-1-2 0 16,-1-4 0-16,3 0 0 0,-2-2 0 15,1-6 0-15,1-3 0 0,-1-2 0 0,-1-6 0 0,1 0 0 16,-1-3 0-16,-6-2 0 0,8-9 0 0,-8 8 0 15,-3 1 0-15,2 2 0 0,-3 5 0 16,-3 4 0-16,-1 5 0 0,-1 6 0 0,-4 11 0 0,5-15 0 16,-5 15 0-16,0 0 0 0,0 0 0 0,0 7 0 15,0-7 0-15,-9 30 0 0,2-4 0 0,0 4 0 16,3-1 0-16,2 3 0 0,-1-2 0 0,3 2 0 16,0-1 0-16,4-1 0 0,1-2 0 0,3-4 0 15,1 2 0-15,-2-8 0 0,4-2 0 16,-1-1 0-16,1-1 0 0,0-5 0 0,0-1 0 15,-1-2 0-15,2-2 0 0,0-1 0 0,1 0 0 16,1-6 0-16,-1 0 0 0,0-1 0 0,-2-1 0 16,2-5 0-16,1-2 0 0,-1-2 0 0,-1-2 0 15,6-3 0-15,-11 4 0 0,6-2 0 0,-5 0 0 16,-2 8 0-16,-1-2 0 0,-1 5 0 0,0-1 0 16,-2 2 0-16,1-1 0 0,-2 2 0 0,-1 4 0 15,0 0 0-15,0 0 0 0,0 0 0 0,0 0 0 16,5 18 0-16,-6-11 0 0,2 4 0 0,1-1 0 15,-1 2 0-15,0-1 0 0,3-2 0 0,1 2 0 16,0-2 0-16,5 0 0 0,-2-2 0 0,1 1 0 16,1-5 0-16,-1 0 0 0,4-2 0 0,-2-2 0 15,2-2 0-15,4-3 0 0,-4 1 0 0,2-4 0 16,-1-1 0-16,1 1 0 0,-3-6 0 0,1 1 0 16,1-2 0-16,-3 0 0 0,3 1 0 0,-3 1 0 15,-4 3 0-15,0 0 0 0,0 2 0 0,-2 1 0 16,-3 2 0-16,1 1 0 0,1 0 0 0,-4 5 0 15,2-3 0-15,-2 3 0 0,0 0 0 0,0 0 0 16,2 15 0-16,-2-5 0 0,0 7 0 0,0 1 0 16,-4 7 0-16,0 5 0 0,3-1 0 15,-1 2 0-15,0 2 0 0,2 1 0 0,-5-3 0 16,5 6 0-16,-2 12 0 0,0-14 0 0,2 2 0 16,-5-3 0-16,7-4 0 0,1-3 0 0,-9-1 0 15,4-5 0-15,-2-5 0 0,1-2 0 0,1-4 0 16,-4 1 0-16,1-2 0 0,-4-3 0 0,-1-3 0 15,-1-3 0-15,-7-2 0 0,1-3 0 0,-2-2 0 16,0-1 0-16,-3-6 0 0,0-1 0 0,3-8 0 16,2-2 0-16,4-2 0 0,5-1 0 0,7-3 0 15,6-3 0-15,11-13-533 0,12 8-86 0,3 0-555 16,12 1-1270-16,1 2 562 0</inkml:trace>
  <inkml:trace contextRef="#ctx0" brushRef="#br0" timeOffset="144334.7">26219 1027 5088 0,'13'-13'197'0,"-8"4"-54"0,1-2 54 0,-2 7 70 0,0-3 25 16,2 1 27-16,-2 2 0 0,-4 0-34 15,0 4-39-15,7-4-11 0,-7 4-10 0,0 0-2 16,-3 18-68-16,-2-3-155 0,2 3 0 0,-3 3 0 0,2 3 0 16,0 2 0-16,-1-5 0 0,4 5 0 0,-3 0 0 15,0-6 0-15,4-2 0 0,-1-2 0 16,1 0 0-16,-3 0 0 0,1-6 0 0,-1-3 0 0,2 1 0 15,1-3 0-15,0-5 0 0,0 7 0 16,0-7 0-16,0 0 0 0,0 0 0 0,0 0 0 16,10-25 0-16,-5 5 0 0,2-5 0 0,-1-5 0 15,3-5 0-15,5-11 0 0,-2-6 0 0,4-1 0 16,-2 4 0-16,-4 0 0 0,3 14 0 0,-4 2 0 16,3 10 0-16,-6-1 0 0,-1 10 0 0,-1 3 0 15,-4 11 0-15,0 0 0 0,0 0 0 0,0 0 0 16,0 0 0-16,0 0 0 0,15 34 0 0,-11-6 0 15,-4-3 0-15,4 6 0 0,-6-1 0 0,4-1 0 16,-4 1 0-16,2-2 0 0,2 1 0 0,-2-4 0 16,0-6 0-16,1-2 0 0,-2-5 0 0,1-2 0 15,1-2 0-15,-2-1 0 0,2 0 0 0,1-2 0 16,-2-5 0-16,4 4 0 0,-4-4 0 0,0 0 0 16,21-14 0-16,-8 2 0 0,-2-2 0 0,2-3 0 15,4-7 0-15,0-2 0 0,0-6 0 16,1 1 0-16,1 1 0 0,-2 3 0 0,0 0 0 0,-6 11 0 15,-1 5 0-15,-2-1 0 0,-8 12 0 0,0 0 0 16,13-7 0-16,-9 12 0 0,-1 5 0 0,1 1 0 16,-4 10 0-16,0 6 0 0,0 0 0 0,0 1 0 15,0 3 0-15,0-1 0 0,0-1 0 16,4-2 0-16,0-1 0 0,0-8 0 0,2 1 0 0,3-3 0 16,0-2 0-16,0-5 0 0,5-1 0 15,-5-2 0-15,5-2 0 0,3 1 0 0,-2-5 0 16,-2-2 0-16,5-2 0 0,-2 0 0 0,0-3 0 15,-1-4 0-15,-2-4 0 0,0 1 0 0,3-7 0 16,1 1 0-16,-7-4 0 0,3 7 0 0,-5 0 0 0,-3 6 0 16,0 1 0-16,-4 3 0 0,3 3 0 0,1-1 0 15,-5 5 0-15,0 0 0 0,0 0 0 16,-9 19 0-16,4-4 0 0,-3 3 0 0,-1 5 0 16,-2 1 0-16,3 0 0 0,3-4 0 0,1-2 0 15,4 0 0-15,0-1 0 0,1 0 0 0,6-8 0 16,-2 2 0-16,3-3 0 0,2-1 0 0,3-4 0 15,1-4-519-15,2-2-105 0,1-4-551 0,5-4-1273 16,-3 0 564-16</inkml:trace>
  <inkml:trace contextRef="#ctx0" brushRef="#br0" timeOffset="144466.29">27121 765 4825 0,'-7'-17'159'0,"-9"-4"6"15,6 7 51-15,1 5-10 0,9 9-31 0,-18-12-48 16,18 12-31-16,0 0-25 0,0 0-15 0,0 0-9 15,0 0-43-15,-22 34-58 0,28-16-87 0,6 5-109 16,2 0-156-16,-1-2-477 0,10-2-956 0,3 0 422 16</inkml:trace>
  <inkml:trace contextRef="#ctx0" brushRef="#br0" timeOffset="145366.59">27507 965 4161 0,'0'0'279'0,"0"-10"-14"0,0 7 23 16,0 3 5-16,-7-8-27 0,7 8-10 0,-13-1 4 15,13 1-27-15,-23 9-24 0,9 0-12 0,0 3-17 16,-3-1-12-16,-3 6-21 0,2 2-23 0,1 2 6 16,-1-2-26-16,5-2-2 0,1-3-49 0,-1 0-41 15,0 1-21-15,0-2-34 0,-1-1-25 0,5-4-30 16,-7 1-32-16,4-6-18 0,-1-1-24 0,-2 2-12 16,4-4-18-16,11 0 1 0,-19-8-11 0,11 1 24 15,3-2 9-15,-2 0 16 0,3-2 19 16,1-5 10-16,3-2 17 0,1 2 28 0,3-2 32 15,1 1 38-15,-1 0 27 0,-1 5 26 0,3 0 32 16,-2 2 26-16,2-2 19 0,-4 7-3 0,2 0 1 16,3 2-4-16,-7 3 5 0,12 0 8 0,-12 0 2 0,16 10-4 15,-7-2-6-15,3 5-12 0,1 3-9 16,-4-1-6-16,6 1-9 0,-2 0-7 0,6 5-5 16,1-3-3-16,1-2-9 0,2-2 1 0,-1 1-2 15,1-1-7-15,0-1 0 0,-3-3-4 0,1-4-6 16,-2 0-1-16,3-3-7 0,-3 1-3 0,0-2-7 15,4-1-11-15,-5-1 3 0,1-1-9 0,2-2-1 16,-5 0 3-16,2-2-8 0,0-3 0 0,-3 2 6 16,2-6-4-16,2 3 6 0,0-10-4 0,1 1-6 15,-4-4 2-15,0 0 8 0,-6 6-2 0,-4 0 7 16,2 1 24-16,-7 2 0 0,0 3-4 0,-2-1 9 16,-1 0 5-16,-4 4 5 0,-1-2-6 15,-3 5 2-15,-2 3-3 0,-3 4-5 0,1 3 9 16,-3 1-9-16,0 7-2 0,1 0-3 0,0 0 0 0,5 0-6 15,3 3 6-15,1 1-6 0,3-1 7 0,6 2-8 16,3-1-2-16,4-3-1 0,11 5-8 0,6-4-10 16,5-3-10-16,2-1 4 0,1-2-17 15,1-6 2-15,1 0-8 0,15-2 9 0,-12-3 7 16,-4-3-3-16,2 0 2 0,-3-6 4 0,0 1 5 16,-6-4-1-16,0-2 17 0,-1-2 9 0,-5-2 15 15,-2 0 7-15,-7 3 17 0,-3 2 16 0,-1 1 11 16,-5 1-2-16,1 3-3 0,-5-1-56 0,-2 3-23 15,-5 0 0-15,-2 2 0 0,-3 4 0 0,-6 2 0 16,-1 4 0-16,-2 2 0 0,-6 4 0 0,3 2 0 16,-2 2 0-16,2-1 0 0,6-2 0 0,3 1 0 15,1 1 0-15,6-4 0 0,2 1 0 0,1-2 0 16,1 2 0-16,5-5 0 0,3 3 0 0,4-3 0 16,4-4 0-16,6 2 0 0,3-4 0 0,2-2 0 15,5-2 0-15,0-2 0 0,-1-4 0 0,-2-3 0 16,2-2 0-16,-1-2 0 0,-3-4 0 0,-3-3 0 15,3-2 0-15,-4-4 0 0,-1-2 0 0,5-18 0 16,-5 4 0-16,-1-11 0 0,-3 0 0 0,1 0 0 16,4-26 0-16,-14 29 0 0,3 0 0 15,-5 5 0-15,-3 14 0 0,0 5 0 0,-3 9 0 16,2 4 0-16,-2 7 0 0,3 10 0 0,0 0 0 16,0 0 0-16,0 0 0 0,0 0 0 0,-47 52 0 15,38-20 0-15,3 15 0 0,2 3 0 0,4 1 0 16,2 6 0-16,2-3 0 0,1 3 0 0,3-1 0 15,0-2 0-15,1-3 0 0,1-3 0 0,3 0 0 16,-7-16 0-16,2-2-206 0,-3-1-64 0,4-10-61 16,-4-1-81-16,3-3-72 0,-3-4-136 0,1-8-358 15,4 3-1060-15,-1-6 469 0</inkml:trace>
  <inkml:trace contextRef="#ctx0" brushRef="#br0" timeOffset="145500.12">29065 1091 4086 0,'0'0'222'0,"12"-1"-87"0,-12 1-48 0,0 0-24 16,0 0 11-16,0 0-20 0,0 0-7 16,0 0-6-16,-21 12-31 0,11-6-73 0,-7 6-124 15,-1 0-179-15,-6 1-335 0,-5 1-759 0,-1 1 336 16</inkml:trace>
  <inkml:trace contextRef="#ctx0" brushRef="#br0" timeOffset="146483.44">23749 1498 407 0,'-4'-5'492'0,"1"1"3"0,1 2-1 15,2 2-18-15,-6-5-25 0,6 5-26 16,-2-1-34-16,2 1-32 0,0 0-26 0,0 0-35 16,0 0-17-16,0 0 9 0,-6 10-11 0,6-2-24 0,0 3-23 15,1-1-21-15,-1 3-19 0,5 1-21 0,3 3-5 16,7 3-19-16,4-2-21 0,4-2-5 16,4-1-14-16,5-3-7 0,5-5-17 0,14-6 6 0,4-2-5 15,5-7-1-15,0-5-4 0,2 0 5 16,-5 0-4-16,3-3-2 0,-4-3 6 0,2-2-4 15,-7 1-12-15,0-3-68 0,3-2 0 0,-4 0 0 0,-4 3 0 16,-12 7 0-16,1-1 0 0,-6 4 0 16,2 5 0-16,-3 0 0 0,-6 1 0 0,-2 4 0 0,1 0 0 15,0 5 0-15,6 7 0 0,-4 1 0 16,7 2 0-16,-4 5 0 0,2 4 0 0,2 0 0 16,12 8 0-16,-11-8 0 0,1-2 0 0,16 7 0 15,-6-1 0-15,-5-10 0 0,13 1 0 0,1-6 0 16,-12-3 0-16,12-2 0 0,-13-3 0 0,-2-5 0 15,1 0 0-15,5-3 0 0,-6-4 0 0,-2-2 0 16,2 1 0-16,-1-5 0 0,-2 1 0 0,4-5 0 16,7-5 0-16,-2-3 0 0,-9 8 0 0,9-8 0 15,-11 10 0-15,-1 0 0 0,-2 5 0 0,-1 3 0 16,-2 0 0-16,-4 7 0 0,2-1 0 0,-5 2 0 16,3 7 0-16,6 4 0 0,-7-3 0 0,-1 4 0 15,5 3 0-15,3 0 0 0,-4 3 0 0,0-2 0 16,4 1 0-16,-1-2 0 0,-2-3 0 0,5-2 0 15,2 1 0-15,2-3 0 0,-1 0 0 0,4-2 0 16,-3-5 0-16,6-1 0 0,0 1 0 0,-2-1 0 16,0-1 0-16,1-3 0 0,1-5 0 0,-1 0 0 15,-1 2 0-15,13-8 0 0,-14 6 0 0,0-4 0 16,0 1 0-16,-3 3 0 0,-2 2 0 0,-1 1 0 16,-2-1 0-16,-9 4 0 0,-2-1 0 0,2 5 0 15,0-2 0-15,-3 4 0 0,3 4 0 0,-4 0 0 16,3 3 0-16,1-1 0 0,8 5 0 0,-4 0 0 15,5-1 0-15,-1 2 0 0,1-3 0 0,2 0 0 16,2 0 0-16,1-1 0 0,3 0 0 0,-1 2 0 16,5-2 0-16,10 1 0 0,-12-3 0 0,1-1 0 15,1-1 0-15,9-3 0 0,-8 0 0 0,9-2 0 16,-9-2 0-16,9-1 0 0,2-2 0 0,-1-3 0 16,-2 0 0-16,2-6 0 0,-3-2 0 0,5 6 0 15,-5-5 0-15,-11 4 0 0,14-5 0 0,-15 5 0 16,-4 1 0-16,-3 1 0 0,-8 3 0 0,-2 0 0 15,-7-1 0-15,0 1 0 0,-3 1 0 0,-1 0 0 16,-2 1 0-16,-2 0 0 0,-4 3 0 0,-4-7 0 16,4 7 0-16,-17-9 0 0,-3 3-72 0,-4-3-1282 15,-4 2-1465-15,0 0 648 0</inkml:trace>
  <inkml:trace contextRef="#ctx0" brushRef="#br0" timeOffset="149783.34">19825 13597 309 0,'0'0'451'0,"0"0"8"15,-1-4 3-15,1 4 1 0,1-5-25 0,-1 5-32 16,0 0-35-16,0 0-36 0,0 0-31 0,0 0-23 16,0 0-10-16,0 0-15 0,0 0-5 0,12 7-18 15,-3-3-10-15,2-3-7 0,1 0-23 0,9-1-11 0,1 1-7 16,5 1-21-16,1-4 1 0,5 1-7 15,2-1-19-15,-2 1-6 0,0-3-13 0,7 1-7 16,-8-1-7-16,0 0-3 0,0 1-2 0,-3-1-12 16,3-1-3-16,-3-1-1 0,2 3-6 0,-4-1-10 0,-5 0-9 15,-3 1 2-15,0 0-7 0,-1 1-4 16,0 1 1-16,0 0-5 0,-7 1-12 0,1 1 6 0,0 1-2 16,0-1-29-16,-3 2 0 0,2 0 0 0,1 1 0 15,-1 1 0-15,1-2 0 0,1 2 0 0,3 3 0 16,5-4 0-16,-2 1 0 0,4 1 0 0,4-2 0 15,5-1 0-15,-3 0 0 0,2-3 0 0,-2 2 0 16,-7-2 0-16,6-4 0 0,-5 1 0 0,-3 2 0 16,1-3 0-16,-2-2 0 0,0 1 0 0,-1-1 0 15,-1-1 0-15,-6 1 0 0,1 0 0 0,-3-1 0 16,0 1 0-16,-3 2 0 0,-1 0 0 0,-5 1 0 16,5 2-372-16,-5 1-304 0,0 0-515 15,0 0-1289-15,0 0 570 0</inkml:trace>
  <inkml:trace contextRef="#ctx0" brushRef="#br0" timeOffset="151135.09">25391 13643 149 0,'0'0'402'0,"0"-6"9"15,0 6 18-15,0-6-1 0,-1 1-11 0,1 5-10 0,-3-4-12 16,3-1-15-16,0 5-14 0,0 0-16 0,0 0-22 16,0-4-21-16,0 4-19 0,0 0-19 0,0 0-23 15,0 0-27-15,0 0-17 0,0 0-10 0,0 0-22 16,0 0-7-16,10 9-22 0,-6-6-4 0,1-1-9 15,4 1-7-15,4-1 0 0,7 1-23 0,9-3-4 16,1-1-11-16,2-3-1 0,0-1-12 16,0 2-6-16,0-2-8 0,5-1-6 0,-4-1-5 0,0 0-5 15,2-4 1-15,-3 2 1 0,-5-3 6 0,0 1 9 16,-2 1 1-16,-4 2 17 0,-5 0-53 0,0 2-22 16,-4 0 0-16,-3 0 0 0,0 3 0 0,-1-2 0 15,-2 5 0-15,-1 0 0 0,3 2 0 0,-3 1 0 16,-1 0 0-16,2 2 0 0,1 3 0 0,-2 1 0 15,1 0 0-15,1 2 0 0,0-1 0 0,5 1 0 16,1 0 0-16,1 2 0 0,-1-4 0 0,2-1 0 16,-1 0 0-16,4-3 0 0,0-1 0 0,2-3 0 15,0 1 0-15,0-5 0 0,0 3 0 0,-1-2 0 16,3-1 0-16,0-1 0 0,-3-2 0 0,-1-2 0 16,2 1 0-16,-4 0 0 0,4-4 0 0,-1 1 0 0,-2 1 0 15,-2 0 0-15,-1 2 0 0,0 0 0 16,-2 1 0-16,-3 1 0 0,2 2 0 0,0 1 0 15,-4 0 0-15,3 2 0 0,1 2 0 0,0 1 0 16,2 1 0-16,-2 0 0 0,2 3 0 0,3 1 0 0,1 0 0 16,1 1 0-16,1-1 0 0,2-1 0 0,-2 1 0 15,8 0 0-15,-7-3 0 0,7 0 0 0,-4-2 0 16,4-1 0-16,-4 0 0 0,-4-1 0 16,4 0 0-16,0-2 0 0,4 0 0 0,-4-2 0 0,-2-2 0 15,0 3 0-15,7-5 0 0,-5 5 0 0,8-8 0 16,-5 0 0-16,2-1 0 0,-1 0 0 0,-1 1 0 15,-5 1 0-15,6 0 0 0,-9 3 0 0,2 0 0 16,-5 2 0-16,3 1 0 0,-5 2 0 0,2 2 0 16,0 0 0-16,-3 1 0 0,0 3 0 0,6 0 0 15,-7 0 0-15,7 2 0 0,-1 0 0 0,4 1 0 16,-3-1 0-16,8 2 0 0,-6-3 0 0,7 3 0 16,-9-6 0-16,11 2 0 0,0-1 0 0,-8-2 0 15,2-1 0-15,5-1 0 0,-7-1 0 0,-1-3 0 16,3 3 0-16,-5-3 0 0,3 1 0 0,-1-1 0 15,-1-1 0-15,0-2 0 0,-1 0 0 0,-4 1 0 16,4 0 0-16,-4 0 0 0,-3-1 0 0,1 0 0 16,0 0 0-16,-2 2 0 0,0 0 0 0,-5 1 0 15,2 1 0-15,-3 0 0 0,-2 2 0 0,-2 1 0 16,0 0 0-16,0 0-172 0,0 0-1165 0,-19 7-1448 16,5-3 641-16</inkml:trace>
  <inkml:trace contextRef="#ctx0" brushRef="#br0" timeOffset="152533.31">19761 14464 69 0,'0'0'386'0,"-4"-6"3"0,1 3-3 16,0-2 7-16,1 1-3 0,-1 2 1 0,-1-2-4 0,4 4-2 16,0-6-3-16,0 6-6 0,-4-4-16 0,4 4-6 15,0 0-22-15,3-7-10 0,-2 6-10 0,4-1-13 16,2 1-12-16,4 0-6 0,7-1-13 0,2 0-11 16,7-3-5-16,5 4-15 0,1-2-12 0,6 2-18 15,16-6-21-15,0 6-108 0,7 1-78 0,-4-4 0 16,1 4 0-16,-1-2 0 0,-6-2 0 0,1 2 0 15,0 0 0-15,-16-1 0 0,0 1 0 0,-3-1 0 16,-2 2 0-16,-2 1 0 0,-9 0 0 0,-4-3 0 16,-3 3 0-16,-2-1 0 0,-4 0 0 0,-1 1 0 15,-2 0 0-15,-5 0 0 0,5-1 0 0,-5 1 0 16,0 0 0-16,0 0 0 0,-24-5 0 0,11 4-180 16,-6 0-360-16,-2 2-81 0,-11 2-521 0,4 0-1237 15,-2-4 547-15</inkml:trace>
  <inkml:trace contextRef="#ctx0" brushRef="#br0" timeOffset="152768.03">20039 14446 75 0,'-18'4'454'0,"1"-3"-22"0,3-1 12 0,4 1 37 15,-3 2 46-15,7-3 24 0,-1 0 4 0,7 0-42 16,-6-1-40-16,6 1-28 0,0 0-34 0,0 0-27 16,14-9-23-16,0 7-25 0,4-1-30 0,4 1-27 15,8 0-28-15,2-1-24 0,0 0-14 0,4 1-25 16,1 2-16-16,0 0-59 0,3 0-113 0,-2-1 0 15,-1 0 0-15,1-2 0 0,-3 3 0 0,-4-1 0 16,-6-1 0-16,3-2 0 0,-10 4 0 0,-5-2 0 16,2-1 0-16,-6-1 0 0,0 2 0 0,0-1 0 15,-4 2 0-15,-1-4 0 0,0 0 0 16,-3 1 0-16,-1 1 0 0,3-3 0 0,-3 1-304 0,-3 0-1011 16,6-2-1424-16,-3 0 630 0</inkml:trace>
  <inkml:trace contextRef="#ctx0" brushRef="#br0" timeOffset="152951.38">21053 14434 5158 0,'0'0'715'0,"0"0"-265"0,0 0-51 0,0-11 2 0,0 11-13 16,0-4-69-16,0 0-68 0,0 4-141 15,0 0-110-15,0-7 0 0,0 7 0 0,4-3 0 16,-4 3 0-16,9 0 0 0,-9 0-304 0,10 0-130 15,-10 0-112-15,17 2-97 0,-7 0-401 0,4 3-1131 0,4-1 500 16</inkml:trace>
  <inkml:trace contextRef="#ctx0" brushRef="#br0" timeOffset="153616.57">25526 14405 50 0,'-7'-1'324'16,"-1"0"22"-16,2 0 11 0,6 1 13 0,-5-2 15 15,5 2 6-15,-6-3 7 0,6 3 0 0,-4-5-3 16,4 5-8-16,0 0-5 0,8-6-8 0,-3 2-4 16,6-2-10-16,1 2-8 0,5-2-17 0,6-1-13 15,5 0-24-15,5 0-20 0,7 2-7 0,14-2-30 16,4 3-16-16,1-2-19 0,6 2-26 0,-2 0-20 16,0 2-124-16,-3-2-36 0,-4 1 0 15,-3 1 0-15,-13-1 0 0,-3 0 0 0,-2 0 0 0,-6 1 0 16,-8 2 0-16,-9 0 0 0,1-3 0 0,-3 3 0 15,-2-2 0-15,-7 1 0 0,-1 1 0 0,0 0-189 16,-18-3-124-16,-1 2-39 0,-10 1-56 0,-7 3-37 16,-2-2-53-16,-1 1-46 0,-17 4-363 0,0-3-984 15,-3 3 436-15</inkml:trace>
  <inkml:trace contextRef="#ctx0" brushRef="#br0" timeOffset="153833.34">25598 14400 264 0,'-28'5'360'0,"7"1"-1"0,7-3 14 0,3 1 7 16,-1-2 43-16,3 1 25 0,4-3 11 0,1 3 0 15,4-3-9-15,0 0-23 0,0 0-9 0,27 0-16 16,-9-3-18-16,14 3-18 0,-4-1-15 0,7 1-18 16,3 0-16-16,0-1-22 0,16-1-6 0,-3 1-19 15,-10-1-15-15,-1 1-146 0,13-1-109 0,-16-2 0 16,4 3 0-16,-4-2 0 0,-2 0 0 0,-1-2 0 16,-2 1 0-16,-5 1 0 0,-8 0 0 0,-1 2 0 15,-4 0 0-15,0-1 0 0,-3-2 0 0,-5 3 0 16,0 1 0-16,2-1 0 0,-3-2 0 0,-5 3 0 15,4-5 0-15,-4 5 0 0,-1-2-1366 0,1 2-1478 16,0 0 654-16</inkml:trace>
  <inkml:trace contextRef="#ctx0" brushRef="#br0" timeOffset="153983.51">26610 14540 5254 0,'0'0'498'16,"0"0"-146"-16,0 0-1 0,0 0 50 0,0 0-6 15,0 0-27-15,0 0-77 0,0 0-65 0,0 0-171 0,0 0-55 16,0 0 0-16,10-6 0 0,0 8 0 0,2 2-223 16,-7 0-517-16,4 4-465 0,-4-2-1306 0,-4 2 579 15</inkml:trace>
  <inkml:trace contextRef="#ctx0" brushRef="#br0" timeOffset="161984.56">13052 7305 3588 0,'0'0'281'0,"0"0"-119"0,0 0 8 16,0 0 27-16,0 0 24 0,0 0 17 0,0 0-2 0,0 0-16 16,0 0-25-16,0 0-3 0,0 0-12 0,0 0 14 15,0 0 10-15,0 0 11 0,0 8 10 16,1-3 0-16,-1 2 3 0,3 2-2 0,-1 2-1 15,1 0-3-15,-1 3-9 0,0-2-79 0,1 5-134 0,-1-5 0 16,0 5 0-16,1-2 0 0,-3 2 0 0,2-5 0 16,-1 0 0-16,1 0 0 0,0-2 0 0,0-3 0 15,0 1 0-15,0-3 0 0,0-2 0 0,2 5 0 16,2-7 0-16,4-2 0 0,3-1 0 0,6-7 0 16,8 1 0-16,4-8 0 0,-2 2 0 0,7-3 0 15,-1-2 0-15,10-8 0 0,0-1 0 16,-4 1 0-16,8-4 0 0,-6-1 0 0,3 0 0 0,-5-1 0 15,0 1 0-15,-11 10 0 0,2 1 0 0,-6 1 0 16,-3 3 0-16,0 2 0 0,-9 5 0 0,-2 2 0 16,-2 1 0-16,-4 1 0 0,2 3 0 0,-4-1 0 15,1-1 0-15,0 4 0 0,-1-1 0 0,-4 2 0 16,5-3 0-16,-5 3 0 0,3-2 0 0,-3 2 0 16,0 0 0-16,0 0 0 0,0 0 0 0,0 0 0 15,0 0 0-15,6 7 0 0,-6-7 0 0,0 4 0 16,3-1 0-16,-3-3 0 0,1 4 0 0,-1-4 0 15,0 0 0-15,4 2 0 0,-4-2 0 0,0 0 0 16,0 0 0-16,0 0 0 0,0 0 0 0,0 0 0 16,0 0 0-16,0 0 0 0,0 0-1366 0,0 0-1478 15,-13-13 654-15</inkml:trace>
  <inkml:trace contextRef="#ctx0" brushRef="#br0" timeOffset="162150.04">14066 7274 5777 0,'-5'0'330'0,"-3"1"-125"0,2 1 18 0,1-1-23 0,5-1-39 15,-9 0-49-15,9 0-37 0,0 0-45 0,-6 1-41 16,6-1-64-16,0 0-99 0,0 0-133 0,0 0-164 16,28 2-542-16,-14-1-1097 0,0 3 486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47:56.7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3165 3122 343 0,'-5'-6'471'0,"-3"-1"22"16,5 1 19-16,0-2 0 0,-2 6-22 0,2-2-31 0,1 2-41 16,2 2-45-16,0 0-7 0,0 0-9 0,0 0-25 15,6 16-5-15,-2-6-5 0,4 4-28 16,3 1-22-16,-2 2-22 0,5 5-19 0,-4-5-26 15,7 6-9-15,-7-6-25 0,11 5-22 0,-1-1-11 16,0-4-14-16,0-1-8 0,3 0-15 0,1-4-4 0,3-3-25 16,3-3-72-16,1-2 0 0,1-5 0 15,1-4 0-15,1-1 0 0,-2 1 0 0,-2-5 0 16,2 0 0-16,0-5 0 0,-5 0 0 0,1-6 0 0,1 4 0 16,-3-3 0-16,-3 2 0 0,-3 0 0 15,-3 5 0-15,-2 3 0 0,-3 3 0 0,-6 0 0 0,3 1 0 16,-1 5 0-16,0 1 0 0,3 0 0 0,-2 4 0 15,5 3 0-15,-5 1 0 0,5 2 0 0,1 5 0 16,-2-2 0-16,6 5 0 0,-1 1 0 0,0-6 0 16,-4-2 0-16,4 0 0 0,0-1 0 15,0 1 0-15,4-4 0 0,-2-1 0 0,7-2 0 0,1-3 0 16,-9-2 0-16,4-2 0 0,-5-1 0 0,5 0 0 16,-1-3 0-16,2-4 0 0,-6 1 0 15,5-4 0-15,-6 3 0 0,-1-3 0 0,2 3 0 16,-3-2 0-16,1-1 0 0,-1 6 0 0,-6 0 0 15,1 0 0-15,3 5 0 0,-4 1 0 0,4 2 0 0,-2 3 0 16,7 1 0-16,-2 5 0 0,0-2 0 16,0 4 0-16,0 1 0 0,1-2 0 0,-1 0 0 0,2 2 0 15,0-2 0-15,1-1 0 0,-2-3 0 16,3 1 0-16,1-4 0 0,-2-2 0 0,8 1 0 16,-7-5 0-16,-2 0 0 0,4-3 0 0,-2 1 0 0,2 1 0 15,5-8 0-15,-3 3 0 0,-5-1 0 0,-2 0 0 16,8-2 0-16,-7 3 0 0,-1 1 0 0,2 3 0 15,-2-2 0-15,-5 3 0 0,1 0 0 16,-1 1 0-16,3 0 0 0,-2 3 0 0,1 0 0 16,4 0 0-16,-4 1 0 0,-1 1 0 0,-1 0 0 0,0 0-649 15,0 1-608-15,2-1-1362 0,5 1 602 0</inkml:trace>
  <inkml:trace contextRef="#ctx0" brushRef="#br0" timeOffset="617.54">8278 3274 3690 0,'-6'1'600'0,"-2"-1"-290"16,-2 2-121-16,1-2 25 0,-5 0 58 0,0-3 30 16,1 2 28-16,3 0-9 0,2 0-13 0,3 0-2 15,5 1-8-15,-12 0-11 0,12 0-16 0,-7 0-20 16,7 0-23-16,0 0-214 0,0 0-14 0,19-4 0 16,-2 0 0-16,14 2 0 0,6 2 0 0,16-3 0 15,4 3 0-15,0-1 0 0,2 0 0 0,-3 0 0 16,3 1 0-16,0-1 0 0,0 2 0 0,-3-3 0 15,-4 0 0-15,-15 0 0 0,-1 2 0 0,-4 0 0 16,-5-1 0-16,-6 2 0 0,-5-1 0 0,-5-3 0 16,-7 2-8-16,1 0-401 0,-5 1-71 0,0 0-69 15,-29-6-53-15,-3 7-423 0,-5 0-1108 0,-14 2 491 16</inkml:trace>
  <inkml:trace contextRef="#ctx0" brushRef="#br0" timeOffset="873.35">8213 3353 180 0,'-38'10'404'0,"5"0"-9"0,5-6 2 0,8-1-5 15,6 1 13-15,3 0 30 0,0-1 20 0,3-1 18 16,5 0 3-16,3-2 14 0,0 0-20 0,0 0-22 16,0 0-30-16,40-6-30 0,-11 4-32 0,8-1-38 15,14-3-29-15,9-2-27 0,2 6-18 0,3 1-30 16,27-3-20-16,-26 4-106 0,25-1-88 0,-32 1 0 16,1 0 0-16,0 2 0 0,-9 4 0 0,-11-6 0 15,-7 4 0-15,-2-3 0 0,-12-1 0 0,-6 2 0 16,-1-4 0-16,-4 4 0 0,-3-2 0 0,4 1 0 15,-9-1 0-15,0 0 0 0,0 0 0 0,0 0 0 16,0 0 0-16,0 0 0 0,-20-3 0 0,20 3 0 16,-11-2 0-16,8-1 0 0,3 3 0 0,0 0 0 15,0 0 0-15,0 0-783 0,20-3-452 0,-3-4-1338 16,2-1 593-16</inkml:trace>
  <inkml:trace contextRef="#ctx0" brushRef="#br0" timeOffset="1051.38">9868 3445 7173 0,'0'0'565'0,"-10"-3"-323"0,10 3-31 0,-12-2-211 0,7 1 0 16,0-1 0-16,2-1 0 0,3 3 0 16,-7-1 0-16,7 1 0 0,0-5 0 0,0 5 0 0,10-5 0 15,2 2 0-15,-2 2-251 0,0-1-420 16,2 2-541-16,-1 0-1312 0,1 2 580 0</inkml:trace>
  <inkml:trace contextRef="#ctx0" brushRef="#br0" timeOffset="1804.16">13261 3106 5003 0,'0'0'367'0,"0"0"-174"16,0 0-81-16,8-4 24 0,-8 4 81 0,0 0 48 16,0 0 42-16,0 0-11 0,0 0-11 0,0 0 8 15,0 0 2-15,0 0-6 0,0 0-156 0,0 0-133 16,0 0 0-16,0 0 0 0,13 3 0 0,-1-1 0 15,9 1 0-15,17 0 0 0,16 4 0 0,10-6 0 16,34 6 0-16,-3 2 0 0,5 0 0 0,2 0 0 0,-6-1 0 16,-3-4 0-16,-25 0 0 0,24 2 0 15,-26-2 0-15,-3-2 0 0,-3 3 0 0,-6-2 0 16,-15-2 0-16,-2 1 0 0,-6-1 0 0,-3 2 0 16,-11-5 0-16,-5 0 0 0,-5 0 0 0,1-3 0 15,-5 1 0-15,-3-1 0 0,-2 0 0 0,-8-2 0 16,-11-1-624-16,-12-4-638 0,0 5-1366 0,-6 3 605 15</inkml:trace>
  <inkml:trace contextRef="#ctx0" brushRef="#br0" timeOffset="2100.73">13430 3353 4979 0,'-36'7'346'0,"4"-3"-126"0,4 1-26 15,7 0 77-15,4-2 47 0,7-3-4 0,-1 1-8 16,4 0-11-16,0-2-19 0,1 2-1 0,6-1-2 15,0 0-149-15,0 0-124 0,0 0 0 0,26-2 0 0,4 2 0 16,2-2 0-16,23 0 0 0,0-2 0 16,4 2 0-16,3 1 0 0,29-1 0 0,-24 2 0 15,26 0 0-15,-28 2 0 0,0-4 0 0,-1-2 0 16,3 5 0-16,-7-3 0 0,2-2 0 0,-4 2 0 0,-25 0 0 16,2 1 0-16,-5-1 0 0,-9 2 0 15,-2-2 0-15,-6 1 0 0,-1 0 0 0,-4 0 0 16,-2 1 0-16,-2-1 0 0,-4 1 0 0,8-1 0 15,-8 1 0-15,0 0 0 0,6 0 0 0,-6 0 0 16,0 0 0-16,0 0 0 0,0 0 0 0,0 0-15 16,-14-7-1348-16,14 7-1476 0,-10-6 652 0</inkml:trace>
  <inkml:trace contextRef="#ctx0" brushRef="#br0" timeOffset="2256.54">14677 3460 313 0,'-5'3'607'0,"2"-2"3"0,3-1 33 0,-10 2 27 16,4-2-2-16,6 0-25 0,-11 1-47 0,11-1-53 16,-9-2-59-16,9 2-53 0,0 0-75 0,-9 0-104 15,9 0-119-15,0 0-173 0,0 0-185 0,0 0-234 0,0 0-579 16,0 0-1124-16,0 0 498 0</inkml:trace>
  <inkml:trace contextRef="#ctx0" brushRef="#br0" timeOffset="7804.59">24137 4282 99 0,'7'-5'409'16,"-7"5"-3"-16,-2-6-12 0,2 6-16 0,0-5-9 16,0 5-31-16,3-5-19 0,-2 1-19 0,-1 0-13 15,1 1-20-15,-1 3-9 0,2-6-11 0,-1 4-9 16,0-3-18-16,-1 2-15 0,3-1 2 0,-2 0-8 0,-1-2-9 15,3 3-2-15,-2-1-24 0,-1-4-7 16,0 3-7-16,-1-2-10 0,-1-1-6 0,1 0-3 0,0-2-21 16,0 1-9-16,-2 0-5 0,-1 0-8 15,-1-1-10-15,1 2-5 0,-1 0-4 0,0 3-11 16,1-5-2-16,-2 2-2 0,2-1-5 0,-4 2 1 0,4 1 4 16,-2 0 6-16,1 0-9 0,-3-1-11 0,2-2 5 15,-1 1-1-15,-3 2 2 0,1-1 5 0,4 1 0 16,-4-3-13-16,0 2 7 0,0-1-11 15,0 2-10-15,-1 0 20 0,2 1-11 0,-1 0 2 0,-2 1-9 16,3-1 3-16,-1 2 6 0,2 1-3 16,-1-2-16-16,0 2-5 0,1-1 12 0,0 1-8 15,0 0 1-15,-1 2 1 0,2-2-17 0,-1 2 0 16,-3 0 0-16,4-2 0 0,-3 1 0 0,-2 2 0 16,5 0 0-16,-2-1 0 0,-2 1 0 0,1 1 0 0,0-2 0 15,0 1 0-15,2 0 0 0,-1 1 0 0,0-1 0 16,-3 1 0-16,-1-1 0 0,2 2 0 15,0-1 0-15,0-1 0 0,3 1 0 0,1 1 0 0,-4 0 0 16,-1 1 0-16,1 0 0 0,1-1 0 0,3 1 0 16,-3-1 0-16,-1 1 0 0,-2 0 0 0,3 2 0 15,4-3 0-15,-4 2 0 0,4 0 0 0,-4 0 0 16,1-3 0-16,2 3 0 0,-2 2 0 0,0-2 0 16,1-2 0-16,1 3 0 0,-2-2 0 0,0 2 0 15,1 0 0-15,0-1 0 0,1 2 0 0,-2-2 0 16,2-2 0-16,-2 5 0 0,-1 0 0 0,0-1 0 15,3-1 0-15,-2 1 0 0,-1 0 0 0,-1-2 0 16,1 2 0-16,3 0 0 0,-2 0 0 0,-1 0 0 16,0-1 0-16,0 1 0 0,-1 1 0 0,2-1 0 15,1-1 0-15,-2 2 0 0,-1-2 0 0,3 2 0 16,-1 1 0-16,1-3 0 0,-1 2 0 0,2-1 0 16,-2 2 0-16,2-1 0 0,-3 0 0 0,2 1 0 15,1-1 0-15,1 1 0 0,-2-1 0 0,1 3 0 16,0 0 0-16,-1 1 0 0,2-2 0 0,0 0 0 15,-4 7 0-15,5-6 0 0,-2 4 0 0,-2 0 0 16,4-3 0-16,-2 2 0 0,2 2 0 0,-1 3 0 16,1 1 0-16,-4 0 0 0,7-2 0 0,-3 1 0 15,-2-1 0-15,2 1 0 0,0-3 0 0,-1 0 0 16,1 2 0-16,4 0 0 0,-5-1 0 0,1 1 0 16,-1-2 0-16,0 2 0 0,1 0 0 0,3-1 0 15,-1 0 0-15,0-2 0 0,-2 2 0 0,3 0 0 16,-2-1 0-16,3 1 0 0,0-1 0 0,0-4 0 15,0 4 0-15,0-5 0 0,2 2 0 0,2 4 0 16,-2-3 0-16,0-1 0 0,1-3 0 0,-1 3 0 16,0-1 0-16,3-1 0 0,2 0 0 0,-4 0 0 0,3 2 0 15,0 2 0-15,-1-4 0 0,5 2 0 16,-2 3 0-16,-3 0 0 0,3-7 0 0,1 5 0 16,0 1 0-16,-3-5 0 0,2-1 0 0,-3 0 0 15,2 1 0-15,0 1 0 0,-1-1 0 0,2 0 0 0,5 2 0 16,-4-3 0-16,-2 2 0 0,4-4 0 15,-4 4 0-15,2-2 0 0,0-3 0 0,1 4 0 0,-2-3 0 16,1 0 0-16,1 1 0 0,-3 1 0 0,3-2 0 16,0-1 0-16,-1 0 0 0,0-1 0 0,0 1 0 15,1-1 0-15,-1 0 0 0,3-1 0 0,0 0 0 16,-1 0 0-16,1-1 0 0,1 1 0 16,-1-1 0-16,2 0 0 0,-1 1 0 0,-1-2 0 0,0-1 0 15,1 1 0-15,-1 2 0 0,1-4 0 0,1 1 0 16,0-2 0-16,0 2 0 0,-1 1 0 0,-1 0 0 15,-1-2 0-15,2-2 0 0,1 4 0 0,-1-2 0 16,-2-2 0-16,2 2 0 0,-1-1 0 0,5 0 0 16,-4 0 0-16,1 1 0 0,0-5 0 0,4 4 0 15,-5 0 0-15,2 0 0 0,-2-2 0 0,5-1 0 16,-1 1 0-16,-1-3 0 0,1 1 0 0,-3 1 0 16,1-1 0-16,4 0 0 0,-10 0 0 0,9-4 0 15,-8 5 0-15,3-3 0 0,4-2 0 0,-3 1 0 16,-3-1 0-16,0 1 0 0,4 1 0 0,-5-2 0 15,3 1 0-15,1-3 0 0,-2 0 0 0,-1 3 0 16,-1-1 0-16,2-1 0 0,-1-2 0 0,3 1 0 16,-2-2 0-16,-1 3 0 0,-2 1 0 0,0-5 0 15,5 2 0-15,-1-1 0 0,0 1 0 0,-7 0 0 16,3 1 0-16,0 2 0 0,-1-1 0 0,-1 0 0 16,4-4 0-16,-4 4 0 0,1-4 0 0,-2 3 0 15,2 0 0-15,0-3 0 0,-3 2 0 0,4-2 0 16,-5-2 0-16,2 2 0 0,2-1 0 0,-5 0 0 15,4-1 0-15,1-1 0 0,-3 0 0 0,2-1 0 16,0 3 0-16,-1-1 0 0,-1-2 0 0,5 1 0 16,-6 2 0-16,1-3 0 0,-1 2 0 0,4 2 0 15,-7 2 0-15,4-4 0 0,0 4 0 0,-5-2 0 16,3-1 0-16,-2 6 0 0,-1-3 0 0,3-4 0 16,-2 4 0-16,-2-5 0 0,-2 5 0 0,2 0 0 15,-3 0 0-15,0 0 0 0,3 1 0 0,-3-7 0 16,-1 7 0-16,1-2 0 0,0-2 0 0,-2 0 0 0,3 2 0 15,-3-2 0-15,-2-1 0 0,3-1 0 0,0 3 0 16,1-2 0-16,-1 3 0 0,-2-4 0 0,-1 1 0 16,1 3 0-16,-3-3 0 0,1 4 0 15,-1-5 0-15,2 2 0 0,-7-6 0 0,1 8 0 0,-3-2 0 16,-4 0 0-16,-1-2 0 0,-4 2 0 0,2 1 0 16,-8 0 0-16,3-1 0 0,-3 2 0 0,0 1 0 15,1 1 0-15,-2 0 0 0,-2 1 0 16,-2-4-61-16,2 5-1294 0,-1-3-1469 0,0 1 650 15</inkml:trace>
  <inkml:trace contextRef="#ctx0" brushRef="#br0" timeOffset="12701.24">10181 4214 126 0,'0'0'302'0,"0"0"-12"0,4-3-16 0,-4 3-21 16,0 0-15-16,3-6-12 0,-2 3-12 0,-1 3-8 15,0 0-3-15,1-2 4 0,-1 2-18 0,4-4-7 16,-1 1-4-16,-3 3-6 0,1-6 5 0,-1 6-14 0,0-5-14 16,3 3-7-16,-3 2-2 0,-3-9-7 15,-1 5-3-15,3 1 4 0,-3-4-9 0,4 3-8 16,-4-1-5-16,-1 0-7 0,0 0-9 0,0 1 3 16,-3-3-6-16,3 0-9 0,-3 0-1 0,0 0-4 15,1 0-8-15,-2 1 0 0,-4 0 1 0,3-1-4 16,1 0-2-16,-1 1-2 0,-3-4-4 0,-1 2-4 15,1 1 2-15,2 2 0 0,-2 0-2 0,4 0-8 16,-2-2 8-16,-3 1-2 0,2 0 1 0,-2 0-16 16,0-1 16-16,0 1 1 0,5-1-9 0,-7 0 2 0,5 3-4 15,-6-1-2-15,2-1 0 0,2 2-2 16,-1 0-7-16,0-4 4 0,-4 2 1 0,3 2 2 16,-4-2-7-16,2 3-5 0,3-1 8 0,-4 0-6 15,-1-1 4-15,0 0-4 0,0-1-4 0,-2 4 1 0,1-2-5 16,5 1-9-16,-6 1 10 0,1-3 10 0,-2 3-3 15,0 2-4-15,4-1 15 0,-1-3-7 16,0 1 1-16,1-1 5 0,5 0-7 0,-7 2-3 16,1 1 6-16,7 0 0 0,-3 0-6 0,2-1 3 15,-2-4-2-15,2 5-2 0,-5 0-2 0,4-1 3 0,1 1-8 16,0 0-8-16,1-1 3 0,0 1 0 0,-2 1-3 16,0-4 8-16,4 4-5 0,-2-1-22 0,-2-1 13 15,1 2 2-15,-1-2-3 0,2 1-2 0,-2 0 11 16,2 1-11-16,-2-2-5 0,-4 1-12 0,5 0 15 15,-2 1-6-15,-3-1 4 0,4 2 15 0,1-1-20 16,-6 1 5-16,1-2-6 0,2 1 13 16,-2 0-14-16,5 0 10 0,-1 1 8 0,1-1-18 15,-6 0 7-15,6 0-5 0,-1 0 2 0,1 0 1 16,3 0 15-16,-3 0-8 0,4 0-25 0,-2 0 18 0,-1 1-3 16,1-2 3-16,1 2 8 0,-1 1 4 0,1-1-31 15,-3 1 17-15,1-1 9 0,0 2-1 0,-1 1-13 16,1-3 22-16,0 0-13 0,-6 1 2 0,4 1-5 15,0-3 8-15,-5 2-3 0,1 1-3 0,5 0 19 16,-3 0-8-16,-2-1-6 0,4-1 7 0,0 1-5 16,-2 5-5-16,1-4 1 0,2 0 3 0,0-1-8 15,-2 3 12-15,2-3-5 0,-1 3-7 0,0 0 11 16,0-4-12-16,-3 6 13 0,3-3-4 0,2-2-5 16,-5 4 6-16,4-1-10 0,0-2 18 0,1 4-12 15,-1-4-4-15,-5 2 0 0,8 0 2 0,-4 0 0 16,-3 1-2-16,4-1 0 0,1-1 1 0,-5 3 3 15,0-1-5-15,6 0 2 0,-5 4 2 16,5-4-1-16,-6 5-6 0,1-4 8 0,0 2-5 0,1-2-2 16,-3 2 11-16,9-3-15 0,-7 4 14 0,0-1-6 15,5-3-1-15,-5 4 0 0,5-3 0 0,-2 1 0 16,4 0 0-16,-5 0 0 0,3-1 0 0,-3 3 0 16,5-2 0-16,0-1 0 0,0 2 0 0,0-2 0 15,-4 1 0-15,4 1 0 0,-5 2 0 0,5-4 0 16,0 1 0-16,-1 1 0 0,1-1 0 0,1 1 0 15,-3 2 0-15,3-2 0 0,-1 6 0 0,0-8 0 16,2 2 0-16,0 2 0 0,1-1 0 0,1-2 0 0,-2 3 0 16,1-1 0-16,-1 2 0 0,2 4 0 15,0-6 0-15,-1 2 0 0,3-1 0 0,0-2 0 16,-3 8 0-16,0-2 0 0,1-4 0 0,1 4 0 16,0 3 0-16,2-7 0 0,-5 3 0 0,3-2 0 0,-2 4 0 15,2-2 0-15,-1 2 0 0,1 1 0 16,-1-2 0-16,0-3 0 0,2 4 0 0,-3 1 0 15,2-6 0-15,3 6 0 0,-3-1 0 0,2 1 0 16,-2-2 0-16,0 2 0 0,4-1 0 0,0-3 0 0,-4 4 0 16,4-2 0-16,0-1 0 0,0 3 0 0,0 1 0 15,0-3 0-15,3 0 0 0,-2-2 0 16,4 2 0-16,-5-2 0 0,5 2 0 0,0-1 0 16,-2-2 0-16,-2 0 0 0,2-2 0 0,-1 1 0 15,2 1 0-15,2 0 0 0,-2-1 0 0,0 0 0 0,4 1 0 16,-4 0 0-16,1-2 0 0,1 1 0 0,2 0 0 15,-1 1 0-15,1 4 0 0,0-5 0 16,1 3 0-16,-2 0 0 0,1-2 0 0,-1-2 0 16,3 3 0-16,-1 0 0 0,2-1 0 0,-1 0 0 0,3 0 0 15,-4 1 0-15,1-2 0 0,-1-1 0 0,4 2 0 16,1 1 0-16,-1-4 0 0,1 2 0 0,-3-1 0 16,1-3 0-16,2 5 0 0,-4-4 0 15,7 2 0-15,-2-3 0 0,0 4 0 0,-3-4 0 0,3 4 0 16,-2-4 0-16,2 2 0 0,5-1 0 0,-9-2 0 15,1-1 0-15,-1-2 0 0,4 8 0 16,0-5 0-16,2 1 0 0,-1 0 0 0,-2-4 0 0,1 3 0 16,3-1 0-16,0 1 0 0,1-1 0 0,-1-1 0 15,-1 0 0-15,-5-1 0 0,9 1 0 0,-3 0 0 16,1-2 0-16,-1 2 0 0,1-3 0 0,0 2 0 16,-2-2 0-16,2 1 0 0,0-2 0 0,-1 3 0 15,-3-2 0-15,-1-2 0 0,3 2 0 0,-1-1 0 16,4 1 0-16,-1 0 0 0,-6-1 0 0,2 0 0 15,3-1 0-15,-5 1 0 0,6 1 0 0,0 0 0 16,0-2 0-16,-6 0 0 0,5 1 0 0,-5-1 0 16,6 1 0-16,-1-3 0 0,-2 2 0 0,1 0 0 15,1-1 0-15,-4 0 0 0,5 1 0 0,0-1 0 16,-5 0 0-16,4 0 0 0,-4 0 0 0,0-2 0 16,3 3 0-16,-2-1 0 0,3-1 0 0,0 0 0 15,-5 1 0-15,-1 0 0 0,1 0 0 0,1-1 0 16,-1 1 0-16,5-1 0 0,-6 2 0 0,0-3 0 15,2 0 0-15,-2 2 0 0,2 0 0 0,3 0 0 16,-6 0 0-16,2-3 0 0,0 1 0 0,1 1 0 16,1-1 0-16,-1 1 0 0,-2-2 0 0,0 1 0 15,1-1 0-15,0 3 0 0,-2-4 0 0,2 2 0 16,1 1 0-16,-5 0 0 0,4-2 0 0,1 1 0 16,-5 0 0-16,5 0 0 0,-1 1 0 0,-2-1 0 15,1-1 0-15,-2 0 0 0,0 1 0 0,3 0 0 16,-1-2 0-16,0 2 0 0,-1 0 0 0,0-3 0 0,1 2 0 15,0 0 0-15,1 1 0 0,0-2 0 0,-3 1 0 16,3-2 0-16,-3 2 0 0,2-1 0 16,2-1 0-16,-4 2 0 0,0-2 0 0,2 1 0 15,-2 1 0-15,-2-2 0 0,3 3 0 0,-1 1 0 0,-2-3 0 16,1 0 0-16,-1 2 0 0,-2 1 0 0,3-2 0 16,-1 2 0-16,-1-3 0 0,2 2 0 15,-1 0 0-15,-1 0 0 0,1 1 0 0,-3-1 0 16,3 1 0-16,1-4 0 0,-4 3 0 0,0-1 0 0,3 2 0 15,-3-3 0-15,5 2 0 0,-2-2 0 0,-3 1 0 16,1 0 0-16,2 0 0 0,-3-2 0 16,3 1 0-16,0-1 0 0,-3 1 0 0,3-1 0 15,-1 0 0-15,-1 1 0 0,1-3 0 0,2 2 0 16,-2 0 0-16,-3 1 0 0,5-2 0 0,-4 0 0 0,1 0 0 16,2 0 0-16,0-1 0 0,-3 0 0 0,4 1 0 15,-4 1 0-15,0-3 0 0,0 2 0 0,3 1 0 16,-3-3 0-16,-1 4 0 0,0-1 0 15,0 0 0-15,1-2 0 0,0 3 0 0,0-3 0 0,0 3 0 16,-1 0 0-16,0 0 0 0,-3 0 0 0,5-2 0 16,-3-1 0-16,2 3 0 0,1-3 0 0,-2 3 0 15,-1 1 0-15,2-4 0 0,-1 4 0 0,-2-1 0 16,4 0 0-16,-4 1 0 0,4 0 0 0,-2-1 0 16,1 4 0-16,-3-4 0 0,1 0 0 0,0 1 0 15,0 1 0-15,0-2 0 0,4 1 0 0,-2 1 0 16,-3-3 0-16,2-1 0 0,0 0 0 0,-1 4 0 15,-1-2 0-15,2-1 0 0,0 2 0 0,0-2 0 16,-1 1 0-16,0 1 0 0,2-4 0 0,-1 4 0 16,0-1 0-16,-4-1 0 0,5-2 0 0,-4 4 0 15,2-4 0-15,3 3 0 0,-5-2 0 0,2 2 0 16,1-5 0-16,-3 5 0 0,3-3 0 0,0 0 0 16,-3 0 0-16,3-1 0 0,0-2 0 0,-3 1 0 15,0-2 0-15,3 1 0 0,1 1 0 0,-2-1 0 16,-2-1 0-16,3-1 0 0,-1 1 0 0,-1 3 0 15,1 0 0-15,-3-2 0 0,1-3 0 0,3 4 0 16,-3-2 0-16,0 2 0 0,2-1 0 0,-3 1 0 16,0-2 0-16,0-1 0 0,0-1 0 0,-3 4 0 15,4-2 0-15,-1-4 0 0,0 5 0 0,-1-5 0 16,1 5 0-16,-2 1 0 0,2 0 0 0,0-2 0 16,-4 0 0-16,4 1 0 0,0-3 0 0,-1 4 0 15,-2 1 0-15,3-2 0 0,-1 2 0 0,0-1 0 16,-2 1 0-16,-1 0 0 0,0 1 0 0,3 0 0 15,1 2 0-15,-4-2 0 0,0-2 0 0,3 4 0 16,-4 1 0-16,5-2 0 0,-4 1 0 0,-1 3 0 0,4-3 0 16,-2-1 0-16,-1 5 0 0,3-5 0 15,1 4 0-15,-4 1 0 0,3 0 0 0,1-2 0 16,-5 1 0-16,5 4 0 0,-3-5 0 0,3 5 0 16,-5-7 0-16,4 5 0 0,-3-1 0 0,4 3 0 0,-4-5 0 15,0 3 0-15,0-2 0 0,4 4 0 0,-7-4 0 16,3 0 0-16,0 0 0 0,-1 2-381 0,-4-3-921 15,3 1-1410-15,1-5 624 0</inkml:trace>
  <inkml:trace contextRef="#ctx0" brushRef="#br1" timeOffset="20819.06">9826 3962 230 0,'-4'-2'411'0,"-1"-2"-4"0,1 1-12 15,4 3-28-15,-9-4-38 0,7 3-33 0,-2-3-24 16,4 4-12-16,-1-5-13 0,1 5-10 0,-3-2-9 15,3 2-5-15,0 0-2 0,-2-5-2 0,2 5-6 16,-7-2-5-16,7 2-10 0,-5-4-21 0,-1 3 0 16,1-1-8-16,1-2-11 0,-1 2-4 0,-3-1-9 15,-1-1-8-15,4 2-3 0,-4-1-8 0,-4-1-5 16,3-2-10-16,1 2-5 0,1-2-5 0,-2 2 2 16,-1 0-17-16,0-2 4 0,-4-1-17 0,5 2-2 15,-3 0-7-15,3 1 5 0,-1-1-7 0,-5-2-1 16,3 3-4-16,1-3 1 0,0 3-2 15,-2-1-2-15,2 1 5 0,1 1-7 0,-2-1-14 0,-1 0 9 16,0-1-7-16,-3 1 11 0,-2-1-12 0,6 3-5 16,-6 1 0-16,3-5 0 0,-2 2-6 0,-4 2 4 15,4-4-10-15,-1 5-22 0,-3-3 0 0,-3-1 0 16,4 3 0-16,2-2 0 0,2 2 0 0,0 0 0 16,5-3 0-16,-7 2 0 0,5 2 0 0,-1 0 0 15,3 1 0-15,-3 0 0 0,3-4 0 0,3 2 0 16,-4 1 0-16,3 1 0 0,-3-1 0 0,1-1 0 15,1 1 0-15,-3-2 0 0,2 2 0 0,0 5 0 16,-1-3 0-16,2 1 0 0,-2 0 0 0,1-2 0 16,1 0 0-16,-3 2 0 0,5 3 0 0,-5-4 0 15,1 0 0-15,4 1 0 0,-5 0 0 0,4-1 0 16,-3 2 0-16,0-1 0 0,3-1 0 0,0 3 0 16,-2-1 0-16,3-2 0 0,-2 5 0 0,-1-3 0 15,3 1 0-15,-3-1 0 0,1 1 0 0,0-2 0 16,-3 3 0-16,4-1 0 0,-3-1 0 0,3 2 0 15,-2-1 0-15,-2-2 0 0,4 2 0 0,-4-1 0 0,4 1 0 16,-1-1 0-16,-1 2 0 0,0-2 0 16,2 1 0-16,-3 1 0 0,4 0 0 0,-2-1 0 15,-2-1 0-15,1 1 0 0,-4 1 0 0,2 2 0 16,5-3 0-16,-4 1 0 0,3 0 0 0,2-2 0 0,-2-1 0 16,-2 3 0-16,3-2 0 0,-1 2 0 0,1-1 0 15,-5 1 0-15,4-3 0 0,0 3 0 16,-3 1 0-16,4-3 0 0,-1 2 0 0,1 0 0 15,0 0 0-15,3-2 0 0,-2 3 0 0,-2 1 0 0,5-4 0 16,-3 3 0-16,0-1 0 0,3 0 0 0,-1-1 0 16,-3 2 0-16,2 0 0 0,2 2 0 15,-5-4 0-15,2 1 0 0,2 4 0 0,-2-5 0 16,-1 5 0-16,2-2 0 0,-4-3 0 0,1 3 0 16,5 0 0-16,-5-1 0 0,3 1 0 0,1 2 0 0,-3-4 0 15,1 4 0-15,-1-2 0 0,-1 1 0 16,3 1 0-16,-1-2 0 0,-1 2 0 0,-1-2 0 15,1 0 0-15,1 1 0 0,-2 2 0 0,0-2 0 0,1 0 0 16,0 0 0-16,0-3 0 0,-4 7 0 0,0-4 0 16,4 0 0-16,0 1 0 0,-1 0 0 0,0-1 0 15,0 0 0-15,0 1 0 0,2-4 0 0,0 4 0 16,0-2 0-16,-2-1 0 0,5 4 0 0,-2-3 0 16,-1 1 0-16,-1-1 0 0,4 6 0 0,-2-8 0 15,0 4 0-15,2-2 0 0,-3 2 0 0,3-1 0 16,-3 1 0-16,4-3 0 0,-1-1 0 0,-1 4 0 15,1-2 0-15,-3 3 0 0,3-2 0 0,2-2 0 16,-2 3 0-16,-1-2 0 0,0 1 0 0,0 0 0 16,3 1 0-16,-1-1 0 0,1 2 0 0,-4 0 0 15,3-1 0-15,-3 0 0 0,6 2 0 0,-2 0 0 16,0-2 0-16,0 0 0 0,0 1 0 0,0-1 0 16,1 1 0-16,2 0 0 0,-3 1 0 0,-1-2 0 15,4 2 0-15,-3 1 0 0,2 0 0 0,2-1 0 16,-2-1 0-16,-2 3 0 0,2-2 0 0,1 0 0 15,1 1 0-15,1 1 0 0,-1 2 0 0,-1-3 0 16,0-1 0-16,3 4 0 0,-3 2 0 0,2-6 0 16,2 5 0-16,0-5 0 0,-3 0 0 0,1 0 0 15,1 1 0-15,3-1 0 0,-3 1 0 0,1 0 0 16,-1 1 0-16,-1-1 0 0,1 0 0 0,2-1 0 16,-2 3 0-16,1-2 0 0,0-2 0 0,0 3 0 15,-3-1 0-15,3 4 0 0,1-1 0 0,0-4 0 16,-1-1 0-16,0 0 0 0,1 2 0 0,-1 0 0 15,1-2 0-15,4 1 0 0,-5 2 0 0,1-4 0 16,0 3 0-16,0 0 0 0,-1-1 0 0,5-1 0 16,-4 2 0-16,0-2 0 0,-1 0 0 0,4 2 0 0,-2-2 0 15,2 0 0-15,1-1 0 0,-2 1 0 16,3 1 0-16,0-4 0 0,-1 3 0 0,3-1 0 16,-2 0 0-16,2-3 0 0,3 3 0 0,-2-3 0 15,-3 1 0-15,4 1 0 0,-2-2 0 0,7 2 0 0,0-2 0 16,-2 0 0-16,-1-1 0 0,1 1 0 0,1 1 0 15,2-2 0-15,0 1 0 0,-3-1 0 16,1-1 0-16,0 0 0 0,0 0 0 0,0-1 0 0,4 4 0 16,-4-5 0-16,3-2 0 0,1 1 0 0,-4 1 0 15,2 1 0-15,2-2 0 0,-4 1 0 16,2 2 0-16,2-4 0 0,-1 1 0 0,-2 1 0 16,2-2 0-16,-2-2 0 0,1 2 0 0,2-1 0 15,-2 1 0-15,1-3 0 0,8 1 0 0,-9 1 0 16,1-1 0-16,1-1 0 0,0 1 0 0,-1 0 0 0,2-2 0 15,5 0 0-15,0 2 0 0,-7-1 0 16,-1 0 0-16,8 1 0 0,-6 0 0 0,2 0 0 16,3-2 0-16,0 2 0 0,-5-2 0 0,-1 1 0 15,2 2 0-15,-2-2 0 0,7-2 0 0,0 4 0 0,-6-1 0 16,-2-3 0-16,1 3 0 0,-2-1 0 0,0-1 0 16,4 1 0-16,-4-2 0 0,-1 2 0 0,0-4 0 15,0 4 0-15,1-2 0 0,-2-1 0 0,-5 1 0 16,5-2 0-16,0 1 0 0,0 1 0 0,0-3 0 15,2 2 0-15,-2-2 0 0,-2 0 0 0,2 5 0 16,-2-5 0-16,2 1 0 0,1 1 0 0,1-2 0 16,-5-2 0-16,1 3 0 0,1 1 0 0,-4 1 0 15,-1-1 0-15,2 1 0 0,2-5 0 0,-4 6 0 16,5-5 0-16,-5 3 0 0,-1 0 0 0,3 1 0 16,1-5 0-16,-1 3 0 0,1-2 0 0,-5 1 0 15,4 1 0-15,-3 2 0 0,3-3 0 0,-3 1 0 16,-1-2 0-16,0 2 0 0,1-2 0 0,0 1 0 15,2 2 0-15,-5-2 0 0,2-2 0 0,-1 1 0 16,2 0 0-16,-2 0 0 0,-2 1 0 0,6-4 0 16,-5 2 0-16,5-4 0 0,-4 6 0 0,2-2 0 15,-5 0 0-15,8-3 0 0,0 0 0 0,-2 0 0 16,-3 2 0-16,2 3 0 0,1-6 0 0,-4 4 0 16,4-6 0-16,-2 2 0 0,-2 0 0 0,0 0 0 15,5 1 0-15,-8 2 0 0,5-3 0 0,-2-2 0 16,-3 5 0-16,2 1 0 0,2-3 0 0,-3 2 0 15,1-4 0-15,0 3 0 0,-1 0 0 0,-4 1 0 16,4 0 0-16,2 0 0 0,-6 0 0 0,4 0 0 16,-1-1 0-16,0 4 0 0,-2-2 0 0,2 0 0 15,0 1 0-15,0-2 0 0,-3 0 0 0,-1-1 0 16,4 1 0-16,-4 1 0 0,3-1 0 0,-2-4 0 0,0 3 0 16,-2-1 0-16,2 2 0 0,-1-1 0 15,0 0 0-15,0 0 0 0,-1-1 0 0,1 1 0 0,-1-3 0 16,-2 2 0-16,3 1 0 0,-4-3 0 15,0 1 0-15,3 3 0 0,-3-2 0 0,3 2 0 0,-3 0 0 16,3 0 0-16,-3-1 0 0,0 0 0 16,-1 0 0-16,1 0 0 0,0 0 0 0,-1-1 0 0,-1-3 0 15,0-1 0-15,-1 1 0 0,-1 0 0 16,3 0 0-16,-1 1 0 0,-2 0 0 0,3-1 0 0,-1 2 0 16,1 1 0-16,-2-3 0 0,2 7 0 0,0-3 0 15,-4-3 0-15,1 0 0 0,-2 2 0 0,5 4 0 16,0-1 0-16,-2 2 0 0,2-1 0 0,-2-2 0 15,-1 0 0-15,-1 5 0 0,-1-3 0 0,4 0 0 16,-3 1 0-16,-8-5 0 0,7 2 0 0,-2 3 0 16,-3 4 0-16,-2-5 0 0,2 1 0 15,0 2 0-15,-3-3 0 0,2 2 0 0,-5 1 0 0,2-2 0 16,-2 2 0-16,-6-3 0 0,-1 1 0 0,0-1 0 16,-1 2 0-16,-1 2 0 0,1 0 0 0,-2-1 0 15,-3 1 0-15,-1 1 0 0,-3 1 0 0,3 1 0 16,-3 0 0-16,-17-1 0 0,5 2 0 0,-10 1-425 15,-3 1-870-15,5 3-1402 0,-34-1 620 0</inkml:trace>
  <inkml:trace contextRef="#ctx0" brushRef="#br1" timeOffset="23166.89">15162 5318 26 0,'-3'-2'351'0,"2"-3"-2"15,1 2-4-15,0 3-7 0,-3-5-24 0,2 0-19 16,1 5-17-16,-1-3-38 0,1 3-19 0,0 0-24 16,-3-4-18-16,3 4 10 0,0 0-1 0,0 0 1 15,17 7 0-15,-11-2 2 0,2 0-13 0,-3 3-1 16,9 0-7-16,-5 0-10 0,6 5-11 0,2-2-11 15,0 2-8-15,0 0-5 0,9 1-7 0,-2 1-9 16,2-4-8-16,-7-4-5 0,8 2-6 0,1-2-4 16,5-3 3-16,-2 1-8 0,0-2-5 0,-1-6-4 15,1 2-6-15,-3-4 2 0,3 2-7 0,-2-2-7 16,0-1 2-16,-3-1-7 0,0-2-2 0,-6 3 1 16,7-2 6-16,-8-1-7 0,-1 2 0 0,0-4-1 0,-3 5 3 15,4-1-8-15,-2 1 3 0,3 2-13 16,-3 2-1-16,0-1-4 0,3 3-2 0,-6 2-3 15,4 3 9-15,0 3-13 0,0-1-1 0,-4 3 1 16,4 1-5-16,0 0 2 0,-2-2 4 0,3 2-11 16,2 6 3-16,-4-9 1 0,0 2-4 0,0-3 2 15,2 3 4-15,-1-6-6 0,-4 2 7 0,4-3-7 16,-1-1 1-16,-3 1 1 0,5-4 3 0,0-1-6 16,-2 0 1-16,0-3-2 0,0 0 2 0,2 1 5 15,-2-3 2-15,2-1 0 0,0 2-3 0,-1-4-8 16,-1 5 3-16,-2-4 13 0,3 3 5 0,-1 1-16 15,-3 1 12-15,1 1-14 0,3 1 3 0,-4 0 6 16,5-1 2-16,-6 3-4 0,2 1-2 0,-6-2-4 16,4 2 1-16,-3 1 1 0,2 2 8 0,2-3-19 0,-8 1 6 15,4 0 5-15,1 2-6 0,-2-1 5 16,-2-1 3-16,5 2-5 0,-2-3-19 0,3 0-30 16,5-2-32-16,-7 1-45 0,3-1-78 0,14-3-100 0,0 2-104 15,4-5-111-15,-1 3-490 0,7 1-1086 0,15-3 480 16</inkml:trace>
  <inkml:trace contextRef="#ctx0" brushRef="#br1" timeOffset="23567.45">18851 5495 481 0,'0'-5'490'0,"0"5"8"0,0 0 4 0,0-5-12 16,0 5-24-16,0 0-21 0,0 0-30 0,4-2-17 16,-4 2-9-16,14-2-14 0,-5 4-7 0,10-1-26 0,2 0-15 15,10 0-10-15,2 1-27 0,19 2-17 0,3-1-20 16,6 2-21-16,7-2-23 0,-3 4-21 0,29-3-13 15,-30-1-17-15,2 4-48 0,31 1-110 0,-34 2 0 16,-1-7 0-16,2 1 0 0,-3 1 0 0,2-2 0 16,-4 2 0-16,-4-5 0 0,-14 3 0 0,-3-3 0 15,-1 0 0-15,2 0 0 0,-9 0 0 16,0-3 0-16,-9 0 0 0,1-1 0 0,-5 2 0 16,1-2 0-16,-7 2 0 0,-1-1 0 0,-5 0 0 0,2-1 0 15,-5 2 0-15,2-1 0 0,-1 0-192 0,-3 3-317 16,-16-6-83-16,5 4-558 0,-2 2-1245 0,-6-1 550 15</inkml:trace>
  <inkml:trace contextRef="#ctx0" brushRef="#br1" timeOffset="23900.75">19065 5711 3787 0,'-22'-1'299'0,"0"1"-198"0,3-1-60 15,0-3 84-15,7 2 80 0,1-1 54 0,1 2 6 16,3 0-24-16,4-1-40 0,-1-2-7 0,1 1-8 16,3 3 2-16,1-5 1 0,5 2 9 0,4 0-13 15,2-1 3-15,7 0-11 0,2 2 1 0,11-3-4 16,4 4-8-16,15-1-10 0,1-4-6 0,3 4-19 16,8 2-3-16,28-2-49 0,-24 0-79 0,23-2 0 15,-29 2 0-15,31-2 0 0,-27 4 0 0,24 0 0 0,-28-3 0 16,-1 0 0-16,-1 0 0 0,-3 1 0 15,-18 2 0-15,3-2 0 0,-4 1 0 0,-5-2 0 16,-1-3 0-16,-9 4 0 0,-6-1 0 0,2 1 0 16,-5 2 0-16,-4-2 0 0,1-4 0 0,-2 4 0 15,-3 0 0-15,0 2 0 0,-5 0 0 0,6-4 0 16,-3 2 0-16,-3 2 0 0,4-4 0 0,-4 4 0 16,1-2-268-16,-1 2-367 0,-4-7-580 0,4 7-1316 15,3-7 582-15</inkml:trace>
  <inkml:trace contextRef="#ctx0" brushRef="#br1" timeOffset="24066.71">20698 5580 444 0,'0'0'547'16,"0"0"25"-16,0 0 4 0,-9-8-18 0,9 8-43 16,-6-4-46-16,4 2-60 0,2 2-71 15,0 0-76-15,-3-4-106 0,3 4-128 0,0 0-160 16,0 0-204-16,0 0-399 0,0 0-796 0,0 0 354 0</inkml:trace>
  <inkml:trace contextRef="#ctx0" brushRef="#br1" timeOffset="25518.19">14567 4030 3012 0,'0'-9'255'16,"-1"2"-137"-16,-1-5-15 0,2 1 52 0,-3-1 53 0,2 3 12 15,-1-2-6-15,1 1-14 0,-5-1-18 16,2 3 4-16,2-2 3 0,-5 6-4 0,3-3-7 16,2 3-3-16,-5 0-24 0,1 4-14 0,-2-1-15 15,-1 2-16-15,0 4-7 0,-1 2-6 0,-1 4-14 0,0 2-6 16,-3 0-6-16,7 1-2 0,-2 3-9 0,-1-1 1 15,6 1-9-15,0 0-7 0,1-3-1 16,5 1-5-16,0-2-9 0,3-1 3 0,-1-2 0 16,6 0 2-16,-3-3-11 0,2-2 0 0,0-1 3 15,3-2-5-15,1 0-1 0,0-3 10 0,-3-1 0 0,2-4-14 16,-1 0 13-16,-2-4 1 0,0 2 4 0,-1-3 13 16,-3 0 6-16,0-1-8 0,-3 0 3 15,1-7-3-15,-3 0-11 0,0 2 5 0,0 0 3 16,3 2 10-16,-6 2 1 0,3 2 2 0,3 0 3 0,-3 4 6 15,0-1 9-15,1 2-30 0,0 3-2 0,1-1-4 16,1 0-19-16,-3 4 18 0,10 1-5 0,-2 2-5 16,2 4-11-16,6 2 6 0,-5 2-4 0,1 2 6 15,0 1-6-15,0 3 7 0,2 5-19 16,0 1-2-16,-5-7 0 0,-3 0 0 0,2 0 0 0,-3 1 0 16,3-2 0-16,-3-5 0 0,-4-1 0 0,2-3 0 15,-2 0 0-15,-1-2 0 0,3-1 0 0,-2 1 0 16,-1-4 0-16,0 0 0 0,0 0 0 15,0 0 0-15,-1-21 0 0,1 12 0 0,1-7 0 0,0-1 0 16,-1-3 0-16,4 2 0 0,3-7 0 0,-2 8 0 16,2 0 0-16,3 0 0 0,-1 3 0 0,2 6-127 15,-1-1-106-15,4 2-74 0,4 0-68 0,0 4-75 16,0 4-80-16,-1 2-499 0,1 0-1113 0,3 0 492 16</inkml:trace>
  <inkml:trace contextRef="#ctx0" brushRef="#br1" timeOffset="26018.49">15315 3917 56 0,'0'-8'532'0,"0"0"34"0,-5 3 31 16,4-1-12-16,-2-1-18 0,3 5-44 0,-2-2-49 16,0 0-49-16,2 4-49 0,0 0-34 0,0 0-27 15,0 0-40-15,-6 12-32 0,5 1-16 0,1-3-24 16,0 2-24-16,1 3-16 0,-1 0-14 0,4 2-11 15,-3-5-9-15,4 0-26 0,-5 0-6 0,4-1-14 16,1-3-20-16,-2 2 15 0,2-7-17 0,-3 4 3 16,3-3-7-16,1 0-4 0,0-4-6 0,-1 0 3 15,-5 0-14-15,15-8 0 0,-7 3-3 0,1 0 4 16,1-5 3-16,-1 2-10 0,-1-3 5 0,3-3 10 16,-4 3 1-16,2-4-13 0,0 2-33 0,-1 4 0 15,-2 2 0-15,-2 0 0 0,1 3 0 0,-1 0 0 16,-1 1 0-16,2 0 0 0,-5 3 0 0,11 3 0 15,-6 1 0-15,2 2 0 0,0 3 0 0,-1 0 0 16,2 1 0-16,-2-2 0 0,-1 2 0 0,4-1 0 16,-5 1 0-16,1-2 0 0,-1 0 0 0,1-1 0 15,-1-4 0-15,0 2 0 0,-4-1 0 0,5 0 0 0,-5-4 0 16,5 0 0-16,-5 0 0 0,9-9 0 16,-4 4 0-16,5-4 0 0,-2 1 0 0,1-1 0 15,-1 0 0-15,2 0 0 0,-2-1 0 0,1 2 0 16,-3 2 0-16,4 1 0 0,-1 0 0 0,0 3 0 15,1 1 0-15,-2 1 0 0,2 3 0 0,0 2 0 16,-1 0 0-16,2 2 0 0,1 1 0 0,-3 1 0 16,4 0 0-16,1 1 0 0,-5-3-37 0,5 0-152 15,-4 0-53-15,-2-4-57 0,5-2-63 0,-7-1-68 16,-1-1-75-16,-5 1-89 0,4-8-329 0,-5 0-999 0,-3-1 443 16</inkml:trace>
  <inkml:trace contextRef="#ctx0" brushRef="#br1" timeOffset="26150.48">15523 3653 4339 0,'-9'-5'415'0,"-1"-2"-256"16,4 3-35-16,1 0-10 0,0 2-16 0,2-1-34 0,3 3-17 15,0 0-9-15,0 0-5 0,0 0-13 16,12 14-30-16,0-8-53 0,2 2-94 0,2 3-109 16,0-4-136-16,3 3-358 0,8 2-821 0,-1 2 364 15</inkml:trace>
  <inkml:trace contextRef="#ctx0" brushRef="#br1" timeOffset="26800.1">16087 4031 75 0,'1'2'615'0,"-1"-2"-2"0,0 0-13 0,0 0-25 16,0 0-44-16,8-11-40 0,-4 5-36 0,2-2-47 15,1-1-30-15,3-3-24 0,0-3-31 16,0-1-22-16,2 2-19 0,-5-3-23 0,6-7-28 15,-5 0-19-15,2-3-27 0,-1 0-14 0,-4-3-11 16,0 0-19-16,0-1-16 0,-5-3-18 0,2 0-2 0,-2 3-2 16,-2 3-7-16,-3 0-2 0,4 8-1 15,-3 2-9-15,4 3-60 0,-2 3-24 0,0 5 0 16,1 1 0-16,-2 1 0 0,2 4 0 0,1 1 0 16,0 0 0-16,-9 18 0 0,3-2 0 0,3 3 0 0,0 7 0 15,1 2 0-15,0 0 0 0,0 4 0 0,2 0 0 16,2-1 0-16,0-1 0 0,2 3 0 0,0-3 0 15,5-1 0-15,1-6 0 0,-1 4 0 0,-1-9 0 16,3-3 0-16,2-1 0 0,1-2 0 0,-4-5 0 16,11-1 0-16,-5-1 0 0,2-5 0 0,1 0 0 15,-1-4 0-15,1-2 0 0,-2-1 0 16,2-4 0-16,-6-1 0 0,5-1 0 0,-4-6 0 0,1-3 0 16,-6 7 0-16,-1-3 0 0,-2 3 0 0,2-2 0 15,-6 7 0-15,1 0 0 0,1 3 0 0,-1 1 0 16,-2 1 0-16,0 1 0 0,-1 1 0 0,0 3 0 15,0 0 0-15,-1 13 0 0,0-3 0 0,-2 2 0 16,2 1 0-16,1 2 0 0,1 1 0 0,2 0 0 16,0-1 0-16,1-3 0 0,-1-1 0 0,3 0 0 15,0-2 0-15,1-3 0 0,3 1 0 0,-1-4 0 16,1-3 0-16,2-2 0 0,-3-1 0 0,2-3 0 16,-1 0 0-16,1-1 0 0,-2-1 0 0,2-4 0 15,-1 1 0-15,-1-6 0 0,0 2 0 0,0 5 0 16,-4 0 0-16,-1 0 0 0,1 1 0 0,-1 2 0 15,1 2 0-15,-2 2 0 0,-1 1 0 0,-2 2 0 16,7-1 0-16,-7 1 0 0,5 11 0 0,-1-5 0 16,-1 3 0-16,5 1 0 0,-3-1 0 0,2 1 0 15,0 2 0-15,2-4 0 0,1 4 0 0,-1-7 0 16,2 1 0-16,0 1 0 0,1-5 0 0,0-1 0 16,-1-2-119-16,0-1-147 0,0-4-53 0,1-2-81 15,-4 2-71-15,2-8-93 0,-9 2-445 0,3-4-1093 16,-4-3 484-16</inkml:trace>
  <inkml:trace contextRef="#ctx0" brushRef="#br1" timeOffset="26952.36">16437 3546 358 0,'-19'-5'607'0,"2"0"10"0,3 1 18 16,4 0-9-16,4 0-55 0,2-1-60 0,4 0-58 15,5 1-49-15,7-3-68 0,7 2-82 0,11-2-98 16,1 1-129-16,5 1-152 0,-2 2-171 0,2 1-205 15,1-2-272-15,0 4-836 0,0-2 370 0</inkml:trace>
  <inkml:trace contextRef="#ctx0" brushRef="#br1" timeOffset="27352.32">17245 3800 11 0,'8'-4'472'0,"-2"0"35"16,0-1 8-16,1-2-10 0,-5-3-22 0,0 0-25 16,0 0-34-16,-2 0-12 0,0 0-19 0,-4-3-25 15,-1 3-17-15,1 0-22 0,-3 0-24 0,-1 2-32 16,2 2-17-16,-3 2-27 0,-3 3-22 0,2 0-21 16,-4 4-17-16,2 4-24 0,-3-3-12 0,1 7-17 15,1 1-7-15,-1 5-16 0,1-1-7 0,4-1-10 16,2 2-17-16,0 1 4 0,6-2-9 0,1-1-4 0,1-3-1 15,3 1-6-15,4-4-7 0,-2 3-12 16,3-6 2-16,0-1 3 0,4-2 3 0,-3-3 0 16,2-1-9-16,0-3 0 0,0-2 1 0,-1 1-11 15,3-9-13-15,-4 7 0 0,2-6 0 0,-4 3 0 0,2-7 0 16,-5 3 0-16,4-2 0 0,-8 5 0 0,3 1 0 16,0 1 0-16,-4 1 0 0,3 3 0 0,-3 1 0 15,2 1 0-15,-2 3 0 0,0 0 0 0,0 0 0 16,0 0 0-16,4 12 0 0,-3-3 0 0,2 1 0 15,1 1 0-15,-1 0 0 0,4 1 0 0,-2-2 0 16,5 4-139-16,2-7-190 0,2 1-81 0,1 1-84 16,1-5-96-16,-3 1-449 0,6-3-1124 15,0-2 497-15</inkml:trace>
  <inkml:trace contextRef="#ctx0" brushRef="#br1" timeOffset="27883.99">17638 3650 250 0,'-5'-4'481'0,"-1"1"10"15,-2 1 20-15,-2-1 8 0,0 4-10 0,0 2-27 16,-2 0-36-16,2 2-8 0,2 2-33 0,2 3-22 16,-2-3-25-16,3 5-29 0,-1-1-32 0,3 6-27 15,2-4-27-15,-2 5-25 0,6-5-25 0,-2-1-15 16,8 3-19-16,-4-5-11 0,4 4-14 0,4-5-26 16,1-3-23-16,1 1-11 0,6-4-9 0,-1 0-13 15,-1-3-17-15,3-2-25 0,10-4 11 0,-5-3-12 16,1-5-5-16,-4-1-5 0,1-2-11 0,-4-5-1 15,-2-2 6-15,-1-6 7 0,9-12 3 0,-12-2 0 16,2-4-10-16,-3-2 6 0,-4 0 1 0,-2 0 5 16,1 2 18-16,-5 14 16 0,-2 2 25 0,-2 7 5 15,0 9 14-15,0 2-45 0,-1 5-38 0,1 2 0 16,-4 4 0-16,-2 3 0 0,6 0 0 0,-13 17 0 16,2 1 0-16,-1 8 0 0,1 2 0 0,-1 3 0 15,5 3 0-15,-5 0 0 0,6 1 0 0,2 11 0 16,-1-12 0-16,5-1 0 0,1 0 0 0,0-2 0 15,6 0 0-15,-2 0 0 0,1-3 0 0,-1-10 0 16,3-1 0-16,-1-5 0 0,1-2 0 0,-1-2 0 16,5-1 0-16,-4-2 0 0,1-4 0 0,0-1 0 15,2-5 0-15,0 1 0 0,-1-4 0 0,0-5 0 16,-1-5 0-16,6-4 0 0,-7 4 0 0,1 0 0 16,-2 4 0-16,1 0 0 0,-1 3 0 0,-3 3 0 15,-1 1 0-15,0 3 0 0,0 0 0 0,-1 1 0 16,1 1 0-16,-3 2 0 0,0 0 0 0,2 9 0 15,1-3 0-15,-1 3 0 0,1-1 0 0,1 2 0 16,0 0 0-16,1-1 0 0,1 2 0 0,2-4 0 16,-1 3 0-16,1-3 0 0,1 3 0 0,-1-5-198 15,3-3-91-15,2 1-89 0,-3-1-101 0,3-2-121 16,-4-5-442-16,1 2-1127 0,-1-4 499 0</inkml:trace>
  <inkml:trace contextRef="#ctx0" brushRef="#br1" timeOffset="29183.9">18307 3613 213 0,'-3'-3'595'0,"1"0"18"0,-2-1-3 0,0 1-20 16,2-2-27-16,0 1-41 0,1 0-11 0,1-1-26 15,0 0-27-15,1-1-32 0,2 0-32 0,-2 3-30 16,2-4-30-16,2 1-35 0,1 2-30 0,2 1-28 16,-2-2-25-16,1 2-22 0,0 0-23 0,2 2-48 0,-4 0-123 15,3 3 0-15,-1-1 0 0,1 8 0 16,-3-4 0-16,-1 5 0 0,1 0 0 0,2 6 0 16,-5-1 0-16,1 3 0 0,-3-2 0 0,0-2 0 15,1 4 0-15,3-1 0 0,-3-4 0 0,-1 0 0 16,3-4 0-16,-2-1 0 0,-1 0 0 0,1-2 0 15,3-2 0-15,-4-2 0 0,3 1 0 0,-3-3 0 16,0 0 0-16,16-8 0 0,-8 1 0 0,4-2 0 16,0-4 0-16,0-1 0 0,-1 1 0 0,3-1 0 15,6-4 0-15,-8 4 0 0,-1-2 0 0,1 3 0 16,-3-1 0-16,2 3 0 0,1-1 0 0,-1 4 0 16,-4 0 0-16,1 0 0 0,-1 3 0 0,-3-1 0 15,0 2 0-15,1 1 0 0,-1 2 0 0,0-5 0 0,-1 5 0 16,-3 1 0-16,3-2 0 0,-3 2 0 0,0 0 0 15,11 1 0-15,-11-1 0 0,6 1 0 16,-6-1 0-16,9 4 0 0,-1-3 0 0,-2 1 0 0,0-2 0 16,1 0 0-16,-1 1 0 0,3-2 0 0,-2 1 0 15,-7 0 0-15,11-3 0 0,-5 0 0 0,-1 1 0 16,-1-1 0-16,1-1 0 0,-3-1 0 0,0 0 0 16,0 1 0-16,-2-1 0 0,1 0 0 15,-1 5 0-15,-3-7 0 0,1 3 0 0,-1 1-3 16,1 0-1-16,2 3-6 0,-9-1 2 0,9 1 7 0,-13 4-2 15,7-1 2-15,-4 2-4 0,2 1 5 16,1 0-5-16,1 1 2 0,-1 1 4 0,4-3-6 16,-1 1-5-16,-1 1 6 0,4 0 3 0,-3 1 7 0,4-4-4 15,1 2 2-15,2 1-9 0,-1-3 5 0,3-2-2 16,0 0 8-16,0 2-12 0,3-3 12 0,-3-1-5 16,4 1-11-16,1-1 18 0,-3 0-2 0,3-1 6 15,-1 0 2-15,-3-3 6 0,1 4-20 0,-7 0 0 16,12-1 0-16,-12 1 0 0,7 0 0 0,-7 0 0 15,6 4 0-15,-3-2 0 0,-1 4 0 0,2 4 0 16,0 1 0-16,-3 4 0 0,4 9 0 0,-5 1 0 16,2 8 0-16,0 2 0 0,-1 11 0 0,-1-11 0 15,4 15 0-15,-4-14 0 0,0 9 0 0,2-9 0 16,0-1 0-16,-2 1 0 0,1-1 0 0,-2-3 0 16,1-2 0-16,-4-2 0 0,3-8 0 0,-2-3 0 15,2-4 0-15,-3-2 0 0,-2-2 0 0,2-4 0 16,-5-1 0-16,-1-2 0 0,-9-5 0 0,1-4 0 15,0-3 0-15,-6-6 0 0,-2-2 0 0,4-1 0 16,-1-6 0-16,4-3 0 0,1-4 0 0,4-2 0 16,0-13 0-16,7 2 0 0,10 9 0 0,4-12 0 15,0 14 0-15,6 3 0 0,6 1 0 0,7 3 0 16,-2 1 0-16,4 2 0 0,-2 6 0 0,3 1 0 16,2 4 0-16,-2 0 0 0,-2 3 0 0,0 2 0 15,-5 2 0-15,-7 1 0 0,-1 3-12 0,-2-2-494 16,-2 3-69-16,-3 0-92 0,-3-2-406 0,-1 1-1160 15,-3 2 514-15</inkml:trace>
  <inkml:trace contextRef="#ctx0" brushRef="#br1" timeOffset="29400.52">18157 3357 5174 0,'-15'-7'244'15,"3"0"-136"-15,1 1 34 0,5 0 93 0,1 0 37 16,5 0-2-16,1 0-35 0,3-2-46 0,5 0-32 16,8 1-20-16,10-3-16 0,4 5-10 0,2 2-31 15,4-2-62-15,17 1-70 0,-2 2-100 0,1-2-135 16,-1 0-139-16,2-1-162 0,3-1-410 0,-3 2-1082 16,-3 0 479-16</inkml:trace>
  <inkml:trace contextRef="#ctx0" brushRef="#br1" timeOffset="29552.41">19507 3443 346 0,'6'4'636'0,"-2"0"-3"0,0 0-1 0,0-2-12 16,-3 0-52-16,-1-2-54 0,4 4-52 0,-1-3-67 16,-3-1-86-16,0 0-120 0,0 0-144 0,0 0-187 15,1 5-224-15,-1-5-442 0,0 0-873 0,0 0 387 16</inkml:trace>
  <inkml:trace contextRef="#ctx0" brushRef="#br1" timeOffset="35134.15">24395 3759 4138 0,'6'-10'348'0,"-1"0"-117"0,1 1-47 0,-2 1 34 16,-2 2 72-16,0 2-8 0,0-1-19 0,-1 2-32 15,1-1-43-15,-2 4-20 0,2-3-5 0,-2 3-4 16,0 0 3-16,4 9-12 0,-4-1-8 0,0-4-5 0,0 10-4 15,-2-5-15-15,0 3-15 0,2 1-11 16,-2-2-12-16,-1 1 1 0,1-2-8 0,0 0-16 16,2-5-57-16,0 0 0 0,-2 0 0 0,4 0 0 15,-4-2 0-15,2-3 0 0,2 5 0 0,-2-5 0 0,0 0 0 16,27-7 0-16,-13-1 0 0,13-3 0 16,4-4 0-16,1 2 0 0,15-7 0 0,2-1 0 15,-4-5 0-15,4 5 0 0,-2-6 0 0,-15 10 0 16,3 0 0-16,-4 3 0 0,-1 1 0 0,-4 1 0 0,-11 6 0 15,-2 0 0-15,-3 1 0 0,-2 1 0 0,-1 2 0 16,-3-3 0-16,0 5 0 0,-4 0 0 0,4-1 0 16,-4 1 0-16,0 0 0 0,-9 9 0 0,4-5 0 15,0 0 0-15,0 2 0 0,1-3 0 0,-4 5-88 16,2-5-1263-16,2 2-1463 0,0 1 647 0</inkml:trace>
  <inkml:trace contextRef="#ctx0" brushRef="#br1" timeOffset="35284.18">25296 3800 100 0,'0'0'544'0,"-14"-2"-37"0,14 2-44 16,-6-2-47-16,2 0-76 0,4 2-109 0,0 0-163 16,0 0-205-16,0 0-285 0,0 0-458 0,0 0 203 15</inkml:trace>
  <inkml:trace contextRef="#ctx0" brushRef="#br1" timeOffset="37853.08">2172 5934 501 0,'-10'-15'518'0,"5"6"3"16,-3 1-20-16,4 1 1 0,0 1-16 15,2 0-18-15,-2 1-27 0,4 1-49 0,-1 0-29 16,-3 1-44-16,4 3-24 0,0 0-24 0,0 0-1 0,0 0 0 16,0 0-15-16,9 11-24 0,-3-4-16 0,2 4-6 15,0 2-14-15,-6 4-16 0,5-2-17 0,0 3-15 16,-3-3-11-16,-1 0-14 0,-2 3-10 0,3-1-6 16,-3 1-102-16,3-6-4 0,-2 2 0 15,0-4 0-15,-4 0 0 0,4-4 0 0,-1-1 0 0,0-1 0 16,2-1 0-16,-3-3 0 0,0 0 0 0,19-14 0 15,-4-2 0-15,11-7 0 0,2-2 0 0,18-11 0 16,-4-7 0-16,5 3 0 0,21-16 0 16,-3-1 0-16,-15 20 0 0,1 3 0 0,2 0 0 15,-1 0 0-15,-3 4 0 0,-2 2 0 0,-4 4 0 0,-11 8 0 16,-1 2 0-16,-7 0 0 0,-6 7 0 0,-5 1 0 16,-4 0 0-16,1 2 0 0,-2 0 0 0,-3 1 0 15,-1 2 0-15,1 0 0 0,-5 1 0 0,5-4 0 16,-5 4 0-16,0 0 0 0,0 0 0 15,4 8 0-15,-6-4 0 0,2-4 0 0,-2 10 0 0,1-4 0 16,-3 2 0-16,3-1 0 0,-2 4 0 16,3-3 0-16,-5 5 0 0,-1 1-1366 0,-1-2-1478 15,-4 2 654-15</inkml:trace>
  <inkml:trace contextRef="#ctx0" brushRef="#br1" timeOffset="40617.11">8662 6784 160 0,'-3'-6'342'15,"3"2"7"-15,3-2-3 0,-3 1 5 0,1 0 6 16,-1-1-7-16,0 0-3 0,3-1-2 0,-3 2-12 15,1 2-9-15,-1 0-15 0,0 3-22 0,6-7-19 16,-3 4-17-16,-3 3-6 0,0 0-10 0,0 0-5 16,17 7-18-16,-7 0-5 0,-4 0-14 0,6 2-12 15,3 1-13-15,-2-1-18 0,5 3-12 0,0-1-4 16,8 2-9-16,1 2-6 0,5-4-9 0,-1-4-6 16,1 0-3-16,1-3-4 0,4-4 7 0,-4-1 2 15,4-6-10-15,-1 5 7 0,1-6-1 0,-4 0 4 16,1 1 0-16,-2-1-106 0,-3-4 0 0,2 2 0 15,-3 1 0-15,-4-2 0 0,-5 0 0 0,2 4 0 16,-5 0 0-16,1 2 0 0,-4 1 0 0,-1-1 0 16,0 4 0-16,-2 1 0 0,0 4 0 0,2-1 0 15,-2 1 0-15,-2 1 0 0,1 3 0 0,1-3 0 16,-2 6 0-16,1-4 0 0,0 4 0 0,5-1 0 16,-4-2 0-16,4-1 0 0,0 3 0 0,2-2 0 15,-3-3 0-15,4 0 0 0,0-4 0 0,-1 0 0 16,-6-2 0-16,7-1 0 0,-4-1 0 0,2-1 0 15,-1-2 0-15,3 0 0 0,-4 2 0 0,2-4 0 16,-2 2 0-16,2-2 0 0,2-2 0 0,-1 2 0 0,-3 3 0 16,2-2 0-16,-2 0 0 0,-4 3 0 15,1-1 0-15,3 2 0 0,-4 3 0 0,0-1 0 0,1 1 0 16,-1 4 0-16,0 0 0 0,-1 1 0 16,1 1 0-16,-4-1 0 0,0 2 0 0,4 0 0 15,-2 1 0-15,0 0 0 0,-1-1 0 0,1-1 0 0,0 0 0 16,0 1 0-16,0 1 0 0,0-6 0 0,-1-1 0 15,3-2 0-15,1-1 0 0,2-1 0 0,1-1 0 16,-2-2 0-16,4-2 0 0,2-1 0 0,0 0 0 16,-3-3 0-16,8-5 0 0,-7 6-297 0,7-5-353 15,-2-1-558-15,4 0-1307 0,2 3 578 0</inkml:trace>
  <inkml:trace contextRef="#ctx0" brushRef="#br1" timeOffset="41917.15">14066 6532 152 0,'0'0'449'0,"8"-4"2"0,-5 3-6 0,-3 1-2 0,0 0 1 16,9 3-4-16,-4 2-10 0,-3-1-13 0,6 7-16 15,1 3-19-15,0 1-19 0,1-1-23 16,-1 1-22-16,1 3-16 0,4 3-26 0,-2 2-17 16,-1-6-25-16,2 5-17 0,-3-7-30 0,3 0-8 0,1-1-18 15,1 0-5-15,4-5-20 0,1-3-2 0,0-2 1 16,10 0-12-16,-1-4 2 0,-2-4-33 0,-5 2-92 15,7-5 0-15,3-5 0 0,-3-1 0 0,2-4 0 16,0-1 0-16,-2-1 0 0,2-3 0 0,-1 2 0 16,1-2 0-16,-4 1 0 0,0 1 0 0,1 0 0 15,-6 4 0-15,1 2 0 0,-6 6 0 0,-1 1 0 16,-2 3 0-16,-1 1 0 0,-2 3 0 0,3 1 0 16,-5 5 0-16,5 0 0 0,-2 0 0 0,-2 7 0 15,4-1 0-15,-1 5 0 0,1-3 0 0,-3 0 0 16,7 7 0-16,-5-6 0 0,2 0 0 0,-1-1 0 15,4-2 0-15,0-1 0 0,1-2 0 0,-1-3 0 16,0-2 0-16,4 0 0 0,-3-3 0 0,4-1 0 16,-3-1 0-16,0-2 0 0,0 0 0 0,1-3 0 15,-1-1 0-15,-1-1 0 0,8-2 0 0,-4 4 0 16,-5-3 0-16,10 0 0 0,-2 0 0 0,-5 4 0 16,-1 1 0-16,1 0 0 0,-3 1 0 0,1 2 0 15,-1 0 0-15,0 3 0 0,-5 1 0 0,0 1 0 16,-3-1 0-16,3 2 0 0,-3-1 0 0,-1 3 0 0,1-1 0 15,-1-1 0-15,-1 3 0 0,2-3 0 16,-1 2 0-16,0-2 0 0,2 0 0 0,-2-1 0 0,2 0 0 16,1 1 0-16,1-5 0 0,2 0 0 0,-1 0 0 15,7-4 0-15,-3-1 0 0,4 1 0 0,-3-3 0 16,1 0 0-16,7-2 0 0,-5 1 0 0,7-1 0 16,-1-6 0-16,0 3 0 0,-2-2 0 15,-2 1 0-15,2 2 0 0,-1-1 0 0,-7 7 0 0,1-2 0 16,0 2 0-16,0 2 0 0,-6 3 0 0,0 0 0 15,1 5 0-15,-1-3 0 0,6 4 0 0,-7-2 0 16,4 3 0-16,-2 4 0 0,2-2 0 0,-1 0 0 16,2 1 0-16,-3 0 0 0,2-1 0 0,1-2 0 15,2 2 0-15,-2-3 0 0,2 0 0 0,-1-3 0 16,1-2 0-16,3-2 0 0,-4-2 0 0,3-1 0 16,1-2 0-16,4-2 0 0,-2-2 0 0,4-2-264 15,-5-2-405-15,5-3-541 0,3-3-1310 0,-2 0 579 16</inkml:trace>
  <inkml:trace contextRef="#ctx0" brushRef="#br1" timeOffset="42484.74">17792 6530 492 0,'-5'6'527'0,"-3"-2"17"0,3 1 10 16,1 3-2-16,0-4-22 0,4 3-22 15,-1 0-27-15,-3 1-28 0,4-3-25 0,0 3-31 0,0-2-24 16,4 0-18-16,0 1-29 0,1 2-21 0,3-4-25 15,3 1-24-15,1-2-23 0,5 0-22 0,0 0-22 16,2-3-15-16,3 0-151 0,-1-2-23 0,9-4 0 16,-3 2 0-16,1-2 0 0,0-2 0 0,2-1 0 15,-2-1 0-15,-2-1 0 0,1-1 0 0,-9 5 0 16,1-3 0-16,-1 2 0 0,0 0 0 0,-5 3 0 16,0 1 0-16,-3 3 0 0,-1-1 0 0,4 2 0 15,-6 2 0-15,1 1 0 0,0 2 0 0,-2 1 0 16,1 2 0-16,-1-3 0 0,2 4 0 0,-1-3 0 15,0 4 0-15,-1-3 0 0,3 2 0 0,1-3 0 16,-1 1 0-16,0-2 0 0,5 0 0 0,-1-1 0 16,5-1 0-16,0-2 0 0,2-2 0 0,1 0 0 15,-2-2 0-15,3-1 0 0,-3 1 0 0,1-3 0 16,8-2 0-16,-1 0 0 0,-7 0 0 0,7-2 0 16,-10 0 0-16,9 0 0 0,-7 2 0 0,-3 0 0 15,1-2 0-15,-4 5 0 0,-2 1 0 0,1 1 0 16,-3-1 0-16,-2 6 0 0,2-3 0 0,-4 1 0 0,3 1 0 15,-4 2 0-15,-1-2 0 0,0 4 0 0,2-3 0 16,-2 1 0-16,-2 0 0 0,3 3 0 16,-4-2-525-16,0 1-753 0,0-2-1384 0,0-4 612 15</inkml:trace>
  <inkml:trace contextRef="#ctx0" brushRef="#br1" timeOffset="46850.75">2581 7203 166 0,'-4'-1'471'16,"-2"-1"12"-16,6 2 9 0,-9-4-18 0,9 4-18 16,-8 0-31-16,8 0-33 0,-4-1-44 0,4 1-32 15,0 0-25-15,-6 6-13 0,2-1-19 0,4 3-23 16,0 3-24-16,0 2-6 0,4-1-9 0,-4 5-17 16,2 1-11-16,1-1-4 0,-2 1-13 0,3 0-16 15,0-2-9-15,0 1-4 0,-3 0-15 0,3-5 4 16,0-1-11-16,2-1 12 0,-2-4 8 0,1 0 18 15,4 1 29-15,0-5 13 0,3-1 13 0,8-4 5 16,-1-6-198-16,11-4-1 0,2-8 0 16,11-6 0-16,3-5 0 0,0-8 0 0,1-1 0 0,17-17 0 15,-18 13 0-15,14-15 0 0,-18 19 0 0,2-2 0 16,-2 1 0-16,-5 9 0 0,-5 0 0 0,-8 8 0 16,-2 2 0-16,-7 9 0 0,-3 1 0 0,-2 4 0 15,-2 0 0-15,-2 2 0 0,-1 4 0 0,-2-1 0 16,3 1 0-16,-3-1 0 0,-1 1 0 0,1 1 0 15,-3 2 0-15,0 0 0 0,0 0 0 0,12 7 0 16,-10-2-608-16,-2-5-657 0,5 8-1368 0,-2-4 606 16</inkml:trace>
  <inkml:trace contextRef="#ctx0" brushRef="#br1" timeOffset="50850.78">5987 8203 91 0,'0'0'423'0,"0"0"-12"0,0-5 9 16,0 5-11-16,4-2-21 0,-4 2-34 0,0 0-29 15,2-3-21-15,-2 3-14 0,0 0-8 0,13 4-11 0,-4 2-7 16,1-1-11-16,-2 3-13 0,6 3-10 16,-4-3-13-16,2 4-19 0,2 2-8 0,-1 0-18 15,1-2-16-15,1 0-8 0,0-1-14 0,2 1-17 16,6 0-9-16,-6-3-3 0,3-2-9 0,-2-1-4 0,2-3-9 15,10-3-9-15,-3-2-2 0,2-2 2 16,0-6-16-16,1-2 0 0,0 1-8 0,5-2 2 16,-7-4 3-16,3 3-2 0,-2-1 1 0,-1-3 3 15,-1 1 4-15,0 0 4 0,-1 3-1 0,-1-2-3 0,-6 9 3 16,-3-1 1-16,0 0 4 0,-7 3 4 0,4 4 0 16,1 2-7-16,-2 3 4 0,0 1-38 0,2 8-32 15,-1 0 0-15,0 3 0 0,-2 1 0 16,3 4 0-16,-2-4 0 0,3-1 0 0,3 6 0 0,0-1 0 15,0-4 0-15,1 4 0 0,4-4 0 0,-8-5 0 16,3-1 0-16,-1-3 0 0,3-3 0 0,2-1 0 16,-4-3 0-16,2-3 0 0,10-2 0 0,-10-2 0 15,5-4 0-15,0-2 0 0,-6 3 0 0,-1-2 0 16,5-5 0-16,0 0 0 0,-5 5 0 0,1-6 0 16,-1 2 0-16,-4 5 0 0,4 0 0 0,1 0 0 15,-6 4 0-15,0 2 0 0,-1 3 0 0,0-1 0 16,1 4 0-16,0 2 0 0,0 2 0 0,4 2 0 15,-4 2 0-15,5 1 0 0,-4 0 0 0,0 1 0 16,4-1 0-16,-4-1 0 0,1 0 0 0,1-2 0 16,0-2 0-16,1 2 0 0,1-5 0 0,1 0 0 0,0-2 0 15,-1-2 0-15,1-3 0 0,0 1 0 16,-2-3 0-16,2-1 0 0,0-1 0 0,2 2 0 16,-2-3 0-16,4-7 0 0,0 2 0 0,-4 4 0 0,3-5 0 15,1 3 0-15,-4 2 0 0,2 4 0 16,-2 0 0-16,-2 2 0 0,2 2 0 0,1 2 0 15,-1 1 0-15,-2 2 0 0,3 1 0 0,-2 3 0 16,0 2 0-16,1 3 0 0,4-2 0 0,-5 0 0 16,9 2 0-16,-9-2 0 0,9 2 0 0,-7-5 0 0,8-1 0 15,-10 0 0-15,2-1 0 0,5-2 0 16,-6-2 0-16,3-2 0 0,7-1 0 0,-1 0 0 0,0-2 0 16,-5 1 0-16,3-4 0 0,1-3 0 0,-2-1 0 15,5 1 0-15,-4-1 0 0,5-2 0 0,-1-1 0 16,2 1 0-16,-3-1 0 0,-1 5 0 0,0-2 0 15,-1 4 0-15,-6 3 0 0,7 3 0 0,-7 1 0 16,0 1 0-16,-2 3 0 0,0 1 0 0,0 2 0 16,2-1 0-16,-2 1 0 0,-2 1 0 0,-1 1 0 15,2-1 0-15,0 1 0 0,0-2 0 0,-4 0 0 16,2 0 0-16,1-1 0 0,-5-3 0 0,2 3 0 16,-3-3 0-16,4-2 0 0,2 3 0 0,-3-3 0 15,-1 1 0-15,6-4 0 0,0 4 0 0,-1-5 0 16,-5 2 0-16,5-6 0 0,0 3 0 0,-3-1 0 15,2-2 0-15,-1 0 0 0,1-4 0 0,-3-1 0 16,4 0 0-16,-8 1 0 0,2 3 0 0,-1-1 0 16,-3 2-645-16,-2 0-613 0,3 0-1362 0,-5 4 602 15</inkml:trace>
  <inkml:trace contextRef="#ctx0" brushRef="#br1" timeOffset="53103.21">8787 5177 3157 0,'5'4'148'0,"0"-1"-65"0,-1-1-65 0,-1 0-41 15,-3-2-1-15,9 2-4 0,-3-1-18 0,-1-1-32 16,4 0-43-16,-3 1-65 0,6-2-51 0,-1 0-208 16,2 0-480-16,5-2 213 0</inkml:trace>
  <inkml:trace contextRef="#ctx0" brushRef="#br1" timeOffset="53350.42">10878 5102 56 0,'0'0'258'0,"0"0"-22"0,0 0-16 0,0 0-22 0,-23-9-14 15,19 8-20-15,-1 0-16 0,5 1-13 16,-8-4-15-16,3 3-23 0,5 1-40 0,-11-1-60 16,8-2-80-16,-2 2-216 0,5 1-321 0,-9-5 142 0</inkml:trace>
  <inkml:trace contextRef="#ctx0" brushRef="#br1" timeOffset="53867.23">7414 5076 236 0,'0'0'256'0,"0"0"-50"16,0 0-50-16,0 0-51 0,0 0-70 15,0 0-51-15,13-6-147 0,-1 3-178 0,4-3 79 0</inkml:trace>
  <inkml:trace contextRef="#ctx0" brushRef="#br1" timeOffset="54116.77">10193 5096 109 0,'5'-2'150'0,"0"0"-31"16,-1-3-18-16,1 2-44 0,-1-2-16 0,-3 2-38 16,3-3-49-16,-1 3-43 0,-1-1-97 0,2 1 42 15</inkml:trace>
  <inkml:trace contextRef="#ctx0" brushRef="#br1" timeOffset="54383.68">12787 5173 228 0,'0'0'388'0,"0"0"-39"0,0 0-36 15,0 0-35-15,-10-9-35 0,6 5-38 0,0 2-27 16,-1 1-38-16,5 1-21 0,-5-8-16 0,4 2-20 16,-3 3-19-16,1 3-28 0,3 0-30 0,-1-5-50 15,1 5-61-15,1-6-59 0,-1 6-240 0,8-1-436 16,-8 1 193-16</inkml:trace>
  <inkml:trace contextRef="#ctx0" brushRef="#br1" timeOffset="55150.45">21898 5350 80 0,'0'0'263'16,"0"0"-71"-16,0 0-88 0,0 0-122 0,13 0-86 16,-4-4-112-16,1 2 50 0</inkml:trace>
  <inkml:trace contextRef="#ctx0" brushRef="#br1" timeOffset="55752.46">23590 5663 4026 0,'-19'1'297'16,"2"1"-89"-16,-2-2-66 0,1 2 36 15,3-1 30-15,2 0 13 0,1 2-7 0,0-1 2 16,3 1-11-16,0-3 12 0,3 1 7 0,-1 0-3 0,7-1-12 15,-5 2 2-15,1 1 1 0,4-3 6 0,0 0 5 16,8 4-5-16,1-1-8 0,6-1-97 0,3 1-113 16,13-1 0-16,3 1 0 0,3-3 0 15,3 1 0-15,12-5 0 0,0 2 0 0,2-2 0 0,0 0 0 16,1 0 0-16,-5 0 0 0,2-2 0 0,-2 1 0 16,-13 2 0-16,0 0 0 0,2 0 0 0,-5-1 0 15,-2-1 0-15,-2 1 0 0,-1 0 0 0,-10 1 0 16,-1-2 0-16,-4 3 0 0,-1-3 0 0,-1 3 0 15,-2-1 0-15,-3 0 0 0,0-2 0 0,0 4 0 16,-3 1 0-16,1-1 0 0,-5 1 0 0,7-3 0 16,-7 3 0-16,0 0 0 0,0 0 0 0,0 0-289 15,-17 6-222-15,6 1-42 0,-4-5-47 0,-5 4-440 16,-7 3-1127-16,-1-5 499 0</inkml:trace>
  <inkml:trace contextRef="#ctx0" brushRef="#br1" timeOffset="56300.14">23724 5799 312 0,'-20'4'373'16,"-2"0"14"-16,3 0 31 0,6-1 23 0,3 0 20 16,-4-2 10-16,2 0 5 0,7 0 6 0,-4 0-4 15,9-1-14-15,-10 1-12 0,6-1-12 0,4 0-13 16,-5 3-19-16,5-3-22 0,0 0-25 0,0 0-25 16,0 0-27-16,18-5-25 0,-4 4-259 0,8-1-25 15,1-1 0-15,6 2 0 0,5 0 0 0,-1-1 0 16,6 1 0-16,1-2 0 0,-3 1 0 0,3 1 0 15,0-1 0-15,0 0 0 0,-3 0 0 0,-1 2 0 16,1-1 0-16,-4 0 0 0,-2 1 0 0,-2 0 0 0,-11-1 0 16,0 0 0-16,-4 0 0 0,-5 1 0 15,1-3 0-15,-2 3 0 0,-3-1 0 0,3 1 0 0,-8 0 0 16,9-2 0-16,-9 2 0 0,0 0 0 0,6-2 0 16,-6 2 0-16,0 0 0 0,0 0 0 15,7 4 0-15,-7-4 0 0,0 0 0 0,0 0 0 0,0 0 0 16,0 0 0-16,5 1 0 0,-5-1 0 0,0 0 0 15,0 0 0-15,0 0 0 0,0 0 0 0,1 4 0 16,-1-4 0-16,0 0 0 0,0 0 0 16,0 0 0-16,0 0 0 0,0 0 0 0,0 0 0 0,-6 4 0 15,6-4 0-15,-2 4 0 0,2-4 0 0,0 0 0 16,0 0 0-16,-2 3 0 0,2-3 0 0,0 0 0 16,-3 5 0-16,3-5 0 0,0 0 0 0,-5 1 0 15,5-1 0-15,0 0 0 0,-4 4 0 0,4-4 0 16,0 0 0-16,0 0 0 0,-4 0 0 0,4 0 0 15,0 0 0-15,0 0 0 0,0 0 0 0,0 0 0 16,0 0 0-16,0 0 0 0,0 0 0 0,-6 4 0 16,6-4 0-16,0 0 0 0,0 0 0 0,0 0 0 15,0 0 0-15,0 3 0 0,0-3 0 0,0 0 0 16,0 0 0-16,-4 1 0 0,4-1 0 0,0 0 0 16,-5 6 0-16,5-6 0 0,-8 1 0 0,8-1 0 0,-6 1 0 15,-3-1-310-15,9 0-316 0,-13-3-584 0,4-2-1309 16,-5 2 579-16</inkml:trace>
  <inkml:trace contextRef="#ctx0" brushRef="#br1" timeOffset="66686.73">3591 9646 349 0,'-5'-3'347'16,"5"3"5"-16,0 0-3 0,0 0 1 0,0 0-13 16,-2-3-9-16,2 3-12 0,0 0-10 0,0 0-9 0,0 0-9 15,0 0-10-15,0 0-14 0,0 0-6 16,0 0-23-16,0 0-21 0,0 0-17 0,0 0-17 15,0 0 0-15,0 0-5 0,9 11-7 0,-8-6-16 16,3 1-10-16,-1 3-12 0,2-1-10 0,0 1-12 0,4 0-8 16,-4 1-7-16,3 0-12 0,-2 1-7 15,3-2-12-15,5 1 3 0,-2-3-8 0,6 4-5 16,0-5-1-16,1-4-5 0,2-1-9 0,10 2 1 16,-3-4-11-16,2-1 4 0,3 0-1 0,0-4-6 0,3-2-1 15,1 3 1-15,-1-6-5 0,-3 1-2 0,4-1-8 16,-1 0 6-16,0 0-3 0,-2 1-1 0,-1 3-2 15,-1 1-2-15,-1 1-3 0,-3-1-1 0,0 5 4 16,-6-1-4-16,-4 4-1 0,2 2 3 0,-2-1 2 16,-5 1-2-16,-2-1 0 0,3 1-4 0,-3 1 12 15,0 0-6-15,2-1 3 0,-3 3-6 0,3-4 6 16,0 2-10-16,-3-2 7 0,4 2 2 0,1-3-1 16,2 0-1-16,1-1 1 0,1 0-2 0,1-3 0 15,0 1 0-15,1-3-1 0,7-2 1 0,2 1 14 16,-11-1-19-16,8-1 2 0,2-1 5 0,-3-2-4 15,-6 4 2-15,2 0 1 0,-4 1 1 0,2-1 4 16,-2 3 11-16,3-1-5 0,-5 1 8 0,-3 3-1 16,6-2 3-16,-6 5 3 0,1 0-6 0,1 3 5 15,-3-2-5-15,5 1 3 0,-2 2 2 0,2-1-8 16,0 0-2-16,0 1-8 0,2-2 8 0,9 1-3 16,4-1 8-16,-1-3-25 0,1-2-23 0,1-1-31 15,4-1-26-15,-2-1-47 0,-2-1-71 0,3 2-81 16,-2-4-78-16,1-3-86 0,3 1-106 0,-9-2-443 15,2 1-1075-15,1-2 475 0</inkml:trace>
  <inkml:trace contextRef="#ctx0" brushRef="#br1" timeOffset="67666.98">13173 9554 45 0,'-18'0'390'0,"0"2"6"15,6-2 28-15,-1 0 12 0,0 2-1 0,2 0-6 16,0-1-16-16,2 0-22 0,3-1-21 0,6 0-19 16,-10 0-25-16,10 0-10 0,-7 0 3 0,7 0 5 15,0 0-9-15,0 0-13 0,25 0-2 0,-4-4-19 16,10 2-19-16,6-4-20 0,14-1-15 0,4 2-19 15,4 0-20-15,6-1-18 0,-1 1-15 0,31 2-10 16,-33 3-114-16,5-2-31 0,26 0 0 0,-29 4 0 16,0-1 0-16,-3 0 0 0,-1 1 0 0,-2-3 0 15,-7 2 0-15,-15 0 0 0,-2-1 0 0,-2 0 0 16,-3 0 0-16,-8 0-3 0,-6 0-215 0,-1 2-34 16,-7-2-34-16,-2-2-41 0,-5 2-51 0,0 0-45 15,0 0-56-15,-22 3-73 0,4-3-328 0,-10 1-951 0,-4 1 421 16</inkml:trace>
  <inkml:trace contextRef="#ctx0" brushRef="#br1" timeOffset="68000.57">13438 9730 85 0,'-21'5'444'0,"2"-4"-30"0,0 2 6 0,7-1 36 0,2 0 23 15,1-2 4-15,4 1-22 0,-1-1-34 0,6 0-37 16,-8 0-44-16,8 0-28 0,0 0-14 0,0 0-4 15,18-8-23-15,2 3 0 0,11-2-12 0,1 0-18 16,9 2-11-16,14-6-19 0,1 6-6 0,3-1-14 16,2-3-9-16,3 6-26 0,0-3-12 0,0 2-17 15,1-2-7-15,-1 2-15 0,0 3-44 0,-4-2-67 16,-1 3 0-16,-3-2 0 0,-2 1 0 0,-17-1 0 16,-1 0 0-16,-2 1 0 0,-2-4 0 0,-4 5 0 15,0-1 0-15,-7 1 0 0,-6-1 0 0,-1-1 0 16,-5 1 0-16,-2 1 0 0,1 0 0 0,-1-1 0 15,-7 1 0-15,9 0 0 0,-9 0 0 0,7 1 0 16,-7-1 0-16,0 0 0 0,8 0 0 0,-8 0 0 16,0 0 0-16,6 0 0 0,-6 0 0 0,4 1-386 15,-4-1-160-15,4 4-94 0,-4-4-464 0,5 2-1195 16,-2-1 530-16</inkml:trace>
  <inkml:trace contextRef="#ctx0" brushRef="#br1" timeOffset="68819.48">18068 9619 162 0,'-18'0'367'0,"3"2"5"0,-2-4 10 16,4 4 3-16,2-2 9 0,-2-2 3 0,0 2-2 0,4 2 1 16,4-1-2-16,-4-2-4 0,5 2-8 0,4-1-20 15,-10-1-5-15,10 1-27 0,0 0-8 0,-5-3-13 16,5 3-3-16,0 0-12 0,19-3-13 0,-2-1-8 15,3-1-20-15,16 2-13 0,4-1-16 0,17-3-15 16,-2 2-194-16,8-3-15 0,1 7 0 0,2-3 0 16,2 3 0-16,24-3 0 0,-26 2 0 0,2 3 0 15,-3 0 0-15,0 0 0 0,-2 1 0 0,-2 0 0 0,-3-2 0 16,-6 0 0-16,-16-1 0 0,-1 1 0 16,-7 1 0-16,-7-2 0 0,-3 0 0 0,-5 1 0 15,-3-3 0-15,-2 2 0 0,-4 0 0 0,-4 1 0 16,0 0 0-16,0 0-124 0,-16-3-407 0,-4 4-62 15,-12 1-93-15,-5-1-358 0,-17 3-1129 0,2-1 501 16</inkml:trace>
  <inkml:trace contextRef="#ctx0" brushRef="#br1" timeOffset="69017">18373 9746 186 0,'-28'8'478'0,"7"-3"-22"0,3 1-17 0,1-4 27 15,4-1 29-15,3-1 4 0,4 1-13 0,6-1-30 16,-4-4-30-16,4 4-30 0,13-9-21 0,4 3-26 15,11-2-34-15,8 1-24 0,14-4-21 0,8 4-29 0,3 2-20 16,4 1-21-16,4 1-18 0,26-1-19 0,-5 2-13 16,-22-1-47-16,24 3-45 0,-28 0-69 15,0-2-72-15,0 3-98 0,1-4-118 0,-7 1-116 16,0 0-136-16,-1 0-477 0,0-5-1111 0,-7 2 491 0</inkml:trace>
  <inkml:trace contextRef="#ctx0" brushRef="#br1" timeOffset="70066.95">21373 9719 62 0,'-3'-4'484'0,"1"0"24"0,0 0 9 0,2 4-5 16,2-6-19-16,-2 6-26 0,0-5-44 15,0 5-19-15,0 0-20 0,4-2-4 0,-4 2-16 16,0 0-2-16,11 9-40 0,-6-5-13 0,0 3-6 16,2 3-14-16,-1 1-16 0,3-2-20 0,-1 5-19 0,2 0-20 15,-1-3-19-15,2 3-18 0,1-2-17 16,1 1-58-16,1-3-102 0,-1 0 0 0,-2-5 0 0,2 1 0 16,3 1 0-16,1-3 0 0,-3 0 0 0,5-4 0 15,0 0 0-15,-2-1 0 0,-3-2 0 0,1-3 0 16,3 1 0-16,-1-5 0 0,-2 0 0 0,-2-2 0 15,2 0 0-15,-3-2 0 0,2 0 0 0,-4 0 0 16,-2 3 0-16,1 2 0 0,-3 2 0 0,-2-1 0 16,-1 5 0-16,0-1 0 0,1 1 0 0,-2 2 0 15,-2 1 0-15,0 0 0 0,8 7 0 0,-4-3 0 16,-3 4 0-16,3-4 0 0,0 6 0 0,5-2 0 16,-5 2 0-16,6 1 0 0,-1-3 0 0,1 0 0 15,3-1 0-15,-1-2 0 0,4 1 0 0,-3-1 0 16,2-2 0-16,2-3 0 0,-4 1 0 0,3-3 0 15,3 0 0-15,0 0 0 0,0-5 0 0,-3 1 0 16,2-4 0-16,0 0 0 0,-1-1 0 0,-1-3 0 16,0 2 0-16,0-1 0 0,-3 1 0 0,2 1 0 15,-6 4 0-15,-1 0 0 0,0 1 0 0,-1 2 0 16,-2 1 0-16,-1 1 0 0,1-1 0 0,-1 3 0 16,-4 0 0-16,10 4 0 0,-5-3 0 0,-1 2 0 0,1 2 0 15,1 0 0-15,1 1 0 0,2 0 0 0,0 0 0 16,0 0 0-16,4 0 0 0,-3 1 0 0,4-2 0 15,-1-1 0-15,1 0 0 0,5 0 0 0,-5-3 0 16,5 2 0-16,-2-3 0 0,2 0 0 0,-2-2 0 16,-1 1 0-16,-2 0 0 0,4-5 0 0,0 1 0 15,1-1 0-15,1-2 0 0,-3 1 0 0,-1-1 0 16,2 4 0-16,-9-1 0 0,2 1 0 0,-1-1 0 16,-1 4 0-16,-2-1 0 0,2 1 0 0,-4 1 0 15,1 1 0-15,1 0 0 0,-1-1 0 0,0 2 0 16,-2 2 0-16,3 0 0 0,2 2-76 0,3-1-1277 15,-3 1-1465-15,10-1 648 0</inkml:trace>
  <inkml:trace contextRef="#ctx0" brushRef="#br1" timeOffset="70485.45">23485 9621 145 0,'0'0'456'0,"-10"0"28"16,5 1 20-16,5-1 13 0,-8 0 5 0,8 0 10 15,0 0 10-15,-6 0-1 0,6 0-7 0,0 0-14 16,0 0-19-16,0 0-23 0,0 0-23 0,0 0-29 15,21-5-26-15,-8 4-18 0,8-1-130 0,1-1-252 16,12 3 0-16,-2 0 0 0,9 0 0 0,15-2 0 16,2 0 0-16,-1 1 0 0,7-1 0 0,0-1 0 15,1 0 0-15,29-3 0 0,-29 1 0 0,-3 1 0 16,5-3 0-16,-5 1 0 0,2 1 0 0,-9 1 0 16,4-3 0-16,-5 3 0 0,-15 0 0 0,-3 2 0 15,-3 0 0-15,-1-2 0 0,-7 3 0 0,-9-1 0 16,3-1 0-16,-7 2 0 0,-2-2 0 0,-2 3 0 15,2-2 0-15,-5 2 0 0,0-1 0 0,-5 1 0 16,0 0 0-16,0 0 0 0,0 0 0 0,0 0 0 16,-24 4 0-16,10 0-347 0,-3 2-385 0,-2-1-454 15,0 2-1284-15,-7 3 569 0</inkml:trace>
  <inkml:trace contextRef="#ctx0" brushRef="#br1" timeOffset="70750.42">23820 9839 264 0,'-32'5'457'0,"14"-3"29"0,-2 2 25 0,3-3 17 16,5 1 11-16,4-1 9 0,0 0-12 0,3 0-12 0,5-1-16 15,0 0-19-15,0 0-26 0,0 0-28 16,0 0-39-16,44-1-33 0,-13-1-35 0,5 0-31 0,4 1-27 16,17-3-30-16,0 0-231 0,0-1-9 15,7 0 0-15,0-2 0 0,1 0 0 0,-5 2 0 0,0-2 0 16,-4 2 0-16,-4 1 0 0,-13 2 0 0,1-2 0 15,-4 2 0-15,-4-1 0 0,-11 2 0 0,0-1 0 16,-10 0 0-16,3-1 0 0,-7 2 0 0,-1 0 0 16,-1-1 0-16,-1 1 0 0,-4 1 0 0,0 0 0 15,0 0 0-15,-13-6-250 0,13 6-413 0,-14-1-550 16,14 1-1315-16,-11 1 582 0</inkml:trace>
  <inkml:trace contextRef="#ctx0" brushRef="#br1" timeOffset="70885.19">24592 9872 255 0,'-19'3'516'0,"0"0"-12"0,1 0 6 16,-4-2-4-16,3 2-32 0,-3-3-44 0,1 0-44 16,1-2-56-16,4 4-80 0,-2-5-109 0,6 2-160 15,1-2-163-15,2-1-206 0,5-1-232 0,0-3-669 16,3-3 296-16</inkml:trace>
  <inkml:trace contextRef="#ctx0" brushRef="#br1" timeOffset="71604.6">22804 8605 385 0,'-10'-1'568'0,"6"3"24"16,4-2 3-16,0 0 13 0,0 0-43 0,0 0-29 15,-1-7-28-15,1 7-23 0,1-8-22 0,3 0-13 16,0-1-27-16,1-2-19 0,1 1-21 0,2-6-24 15,0-3-23-15,2-3-19 0,5-4-103 0,1-5-214 16,3 0 0-16,11-12 0 0,-3 2 0 0,10-3 0 16,-2-1 0-16,4 0 0 0,15-23 0 0,1 4 0 15,1-2 0-15,-16 21 0 0,23-21 0 0,-2 6 0 16,-18 16 0-16,3-1 0 0,16-13 0 0,-23 22 0 16,2 4 0-16,-10 8 0 0,-3 5 0 0,0 1 0 15,-1 6 0-15,-3 0 0 0,-5 4 0 0,-6 2 0 16,-3 2 0-16,-2 3 0 0,-3-1 0 0,3 4 0 15,-8-2 0-15,6 5 0 0,-2-1 0 0,-4 5 0 16,-5-2 0-16,0 5 0 0,-7 4 0 0,-3 1 0 16,-6 7-493-16,-3-2-146 0,-6-1-538 0,1 3-1275 0,-10 5 565 15</inkml:trace>
  <inkml:trace contextRef="#ctx0" brushRef="#br1" timeOffset="72116.84">22703 8231 67 0,'8'-3'464'0,"-2"1"21"16,-2-2 15-16,1 2 8 0,-1-2-3 0,-4 4-8 16,5-2-2-16,-1 1-13 0,-4 1-22 0,6-3-21 15,-6 3-35-15,0 0-27 0,0 0-27 0,0 0-15 16,4 8-16-16,-8-4-20 0,2 3-20 0,-2 3-24 16,0 6-19-16,-1-6-27 0,1 7-17 0,0 0-158 15,3 1-34-15,-2 0 0 0,2 1 0 0,-1-1 0 16,2 0 0-16,2-1 0 0,-4-6 0 0,4 0 0 15,-1-1 0-15,2 0 0 0,-2-3 0 0,5 1 0 16,0-4 0-16,-1-1 0 0,9 0 0 0,-5-3 0 0,5-2 0 16,4-2 0-16,0-1 0 0,1-2 0 15,8-1 0-15,-8 1 0 0,7-4 0 0,-2-1 0 16,-5 2 0-16,-1 1 0 0,-3 2 0 0,3-2 0 0,-1 3 0 16,1-1 0-16,-3 1 0 0,-2 2 0 15,0-2 0-15,-1 2 0 0,1 1 0 0,-1 3 0 16,2-2 0-16,-3-1 0 0,3 2 0 0,-5-1 0 15,2 1 0-15,1 1 0 0,0-3 0 0,-6 3 0 0,7-1 0 16,-7-1 0-16,2 2 0 0,-3 0 0 0,4-1 0 16,-4-1-227-16,-5 2-374 0,8-1-69 0,-8 1-446 15,1-5-1208-15,-1 5 534 0</inkml:trace>
  <inkml:trace contextRef="#ctx0" brushRef="#br1" timeOffset="74667.25">24165 6982 303 0,'0'-33'431'0,"3"-2"0"15,2-14-6-15,-3 14-4 0,2 2-11 0,2 2-11 16,-1 3-17-16,1 3-14 0,-5 5-13 0,2 3-12 15,-1 5-17-15,0 2-13 0,0 3-33 0,-1 2-28 0,1 1-20 16,-2 4-12-16,0 0-9 0,0 0-12 16,-3 18-6-16,-1-3-7 0,-2 12-21 0,-3 3-3 0,3 2-6 15,-3 2-13-15,1 2-20 0,-3 12-3 16,0-1-13-16,6-13-5 0,1-3-9 0,-3 3-13 0,4 1-6 16,1-2-11-16,0-4-2 0,2-2-5 15,2-3-50-15,-1-5-6 0,3-2 0 0,2-1 0 16,-1-5 0-16,-2-4 0 0,4 1 0 0,2-4 0 15,-1-4 0-15,3 0 0 0,2-2 0 0,1-4 0 0,0-2 0 16,6-2 0-16,-5-3 0 0,4-7 0 0,0 0 0 16,-1 0 0-16,-4 0 0 0,-1 5 0 0,1 1 0 15,-4 2 0-15,-2 4 0 0,0 1 0 16,-2 3 0-16,-2 1 0 0,0 5 0 0,-4-2 0 0,3 8 0 16,1 0 0-16,-2 3 0 0,-2 5 0 0,1 2 0 15,-1-3 0-15,1 3 0 0,1-1 0 0,3 0 0 16,-2 1 0-16,1-6 0 0,1 0 0 0,0-1 0 15,3-2 0-15,0-1 0 0,-1-2 0 0,5-3 0 16,-7-2 0-16,5-1 0 0,-2-2 0 0,1-1 0 16,1-4 0-16,-5 4 0 0,0-8 0 0,2 1 0 15,-3-7 0-15,-2-1 0 0,1 0 0 0,-6-8 0 16,3 1 0-16,-5 1 0 0,0 0 0 0,-3 5 0 16,3 2 0-16,-5 2 0 0,1 6 0 0,0 0 0 15,-2 1 0-15,0 5 0 0,2-1 0 0,-3 4 0 16,4 1 0-16,-1 2 0 0,6 1 0 0,-5 2 0 15,5 2 0-15,0-1 0 0,3 4 0 0,0-7 0 16,6 6 0-16,2-3 0 0,1-3 0 0,9 3 0 16,0-5 0-16,5-2 0 0,5-3 0 0,3-3 0 15,1-1 0-15,-2-5 0 0,-3-2 0 0,0-4 0 16,0-3 0-16,-3-3 0 0,-1-5 0 0,7-13 0 16,-11 11 0-16,5-11 0 0,-6-1 0 0,1-1 0 15,-7 11-12-15,1 3 24 0,-8 2-12 0,2 4 0 16,-3 8 0-16,-3 6 0 0,1 2 0 0,-2 4 0 0,-2 1 0 15,2 3 0-15,-5 11 0 0,-2 4 0 16,0 5 0-16,-2 7 0 0,0 5 0 0,0 2 0 16,4 1 0-16,-5 12 0 0,4-14 0 0,-2 12 0 15,3-11 0-15,1-2 0 0,1-2 0 0,0-1 0 0,3-3 0 16,-3-5 0-16,0-3 0 0,2-6 0 0,2 0 0 16,-2-3 0-16,1-2 0 0,0-1 0 15,1-4 0-15,-1-2 0 0,0 0 0 0,0 0 0 16,4-14 0-16,-1 4 0 0,2-5 0 0,0-4 0 0,2-5 0 15,-1 5 0-15,2 1 0 0,-1-2 0 0,0 7 0 16,3-2 0-16,-4 6 0 0,3 2 0 0,-4 3 0 16,8 1 0-16,-4 0 0 0,6 3 0 0,-1 7 0 15,4-3 0-15,0 3 0 0,3 0 0 0,-2 1 0 16,8 0 0-16,-2 0 0 0,-4-3 0 0,9 4 0 16,-3-4 0-16,0-2 0 0,1-1 0 0,-6-2 0 15,-2-3 0-15,1 1 0 0,-3 0 0 0,1-3 0 16,-4-4 0-16,-1 1 0 0,-5-1 0 0,4-2 0 15,-7 1 0-15,3-5 0 0,-5 2 0 0,1-1 0 16,-5 3 0-16,0-1 0 0,0 5 0 0,-5 1 0 16,0 1 0-16,-3 5 0 0,-4 1 0 0,-4 4 0 15,-2 6 0-15,-1 6 0 0,-1 1 0 0,-2 1 0 16,2 2 0-16,0 1 0 0,1 1 0 0,5-3 0 16,3-2 0-16,3-1 0 0,0-2 0 0,1 1 0 15,4-4 0-15,-2-3 0 0,5-1 0 0,1-3 0 16,4 0 0-16,0-3 0 0,3-1 0 0,0-3 0 15,3 0 0-15,2-3 0 0,5-4 0 0,-1-2 0 16,3-6 0-16,-2 0 0 0,4-4 0 0,-5 0 0 16,4 0 0-16,-2 1 0 0,-8 6 0 0,-3 4 0 0,1 1 0 15,-5 2 0-15,4 0 0 0,-7 3 0 16,4 3 0-16,-5 1 0 0,0 0 0 0,0 0 0 16,5 10 0-16,-5-3 0 0,0 2 0 0,0 1 0 15,-1 1 0-15,2 0 0 0,2-1 0 0,-2 1 0 0,4-3 0 16,-1 3 0-16,1-4 0 0,2-3 0 0,0 0 0 15,6 0 0-15,-1-4 0 0,2 0 0 16,-3-3 0-16,3-3 0 0,2-2 0 0,1-1 0 0,1-2 0 16,0-3 0-16,1-7 0 0,2-2 0 0,-2-4 0 15,-5 0 0-15,5-5 0 0,5-13 0 0,-3-2 0 16,-2-2 0-16,0-2 0 0,-3 1 0 0,-2 3 0 16,-12 14 0-16,3 4 0 0,-5 3 0 0,0 10 0 15,-4 4 0-15,-1 4 0 0,-3 5 0 0,-4 3 0 16,0 6 0-16,-9 9 0 0,-1 6 0 0,-1 4 0 15,-1 16 0-15,3-8 0 0,2 10 0 0,1 3 0 16,8 0 0-16,6-10 0 0,0 13 0 0,9-2 0 16,3-11 0-16,1-1 0 0,4-3 0 0,3 0 0 15,1-4 0-15,7-2 0 0,-2-5 0 0,1 0 0 16,-4-13 0-16,0 0 0 0,-2-3 0 0,-2-2 0 16,-4-7 0-16,0 1-468 0,-6-6-176 0,-1-5-537 15,-3-4-1277-15,-6-9 566 0</inkml:trace>
  <inkml:trace contextRef="#ctx0" brushRef="#br1" timeOffset="74852.17">24256 6797 5804 0,'-9'6'488'0,"1"-2"-245"0,5-1-50 16,3-3 62-16,0 0 49 0,0 0-21 0,21 0-48 0,-3-4-35 15,14-1-45-15,3-1-124 0,3 0-31 0,13-6 0 16,0-5 0-16,2 2 0 0,-5-2-295 16,-12 0-236-16,15-5-697 0,-4 3-1330 0,-12 5 588 15</inkml:trace>
  <inkml:trace contextRef="#ctx0" brushRef="#br1" timeOffset="75583.48">26108 7034 427 0,'-2'5'624'15,"1"-1"31"-15,1-4 30 0,3 4 0 0,-3-4-25 16,0 0-35-16,15-7-36 0,-3 1-40 0,2-5-28 0,2-2-34 16,4-4-37-16,1-2-40 0,2 1-37 15,-5-5-34-15,5 0-227 0,-3-2-112 0,2-3 0 16,-1 1 0-16,-1-3 0 0,-1-2 0 0,-1-1 0 0,0-12 0 15,-4 13 0-15,-5 1 0 0,1 2 0 0,-5 3 0 16,-1 8 0-16,-1 2 0 0,1 8 0 16,-4 2 0-16,-3 2 0 0,3 4 0 0,-9 1 0 0,9-1 0 15,-11 15 0-15,1-3 0 0,3 5 0 0,1 2 0 16,-2 5 0-16,4 1 0 0,0 0 0 16,6 1 0-16,-2 1 0 0,6 0 0 0,-1 0 0 0,5 1 0 15,-1-3 0-15,0 3 0 0,5-4 0 0,-1-2 0 16,-3-1 0-16,-2-3 0 0,0-2 0 0,1 1 0 15,-3-1 0-15,-1 0 0 0,-2-5 0 16,-1 0 0-16,0-1 0 0,-5 0 0 0,-1-1 0 0,-1-2 0 16,-4 0 0-16,-1 0 0 0,-2-4 0 0,-2 0 0 15,1 0 0-15,2-3 0 0,-2 0 0 0,-1 0 0 16,3-3 0-16,-1 0 0 0,6 1 0 0,-1-3 0 16,4-5 0-16,1 6 0 0,7-5 0 0,4-5 0 15,4 1 0-15,6-6 0 0,3-4 0 0,5 2 0 16,2-2 0-16,10-7 0 0,1 2 0 0,-10 8 0 15,-1 2 0-15,-1 3 0 0,-1 0 0 0,0 6 0 0,-7 5 0 16,-2-2 0-16,-5 5 0 0,-3 1 0 16,-1 1 0-16,-2 2 0 0,-2 5 0 0,-3 2 0 15,-3 1 0-15,1 2 0 0,-5 3 0 0,1 5 0 16,-1-2 0-16,-5 4 0 0,5-3 0 0,1-1 0 0,1-1 0 16,1-2 0-16,2 0 0 0,-3-6 0 0,3 1 0 15,4-3 0-15,0 0 0 0,1-7 0 16,1 0 0-16,2-2 0 0,2-1 0 0,-1-6-274 0,5-3-218 15,-1-2-38-15,-4-1-39 0,2-3-486 0,2-10-1142 16,1-8 505-16</inkml:trace>
  <inkml:trace contextRef="#ctx0" brushRef="#br1" timeOffset="75717.11">26968 6627 751 0,'6'-27'234'0,"-2"1"36"16,-3 7 14-16,1 2 29 0,-5 5 46 0,3 1 34 0,-2 2 14 16,2 3 4-16,-3 0-13 0,2 1-41 0,-2 1-35 15,3 4-32-15,-5-1-22 0,5 1-32 0,-6 7-29 16,5-1-56-16,-1 1-56 0,5 1-79 0,-3 1-106 15,1 2-109-15,0 0-116 0,4-1-114 0,-1 0-360 16,1 0-853-16,3 3 377 0</inkml:trace>
  <inkml:trace contextRef="#ctx0" brushRef="#br1" timeOffset="76253.16">27066 6779 188 0,'0'4'439'0,"-1"-2"34"0,1-2 46 0,0 0 32 15,0 0 14-15,0 0 8 0,0 0-24 0,3-14-21 16,4 8-31-16,1-3-30 0,2 1-30 0,3-2-31 15,5 1-33-15,-1-2-26 0,2 3-30 0,0 1-34 16,-1-1-28-16,-2 3-24 0,2 1-38 0,-6 2-193 16,0 2 0-16,-2-2 0 0,-2 4 0 0,1 1 0 15,-5 0 0-15,1 5 0 0,-5-2 0 0,3 5 0 16,-6-2 0-16,-2 7 0 0,1 0 0 0,-1-1 0 16,-4 4 0-16,0 6 0 0,4-1 0 0,1-4 0 15,-1 5 0-15,3-7 0 0,2 8 0 0,2-5 0 16,-1 5 0-16,5-2 0 0,-3-5 0 0,3 8 0 15,3-3 0-15,-1 0 0 0,4 0 0 0,-7-1 0 16,4-4 0-16,-3 0 0 0,1-1 0 0,-3-3 0 16,1 2 0-16,-4 0 0 0,-1-6 0 0,0-2 0 15,-4 1 0-15,4-3 0 0,-6 1 0 0,-2-2 0 16,-6-3 0-16,3-2 0 0,-3 1 0 0,-2-2 0 16,-4-2 0-16,2-1 0 0,4-1 0 0,2 1 0 15,3-4 0-15,-1 1 0 0,4-3 0 0,1-1 0 16,1-1 0-16,6 0 0 0,3-6 0 0,6-9 0 15,8 3 0-15,2-5 0 0,3 0 0 0,15-8 0 0,-2-1 0 16,2 3 0-16,-9 12 0 0,10-10 0 0,-9 10 0 16,-1-3 0-16,-2 4 0 0,2 1 0 15,-5 2 0-15,-2 1 0 0,-10 2 0 0,1 3 0 0,-2-1 0 16,-5 0 0-16,-2 2 0 0,-3 1 0 0,-6 1 0 16,-1 0 0-16,-3 2 0 0,-1 0 0 0,-4 5 0 15,1 0 0-15,-2 3 0 0,-3 0 0 0,-2 7 0 16,1-2 0-16,1 7 0 0,3 2 0 0,0-1 0 15,5 1 0-15,1 3 0 0,3 0 0 0,2 0 0 16,1 1 0-16,7-1 0 0,4 6 0 0,0-7 0 16,5-3 0-16,0-1 0 0,9 0 0 0,4-1 0 15,0-3 0-15,-1-3-38 0,1-1-515 0,2-3-73 16,0-3-537-16,2-1-1259 0,2-4 557 0</inkml:trace>
  <inkml:trace contextRef="#ctx0" brushRef="#br1" timeOffset="76816.8">28194 6748 256 0,'10'-14'366'0,"-4"-3"5"0,1 3 38 16,-1-1 25-16,-6 5 24 0,-4-3 8 0,2 2 1 16,-2 2-10-16,-4 0-17 0,-1 4-12 0,-1 1-33 15,-2 2-22-15,-2 3-18 0,2 1-31 0,-4 4-30 16,2 4-24-16,-4 0-19 0,4 5-35 0,3 0-18 0,1 1-21 16,3 2-19-16,1 9-12 0,2-8-20 15,2 5-9-15,4 2-17 0,3-6-23 0,1-4-24 16,8 6-44-16,-3-8-9 0,1 2 0 0,1-4 0 0,-1-6 0 15,-2 0 0-15,1-1 0 0,2-7 0 0,0 0 0 16,-3-4 0-16,-1-5 0 0,1-7 0 0,2-6 0 16,-4-5 0-16,-2 0 0 0,0-5 0 0,2-13 0 15,-3-2 0-15,-2 1 0 0,1 1 0 0,-3 11 0 16,-2-10 0-16,2 14 0 0,-2-1 0 0,2 2 0 16,1 2 0-16,1 10 0 0,2 1 0 15,-4 0 0-15,3 6 0 0,0 1 0 0,1 3 0 16,0 1 0-16,5 3 0 0,-3 3 0 0,0 2 0 0,0 2 0 15,4 4 0-15,-2 2 0 0,0 6 0 0,3 10 0 16,-5 2 0-16,1 1 0 0,-4 6 0 0,-3 0 0 16,-5 11 0-16,4 2 0 0,-1 1 0 0,-1 1 0 15,0-1 0-15,-2 0 0 0,0 5 0 0,-2-1 0 16,1-2 0-16,1 0 0 0,-1 0 0 0,-3-3 0 16,3 0 0-16,-2-1 0 0,5-11 0 0,2-4 0 15,-1 0 0-15,4-2 0 0,-1-3 0 0,3-6 0 16,0-3 0-16,3-2 0 0,1-2 0 0,1-2 0 15,-1-7 0-15,4 2 0 0,5-6 0 0,1-3 0 16,-2 0 0-16,3-3 0 0,-2-6 0 0,5-5 0 16,-3-3 0-16,-3-5 0 0,0-3 0 0,-6-3 0 15,3-15 0-15,-9 12 0 0,-1-12 0 0,-4 1 0 16,-5 12 0-16,-9 0 0 0,-3 1 0 0,-2 1 0 16,0 2 0-16,-4 5 0 0,-1 0 0 0,-2 7 0 15,1 0 0-15,0 3 0 0,1 4 0 0,6 6 0 16,5 2 0-16,3 2-181 0,1 2-460 0,4 2-588 15,5-4-1330-15,1 9 589 0</inkml:trace>
  <inkml:trace contextRef="#ctx0" brushRef="#br1" timeOffset="77586.1">28917 6371 302 0,'4'-26'595'0,"-2"2"6"0,2 5 9 15,-4 1-15-15,1 2 7 0,-1 5-23 0,0 1-26 16,0 6-50-16,0-1-57 0,2 3-28 0,-2 2-28 0,0 0-25 16,0 19-38-16,-2-1-19 0,2 7-30 15,0 4-24-15,0 3-26 0,0 4-18 0,-1 11-183 16,-1-1-27-16,3-12 0 0,-1 3 0 0,1-1 0 16,2-2 0-16,2 0 0 0,2 1 0 0,-1-1 0 0,3-5 0 15,1-1 0-15,-1-5 0 0,0-6 0 16,0-3 0-16,-1-5 0 0,0-2 0 0,1-1 0 15,3-9 0-15,-1 1 0 0,2-9 0 0,-2-2 0 16,5-8 0-16,-2-2 0 0,1-6 0 0,2-3 0 16,3-12 0-16,-1-3 0 0,2-4 0 0,-1-2 0 15,-2 2 0-15,0 0 0 0,-5 6 0 0,-7 13 0 16,3 4 0-16,0 10 0 0,-5 3 0 0,0 3 0 0,-3 5 0 16,-2 3 0-16,1 4 0 0,0 0 0 0,-9 14 0 15,0 4 0-15,1 9 0 0,-1 5 0 0,0 3 0 16,-5 14 0-16,5-2 0 0,4 1 0 15,1-12 0-15,-1 11 0 0,2-12 0 0,-1 9 0 16,2-10 0-16,4-2 0 0,0-1 0 0,0-3 0 0,1-4 0 16,2-7 0-16,-1-5 0 0,-1-4 0 0,1-2 0 15,-1-4 0-15,5-2 0 0,1-2 0 0,0-5 0 16,0 1 0-16,5-10 0 0,0-6 0 0,3-2 0 16,-3-1 0-16,2-1 0 0,1 1 0 0,-2-3 0 15,1 2 0-15,-1 4 0 0,-7 5 0 0,1 4 0 16,-2 2 0-16,-2 3 0 0,-1 2 0 0,1 2 0 15,-3 2 0-15,-2 2 0 0,0 0 0 0,6 12 0 16,-5-2 0-16,-1 2 0 0,4 3 0 0,0 2 0 16,1 0 0-16,-3 1 0 0,6 2 0 0,0-1 0 15,1-2 0-15,1 0 0 0,-1 1 0 0,1-5 0 16,2 0 0-16,2-4 0 0,-1-3 0 0,-2 0 0 16,2-4 0-16,1-2 0 0,-1-4 0 0,-1-2 0 15,5 1 0-15,-2-5 0 0,0-2 0 0,1-2 0 16,2-7 0-16,0-1 0 0,-4 0 0 0,1-5 0 15,-2 0 0-15,-3-1 0 0,-1 0 0 0,-5 2 0 16,-1 0 0-16,-3 9 0 0,-3 1 0 0,-3 5 0 16,0 2 0-16,-1 3 0 0,-3 0 0 0,3 5 0 15,2 1 0-15,-4 1 0 0,4 4 0 0,-1 2 0 0,-1 2 0 16,6 2 0-16,1 3 0 0,4 0 0 16,2 3 0-16,1-1 0 0,4 0 0 0,1 0 0 15,3-2 0-15,4 4 0 0,-4-6 0 0,0 0 0 0,0 0 0 16,-5-6-185-16,2-1-225 0,-3 0-50 15,-2-1-48-15,-2-6-77 0,-5 2-423 0,4-3-1091 16,-4-2 484-16</inkml:trace>
  <inkml:trace contextRef="#ctx0" brushRef="#br1" timeOffset="77733.88">28889 6502 194 0,'-19'-2'579'0,"7"1"2"16,3 1 0-16,5-3-8 0,4 3-24 0,0 0-53 15,17-6-32-15,3 2-50 0,12 2-42 0,2-1-36 0,1 0-65 16,5 1-70-16,-2 1-96 0,-1-1-107 16,-3-1-131-16,-8 3-166 0,-9-3-582 0,-4 2-953 0,-6 1 421 15</inkml:trace>
  <inkml:trace contextRef="#ctx0" brushRef="#br1" timeOffset="78867">25810 7732 61 0,'3'-4'614'0,"-2"1"-26"0,0 0-8 0,-1 3 9 16,0 0 14-16,0 0-21 0,10 6-11 0,-7 5-20 15,-2 7-24-15,2 6-24 0,-6 1-54 0,2 7-24 16,-2 2-20-16,0 10-29 0,-4 2-26 0,6-10-29 15,-3 0-225-15,0 12-96 0,0-12 0 0,2-3 0 16,2 5 0-16,-3-3 0 0,2-6 0 0,-3 1 0 16,4-3 0-16,-1-2 0 0,-2-7 0 0,3-7 0 0,0 1 0 15,0-5 0-15,-1-2 0 0,2 0 0 0,-1-5 0 16,0 0 0-16,4-15 0 0,-4 0 0 0,4-3-110 16,-3-9-219-16,3-1 3 0,1-1 8 15,-1-4 21-15,5-16 35 0,-3 3 23 0,1-4 33 0,-1-2 46 16,3 2 47-16,-1 5 47 0,-3 13 52 0,0 3 40 15,-2 10 53-15,-1 1 29 0,1 2 36 0,-2 5 21 16,2 0 0-16,0 0 12 0,1 3 10 0,2 4-3 16,1 1 4-16,1 1 1 0,1 2-6 0,3-1-15 15,-1 4-13-15,1 0-15 0,5 3-12 0,-2 3-74 16,-1 0-54-16,3 2 0 0,-4 1 0 0,-7-3 0 16,4 6 0-16,-6 2 0 0,-1 0 0 0,-6 1 0 15,-2 0 0-15,-10 6 0 0,-7-4 0 0,0 0 0 16,-5 0 0-16,-1-1 0 0,-1-1 0 0,2-1 0 15,-1-3 0-15,4-1 0 0,8-3 0 0,5-6 0 16,-1 0 0-16,7-2-124 0,5-2-237 0,0 0-42 16,0 0-35-16,23-6-28 0,-2 1-18 0,9-6-4 15,4 0 2-15,-2-2 10 0,3-2-269 0,10-6 654 16,-10 6-186-16,-2-1 98 0,-1 3 82 0,-4-2 70 16,-4 3 56-16,-5 4 57 0,-3-1 72 0,-5 3 68 15,-1 3 44-15,-4-1 23 0,0 1 4 0,-5 2-6 16,-1 1-9-16,0 0 10 0,0 0 1 0,0 0 9 0,-13 17-13 15,3-7-8-15,1 3-8 0,0 1-14 0,0 1-23 16,0 0-17-16,0 1-24 0,4 2-13 16,-1-3-22-16,3 1-10 0,0 1-71 0,5-5-79 15,1-2 0-15,4-1 0 0,0-1 0 0,2-1 0 0,2-3 0 16,3-1 0-16,0-5 0 0,-3 0 0 0,1-3 0 16,2-3 0-16,2-4 0 0,-2-2 0 15,-1-2 0-15,-1-9 0 0,-3-2 0 0,-4 0 0 0,-1 1 0 16,-1 7 0-16,-4 0 0 0,-2 4 0 0,-1 0 0 15,0 3 0-15,-1 2 0 0,1 6 0 0,-3-1 0 16,2 3 0-16,-3 2 0 0,3-2 0 16,5 2 0-16,-10 6 0 0,7-2 0 0,2 3 0 0,-2-2 0 15,7 1 0-15,2 0 0 0,2 0 0 0,2 0 0 16,3-3 0-16,6 0 0 0,3 1 0 0,5-6 0 16,2-2 0-16,-1 0 0 0,-6-1 0 0,2-2 0 15,3-3 0-15,-1-3 0 0,-2 1 0 0,-7 0 0 16,-1-1 0-16,-2 0 0 0,5-5 0 0,-6 2 0 15,-1 2 0-15,0-2 0 0,-2 0 0 0,-3 6 0 16,-2 1 0-16,0 4 0 0,-2 0 0 0,-2-1 0 16,2 4 0-16,-3 2 0 0,0 0 0 0,-11 16 0 15,6-5 0-15,-5 6 0 0,1 8 0 0,-4 4 0 0,-1 1 0 16,5 7 0-16,2-3 0 0,-5 13 0 0,3 0 0 16,3-12 0-16,0-1 0 0,3 0 0 0,2 1 0 15,-3 0 0-15,3-2 0 0,2-2 0 0,-2-2 0 16,1-3 0-16,1-8 0 0,-1 1 0 15,0-3 0-15,0-5 0 0,1-4 0 0,-2-5 0 0,1-2 0 16,0 0 0-16,0 0 0 0,-8-20 0 16,4 4 0-16,0-2-430 0,-1-6-115 0,0-7-31 0,4-1-19 15,-3-2-413-15,6-16-1091 0,3-2 482 16</inkml:trace>
  <inkml:trace contextRef="#ctx0" brushRef="#br1" timeOffset="80651.2">26572 7878 1841 0,'6'-30'18'0,"1"0"49"0,-2 2 41 0,0 10 28 15,-3 3 37-15,-2 3 37 0,3-1 42 0,-1 4 26 16,-2 1 33-16,2 1 23 0,0-1 2 0,2 1-9 15,-3 3-8-15,3 1-8 0,1-3-7 0,4 6-7 16,1-4-12-16,2 4-15 0,2-1-14 0,-1 3-11 16,2 6-16-16,2-3-22 0,1 5-17 0,-4-2-16 15,0 6-16-15,2 5-17 0,-3-2-11 0,-4-1-16 16,1 7-7-16,-6-5-44 0,1 0-63 0,-7 1 0 16,-3-4 0-16,-4 3 0 0,-4 5 0 0,-1-7 0 15,-4 3 0-15,-4-2 0 0,-1-2 0 0,5-5 0 16,-1-2 0-16,5 1 0 0,1-3 0 0,3-3 0 15,0 2 0-15,0 0 0 0,5-4 0 0,3 0 0 16,2-1 0-16,0 0 0 0,9-11 0 0,1 6 0 16,4-4 0-16,13-1 0 0,0-6 0 0,2 1 0 15,1-6 0-15,1 1 0 0,-1-1 0 0,2-1 0 16,-1 1 0-16,-7 1 0 0,-2 5 0 0,-6 4 0 0,-4 5 0 16,-3-1 0-16,-1 3 0 0,-2 1 0 15,-2 2 0-15,-4 1 0 0,0 8 0 0,0-1 0 0,-3 3 0 16,-1 1 0-16,1 5 0 0,-5 0 0 0,2 1 0 15,0 1 0-15,4 0 0 0,-1-3 0 16,2-2 0-16,0-2 0 0,3 1 0 0,1-1 0 16,2-1 0-16,2-2 0 0,1-1 0 0,-1-3 0 0,4-3 0 15,1 1 0-15,-2-4 0 0,2 0 0 0,0-4 0 16,2-1 0-16,0-2 0 0,0-3 0 0,3-1 0 16,0-7 0-16,-6 6 0 0,3-1 0 0,-2 3 0 15,0-2 0-15,-3 5 0 0,2 1 0 0,-2 0 0 16,0 1 0-16,-3 4 0 0,0 1 0 0,3 2 0 15,-2 0 0-15,0 2 0 0,-1-1 0 0,2 3 0 16,-3 1 0-16,3 0 0 0,-1 1 0 0,0 1 0 16,3-1 0-16,2-1 0 0,-3 3 0 0,2-3 0 15,2-1 0-15,1 0 0 0,4-1 0 0,-4-3 0 16,3 1 0-16,1-2 0 0,-5-3 0 0,4-2 0 16,0 0 0-16,0-2 0 0,-1 2 0 0,2-6 0 15,-4-1 0-15,4-2 0 0,1-4 0 0,-2-2 0 16,-1-5 0-16,0-1 0 0,0-5 0 0,0 0 0 15,-2 0 0-15,-3 2 0 0,-4 3 0 0,3 2 0 0,-6 9 0 16,0 6 0-16,-2 0 0 0,-2 4 0 0,0 2 0 16,0 4 0-16,0 0 0 0,-18 11 0 15,11 3 0-15,-4 9 0 0,2 2 0 0,-3 2 0 16,7 3 0-16,-1 0 0 0,4 2 0 0,1 0 0 0,4-3 0 16,3 2 0-16,3-3 0 0,2-2 0 15,2-2 0-15,3-2 0 0,-2-7 0 0,4-2 0 16,0-4 0-16,1 0 0 0,2-3 0 0,-1-1 0 15,2-3 0-15,-3 0 0 0,2-4 0 0,-2-2 0 0,-2-3 0 16,4 0 0-16,-2-4 0 0,-5 0 0 16,4-1 0-16,0-9 0 0,1-1 0 0,-7 6 0 15,-2 1 0-15,-1 1 0 0,-1 6 0 0,-4-1 0 0,-3 4 0 16,-2 1 0-16,-2 1 0 0,3 3 0 0,-13 0 0 16,2 3 0-16,-1 2 0 0,-4 4 0 0,0 3 0 15,3-1 0-15,-2 0 0 0,2 3 0 0,-1-3 0 16,3 2 0-16,1 0 0 0,5-4 0 0,-1 0 0 15,6-2 0-15,-4 1 0 0,4-4 0 0,2 0 0 16,0-1 0-16,4 0 0 0,-1-1 0 0,2-2 0 16,0 0 0-16,0-2 0 0,5-1 0 0,-2 0 0 15,0-1 0-15,3 1 0 0,-4-1 0 0,1 0 0 16,0 1 0-16,1 2 0 0,-4-1 0 0,5 1 0 16,-1 2 0-16,1 1 0 0,0-1 0 0,-1 2 0 15,0 1 0-15,1 1 0 0,-1-3 0 0,3 3 0 16,4 0 0-16,-4-3 0 0,3 2 0 0,-1-3 0 15,1-1 0-15,2-2 0 0,-1-2 0 0,0-2 0 16,1-1 0-16,-1-2 0 0,0 0 0 0,4-6 0 16,-2-3 0-16,1-2 0 0,0-3 0 0,0-2 0 15,3-4 0-15,-2-1 0 0,7-13 0 0,3-3 0 16,-4 3 0-16,0-3 0 0,-6-3 0 0,5 1 0 16,-4 2 0-16,-1 2 0 0,-12 15 0 0,-2 7 0 15,-2 5 0-15,-3 6 0 0,2 3 0 0,-4 4 0 0,-2 4 0 16,1 0 0-16,-10 14 0 0,3 3 0 0,-3 11 0 15,0 2 0-15,1 4 0 0,-2 10 0 0,5 1 0 16,1 3 0-16,4-18 0 0,1 6 0 16,1-3 0-16,0-2 0 0,4-2 0 0,0 0 0 0,-1-4 0 15,4-7 0-15,0-2 0 0,-1-5 0 0,0-3 0 16,3-2 0-16,-1-1 0 0,2-4 0 0,0 0 0 16,1-3 0-16,-3-2 0 0,3-3 0 15,-1 0 0-15,3-7 0 0,0 1 0 0,-1-1 0 0,6-6 0 16,-1 0 0-16,-5 5 0 0,1 2 0 0,-2-1 0 15,2 2 0-15,-7 6 0 0,-1-1 0 16,-3 5 0-16,2 2 0 0,-5 0 0 0,0 0 0 16,3 10 0-16,-6-1 0 0,0 3 0 0,0 0 0 0,-1 4 0 15,3-1 0-15,-3 0 0 0,1 1 0 0,2-3 0 16,2 0 0-16,1 1 0 0,0-2 0 0,4-3 0 16,-1 1 0-16,2-4 0 0,-2-1 0 0,3 0 0 15,1-2 0-15,2-1 0 0,-3-4 0 0,1 1 0 16,2 0 0-16,-1-5 0 0,1 1 0 0,-1 0 0 15,3-3 0-15,-3-3 0 0,7-1 0 0,-3 0 0 16,1-2 0-16,-2 0 0 0,0 1 0 0,-3 1 0 16,-2 3 0-16,-1 3 0 0,0 1 0 0,-3 0 0 15,-1 2 0-15,0 0 0 0,-3 3 0 0,0 0 0 16,0 0 0-16,4 11 0 0,-5-5 0 0,1-1 0 16,1 5 0-16,-1-1 0 0,0 0 0 0,4 1 0 15,-2 1 0-15,2-1 0 0,1-2 0 0,0 0 0 16,0 1 0-16,1-2 0 0,2-2 0 0,-3-2 0 15,3 2 0-15,-3-3 0 0,1-2 0 0,-6 0 0 16,5-4 0-16,-2-1 0 0,-1 0 0 0,-2-1 0 0,-2-5 0 16,-3 0 0-16,2-1 0 0,-3-2 0 0,1-1 0 15,1-1 0-15,-2 0 0 0,3 3 0 0,-2-2 0 16,3 5 0-16,1-4 0 0,1 4 0 16,1-1 0-16,0 4 0 0,5 1 0 0,-2-3 0 0,5 3 0 15,2-1 0-15,-1 2 0 0,1 2 0 0,2 2 0 16,-2-2 0-16,2 2 0 0,1 2 0 0,0 2 0 15,4 0 0-15,-5 2 0 0,2 2 0 16,-3-2 0-16,1 6 0 0,-3 0 0 0,1 2 0 0,-4 1 0 16,-3-1 0-16,2 2 0 0,-4-2 0 0,-2-2 0 15,2 6 0-15,-4-5 0 0,2-3 0 0,-1 2 0 16,1 0 0-16,-2-5 0 0,2 1 0 0,-2-1 0 16,2-2 0-16,0-1 0 0,0-3 0 0,0 0 0 15,0 0 0-15,0 0 0 0,9-8 0 0,-4 1 0 16,3 0 0-16,2-2 0 0,3-3 0 0,0-1 0 15,2 1 0-15,-2-1 0 0,2 3 0 0,-2-1 0 16,1 4 0-16,0 0 0 0,-1 3 0 0,-1 0 0 16,-1 4 0-16,0-1 0 0,0 2 0 0,-1 2 0 15,5 0 0-15,-6 3 0 0,0-3 0 0,0 0 0 16,-4 1 0-16,3 5-67 0,-7-5-354 0,3 1-50 0,-4 0-57 16,0-1-67-16,0-4-424 0,-13-1-1103 15,-1-4 489-15</inkml:trace>
  <inkml:trace contextRef="#ctx0" brushRef="#br1" timeOffset="80800.45">28730 7432 4589 0,'-47'-24'258'0,"19"8"-100"0,6 2-9 16,8 6-28-16,9-2-13 0,1 4-12 0,8-1-16 16,5 1-14-16,9 1-15 0,3 2-30 0,11 3-64 15,20 1-106-15,-13 3-118 0,21-2-148 0,-7 0-390 16,6 3-870-16,3 0 385 0</inkml:trace>
  <inkml:trace contextRef="#ctx0" brushRef="#br1" timeOffset="80942.72">29824 7503 33 0,'5'4'456'0,"-1"-1"12"0,-3 1 21 16,1 2 27-16,-2-5 2 0,0-1-30 0,0 0-43 15,-2 6-45-15,2-6-41 0,-3 8-89 0,-4-5-104 16,1-1-145-16,3 1-142 0,-7 3-178 0,2-1-403 0,-2 1-760 15,3-2 337-15</inkml:trace>
  <inkml:trace contextRef="#ctx0" brushRef="#br1" timeOffset="82654.25">3648 9574 410 0,'5'-6'461'0,"-1"0"3"16,0 1-4-16,0-1-14 0,1 2-17 15,-5 1-25-15,0-1-30 0,4 2-35 0,-4 2-30 16,0 0-16-16,0 0 1 0,5 7-9 0,0 3-14 15,-4 2-21-15,3 6-26 0,0 1-14 0,4 2-15 16,-2 5-23-16,3-7-1 0,0 4-16 0,6-2-25 0,-5-3 6 16,1-2-14-16,5 4-2 0,-3-5-4 0,4-7-2 15,-2 2 0-15,4-4-7 0,-1-3 6 16,10-3-5-16,6-1-4 0,-3-5-3 0,0 0-4 16,1-2-6-16,1-3-89 0,3 1-2 0,0-3 0 0,-3 0 0 15,0-1 0-15,-1-1 0 0,0-1 0 0,-4 2 0 16,3 1 0-16,-4 1 0 0,-8 5 0 0,0 0 0 15,1 3 0-15,-1 3 0 0,0-1 0 0,-3 5 0 16,2 1 0-16,2 5 0 0,-3-1 0 0,1 2 0 16,0 0 0-16,1 1 0 0,5 3 0 0,-1 1 0 15,-7-7 0-15,5 0 0 0,4 2 0 0,3-3 0 16,-8-2 0-16,11-3 0 0,4-2 0 0,-3-2 0 16,1-2 0-16,-1 0 0 0,3-5 0 0,-3 2 0 15,-1-4 0-15,0 0 0 0,-1-1 0 0,-7-1 0 16,3 0 0-16,-3-1 0 0,-6 4 0 0,0 0 0 15,1 2 0-15,-1 0 0 0,-4 5 0 0,-2-2 0 16,1 4 0-16,2 0 0 0,-3 1 0 16,2 1 0-16,0 2 0 0,0 0 0 0,3 3 0 0,1-1 0 15,-1 2 0-15,2-1 0 0,-1-1 0 0,2 1 0 16,-1-1 0-16,0 1 0 0,-1 0 0 0,0-3 0 16,4 2-166-16,-8 0-461 0,-2-2-606 0,7 2-1336 15,1 0 591-15</inkml:trace>
  <inkml:trace contextRef="#ctx0" brushRef="#br1" timeOffset="83733.59">12939 9596 54 0,'-18'-3'281'0,"-2"3"-7"0,1-2-8 0,1-2-4 0,4 2 8 16,0 2 9-16,1-2 8 0,3-1 22 0,2 1 15 16,2 0 14-16,-2 1 16 0,3 0 6 0,0 0 11 15,5 1-8-15,-8 0-3 0,8 0-8 0,-5-3 6 16,5 3-4-16,-9-1-14 0,9 1-9 0,0 0-17 16,0 0-16-16,0 0-17 0,0 0-13 0,-8 3-17 15,8-3-16-15,0 0-178 0,0 0-57 0,0 0 0 16,0 0 0-16,-5-3 0 0,5 3 0 0,0 0 0 15,0 0 0-15,0 0 0 0,0 0 0 0,17 5 0 16,-6-5 0-16,5 0 0 0,3 1 0 0,12-1 0 16,3 3 0-16,20-1 0 0,3-2 0 0,2 3 0 15,6-1 0-15,27 0 0 0,-25-1 0 0,31 0 0 16,-33 1 0-16,30-5 0 0,-29 2 0 0,29-1 0 16,-30 0 0-16,0-5 0 0,2 5 0 0,-6-3 0 15,-1-1 0-15,-19 3 0 0,10-3 0 0,-16 3 0 0,-6-2 0 16,-7 2 0-16,-6 0 0 0,-3 1 0 0,-1 0 0 15,-3-1 0-15,-3-1 0 0,-5 2 0 0,2 1 0 16,-3 1 0-16,0 0 0 0,0 0 0 0,-13-2 0 16,0 4 0-16,-6 4-476 0,-3 0-811 0,3 0-1392 15,-9 1 616-15</inkml:trace>
  <inkml:trace contextRef="#ctx0" brushRef="#br1" timeOffset="84167.17">12794 9787 3685 0,'-30'-3'306'0,"8"1"-165"16,3-3 63-16,1 2 71 0,4 2 64 0,3 0 10 16,-1-2-19-16,5 1-27 0,0 1-14 0,3 0-3 15,4 1-1-15,-2-5 7 0,2 5 8 0,0 0 0 16,22-4-2-16,-4 2-89 0,10 1-209 0,2-2 0 15,6 3 0-15,16-4 0 0,7 4 0 0,1-3 0 0,7 1 0 16,-3 1 0-16,30-2 0 0,-3 1 0 16,1 2 0-16,-31 0 0 0,33-5 0 0,-30 4 0 15,2-2 0-15,30 0 0 0,-36 1 0 0,4-2 0 16,-4 2 0-16,-1-1 0 0,-6 1 0 0,1-2 0 0,-21 2 0 16,-1-1 0-16,-4 1 0 0,-8 0 0 0,-3 2 0 15,0-2 0-15,-6 0 0 0,1 1 0 16,-7 1 0-16,4 0 0 0,-4 0 0 0,0-2 0 0,-5 2 0 15,8-1 0-15,-8 1 0 0,0 0 0 0,8 0 0 16,-8 0 0-16,0 0 0 0,7 3 0 0,-3-2 0 16,-4-1 0-16,5 3 0 0,-1 0 0 0,-4-3 0 15,8 4 0-15,-4-2 0 0,-4-2 0 0,5 2 0 16,-5-2 0-16,5 4 0 0,-5-4 0 0,0 0 0 16,0 0 0-16,0 0 0 0,0 0 0 0,0 0 0 15,1-8-1366-15,-1 8-1478 0,-10-8 654 0</inkml:trace>
  <inkml:trace contextRef="#ctx0" brushRef="#br1" timeOffset="85199.62">18317 9639 304 0,'0'0'305'0,"-9"-3"-2"0,4 1-17 0,0 0-1 16,1-1-3-16,0-1-2 0,-1 3 0 0,0-1-8 15,-1-1-1-15,1 1 0 0,-2-1-3 0,2-1-9 0,-4-1 3 16,-1 0-9-16,0-1-6 0,-3 3-13 0,0-1-1 15,-6 0-12-15,2-1-7 0,0 1-14 0,-2 0-6 16,2-1-10-16,-1 1-15 0,-1-1-7 0,0 1-6 16,-1-2-12-16,1 2-13 0,-4 0-6 0,6-1-5 15,-2 0 9-15,1 1-2 0,4 0 7 0,3 1 7 16,1 0-8-16,-1 0 3 0,5 2-9 0,1-1-9 16,5 2-5-16,-8-1 0 0,8 1-108 0,0 0-5 15,0 0 0-15,37 0 0 0,-5-1 0 0,0-1 0 16,5 1 0-16,21 2 0 0,3-2 0 0,0-1 0 15,33 1 0-15,-32-2 0 0,29-2 0 0,2 3 0 16,-2 0 0-16,2-1 0 0,-29 1 0 0,0 0 0 16,28-5 0-16,-32 4 0 0,-1 0 0 0,-4 0 0 15,-4-1 0-15,-18-2 0 0,-1 1 0 0,-3 3 0 16,-9-3 0-16,-10 2 0 0,3 1 0 0,-7-1 0 16,-2 0 0-16,1 0 0 0,-5-1 0 0,0 4 0 15,-6-5 0-15,-6 2 0 0,1 1 0 0,-7 2 0 16,-6-2 0-16,-6 7-387 0,0-2-204 0,-2 1-87 15,-4 0-412-15,-5 0-1179 0,-9 2 522 0</inkml:trace>
  <inkml:trace contextRef="#ctx0" brushRef="#br1" timeOffset="85450.6">18214 9693 3992 0,'-34'10'279'0,"5"-3"-113"0,8-3-25 0,2 0 93 15,6-1 65-15,1-1 30 0,2-1-17 0,3 0-18 16,2 0-32-16,5-1-9 0,0 0-3 15,0 0 1-15,0 0 0 0,0 0-5 0,21-7-9 16,-4 3-6-16,11 0-67 0,3 0-164 0,6 0 0 0,16-2 0 16,-1 4 0-16,6 0 0 0,-1-2 0 15,4 2 0-15,7 1 0 0,20 1 0 0,-25-1 0 16,0-1 0-16,1 4 0 0,1-4 0 0,0 0 0 16,-5 2 0-16,0-2 0 0,-5 0 0 0,-4 2 0 0,-16-2 0 15,-1-2 0-15,-3 2 0 0,-11 0 0 0,-2-1 0 16,-1 1-29-16,-6 1-467 0,-3 1-60 15,3-2-65-15,-4 3-461 0,-7-1-1172 0,10 1 519 16</inkml:trace>
  <inkml:trace contextRef="#ctx0" brushRef="#br1" timeOffset="86767.28">21443 9641 301 0,'-8'-10'401'0,"6"-3"9"0,-6 1-11 16,6 0-8-16,0 1-18 0,2-3-16 0,0 2-13 15,0-1-13-15,0-3-3 0,0 6-5 0,0-2-16 0,2 3-5 16,0 2-8-16,-2 0-13 0,1 2-9 0,2-1-13 15,-3 3-10-15,0 3 0 0,0 0-1 0,0 0 0 16,6 13-4-16,-3-4-12 0,2 6-15 0,-2 3-14 16,-1 1-17-16,6 5-12 0,-3 1-14 0,3 0-52 15,1-2-108-15,2-1 0 0,5 1 0 16,1-3 0-16,3-1 0 0,-4-6 0 0,6 4 0 0,-3-6 0 16,9-3 0-16,-5 0 0 0,5-4 0 0,2-3 0 15,-9-1 0-15,6-4 0 0,-1-2 0 0,-6 1 0 16,8-6 0-16,-11 1 0 0,7-4 0 0,-1 0 0 15,-2-3 0-15,-2-2 0 0,-3 0 0 0,1-4 0 16,-4 8 0-16,-2 0 0 0,2 0 0 0,-4 4 0 16,-2 5 0-16,0-1 0 0,0 4 0 0,0 0 0 15,-2 4 0-15,3 3 0 0,-3 2 0 0,5 2 0 16,-1 3 0-16,-1 1 0 0,2 2 0 0,-1 2 0 16,0-1 0-16,3 1 0 0,0-1 0 0,1-3 0 15,1 1 0-15,0-1 0 0,1-1 0 0,1-2 0 16,0 0 0-16,1-4 0 0,4-1 0 0,-2 1 0 15,0-3 0-15,1 1 0 0,10-3 0 0,-3-3 0 16,-7 1 0-16,8-5 0 0,0 1 0 0,-1-6 0 16,1 1 0-16,-4-1 0 0,0-3 0 0,-1 0 0 15,1 1 0-15,-9 3 0 0,2 1 0 0,-6 5 0 16,-1-3 0-16,-1 4 0 0,-1 1 0 0,-3 2 0 16,3 0 0-16,-2 2 0 0,-2 2 0 0,1 2 0 0,-1 1 0 15,1 3 0-15,0 0 0 0,-1 0 0 0,1 2 0 16,-1-2 0-16,3 2 0 0,1-3 0 15,0 1 0-15,1-3 0 0,5 1 0 0,-1-3 0 16,2 1 0-16,7-2 0 0,0 0 0 0,-2-5 0 0,7-3 0 16,-5 2 0-16,-1-1 0 0,2-2 0 15,2-2 0-15,-6-1 0 0,5-3 0 0,-6 1 0 0,2-5 0 16,-3 2 0-16,-3 3 0 0,0-2 0 0,-2 6 0 16,-3 0 0-16,0-1 0 0,-1 1 0 0,0 5 0 15,-4 1 0-15,1 1 0 0,-5 0 0 0,10 5 0 16,-5 0 0-16,2-1 0 0,-3 2 0 0,2 2 0 15,3 0 0-15,-4-1 0 0,7-1 0 0,-2 1 0 16,1 0 0-16,1-2 0 0,4 1 0 0,-3-2 0 16,3-1 0-16,0-1 0 0,1-1 0 0,2-3 0 15,-2 1 0-15,-4-2 0 0,3-1 0 0,-2-2 0 16,3-2 0-16,-3 0 0 0,-3-1 0 0,-1-5-1366 16,0 3-1478-16,2-2 654 0</inkml:trace>
  <inkml:trace contextRef="#ctx0" brushRef="#br1" timeOffset="86935.4">23733 9674 425 0,'-1'3'543'0,"0"3"12"15,-2-2 23-15,2-1 14 0,1-3-8 0,-1 5-26 16,1-5-52-16,-3 5-43 0,3-5-52 0,5 6-39 16,0-4-41-16,-1 2-69 0,6-2-73 0,-1 1-79 15,5-1-94-15,-3 1-117 0,1-2-126 0,-3 2-134 16,0-1-152-16,-1-1-370 0,-3-1-955 0,-5 0 423 15</inkml:trace>
  <inkml:trace contextRef="#ctx0" brushRef="#br1" timeOffset="101283.53">9082 9246 216 0,'3'-3'563'0,"-3"-2"19"0,0 5 3 0,1-6 2 16,3 2-22-16,0 2-21 0,1 1-23 16,1-3-25-16,2 4-19 0,0-1-23 0,-2 1-22 0,4 0-27 15,-2 4-18-15,1 3-17 0,2-2-20 0,-2 5-12 16,-1 0-25-16,1 5-307 0,1 2-6 0,-2-1 0 15,0 9 0-15,-5-4 0 0,0-3 0 0,-1 1 0 16,2 6 0-16,-4-4 0 0,1-3 0 0,1 0 0 16,-1-1 0-16,-1-4 0 0,-3-2 0 0,3-2 0 0,2 0 0 15,-2-2 0-15,0-3 0 0,1-3 0 16,-1-1 0-16,0 0 0 0,0 0 0 0,0 0 0 16,-10-14-378-16,7 5-158 0,0-2-13 0,0-3 21 15,0 3 35-15,2-5 70 0,-3 4 78 0,-1 1 92 0,-1 2 89 16,-1 0 79-16,2 3 63 0,-2-1 76 0,1 2 63 15,0 4 57-15,-2 1 39 0,1 1 40 0,-1 5 6 16,-1 1 27-16,-1 0 14 0,2 3 6 0,-1 4 4 16,-5 3-4-16,4-1-18 0,1 1-23 0,-4 1-34 15,0 3-12-15,3-3-28 0,3 0-187 0,0-1-4 16,-2 0 0-16,-2-1 0 0,3 0 0 0,-1-3-81 16,-2 0-353-16,-2-2-195 0,0-2-546 0,0-3-1272 15,3-3 563-15</inkml:trace>
  <inkml:trace contextRef="#ctx0" brushRef="#br1" timeOffset="102267.02">8887 8667 203 0,'-4'-3'484'0,"3"-1"8"16,-2 1-8-16,2-3-24 0,-2 2-22 0,3-4-20 15,3 0-14-15,-2-2-19 0,-1 3-17 0,4-2-16 0,2 0-17 16,2-2-18-16,-3 1-16 0,3 0-20 0,2 1-17 16,-1 3-11-16,0-4-13 0,1 3-16 15,-1 2-13-15,0-1-21 0,0-1-13 0,4 5-24 0,-3-1-13 16,1 3-17-16,2-1-6 0,-4 3-16 0,3 2-8 16,-3 1-9-16,1 2-9 0,0 3-51 0,-5 4-24 15,0-3 0-15,2 5 0 0,-5-1 0 0,2 1 0 16,-1-1 0-16,-2 2 0 0,-1-1 0 0,0-6 0 15,0 2 0-15,-4-1 0 0,4-1 0 0,0-2 0 16,0-2 0-16,-1 2 0 0,1-5 0 16,-3 1 0-16,3-4 0 0,0 0 0 0,0 0 0 0,0 0 0 15,17-16 0-15,-11 6 0 0,2-6 0 0,2 1 0 16,2-10 0-16,0 2 0 0,2-2 0 0,-2 2 0 16,-2 7 0-16,0 0 0 0,-2 5 0 0,0 2 0 15,-1 0 0-15,1 2 0 0,-3 1 0 0,0 5 0 16,1 2 0-16,-1 4 0 0,2-1 0 0,-2 5 0 15,0 2 0-15,-1 1 0 0,4 2 0 0,-2-2 0 0,-1 4 0 16,2-1 0-16,-2-4 0 0,-1-1 0 16,1 1 0-16,1-2 0 0,1-3 0 0,-2 0 0 15,0-1 0-15,0-3 0 0,0-1 0 0,4-1 0 0,-3-3 0 16,3-3 0-16,3 0 0 0,-4-2 0 0,3-3 0 16,2-3 0-16,-3-1 0 0,0 0 0 15,2-3 0-15,-3 2 0 0,-2-1 0 0,4 2 0 0,-5 5 0 16,-1 0 0-16,0-1 0 0,-1 7 0 0,0-1 0 15,-3 2 0-15,4 3 0 0,-5 0 0 0,0 0 0 16,9 8 0-16,-6 0 0 0,-2-2 0 16,0 0 0-16,2 5 0 0,2-3 0 0,-1 0 0 0,2 1 0 15,1-2 0-15,-1 1 0 0,1-1 0 0,3-2 0 16,-1-1 0-16,0 0 0 0,1-3 0 0,0 0 0 16,0-1 0-16,2-1 0 0,-2 0 0 0,-4-1 0 15,1-2 0-15,2-2 0 0,-3 1 0 0,-1-1 0 16,-2 0 0-16,-2-3 0 0,-1-2 0 0,-3 0 0 15,-2-6 0-15,-1 2 0 0,-5 0 0 0,-1 0 0 0,3 7 0 16,-5-2 0-16,2 3 0 0,0 3 0 0,0 1 0 16,-2 3 0-16,4-1 0 0,-3 2 0 0,3 2 0 15,2 4 0-15,3-4-208 0,-3 6-346 16,3-1-147-16,5-2-421 0,3-1-1215 0,-1 5 538 0</inkml:trace>
  <inkml:trace contextRef="#ctx0" brushRef="#br1" timeOffset="102417.64">9861 8504 13 0,'-2'-5'600'0,"2"5"14"0,-5-4 20 0,3-1 9 15,-1 1-36-15,2 1-64 0,-1-2-51 16,1 2-67-16,2-2-87 0,2-1-84 0,2 1-110 0,0-1-130 16,3 0-140-16,1 0-140 0,1 1-153 0,-1 0-333 15,5 0-815-15,-5-1 361 0</inkml:trace>
  <inkml:trace contextRef="#ctx0" brushRef="#br1" timeOffset="103133.98">10359 8265 406 0,'1'-5'579'0,"-1"-5"32"0,0 4 20 16,-1-1 5-16,-1-1-10 0,0-1-29 0,-2 4-36 15,3 1-42-15,-3 2-43 0,0 0-52 0,4 2-42 16,0 0-36-16,-12 6-32 0,9-1-34 0,-2 3-28 0,2 1-28 15,2 1-19-15,-1 2-83 0,2-2-122 16,2 3 0-16,-1-3 0 0,5 3 0 0,-1-2 0 0,2-1 0 16,2-2 0-16,-1 0 0 0,2-2 0 0,0-3 0 15,2 1 0-15,-1-3 0 0,1-1 0 0,-2-4 0 16,1-1 0-16,-3-1 0 0,3-1 0 16,-5-2 0-16,3-1 0 0,-4-6 0 0,-1 4 0 15,-2-5 0-15,-2-1 0 0,2-1 0 0,-2-8 0 0,-3-1 0 16,2-2 0-16,-2-1 0 0,1-1 0 0,0-2 0 15,0 3 0-15,2-2 0 0,1 2 0 16,2 2 0-16,-2 0 0 0,3 5 0 0,0 6 0 16,2-3 0-16,3 6 0 0,-1 0 0 0,-1 1 0 0,0 6 0 15,1-1 0-15,0 2 0 0,-1 5 0 0,2-2 0 16,-1 4 0-16,4 4 0 0,-3 0 0 0,1 4 0 16,3 3 0-16,-4 4 0 0,4 3 0 0,-3 5 0 15,-1 5 0-15,1-1 0 0,-2 1 0 0,1 1 0 16,-3 3 0-16,0 2 0 0,0-3 0 0,0-1 0 15,-1-1 0-15,-1-1 0 0,2 1 0 0,-3 1 0 16,1-2 0-16,3-1 0 0,0-1 0 0,-2-7 0 16,4-1 0-16,-1 6 0 0,-1-9 0 0,1 1 0 15,-2-7 0-15,4 1 0 0,-2-3 0 0,2-2 0 16,-2-1 0-16,-2-4 0 0,2-1 0 0,1-4 0 16,-1-2 0-16,-2-2 0 0,1-2 0 0,-1-2 0 15,0-3 0-15,-2-1 0 0,0-4 0 0,-3 2 0 16,-3 0 0-16,-1-6 0 0,-3 5 0 0,-2 1 0 0,-1 1 0 15,-9-3 0-15,4 6 0 0,-5-2 0 16,1 6 0-16,-5-3 0 0,-2 2 0 0,7 6 0 16,-3-1 0-16,2 2 0 0,4 0 0 0,1 0 0 15,2 3 0-15,3-2 0 0,0 2 0 0,4 1 0 0,1-1 0 16,4 2 0-16,3-7 0 0,1 4 0 0,7-2 0 16,-2-1 0-16,10-3 0 0,-1 4 0 0,8-6 0 15,-6 3 0-15,-1-1 0 0,1-1 0 0,-1 2 0 16,-3 0 0-16,2 1 0 0,-8 1 0 0,2 2 0 15,-2-1 0-15,-5 3 0 0,-1-2 0 0,3 1 0 16,-5 2 0-16,2-1 0 0,-4 2 0 0,10-1 0 16,-10 1 0-16,4-1 0 0,-4 1 0 0,0 0 0 15,0 0 0-15,0 0-83 0,0 0-1269 0,-10 11-1463 16,6-9 647-16</inkml:trace>
  <inkml:trace contextRef="#ctx0" brushRef="#br1" timeOffset="109850.66">21800 8183 109 0,'5'-5'480'0,"1"0"9"0,-1-3 9 15,0 3 2-15,0 0-16 0,1-1-14 0,-3 2-22 16,0-1-15-16,2 2-23 0,-3 1-30 0,-2 2-40 15,0 0-15-15,8-2-10 0,-8 2-12 0,2 7-10 16,0 0-18-16,-4 3-19 0,2-1-14 0,-2 4-20 16,1 0-19-16,-4 3-14 0,1-4-8 0,2-1-16 15,0-2-12-15,1 2-125 0,2-2-28 0,1-4 0 16,0-1 0-16,2 0 0 0,2-4 0 0,-6 0 0 16,21-8 0-16,-5 0 0 0,11-5 0 0,1-2 0 15,-1-4 0-15,17-9 0 0,-3 2 0 0,-2-2 0 16,3-4 0-16,-1 1 0 0,-11 8 0 0,-1-1 0 15,-1 2 0-15,0 1 0 0,-2 4 0 0,-7 3 0 16,0 4 0-16,-9 3 0 0,3 2 0 0,-6 4-161 16,-1 2-1178-16,0 2-1450 0,-4 4 642 0</inkml:trace>
  <inkml:trace contextRef="#ctx0" brushRef="#br1" timeOffset="110834.16">22514 9408 109 0,'0'0'506'0,"1"-8"1"0,3 4-2 0,-4 1-9 15,3-1-18-15,-2 0-22 0,-1 4-23 16,4-6-23-16,-4 4-28 0,0 2-19 0,0 0-33 15,2-5-26-15,-2 5-31 0,0 0-21 0,0 0-8 16,0 0-14-16,0 0-24 0,0 0-14 0,3 16-18 16,-3-10-11-16,0 1-23 0,-3-1-7 0,3 4-20 15,0-3-12-15,4 2-7 0,-4-4-11 0,5 3-6 16,-1-4-12-16,1 1-2 0,6 1-16 0,0-3-13 0,-1-1 2 16,3 0-9-16,-3-2 3 0,2-1-7 0,-1-1 3 15,1-2 0-15,-1-2-11 0,1 4 6 0,-1-4 0 16,-3-2-18-16,2 4-3 0,-1-3 0 0,-2-1 0 15,0 5 0-15,-2-1 0 0,-1 2 0 0,1-1 0 16,-3 1 0-16,-2 2 0 0,7 0 0 0,-7 0 0 16,0 0 0-16,8 2 0 0,-3 1 0 0,-3 1 0 15,2-1 0-15,0 0 0 0,1 1 0 0,2-1 0 16,-1 1 0-16,-1-1 0 0,2-1 0 0,-1-1 0 16,0 1 0-16,2-2 0 0,-3 0 0 0,4 0 0 15,-2-1 0-15,1 0 0 0,-1-1 0 0,0-1 0 16,0-1 0-16,-1 0 0 0,3 1 0 0,-1-1 0 15,2-1 0-15,0 2 0 0,-1-1 0 0,-4 0 0 16,3 2 0-16,-2-2 0 0,-1 3 0 0,3 0 0 0,-4 0 0 16,-4 1 0-16,9 0 0 0,-9 0 0 15,11 1 0-15,-3 0 0 0,-3 0 0 0,2 3 0 16,-1-4 0-16,-1 2 0 0,4-1 0 0,-2-1 0 16,0 0 0-16,1 3 0 0,-2-2 0 0,3-2 0 0,-1 1 0 15,-1 0 0-15,0-1 0 0,1-2 0 16,-2 2 0-16,2-1 0 0,-3-2 0 0,1 1 0 0,-1-1 0 15,2 0 0-15,-2 1-248 0,-2-2-530 0,3 1-417 16,0 1-1293-16,-1-2 572 0</inkml:trace>
  <inkml:trace contextRef="#ctx0" brushRef="#br1" timeOffset="119402.4">7330 11534 171 0,'0'0'223'0,"0"0"-26"0,12-4-21 0,-1 4-25 16,2 2-39-16,6 1-54 0,13-4-79 0,-3 3-158 16,5 1-191-16,4-3 84 0</inkml:trace>
  <inkml:trace contextRef="#ctx0" brushRef="#br1" timeOffset="121018.23">18320 10928 234 0,'-2'-5'500'0,"2"0"14"0,0 1 6 0,0 4-3 0,-1-8-5 16,2 6-22-16,-1 2-30 0,2-5-21 0,-2 5-21 15,0 0-14-15,0 0-21 0,0 0-3 0,6 11-19 16,-1-5-22-16,-3 0-21 0,0 1-26 0,1 5-22 16,0 0-24-16,1 3-24 0,0-4-22 0,1 2-28 15,4 1-172-15,-2-2 0 0,4-1 0 0,3-1 0 16,-4-1 0-16,3-2 0 0,6-1 0 0,2-5 0 16,0 1 0-16,1-4 0 0,5-1 0 0,2-3 0 15,1 0 0-15,-2-2 0 0,-9-1 0 0,9-6 0 16,0 3 0-16,-2-3 0 0,1 1 0 0,-4-2 0 15,-5 5 0-15,1 1 0 0,-8 3 0 0,6 0 0 0,-6 2 0 16,-2-1 0-16,-1 2 0 0,1 1 0 0,-3 2 0 16,-2 1 0-16,-4 0 0 0,12 2 0 15,-7 2 0-15,-1 1 0 0,1-1 0 0,1 5 0 0,-2-2 0 16,2 3 0-16,2-2 0 0,0 2 0 0,1 3 0 16,-2-4 0-16,3-1 0 0,-2 2 0 0,0-3 0 15,6-2 0-15,-4 2 0 0,3-3 0 16,0-1 0-16,2 0 0 0,4-3 0 0,-1 0 0 0,0-3 0 15,1-1 0-15,9-4 0 0,-1-1 0 0,-1 0 0 16,3-2 0-16,-1-3 0 0,-1 1 0 0,-3 1 0 16,-2 3 0-16,4-1 0 0,-9 3 0 0,4 0 0 15,-3 5 0-15,2-1 0 0,-4 2 0 0,-4 2 0 16,1 0 0-16,-3 3 0 0,-5 1 0 0,7 1 0 16,-7 0 0-16,4 1 0 0,-4 0 0 0,4 1 0 15,-2 0 0-15,-1 0 0 0,4 0 0 0,0 0 0 16,1 0 0-16,1 0 0 0,4-1 0 0,3-3 0 15,0 1 0-15,0-1 0 0,2 2 0 0,0-6 0 16,6 2 0-16,-4-3 0 0,-1 0 0 0,0 1 0 16,-2-1 0-16,2-5 0 0,-2 1 0 0,0-2 0 15,5-6 0-15,2 2 0 0,-3-3 0 0,-2 0 0 16,2-1 0-16,-7 2-68 0,-1 5-518 0,1-3-62 0,-8 5-501 16,5 1-1243-16,-4 3 550 0</inkml:trace>
  <inkml:trace contextRef="#ctx0" brushRef="#br1" timeOffset="121134">20128 10915 1058 0,'1'3'163'0,"-1"3"59"15,0-1 39-15,2-2 51 0,-2 0 26 0,0-3 43 0,0 6 33 16,-2-2 26-16,2-4-7 0,0 4-6 0,0-4-41 16,0 0-29-16,0 0-32 0,4 2-33 0,-4-2-92 15,9-1-122-15,-9 1-160 0,13-4-201 0,-7 0-277 16,1 1-301-16,-2-1-932 0,-5 4 413 0</inkml:trace>
  <inkml:trace contextRef="#ctx0" brushRef="#br1" timeOffset="128350.32">5905 12353 42 0,'-1'-3'446'0,"-3"0"9"0,4 3 8 0,0-8 6 16,0 8-15-16,-4-3-22 0,4 3-27 0,0 0-31 15,0 0-24-15,0 0-14 0,0 0-8 0,0 0-17 16,0 0-2-16,7 12-25 0,-2-6 7 0,1 2-5 16,2 2-23-16,2 3-21 0,-1 0-11 0,4 1-14 15,-1 0-5-15,3-1-19 0,1 3-12 0,2-7-7 16,0 1-14-16,0 0-1 0,6-1-35 0,6 2-124 16,-4-5 0-16,2-6 0 0,3 1 0 0,-3-1 0 15,4-4 0-15,0-2 0 0,0-2 0 0,1 1 0 16,1-3 0-16,0-2 0 0,7 3 0 0,-8-8 0 15,3 1 0-15,11-6 0 0,-15 8 0 0,3 1 0 16,-7-1 0-16,-1 5 0 0,-3-2 0 0,-5 5 0 16,-1 1 0-16,-4 2 0 0,-2 3 0 0,0 0 0 15,0 3 0-15,-2 4 0 0,3-2 0 0,-2 2 0 16,0 1 0-16,3 3 0 0,-1 1 0 0,0-1 0 16,4 2 0-16,-3-2 0 0,3-1 0 0,2 0 0 15,-2 0 0-15,9 0 0 0,0-3 0 0,-6-4 0 16,11-2 0-16,-3-1 0 0,-1-1 0 0,0-2 0 0,2-1 0 15,-1-4 0-15,-2-1 0 0,1 1 0 0,-3-5 0 16,4 0 0-16,-5 4 0 0,-5-3 0 0,1 4 0 16,2 0 0-16,-1 1 0 0,-2 0 0 15,-1 3 0-15,-2 3 0 0,-2 2 0 0,5 2 0 0,-7 1 0 16,7 1 0-16,-4 4 0 0,0 0 0 16,3 0 0-16,1 3 0 0,-3-2 0 0,5-1 0 0,-4 0 0 15,3 0 0-15,9 0 0 0,0-1 0 0,-1-5 0 16,0-1 0-16,4-2 0 0,-2-2 0 0,2 0 0 15,-1 0 0-15,-3-5 0 0,-6-1 0 0,8-1 0 16,-14 0 0-16,15 0 0 0,-12-2-346 0,4-5-385 16,-1-1-455-16,-4 8-1284 0,-3-2 567 0</inkml:trace>
  <inkml:trace contextRef="#ctx0" brushRef="#br1" timeOffset="129367.16">13601 12402 323 0,'-12'-4'436'0,"1"2"10"16,4 0 8-16,-1-1 4 0,2 2-6 0,0 0-8 16,6 1-13-16,0 0 6 0,0 0 3 0,-6 2-3 15,6-2-14-15,0 0-1 0,14 7 20 0,-4-2-15 16,6 0-19-16,5-1-9 0,6 2-28 0,5-2-19 15,4 1-163-15,15 3-189 0,4-3 0 0,9 2 0 16,-4-1 0-16,8-4 0 0,24 5 0 0,-27-5 0 16,32 3 0-16,-8-2 0 0,3-2 0 0,-24 4 0 15,31-1 0-15,-1-2 0 0,-6 0 0 0,-27-4 0 16,3 2 0-16,27-4 0 0,-32 6 0 0,1-2 0 16,-1-3 0-16,-6 4 0 0,-5 1 0 0,-13-4 0 0,-3 1 0 15,-1 0 0-15,-5 1 0 0,-2-2 0 0,-10 1 0 16,-4 0 0-16,-3 0 0 0,1 0 0 15,-7 1 0-15,3-1 0 0,-3-1 0 0,-5 2 0 0,4-1 0 16,-4 1 0-16,0 0 0 0,0 0 0 0,-13 5 0 16,5-3 0-16,-8 5 0 0,3-3-513 0,-7 2-767 15,-10-2-1387-15,1 4 614 0</inkml:trace>
  <inkml:trace contextRef="#ctx0" brushRef="#br1" timeOffset="129733.04">13870 12718 144 0,'-58'-9'541'0,"20"3"-14"0,3 1 17 15,3 1 14-15,3-2 28 0,15 2 3 0,1 2-4 16,4-1-28-16,4 0-31 0,2-1-28 0,3 4-29 16,13-7-18-16,9 3-25 0,11 2-27 0,18-2-25 15,7 1-13-15,8 4-305 0,26 0-56 0,-24 2 0 16,30-1 0-16,2 1 0 0,-5 2 0 0,-4 4 0 15,2-2 0-15,-1-2 0 0,-27-2 0 0,27 2 0 16,-29-1 0-16,-5-1 0 0,1-1 0 0,0 1 0 16,-4-3 0-16,-3-1 0 0,-16 2 0 0,0-4 0 15,-3 5 0-15,-3-7 0 0,-10 3 0 0,-2-1 0 16,-5 1 0-16,-1 0 0 0,-1-1 0 0,0-1 0 16,-6 3 0-16,3 0 0 0,-3 0 0 0,4 0 0 15,-7-2 0-15,5 1 0 0,-7 2 0 0,0 0 0 16,6 0 0-16,-6 0 0 0,8-1 0 0,-8 1 0 0,0 0 0 15,0 0 0-15,10 0 0 0,-10 0 0 0,4-3 0 16,-4 3 0-16,5-2 0 0,-1-1 0 16,0-3 0-16,1 2-1366 0,1-3-1478 0,1 0 654 0</inkml:trace>
  <inkml:trace contextRef="#ctx0" brushRef="#br1" timeOffset="129884.06">15613 12683 510 0,'-9'2'546'0,"1"-2"32"15,8 0 42-15,-10-1 28 0,1-1 5 0,-1-1-25 16,4 2-42-16,0 0-52 0,6 1-56 0,-9-2-54 16,8-1-59-16,1 3-71 0,0 0-85 0,0 0-125 15,0 0-154-15,0 0-181 0,0 0-185 0,0 0-197 16,0 0-329-16,0 0-1041 0,0 0 461 0</inkml:trace>
  <inkml:trace contextRef="#ctx0" brushRef="#br1" timeOffset="135385.47">19660 11444 175 0,'0'0'337'16,"0"0"-21"-16,0 0-18 0,0 0-7 0,0 0-29 15,0 0-21-15,0 0-13 0,0 0-6 0,0 0-8 0,0 0-5 16,0 0-1-16,0 0-1 0,0 0 1 0,0 0-1 16,0 0-7-16,0 0-12 0,0 0-10 0,0 0-6 15,0 0-13-15,0 0-8 0,-3-13-14 0,3 13-12 16,0-3-10-16,0 3-6 0,0 0-12 0,-2-8-6 15,2 6-10-15,0 2-4 0,0-7-6 0,2 1-10 16,-4 2-5-16,0-1-4 0,0-1-6 0,1 0-1 16,0 1-7-16,0-2-8 0,-1 1 1 0,0 1-4 15,-1-1 4-15,3 0-3 0,-1 1-7 0,-1-2 3 16,1 0 1-16,-4 1 3 0,3 1 2 0,0-1-3 16,-1-2-4-16,1 1 1 0,0 1 3 0,2 0-3 15,-2 0 0-15,0-1-2 0,1 2-2 0,-2-2 1 16,2 0 3-16,-2 1 4 0,-2-3-7 0,0 0 2 15,0 2-1-15,0-1 2 0,2 3-1 0,-3-5 1 0,2 2-4 16,-4-1-3-16,-1 0 4 0,4 2 4 16,-1-2-3-16,-3 2-1 0,3-1 0 0,-1 1-1 15,-2 1 2-15,-1-2 5 0,1 0-5 0,1 1 6 0,-1 0-6 16,-2 0-3-16,1 0 8 0,1 1-8 0,-3 1-4 16,3-3-2-16,-2 5 1 0,-1-2 1 0,1-3 8 15,1 5-9-15,-1-3-4 0,0 1 3 16,-2 1-1-16,2 0-18 0,-1 0-3 0,-6-3-2 0,4 0 6 15,0 2 3-15,-3 0 2 0,2-1 3 0,2 4-4 16,-6-2 9-16,1 0-7 0,4 2 0 0,-4-2 3 16,2 1 5-16,-3-1-5 0,-2 1-2 15,2-1 3-15,0 3-1 0,-2-2 5 0,3 1-3 0,-2 0-3 16,3-2 4-16,-3 2 3 0,1 1-1 0,0-2 8 16,1 1-11-16,-3 0 5 0,2 1 0 0,2 1 6 15,-2-1 1-15,1 1 0 0,-1 0-8 0,0 0 11 16,2 1 1-16,-6-1-2 0,4 3 10 0,2-1-2 15,-2 1-6-15,-1-1 7 0,2 1 1 0,0 2 1 16,0 0 9-16,3-2-15 0,-2 0 7 0,-2 1-5 16,-2 0-4-16,4 3 9 0,-1-3-3 0,1 1-2 15,-2 0-1-15,0 0-4 0,6 3 5 0,-6-2 11 16,6 3-13-16,-5-4 3 0,4 4 15 0,-1-1-9 16,0 3 3-16,-1 1-10 0,2-2 13 0,-1 0-4 15,0 0-1-15,-1 1 7 0,3 2-5 0,1-1 0 0,-5-1-37 16,4 1 0-16,-1 1 0 0,4 1 0 0,-4 0 0 15,2-1 0-15,2 3 0 0,0-2 0 16,-2 2 0-16,5-1 0 0,-5 1 0 0,5-1 0 0,-2 1 0 16,-3 1 0-16,5-1 0 0,-1 3 0 0,0-2 0 15,-1 0 0-15,2-2 0 0,1 3 0 16,-1 0 0-16,2 1 0 0,-3-1 0 0,3-1 0 0,1 1 0 16,3 0 0-16,-3 1 0 0,-4-2 0 0,7 0 0 15,-4 1 0-15,1 1 0 0,4 0 0 0,-1 0 0 16,-2-1 0-16,2 2 0 0,0-2 0 15,1 1 0-15,0-1 0 0,1 0 0 0,-2 0 0 0,2 1 0 16,0 0 0-16,-1 0 0 0,0-2 0 0,3 0 0 16,-2 1 0-16,3-2 0 0,2 1 0 0,-2-2 0 15,1-1 0-15,2 4 0 0,-3-2 0 0,2-1 0 16,1-3 0-16,0-2 0 0,-1 5 0 0,1 0 0 16,2 0 0-16,1 0 0 0,0-3 0 0,0 2 0 15,1-2 0-15,-2 4 0 0,-1-4 0 0,5 3 0 16,-4-6 0-16,3 6 0 0,0-2 0 0,-3 2 0 15,5-1 0-15,-1-1 0 0,1 0 0 0,-1-2 0 16,1 2 0-16,-1-2 0 0,1 2 0 0,1-2 0 16,-2-2 0-16,-2-1 0 0,4 2 0 0,1 0 0 15,0-2 0-15,0 2 0 0,-6-4 0 0,7 3 0 16,-3 0 0-16,5 1 0 0,-3-3 0 0,0 2 0 16,1-2 0-16,-2 0 0 0,1 1 0 0,0-3 0 15,3 1 0-15,-5 0 0 0,3-2 0 0,2 2 0 0,-6-2 0 16,6 3 0-16,-7-3 0 0,2-3 0 0,0 4 0 15,0-3 0-15,2 2 0 0,-3 0 0 16,0-2 0-16,1-1 0 0,0 2 0 0,1-2 0 0,-2 1 0 16,0-2 0-16,1 0 0 0,-2 0 0 0,1 0 0 15,7-1 0-15,-6 0 0 0,-1-1 0 0,6-2 0 16,-6 3 0-16,4-1 0 0,0 0 0 0,1-3 0 16,-5 3 0-16,1-3 0 0,2 1 0 15,4 0 0-15,-3-3 0 0,-4 3 0 0,5-3 0 0,-4 0 0 16,4 1 0-16,-1-2 0 0,-1 1 0 0,-4 3 0 15,3-8 0-15,-3 7 0 0,-1-1 0 0,1-3 0 16,-1 2 0-16,2-4 0 0,2 1 0 0,-2-1 0 16,-2 0 0-16,5-1 0 0,-2 0 0 0,-4-3 0 15,3 2 0-15,0-1 0 0,-2 0 0 0,4 1 0 16,-4-2 0-16,4 0 0 0,-3 3 0 0,-6-2 0 16,3-1 0-16,0-1 0 0,-3-2 0 0,1 2 0 15,2-1 0-15,5 0 0 0,-4 2 0 0,1-8 0 16,-2 6 0-16,-5 2 0 0,5-5 0 0,1 3 0 15,-3-8 0-15,-2 6 0 0,0 2 0 0,0-2 0 0,5-5 0 16,-6 6 0-16,1-6 0 0,-1 8 0 0,0-2 0 16,-1-1 0-16,0-2 0 0,-1 1 0 15,-2 1 0-15,5-6 0 0,-5 5 0 0,3 0 0 16,-3-4 0-16,0-4 0 0,2 2 0 0,-1 0 0 0,2 0 0 16,-3-1 0-16,2-3 0 0,-1 5 0 0,1 1 0 15,2 0 0-15,1 5 0 0,-5 0 0 0,1 1 0 16,-1 1 0-16,-3-1 0 0,3 7 0 0,-1-2 0 15,-1-3 0-15,-1 5 0 0,2 1 0 0,-2-1 0 16,1 2 0-16,-6-3 0 0,0 3 0 0,2 0 0 16,-3-2 0-16,5 2 0 0,-6-1 0 0,1 2 0 15,-1-2 0-15,-2 6 0 0,2-3-1366 0,-4-2-1478 16,1 3 654-16</inkml:trace>
  <inkml:trace contextRef="#ctx0" brushRef="#br1" timeOffset="137201.1">22000 11153 17 0,'-1'-7'247'0,"2"4"-17"0,-1 3-14 15,0-6-14-15,0 6-10 0,2-5-8 0,-2 1-8 16,0 4-7-16,-2-8-9 0,1 5-8 0,-1-1-7 16,-2-2-2-16,0 1-8 0,-1-1-13 0,-4 0-9 15,1 0-2-15,-2-2-8 0,0-1-6 0,-2 2-17 16,-3-4-6-16,-2 1-19 0,-1 0-8 0,-5-2-1 15,2 2-2-15,-4-2-6 0,0 0-7 0,-1 3-1 16,-1-2-2-16,1 2 0 0,0-3-4 0,-2 5-9 16,-1-1 1-16,5-1-1 0,3 2-2 0,-6 2 1 15,5-1 1-15,3 3-10 0,-8-5 5 0,7 1-2 16,-2 4 6-16,0 3-9 0,4 0 5 0,-1-1-9 16,1-1 4-16,-5 1-2 0,-3 1-2 0,5 3 0 15,-2-2 9-15,5 0-10 0,-11 0 4 0,8 0-2 16,-2 2-2-16,2 1 12 0,-6-1-10 0,6-1-6 15,0 1 6-15,0-2-1 0,-1 0 0 0,2 4 5 16,-2-1 0-16,4-1-12 0,-3 2 3 0,0 0 2 16,3 1-2-16,-1-3 7 0,2 3-1 0,0-2-5 15,-3 1-1-15,1 1 1 0,3 2 1 0,0 0 4 16,-2-1-5-16,4-2 0 0,-5 4 1 0,4-2 0 0,1 3 0 16,2-3 1-16,1-1-1 0,-5 5-2 15,5-5 6-15,-2 6 4 0,-1-1 5 0,3-3 2 16,2 2-3-16,-5 0 1 0,2-2 2 0,3 0 0 15,-1 2-7-15,2-2 14 0,-1 3-6 0,0-2-5 0,-3 5 3 16,5-5 0-16,-4 6 2 0,2-6 5 0,2 2-9 16,0 0-1-16,-2 2 10 0,-1 0-6 0,3-1 1 15,2 3 6-15,-2-1-6 0,-1 0 1 16,1 0 0-16,1 1-1 0,-1-4 5 0,2 6 11 0,-4-2-9 16,3 2-2-16,2 0 6 0,-1 1-5 0,-1-1-1 15,3 8 13-15,-3-8-8 0,2 0 1 0,-1 0 0 16,2 2 5-16,-1-1-8 0,3 0 9 15,0 1-6-15,-2-1 0 0,2-1 5 0,-2 0 0 0,3-2-3 16,0 3-1-16,0-6 9 0,-2 4-6 0,1 0 4 16,-2 2 7-16,3-3-4 0,4 2-7 0,-2 1 11 15,1-2 5-15,-3 0 3 0,1 2 1 0,3 1-6 16,1-2 1-16,-2 1 0 0,2 0-3 0,0-1 3 16,1 1-6-16,-2 0 0 0,0-1-7 0,0 0 4 15,1 1-4-15,-1-2 5 0,1-1-5 0,0-3-5 16,0 2 0-16,-1-2-6 0,0 4 1 0,1-2 5 15,0-3-2-15,-1 1-2 0,2-1 3 0,-1 2-8 16,1-3 7-16,4 3 2 0,0 2-4 0,-2-3 1 16,1 2 2-16,3-1 1 0,-3 0 10 0,0 0-4 15,5 2-2-15,-2-2 0 0,-2 0 0 0,4-1 1 16,-5 4 8-16,6-4-2 0,-2 1 1 0,0-1-3 16,1-1 2-16,0-2-1 0,1 4 4 0,0-4-2 15,2 2 0-15,-4-2-2 0,2 1-3 0,2-1 2 16,1 3-1-16,-3-5 4 0,3 2-2 0,3-2-2 15,-5 2 1-15,2-3 0 0,-1 1 0 0,3-1 5 16,1 0-11-16,-3 0 2 0,5-3-2 0,-2 4 0 16,6-3-1-16,-8 0 2 0,3 1-12 0,-4-1-1 0,1-1 6 15,9-1-4-15,0 2 0 0,-10-1 2 0,5 0-1 16,-4 0 8-16,3-2-6 0,-4 1 5 0,4-3 7 16,-3 1-2-16,-1 0-1 0,0-1 4 0,0-1 1 15,-2-1-1-15,3-1 13 0,1 1-13 0,-1-3 19 16,-3-2-12-16,3 1 3 0,1-1 4 0,-1-1-3 15,6-3 4-15,-3-3-2 0,0 3-10 16,-2-1 3-16,1-3-3 0,1 2 7 0,4-1-13 0,-7-2 4 16,3 1 1-16,-5 3 6 0,1 1 1 0,2-8-6 15,1 1-2-15,-5 6 9 0,2-6-44 0,-3 3-2 16,7-3 0-16,-3 0 0 0,-5-2 0 0,8 1 0 16,-3 1 0-16,-2-2 0 0,1-1 0 0,0 1 0 15,-3-1 0-15,0 0 0 0,5-1 0 0,-1 0 0 16,-3-1 0-16,-2-2 0 0,-1-1 0 0,1 1 0 15,-4-1 0-15,3 1 0 0,-3 0 0 0,1-2 0 16,-2 3 0-16,-4-2 0 0,2 3 0 0,-3-2 0 16,-3 0 0-16,1 0 0 0,-2-2 0 0,-2 5 0 15,0-7 0-15,-1 3 0 0,-5-3 0 0,0-1 0 16,-4 1 0-16,2 3 0 0,-3-3 0 0,-6-1 0 16,-1 4 0-16,-1-1 0 0,-4 1 0 0,-10-8 0 15,8 10 0-15,-10-10 0 0,9 12 0 0,-4 1 0 16,-9-4 0-16,10 5 0 0,-3 5 0 0,-3 0 0 15,1 0-462-15,0 8-195 0,1-4-522 0,5 3-1277 0,2 0 565 16</inkml:trace>
  <inkml:trace contextRef="#ctx0" brushRef="#br1" timeOffset="137401.99">22025 11339 505 0,'0'0'562'15,"2"3"-55"-15,-2-3-49 0,0 0-31 0,3 4-60 0,-3-4-96 16,0 0-115-16,0 0-118 0,-5 4-152 16,5-4-190-16,-2 7-176 0,0-3-518 0,2 1 230 15</inkml:trace>
  <inkml:trace contextRef="#ctx0" brushRef="#br1" timeOffset="141216.81">10649 1237 359 0,'-6'-1'524'0,"6"1"20"0,-9 2-7 0,9-2-15 16,-9-2-16-16,9 2-24 0,0 0-34 15,-8 0-23-15,8 0-23 0,0 0-27 0,0 0-20 16,0 0-31-16,0 0-18 0,0 0-19 0,0 0-4 15,0 0-16-15,16-7-22 0,-1-2-26 0,4 1-25 0,10-4-21 16,0-6-18-16,-3 0-9 0,5-2-33 16,11-7-113-16,-11 6 0 0,-4 2 0 0,2-3 0 15,-1-2 0-15,-4 1 0 0,-2-1 0 0,-4 1 0 16,-4 9 0-16,-5 0 0 0,-1 6 0 0,-4 2 0 16,2 2 0-16,-1-1 0 0,-1 5 0 0,-4 0 0 15,0 0 0-15,-8 15 0 0,2 0 0 0,-3 7 0 16,0 1 0-16,1 5 0 0,3 1 0 0,1-2 0 15,3 0 0-15,-1-3 0 0,4-4 0 0,2 4 0 16,2-6 0-16,-2 1 0 0,5-4 0 0,4 0 0 16,1-5 0-16,0-2 0 0,5-4 0 0,-6-2 0 15,7-2 0-15,1-2 0 0,-3-4 0 0,2-2 0 16,3-4 0-16,-7-1 0 0,-2 0 0 0,-2-3 0 16,0-3 0-16,-2 2 0 0,2 2 0 0,-3 2 0 15,-4 2 0-15,0 2 0 0,2 0 0 0,-4 4 0 16,-3 1 0-16,4 1 0 0,-4 3 0 0,0 0 0 15,0 0 0-15,14 16 0 0,-9-4 0 0,0-1 0 16,3 4 0-16,-4-3 0 0,1 1 0 0,0-2 0 16,1 0 0-16,3 1 0 0,-1-3 0 0,1 1 0 15,0-2 0-15,-2 0 0 0,6-3 0 0,-4-4 0 16,-2-1 0-16,4-1 0 0,-1-3 0 0,7-2 0 16,-6-1 0-16,5-4 0 0,-1 0 0 0,-2-1 0 15,2 3 0-15,1-1 0 0,-8-1 0 16,1 3 0-16,3 1 0 0,-4 0 0 0,2 6 0 0,-4 0 0 15,3 1 0-15,-9 0 0 0,15 9 0 0,-6-4 0 16,-1 0 0-16,1 4 0 0,0-2 0 0,-3 1 0 16,3 1 0-16,4-2 0 0,-1-1 0 0,4-1 0 15,2-2 0-15,0-3 0 0,-5-2 0 16,6-4 0-16,-5 0 0 0,4-3 0 0,6-6 0 16,-8 4 0-16,6-4 0 0,0-3 0 0,-4 0 0 15,0-4 0-15,-4-1 0 0,3-2 0 0,-3-1 0 16,-2-3 0-16,1-5 0 0,-4 2 0 0,4 0 0 0,-4-1 0 15,-1 7 0-15,-1 10 0 0,-3 1 0 16,-4 15 0-16,5-20 0 0,-5 20 0 0,0 0 0 16,0 0 0-16,0 0 0 0,-2 34 0 0,-4-2 0 0,-2 15 0 15,0 6 0-15,-4 3 0 0,-4 24 0 16,9-22 0-16,-4 2 0 0,-6 19 0 0,12-21 0 16,1-3 0-16,-2 0 0 0,6 1 0 0,1-7 0 15,0-16 0-15,-1 1 0 0,3-3 0 0,4-1 0 16,-4-9 0-16,4-6 0 0,4-2 0 0,-2-4 0 15,3-4 0-15,-1-4 0 0,-11-1 0 0,32-13 0 16,-19-1 0-16,6-5 0 0,-6 3 0 0,2-9 0 16,1-4 0-16,-6-3 0 0,-1-15 0 0,-8 1-31 15,-5-1-29-15,-1 9 9 0,-5 6 9 0,-3 0 14 16,-5 0 8-16,1 5 15 0,-3 2 30 0,-3 4 7 16,3 2 31-16,-2 3 14 0,-1 2-37 0,6 6-40 15,6 2 0-15,1-1 0 0,-1 3 0 0,4 4 0 16,4-3 0-16,3 3 0 0,0 0 0 15,0 0 0-15,0 0 0 0,31 2 0 0,-12-4 0 0,4 1 0 16,8-1 0-16,-1-4 0 0,3 3 0 0,2-1 0 16,1-3 0-16,-3-2 0 0,-1 1 0 0,-1-3 0 15,-2 1 0-15,-6 2 0 0,5 0 0 0,-10 2 0 16,-1-2 0-16,-7 1 0 0,3 0 0 0,-4 1 0 16,1 0 0-16,-4-2 0 0,3 3 0 0,-4-2 0 15,0 0 0-15,-1 4 0 0,0-2 0 16,-3-2 0-16,2 1 0 0,-2 1 0 0,-1 5 0 15,-2-12 0-15,-2 8 0 0,-1-1 0 0,-2 2 0 16,-2 0 0-16,-2 2 0 0,11 1 0 0,-17 3 0 0,5 1 0 16,0 3 0-16,-6 2 0 0,4 3 0 0,5 4 0 15,0 2 0-15,1-1 0 0,6 1 0 16,-1 0 0-16,8 1 0 0,3 0 0 0,2-1 0 16,3-5 0-16,6 7 0 0,6-1 0 0,0-6 0 15,2 1 0-15,4-3 0 0,-2-6 0 0,-1-2 0 16,0 0 0-16,-11-5 0 0,5 1 0 0,-3-4 0 15,-1-1 0-15,0-1 0 0,-8-1 0 0,2-3 0 16,-2-2-183-16,-7 1-457 0,-4-6-588 0,-1 1-1331 16,-6-1 589-16</inkml:trace>
  <inkml:trace contextRef="#ctx0" brushRef="#br1" timeOffset="141419.54">11507 692 5821 0,'-39'-16'289'0,"25"11"-149"0,14 5 10 15,-21-11 52-15,21 11 42 0,-11-8-20 0,11 8-63 16,0 0-43-16,0 0-57 0,0 0-63 0,-9-15-80 16,9 15-129-16,0 0-131 0,0 0-200 0,0 0-497 15,0 0-1125-15,0 0 498 0</inkml:trace>
  <inkml:trace contextRef="#ctx0" brushRef="#br1" timeOffset="142499.94">12763 1104 3980 0,'11'-7'252'0,"-3"-2"-126"0,1 0 46 15,-5-2 109-15,1 1 63 0,-4-2-18 0,-1 1-38 16,0 2-21-16,-1-2-4 0,-4 5-5 0,1 2 6 16,-1-3-11-16,-3 5-8 0,-1 1-13 0,-2 3-9 15,-2 6-4-15,-1 1-21 0,1 5-198 0,0 4 0 16,1 5 0-16,0 0 0 0,3-5 0 0,4 1 0 16,4 9 0-16,1-4 0 0,2 1 0 0,7-7 0 15,5 3 0-15,0-6 0 0,8 1 0 0,-3-7 0 16,8 1 0-16,1-4 0 0,-1-2 0 0,4-2 0 15,-3-7 0-15,5-3 0 0,0-3 0 16,-2-2 0-16,-5-2 0 0,-2-5 0 0,-2-3 0 16,-2-4 0-16,-2-1 0 0,-3-3 0 0,3-16 0 15,-4 1 0-15,-1-6 0 0,-8 18 0 0,-5-1 0 16,1 1 0-16,2 2 0 0,-3 14 0 0,0 1 0 16,0 17 0-16,0-23 0 0,0 23 0 0,0 0 0 0,0 0 0 15,0 0 0-15,0 0 0 0,-8 16 0 16,4 6 0-16,-2 5 0 0,0 3 0 0,-1 2 0 15,5 4 0-15,-1-2 0 0,3 1 0 0,-5-5 0 16,5 1 0-16,1-1 0 0,1-1 0 0,0-10 0 16,0-3 0-16,1 1 0 0,1-1 0 0,-3-8 0 15,3-1 0-15,-4-3 0 0,0-4 0 0,0 0 0 16,0 0 0-16,0 0 0 0,7-14 0 0,-5 2 0 16,2 0 0-16,-1-3 0 0,-1-2 0 0,-1 0 0 15,2 4 0-15,3 2 0 0,-4 1 0 0,0 3 0 16,3 1 0-16,-3 1 0 0,4 0 0 0,-1 1 0 15,8 3 0-15,-4-2 0 0,1 5 0 0,4 0 0 16,4 3 0-16,4-1 0 0,-3 1 0 0,9-1 0 16,1 2 0-16,1 0 0 0,-10-4 0 0,7-1 0 15,1-1 0-15,2-2 0 0,-10 1 0 0,1-2 0 16,-2-1 0-16,2-2 0 0,-5 0 0 0,1-1 0 16,-1-2 0-16,-7 1 0 0,5-6 0 0,-5 2 0 15,1-4 0-15,-5 0 0 0,-2 2 0 0,-2 1 0 16,3 2 0-16,-4 1 0 0,-1 1 0 0,-3-1 0 15,1 4 0-15,-1 1 0 0,-3 3 0 0,7 2 0 16,-21 7 0-16,7 3 0 0,1 5 0 16,-2 5 0-16,4 5 0 0,-5-2 0 0,6 2 0 15,4 2 0-15,3 1 0 0,6-2 0 0,4 0 0 16,1-3 0-16,11-1 0 0,8-4 0 0,1-4 0 16,9-4 0-16,-1-4 0 0,16-3 0 0,-2-6 0 15,5-5-5-15,0-3-407 0,-4-5-8 0,-5-1-8 0,0-3-3 16,-2-5 7-16,-5-5 21 0,-9 5 42 0,9-7 54 15,-21 7 65-15,-3 1 85 0,-3 0 75 0,-7 6 65 16,-1 6 57-16,-3 1 61 0,3 1 37 16,-8 5 22-16,3 1 20 0,1 4 17 0,-15 0 26 15,15 0 2-15,-28 11 17 0,8 0 3 0,4 1 7 16,-10 5-8-16,6 3 4 0,-2 0-16 0,0 3-12 16,2-3-11-16,3 2-26 0,3 0-18 0,3-6-15 15,4-1-115-15,-3 0-35 0,8-1 0 0,2-5 0 16,-2 2 0-16,6-5 0 0,2-1 0 0,3-2 0 15,4-2 0-15,9-4 0 0,-2-3 0 0,-3-3 0 16,11-7 0-16,-1-2 0 0,-3-6 0 0,-6-3 0 16,10-12 0-16,-1-5 0 0,-4-3 0 0,-4-1 0 15,-5 1 0-15,-2 12 0 0,-7 4 0 0,2 2 0 16,-5 10 0-16,-1 3 0 0,-1 16 0 0,-5-19 0 16,5 19 0-16,0 0 0 0,0 0 0 0,0 0 0 15,0 0 0-15,-46 46 0 0,33-15 0 0,4 1 0 16,0 16 0-16,-1-2 0 0,6-1 0 0,2-9 0 15,2 1 0-15,2-2 0 0,3-1 0 0,0-4 0 16,-1-1 0-16,5-4 0 0,0-2 0 0,0-7 0 16,4-6 0-16,2-1 0 0,2-4 0 0,5-4 0 15,-8-4-266-15,0-5-1056 0,6 1-1430 0,8-9 633 16</inkml:trace>
  <inkml:trace contextRef="#ctx0" brushRef="#br1" timeOffset="143116.97">15222 798 182 0,'27'-15'557'0,"-20"6"27"15,-7 9 13-15,12-16 11 0,-12 16 7 0,5-12-16 16,-5 12-33-16,0 0-44 0,0 0-32 0,0 0-18 16,0 0-15-16,0 0-33 0,-42 32-32 0,28-9-34 15,5 2-44-15,1-2-18 0,-1 5-138 0,0 0-158 16,4-3 0-16,1 1 0 0,4 3 0 0,3-2 0 16,-2-9 0-16,8 1 0 0,-4-5 0 0,7 1 0 15,-3-6 0-15,1 0 0 0,0-3 0 0,3-3 0 16,-2-2 0-16,3-2 0 0,2-3 0 0,0-4 0 15,-3-1 0-15,1-4 0 0,-1-2 0 0,3-6 0 16,-3-1 0-16,1-1 0 0,-1 0 0 16,-4 7 0-16,0 5 0 0,-9 11 0 0,9-21 0 15,-9 21 0-15,5-11 0 0,-2 8 0 0,-2 1 0 16,-1 2 0-16,0 0 0 0,10 10 0 0,-5-2 0 0,-2 4 0 16,1-2 0-16,0 7 0 0,-1-1 0 0,1 0 0 15,1-3 0-15,2 2 0 0,-4-4 0 0,3 1 0 16,-1-4 0-16,0 2 0 0,0-1 0 0,1 0 0 15,-2-3 0-15,1-3 0 0,2 1 0 0,2-1 0 16,-1-5 0-16,4 1 0 0,-3-4 0 16,6-2 0-16,-2 1 0 0,1-5 0 0,4 0 0 15,4-6 0-15,-1-2 0 0,-6 9 0 0,-1-4 0 0,-3 1 0 16,-2 8 0-16,0-2 0 0,-3 3 0 0,0 2 0 16,-1 2 0-16,-5 0 0 0,7 6 0 0,-3-2 0 15,1 4 0-15,-5 5 0 0,0 0 0 16,4 2 0-16,-1 2 0 0,3-3 0 0,-1-2 0 15,-1 0 0-15,4-3 0 0,-2 2 0 0,3-1 0 16,1-3 0-16,2-2 0 0,-2-2 0 0,3-3 0 16,2-5 0-16,-5 1-275 0,2-5-383 0,-7-2-552 15,3-7-1310-15,-2-6 579 0</inkml:trace>
  <inkml:trace contextRef="#ctx0" brushRef="#br1" timeOffset="143233.81">15766 596 475 0,'-19'-20'549'0,"4"8"1"0,3 3 12 0,12 9-7 15,-16-15-48-15,16 15-58 0,-16-13-53 0,16 13-38 16,0 0-31-16,0 0-44 0,0 0-88 0,0 0-112 16,0 0-148-16,0 57-212 0,14-35-548 0,11-1-893 15,-2 1 395-15</inkml:trace>
  <inkml:trace contextRef="#ctx0" brushRef="#br1" timeOffset="144017.22">16412 1087 5057 0,'2'-9'322'0,"-2"-8"26"0,0-2 17 16,-4 0 7-16,3-10-40 0,-2 4-22 0,2 5-8 15,-6 1-32-15,4-5-38 0,-1 6-16 0,-2 1-151 16,-1 4-65-16,7 13 0 0,-16-17 0 16,16 17 0-16,-23-3 0 0,23 3 0 0,-49 14 0 0,24 0 0 15,-6 7 0-15,-7 10 0 0,-1-1 0 16,12-2 0-16,3-1 0 0,4 1 0 0,3 0 0 15,3-4 0-15,5-1 0 0,5-3 0 0,4-4 0 16,4-6 0-16,4 1 0 0,3-8 0 0,7 2 0 16,9-5 0-16,1-4 0 0,7-3 0 0,-1-7 0 15,2 0 0-15,-4-7 0 0,10-7 0 0,-6-5 0 16,-12 4 0-16,9-13 0 0,-2-2 0 0,-7 2 0 16,2-7 0-16,-3-2 0 0,-4-1 0 0,-2 2 0 15,-6-1 0-15,-6 18 0 0,-2 6 0 0,-3 7 0 16,1 8 0-16,-1 12 0 0,0 0 0 0,0 0 0 15,0 0 0-15,0 0 0 0,0 0 0 0,-48 57 0 16,33-10 0-16,-1 2 0 0,7-1 0 0,1-2 0 16,3 5 0-16,5-14 0 0,1 11 0 0,3-14 0 15,0-1 0-15,5 0 0 0,1-4 0 0,3-4 0 16,-3-8 0-16,6-2 0 0,-4-3 0 0,4-3 0 16,0-2 0-16,-2-4 0 0,1-4 0 0,-2 0 0 15,5-1 0-15,0-4 0 0,-5-4 0 0,2-2 0 16,1-2 0-16,3-5 0 0,-1-1 0 0,-7-5 0 15,5 1 0-15,-4 7 0 0,-3 3 0 16,-3 5 0-16,-1 0 0 0,2 3 0 0,-2 3 0 0,0 2 0 16,-5 1 0-16,0 0 0 0,8 16 0 0,-8 0 0 15,-2-5 0-15,4 5 0 0,-2 1 0 0,0-2 0 16,3 1 0-16,1 0 0 0,-1-6 0 0,1 3 0 16,-1-4 0-16,3 1 0 0,-2-2 0 0,1-2 0 15,5 1 0-15,3-3 0 0,-4-2 0 16,5-2 0-16,-1-1 0 0,1 0 0 0,-1-2 0 15,-3-2 0-15,9-3 0 0,-1 0 0 0,-1-2 0 16,-1 1 0-16,0 0 0 0,0-1 0 0,-3 1 0 0,-3 4 0 16,0 2 0-16,-2 0 0 0,1 1 0 0,1 1 0 15,-2 2 0-15,-3 0 0 0,0 3 0 16,2 0 0-16,-1 1 0 0,-2 1 0 0,0 0 0 0,1 0 0 16,0 2 0-16,0 0 0 0,4-1 0 15,-3 0 0-15,-1-2 0 0,2-1 0 0,0-1 0 16,4 0 0-16,-2-3 0 0,3 2 0 0,1-5 0 15,-1 1 0-15,2-1 0 0,-3-2 0 0,1 1 0 16,1 0 0-16,-1-1 0 0,1 0 0 0,0 2 0 16,-2-2 0-16,2 0 0 0,-3 2 0 0,2 1 0 0,-2-3 0 15,0 3 0-15,0 1 0 0,1 1 0 16,-2-2 0-16,-9 2-321 0,18-1-451 0,-11-1-411 16,2-2-1283-16,-9 4 568 0</inkml:trace>
  <inkml:trace contextRef="#ctx0" brushRef="#br1" timeOffset="144184.31">17126 715 5138 0,'-34'-21'425'0,"2"1"-36"0,2 2-14 0,6 0-39 0,10 6-45 16,0 3-19-16,1-2-12 0,13 11-17 16,-15-17-35-16,15 17-20 0,0 0-122 0,-4-13-66 0,4 13 0 15,0 0 0-15,0 0 0 0,0 0-50 0,0 0-405 16,0 0-232-16,0 0-480 0,0 0-1263 0,0 0 558 15</inkml:trace>
  <inkml:trace contextRef="#ctx0" brushRef="#br1" timeOffset="145484.78">17908 994 53 0,'3'0'558'0,"-3"0"19"16,0 0-8-16,0 0-7 0,0 0-17 0,0 0-17 15,0-18-9-15,-3 11-8 0,2-1-37 0,-3-1-25 16,-2-2-26-16,6 11-28 0,-16-20-27 0,16 20-29 16,-28-15-29-16,6 11-26 0,2 2-28 15,-8 2-19-15,2 6-26 0,3 0-188 0,-1 5-23 16,-3 1 0-16,9-2 0 0,2 4 0 0,3 0 0 0,2 2 0 16,4 0 0-16,3-1 0 0,7-4 0 0,3 1 0 15,7 0 0-15,1-4 0 0,6-2 0 16,8-2 0-16,3-2 0 0,1-2 0 0,4-4 0 0,0-1 0 15,-3-3 0-15,-2-7 0 0,-1 0 0 16,-2-4 0-16,-1 0 0 0,-4-1 0 0,-3-3 0 16,-4-1 0-16,0-3 0 0,-3 0 0 0,-2-5 0 15,-2-1 0-15,-2-1 0 0,0-11 0 0,-2 14 0 16,-3 3 0-16,0 8 0 0,0 7 0 0,-2 13 0 16,0-18 0-16,0 18 0 0,0 0 0 0,0 0 0 15,0 0 0-15,0 0 0 0,-47 55 0 0,37-26 0 16,-1 3 0-16,4 3 0 0,3-2 0 0,-2 2 0 15,7 2 0-15,3-6 0 0,1 1 0 0,1-4 0 16,5-1 0-16,1-4 0 0,-2-5 0 0,3-5 0 16,3 0 0-16,-2-4 0 0,0-5 0 0,-1 0 0 15,-1-3 0-15,1-4 0 0,-3 0 0 0,4-2 0 16,-5 0 0-16,0-4 0 0,4-3 0 0,-4-1 0 16,1-2 0-16,-4-2 0 0,-2 1 0 0,-1 3 0 15,-2 2 0-15,0 2 0 0,1 2 0 0,-2 2 0 16,1 2 0-16,-1 3 0 0,0 0 0 0,0 0 0 15,0 0 0-15,-8 16 0 0,8-6 0 0,2 2 0 16,0 0 0-16,3 4 0 0,4 0 0 0,5-1 0 16,0 0 0-16,4-4 0 0,-2 0 0 0,3-2 0 15,6 1 0-15,-2-4 0 0,3-2 0 16,1-3 0-16,-4-1 0 0,-2-2 0 0,1-1 0 16,6-1 0-16,-6-1 0 0,4-4 0 0,-6 2 0 0,-1-2 0 15,4-2 0-15,-4 0 0 0,4-5 0 0,-1 0 0 16,1 2 0-16,-9 2 0 0,0-1 0 0,-2 0 0 15,-5 3 0-15,-7 10 0 0,13-14 0 0,-8 10 0 16,-3 1 0-16,0 0 0 0,-2 3 0 0,0-2 0 16,0 2 0-16,0 0 0 0,-18 4 0 15,8 0 0-15,-2 2 0 0,-3 4 0 0,2 0 0 16,4 0 0-16,-1 2 0 0,-1 0 0 0,2-1 0 16,2-4 0-16,2 4 0 0,5-5 0 0,2 5 0 15,1-2 0-15,5-1 0 0,4-1 0 0,2 3 0 16,2-4 0-16,3-2 0 0,-3-2 0 0,2 0 0 15,0-2 0-15,-5-2 0 0,0 2 0 0,1-2 0 16,-1-1 0-16,0-2 0 0,-3-1 0 0,0-3 0 16,-2-2 0-16,0 1 0 0,-3-2 0 0,-3 2 0 15,1 1 0-15,-2 4 0 0,1-4 0 0,-1 6 0 16,0-1 0-16,0 0 0 0,-1 4 0 0,-1-6 0 16,1 6 0-16,0 0 0 0,0 0 0 0,0 0 0 15,0 0 0-15,-12 10 0 0,10-7 0 0,1 2 0 16,1 1 0-16,-3-2 0 0,1 0 0 0,2 2 0 15,1 0 0-15,0-1 0 0,2-2 0 0,-1 2 0 16,1-1 0-16,-1-2 0 0,2-1 0 0,-4-1 0 16,11-3 0-16,-1-1 0 0,-3-2 0 0,2 1 0 15,3-5 0-15,1 1 0 0,2-4 0 0,-4-1 0 16,2-1 0-16,1-9 0 0,-2-1 0 0,3-3 0 16,-3-2 0-16,-3-2 0 0,6-11 0 0,-4-4 0 15,1 1 0-15,-5 10 0 0,-1-11 0 16,-1 1 0-16,-4 15 0 0,3 5 0 0,-5 1 0 0,1 8 0 15,1 2 0-15,-1 15 0 0,1-17 0 0,-1 17 0 16,0 0 0-16,0 0 0 0,0 0 0 0,0 0 0 16,0 0 0-16,0 0 0 0,-9 61 0 15,8-35 0-15,-2 7 0 0,2 0 0 0,2 14 0 16,-2 1 0-16,1-12 0 0,-3 15 0 0,1-16 0 16,1 1 0-16,1 0 0 0,0 10 0 0,0-12 0 15,2 0 0-15,2-4 0 0,2-1 0 0,1-5 0 16,1-6 0-16,2-2 0 0,-3-5 0 0,2-4 0 15,3-1 0-15,1-2 0 0,1-2 0 0,5-6 0 16,-8 0 0-16,7-3 0 0,5-8 0 0,1-6-1366 16,3 0-1478-16,-2-2 654 0</inkml:trace>
  <inkml:trace contextRef="#ctx0" brushRef="#br1" timeOffset="146585.37">20129 1035 230 0,'8'-14'576'0,"-7"2"15"15,3 1 11-15,1 3-5 0,-5 1 3 16,3 0-13-16,-3 1-34 0,-3 1-45 0,3 5-36 16,0 0-17-16,-10 11-15 0,2-2-33 0,-4 9-35 15,1 5-33-15,-4 1-32 0,2 0-27 0,0 1-25 16,2 2-235-16,2-4-20 0,4 3 0 0,2-7 0 15,3 0 0-15,3-2 0 0,-1-5 0 0,4-3 0 0,-3-1 0 16,5 2 0-16,3-6 0 0,1-1 0 16,3-3 0-16,2-3 0 0,2-4 0 0,-1 0 0 15,8-7 0-15,-11-1 0 0,4-4 0 0,-1-3 0 16,0-2 0-16,0 3 0 0,-2-2 0 0,-7 5 0 16,6 2 0-16,-7 7 0 0,-1-1 0 0,-1 2 0 15,-2 1 0-15,-1 3 0 0,3 4 0 0,-6 0 0 16,6 11 0-16,-1-2 0 0,-1 5 0 0,0 0 0 15,-4-1 0-15,5 3 0 0,2 2 0 0,0 0 0 16,1 0 0-16,0-2 0 0,3-1 0 0,1-2 0 16,0-1 0-16,0-6 0 0,-2-1 0 0,0-3 0 15,3-2 0-15,0-1 0 0,1-2 0 0,-3-1 0 16,1-2 0-16,5-3 0 0,-2-1 0 0,-1-4 0 16,-4 1 0-16,4 0 0 0,-5-4 0 0,3 4 0 15,-5 5 0-15,0 0 0 0,-2 4 0 0,0 0 0 16,-1-1 0-16,-2 3 0 0,-2 2 0 0,0 0 0 15,0 0 0-15,7 13 0 0,-7-4 0 0,2 1 0 16,1 2 0-16,1 0 0 0,0-3 0 0,1 2 0 16,1-2 0-16,7 4 0 0,0-2 0 0,3-2 0 15,2-3 0-15,3 0 0 0,8-5 0 0,-9-1 0 16,2-4 0-16,-1-2 0 0,-2 3 0 0,1-4 0 16,4-6 0-16,-1-1 0 0,-5-4 0 0,0-1 0 15,1-6 0-15,-5-3 0 0,-1-3 0 16,1-14 0-16,-1 1 0 0,-3 9 0 0,-2 4 0 15,-4 7 0-15,-3 6 0 0,2 0 0 0,-3 18 0 0,-3-18 0 16,3 18 0-16,0 0 0 0,0 0 0 0,-28 1 0 16,11 19 0-16,-2 5 0 0,4 1 0 0,-2 4 0 15,8 2 0-15,-5-1 0 0,5-1 0 16,4-1 0-16,5 3 0 0,3-4 0 0,3-1 0 16,4-5 0-16,3-5 0 0,3-4 0 0,6-1 0 15,5-4 0-15,0-5 0 0,4-1 0 0,-1-5 0 16,4-3 0-16,-4-6 0 0,2 0 0 0,0-6 0 15,2 1 0-15,4-13 0 0,-4-3 0 0,-3-3 0 0,-1-7 0 16,-1-1 0-16,-6 0 0 0,-3-4 0 0,1-5 0 16,-3 5 0-16,-5 3 0 0,-5 13 0 15,-5 4 0-15,-2 12 0 0,-2 5 0 0,1 11 0 16,-14-14 0-16,14 14 0 0,0 0 0 0,-46 33 0 16,24-2 0-16,-2 13 0 0,3 2 0 0,4 1 0 15,6 3 0-15,1-3 0 0,6 2 0 0,6-2 0 16,5-2 0-16,1-12 0 0,3-1 0 0,3-5 0 15,3 1 0-15,-2-8 0 0,2-8 0 0,-2-4-437 16,-4-2-188-16,-1-5-564 0,-10-1-1286 0,16-12 569 16</inkml:trace>
  <inkml:trace contextRef="#ctx0" brushRef="#br1" timeOffset="146734.26">20740 606 200 0,'-33'-5'484'0,"12"5"-44"0,21 0-22 0,0 0-25 15,-40 9-43-15,40-9-34 0,5 26-46 0,9-4-112 16,7 4-162-16,20 0-226 0,4-1-237 0,5-3-503 16,4-4 222-16</inkml:trace>
  <inkml:trace contextRef="#ctx0" brushRef="#br1" timeOffset="147200.91">22096 1001 5929 0,'5'-5'584'0,"-5"0"-168"0,4-1 105 0,0 1-74 16,-4 2-153-16,0 0-294 0,0 3 0 0,1-5 0 15,-1 5 0-15,0 0 0 0,0 0 0 0,8 14 0 16,-7-3 0-16,3 4 0 0,0 2 0 0,-2 2 0 16,2-1 0-16,3 9 0 0,-2-2 0 0,-1-6 0 15,2 7 0-15,-1-9 0 0,-1 1 0 0,1-3 0 16,0-5 0-16,0 0 0 0,0-2 0 0,4 0 0 15,0-3 0-15,-1-2 0 0,0-3 0 0,4-2 0 16,1-1 0-16,-3-2 0 0,4-4 0 0,2-2 0 16,-3 0 0-16,8-7 0 0,-4-1 0 0,1 0 0 15,-8 2 0-15,3 3 0 0,-2 3 0 0,-3 2 0 16,-2 2 0-16,1 3 0 0,-1 0 0 0,-2 1 0 16,-1 2 0-16,-3 1 0 0,9 4 0 0,-6 2 0 15,4 2 0-15,-4 2 0 0,1 1 0 0,-1 0 0 16,1-1 0-16,-2 2 0 0,2 0 0 0,-1-2 0 15,1 1 0-15,1-5 0 0,2 1 0 0,0 0 0 16,-1-3 0-16,2-3 0 0,3 0 0 0,-2-1 0 16,1-1 0-16,3-2 0 0,-4 0 0 0,5-3 0 15,-1 1 0-15,0 1 0 0,-4 0 0 0,1 0 0 16,-1-1 0-16,-2 4 0 0,2 0 0 0,-1 3 0 16,4 3 0-16,-1 0 0 0,-1-3 0 0,1 4 0 15,0 1 0-15,-1 1 0 0,8-1 0 0,-4 1 0 16,4-1 0-16,1 0 0 0,-7-5 0 0,2 0-411 15,0-2-117-15,-4-2-63 0,3-1-520 0,-7-5-1202 16,-2-4 532-16</inkml:trace>
  <inkml:trace contextRef="#ctx0" brushRef="#br1" timeOffset="147336.03">22434 771 246 0,'-27'-22'407'0,"2"0"4"0,10 8-21 15,5 7-40-15,10 7-38 0,-13-10-19 0,13 10-38 16,0 0-54-16,0 0-82 0,0 0-108 15,50 55-164-15,-24-36-321 0,5-1-513 0,14 7 227 16</inkml:trace>
  <inkml:trace contextRef="#ctx0" brushRef="#br1" timeOffset="147569.2">23153 863 3373 0,'1'-26'243'0,"3"-2"127"0,-4 3 54 0,-4 6 23 16,3 2-31-16,-5-1-35 0,-1 1-11 0,7 17-59 15,-10-12-48-15,10 12-13 0,0 0-8 0,0 0-3 16,0 0 2-16,-33 39-3 0,24-10-23 0,1 5-47 16,2 15-168-16,3 4 0 0,2 4 0 0,-3 1 0 15,5-1 0-15,3-1 0 0,-5 2 0 0,-2-2 0 16,-4-3 0-16,4 0 0 0,-1-3 0 0,-3 0 0 16,0-14 0-16,1 1 0 0,-1-7 0 15,-1-3 0-15,0-2 0 0,-5-7-156 0,3-7-206 16,1-2-50-16,-4-5-47 0,3-1-36 0,-3-2-17 15,-5-6-46-15,4-1-316 0,-2-4-945 0,-2-10 419 16</inkml:trace>
  <inkml:trace contextRef="#ctx0" brushRef="#br1" timeOffset="147886.91">22830 1388 275 0,'1'-32'218'0,"2"1"40"0,0 2 25 0,0 4 21 16,-1 6 33-16,2 2 13 0,3 1 35 0,2 2 17 16,-2 4 5-16,1 0 1 0,5 1-12 0,3 0-18 15,1 5-26-15,2 0-14 0,9 1-12 0,2-4-26 16,-2 5-13-16,4-1-15 0,-3 1-25 0,4 1-24 15,-1-3-22-15,-1 1-17 0,0 1-16 0,-3-2-15 16,-8-1-17-16,7 1-16 0,-5 0 14 0,-4-1-23 16,-7 0 1-16,2-1-9 0,-3-1-80 0,-1 0-23 15,-4 2 0-15,-1-1 0 0,0-3 0 0,-4-1 0 16,0 3 0-16,0-3 0 0,-4 3 0 0,-1-1 0 16,-1 0 0-16,-3 6 0 0,-3-1 0 0,-1 3 0 15,3 3 0-15,-4-2 0 0,3 5 0 0,-2 0 0 16,1 1 0-16,0 4 0 0,3-2 0 0,1 7 0 15,3-5 0-15,3 2 0 0,5 3 0 0,2 1 0 16,4-3 0-16,4-1 0 0,0-1 0 16,5 0 0-16,7 2 0 0,2-5 0 0,1 0 0 15,0-2 0-15,-1-3 0 0,4-1-299 0,1 1-197 0,-3-5-65 16,-7-4-78-16,-3 1-394 0,9-2-1119 0,0 0 495 16</inkml:trace>
  <inkml:trace contextRef="#ctx0" brushRef="#br1" timeOffset="148333.75">23865 1101 464 0,'13'-15'253'0,"-3"2"33"0,-5 1 23 15,0-4 23-15,-2 5 20 0,-5 1 22 0,1-1 26 16,-4 3 19-16,0-3 4 0,-4 4-9 16,-1 3-11-16,-2 0-25 0,-2 2-4 0,0 2-12 0,-4 3-18 15,0 6-14-15,2 1-26 0,-5 7-31 16,10 1-27-16,-1 6-23 0,5-1-22 0,2-3-20 16,-1-1-13-16,6 5-15 0,4 2-19 0,4-3-43 15,-1-5-91-15,5-2 0 0,7 3 0 0,-3-7 0 16,1-1 0-16,4-4 0 0,-2-1 0 0,3-5 0 15,-3-1 0-15,3-4 0 0,-2-3 0 0,3-7 0 16,0-2 0-16,-2-3 0 0,0-2 0 0,-4-4 0 16,2-4 0-16,-5-2 0 0,3-1 0 0,2-12 0 15,1 0 0-15,0-2 0 0,-4 1 0 0,-6 12 0 16,-2 4 0-16,-2 6 0 0,-3 4 0 0,1 2 0 16,-4 17 0-16,1-17 0 0,-1 17 0 0,0 0 0 15,0 0 0-15,0 0 0 0,0 0 0 0,0 0 0 16,-15 36 0-16,8-9 0 0,0 6 0 0,0 3 0 15,2-2 0-15,0 13 0 0,-4 0 0 0,8-16 0 16,-3 2 0-16,0 1 0 0,2-4 0 0,-1 2 0 16,1-3 0-16,-1-11 0 0,2-1 0 0,1-4 0 15,0-1 0-15,0-2 0 0,-3-3 0 0,3-7 0 16,0 1 0-16,0-1 0 0,0 0 0 0,0 0 0 16,13-18 0-16,-7 10 0 0,5-7 0 0,0-2 0 15,4-8 0-15,-2-2 0 0,6 2 0 0,-5 2 0 16,4 1 0-16,-7 9 0 0,-2-1 0 0,3 6 0 15,-3 1 0-15,-5 2 0 0,4 3 0 0,-4-1-1366 16,-4 3-1478-16,0 0 654 0</inkml:trace>
  <inkml:trace contextRef="#ctx0" brushRef="#br1" timeOffset="149250.15">22802 1996 467 0,'-12'-1'587'0,"3"0"34"0,2 1 18 16,7 0 14-16,-12 0-21 0,12 0-30 0,-4-3-34 15,0 0-44-15,4 3-48 0,0 0-42 0,7-9-48 16,-1 2-34-16,13 2-40 0,8-6-50 0,2 1-76 16,1-1-107-16,4 0-125 0,-2 1-162 0,4 3-175 15,1-2-240-15,-5 0-464 0,-4 3-1177 0,-11 4 520 16</inkml:trace>
  <inkml:trace contextRef="#ctx0" brushRef="#br1" timeOffset="149400.64">22899 2156 5192 0,'-17'8'531'0,"7"2"-265"0,1-4-36 0,1-2 25 16,4-1 2-16,-1 2-17 0,1-3-16 0,4-2-38 16,0 0-31-16,0 0-7 0,29-1-22 0,-9 0-14 15,12-2-45-15,0-3-48 0,5 4-81 0,-3-2-103 16,0-3-108-16,3 0-137 0,1 1-150 0,-2 0-530 16,5 0-1180-16,-4-2 521 0</inkml:trace>
  <inkml:trace contextRef="#ctx0" brushRef="#br1" timeOffset="149683.07">23754 1883 323 0,'-1'-12'622'15,"-1"1"32"-15,1 2 30 0,-2 3 26 0,2 0-1 16,1 1-24-16,-2 1-43 0,2 1-33 0,0 3-58 16,0 0-29-16,0 0 6 0,-7 13-41 0,3-2-22 15,2 5-465-15,-7 12 0 0,4 1 0 0,-3 2 0 16,2 5 0-16,-2 10 0 0,-1 1 0 0,3 8 0 15,-1 2 0-15,0 2 0 0,-1 2 0 0,4 21 0 16,0-25 0-16,-5-6 0 0,4 5 0 16,-1-2 0-16,2-6 0 0,-1-12 0 0,2 2 0 0,2-7 0 15,-3-1 0-15,0-4 0 0,4-1 0 0,-1-9 0 16,-3-4 0-16,3-3 0 0,1-5 0 0,1 0 0 16,-1-4 0-16,0 0 0 0,0 0 0 0,0 0-158 15,-5-26-418-15,4 9-15 0,2-3-14 0,-1-9-15 16,-4-3-321-16,-1-4-1018 0,-3-13 451 0</inkml:trace>
  <inkml:trace contextRef="#ctx0" brushRef="#br1" timeOffset="150084.14">23571 2469 2426 0,'0'-88'-67'16,"3"30"75"-16,-5-26 54 0,1 36 56 0,4-3 43 16,-5 5 29-16,7 0 48 0,-1 13 13 0,1-1 27 15,-5 2 15-15,0-3 10 0,5 6 16 0,3 1 3 16,2-1-10-16,-1 2-1 0,4 6-28 0,-3 4-9 16,2-1-11-16,1 3-22 0,2 0-13 0,4 3-26 15,7 1-24-15,2 3-15 0,1 2-22 0,-1 6-15 16,-6 1-11-16,5 5-4 0,-2 6-19 0,-3 0-15 15,-1 7-4-15,-5 2-17 0,-2 3-13 0,-3 1-43 16,-6 1 0-16,1-1 0 0,-6-5 0 16,-3 5 0-16,-4-1 0 0,-2-5 0 0,-3 5 0 0,-4-5 0 15,0 2 0-15,0-7 0 0,0-2 0 0,1 0 0 16,-2-1 0-16,-3-3 0 0,2 0 0 0,7-4 0 16,2 0 0-16,-3-2 0 0,4 0 0 0,5 1 0 15,3-3 0-15,-11 0 0 0,11 0 0 0,0 0 0 16,0 0 0-16,0 0 0 0,9-11 0 0,2 7 0 15,1-1 0-15,6-1 0 0,0 1 0 0,0 1 0 16,1 4 0-16,3 0 0 0,-5 3 0 0,3-1 0 16,-1 3 0-16,-2 2 0 0,-1 0 0 0,-3 4 0 15,0 0 0-15,-5 0 0 0,1 3 0 0,-2 1 0 16,-5-2 0-16,-2 4 0 0,-2-6 0 0,-3 0 0 16,-3 4 0-16,-3-2 0 0,-2-1 0 0,0 0 0 15,-6-3 0-15,-2-2 0 0,4-3 0 0,-5 4 0 16,2-2 0-16,-1-6 0 0,-7 3 0 0,9 0 0 15,6-3 0-15,-1-3 0 0,3 1 0 0,2-2 0 16,2 1-641-16,6-6-618 0,7-4-1363 0,3-2 603 16</inkml:trace>
  <inkml:trace contextRef="#ctx0" brushRef="#br1" timeOffset="150616.81">24262 1905 4490 0,'7'-11'634'0,"-1"1"-222"0,1 2-27 0,-4 2-42 16,1 1-27-16,-1-1-40 0,-1 4-12 0,-2 2 3 15,0 0 3-15,0 0 3 0,4 17-12 0,-4-6-261 16,-1 6 0-16,-3 2 0 0,0 11 0 0,0-4 0 16,1 3 0-16,0-4 0 0,-2 1 0 0,1 5 0 15,4 1 0-15,-1-7 0 0,-2-6 0 16,3 0 0-16,-1-1 0 0,-3-1 0 0,1-10 0 0,2 2 0 16,1-2 0-16,-1-3 0 0,1-4 0 0,0 0-12 15,0 0-389-15,-8-17-5 0,7 6 7 0,1-1 14 16,0-8 25-16,1-6 33 0,-1-1 34 0,3-4 40 15,-2-1 62-15,3 2 67 0,-3 1 81 0,3 1 58 16,0 9 59-16,-3 2 62 0,3 5 42 0,-3-1 18 16,3 1 21-16,0 3 8 0,0 5 14 0,2 1 12 15,2 4-5-15,2 3-1 0,0 0-8 0,1 3-6 16,5 7-24-16,0-1-15 0,4 8-16 0,-1 2-47 16,4 3-129-16,0-5 0 0,-1 2 0 0,2 0 0 15,-5-2 0-15,4-3 0 0,-2 1 0 0,-6-5 0 16,-1-4 0-16,1-2 0 0,-4-1 0 0,-1-2-20 15,-4-3-242-15,1 1-39 0,0-5-33 0,-7 2-20 16,9-12-17-16,-5 4-2 0,-4-3 1 0,3-1 5 16,-1-8 5-16,-1-7 6 0,2-3 38 0,-7 2 37 15,4-6 51-15,1-1 56 0,3-2 49 0,-4 2 67 16,2 4 71-16,0 3 67 0,2 2 52 0,-3 8 57 16,2 2 51-16,-6 6 40 0,2 3 12 0,2 0 0 15,-2 2-16-15,1 2-17 0,0 3 32 0,0 0 6 16,-9 10-4-16,0 5 11 0,2 2 0 0,-4 11-5 15,2-1-15-15,-2 2-14 0,2 7-16 0,0-2-245 16,-2 10-9-16,3-8 0 0,4-1 0 0,-3 13 0 16,1-14 0-16,1 0 0 0,3-4 0 0,-4 4 0 15,9-6 0-15,-6 3-507 0</inkml:trace>
  <inkml:trace contextRef="#ctx0" brushRef="#br1" timeOffset="157434.21">23594 2613 8 0,'0'0'442'16,"1"-5"0"-16,-1 5 5 0,3-3-1 0,-3 3-7 0,0 0-25 15,0 0-11-15,5 0-12 0,-5 0-10 16,0 0-16-16,10 8-22 0,-5-3-29 0,-1 0-18 16,4 0-11-16,-3 4-25 0,5-2-21 0,-5 2-2 15,2-1-38-15,-1 1-17 0,3 1-18 0,-1-2-22 16,1 1-8-16,-2-2-8 0,1 2-17 0,-2-2-8 15,3-3-8-15,-2-1-8 0,5 1-5 0,0-1-10 16,1 0-8-16,1-5-3 0,-3 1-2 0,7-3-4 16,1-3-12-16,-1 1-2 0,1-2-5 0,-2-1 5 15,9-4-11-15,-10 3 8 0,0-3-4 0,-1 4 6 16,-4 2-3-16,-2 0-34 0,5 2-1 0,-7-1 0 16,-1 2 0-16,-1 3 0 0,0-3 0 0,0 4 0 0,-5 0 0 15,8 4 0-15,-3-1 0 0,-1 4 0 16,1-1 0-16,0 1 0 0,-1 2 0 0,1 0 0 15,-1 0 0-15,4 1 0 0,-1-3 0 0,-3 0 0 16,4 0 0-16,-3 0 0 0,3 0 0 0,-1-5 0 0,2 1 0 16,-1-1 0-16,2-2 0 0,0 0 0 15,1-2 0-15,-2-1 0 0,2 1 0 0,-1-4 0 16,1 2 0-16,-1-2 0 0,-1-1 0 0,1 0 0 16,0-3 0-16,-1 2 0 0,0-1 0 0,0 2 0 15,-3 0 0-15,2 3 0 0,-3 1 0 0,-1-2 0 16,0 4 0-16,1 0 0 0,-5 1 0 0,6 0 0 0,-6 0 0 15,11 4 0-15,-6-1 0 0,1 0 0 16,-1 1 0-16,4 2 0 0,-1-1 0 0,3 1 0 16,1-3 0-16,-3 2 0 0,3-1 0 0,1-1 0 15,-2-2 0-15,3 1 0 0,-3-2 0 0,3 0 0 16,-4 0 0-16,-2-2 0 0,2 0 0 0,-1 1 0 16,-1 0 0-16,-3-4 0 0,1 1 0 0,2 1 0 15,-3-1 0-15,-1 2 0 0,1-2 0 0,0 2 0 16,0-2 0-16,3-1-282 0,-3 1-344 0,0-4-589 15,4 2-1314-15,4 2 581 0</inkml:trace>
  <inkml:trace contextRef="#ctx0" brushRef="#br1" timeOffset="158086.5">25295 1942 253 0,'0'-11'529'16,"-4"1"20"-16,-1 1 7 0,1 0 3 0,2 0-12 15,0 0-6-15,0 4-4 0,-1-1-8 0,3 2-18 16,-1 0-22-16,0 1-25 0,1 3-31 0,0 0-32 15,0-5-45-15,0 5 0 0,0 0-30 0,7 9-71 16,0 0-255-16,4 4 0 0,5 7 0 0,0 2 0 16,6 0 0-16,-2 5 0 0,6-2 0 0,-3-2 0 15,3 5 0-15,-2-2 0 0,3 1 0 0,7 9 0 16,-7-15 0-16,-4 1 0 0,-1-1 0 0,-2-2 0 16,-4-9 0-16,-5 4 0 0,-1-5 0 15,-2 0 0-15,1-2 0 0,-4 1 0 0,-1-5 0 0,0 0 0 16,1 3 0-16,-4-2 0 0,-1-4 0 0,0 0 0 15,0 0-467-15,0 0-209 0,-17 4-499 0,17-4-1273 16,0 0 564-16</inkml:trace>
  <inkml:trace contextRef="#ctx0" brushRef="#br1" timeOffset="158383.79">25696 1952 31 0,'-1'-18'488'0,"-1"1"-2"0,-2 1 21 0,-1 0 25 16,2 6 11-16,0-1-5 0,-1 1-7 0,1 0-5 15,-2 4-14-15,2 1-24 0,-1 0-39 0,2 1-33 16,-1 1-38-16,3 3-31 0,-6 0-4 16,6 0-12-16,-14 10-23 0,6 0-20 0,-5 5-139 15,-3 4-149-15,0 5 0 0,-3 1 0 0,0 3 0 0,-13 11 0 16,-1-2 0-16,1-1 0 0,0 2 0 0,0-1 0 16,0 6 0-16,7-15 0 0,1-2 0 0,-9 11 0 15,10-9 0-15,0-5 0 0,3-1 0 16,-1 2 0-16,2-5 0 0,9-4 0 0,0 1 0 15,2-8 0-15,0 2 0 0,3-4 0 0,0 1 0 16,0-3 0-16,5-1 0 0,-4 1 0 0,4-4 0 16,-4 4 0-16,4-4 0 0,0 0 0 0,0 0 0 0,0 0 0 15,-4-14 0-15,4 14 0 0,8-17 0 16,-3 4 0-16,9 3-60 0,-2-1-1296 0,2-3-1468 16,0 3 650-16</inkml:trace>
  <inkml:trace contextRef="#ctx0" brushRef="#br1" timeOffset="158567.16">25962 2374 5501 0,'4'3'811'0,"-1"-2"-328"16,-1 0-129-16,-2-1-2 0,4 2-44 0,-4-2-62 0,0 0-110 16,0 0-136-16,0 0 0 0,0 0 0 0,6 3 0 15,-6-3 0-15,1 2-39 0,3-1-313 0,0 1-141 16,0 4-158-16,1-4-459 0,-1 2-1202 15,0-1 532-15</inkml:trace>
  <inkml:trace contextRef="#ctx0" brushRef="#br1" timeOffset="162450.01">26918 1670 503 0,'4'-4'558'0,"-1"0"-9"0,-1 1-10 0,-2 0-20 16,4 0-30-16,-4 3-40 0,4-3-43 0,-4 3-47 15,0 0-22-15,0 0-16 0,0 0-30 0,0 0-25 16,0 13-17-16,-2-9-19 0,0 2-22 0,-2-1-28 15,4 2-17-15,0-2-11 0,-1-1-23 16,0 0-18-16,-1 0-2 0,2-4-12 0,0 3-2 0,0-3-10 16,0 5-4-16,0-5-10 0,0 0 10 0,0 0 1 15,0 0-9-15,0 0-18 0,7-9 0 0,-4 4-7 16,-1-2 1-16,-1 1-13 0,1-5 0 16,-2 1 1-16,0-2-5 0,0 4-2 0,-2-1-12 15,-3-4-5-15,-3 6-13 0,1 1 0 0,-4 2 0 16,-8 1 0-16,-4 1 0 0,-5 4 0 0,1 5 0 0,-1 5 0 15,-1 2 0-15,0 1 0 0,4 3 0 0,2 1 0 16,5-1 0-16,0 1 0 0,9-2 0 16,-1 0 0-16,8 1 0 0,4 2 0 0,-1-2 0 15,6-2 0-15,3 1 0 0,0-3 0 0,8-2 0 16,-1 0 0-16,6 0 0 0,-3-4 0 0,6 2 0 0,-6-4 0 16,1 0 0-16,0 0 0 0,-3 0 0 0,1-1 0 15,-2 2 0-15,-2-1 0 0,-3 1 0 16,-1 0 0-16,-2-3 0 0,-1 4 0 0,-3 3 0 0,1-2 0 15,-2 2 0-15,-1 0 0 0,-3-2 0 16,-4 3 0-16,-1 1 0 0,-3 1 0 0,1-4 0 16,-5 3 0-16,-2-2 0 0,-3-1 0 0,-1 3 0 0,-2-4 0 15,-2 0 0-15,-7-2 0 0,7-4 0 0,-6-2 0 16,5 2 0-16,4-1 0 0,0-5 0 0,2 1 0 16,0 1 0-16,7-3 0 0,0 0 0 15,1 2 0-15,1-5 0 0,-2-1 0 0,8 1 0 16,-2 3 0-16,3-3-209 0,-1 0-325 0,4 4-152 15,-2 3-441-15,-2-9-1222 0,2 9 541 0</inkml:trace>
  <inkml:trace contextRef="#ctx0" brushRef="#br1" timeOffset="162700.53">26376 2401 4674 0,'-9'5'453'0,"5"1"-115"0,3-1-45 0,0-2-11 15,-2-1 0-15,3 2-10 0,0-4 7 0,4 2-6 16,3 1-20-16,5-1-8 0,8 0-9 0,10 2-16 16,5-3-129-16,-1 1-91 0,6 5 0 0,10-5 0 15,6 4 0-15,-1 0 0 0,-3 0 0 0,1-1 0 16,-16-1 0-16,-2-1 0 0,1-1 0 0,-6 1 0 16,-2-1 0-16,-10-1 0 0,0 1 0 0,-6-2 0 15,-2 0 0-15,2 1 0 0,-5-1 0 0,-2 1 0 16,0 0 0-16,-5-1 0 0,7 0-163 0,-7 0-342 15,0 0-112-15,0 0-534 0,-21 8-1248 0,12-1 553 16</inkml:trace>
  <inkml:trace contextRef="#ctx0" brushRef="#br1" timeOffset="163166.34">26570 2814 303 0,'-6'0'620'15,"6"0"8"-15,-11 0 0 0,5-2-1 0,6 2-6 16,-7 1-16-16,3 2-30 0,-1 1 7 0,1 1-23 16,-1 12-17-16,1-6-35 0,-2 6-38 0,-1 8-35 15,2 5-28-15,-1-1-321 0,1 1-85 0,-2 1 0 16,1 2 0-16,-7-3 0 0,7 4 0 0,-2-4 0 16,3-2 0-16,-4 1 0 0,4-3 0 0,1-8 0 15,0-1 0-15,0-2 0 0,3-3 0 0,-3-3 0 16,5-2 0-16,-2-2 0 0,1-1 0 0,0-4 0 15,0 0 0-15,0 0 0 0,5-18 0 0,-1 6 0 16,-2 0 0-16,0-5 0 0,3-10 0 0,-5 2 0 16,10 1-119-16,-6-4-80 0,5 0 17 15,-4-2 33-15,2-3 37 0,0 6 42 0,-3 0 46 0,-1 10 40 16,1-1 33-16,1 5 52 0,0-1 35 0,-1 4 31 16,-2 3 19-16,2-1 11 0,-2 0-194 0,2 4-3 15,0-2 0-15,0 5 0 0,3-1 0 0,-1 7 0 16,3 0 0-16,1-1 0 0,-1 5 0 0,6 0 0 15,-1 5 0-15,4 5 0 0,5 0 0 0,-3 3 0 16,4 0 0-16,-1 0 0 0,1-2 0 0,-1 1 0 16,1-4 0-16,2-1 0 0,-1-1 0 0,-2-1 0 15,-5-3 0-15,0-1 0 0,-4-2 0 0,0-2 0 16,-3 2 0-16,0-6 0 0,0 3 0 0,-4-5 0 16,3-3 0-16,-3 0 0 0,-4-2-601 0,4-3-664 15,-5-5-1371-15,1 3 606 0</inkml:trace>
  <inkml:trace contextRef="#ctx0" brushRef="#br1" timeOffset="163404.07">27047 2881 309 0,'4'-17'512'0,"-6"6"18"0,0-2 27 0,0 2 15 16,0-1 11-16,2 1 4 0,-5 0 3 0,1 2-7 16,2 0-22-16,2 5-32 0,-2-1-40 0,1-3-41 15,1 6-41-15,0 2-39 0,0 0-16 0,0 0-138 16,0 0-214-16,-5 18 0 0,3-6 0 0,0 6 0 15,-1 8 0-15,-1 0 0 0,1 4 0 0,1 0 0 16,-1 0 0-16,-1 1 0 0,-1 3 0 0,-1-3 0 16,2-1 0-16,0-2 0 0,-1-2 0 0,1-2 0 15,3-6 0-15,-2-1 0 0,-1-2 0 0,1-4 0 16,0 0 0-16,2-4 0 0,0 0 0 0,-1-1 0 16,4-5 0-16,-2-1 0 0,0 0-1366 0,0 0-1478 15,0 0 654-15</inkml:trace>
  <inkml:trace contextRef="#ctx0" brushRef="#br1" timeOffset="163567.1">27308 3121 488 0,'-8'4'643'0,"8"-4"1"0,-6 2-3 16,6-2-35-16,-7 1-38 0,7-1-62 0,0 0-59 15,-5 1-92-15,5-1-120 0,0 0-149 0,0 0-177 16,4 6-200-16,-4-6-516 0,5 4-873 0,-1-3 387 15</inkml:trace>
  <inkml:trace contextRef="#ctx0" brushRef="#br1" timeOffset="163916.96">27137 2923 60 0,'9'-18'560'0,"-1"2"19"0,-5-1 24 16,-2 4 6-16,4 1 4 0,-3 1-4 0,0 3-21 16,-3 1-26-16,-2 0-35 0,2 2-46 0,-3 2-37 15,-2 2-30-15,-5 1-14 0,-9 6-14 0,-4 6-16 16,-5 2-15-16,-1 7-324 0,-13 8-31 0,-3 3 0 15,0 3 0-15,-3 3 0 0,1 0 0 0,-20 13 0 16,19-11 0-16,-1-2 0 0,1 1 0 0,3-1 0 16,2-3 0-16,2 0 0 0,1-7 0 0,14-7 0 15,4-3 0-15,0-2 0 0,10-2 0 0,3-6 0 16,3-4 0-16,2 2 0 0,-1-3 0 0,1 1 0 16,1-2 0-16,4-2 0 0,0 0 0 0,0 0 0 15,3-16 0-15,1 5 0 0,1-7-1366 0,0 1-1478 16,-1-3 654-16</inkml:trace>
  <inkml:trace contextRef="#ctx0" brushRef="#br1" timeOffset="164501.15">24990 1659 101 0,'-2'-13'372'0,"-4"-2"0"0,2 3-1 0,3 0-3 15,1 4-6-15,-3-3 3 0,2 4-3 16,-3-3 0-16,0 4-5 0,4 3-13 0,-1 0-26 16,-3 0-10-16,4 3-7 0,-11 9-5 0,-1 3 5 15,-2 10 5-15,-4 3 6 0,-1 7-4 0,-6 13-4 16,-2 0-11-16,-1 3 2 0,-3-2-13 0,-1 4-6 16,-4-3-17-16,-5 1-9 0,0 0-204 0,-3-3-46 15,3-2 0-15,-4 1 0 0,4-6 0 0,1 1 0 16,1-4 0-16,12-11 0 0,0-2 0 0,7-2 0 15,2-8 0-15,5 0 0 0,4-3 0 0,0-1 0 0,4-4 0 16,0 0 0-16,1-1 0 0,0-1 0 16,4-2 0-16,0 0 0 0,22-9 0 0,-3 2 0 0,11-6 0 15,17-5-306-15,2-5-1009 0,4-2-1423 16,26-20 630-16</inkml:trace>
  <inkml:trace contextRef="#ctx0" brushRef="#br1" timeOffset="165000.67">27834 2131 154 0,'-14'-2'451'0,"2"2"-6"0,-1-2-2 0,1 3-15 15,1-1-15-15,4-1-19 0,1 1-16 0,6 0-18 16,-13 1-14-16,9-1-6 0,4 0-15 16,0 0-7-16,-10 0-15 0,10 0 2 0,0 0 7 0,0 0-16 15,0 0-27-15,0 0-17 0,27 2-30 0,-9-2-18 16,2 0-25-16,0 0-13 0,8-1-16 0,0 1-22 15,2 0-30-15,-1-1-33 0,0-3-41 0,0 2-55 16,-6 1-46-16,-2-1-44 0,-7-1-44 16,0 2-49-16,2-4-42 0,-5 2-39 0,-5 2-49 0,-1 0-68 15,-5 1-62-15,0 0-40 0,0 0-298 0,0 0-877 16,0 0 388-16</inkml:trace>
  <inkml:trace contextRef="#ctx0" brushRef="#br1" timeOffset="165166.84">27787 2307 23 0,'-9'9'368'0,"0"0"25"0,3-1 37 0,2 0 34 16,0-3 27-16,3 1 9 0,1-2 9 0,1 1 0 0,2-3-31 16,4 1-25-16,4-1-31 0,0-2-39 0,8 0-26 15,-1 0-41-15,4-2-26 0,7-1-32 0,-2 0-34 16,1-1-55-16,0-2-83 0,2-1-72 0,-5 1-95 16,-5-1-108-16,-3 1-122 0,8-6-129 15,-6 3-142-15,1-3-341 0,-3 5-999 0,-6 0 442 0</inkml:trace>
  <inkml:trace contextRef="#ctx0" brushRef="#br1" timeOffset="165534.38">28744 1926 450 0,'4'-10'686'0,"1"-1"11"16,-2 1 0-16,3 0 0 0,-6 3-22 15,2 3-41-15,-1 1-55 0,-1 3-58 0,0-4-11 16,0 4-21-16,0 0-29 0,-7 22-19 0,5-6-20 16,-6 10-187-16,2-1-234 0,1 6 0 0,-4 2 0 15,1 3 0-15,2 14 0 0,-2 6 0 0,2-2 0 16,6 1 0-16,-4 2 0 0,-1-1 0 0,-2-2 0 16,4-3 0-16,-3 2 0 0,1-5 0 0,0 1 0 15,0-14 0-15,0 1 0 0,0-2 0 0,0-2 0 16,1 1 0-16,-3-2 0 0,1-4 0 0,0 0 0 15,2-8 0-15,0-2 0 0,-4-1 0 0,8-3 0 16,-5-2 0-16,4-4 0 0,-2 3 0 0,3-5 0 0,0-5 0 16,-6 7 0-16,6-3 0 0,0-4 0 0,0 0 0 15,0 0 0-15,0 0 0 0,0 0 0 16,-2-22 0-16,0 11 0 0,1-7 0 0,1-8 0 16,-3-1-32-16,6-5-698 0,-10-1-509 0,10-13-1341 15,-3-4 594-15</inkml:trace>
  <inkml:trace contextRef="#ctx0" brushRef="#br1" timeOffset="166033.81">28726 1995 324 0,'2'-26'405'0,"-1"8"12"0,0-9 16 16,2 3 8-16,-2-1 2 0,2-1-10 0,-1 1-13 16,-2 5-20-16,4 1-19 0,4 1-17 0,-1-7-18 15,2 7-12-15,2-4-33 0,0 7-25 0,-1 0-22 16,8-7-15-16,-1 9-21 0,-3 2-20 0,3 1-12 15,0 1-21-15,5 2-20 0,-1 3-15 0,5-1-6 16,-3 4-16-16,-3 2-15 0,1 0-12 0,1 5-4 16,-5 2-11-16,-1 2-5 0,-3 1-8 0,1 4-7 15,-2 2-6-15,-5 7 5 0,-3 0-8 16,-3 1-1-16,-6 0-22 0,0 1 10 0,-3-1-6 0,-3-2-3 16,-4 0-15-16,-1-1 0 0,-4-3 0 0,-2 0 0 15,5-7 0-15,-7 3 0 0,4-5 0 0,-2 2 0 16,-4-3 0-16,7-3 0 0,5-3 0 0,3 0 0 15,2-2 0-15,-3 1 0 0,6-2 0 0,6 0 0 16,0 0 0-16,-12-3 0 0,11-1 0 0,1 4 0 16,0 0 0-16,13-10 0 0,-7 7 0 15,7-2 0-15,0 0 0 0,6 0 0 0,-1 4 0 16,1-1 0-16,2 2 0 0,-1-3 0 0,1 6 0 0,-2-1 0 16,2 0 0-16,-3 1 0 0,3 3 0 0,-2 3 0 15,-1 1 0-15,-2 1 0 0,-4 4 0 0,1-2 0 16,-2 0 0-16,-2 4 0 0,-2-1 0 0,-2 0 0 15,-2 3 0-15,-3-8 0 0,0 1 0 16,-5 3 0-16,-1 1 0 0,-2-2 0 0,-1-5 0 16,-3 4 0-16,-3-4 0 0,0 2 0 0,-3-4 0 0,4-4 0 15,-4 1 0-15,-1-2 0 0,0 0 0 0,-2-1 0 16,2-3 0-16,0-1 0 0,0 2 0 0,2-7 0 16,6 1-555-16,-2-4-718 0,0 0-1379 0,4 2 610 15</inkml:trace>
  <inkml:trace contextRef="#ctx0" brushRef="#br1" timeOffset="167667.6">29856 1775 359 0,'5'-2'559'0,"-1"-2"-5"15,-3 1-10-15,3 0-9 0,-2-1-29 0,1 2-35 16,0-2-37-16,-3 4-24 0,1-3-38 0,-1 3-34 16,4-4-30-16,-4 4-14 0,4-1-23 0,-4 1-7 15,0 0-16-15,1-6-13 0,-1 6-7 0,0 0-8 16,0 0-9-16,0-4-18 0,0 0-16 0,0 4-20 15,0-7-16-15,0 3-12 0,0-1-96 0,0 0-33 16,0 5 0-16,0-8 0 0,0 3 0 0,-1-2 0 16,1 4 0-16,-4 0 0 0,2-1 0 0,0 0 0 15,-3 0 0-15,-1 2 0 0,-1-1 0 16,-5 4 0-16,-5 1 0 0,0-2 0 0,-3 6 0 0,3 1 0 16,-7 6 0-16,0 3 0 0,-1-2 0 0,2 0 0 15,-1 2 0-15,4 2 0 0,6-5 0 0,3 2 0 16,-1-1 0-16,1 3 0 0,5-3 0 0,1-2 0 15,4 0 0-15,1 0 0 0,2-2 0 0,4 0 0 16,4 4 0-16,-1-7 0 0,6 4 0 16,0-2 0-16,4 0 0 0,5 2 0 0,-3-4 0 0,1 1 0 15,-3 1 0-15,5 1 0 0,-3 0 0 0,-2-1 0 16,-4 0 0-16,2-1 0 0,-4 3 0 16,1-1 0-16,-5-2 0 0,0 3 0 0,-2-1 0 0,-1 0 0 15,-2 0 0-15,-1 1 0 0,-2-3 0 16,-1 4 0-16,-1-3 0 0,-2 0 0 0,-2 1 0 15,-1-2 0-15,-2 1 0 0,1-1 0 0,-4-2 0 0,1 0 0 16,-5-1 0-16,-4 0 0 0,1-3 0 0,-4 0 0 16,3 1 0-16,0-4 0 0,-2 1 0 0,2 0 0 15,2-3 0-15,-2-1 0 0,6 1 0 16,-1-2 0-16,3 0 0 0,-1 0 0 0,1-2 0 16,2 1 0-16,4-3 0 0,1-1 0 0,-1-1-54 15,6 3-715-15,4-1-459 0,-1-1-1331 0,4 4 589 0</inkml:trace>
  <inkml:trace contextRef="#ctx0" brushRef="#br1" timeOffset="167833.76">30223 2221 555 0,'5'3'614'0,"-1"-2"-18"0,-4-1-33 0,0 0-42 15,6 4-44-15,-6-4-47 0,7 2-51 0,-5 2-63 16,1 0-88-16,-2 3-109 0,4-1-122 0,-5-1-147 15,3 4-167-15,-6-1-405 0,3 5-781 0,-2-2 345 16</inkml:trace>
  <inkml:trace contextRef="#ctx0" brushRef="#br1" timeOffset="168566.93">28201 2903 458 0,'4'-16'527'0,"-3"0"26"0,3 5 15 0,-1 1 4 0,-1 2-14 15,1 2-6-15,-3 1-21 0,1 1-29 0,2 1-33 16,-2 1-27-16,-1 2 6 0,0 0-12 0,0 0-28 16,9 13-27-16,-4-4-27 0,-1 2-31 0,0 5-214 15,0 1-109-15,2 7 0 0,1-9 0 0,2 11 0 16,-1-9 0-16,1 2 0 0,1-5 0 0,1 2 0 16,3-3 0-16,2-2 0 0,3 1 0 0,-1-6 0 15,12 3 0-15,-3-4 0 0,1-4 0 0,1-2 0 16,0-1 0-16,1-2 0 0,-1-7 0 0,2 3 0 15,-2-4 0-15,-3-4 0 0,2 0 0 0,0-2 0 16,-4 1 0-16,1-1 0 0,-2 0 0 0,2 2 0 16,-11 5 0-16,-5 4 0 0,3 2 0 0,-3-1 0 15,1 3 0-15,1-3 0 0,-4 3 0 0,4 3 0 16,-3-1 0-16,-2 4 0 0,2-2 0 0,-3 2 0 16,5 2 0-16,1 2 0 0,-4 2 0 0,2-4 0 15,1 5 0-15,-1-4 0 0,-1 5 0 0,3-4 0 16,1 2 0-16,-2-2 0 0,-1 0 0 0,4-1 0 15,-3-2 0-15,7-2 0 0,-4 0 0 0,7 1 0 16,-2-2 0-16,-1-2 0 0,2-3 0 0,2 1 0 16,-3-2 0-16,3-1 0 0,6-3 0 0,-2 0 0 15,8-3 0-15,-6 0 0 0,4 0 0 0,-3 3 0 16,0-3 0-16,-9 5 0 0,3 0 0 0,-7 1 0 16,6 1 0-16,-6 2 0 0,-2 3 0 0,-2 0 0 15,-4 2 0-15,4 3 0 0,-2-1 0 0,-1 4 0 16,-2 0 0-16,3 1 0 0,-4 0 0 0,2 4 0 15,1-2 0-15,0 0 0 0,-1 3 0 0,-1-2 0 16,1-3 0-16,3 0 0 0,1-1 0 0,-2-1 0 16,5-3 0-16,-1 0 0 0,-3 0 0 0,11-2 0 15,-1-1 0-15,-2-1 0 0,3-3 0 0,-1-1 0 16,-3-3 0-16,2 1 0 0,-1-3 0 0,7-4 0 16,0 0 0-16,-1 0 0 0,0-1 0 0,-3-2 0 15,3-1 0-15,-1-2 0 0,-3 3 0 0,-2 6 0 16,-1 0 0-16,1 2-390 0,-2 0-911 0,-2 2-1408 15,0 4 623-15</inkml:trace>
  <inkml:trace contextRef="#ctx0" brushRef="#br1" timeOffset="168702.99">30291 2887 470 0,'7'4'371'0,"2"3"50"0,-5-3 17 0,1 0 29 16,0-1 29-16,-1 0 24 0,-3-1 38 0,3 1 4 16,-4-3-11-16,4 3-40 0,-4-3-48 0,0 4-45 15,0-4-45-15,0 0-54 0,0 0-88 0,0 0-119 16,4 4-143-16,-4-4-184 0,0 0-164 0,4 6-182 15,-4-6-456-15,0 0-1100 0,0 0 488 0</inkml:trace>
  <inkml:trace contextRef="#ctx0" brushRef="#br1" timeOffset="170017.15">24960 11478 3227 0,'5'-5'236'15,"0"0"43"-15,-1 2-29 0,0-2 13 0,-1 0 8 16,-1 1-7-16,1 1-17 0,-1-1-18 0,-2 4-24 0,5-2 7 16,-5 2 20-16,8 6 13 0,-4 0-1 15,2 4-6-15,3 5 4 0,1 3-1 0,-1 0 5 16,-1 5-9-16,3 4-15 0,0-3-16 0,-1 3-51 0,0 0-155 16,-1 0 0-16,-2 0 0 0,-1-2 0 0,-1 1 0 15,-2-6 0-15,0-2 0 0,4 0 0 0,-6-3 0 16,4 2 0-16,-2-7 0 0,1-1 0 0,2 1 0 15,-1-2 0-15,4-2 0 0,3-3 0 0,6-3 0 16,2-1 0-16,11-5 0 0,0-1 0 0,5-6 0 16,0 1 0-16,15-9 0 0,-6 1 0 15,3-4 0-15,1 0 0 0,-2-4 0 0,2 2 0 0,0-4 0 16,0-3 0-16,1 3 0 0,3 1 0 0,-5-2 0 16,-1 2 0-16,1 7 0 0,-14 4 0 0,1 2 0 15,-2 0 0-15,-1 2 0 0,-3 1 0 0,3 1 0 16,-5 1 0-16,-3 1 0 0,-6 6 0 0,0-2 0 15,-1-1 0-15,-5 4 0 0,-1-1 0 0,-2 2 0 16,0-1 0-16,-3 0 0 0,0 2 0 0,0-2 0 0,-1 2 0 16,-5 1 0-16,6-1 0 0,-2 0 0 15,-4 1 0-15,0 0 0 0,0 0 0 0,0 0 0 16,6 4 0-16,-6-4-1366 0,-4 8-1478 0,4-8 654 16</inkml:trace>
  <inkml:trace contextRef="#ctx0" brushRef="#br1" timeOffset="170155.27">26757 11684 3390 0,'-19'-2'13'0,"1"-4"20"16,0 5-15-16,5-1-10 0,-1 2-11 0,0 0-45 16,2 3-63-16,1 1-133 0,2 1-266 0,-1 0-552 15,2 1 245-15</inkml:trace>
  <inkml:trace contextRef="#ctx0" brushRef="#br1" timeOffset="172250.29">4025 13715 333 0,'-2'-4'422'0,"4"-2"39"0,-2 1 13 0,3-1 6 16,-1-1 2-16,-2 2-11 0,2 0-3 0,0 1 6 15,-2 4-24-15,0-6-18 0,4 4-26 0,-4 2-30 16,0 0-28-16,0-4-25 0,0 4-14 0,0 0-13 16,0 0-17-16,4 11-20 0,1-3-20 0,1 3-22 15,3 3-25-15,0 0-192 0,4 1 0 0,0 1 0 16,6 2 0-16,1-1 0 0,3-1 0 0,0-5 0 15,4 0 0-15,5-1 0 0,-5-5 0 0,5 2 0 16,-3-6 0-16,6 1 0 0,-6-3 0 0,3-2 0 16,-1 0 0-16,-2-2 0 0,-3-3 0 0,-6 2 0 15,2-2 0-15,-4 1 0 0,1-3 0 0,-2-1 0 16,-3 2 0-16,-3 3 0 0,1 1 0 0,-3-2 0 16,-3 3 0-16,2 0 0 0,-3 3 0 0,-1 0 0 15,0 0 0-15,-4 1 0 0,9 0 0 0,-3 1 0 16,0 1 0-16,2 3 0 0,-2 1 0 0,2-1 0 15,2 2 0-15,2-1 0 0,-6 0 0 0,7-1 0 16,-3-2 0-16,3 2 0 0,1 0 0 0,-2-1 0 16,9-4 0-16,-9 0 0 0,7 0 0 0,-4-4 0 15,3 2 0-15,1-3 0 0,-5 1 0 0,4-3 0 0,0-2 0 16,-4 4 0-16,-1-2 0 0,6-4 0 16,-3 5 0-16,-4 1 0 0,-2-2 0 0,2 2 0 0,-1 0 0 15,0 0 0-15,-5 3 0 0,4-2 0 0,-3 3 0 16,-1 1 0-16,-1 0 0 0,-5 0 0 0,14 2 0 15,-9 1 0-15,0 0 0 0,2 1 0 0,-2 1 0 16,1-2 0-16,-1 2 0 0,3 0 0 0,0 0 0 16,-3-3 0-16,5 3 0 0,-5 0 0 0,2-4-677 15,-1 1-576-15,-6-2-1356 0,22 0 600 0</inkml:trace>
  <inkml:trace contextRef="#ctx0" brushRef="#br1" timeOffset="173733.83">6507 13862 250 0,'-1'-3'430'15,"0"-2"22"-15,1 5 3 0,-4-3-4 0,4-1-7 16,0 4-10-16,-3-3-8 0,3 3-12 0,0 0-14 16,0-5-3-16,0 5 1 0,3-5-25 15,1 3-21-15,-4 2-14 0,5-2-24 0,-5 2-9 0,0 0-15 16,0 0-13-16,10 4-16 0,-10-4-13 0,5 6-12 16,-1-2-24-16,0 0-178 0,2 1-34 0,2 3 0 15,1-4 0-15,1 0 0 0,1 0 0 0,10 3 0 16,4-1 0-16,6-4 0 0,2 0 0 0,6 1 0 15,0 1 0-15,14-4 0 0,4-1 0 0,2-2 0 16,0 0 0-16,1-1 0 0,1-1 0 0,-1 4 0 16,-2-3 0-16,-1-1 0 0,-2 2 0 0,5 0 0 15,-7 0 0-15,-1-2 0 0,-14 2 0 0,1 2 0 16,-5-1 0-16,1 1 0 0,-5 2 0 0,-1-2 0 16,-8 1 0-16,1-2 0 0,-4 4 0 0,1-4 0 15,-5 4 0-15,-1-2 0 0,-3-2 0 0,-1 2 0 16,-1-1 0-16,-2 2 0 0,-1 1 0 0,-5-2 0 15,8 2 0-15,-8-2 0 0,0 0 0 0,0 0 0 16,-9 6-313-16,-1-3-242 0,-7 2-33 0,-1 0-32 0,-10-3-400 16,-3 5-1104-16,2-1 489 0</inkml:trace>
  <inkml:trace contextRef="#ctx0" brushRef="#br1" timeOffset="174117.96">6777 14038 231 0,'-23'2'315'0,"3"0"5"16,3 0 1-16,-4-2 3 0,11 3-8 0,-3-2-4 16,1 0-1-16,3-2 1 0,2 2-5 0,3 0 8 15,-2 0 9-15,3 2 11 0,3-3 11 16,-5 4 3-16,4 0 6 0,1-4 0 0,0 0 3 0,5 5 0 16,0-3-7-16,1 0-9 0,4 1-13 0,-3 0-10 15,6 0-10-15,-3 0-14 0,8-2-213 0,0-1-82 16,4 1 0-16,4-1 0 0,8 1 0 0,0-1 0 15,3 0 0-15,17 1 0 0,-4-2 0 0,5 1 0 16,1-1 0-16,-1-1 0 0,-1-1 0 0,-4 0 0 16,-10 1 0-16,14-2 0 0,1 2 0 0,-14 0 0 15,-2 0 0-15,-3 1 0 0,0-4 0 0,-4 4 0 16,-5 0 0-16,-8 0 0 0,-1 0 0 0,-5 1 0 16,-2-1 0-16,-2 1 0 0,-1 1 0 0,-2-2 0 15,-6 1 0-15,10 0 0 0,-6-2 0 0,-4 2 0 16,8 0 0-16,-8 0 0 0,0 0 0 0,8 2 0 15,-8-2 0-15,0 0 0 0,0 0 0 0,5-3 0 16,-5 3 0-16,0 0 0 0,0 0 0 0,0 0 0 16,0 0 0-16,6 3 0 0,-6-3 0 0,0 0 0 15,0 0 0-15,4-5-1366 0,1 4-1478 0,-1-4 654 0</inkml:trace>
  <inkml:trace contextRef="#ctx0" brushRef="#br1" timeOffset="174267.26">7973 14044 239 0,'0'0'436'0,"6"0"5"0,-6 0 2 16,0 0 34-16,4 3 31 0,-4-3 20 0,0 0-6 0,0 0-28 16,0 0-45-16,8 0-56 0,-8 0-36 15,0 0-39-15,0 0-84 0,6 2-118 0,-6-2-157 0,4 1-199 16,-4-1-252-16,4 1-372 0,-4-1-936 0,0 0 414 16</inkml:trace>
  <inkml:trace contextRef="#ctx0" brushRef="#br1" timeOffset="181016.87">11462 12691 85 0,'5'-2'337'15,"-4"-2"-11"-15,2 1-13 0,-3 3-10 0,2-6-29 16,1 1-18-16,-2 0 4 0,-1 0-31 0,3 2-4 15,-2-1-26-15,-2-1 1 0,1 0 0 0,-3 2-6 16,3-2-11-16,-1-1-8 0,-2 0-3 0,-2 1-5 16,3-5-5-16,-6 2-6 0,3 0-4 0,-4-3-6 15,0 1-4-15,-5 0-7 0,0-1-9 0,1-1 0 16,-3 1-8-16,2-1-3 0,-4-1-3 0,1 2-5 0,0-1-5 16,-4 0-9-16,0 1 1 0,2 3 1 15,2-2-5-15,-2 4-6 0,3-1-2 0,-5 1-3 16,3 2-6-16,3-1 2 0,-3-2-6 0,3 5-4 15,-4-3-2-15,1 2-3 0,-3-1 1 0,2 0-8 0,-1 2 2 16,-9 1-4-16,3-3-2 0,-4 4 1 16,1-3 1-16,7 0-2 0,-6 1 2 0,-1 0 3 0,-1 0-3 15,8 1-5-15,-6 0-5 0,-1 0 14 16,0-1-14-16,0 4-1 0,0-1 2 0,1 0 0 0,1 1 0 16,-3 2-8-16,1 1-1 0,0-2 7 0,1 2-13 15,1 1 4-15,-1 1 10 0,1 2-13 16,4-2 9-16,-2 2-7 0,-2 1-7 0,2 0 2 15,6 0 9-15,0-2-2 0,-4 5-8 0,5-1-15 0,-5 3-9 16,4 1 0-16,-3 0 0 0,3 1 0 0,-3 1 0 16,2 0 0-16,1 1 0 0,2 0 0 0,-2 0 0 15,5-2 0-15,-4 3 0 0,5 1 0 0,-5-1 0 16,4 2 0-16,0 0 0 0,4-8 0 0,0 4 0 16,-3-1 0-16,4 1 0 0,0 0 0 0,2 0 0 15,-3 6 0-15,4-7 0 0,0 9 0 0,-1-7 0 16,4 6 0-16,-1-4 0 0,1 4 0 0,2 0 0 15,1 3 0-15,0-8 0 0,1 5 0 0,2 0 0 16,-3 1 0-16,4-1 0 0,-3 0 0 0,3 1 0 16,1 1 0-16,0-1 0 0,-1 0 0 0,-1-7 0 15,7 5 0-15,-2 1 0 0,-3-1 0 0,3 1 0 16,-1-7 0-16,0 5 0 0,6 1 0 0,-7-6 0 16,6-1 0-16,-2 0 0 0,-1 0 0 0,0 1 0 15,1-2 0-15,3 0 0 0,5 3 0 0,0 0 0 16,1-1 0-16,-4-3 0 0,1-2 0 0,0-1 0 15,5 6 0-15,-4-6 0 0,0 1 0 0,2-1 0 16,4 1 0-16,-3-4 0 0,-1-1 0 0,0 1 0 0,7 1 0 16,-1-1 0-16,-3-2 0 0,-3-1 0 0,4-1 0 15,-3-1 0-15,7 1 0 0,-6-1 0 16,0-1 0-16,1 0 0 0,-3 1 0 0,3-3 0 16,-2-1 0-16,1 0 0 0,7 1 0 0,0-1 0 0,-9-1 0 15,2 0 0-15,1-3 0 0,-2-1 0 0,0 2 0 16,-2 1 0-16,3-2 0 0,-2-3 0 0,1 0 0 15,8-1 0-15,2-2 0 0,-6 0 0 0,-5 2 0 16,6-2 0-16,0-3 0 0,-5 5 0 0,1-1 0 16,5-2 0-16,-1-2 0 0,1 1 0 0,-7 5 0 15,6-8 0-15,-5 5 0 0,5-3 0 0,-1 0 0 16,-7 1 0-16,2 1 0 0,-1 0 0 0,0-1 0 16,-1-1 0-16,-2 2 0 0,-1 0 0 0,0-5 0 15,-1 3 0-15,2-1 0 0,-2 1 0 0,1-2 0 16,-4-2 0-16,2 1 0 0,2-6 0 0,-3 0 0 0,3-1 0 15,-3-2 0-15,0 2 0 0,3-4 0 16,-5-1 0-16,4 0 0 0,-2 1 0 0,0-4 0 16,0 2 0-16,-3 1 0 0,-1-1 0 0,0 0 0 15,-5-1 0-15,2 2 0 0,-1-2 0 0,-2 4 0 16,-2-2 0-16,-3 3 0 0,1-1 0 0,0-2 0 16,-5 3 0-16,3 1 0 0,-3-2 0 0,-2 0 0 15,2-1 0-15,-2 0 0 0,-3-1 0 0,4-2 0 16,-1 3 0-16,-3-1 0 0,0 2 0 0,-2 2 0 0,0 2 0 15,0 0 0-15,-6 2 0 0,1 1 0 0,-6 4 0 16,2 1 0-16,-1-2 0 0,1 4 0 0,-4 2 0 16,2 0 0-16,0 3 0 0,5 3 0 0,3 2 0 15,-3 0 0-15,4 2 0 0,-1 0 0 0,5 0-95 16,-2 2-1255-16,2 0-1462 0,3 0 647 0</inkml:trace>
  <inkml:trace contextRef="#ctx0" brushRef="#br1" timeOffset="181186.44">11476 12809 571 0,'1'2'552'0,"-1"-1"-49"16,0-1-41-16,0 6-47 0,0-6-43 0,0 0-40 15,3 4-76-15,-6 1-85 0,3-5-103 16,0 7-110-16,-6 0-122 0,6 0-150 0,-4 3-217 0,-1-2-575 15,0 5 256-15</inkml:trace>
  <inkml:trace contextRef="#ctx0" brushRef="#br1" timeOffset="182033.03">15120 13951 56 0,'-17'-3'349'0,"-1"-1"10"0,5 2 3 0,0-3 12 16,1 3-6-16,-1 0 10 0,3-1 9 0,-2 2 7 16,5-3 9-16,0 4-1 0,1-2 0 0,1 1-11 15,5 1-9-15,-5-5-10 0,5 5-12 0,0 0-9 16,14-8-10-16,2 3-19 0,6 1-19 0,13 0-14 16,18-4-12-16,3 1-16 0,8 6-13 0,1-3-188 15,30 4-60-15,0-3 0 0,-1 3 0 0,0-2 0 16,-4 1 0-16,4 2 0 0,-4 0 0 0,-26 2 0 0,5-5 0 15,-5 2 0-15,-1 3 0 0,-2-2 0 16,-7-3 0-16,-15 3 0 0,-3-1 0 0,-7-3 0 16,1 3 0-16,-15-3 0 0,-2 1 0 0,-3 0 0 0,-3 1 0 15,-3 0 0-15,-2-1 0 0,-2 2 0 0,-5-8 0 16,-2 7 0-16,-3-2 0 0,-5 1-181 0,-7 2-368 16,-5-1-55-16,0 4-64 0,-3-2-364 15,-2 0-1117-15,-3 1 494 0</inkml:trace>
  <inkml:trace contextRef="#ctx0" brushRef="#br1" timeOffset="182300.21">15522 14039 3471 0,'-52'10'380'0,"16"-8"-76"0,0 1-78 15,8-1 28-15,11 0 44 0,3-1 21 0,4 2 0 16,0-1-24-16,6-2-25 0,4 0 5 0,0 0 1 16,0 0 0-16,0 0-10 0,32-9-8 0,-4 6-11 15,4 1-13-15,5 0-11 0,17-3-223 0,2 2 0 16,0 1 0-16,4-2 0 0,4 0 0 0,-4 0 0 15,3-1 0-15,-2 0 0 0,1 1 0 0,0-2 0 16,-2 2 0-16,-6-1 0 0,-3-1 0 0,-15 3 0 16,0-1 0-16,-6 0 0 0,1 0 0 0,-12 1 0 15,-1 2 0-15,-4-1 0 0,-2 2 0 0,-5-1 0 16,1 0 0-16,-3-1 0 0,-1 1 0 0,-4 1 0 16,0 0 0-16,0 0 0 0,0 0 0 0,5 5 0 0,-5-5-56 15,0 0-438-15,-8 9-44 0,7-3-44 16,-1 2-506-16,4-3-1176 0,-1 2 520 0</inkml:trace>
  <inkml:trace contextRef="#ctx0" brushRef="#br1" timeOffset="183802.02">20504 13887 7 0,'-2'-10'524'15,"2"4"23"-15,2-1 19 0,-4 0 9 0,2 0 2 16,2 1-15-16,-2 0-33 0,2 2-35 0,-2 2-35 16,2-2-19-16,-2 4-19 0,0 0-12 0,0 0-17 15,11 15-18-15,-7-7-24 0,2 3-27 0,3 4-23 16,-1-1-23-16,1 4-212 0,1-1-65 0,4-1 0 15,5 4 0-15,1 0 0 0,1-4 0 0,6 0 0 16,1-3 0-16,3 0 0 0,2-3 0 0,4-3 0 16,3 0 0-16,-1-4 0 0,13-2 0 0,-13 0 0 15,11-2 0-15,4-1 0 0,-2-2 0 0,-3-7 0 16,0-1 0-16,-10 4 0 0,12-7 0 0,-5 0 0 0,1-4 0 16,3-3 0-16,-5-2 0 0,-12 5 0 15,14-1 0-15,-15 0 0 0,0 5 0 0,-4 3 0 16,-1 2 0-16,-9 3 0 0,2 2 0 0,-2 3 0 15,0 2 0-15,-2 4 0 0,0 4 0 0,-5-1 0 0,2 3 0 16,0 5 0-16,1-1 0 0,4 6 0 16,-1-1 0-16,-2 4 0 0,-2-8 0 0,4 6 0 15,2-2 0-15,6-2 0 0,-3-2 0 0,2 0 0 0,3-7 0 16,-8 2 0-16,12-4 0 0,-2-3 0 16,5 1 0-16,-4-4 0 0,5-2 0 0,-1-1 0 0,0 0 0 15,4-3 0-15,12-8 0 0,-14 5 0 0,1-4 0 16,11-4 0-16,-2-2 0 0,-10 4 0 0,12-9 0 15,-4 0 0-15,2-1 0 0,-4 1 0 0,-7 8 0 16,2 2 0-16,-3-1 0 0,-3 6 0 0,-2 3 0 16,-11 2 0-16,1 3 0 0,-6 1 0 0,1 4 0 15,-1 1 0-15,-3 0 0 0,-1 5 0 0,1-2 0 16,-3 3 0-16,3 3 0 0,-5-1 0 0,1 0 0 16,2 2 0-16,0-4 0 0,-1 1 0 0,4 3 0 15,0-5 0-15,3 0 0 0,0 1 0 0,4-4 0 16,1-2 0-16,2 1 0 0,8-2 0 0,2-2 0 15,2-3 0-15,0-3 0 0,4-1 0 0,-1 1 0 16,1-5 0-16,0-2 0 0,0 3 0 0,13-10 0 16,-4 3 0-16,-9-1 0 0,13-2 0 0,-3-5 0 0,-2 1 0 15,-13 10 0-15,0-1 0 0,0 3 0 16,-4 1 0-16,-6 4 0 0,-3 2 0 0,-2 1 0 16,-3 2 0-16,-2 0 0 0,1 4 0 0,1 0 0 15,-1 3 0-15,-3-1 0 0,2 2 0 0,-2 3 0 16,0-3 0-16,2 2 0 0,-2 1 0 0,4-4 0 15,-1 2 0-15,3-2 0 0,0 1 0 0,3-1 0 16,1 3 0-16,2-7 0 0,6 3 0 0,-1-2 0 0,4 0 0 16,1-1 0-16,0-3 0 0,0 0 0 0,3 0 0 15,2-2 0-15,2-2 0 0,9-5 0 0,-11 3 0 16,2-4 0-16,-1 1 0 0,13-4 0 0,-15 5 0 16,0-3 0-16,-4 2 0 0,0-1 0 0,-2 0 0 15,-8 3 0-15,-3 4 0 0,-1-4 0 0,-1 5 0 16,-4 0 0-16,-2-1 0 0,0 1 0 0,-3 1 0 15,-1 1 0-15,0 0 0 0,1 0 0 0,-2 1 0 16,2-1 0-16,2 2 0 0,0 2 0 0,-1-2 0 16,5 2 0-16,-3-2 0 0,4 2 0 0,-1-2 0 15,3 3 0-15,2-4 0 0,1 3 0 0,1 1 0 16,-2-5 0-16,-1 1 0 0,1-1 0 0,-1 1 0 16,-3 0 0-16,-3-2 0 0,0 1 0 0,1-2 0 15,1 1 0-15,-1 1 0 0,1-2-1366 0,-2 0-1478 16,2 2 654-16</inkml:trace>
  <inkml:trace contextRef="#ctx0" brushRef="#br1" timeOffset="183916.93">25581 13912 388 0,'0'0'459'0,"0"0"9"15,0 0 3-15,0 0 18 0,-10 0 29 0,10 0 26 0,0 0 2 16,-13-7-9-16,8 4-42 0,5 3-47 0,-5-3-56 16,5 3-96-16,-9 0-138 0,9 0-182 0,0 0-224 15,-13 5-303-15,-1-3-347 0,4 3-972 16,0 0 429-16</inkml:trace>
  <inkml:trace contextRef="#ctx0" brushRef="#br1" timeOffset="186218.02">26729 12463 3117 0,'6'-27'84'0,"2"3"74"16,-3 5-28-16,-2 2 11 0,-1 0 45 0,1 1 28 15,-3 4 19-15,0 0-4 0,-2-1-15 0,2 2 5 16,2 4-7-16,-4 0-14 0,1 2-20 0,-1 4-7 16,2 1 1-16,0 0 8 0,-17 16 12 0,5 6 4 15,0 5-4-15,0 2 0 0,-2 5-1 0,-1 17-2 0,-3 0-3 16,5 6-42-16,-2 0-4 0,-4 22-4 15,7-23-6-15,3 4-4 0,0 24-7 0,7-24-97 16,2 21-22-16,2-24 0 0,2 2 0 0,4-3 0 16,3 1 0-16,2 0 0 0,4 0 0 0,2-9 0 15,1-1 0-15,3-5 0 0,-6-9 0 0,2-3 0 16,2-1 0-16,-1-6 0 0,0-2 0 0,-4-8 0 0,0-2 0 16,-7-3 0-16,3-1 0 0,-2-1 0 0,-5-3 0 15,3-2 0-15,-2 0 0 0,-1-1 0 0,-5 0 0 16,12-5 0-16,-6 0 0 0,-2 1 0 0,0-2 0 15,2-2 0-15,-3 3 0 0,-3 0 0 0,2-2-341 16,0 1-231-16,-1 1-114 0,0-1-413 0,1 0-1190 16,-1-1 526-16</inkml:trace>
  <inkml:trace contextRef="#ctx0" brushRef="#br1" timeOffset="189633.37">27294 12383 42 0,'0'-5'324'15,"-3"2"-2"-15,3-3-2 0,0 2-2 0,3 0-1 16,-2-2 2-16,0 0 11 0,2 0-7 0,-2 2-3 15,-1-4 5-15,5 1-3 0,-5 4-1 0,3-3 0 16,2-3-6-16,-4 6-3 0,-1-5 3 0,0 3-13 16,0 2-25-16,0 3-37 0,4-1-11 0,-4 1-20 15,0 0-3-15,0 9-5 0,0 1 6 0,-1 4-12 16,-2 4-10-16,-1 10-9 0,-1 1-18 0,4 0-8 16,-3 4-16-16,3 0-11 0,1 1-90 0,0 1-33 15,1 1 0-15,4-4 0 0,-1 1 0 0,4-3 0 16,-2-1 0-16,4-4 0 0,-1-2 0 0,0-3 0 15,-1-4 0-15,3-4 0 0,0 2 0 0,-2-5 0 16,1-2 0-16,1-1 0 0,1-3 0 0,-1 0 0 0,2-2 0 16,1-3 0-16,0-3 0 0,-2-2 0 15,3-2 0-15,-1-2 0 0,0-2 0 0,-1-4 0 16,6-3 0-16,-6-5 0 0,2-2 0 0,-2-3 0 16,-3 0 0-16,-1-5 0 0,2 0 0 0,0-12 0 0,-1 1 0 15,-3 10 0-15,2-10 0 0,-3 12 0 0,0 1 0 16,-4 6 0-16,0-1 0 0,-1 10 0 15,-1 7 0-15,4 0 0 0,-4 5 0 0,0 2 0 0,-2 3 0 16,2 1 0-16,-3 14 0 0,3 2 0 0,-4 10 0 16,4 1 0-16,-5 6 0 0,6 2 0 0,-1 10 0 15,0-9 0-15,4 0 0 0,0-1 0 0,-3 0 0 16,5-1 0-16,0-3 0 0,-2-1 0 0,2-5 0 16,3-1 0-16,0-6 0 0,0-4 0 0,-3-3 0 15,3 0 0-15,-2-4 0 0,3-1 0 0,-1-4 0 16,0 1 0-16,2-3 0 0,-3-1 0 0,0-3 0 15,2-2 0-15,0-1 0 0,0-5 0 0,1-2 0 16,0-1 0-16,-1-3 0 0,-1 0 0 0,3-7 0 16,-1 0 0-16,-2-2 0 0,0 9 0 0,-2 1 0 15,0 3 0-15,-3 4 0 0,0 4 0 0,-2-1 0 16,2 2 0-16,0 4 0 0,-4 1 0 0,0 0 0 16,9 8 0-16,-8 2 0 0,3 1 0 0,0 1 0 15,-4-1 0-15,6 5 0 0,-2-1 0 0,-4-2 0 16,7 1 0-16,-5-4 0 0,3 1 0 0,-1-3 0 15,1 2 0-15,0-4 0 0,-1-3 0 0,0 3 0 16,1-4 0-16,0-1 0 0,2-2 0 0,3-1 0 16,0-2 0-16,-1-1 0 0,1-2 0 0,-1 1 0 0,5-5 0 15,-4-1 0-15,3-2 0 0,-1-2 0 0,-1 1 0 16,0-1 0-16,0 2 0 0,-5 6 0 0,1 1 0 16,-1 0 0-16,1 3 0 0,-4 1 0 15,1 1 0-15,-4 2 0 0,9 2 0 0,-5 2 0 0,-1 2 0 16,-1 4 0-16,-2-1 0 0,4 3 0 15,-3 0 0-15,3-2 0 0,0 4 0 0,-2-1 0 16,5-4 0-16,-3 0 0 0,1-1 0 0,2-2 0 0,-2-1 0 16,1 0 0-16,0-3 0 0,1-1 0 0,0-2 0 15,1 0 0-15,3-3 0 0,-4-2 0 0,3 0 0 16,-2-2 0-16,1-2 0 0,3 2 0 0,-5-3 0 16,3 4 0-16,-5-2 0 0,1 5 0 0,-1-1 0 15,3 3 0-15,-3 1 0 0,2 2 0 0,-7-1 0 16,7 6 0-16,0 1 0 0,-1 2 0 0,-1 0 0 15,-1 2 0-15,5-1 0 0,0 3 0 0,-1-2 0 16,-1-1 0-16,5 0 0 0,-3-5 0 0,1 2 0 16,1-1 0-16,2-3 0 0,-4-1 0 0,3-2-237 15,-3-1-144-15,0-3-38 0,-2 0-29 0,-3-5-34 16,1 0-37-16,-1-1-433 0,-4-3-1029 0,0-4 456 16</inkml:trace>
  <inkml:trace contextRef="#ctx0" brushRef="#br1" timeOffset="189767.64">28420 12343 3224 0,'-23'-25'363'0,"-3"1"-54"0,-1 1 22 0,4 0 14 16,0 3 4-16,2 1-23 0,5 6-36 0,2-1-43 16,3 4-48-16,3 2-22 0,3 1-18 0,1 3-36 15,4 1-48-15,0 3-65 0,0 0-111 0,15 1-159 16,-15-1-184-16,23 7-510 0,-9 1-1033 0,6 0 457 16</inkml:trace>
  <inkml:trace contextRef="#ctx0" brushRef="#br1" timeOffset="190001.16">28760 12237 5204 0,'-2'-10'602'0,"2"1"-116"0,-4 0 0 0,3 1-52 16,0 3-30-16,-3 0-46 0,7 0-141 0,-3 5-217 16,0 0 0-16,0 0 0 0,7 13 0 0,-3 2 0 15,3 3 0-15,5 7 0 0,-4 4 0 0,1-2 0 16,1 7 0-16,-1 1 0 0,-4-3 0 0,-1 4 0 15,1 0 0-15,-1 0 0 0,-4-5 0 0,3 1 0 16,-3-3 0-16,-3-3 0 0,2-8 0 0,-3-1 0 16,0-6-3-16,3 0-527 0,-3-3-53 0,0-2-73 15,0-4-415-15,-1-1-1158 0,5-1 512 0</inkml:trace>
  <inkml:trace contextRef="#ctx0" brushRef="#br1" timeOffset="191050.8">28756 12554 2919 0,'-8'-14'398'16,"3"4"-72"-16,1-1-12 0,0 3 11 0,2 0 7 15,-1-1-18-15,1 5-35 0,0-1-46 0,4-1-31 0,0 2-14 16,5 1-9-16,4 0-14 0,5-3-20 16,5 4-19-16,-3-2-10 0,17 3-9 0,0 0-18 15,0-4-23-15,1 4-22 0,1-1-19 0,-3-1-18 16,1 0-10-16,-6 0-12 0,1 0-5 0,-10-1-2 0,-1 0 3 16,-2-2 1-16,-7 3 4 0,0-2 2 15,-3-3 2-15,-4 4 4 0,1-2 0 0,-2 1 6 16,-4 1 6-16,0 0 7 0,2 4 8 0,-12-2 7 15,1 2 7-15,1 5 2 0,-7 3 6 0,2 2 4 0,-3 2 3 16,2 0-1-16,1 2 3 0,5 3 4 16,-2-1 6-16,-2-1-6 0,9 0 0 0,1-3 6 15,-1-1-5-15,3-1-5 0,0 0 17 0,4 0-4 16,1-4-3-16,4 0 5 0,-1-3 3 0,7 3-2 0,-3-6-3 16,3 0 8-16,2-2-9 0,3-2-12 0,0 0-52 15,-1-1 0-15,-2-3 0 0,2 1 0 0,-3-4 0 16,2 1 0-16,-2-3 0 0,3-1 0 0,-7 1 0 15,3-1 0-15,1-3 0 0,-4 2 0 0,1 3 0 16,-4 3 0-16,1 4 0 0,-3-3 0 0,0 5 0 16,-2 2 0-16,-3 1 0 0,0 0 0 0,12 7 0 15,-10-1 0-15,-1 4 0 0,0 1 0 0,1 1 0 16,-1 0 0-16,0 0 0 0,0 1 0 0,2-3 0 16,0 2 0-16,2-3 0 0,0 1 0 0,1-3 0 15,-1-1 0-15,0-2 0 0,6-1 0 0,-1-2 0 16,-3-2 0-16,6-1 0 0,-3-2 0 0,2-1 0 15,-2-1 0-15,4 1 0 0,-1-5 0 0,2-1 0 16,-2-1 0-16,1-4 0 0,5-3 0 0,-7 5 0 16,3-7 0-16,-1 4 0 0,0 2 0 0,0 2 0 15,-5 4 0-15,-2 1 0 0,-1 3 0 0,-3 1 0 16,4 2 0-16,-7 2 0 0,0 0 0 0,7 9 0 16,-5-5 0-16,-4 3 0 0,4 4 0 0,-4 0 0 15,2 1 0-15,2 0 0 0,0 0 0 0,-2-1 0 16,3 0 0-16,1-2 0 0,1-1 0 0,4 0 0 15,0-3 0-15,0 1 0 0,1-5 0 0,2-1 0 16,-2-2 0-16,4-2 0 0,-2-1 0 0,-1 2 0 0,1-5 0 16,-2 0 0-16,1 1 0 0,2-4 0 0,-4 3 0 15,1-2 0-15,-3 1 0 0,0 1 0 16,1 0 0-16,-3 2 0 0,0 1 0 0,0 1 0 0,-1 1 0 16,0 2 0-16,-4 1 0 0,0 0 0 0,0 0 0 15,10 6 0-15,-6-1 0 0,-1 1 0 0,0-1 0 16,1 1 0-16,0 1 0 0,1-3 0 15,3 2 0-15,2-1 0 0,2 0 0 0,-3-1 0 0,3-2 0 16,-1-1 0-16,3-3 0 0,-1-1 0 0,-1 1 0 16,2-4 0-16,-2 0 0 0,4-3 0 0,-1-1 0 15,1 0 0-15,-2-3 0 0,-2-3 0 16,-1 2 0-16,7-9 0 0,-8 7 0 0,2 1 0 0,-2 0 0 16,-2-1 0-16,-2 2 0 0,1 5 0 0,-4-1 0 15,1 2 0-15,0 5 0 0,-2 1 0 0,-2 2 0 16,0 0 0-16,-2 17 0 0,-3 0 0 0,2 2 0 15,-3 11 0-15,1 3 0 0,1 2 0 0,0 13 0 16,-1-1 0-16,0 1 0 0,1 0 0 0,0-1 0 16,3-10 0-16,1 9 0 0,-4-13 0 0,4 2 0 15,-4 0 0-15,-1 1 0 0,1 9 0 0,3-11 0 16,-4-5 0-16,1 6 0 0,3-4 0 0,-2-3 0 16,-2-2 0-16,4-7 0 0,-6-1 0 0,2-1 0 15,-1-5 0-15,2-4 0 0,-3 0 0 0,0-1 0 16,-4-5 0-16,2 0 0 0,-3-3 0 0,0-2 0 0,-4-5 0 15,-2-3 0-15,1-9 0 0,2-6 0 0,-3-3 0 16,11-2 0-16,-1-15 0 0,7-4 0 0,10-8 0 16,14-21 0-16,13-5 0 0,13 5 0 15,2 8 0-15,-15 24 0 0,4 4 0 0,0 7 0 0,-1 4 0 16,-11 11 0-16,3 3 0 0,-7 5 0 0,-2 7 0 16,-3 2 0-16,-7 5 0 0,-3 6 0 15,-3 1 0-15,-4 5 0 0,-9 11-327 0,-7 4-320 16,-7 2-557-16,-11 12-1302 0,-5-1 576 0</inkml:trace>
  <inkml:trace contextRef="#ctx0" brushRef="#br1" timeOffset="191684.51">28270 13266 219 0,'0'-16'551'0,"1"-2"27"0,-2 2 24 16,1 4 22-16,1 0-7 0,-1 3-19 0,2 2-43 0,-2 2-55 16,0 0-45-16,0 5-39 0,0 0-20 0,0 0-18 15,0 0-26-15,-9 23-30 0,4-8-30 0,-3 3-28 16,-1 7-26-16,0 0-24 0,3 0-194 15,-3 2-20-15,1-2 0 0,4-5 0 0,-1-3 0 0,1 0 0 16,1-1 0-16,1-5 0 0,1-1 0 0,0-4 0 16,1-2 0-16,2-3 0 0,-2-1 0 0,0 0 0 15,8-15 0-15,-4 5 0 0,-2-9 0 0,2-5 0 16,-1-4 0-16,-1-3 0 0,1 0 0 0,-2-4 0 16,3-13 0-16,1 2 0 0,-4 11 0 0,1 6 0 15,0 1 0-15,-1 9 0 0,-1 3 0 0,2 4 0 16,-1 1 0-16,0 4 0 0,1 2 0 0,0 4 0 15,-2 1 0-15,4 13 0 0,0-1 0 0,-2 8 0 16,6 7 0-16,-3 3 0 0,1 0 0 0,-2 2 0 16,3-1 0-16,0 1 0 0,1-1 0 0,-2-4 0 15,2-1 0-15,2-2 0 0,-1-9 0 0,-2-1 0 16,0-4 0-16,2-3 0 0,2-2 0 0,-2-1 0 16,4-5 0-16,0-3 0 0,-4-2 0 0,9-3 0 15,-1-4 0-15,-1-5 0 0,2-6 0 0,-1 2 0 0,1-6 0 16,-3-4 0-16,2 1 0 0,-1 0 0 15,2 2 0-15,-5-3 0 0,1 7 0 0,-5 7 0 16,0 3 0-16,-3 5 0 0,1 1 0 0,-1 6 0 16,1 2 0-16,-7 1 0 0,10 8 0 0,-4 3 0 0,1 6 0 15,-2 8 0-15,0 0 0 0,-1 4 0 16,-1 1 0-16,-1 1 0 0,0 3 0 0,-1-4 0 16,-3 0 0-16,3 1 0 0,-1-2 0 0,3-3 0 0,-1-7 0 15,0 3 0-15,0-5 0 0,-1-2 0 0,3-2 0 16,1-2-504-16,2 0-128 0,0-4-545 0,2 1-1273 15,2-5 564-15</inkml:trace>
  <inkml:trace contextRef="#ctx0" brushRef="#br1" timeOffset="192417.13">29038 13360 337 0,'5'-14'367'0,"-1"2"21"16,0-3 24-16,-4 4 32 0,-4 0 14 0,-1 3 13 16,-3-2-4-16,2 3-1 0,-5 0-10 0,0 2-14 15,2 0-17-15,-3 3-24 0,-1 2-18 0,-1 2-28 16,1 2-23-16,-5 0-27 0,7 2-30 0,-3 2-29 15,2 1-17-15,-1 3-29 0,3 2-18 0,1-3-32 16,4-1-150-16,0 1 0 0,1-1 0 0,0 0 0 16,3-5 0-16,2 3 0 0,4-2 0 0,2-2 0 15,-1-1 0-15,6 0 0 0,-1-5 0 0,6 1 0 16,-3-2 0-16,-3-1 0 0,2-2 0 0,1-4 0 16,0 1 0-16,-4 0 0 0,-1 1 0 0,-3 0 0 15,2 3 0-15,-4 1 0 0,5-1 0 0,-5 1 0 16,-1 2 0-16,-3 2 0 0,0 0 0 0,0 0 0 15,12 10 0-15,-8-3 0 0,-3 3 0 0,3 0 0 16,0 1 0-16,0-1 0 0,1 2 0 0,0-2 0 16,4-2 0-16,1 3 0 0,2-7 0 0,1 1 0 15,3 0 0-15,-2-4 0 0,4-1 0 0,0-5 0 16,1 1 0-16,-1-2 0 0,-3-4 0 0,2-1 0 16,1 0 0-16,-8-2 0 0,3-1 0 0,-3-3 0 0,2-1 0 15,-1-5 0-15,1 0 0 0,-2-2 0 16,-1-3 0-16,0 1 0 0,-3-4 0 0,-1-3 0 15,-1 4 0-15,0 2 0 0,-2 3 0 0,0 7 0 16,-4 1 0-16,2 5 0 0,0 3 0 0,-1 0 0 16,1 3 0-16,-1-1 0 0,1 2 0 0,0 3 0 0,0 2 0 15,0 0 0-15,0 0 0 0,0 0 0 16,0 0 0-16,0 0 0 0,0 0 0 0,0 0 0 0,-1 17 0 16,2-14 0-16,1 2 0 0,-2 0 0 15,2-1 0-15,0 0 0 0,-2-4 0 0,3 5 0 0,-2-3 0 16,-1-2 0-16,3 3 0 0,-3-3 0 0,2 6 0 15,-2-6 0-15,0 6 0 0,3-2 0 0,-3 2 0 16,0-3 0-16,1 2 0 0,1 0 0 16,-1 0 0-16,-1-2 0 0,1 2 0 0,-1 0 0 0,3-1 0 15,-3-4 0-15,0 3 0 0,0-3 0 0,0 5 0 16,0-5 0-16,0 0 0 0,-2 3 0 0,2-3 0 16,0 0 0-16,0 8 0 0,0-4 0 0,0 1 0 15,-2 4 0-15,1 1 0 0,-2 4 0 0,0-2 0 16,0 5 0-16,0 0 0 0,-1-1 0 0,0 0 0 15,2-1 0-15,-2 0 0 0,3-2 0 0,-2 0 0 16,2 0 0-16,-2-2 0 0,3-1 0 0,-1 1 0 16,0-1 0-16,-1 1 0 0,1 0 0 0,0-1 0 15,1-1 0-15,2 1 0 0,-2 1 0 0,2-4 0 16,-4 3 0-16,4-1 0 0,-2 1 0 0,-2 0 0 16,2-1 0-16,-2 1 0 0,-1-1 0 0,-1 2 0 15,1-1 0-15,-4-2-209 0,2 0-1122 0,1 1-1441 16,3-4 637-16</inkml:trace>
  <inkml:trace contextRef="#ctx0" brushRef="#br1" timeOffset="193434.03">29654 13125 326 0,'8'-16'493'0,"-5"3"16"0,0 2 12 0,1 2 6 15,0 4-14-15,-3-1-33 0,-2 0-19 0,1 6-17 16,0 0-8-16,0 0-10 0,0 0-13 0,-11 21-17 16,5-9-18-16,-1 6-27 0,-5 4-19 0,3 2-30 15,0 2-29-15,2 2-32 0,-1-2-21 0,2 1-71 16,-2 0-149-16,3-2 0 0,2-4 0 0,1-2 0 0,-1-1 0 16,3-2 0-16,0-1 0 0,3-4 0 15,-2 0 0-15,0-5 0 0,3 1 0 0,0-1 0 16,2-4 0-16,0 0 0 0,2-4 0 0,1-1 0 15,-4-1 0-15,3-4 0 0,2 1 0 0,1-6 0 0,0-4 0 16,0 2 0-16,-3 0 0 0,1 5 0 16,-5-1 0-16,2 1 0 0,-2 5 0 0,0-1 0 15,0 4 0-15,0 0 0 0,-4 2 0 0,0 0 0 16,9 9 0-16,-9-4 0 0,2 4 0 0,0 2 0 0,5 3 0 16,-3-2 0-16,0-1 0 0,0 1 0 0,1 0 0 15,0 1 0-15,4-3 0 0,2 2 0 16,0-4 0-16,0-2 0 0,-1-2 0 0,9 1 0 15,-6-3 0-15,8-1 0 0,-2-3 0 0,-2-2 0 0,3-1 0 16,-3-2 0-16,-1-1 0 0,0-1 0 0,-1-4 0 16,0-1 0-16,-2-3 0 0,2-3 0 0,-2 4 0 15,0-10 0-15,-2 4 0 0,-1-4 0 16,-2 8 0-16,-4-2 0 0,-3 5 0 0,3-1 0 0,-4 7 0 16,0 1 0-16,-4 2 0 0,1 4 0 0,-3 2 0 15,6 0 0-15,-19 8 0 0,10 2 0 0,-3 2 0 16,3 3 0-16,1 1 0 0,0 1 0 0,2 2 0 15,2-1 0-15,2 0 0 0,2-1 0 0,1-1 0 16,1-1 0-16,5-3 0 0,-1-1 0 0,2-2 0 16,1-1 0-16,3-2 0 0,1 0 0 0,6-4 0 15,-2-1 0-15,1-1 0 0,-3-2 0 0,3-3 0 16,-4 0 0-16,3-2 0 0,-3-1 0 0,1-2 0 16,-1-1 0-16,0-3 0 0,-1-3 0 0,2 1 0 15,-2-5 0-15,-1 5 0 0,-1-1 0 0,-2 3 0 16,-1 4 0-16,-2 1 0 0,2 2 0 0,-6 2 0 15,2 3 0-15,-4 2 0 0,0 0 0 0,0 0 0 16,3 13 0-16,-6-3 0 0,-1 3 0 0,3-2 0 16,-3 5 0-16,3-3 0 0,-3 4 0 0,4-5 0 15,-2 1 0-15,0-1 0 0,4-1 0 0,0-2 0 16,-1 0 0-16,3-2 0 0,0-2 0 0,1-1 0 16,2-1 0-16,0-1 0 0,1-2 0 0,2-2 0 15,3-1 0-15,-3-1 0 0,1-1 0 0,-1 0 0 16,1-3 0-16,2 0 0 0,2-3 0 0,-6 3 0 15,7-4 0-15,-6-1 0 0,-1 4 0 0,5-3 0 16,-8 5 0-16,1 0 0 0,-1 2 0 0,0 0 0 0,-2 1 0 16,0 3 0-16,0 0 0 0,-4 1 0 15,0 0 0-15,10 8 0 0,-6-3 0 0,-3 3 0 16,4-3 0-16,-5 2 0 0,0 2 0 0,4-1 0 0,-3 1 0 16,3 0 0-16,-4-2 0 0,3-3 0 0,-2 1 0 15,3 0 0-15,0-4 0 0,-4-1 0 0,9 3 0 16,-9-3 0-16,13-3 0 0,-6-1 0 15,5 1 0-15,-3-4 0 0,1 0 0 0,6-2 0 0,-5 3 0 16,-2 0 0-16,1 0 0 0,1 1 0 0,-5 2 0 16,-1 0 0-16,3 2 0 0,0 0 0 15,-3 1 0-15,3 1 0 0,-2 2 0 0,-1 0 0 0,-1 1 0 16,1 0 0-16,3 1 0 0,2 1 0 0,-6 0 0 16,1-1 0-16,3 0 0 0,-3 0 0 0,-1-2 0 15,0 1 0-15,-2-3-175 0,-2-1-230 0,0 0-63 16,0 0-67-16,0 0-76 0,-10-11-389 0,1 5-1083 15,-9-4 479-15</inkml:trace>
  <inkml:trace contextRef="#ctx0" brushRef="#br1" timeOffset="193601.19">29438 13055 6258 0,'-30'-14'230'15,"7"-2"-79"-15,8 6 34 0,8 2 1 0,3-3 30 16,7 1-37-16,5 0-50 0,9 0-21 0,11 2-33 15,8 2-27-15,18-2-59 0,-1 7-84 0,4 0-136 16,0 5-172-16,2-4-248 0,1 4-412 0,0 0-1151 16,-4-3 510-16</inkml:trace>
  <inkml:trace contextRef="#ctx0" brushRef="#br1" timeOffset="194849.96">31148 13324 4445 0,'5'-10'177'0,"2"0"-81"0,-1 0 29 16,1-2 63-16,-4 3 53 0,1-3 9 0,-1-1 3 16,-1 2-12-16,-2 1-19 0,0-1-3 0,-5 1-17 15,4 4-8-15,-3 0-17 0,-2 2-21 0,-1 3-2 16,-2 1 2-16,-3 2-8 0,-1 4-16 0,-4 1-10 15,-3 8-10-15,-3 1-8 0,1 1-27 0,9-3-77 16,-1 3 0-16,5-2 0 0,3 1 0 0,-2-1 0 16,7-2 0-16,1-2 0 0,1-2 0 0,4 0 0 15,4-2 0-15,3-2 0 0,2-4 0 0,3-1 0 16,-1-1 0-16,-3-3 0 0,6-3 0 0,-2-1 0 16,6-6 0-16,-9 5 0 0,0-4 0 0,-3-2 0 15,3-1 0-15,-5-2 0 0,0 2 0 0,1-1 0 16,-2 3 0-16,0 0 0 0,-4 2 0 0,2 4 0 15,-5 1 0-15,3 2 0 0,-1 1 0 0,-2 2 0 16,-1 2 0-16,0 0 0 0,0 0 0 0,-4 13 0 16,3-3 0-16,-2 1 0 0,2-1 0 0,-2 3 0 15,3 0 0-15,3 0 0 0,-2 3 0 0,6-5 0 16,-5-3 0-16,6 3 0 0,0-1 0 0,2-4 0 16,1-1 0-16,1-4 0 0,1-1 0 0,-1-1 0 15,4-5 0-15,0-4 0 0,2 0 0 0,-1-3 0 16,-6-1 0-16,11-8 0 0,-8 1 0 0,5-3 0 15,-5-3 0-15,3-2 0 0,2-14 0 0,0-2 0 16,-2 2 0-16,1-1 0 0,-2-3 0 0,2-2 0 16,-6 5 0-16,-2 10 0 0,-4 2 0 0,1 5 0 0,-5 10 0 15,1 0 0-15,-1 7 0 0,-2 3 0 16,-2 3 0-16,2 4 0 0,0 0 0 0,-17 17 0 16,8 0 0-16,-1 8 0 0,-3 5 0 0,-1 1 0 15,3 4 0-15,4 0 0 0,1 10 0 0,0 6 0 0,2-16 0 16,4 12 0-16,2-14 0 0,3 3 0 15,2-3 0-15,0-2 0 0,6-5 0 0,1-2 0 0,-3-7 0 16,1-4 0-16,2-2 0 0,3-3 0 0,-4-3 0 16,0-4 0-16,3-2 0 0,-2 0 0 0,4-5 0 15,-3-3 0-15,-2-2 0 0,1 0 0 0,-2-4 0 16,3-6 0-16,0-2 0 0,-4-3 0 0,0 1 0 16,2 5 0-16,-7 3 0 0,2 3 0 0,-4 3 0 15,-2 5 0-15,1 0 0 0,-2 3 0 0,-1 3 0 16,0 0 0-16,0 0 0 0,-14 18 0 0,7-5 0 15,1 0 0-15,2 2 0 0,1 2 0 0,0 0 0 16,-1-1 0-16,4-4 0 0,0 0 0 0,3 1 0 16,1-2 0-16,3-3 0 0,-1 1 0 0,5-2 0 15,-1 0 0-15,4-6 0 0,0 0 0 0,-1-2 0 16,-1-4 0-16,2 1 0 0,1-2 0 0,-1-3 0 0,0-1 0 16,1-2 0-16,0-3 0 0,2-5 0 15,-4 5 0-15,5-9 0 0,-2 0 0 0,0 0 0 16,2 3 0-16,-3-1 0 0,-4 9 0 0,-1 2 0 15,-4 4 0-15,-1 0 0 0,-1 3 0 0,0-1 0 0,-3 3 0 16,-1 2 0-16,0 0 0 0,0 0 0 16,2 11 0-16,-2-6 0 0,-2 2 0 0,0 1 0 15,2-2 0-15,-2 0 0 0,2 0 0 0,0 0 0 0,0-1 0 16,0-1 0-16,0 1 0 0,2-1 0 0,-2-4 0 16,1 3 0-16,-1-3 0 0,0 0 0 0,0 0 0 15,0 0 0-15,0 0 0 0,0 0 0 16,0 0 0-16,-3-15 0 0,0 10 0 0,0 2 0 0,-1 0 0 15,0 0 0-15,-3 2 0 0,7 1 0 0,-16 2 0 16,6 4 0-16,-3 1 0 0,0 5 0 0,2 0 0 16,-1 1 0-16,6 3 0 0,-2-1 0 15,2-3 0-15,2 4 0 0,4-4 0 0,2-1 0 0,4 0 0 16,0-2 0-16,3 1 0 0,5-1 0 0,3-2 0 16,3-1 0-16,1-3 0 0,-2-3 0 0,1 0 0 15,1-2 0-15,-2-3 0 0,6-4 0 0,-6 1 0 16,-2-2 0-16,10-4 0 0,-4-2 0 0,-1-4 0 15,-2-1 0-15,-2 2 0 0,4-7 0 0,-2 5 0 16,2 0 0-16,-5 1 0 0,-1 6 0 0,-5 2 0 16,-1 5 0-16,-4-1 0 0,4 5 0 0,-3 3 0 0,-1-1 0 15,-2 5 0-15,1 3 0 0,3 2 0 16,-6 4 0-16,1 4 0 0,1-1 0 0,-4 1 0 16,1 2 0-16,-1 1 0 0,-4-1 0 0,4 7 0 15,-2-8 0-15,0 1 0 0,-3-2 0 0,0-2 0 16,3-3 0-16,-2-3 0 0,-4 1 0 0,3-4 0 15,-3-2 0-15,-3 1-282 0,-1-5-90 0,-2-1-55 16,-2 0-61-16,-1-7-92 0,-2 1-427 0,0-2-1092 16,-3-7 484-16</inkml:trace>
  <inkml:trace contextRef="#ctx0" brushRef="#br1" timeOffset="194983.98">32388 12871 3556 0,'4'-26'276'0,"-2"1"-57"0,2-1 15 16,-3 7 17-16,-1 1 6 0,-2 1-13 0,-1 0-18 0,1 1-21 15,0 4-39-15,1 2-9 0,0 4-21 0,-2 0-41 16,3 1-57-16,-3 3-66 0,3 2-104 16,-9-4-106-16,0 8-125 0,0 1-131 0,-4 0-308 15,0 1-867-15,-5 1 384 0</inkml:trace>
  <inkml:trace contextRef="#ctx0" brushRef="#br1" timeOffset="195150.22">31645 12917 4228 0,'-14'-1'348'0,"8"-1"-194"16,2-3-10-16,1 3 23 0,3 2 13 0,10-9-34 0,1 3-14 16,8 1-37-16,11-1-18 0,2 3-10 0,3-3-39 15,4 5-57-15,14-4-88 0,-17 3-93 16,14 0-101-16,-14-2-126 0,0-1-340 0,-1-3-842 16,2 1 372-16</inkml:trace>
  <inkml:trace contextRef="#ctx0" brushRef="#br1" timeOffset="195383.92">32651 12421 263 0,'19'-5'537'0,"-6"4"-3"16,8 1 4-16,-21 0 2 0,43 3-5 0,-43-3-16 0,49 11-18 16,-29-4-28-16,-3 5-37 0,4 3-33 0,-5 7-34 15,0 0-25-15,-3 4-30 0,5 2-26 16,-6 2-30-16,-5 4-31 0,6 12-11 0,-9-10-24 15,-2 13-17-15,-2-1-18 0,-2-12-21 0,-6 16-13 0,-5-4-11 16,4 0-111-16,-3 0-1 0,-4 0 0 0,2-2 0 16,3-10 0-16,1-2 0 0,-1 0 0 0,0 0-24 15,-1-2-175-15,3-2-92 0,-1-7-80 0,0 1-130 16,2-10-634-16,3-4-1228 0,-1-1 543 16</inkml:trace>
  <inkml:trace contextRef="#ctx0" brushRef="#br1" timeOffset="195535.76">33100 13245 4040 0,'11'-17'378'0,"-11"17"-146"0,5-13-28 0,-5 13-31 15,0 0-45-15,9-15-35 0,-9 15-25 0,0 0-16 0,0 0-20 16,0 0-74-16,0 0-107 0,0 0-163 16,-52 37-505-16,33-20-883 0,-3 4 391 0</inkml:trace>
  <inkml:trace contextRef="#ctx0" brushRef="#br1" timeOffset="196066.59">27905 13863 3162 0,'-12'-5'168'16,"-2"-1"19"-16,3 0-30 0,0 0 23 0,0 0 72 15,2 1 31-15,0 2 4 0,1 0 4 0,2 1-31 0,1 1-7 16,1-2-1-16,4 3 9 0,0 0 16 16,0 0 10-16,19-3 10 0,0 1-5 0,13 0-5 0,0 2 0 15,19 0-2-15,11-5-99 0,3 8-186 16,32-2 0-16,2 0 0 0,5 1 0 0,2 3 0 0,5-1 0 15,3 1 0-15,8 2 0 0,-1-1 0 0,-1 0 0 16,0-5 0-16,-6-3 0 0,-3-2 0 0,-2 3 0 16,-11-3 0-16,-3 1 0 0,-32-2 0 0,-5 0 0 15,-1-3 0-15,-4 4 0 0,-17 2 0 0,-4-2 0 16,-3 2 0-16,-8-1 0 0,-5 3 0 0,-2-3 0 16,-5 1 0-16,0 1 0 0,-5 1 0 0,1-1 0 15,-5 1 0-15,0 0 0 0,0 0 0 0,0 0 0 16,-18 12-103-16,-1-5-699 0,1-1-413 0,-12 5-1316 15,-4-1 584-15</inkml:trace>
  <inkml:trace contextRef="#ctx0" brushRef="#br1" timeOffset="196403.54">28085 14037 3930 0,'-55'-10'378'0,"6"3"-138"0,15 0-103 0,8 3 28 16,3 2 64-16,6-2 47 0,7 2 4 0,1 1-41 16,1 1-34-16,6-2-10 0,2 2 5 0,0 0 3 15,0 0 6-15,48 5 9 0,-13-2-12 0,18 0-2 0,3 0-8 16,8 0-5-16,33 4-5 0,1-2-82 16,1 1-104-16,6-1 0 0,-6-3 0 0,5 5 0 15,3-5 0-15,-8 0 0 0,0 2 0 0,-5-2 0 0,-4 0 0 16,-30 3 0-16,4-1 0 0,-2-1 0 15,-9-2 0-15,-2 0 0 0,-15-2 0 0,-8 1 0 16,2-1 0-16,-12-1 0 0,-4 2 0 0,-2-1 0 16,-1 0 0-16,-2 1 0 0,-2 0 0 0,-7 0 0 0,9 0 0 15,-9 0 0-15,8 0 0 0,-8 0 0 16,10 2 0-16,-9 2 0 0,3-2 0 0,-2 3 0 16,0 0 0-16,-2-5-88 0,4 4-1263 0,1 0-1463 15,-5-4 647-15</inkml:trace>
  <inkml:trace contextRef="#ctx0" brushRef="#br1" timeOffset="196567.44">30241 14224 6157 0,'0'0'396'0,"-4"6"-97"0,4-6 27 0,0 0 1 0,-4 4-13 16,4-4-50-16,0 0-156 0,-4 2-108 0,4-2 0 15,0 0 0-15,3 5 0 0,-3-5 0 0,0 5-178 16,0-5-370-16,0 0-697 0,-8 4-1347 0,8-4 596 15</inkml:trace>
  <inkml:trace contextRef="#ctx0" brushRef="#br1" timeOffset="206117.09">6121 10468 8 0,'-5'1'268'0,"-1"2"-27"0,1-1-16 0,1 0-21 15,1 4-16-15,3-6-20 0,1 4-15 0,6 1-15 16,7-2-14-16,5-1-6 0,11 0-30 16,4-2-39-16,5 0-62 0,23-4-107 0,-5-4-187 0,0 1-332 15,5-1 147-15</inkml:trace>
  <inkml:trace contextRef="#ctx0" brushRef="#br1" timeOffset="207833.81">21651 9551 223 0,'-1'-4'435'0,"1"1"19"16,0 3 6-16,-4-4 5 0,4 4-13 0,0 0-22 15,-4-3-24-15,4 3-26 0,0 0-5 0,0 0-7 16,-1 15-13-16,2-6-4 0,2 3-24 0,-2 3-10 0,3 2-28 16,0 1-24-16,1 2-27 0,0-2-15 15,4 7-28-15,0-7-15 0,5 2-19 0,-1-4-9 16,6 3-14-16,0-2-12 0,-1-6-8 0,5 2-6 15,3-4-4-15,1-1-20 0,-1-5-88 0,4 1 0 0,-1-6 0 16,1-1 0-16,4-2 0 0,-3-3 0 0,2-1 0 16,-1-2 0-16,-4-1 0 0,3-1 0 15,-2 0 0-15,-2 0 0 0,-3 0 0 0,-1-1 0 0,-5 6 0 16,-1 1 0-16,-2 1 0 0,-5 0 0 0,3 2 0 16,-4 3 0-16,5 1 0 0,-4 1 0 15,1 0 0-15,-1 3 0 0,-3 0 0 0,2 0 0 16,-1 2 0-16,3 1 0 0,-1 0 0 0,0 0 0 0,0 1 0 15,1-2 0-15,0 2 0 0,1-4 0 0,1 3 0 16,5-3 0-16,-1 0 0 0,-1-4 0 16,4 0 0-16,0 0 0 0,-1-3 0 0,0 2 0 0,2-3 0 15,-2-2 0-15,-1 2 0 0,2-1 0 0,1-4 0 16,-5 2 0-16,3 0 0 0,1-2 0 0,-6 2 0 16,2 1 0-16,-3 2 0 0,1 0 0 0,-1-1 0 15,0 4 0-15,6-1 0 0,-9 3 0 0,2 2 0 16,2 1 0-16,-3 1 0 0,-1 0 0 0,-1 2 0 15,-1 1 0-15,-1 0 0 0,4 2 0 0,-2 0 0 16,0-1 0-16,1 0 0 0,-1-2 0 0,1 0 0 0,-1-1 0 16,5 2 0-16,-3-4 0 0,1-2 0 15,1 1 0-15,1-2 0 0,-1-1 0 0,2 0 0 16,3 0 0-16,-1-1 0 0,-5-2 0 0,0 1 0 16,3-1 0-16,-3-2 0 0,2 0 0 0,-4 2 0 0,5-1 0 15,-3-3 0-15,1 3 0 0,-1-3 0 0,0 1 0 16,-2 0 0-16,2 1 0 0,-3-2 0 15,2 2 0-15,-5 1 0 0,2 1 0 0,-3 0 0 0,3 2-1366 16,0-1-1478-16,-8 2 654 0</inkml:trace>
  <inkml:trace contextRef="#ctx0" brushRef="#br1" timeOffset="207983.77">23807 9863 208 0,'13'-1'588'0,"-4"-1"26"0,-4 0 44 16,3-1 35-16,-4-1-9 0,1 0-28 0,0 0-50 15,-1-1-57-15,-2 0-56 0,1 1-49 0,-2 0-85 16,3 0-115-16,5 0-142 0,1-2-152 0,3 3-182 16,0 3-181-16,-2-2-622 0,2 2-1119 0,-2 0 495 15</inkml:trace>
  <inkml:trace contextRef="#ctx0" brushRef="#br1" timeOffset="210351.84">20097 10041 34 0,'0'-11'244'0,"4"-1"-4"16,-4-3-12-16,-2 2-15 0,-3-3-21 0,2 0-19 16,-5-1-11-16,1-1-21 0,-4 2-15 0,-4-8-11 0,-3 3-12 15,-1 1-10-15,-4-2-9 0,-2 1-6 0,-5-1-19 16,-2 1-1-16,0 4-9 0,-2-3-20 16,-11 0-12-16,10 4-15 0,-16 0-2 0,0 1-11 15,1 3-11-15,-3 1 2 0,-1 5-1 0,-1 2 3 0,1 2 0 16,1 1-1-16,-1 2 2 0,2 4 4 0,-3 4 6 15,1-1 1-15,0 2 8 0,-1 2 3 0,8 2 2 16,-3 3 1-16,3-1 8 0,10-1-4 0,-8 6 1 16,9-3-1-16,-7 10 2 0,1-1-6 0,10-7 1 15,-4 12 1-15,-4 0 3 0,13-6-7 0,-7 10 6 16,10-7 0-16,-7 10-4 0,7 2 2 0,6-10 0 16,-4 15 1-16,4-3-2 0,4 2-2 15,2 1 1-15,5 0-1 0,6-13-2 0,2 15 1 0,4-12 6 16,5 11-3-16,1 2 1 0,0-15 1 0,12 13 0 15,4-1-5-15,1-2 2 0,1 2-4 0,2-6 3 16,4-2-3-16,4 0-1 0,1-4-14 0,2-2-11 16,3-3-1-16,3-3-3 0,2-5-9 0,4 1 5 15,1-6-4-15,-3 1 3 0,3-4 6 0,-1-3 1 16,0-2 2-16,-16-1 6 0,14-3 3 0,-11-1 9 16,-5-2 9-16,16-2 11 0,-1-1 5 0,-12-1 10 15,-1-2 6-15,16-1 7 0,-18-4 0 0,2 2 1 16,12-8 1-16,-12 4 1 0,11-7-2 0,-4-2 2 15,-11 5-4-15,13-9-4 0,-2 0-2 0,-13 3-1 16,10-7-2-16,-5-4-2 0,-2-3 4 0,-1 0-1 16,-2-1-3-16,-4-4-3 0,-1 3 0 0,-5-5-5 15,-2 1-2-15,-1-3-2 0,-3 0-1 0,-1-2 0 16,0-1 2-16,-6-1 1 0,-1-3 1 0,-3 0 0 16,-5-1-5-16,0 1 2 0,-4 2-4 0,-1-3-1 0,-5 2 3 15,-4 6-3-15,1-1 0 0,0 14-4 0,-1-1 2 16,-2 3-1-16,0 3-6 0,-3 0-11 15,1 7-14-15,-1 2-21 0,5 6-40 0,-4 2-35 16,0 2-53-16,4 0-41 0,-2 5-259 0,4 1-506 0,3-2 225 16</inkml:trace>
  <inkml:trace contextRef="#ctx0" brushRef="#br1" timeOffset="210518.07">20606 9976 199 0,'5'6'405'0,"-1"0"19"0,2-1 0 16,-3-3-15-16,-2 2-35 0,-1-4-33 16,3 4-40-16,-3-4-50 0,2 2-87 0,-2-2-109 0,4 5-129 15,1-3-161-15,-1 3-272 0,0 0-549 0,1-3 244 16</inkml:trace>
  <inkml:trace contextRef="#ctx0" brushRef="#br1" timeOffset="211400.5">5927 12359 224 0,'5'2'281'0,"0"-1"-6"0,0 1-6 16,0 0-8-16,1-2-5 0,2 1-6 0,-8-1-24 0,13 0-20 15,-6-1-25-15,0 1-31 0,6 0-69 16,-4 1-115-16,1 0-167 0,4 0-204 0,-1 2-437 0,6-4 193 16</inkml:trace>
  <inkml:trace contextRef="#ctx0" brushRef="#br1" timeOffset="211785.91">7820 12626 73 0,'0'0'64'16,"0"0"-88"-16,19-3-24 0,-9 3 12 0</inkml:trace>
  <inkml:trace contextRef="#ctx0" brushRef="#br1" timeOffset="-212696.51">23139 12509 213 0,'6'-4'546'0,"-2"2"4"0,1-2 4 16,0 1-4-16,-1 0-14 0,0 2-10 0,-4 1-20 0,13 0-10 15,-8 2-33-15,0 0-28 0,0 2-30 0,-1 1-28 16,4 1-26-16,-2 1-26 0,3 2-29 0,-1-1-27 15,3 2-19-15,3-1-20 0,0 0-21 0,2-1-105 16,2-1-104-16,1-2 0 0,3 1 0 0,4-5 0 16,5 2 0-16,-3-3 0 0,4-4 0 0,-1 2 0 15,1-4 0-15,-2-3 0 0,4 0 0 0,-1-3 0 16,-4-2 0-16,3-1 0 0,0-2 0 0,-1-1 0 16,-2 3 0-16,-2-3 0 0,-3 1 0 0,-7 6 0 15,2 0 0-15,-5 3 0 0,-2 2 0 0,-5 1 0 16,2 0 0-16,-4 3 0 0,3 2 0 0,-8 0 0 15,10 4 0-15,-6 0 0 0,-1 1 0 0,1 1 0 16,2 2 0-16,-1 1 0 0,1 1 0 0,-2-1 0 16,3 2 0-16,0-3 0 0,5 1 0 0,-3-2 0 15,5-1 0-15,2 1 0 0,2-1 0 0,0-1 0 16,3-1 0-16,-1-1 0 0,-2-3 0 0,4 0 0 16,-1 1 0-16,0-2 0 0,-1 0 0 0,1-1 0 15,-2 0 0-15,1 0 0 0,-3-3 0 0,2-1 0 16,-6 4 0-16,7-3 0 0,-7 0 0 0,0 1 0 15,0 2 0-15,-2 1 0 0,-3 0 0 0,0 0 0 0,-1 1 0 16,1 0 0-16,-2 0 0 0,1 2 0 0,-1-1 0 16,2 1 0-16,-2 1 0 0,3 2 0 15,-2-2 0-15,1 0 0 0,1-1 0 0,4 4 0 0,0-3 0 16,0-1 0-16,1 0 0 0,0 0 0 0,-1-2 0 16,7-2 0-16,-2 1 0 0,2-3 0 0,-2 0 0 15,-4-1 0-15,-1-2 0 0,3-4-1366 0,0 4-1478 16,2-2 654-16</inkml:trace>
  <inkml:trace contextRef="#ctx0" brushRef="#br1" timeOffset="-212580">25152 12458 53 0,'0'0'512'16,"0"0"3"-16,0 0 2 0,0-9-23 0,0 9-47 16,-8-9-45-16,8 7-42 0,0 2-98 0,-5-5-156 15,1 5-201-15,-5 0-501 0,9 0-645 0,-15 6 286 16</inkml:trace>
  <inkml:trace contextRef="#ctx0" brushRef="#br1" timeOffset="-205213.73">24762 11226 280 0,'3'-4'282'0,"-1"-2"-7"0,1 4-8 0,-1-3-15 0,0-1-6 16,-1 1-13-16,3 0-8 0,-3-2-10 0,0 1-4 15,2 0-9-15,-3-1-18 0,1 0-18 16,-1-3-9-16,-4 2-19 0,0-3-20 0,-2 0-8 16,-3-5-7-16,3 3-10 0,-8-2-13 0,-4-2 0 0,-3-1-20 15,-2 0-5-15,0 0-7 0,-2 1-1 0,-1 0-13 16,-2 3-2-16,0-1-2 0,0 3-5 15,-3 0-8-15,-1 2 0 0,0 0 6 0,0 3-8 0,-2-1-7 16,-2 4 14-16,0 0-14 0,-1 1 6 0,-2 3-8 16,3 2 4-16,-15 2-8 0,15-1-2 0,-1 2-6 15,-2 1-10-15,-10 6 3 0,10-4-6 0,2 2-1 16,-14 5 5-16,15 0-1 0,0 0-2 0,2 0-2 16,-12 8 7-16,13-5 0 0,2 3-5 0,-10 8 4 15,10-7 0-15,-9 5 1 0,14-3 0 0,-3 1 0 16,3 2 8-16,-6 9-4 0,7-7-1 0,4 0 6 15,-6 9-1-15,4 3 1 0,3 2 0 0,3 0-3 16,3 2 4-16,4-12 4 0,1 4 0 0,5 9-3 16,-1 2-1-16,5 0 2 0,0 0-3 0,5-2 3 15,-1 1 2-15,7 1-3 0,-3-12-2 0,5 8 12 16,6-2-7-16,4 1 1 0,-4-16-7 0,4 3 6 16,9 7-2-16,4 0 0 0,0-2 2 0,3-3 0 15,-7-11 3-15,13 9-9 0,1-8 8 0,-1 1-7 16,6-3 4-16,-16-7-5 0,16 3 14 0,-3-1-8 0,5-2 3 15,-16-3-1-15,16-1-4 0,-3-1 4 16,5-3-3-16,-4-3 0 0,2 0-2 0,-14-4 2 0,15 2 9 16,-4-5 1-16,-9-1 9 0,11 0 2 0,-14-1 3 15,19-4 6-15,-7-1 0 0,1 1 7 16,-3-2-7-16,3-3 3 0,-2-3 18 0,-2-1-11 0,-3-3 2 16,3-4-4-16,-2 3 1 0,-3-3-7 0,-10 7-1 15,11-15-3-15,-6 0-3 0,3-2-3 0,-7-3-5 16,-1-2 0-16,-4-2-4 0,-2-6-1 0,-8-1 4 15,-4-4-6-15,-7 0 16 0,1-2-21 0,-7 3 4 16,-8 2-1-16,-4 2 0 0,-5 3-4 0,-3 0-4 16,-3 7 8-16,-8 1-6 0,6 10 0 0,-9-8-6 15,2 12 6-15,1 3-2 0,-2 0-3 0,-2 3-2 0,1-1-24 16,0 1-21-16,-3 1-49 0,8 5-41 16,-4-2-89-16,7 1-111 0,0 1-317 0,10 3-711 15,1-1 314-15</inkml:trace>
  <inkml:trace contextRef="#ctx0" brushRef="#br1" timeOffset="-205062.47">25549 11393 3371 0,'-6'0'-33'15,"6"0"-50"-15,-13-4-199 0,7 0-135 0,1 1-9 16,-5-2-462-16,-1-1 204 0</inkml:trace>
  <inkml:trace contextRef="#ctx0" brushRef="#br1" timeOffset="-203246.23">23824 12421 110 0,'0'0'377'16,"0"0"-6"-16,0 0 10 0,0 0 12 0,0 0-1 15,5 0-2-15,-5 0-9 0,0 0-23 0,8 0-17 16,-8 0-15-16,0 0-16 0,10-1-14 0,-10 1-16 16,9 0-15-16,-9 0-19 0,4 1-14 0,-4-1-22 15,0 0-12-15,0 0-13 0,0 0-16 0,6 0-13 16,-6 0-13-16,0 0-22 0,0 0-17 0,0 0 2 15,0 0-10-15,0 0-11 0,0 0-3 0,0 0-14 16,0 0-5-16,0 0-7 0,0 0-6 0,7-1 0 16,-7 1-4-16,0 0-12 0,0 0 5 0,0 0-6 15,0 0-12-15,0 0 1 0,0 0 11 0,0 0-13 16,0 0 2-16,0 0-2 0,0 0-10 0,0 0 7 0,0 0 8 16,0 0-18-16,0 0 8 0,0 0-7 15,0 0 9-15,0 0-9 0,0 0-4 0,0 0-3 16,0 0 2-16,0 0-3 0,0 0 1 0,0 0-1 15,0 0-1-15,0 0 3 0,0 0-6 0,0 0 7 0,0 0-4 16,0 0-21-16,0 0-23 0,0 0-30 16,0 0-32-16,0 0-49 0,0 0-56 0,0 0-75 15,0 0-87-15,0 0-99 0,0 0-535 0,0 0-1091 0,0 0 482 16</inkml:trace>
  <inkml:trace contextRef="#ctx0" brushRef="#br1" timeOffset="-200329.87">24782 10759 215 0,'2'-5'638'0,"-1"0"36"16,2 3 8-16,-2-2-17 0,1 2-23 15,-2 2-36-15,3-4-47 0,-2 0-43 0,-1 4-37 0,0 0-26 16,0 0-26-16,9 10-26 0,-5-5-27 0,0 3-21 16,0 2-27-16,-2-1-145 0,3 7-181 0,1 1 0 15,-4 0 0-15,3 0 0 0,-2-1 0 0,-1-5 0 16,3 1 0-16,-1 5 0 0,-4-7 0 0,3 0 0 16,-1 0 0-16,2-1 0 0,-2-4 0 0,0 3 0 15,-1-5 0-15,3 1 0 0,1-2 0 0,-5-2 0 16,17-4 0-16,-2-4 0 0,6-2 0 0,8-5 0 15,6-3 0-15,11-8 0 0,3-5 0 0,5 1 0 16,23-16 0-16,2 0 0 0,-5-1 0 0,8 4 0 16,-26 12 0-16,27-12 0 0,-29 16 0 0,3 1 0 15,-7 2 0-15,1 5 0 0,-17 3 0 0,-2 2 0 16,-4 1 0-16,-3 2 0 0,-7 5 0 0,-3-2 0 16,-3 5 0-16,-3-1 0 0,-3 2 0 0,2-2 0 0,-3 2 0 15,-1-1 0-15,1 2 0 0,-5 1 0 16,6-2 0-16,-6 2 0 0,0 0 0 0,9 3 0 15,-9-3 0-15,3 3 0 0,-3-3 0 0,1 7 0 16,-1-7 0-16,0 4 0 0,-1-1 0 0,2 1 0 16,-1 1 0-16,0 0 0 0,0-5 0 0,0 5 0 0,0-1 0 15,0-1 0-15,0-3 0 0,0 7 0 0,0-7 0 16,0 4 0-16,0-4 0 0,0 5 0 0,0-5 0 16,-4 5 0-16,4 0 0 0,-5 0 0 0,-1-1-365 15,-2 4-940-15,-2-1-1413 0,-8 3 625 16</inkml:trace>
  <inkml:trace contextRef="#ctx0" brushRef="#br1" timeOffset="-188063.37">11831 15217 52 0,'-10'-9'406'15,"2"5"15"-15,1-6 21 0,2 6 8 0,1-3 0 16,0 4-5-16,1-1-15 0,1 0-15 0,2 4-14 16,0-6-5-16,0 6 3 0,0 0-16 0,0 0 1 15,0 0-7-15,19 10-11 0,-10-3-19 0,-1 3-13 16,3 5-20-16,0 1-23 0,5 4-14 0,-3 4-24 15,2-1-95-15,3 1-158 0,-1 2 0 0,3-4 0 0,3 2 0 16,3-4 0-16,2-2 0 0,4-3 0 0,1-1 0 16,5-4 0-16,-2-4 0 0,15-1 0 0,-13-4 0 15,2-3 0-15,11-4 0 0,2-1 0 0,-15-2 0 16,0-2 0-16,12-4 0 0,-4-3 0 16,-9 2 0-16,-1 0 0 0,-3 1 0 0,0 1 0 0,-6-1 0 15,0 2 0-15,-9 3 0 0,0 2 0 0,-2 2 0 16,-4 1 0-16,-1 3 0 0,0-2 0 15,-2 3 0-15,0 2 0 0,-3 2 0 0,2 0 0 16,-1 4 0-16,3 0 0 0,-2 0 0 0,1 1 0 0,0-1 0 16,0 3 0-16,5 1 0 0,-2-4 0 0,3 1 0 15,0 0 0-15,3-2 0 0,0-2 0 16,3 1 0-16,0-3 0 0,9-3 0 0,-9 1 0 16,6-6 0-16,-5 4 0 0,6-6 0 0,-1-2 0 0,-5 5 0 15,4-7 0-15,4-2 0 0,-2-1 0 0,-4 1 0 16,3 1 0-16,0 1 0 0,-7 5 0 0,-3-1 0 15,2 3 0-15,-1 3 0 0,-4 1 0 0,-4 2 0 16,4 1 0-16,-3 5 0 0,1 1 0 0,0 2 0 16,-2-1 0-16,2 7 0 0,-1-2 0 0,-2 1 0 15,2 3 0-15,1-4 0 0,1 0 0 0,2-1 0 16,1-1 0-16,-2-2 0 0,1-4 0 0,5 1 0 16,1-5 0-16,-1 0 0 0,7-2 0 0,-4-3 0 15,6-1 0-15,2-3 0 0,0-2 0 0,0-2 0 16,0-1 0-16,-2 0 0 0,1 0 0 0,0-2 0 15,-1 0 0-15,-1 4 0 0,0 2 0 0,-3 1 0 16,-6 4 0-16,0-1 0 0,-6 3 0 0,3 1 0 16,-5 3 0-16,1-2 0 0,1 2 0 0,5 2 0 15,-3 0 0-15,2 2 0 0,-4-2 0 0,2 1 0 16,2 1 0-16,-2-1 0 0,4 5 0 0,0-8 0 16,1 2 0-16,-1 0 0 0,2-3 0 0,0-2 0 15,-1 4 0-15,11-10 0 0,-4-1 0 0,3 0-1366 16,0-2-1478-16,-2 0 654 0</inkml:trace>
  <inkml:trace contextRef="#ctx0" brushRef="#br1" timeOffset="-187229.63">19341 15252 385 0,'-8'-1'522'0,"2"0"38"0,-2 1 14 16,8 0-5-16,-9-3-17 0,5 1-20 0,2 0-34 0,2 2-11 15,0 0-16-15,15-5-15 0,3 3-23 0,10 1-21 16,5-4-23-16,6 2-24 0,19 1-25 0,5 0-23 16,0 3-23-16,31-3-259 0,-3 0-35 15,-26 4 0-15,30 0 0 0,-29 1 0 0,26 0 0 0,-23-3 0 16,23 4 0-16,-28-2 0 0,-1 0 0 0,-2 2 0 15,-1-1 0-15,-4 3 0 0,-3-3 0 0,-14 0 0 16,-3-2 0-16,-4 1 0 0,-4-1 0 0,-10 1 0 16,-5 0 0-16,-3-1 0 0,-2-1 0 0,-3 2 0 15,1-2 0-15,-6 0 0 0,0 0 0 0,0 0 0 16,-24 2 0-16,1 0-463 0,-4-1-199 0,-9 3-516 16,-1-1-1276-16,-1 0 564 0</inkml:trace>
  <inkml:trace contextRef="#ctx0" brushRef="#br1" timeOffset="-186978.67">19705 15532 167 0,'-32'4'499'0,"1"-4"10"0,12 2 40 0,5 0 53 15,3-1 12-15,4-2-17 0,1 1-25 0,3-4-34 16,3 4-21-16,7-7-24 0,4 4-26 0,8-4-29 16,10 1-27-16,2 2-30 0,5 0-30 0,18-2-27 15,1 4-162-15,2-1-162 0,1 3 0 0,5 4 0 16,3-4 0-16,-3 3 0 0,4-2 0 0,27-1 0 15,-32 6 0-15,2-2 0 0,-2-1 0 0,0-2 0 16,-2 3 0-16,-4-1 0 0,-2-2 0 0,-16-1 0 16,2 2 0-16,-4-1 0 0,-7-2 0 0,-1 1 0 15,-6 0 0-15,-9 1 0 0,0-1 0 0,-1-1 0 16,-1-1 0-16,-4 1 0 0,2 0 0 0,-1-1-527 16,-3-1-751-16,-1 1-1384 0,-4 2 613 0</inkml:trace>
  <inkml:trace contextRef="#ctx0" brushRef="#br1" timeOffset="-186810.08">21430 15595 4950 0,'3'-4'520'0,"-3"0"-175"0,0 4 40 16,-3-9 32-16,3 4-63 0,0-2-84 0,0 4-67 16,-1-2-45-16,-2 1-55 0,2 1-69 0,1 3-79 15,0 0-105-15,-12 0-133 0,12 0-153 0,-20 4-217 16,2 2-376-16,-10 5-1115 0,-5-1 493 0</inkml:trace>
  <inkml:trace contextRef="#ctx0" brushRef="#br1" timeOffset="-185562.89">2577 16252 2962 0,'-1'-7'183'15,"-4"3"-15"-15,2-2-43 0,2 2 54 0,1-1 39 16,0 5 26-16,-4-4 1 0,4 4-21 0,-4-4-25 15,4 4-2-15,0 0 12 0,0 0 14 0,0 0 13 16,8 16 3-16,-2-8 14 0,3 6-4 0,2 2-4 16,0 1-6-16,3-1-13 0,4 9-13 0,1-3-18 15,3 0-20-15,2-1-18 0,2 3-12 0,-1-4-9 16,6-3-29-16,0 0-107 0,2-3 0 0,4-2 0 16,-1-4 0-16,12 0 0 0,-7-6 0 0,-2-1 0 15,18-3 0-15,-1-5 0 0,-3-2 0 0,-2-4 0 16,0-5 0-16,-5 0 0 0,2 0 0 0,1 0 0 15,-3-2 0-15,-13 2 0 0,2 2 0 0,-2-2 0 16,-1 4 0-16,-1 0 0 0,-2 2 0 0,-3 4 0 16,-7 2 0-16,-3 4 0 0,0 2 0 0,-3 2 0 15,-2 4 0-15,4 2 0 0,-3 5 0 0,3 2 0 16,-2 5 0-16,6 2 0 0,-5-1 0 0,3 3 0 16,0-3 0-16,-1-1 0 0,2 2 0 15,6-2 0-15,-1-3 0 0,7-4 0 0,2-2 0 16,-2-1 0-16,6-6 0 0,4-1 0 0,-1-4 0 0,12-5 0 15,-10 0 0-15,10-4 0 0,-1-2 0 0,-1-2 0 16,-14-1 0-16,0 0 0 0,2-2 0 0,-5 1 0 16,3-3 0-16,-3 1 0 0,-3 2 0 0,0 5 0 15,-2 0 0-15,0 2 0 0,-13 5 0 16,0 0 0-16,-1 1 0 0,1 3 0 0,-1 3 0 16,5 0 0-16,-7 1 0 0,6 4 0 0,-2-1 0 0,2 3 0 15,-2 0 0-15,0-1 0 0,1 0 0 0,0 1 0 16,1-1 0-16,1-2 0 0,0 1 0 0,3-2 0 15,8-3 0-15,-8-3 0 0,7 1 0 0,3-4 0 16,0-4 0-16,1 4 0 0,-2-9 0 0,2 0 0 16,0-1 0-16,4-2 0 0,5-9 0 15,-6 5 0-15,10-7 0 0,-13 7 0 0,-1 0 0 16,4 2 0-16,-5 1 0 0,1 3 0 0,-3 6 0 0,-9 2 0 16,-1 2 0-16,1 3 0 0,-7 0 0 0,1 3 0 15,-2 5 0-15,-1 0 0 0,-1 5 0 16,1 1 0-16,-2-5 0 0,1 8 0 0,0 0 0 15,0-2 0-15,0 0 0 0,0-2 0 0,1-1 0 16,-1-1 0-16,5 0 0 0,1-2 0 0,2-2 0 16,4-4 0-16,-1-1 0 0,8-4 0 0,0 1 0 15,4-1 0-15,-4-5 0 0,7-1 0 0,-2-4 0 16,4-1 0-16,-4-1 0 0,1-4 0 0,0 0 0 16,-3 0 0-16,2-2 0 0,-1-2 0 0,-4 4 0 15,3 2 0-15,-2-3 0 0,-6 4-437 0,5 0-856 16,-6 6-1400-16,-5 4 620 0</inkml:trace>
  <inkml:trace contextRef="#ctx0" brushRef="#br1" timeOffset="-185445.98">6925 16296 48 0,'0'0'624'0,"9"-6"38"0,-9 6 41 0,9-6 9 16,-9 2-72-16,0 4-68 0,0-8-87 0,0 8-137 15,-9-2-190-15,-1 2-244 0,-20 0-323 0,-9 7-335 16,-23 12-804-16,-41 5 357 0</inkml:trace>
  <inkml:trace contextRef="#ctx0" brushRef="#br1" timeOffset="-183246.42">2076 13942 389 0,'25'-9'407'0,"0"-2"12"0,2 0 7 0,-3-1 1 15,6-1 5-15,-6 2 6 0,0 0 5 0,0-1-9 16,-6 3-8-16,-4-2 0 0,-2 5-7 0,-5-2 1 16,4 2-6-16,-9 1-10 0,2 1-19 0,0-1-30 15,-4 0-33-15,0 5-33 0,-9-9-27 0,-3 5-26 16,-4 0-218-16,-6 0-18 0,-5 3 0 0,-7-2 0 16,-3 6 0-16,-13 0 0 0,-2 0 0 0,-1 3 0 15,1 0 0-15,-3 3 0 0,0-2 0 0,5 5 0 16,13-2 0-16,-1-1 0 0,-12 3 0 0,11-2 0 15,8 0 0-15,1 2 0 0,2-5 0 0,10-1 0 16,-1 1 0-16,1-2 0 0,5 2 0 0,3-2 0 16,0-3 0-16,6 5 0 0,0-1 0 0,0-2 0 15,4 2 0-15,3 0 0 0,-2 3 0 0,3 0 0 16,1 1 0-16,0 1 0 0,0 0 0 0,3 5 0 16,-3 3 0-16,3 4 0 0,-3 7 0 0,0 0 0 15,-3 6 0-15,1 12 0 0,-4 2 0 0,-3 1 0 16,-7-2 0-16,0 9 0 0,5 0 0 0,-8 26 0 0,-8-7 0 15,5-19 0-15,-3 21 0 0,-2 2 0 0,12-21 0 16,-5 26 0-16,0-27 0 0,-2 25 0 0,-1-2 0 16,12-22 0-16,-11 26 0 0,3-2 0 15,2-2 0-15,-3-3 0 0,6-21 0 0,0 3 0 16,-8 19 0-16,7-23 0 0,0 23 0 0,-4-25 0 0,4-3 0 16,2 0 0-16,-3 0 0 0,2 0 0 15,-3 0 0-15,2-3 0 0,0-2 0 0,-4-3 0 16,6-8 0-16,-1-2 0 0,0-4 0 0,4-3 0 15,0 1 0-15,1-3 0 0,3-8 0 0,-2 1 0 16,3-6 0-16,-1 0 0 0,2-4 0 0,-2-1 0 16,1 1 0-16,1-2 0 0,3-3 0 0,-1 1 0 15,-1-2 0-15,-2-2 0 0,18 3 0 0,-6-4 0 16,7-3 0-16,0 1 0 0,8-2 0 0,6-1 0 16,-4 2 0-16,3-1 0 0,4-5 0 0,2 3 0 15,12 0 0-15,-13 1 0 0,0 0 0 0,2 0 0 16,-7 0 0-16,-2 0 0 0,0 1 0 0,-11 2 0 15,-1 1 0-15,2 0 0 0,-11 2 0 0,-1 0 0 0,-2-1 0 16,-6 1 0-16,0 0 0 0,0 0 0 0,0 0 0 16,10 3 0-16,-10-3 0 0,0 0 0 15,0 0-216-15,0 0-503 0,0 0-491 0,-16 9-1310 16,16-9 580-16</inkml:trace>
  <inkml:trace contextRef="#ctx0" brushRef="#br1" timeOffset="-183128.51">1781 16670 234 0,'5'5'482'0,"-1"-1"35"0,-1 0-11 15,-3-4 14-15,2 5 25 0,-2-5 19 0,1 4-13 16,-1-4-61-16,0 0-51 0,0 0-44 0,0 0-72 16,0 0-100-16,0 0-131 0,0 0-156 0,4 3-173 15,-4-3-230-15,12 1-386 0,-12-1-922 0,0 0 408 16</inkml:trace>
  <inkml:trace contextRef="#ctx0" brushRef="#br1" timeOffset="-182260.65">26388 14174 76 0,'-12'-6'128'0,"1"1"-37"0,0 0-22 16,5 3-36-16,-1 0-22 0,1-2-39 0,2 1-36 16,-1 1-68-16,5 2 30 0</inkml:trace>
  <inkml:trace contextRef="#ctx0" brushRef="#br1" timeOffset="-181663.08">26275 13964 38 0,'-18'-12'330'0,"3"2"-2"0,-2-3 23 0,0 1-4 16,1 2 7-16,3 2 7 0,3 0-1 0,1 3-2 16,0-1-7-16,3 1-15 0,3 1-23 0,1 2-13 15,2-2-7-15,0 4-10 0,9-4-10 0,2 1-18 16,7 2-14-16,2-2-15 0,14 3-9 0,3 0-14 16,1 0-7-16,15-1-6 0,4 1-8 0,-2 1-7 15,1-1-13-15,2-2 0 0,-1 3-6 0,-2-2-4 16,-15-1-4-16,-2-1-10 0,0 1-8 0,-2 0-9 15,-8-2 0-15,-1-1-81 0,-7 0-40 0,-3 2 0 0,-5-1 0 16,-4 2 0-16,-1-1 0 0,-2 1 0 16,-2-1 0-16,-3 3 0 0,0 0 0 0,0 0 0 15,0 0 0-15,0 0 0 0,-17 17 0 0,8-3 0 16,0 1 0-16,0 2 0 0,-2 7 0 0,1 2 0 0,3 2 0 16,0 2 0-16,4 2 0 0,-1 2 0 15,3 14 0-15,1-2 0 0,1 2 0 0,3 0 0 16,1 2 0-16,0 2 0 0,0-2 0 0,-1 5 0 15,5 4 0-15,3 24 0 0,-5-27 0 0,10 25 0 0,-6-21 0 16,4 24 0-16,-5-27 0 0,5 22 0 0,-10-19 0 16,4-2 0-16,5 31 0 0,-10-29 0 0,1 0 0 15,-7 0 0-15,4-1 0 0,-6 1 0 0,-1 0 0 16,-1-4 0-16,-2 0 0 0,-1-3 0 0,2-6 0 16,0-11 0-16,2-4 0 0,-3 1 0 0,2-4 0 15,1-1 0-15,1-8 0 0,1-3 0 0,0-1 0 16,-2-8 0-16,1 3 0 0,1-2 0 0,-1-5 0 15,-2 1 0-15,-3-2 0 0,-4 0 0 0,0-2 0 16,-7-3 0-16,-12 0 0 0,-2 1 0 0,-5 0 0 16,-17-2 0-16,-3-3 0 0,-5 2 0 0,-32-2 0 15,4 1 0-15,-2 0 0 0,30 2 0 0,-27-1 0 16,26 2 0-16,-4 2 0 0,9 0 0 0,-3 1 0 16,10 1 0-16,0-1 0 0,16 3 0 0,5-1 0 15,0 1 0-15,11-1 0 0,1-1 0 0,9 3 0 16,-1-2 0-16,5 1 0 0,3 2 0 0,4-1 0 15,4-2 0-15,6 2 0 0,9-1 0 0,9-1 0 16,7-7-1366-16,17-3-1478 0,6-1 654 0</inkml:trace>
  <inkml:trace contextRef="#ctx0" brushRef="#br1" timeOffset="-181529.88">26687 16112 5842 0,'18'0'538'15,"-4"0"-209"-15,-4 0-40 0,-5-2 54 0,0 1 31 16,-5 1-43-16,-2-5-186 0,2 5-145 0,-7-5 0 15,7 5 0-15,-6-4 0 0,3 2 0 0,3 2 0 16,0 0-238-16,-19 6-1088 0,19-6-1436 0,-13 9 636 16</inkml:trace>
  <inkml:trace contextRef="#ctx0" brushRef="#br1" timeOffset="-178962.65">27852 15171 133 0,'8'-2'539'0,"-2"1"21"0,3 2 14 15,-5 1-12-15,3-2-14 0,-7 0-42 0,8 0-18 16,-8 0-20-16,8 1-17 0,-8-1-26 0,0 3-11 0,0-3-24 16,0 0-31-16,-11 7-31 0,2-1-34 0,-3-4-24 15,-1 1-25-15,-6-3-24 0,0 1-21 0,-1-1-21 16,-2-1-142-16,0-3-37 0,3-3 0 0,-1-1 0 16,-3-3 0-16,6 0 0 0,2-1 0 0,2-3 0 15,1-2 0-15,5-6 0 0,3-3 0 0,1 3 0 16,5-4 0-16,1 3 0 0,1 5 0 0,3 0 0 15,3 2 0-15,-1 0 0 0,2 3 0 0,3 2 0 16,-5 2 0-16,5 2 0 0,-1 2 0 16,-3 5 0-16,4 1 0 0,2 4 0 0,-5 2 0 0,3 5 0 15,2 5 0-15,-1 5 0 0,-1 7 0 0,-4-1 0 16,2 3 0-16,-1 4 0 0,-3 0 0 0,-2 2 0 16,0 12 0-16,-3 1 0 0,-3-2 0 0,-3-11 0 15,-3 16 0-15,0-5 0 0,-3-2 0 0,-5-1 0 16,4-9 0-16,-3 0 0 0,-1-2 0 0,-3-1 0 15,-1-1 0-15,-2-5 0 0,-2 2 0 0,3-7 0 16,-5-1 0-16,1-1 0 0,0-6 0 0,4-2 0 16,-2-4 0-16,3-1 0 0,0-2 0 0,0-3 0 15,3-2 0-15,2-3 0 0,3 0 0 0,1-4 0 16,1-1 0-16,3-7 0 0,5-2 0 0,4-8 0 16,5-1 0-16,5-1 0 0,4-4 0 0,8 3 0 15,7-4 0-15,-5 11 0 0,1 3 0 0,3-2 0 16,0 10 0-16,-1-3 0 0,1 10 0 0,1 1 0 15,-1 6 0-15,-4 0 0 0,-7 5 0 0,4 2 0 16,-2 4 0-16,-4-2 0 0,-6 1 0 0,1 2 0 16,-1 1 0-16,-4-2 0 0,-1 1 0 0,-1-1 0 15,-3-3 0-15,1 1 0 0,-2-2 0 0,1-1 0 16,-3 0 0-16,3-5 0 0,-1 1 0 0,3 1 0 16,-1-3 0-16,0-2 0 0,4 0 0 0,1-3 0 15,0-2 0-15,-1-3 0 0,7 0 0 0,-1-6 0 16,0 1 0-16,2 1 0 0,-2-3 0 0,1 3 0 15,-1 1 0-15,-6 1 0 0,5-1 0 0,-3 2 0 16,-2 1 0-16,0 2 0 0,-2 3 0 0,3-2 0 16,-5 3 0-16,3 0 0 0,-8 1 0 0,10 3 0 15,-4 1 0-15,-2 1 0 0,1 1 0 0,2-1 0 16,-4 1 0-16,3 0 0 0,-4-1 0 0,3 2 0 16,-3-1 0-16,0-3 0 0,-1 2 0 0,3-2 0 15,-1-1 0-15,-1 0 0 0,2 1 0 0,-4-3 0 16,0 0 0-16,0 0 0 0,7-7 0 0,-4 1 0 15,3-3 0-15,2 0 0 0,1-1 0 0,3-3 0 16,2-3 0-16,-1 2 0 0,2-1 0 0,-1 1 0 16,-1 2 0-16,2 2 0 0,-2 0 0 0,-2 6 0 15,0-1 0-15,-2 3 0 0,3 1 0 0,-4 2 0 16,-1 1 0-16,1 0 0 0,0 2 0 0,-3 1 0 16,3 1 0-16,-3 2 0 0,4 1 0 0,-3-5 0 15,-1 6 0-15,2-5 0 0,-1 1 0 0,3 0 0 16,0 0 0-16,-2-4 0 0,4 1 0 0,-1-1 0 15,3-5 0-15,0 0 0 0,-2-2 0 0,5-4 0 16,-4 2 0-16,9-11 0 0,-6 4 0 0,-1 1 0 16,3-10 0-16,-2 2 0 0,3-5 0 0,-3 1 0 15,0-1 0-15,0-3 0 0,-1 0 0 0,1 4 0 16,-3 1 0-16,-1 1 0 0,-1 5 0 0,-7 7 0 16,1 2 0-16,-2 1 0 0,1 3 0 0,0 3 0 15,-3 2 0-15,0 0 0 0,2 15 0 0,-1 0 0 16,-2 9 0-16,1 7 0 0,0 2 0 0,0 14 0 15,1 3 0-15,1 2 0 0,-2-2 0 0,2 1 0 0,-6-1 0 16,2-2 0-16,-2 2 0 0,1-4 0 0,3-11 0 16,-3-3 0-16,-3-1 0 0,0 0 0 0,-5-2 0 15,3-6 0-15,0-5 0 0,-3-2 0 16,2-3 0-16,2-4 0 0,0-5 0 0,-5 0 0 0,6-4 0 16,-1 0 0-16,-3-4-150 0,1-3-643 15,0-4-415-15,0-2-1309 0,4-6 578 0</inkml:trace>
  <inkml:trace contextRef="#ctx0" brushRef="#br1" timeOffset="-178729.01">28980 15354 4181 0,'7'-30'546'0,"0"2"-156"0,-2 4-11 0,1 6 17 15,-1-1 19-15,0 2-10 0,0 1-41 16,6 2-38-16,0 1-35 0,3 2-5 0,7 5-74 0,0 0-212 16,7 2 0-16,3 6 0 0,0 4 0 15,3 0 0-15,-6 4 0 0,-1 5 0 0,1-1 0 0,-7 4 0 16,-1 4 0-16,-8-5 0 0,-3 5 0 0,-4 4 0 15,-7-6 0-15,-5 3 0 0,-6 0 0 0,-9-2 0 16,-1-1 0-16,-5-4 0 0,-4-1 0 16,0-1 0-16,-5 0 0 0,3-3 0 0,-1 0 0 15,6-4 0-15,1-2 0 0,7-2 0 0,2 0 0 0,6-3 0 16,-1-3 0-16,5-1-526 0,5-2-222 0,1-2-406 16,4-6-1248-16,9-1 553 0</inkml:trace>
  <inkml:trace contextRef="#ctx0" brushRef="#br1" timeOffset="-177946.01">29569 15043 264 0,'9'-9'344'0,"-1"-2"18"0,5 1 10 0,-4 1 6 16,0 0-12-16,-2 0-14 0,0 2-20 0,-3-2-14 16,1-2-17-16,0 1-17 0,-5 1-21 0,0-2-14 15,0 1-19-15,-5-5-16 0,0 4-20 0,-5-7-12 0,1 0-15 16,-11-3-15-16,-3-5-8 0,-6 1-12 0,1-1-11 15,-14-7-10-15,-3-3-2 0,-1 5 3 0,0 3-1 16,-5-3-8-16,0 3 3 0,1 4-8 0,-3-1 3 16,-2 4 0-16,-3 1-1 0,3 2-4 0,-4 0 6 15,-1-1-8-15,5 5 6 0,-1-2 0 0,-3 4-2 16,3 1 3-16,-3 5-5 0,3-2 4 0,-2 4-6 16,-2 3 2-16,4 1-1 0,-1 1-2 0,-1 2 5 15,-3 4-43-15,0 0-55 0,1 5 0 0,-2-1 0 16,2 6 0-16,-1 2 0 0,1 3 0 0,-23 8 0 15,28-4 0-15,-3 5 0 0,3 3 0 0,-22 14 0 16,28-14 0-16,0-1 0 0,3 4 0 0,-5 3 0 16,6 0 0-16,9-1 0 0,-1 3 0 15,7 0 0-15,3-1 0 0,1 1 0 0,5 0 0 0,5-10 0 16,4 2 0-16,0 13 0 0,7-10 0 0,0 8 0 16,1 1 0-16,5 2 0 0,6 2 0 0,0-5 0 15,6 2 0-15,2 2 0 0,3-1 0 0,8-1 0 16,6 0 0-16,1-1 0 0,5-2 0 0,2 1 0 15,2-3 0-15,4-2 0 0,0-2 0 0,3-3 0 16,1-2 0-16,3 1 0 0,5-3 0 0,-1-2 0 16,-1-2 0-16,3-4 0 0,-1-5 0 0,-2-1 0 15,4-5 0-15,-4 3 0 0,2-4 0 0,-1-2 0 16,2-1 0-16,-3-5 0 0,-1 0 0 0,0-2 0 16,0-1 0-16,0-1 0 0,-4-1 0 0,2-1 0 15,-4-2 0-15,4 1 0 0,-14 0 0 0,10-5 0 16,-12 2 0-16,17-2 0 0,-3-1 0 0,-4-7 0 15,-8 9 0-15,11-4 0 0,-11 1 0 0,10-5 0 16,-13 3 0-16,13-2 0 0,-12 3 0 0,9-8 0 16,2 1 0-16,-13 5 0 0,0-3 0 0,-1 1 0 15,-2-2 0-15,0 0 0 0,-4-1 0 0,-2 2 0 16,1-2 0-16,-3 1 0 0,-2 0 0 0,-2-1 0 16,-2-1 0-16,-1 1 0 0,-2-2 0 0,-6 3 0 15,5-4 0-15,-4 1 0 0,4-7 0 0,-5 1 0 16,3-1 0-16,-4-1 0 0,-1-1 0 0,0-4 0 15,0-10 0-15,-5 7 0 0,4 1 0 0,3-14 0 16,-5-1 0-16,0 1 0 0,-6-1 0 0,4 2 0 16,-4-4 0-16,0 0 0 0,-10 3 0 0,2 0 0 15,-4 3 0-15,-5-7 0 0,-3 7 0 0,-1 4 0 0,-4 3 0 16,2 11 0-16,-9-9 0 0,-1 4 0 16,0 0 0-16,4 13 0 0,-2 1 0 0,1 5 0 15,5 0 0-15,0 2 0 0,8 6 0 0,5 3 0 16,3 3-1366-16,1-1-1478 0,10 2 654 0</inkml:trace>
  <inkml:trace contextRef="#ctx0" brushRef="#br1" timeOffset="-177779.51">30439 15117 6740 0,'-1'-1'456'0,"1"1"-279"0,-8-8-94 0,0 3-10 16,-1 2-20-16,-3-2-23 0,-1 2-3 0,0 1-72 15,-4 0-102-15,5 2-192 0,-8 4-201 0,9 2-555 16,-2 0-1186-16,-1 5 525 0</inkml:trace>
  <inkml:trace contextRef="#ctx0" brushRef="#br1" timeOffset="-168161.05">7979 15313 3125 0,'0'0'273'0,"0"0"-128"0,0 0-74 16,0 0-33-16,3-7 32 0,-3 7 69 0,0-5-19 15,0 5-3-15,0 0-22 0,0 0-15 16,-4-8-13-16,4 8-21 0,1-3-23 0,-1 3-42 15,-1-4-59-15,1 4-78 0,-4-4-129 0,4 4-361 0,-1-4-698 16,1 4 309-16</inkml:trace>
  <inkml:trace contextRef="#ctx0" brushRef="#br1" timeOffset="-166227.59">9852 13792 233 0,'0'-6'476'0,"5"-1"23"16,-3 2 22-16,1-1 1 0,1 3-14 0,1-3-21 15,-3 2-14-15,5 1-14 0,-1 1-17 0,3 1-20 16,-1 1-19-16,-1 0-17 0,1 3-25 0,1 1-18 16,0 2-17-16,1-1-25 0,-5 3-21 0,3 0-21 15,2 0-25-15,-2 2-18 0,0-1-176 0,-2-1-40 16,3 2 0-16,0-2 0 0,-1 1 0 0,0-1 0 15,0 2 0-15,0-3 0 0,1 0 0 0,2-2 0 16,-1 0 0-16,2-4 0 0,3 0 0 0,3 0 0 16,1 0 0-16,-1-2 0 0,0-2 0 0,1-3 0 0,3-2 0 15,-4 3 0-15,9-6 0 0,-7 4 0 0,-2-3 0 16,1 3 0-16,-2 0 0 0,-1-1 0 0,-3 4 0 16,0 0 0-16,-4 2 0 0,0 1 0 0,1-1 0 15,-2 5 0-15,0 3 0 0,-2 1 0 0,3 1 0 16,-1 3 0-16,1 3 0 0,-3-3 0 15,3 5 0-15,-3-6 0 0,6 4 0 0,0-2 0 0,1 3 0 16,-4-6 0-16,7 1 0 0,-5-3 0 0,4 1 0 16,-2-4 0-16,1-2 0 0,7-1 0 0,-5-1 0 15,5-2 0-15,-2-3 0 0,0-1 0 0,-1 0 0 16,0 0 0-16,1-5 0 0,-1 3 0 0,1-4 0 16,4-5 0-16,-8 5 0 0,10-3 0 0,-10 4 0 15,2-1 0-15,-3 3 0 0,-3 1 0 0,-2 1 0 16,0 2 0-16,-1 0 0 0,-3 4 0 0,1 0 0 15,1 2 0-15,-2 2 0 0,0 2 0 0,4 1 0 16,-3 4 0-16,-1-2 0 0,-1 3 0 0,1-1 0 16,0-2 0-16,0 2 0 0,3 0 0 0,-3-4 0 0,3 4 0 15,-2-3 0-15,-1-1 0 0,2-2 0 16,-6-1 0-16,4-1 0 0,3-2 0 0,-2 1 0 16,-6-1 0-16,13-3 0 0,-4-2 0 0,1-1 0 15,0 1 0-15,-1-5 0 0,3 3 0 0,-1-5 0 0,1 1 0 16,2-1 0-16,-2-2 0 0,-1 0 0 15,-1 1 0-15,-1 5 0 0,-2 2 0 0,0 2 0 16,-2 0 0-16,0 1 0 0,3 2 0 0,-3 0 0 16,-5 1 0-16,13 5 0 0,-7 2 0 0,1-3 0 0,-2 2 0 15,1 2 0-15,-1-1 0 0,3 1 0 0,-3 1 0 16,4-4 0-16,-4 1 0 0,4-1 0 16,0 0 0-16,1-1 0 0,-1 1 0 0,2-5 0 0,1 1 0 15,-1-2 0-15,0-3 0 0,4 0 0 0,-2 2 0 16,5-4 0-16,0 0 0 0,-3 0 0 0,2-2 0 15,-2-2 0-15,3 2 0 0,-3-3 0 0,1 3 0 16,-5 2 0-16,0-1 0 0,0 4 0 0,-2-2 0 16,-3 2 0-16,0-1 0 0,-1 2 0 0,1 0 0 15,-2 1 0-15,-4 1 0 0,6 0 0 0,-6 0 0 16,7-2 0-16,-7 2 0 0,0 0 0 0,0 0 0 16,0 0-1366-16,0 0-1478 0,0 0 654 0</inkml:trace>
  <inkml:trace contextRef="#ctx0" brushRef="#br1" timeOffset="-166080.02">12056 13888 5905 0,'0'0'656'0,"0"0"-308"0,-15-7-65 16,10 6-19-16,-2-4-68 0,1 2-51 0,2 2-66 16,4 1-116-16,-5-1-130 0,5 1-189 0,-6 11-248 15,6-6-515-15,-3 2-1212 0,-2 4 536 0</inkml:trace>
  <inkml:trace contextRef="#ctx0" brushRef="#br1" timeOffset="-161412.71">22407 14087 164 0,'0'0'160'0,"0"0"-23"16,0 0-16-16,0 0-27 0,0 0-31 0,0 0-42 15,0 0-52-15,0 0-91 0,16 7-132 0,-9-5 59 16</inkml:trace>
  <inkml:trace contextRef="#ctx0" brushRef="#br1" timeOffset="-160958.52">24606 13979 2897 0,'-4'1'113'15,"4"-1"-22"-15,0 0-39 0,0 0 5 16,0 0 16-16,-16-4 35 0,16 4 16 0,-8-3 8 15,3 1-1-15,1 0 2 0,4 2 0 0,-6-4-22 0,6 4-11 16,-5-1-16-16,5 1 0 0,-4-3-13 16,4 3-5-16,0 0-6 0,0 0-4 0,0 0-10 15,0 0-19-15,0 0-15 0,-5 7-48 0,5-7-18 0,0 4-29 16,-2 0-12-16,1-1-25 0,1-3-24 16,-2 6-24-16,-1-2-31 0,-1 0-37 0,4-1-21 0,0-3-72 15,-5 6-178-15,4-5-549 0,1-1 243 0</inkml:trace>
  <inkml:trace contextRef="#ctx0" brushRef="#br1" timeOffset="-156062.56">8708 15255 228 0,'0'0'377'15,"-9"-2"3"-15,5 1-10 0,4 1-10 0,0 0-13 0,-6-2-19 16,6 2-5-16,-4-3 2 0,4 3-11 0,0 0-9 16,0 0-8-16,-8 0-11 0,8 0-2 0,0 0-10 15,0 0-5-15,0 0-4 0,0 0-3 16,0 0-14-16,-6-2-8 0,6 2-10 0,0 0-6 0,0 0-8 16,0 0-20-16,0 0 2 0,0 0-6 15,0 0-3-15,0 0-11 0,13-3-6 0,-7 1-14 0,7 0-10 16,-3 1-140-16,3-2-8 0,6 3 0 15,3-2 0-15,-2-1 0 0,7 3 0 0,2 0 0 0,1 0 0 16,-1 1 0-16,-1-1 0 0,-5 0 0 0,-2-1 0 16,7 2 0-16,-8-1 0 0,-1 2 0 0,-1-1 0 15,-4-2 0-15,-1 3 0 0,-4-2 0 0,1 1 0 16,-2-1 0-16,-3 0 0 0,2 0 0 16,-7 0 0-16,0 0 0 0,11 0 0 0,-9 1 0 0,-2-1 0 15,0 0 0-15,6 1 0 0,-6-1 0 0,0 0 0 16,0 0 0-16,0 0 0 0,0 0 0 0,0 0 0 15,-12 7 0-15,7-4 0 0,0-2 0 0,-3 1 0 16,3 0 0-16,-5 0 0 0,-3-1 0 0,3 2 0 16,-4-1 0-16,-2 0 0 0,-1 1 0 0,1 0 0 15,-2-1 0-15,-1 0 0 0,4 1 0 0,-3 0 0 16,4-2 0-16,0 0 0 0,-4 3 0 0,4-2 0 16,1-1 0-16,3 0 0 0,-2-1 0 0,6 1 0 15,-2 0 0-15,3 0 0 0,5-1 0 0,-10 2 0 16,5-1 0-16,2 1 0 0,3-2 0 0,0 0 0 15,0 0 0-15,-7 0 0 0,7 0 0 0,0 0 0 16,0 0 0-16,0 0 0 0,0 0 0 0,0 0 0 16,7-8 0-16,1 7 0 0,-2 0 0 0,3-3 0 15,4 2 0-15,1-1 0 0,3 1 0 0,1 0 0 16,1 2 0-16,3-2 0 0,7 1 0 0,-7 1 0 16,4 2 0-16,1-2 0 0,-5 1 0 0,-3-1 0 15,4 3 0-15,-3-1 0 0,-7-1 0 0,0 0 0 16,0-1 0-16,-7 2 0 0,2-2 0 0,-3 1 0 15,-5-1 0-15,8 1 0 0,-8-1 0 0,0 0 0 16,0 0 0-16,0 0 0 0,-26 4 0 0,14-3 0 16,-3-1 0-16,-1 2 0 0,-2 2 0 0,-4-4 0 0,2 0 0 15,-2 1 0-15,0-1 0 0,1 1 0 16,0 0 0-16,3-2 0 0,1 1 0 0,4 0 0 16,-1 0 0-16,1 0 0 0,0 1 0 0,0-1 0 0,3 0 0 15,1-1 0-15,1 0 0 0,3 0 0 0,5 1 0 16,-9-1 0-16,9 1 0 0,0 0 0 15,-9 0 0-15,9 0 0 0,0 0 0 0,0 0 0 16,-1-4 0-16,1 4 0 0,0 0 0 0,15-4 0 16,-7 4 0-16,1-2 0 0,1 0 0 0,3 0 0 0,1 0 0 15,4 2 0-15,2-2 0 0,0 1 0 0,-4 2 0 16,5-2 0-16,-2 2 0 0,-4-1 0 0,3 0 0 16,-6 0 0-16,-1 1 0 0,-6-1 0 15,4 0 0-15,-5-1 0 0,-4 1 0 0,0 0 0 0,9-1 0 16,-9 1 0-16,0 0 0 0,0 0 0 0,-17-4 0 15,7 3 0-15,-3 0 0 0,-1 1 0 0,-4-1 0 16,-2-2 0-16,-2 1 0 0,3 2 0 0,-1-1 0 16,-2 2 0-16,4-1 0 0,0 0 0 0,1 0 0 15,6 0 0-15,-2 0 0 0,5 0 0 0,2 0 0 16,-1 2 0-16,7-2 0 0,-9 0 0 0,9 0 0 16,0 0 0-16,0 0 0 0,-4-3 0 0,4 3 0 15,0 0 0-15,0 0 0 0,23-1 0 0,-12 1 0 16,-1-1 0-16,4 1 0 0,-1 1 0 0,5-1 0 15,0 0 0-15,1-1 0 0,2 1 0 0,-1 0 0 16,-1 1 0-16,-6 0 0 0,7 0 0 0,-8-1 0 16,2 0 0-16,-5 2 0 0,-3-1 0 0,3-1 0 15,-9 0 0-15,9 0 0 0,-9 0 0 0,8 0 0 16,-8 0 0-16,5 0 0 0,-5 0 0 0,0 0 0 16,0 0 0-16,0 0 0 0,0 0 0 0,0 0 0 15,0 0 0-15,0 0 0 0,0 0 0 0,0 0 0 16,-14-7-206-16,10 3-588 0,4 4-405 0,0 0-1298 15,0 0 574-15</inkml:trace>
  <inkml:trace contextRef="#ctx0" brushRef="#br1" timeOffset="-154362.78">15218 15650 94 0,'0'0'466'0,"-10"-6"20"16,6 5 18-16,4 1 9 0,-5-3-11 0,-3 1-23 16,8 2-25-16,-5-2-19 0,5 2-23 0,-8-3-19 15,7 1-16-15,1 2-24 0,-4-2-22 0,4 2-24 16,-6-3-22-16,6 3-26 0,-4-2-17 0,4 2-22 15,0 0-17-15,0 0-20 0,0 0-10 0,-4-2-23 0,4 2-6 16,0 0-11-16,0 0-40 0,0 0-93 16,0 0 0-16,0 0 0 0,-9 0 0 0,9 0 0 15,0 0 0-15,-5-2 0 0,5 2 0 0,0 0 0 16,0 0 0-16,0 0 0 0,-10 0 0 0,10 0 0 0,0 0 0 16,0 0 0-16,0 0 0 0,-4-2 0 0,4 2 0 15,0 0 0-15,-4-3 0 0,4 3 0 16,-4-2 0-16,4 2 0 0,-5-2 0 0,0 0 0 0,5 2 0 15,-10-2 0-15,6 1 0 0,-2 0 0 0,6 1 0 16,-11 0 0-16,6-1 0 0,5 1 0 0,-8-2 0 16,8 2 0-16,-8-2 0 0,8 2 0 0,0 0 0 15,-5-2 0-15,5 2 0 0,0 0 0 0,0 0 0 16,0 0 0-16,7-7 0 0,-7 7 0 0,16-3 0 16,-5 1 0-16,-2-1 0 0,10-1 0 0,4 2 0 15,3 2 0-15,2 0 0 0,-6 0 0 0,5 0 0 16,1 2 0-16,-5-3 0 0,-2 2 0 0,6-1 0 15,-4 3 0-15,-1-1 0 0,-5 0 0 0,-3 0 0 16,-2-2 0-16,-1 1 0 0,0-1 0 0,-4 1 0 16,-2-1 0-16,0 1 0 0,-1 1 0 0,-4-2 0 15,0 0 0-15,0 0 0 0,0 0 0 0,-12 4 0 16,3-1 0-16,-4-2 0 0,-3 2 0 0,-1-2 0 16,-2 0 0-16,-3 0 0 0,-1 1 0 0,3 0 0 15,-7-2 0-15,-1 1 0 0,6 0 0 0,2-1 0 16,6 0 0-16,1 1 0 0,0-2 0 0,4 1 0 15,-1 0 0-15,5 0 0 0,5 0 0 0,-8 0 0 16,8 0 0-16,0 0 0 0,0 0 0 0,0 0 0 16,0 0 0-16,28-5 0 0,-15 4 0 0,9-1 0 15,-1 1 0-15,9-1 0 0,-10 2 0 0,2-1 0 16,6-2 0-16,-5 3 0 0,5 2 0 0,-10-2 0 16,5 0 0-16,-4 1 0 0,-2-1 0 0,-3 0 0 15,-4 0 0-15,0-1 0 0,-3 1 0 0,0 0 0 16,-1-2 0-16,-6 2 0 0,0 0 0 0,0 0 0 15,0 0 0-15,0 0 0 0,-25 0 0 0,9-1 0 16,-2 1 0-16,-4 0 0 0,3 3 0 0,-3-3 0 16,-5 2 0-16,4-3 0 0,4 4 0 0,-1-3 0 15,7 0 0-15,-1 0 0 0,2 0 0 0,3 1 0 16,2-1 0-16,7 0 0 0,-7 0 0 0,7 0 0 16,0 0 0-16,0 0 0 0,0 0 0 0,0 0 0 15,0 0 0-15,28-1 0 0,-13 1 0 0,-1 0 0 16,5-2 0-16,0 2 0 0,0 0 0 0,0 0 0 15,3 0 0-15,-3 0 0 0,-2 2 0 0,2-1 0 16,-6-1 0-16,-1 0 0 0,-1 1 0 0,-5-1 0 16,4 0 0-16,-6 1 0 0,-4-1 0 0,9 0 0 15,-9 0 0-15,7 0 0 0,-7 0 0 0,0 0 0 16,6 0-435-16,-6 0-150 0,0 0-611 0,0 0-1295 16,-17 2 574-16</inkml:trace>
  <inkml:trace contextRef="#ctx0" brushRef="#br1" timeOffset="-151230.12">19383 15675 42 0,'41'29'144'0,"-11"-8"2"16,15 4-6-16,5-1-8 0,-3-1-16 0,5-2-2 16,1-3-16-16,5-1 0 0,-2-1-8 0,4-2-14 15,0-2-1-15,4-3-6 0,2 1-2 16,-2-1-7-16,-2-3-13 0,0-1-1 0,2-4-10 15,-8 0 2-15,-1-2-6 0,0-2 5 0,-16 1 5 0,17-5 9 16,-19 3 9-16,2-3-7 0,-3-1 3 0,0-3-2 16,1-1-1-16,-5 0-4 0,0-4-7 15,-1 1-3-15,1-3-3 0,-3 2-1 0,3-2-5 16,-4-3-2-16,-1 3-3 0,-3-3-6 0,2-1 2 0,-3 1-11 16,-1-1-5-16,2-1-3 0,-4 0-2 0,-2-1-1 15,-3 1 2-15,2-3-3 0,-2 0 5 0,2 2-5 16,-3-4 5-16,-1 0-3 0,-4 1 2 0,-3-2-2 15,-6 1 4-15,0 0-2 0,-2 1 7 0,-6 5 0 16,-6-2-3-16,-8 3-1 0,-4-3-4 0,-4 4 4 16,-7 2-2-16,-18-6-5 0,1 7-8 15,-6 1-18-15,-1 5-6 0,1-1-16 0,-2 4-38 0,2 1-16 16,0 2-23-16,3 2-26 0,-1 0-159 0,1 0-336 16,7 3 150-16</inkml:trace>
  <inkml:trace contextRef="#ctx0" brushRef="#br1" timeOffset="-150663.02">24652 15516 126 0,'6'-1'347'0,"6"-2"3"15,-3-1-16-15,2 1-12 0,1-3-21 16,2 1-23-16,-4 3-3 0,3-4-11 0,1 2-13 0,0 2-23 15,3-2-24-15,1 2-7 0,2 0-22 0,1-1-19 16,9-1-15-16,-2 4-12 0,7 0-16 16,-6 0-14-16,7 0-9 0,-3 1-14 0,1 1-26 15,0-1-15-15,-2 0-12 0,0 3-7 0,0-5-7 0,0 2-6 16,-5 0-4-16,-4-1 16 0,-2-1-23 0,-3 1 9 16,-4-1 6-16,-2 1-3 0,-6-3-3 15,2 1 0-15,-7-1-3 0,-1 3 5 0,0-4 1 16,-6 0-29-16,-3-1-48 0,-11-2-53 0,-9 0-58 15,-3 1-79-15,-2-1-94 0,-4 2-242 0,-19-7-648 0,-3 4 287 16</inkml:trace>
  <inkml:trace contextRef="#ctx0" brushRef="#br1" timeOffset="-150529.37">24121 15523 3570 0,'-32'4'330'0,"12"-1"-105"0,1-1-37 0,10-1-6 0,4-1-3 15,1 2 24-15,4-2 6 0,0 0-21 0,18-7-22 16,-1 2-13-16,5 1-14 0,7-2-26 0,3 4-3 15,4-1-14-15,-2 1-43 0,4 5-48 0,2-3-84 16,-1 1-121-16,-7 1-156 0,-4 2-557 0,-2 3-988 16,-6-1 438-16</inkml:trace>
  <inkml:trace contextRef="#ctx0" brushRef="#br1" timeOffset="-149929.79">4948 16648 144 0,'-8'1'228'0,"8"-1"6"16,0 0 10-16,0 0 10 0,0 0 4 0,0 0 3 15,0 0 1-15,13 7-10 0,-9-7-21 0,-4 0 30 16,5 4-7-16,-5-4-3 0,8 0-13 0,-3 1-15 16,-5-1-14-16,0 0-15 0,0 0-19 0,0 0-15 15,9 0-34-15,-9 0-58 0,9-5-73 0,-3 4-100 16,5-2-116-16,8 2-156 0,3-1-260 0,9-3-690 15,1-2 306-15</inkml:trace>
  <inkml:trace contextRef="#ctx0" brushRef="#br1" timeOffset="-149425.99">6695 16950 5573 0,'0'0'247'15,"0"-6"-153"-15,0 6-52 0,-8-10 23 0,3 2 104 16,0 1 55-16,-3-4 15 0,2 3-31 0,1 2-29 16,-1-2-20-16,0 0-2 0,1 2-24 0,3 2-9 15,-2-1-14-15,1 1-11 0,5 0-10 0,-7 1-16 16,5 3-5-16,-2-5-14 0,2 5-3 0,0 0-17 16,0 0-34-16,4-3 0 0,-4 3 0 0,0 0 0 15,0 0 0-15,10 0 0 0,-10 0 0 0,0 0 0 16,0 0 0-16,0 0 0 0,11 3 0 0,-11-3 0 15,0 0 0-15,0 0 0 0,0 0 0 0,0 0 0 16,0 0 0-16,0 0 0 0,0 0 0 0,0 0 0 16,0 0 0-16,0 0 0 0,0 0 0 0,0 0 0 15,0 0 0-15,0 0 0 0,0 0 0 0,0 0 0 16,0 4 0-16,0-4 0 0,0 0 0 0,0 0 0 16,0 0 0-16,0 0 0 0,0 0 0 0,0 0 0 0,0 0 0 15,0 0 0-15,0 0 0 0,0 0 0 16,0 0 0-16,0 0 0 0,0 0 0 0,0 0 0 15,0 0 0-15,0 0 0 0,0 0 0 0,0 0 0 16,0 0 0-16,0 0 0 0,0 0 0 0,0 0 0 16,0 0 0-16,0 0 0 0,0 0 0 0,0 0 0 15,0 0 0-15,0 0 0 0,0 0 0 0,0 0 0 16,0 0 0-16,0 0 0 0,0 0-19 0,0 0-17 16,0 0 0-16,0 0-4 0,0 0-4 0,0 0-7 15,0 0-22-15,0 0-23 0,0 0-28 0,0 0-49 16,0 0-57-16,0 0-75 0,0 0-86 0,0 0-91 15,0 0-112-15,-11 2-323 0,11-2-992 0,-19 2 439 16</inkml:trace>
  <inkml:trace contextRef="#ctx0" brushRef="#br1" timeOffset="-148879.52">6461 17008 155 0,'0'0'399'0,"0"0"-12"0,0 0 0 15,0 0-2-15,0 0-1 0,0 0-12 0,0 0-19 16,0 0-27-16,0 0-28 0,0 0-28 0,0 0-21 15,0 0-16-15,0 0-11 0,5-11-19 0,-2 9-5 16,-2-2-15-16,3 1-8 0,-3 0-12 0,3 1-14 16,-4 2-13-16,5-4-14 0,-4 1-7 0,-1 3-10 15,0 0-8-15,0 0-12 0,7-2-9 0,-7 2-4 16,0 0-13-16,0 0-2 0,0 0-4 0,0 0-5 16,0 0-7-16,0 0-10 0,0 0 5 0,0 0-7 15,0 0-6-15,0 0-9 0,0-4-12 0,0 4-15 16,0 0-10-16,0 0-19 0,0 0-22 0,0 0-38 15,0 0-28-15,0 0-33 0,0 0-53 0,0 0-22 16,0 0-37-16,0 0-31 0,0 0-31 0,0 0-29 16,0 0-31-16,0 0-273 0,0 0-727 0,0 0 322 15</inkml:trace>
  <inkml:trace contextRef="#ctx0" brushRef="#br1" timeOffset="-147062.72">2360 1144 2748 0,'4'-6'344'16,"-2"-2"-187"-16,1 4 10 0,1-5-14 0,-3 1 3 16,3-2-1-16,-3 3 0 0,3 1-13 0,-4-2-14 15,0 0-4-15,-1 3-9 0,2-1-5 0,-2-2-10 16,1 2-14-16,-4 1 7 0,0 0-5 0,-4 1-4 16,3 0-8-16,-1 2-1 0,-6 1 4 15,-1 2 2-15,-2 1 6 0,2 1-4 0,-6 0 2 0,3 1 1 16,-3 2 3-16,-1 0-6 0,5 3-1 0,-4-2-1 15,9-2-1-15,-2 3-6 0,2 1 0 0,0 0-11 16,2-2-4-16,2 2 0 0,-1 1-1 16,3 1-6-16,3 1-11 0,1 0 3 0,1-2-2 0,2 6-2 15,2-4-8-15,4-2-1 0,5 3-4 0,0-4 0 16,1 2-2-16,2 2-7 0,6-1 6 0,-6-3-11 16,-1 0-6-16,3-1-8 0,1 2-2 0,-2-1-5 15,-1-3-6-15,0 4-5 0,1-1 9 0,-4 6-8 16,0-3 1-16,-2-4-2 0,-5 1 4 15,-3 2 4-15,0-1 3 0,-2 2 2 0,-2-2 5 16,-3 2 14-16,-4-3 9 0,-6 3 9 0,2-1 13 16,-7 1 11-16,-5 3 6 0,2-7 9 0,-7 1 1 15,0-4-8-15,-1-1-6 0,2 1 12 0,-2 0-24 16,7-4-2-16,0-2 6 0,3-3-25 0,6 1-30 16,-5-1-36-16,8-1-50 0,-2 0-75 0,1-1-84 15,5-2-89-15,-1-7-109 0,5 2-149 0,2-5-336 16,5-1-1013-16,3 1 448 0</inkml:trace>
  <inkml:trace contextRef="#ctx0" brushRef="#br1" timeOffset="-145977.72">2968 910 208 0,'7'-4'431'0,"-7"4"-1"0,0 0-18 16,0 0-22-16,0 0-22 0,12-22-26 0,-12 22-11 16,0 0-17-16,0 0-21 0,-5-20-21 0,5 20-18 15,0 0-15-15,-20-15-17 0,20 15-14 0,-24-11-12 16,8 2-10-16,-9 2-9 0,-1-6-14 0,-1 7-5 15,-3 1-15-15,-5-2-8 0,-2 1-7 0,-11-6-1 16,-4 4-12-16,-1 1-7 0,-1 0-4 16,-1-1-10-16,-5-1-11 0,1 1 2 0,-1-1-14 0,3 5-5 15,0 4-7-15,1-4 3 0,1 2-17 0,3 3-1 16,-1-1-1-16,1-4-13 0,16 7 5 0,-1-3-7 16,3 2 0-16,-1 1-8 0,2 0 1 0,5-1 1 15,6 1-5-15,22-3-4 0,-41 5 6 16,23-2-9-16,18-3-1 0,-29 10 2 0,29-10-9 15,-23 7-2-15,23-7 4 0,-19 10 5 0,19-10-8 16,-18 8-2-16,18-8 7 0,-10 13 0 0,10-13 4 16,-13 17-8-16,13-17 15 0,-9 23-2 0,5-8 5 15,-1 3 1-15,5 2 1 0,-4 4 17 0,0 1-12 16,3-1 15-16,1 1-6 0,0 2 9 0,0 2 9 16,1-2-7-16,2 2 1 0,1 2 8 0,-3 0 4 15,0 1 4-15,2 1 1 0,-2 0-10 0,2 2-5 16,-2 14-50-16,-1-14 0 0,0 10 0 0,-1-9 0 15,-3 11 0-15,1-10 0 0,1-2 0 0,-1 1 0 16,-2-2 0-16,0 1 0 0,0-1 0 0,1-3 0 16,-1-1 0-16,-2 0 0 0,1 2 0 0,-1-6 0 15,4-1 0-15,-1-7 0 0,-2-1 0 0,0-2 0 16,4-4 0-16,1 1 0 0,-1-3 0 0,2-1 0 16,2-3 0-16,-2-5 0 0,0 7 0 0,0-7 0 15,-2 8 0-15,2-8 0 0,4 6 0 16,-4-6 0-16,13 1 0 0,-4 1 0 0,5-1 0 15,4-4 0-15,1 3 0 0,12-3 0 0,-1-1 0 16,4 0 0-16,4-4 0 0,13 0 0 0,1-2 0 16,2 3 0-16,5 1 0 0,0 2 0 0,-3 1 0 15,5-2 0-15,2 2 0 0,-4-3 0 0,0 3 0 16,4 1 0-16,1-2 0 0,-1 2 0 0,0 2 0 0,-1-1 0 16,1-1 0-16,-7 2 0 0,-1 0 0 15,-3 2 0-15,-13 0 0 0,-2-1 0 0,-5 0 0 16,0 2 0-16,-4 1 0 0,-7-3 0 0,0 0 0 15,2 2 0-15,-5-1 0 0,0 0 0 0,-8 0 0 16,2 1 0-16,-2-2 0 0,-10-1 0 0,0 0 0 16,19 0 0-16,-19 0 0 0,0 0 0 0,13 1 0 15,-13-1 0-15,0 0 0 0,0 0 0 0,0 0 0 16,15-2 0-16,-15 2 0 0,3-9 0 0,-3 9 0 16,3-7 0-16,-3 7 0 0,6-9 0 0,-4 2 0 15,-1-2 0-15,1 0 0 0,3-2 0 0,-4-1 0 16,3-4 0-16,-3-1 0 0,0-2 0 0,3 1 0 15,-1-1 0-15,-1-7 0 0,4 1 0 0,-6 0 0 16,2 0 0-16,-2-4 0 0,0 3 0 0,1-5 0 16,-2 1 0-16,1-3 0 0,-5-2 0 0,4 1 0 15,-2 2 0-15,-1 1 0 0,0 1 0 16,1 0 0-16,-4-1 0 0,3 5 0 0,-2 1 0 16,1 0 0-16,1 7 0 0,1-7 0 0,0 0 0 0,-4 1 0 15,2 3 0-15,3 6 0 0,-2-5 0 16,0 4 0-16,1-1 0 0,1 2 0 0,-1 2 0 15,1 2 0-15,-2 2 0 0,3-1 0 0,1 4 0 0,-2-1 0 16,1 1 0-16,1 6 0 0,-2-7 0 0,-1 2 0 16,3 5 0-16,-4-6 0 0,4 6 0 0,0 0 0 15,0 0 0-15,-5-3 0 0,5 3 0 16,0 0-434-16,0 0-860 0,0 0-1400 0,-8 16 620 16</inkml:trace>
  <inkml:trace contextRef="#ctx0" brushRef="#br1" timeOffset="-144646.71">5575 1050 470 0,'-1'-9'509'0,"1"-1"4"0,-2-1-1 16,0 1-5-16,1 3-20 0,1-1-17 15,0 4-20-15,0 4-42 0,0-10-39 0,0 7-38 16,0 3-39-16,0 0-35 0,0 0 5 0,0 0-5 16,5 14-9-16,-5-1-10 0,5 3-7 0,-1 9-14 15,0 2-6-15,1 3-11 0,-4 1-11 0,3 1-10 0,-3 4-16 16,3-1-17-16,0-1-71 0,-3 2-75 0,-1-1 0 16,3-4 0-16,-3 2 0 0,4-1 0 15,-3-4 0-15,-1-1 0 0,0-2 0 0,0-8 0 16,0-4 0-16,0 3 0 0,-1-4 0 0,-2 0 0 15,3-2 0-15,-1-5 0 0,1 0 0 0,0-5 0 16,0 8 0-16,0-8 0 0,0 3 0 0,0-3 0 16,0 0 0-16,0 0-148 0,-18-12-153 0,13 3-31 15,0-7-32-15,-3-1-31 0,-1-8-17 0,4-4-6 16,1 0 14-16,1-4-9 0,1-14 19 0,1 11-1 16,1-16 21-16,1 3 36 0,1 2 61 0,-2 2 76 15,0 10 63-15,-2 2 52 0,4 3 53 0,-2 3 44 16,-3 3 34-16,2 5 42 0,1-2 28 0,-2 6 30 15,4 2 15-15,-2 13 20 0,0-25 9 0,0 25 22 16,1-23 7-16,-1 23 3 0,1-16 1 16,-1 16-11-16,5-18-9 0,-5 18-11 0,5-14-9 15,-5 14-14-15,11-15-19 0,-11 15-10 0,24-18-12 16,-9 10-9-16,7-1-8 0,-3 2-18 0,12-4-5 16,-2 3-9-16,4-2-9 0,7 4-4 0,10-1-6 0,4 2-7 15,0 2-2-15,4-1-8 0,-2 0-3 16,3 3-5-16,-3 1 0 0,1 0-2 0,-1 1-1 0,-1-1-4 15,-2 1-4-15,-13 1-1 0,15-2 4 16,-19 1-1-16,1 0-3 0,0 1-5 0,-3 1 5 0,-2-3-7 16,-5 3 5-16,0-2 0 0,-27-1-1 0,40 8-4 15,-23-5 0-15,-17-3 0 0,26 5 0 16,-26-5 9-16,0 0-2 0,28 8 3 0,-28-8 6 16,0 0 4-16,18 10 6 0,-18-10-14 0,10 9 17 15,-10-9 4-15,0 0 13 0,9 17 18 0,-9-17-9 16,4 15-4-16,-3-5-1 0,2 2 4 0,-3-1 2 15,0 4 0-15,0 2-5 0,0 0-41 0,-4 2-25 16,4 0 0-16,-3 3 0 0,3 1 0 0,-1 4 0 16,-1-7 0-16,2 5 0 0,-2 2 0 0,2-2 0 15,-1 1 0-15,1 1 0 0,1-2 0 0,-2 1 0 16,1 0 0-16,1 0 0 0,1 2 0 0,0-9 0 16,-2 10 0-16,1-3 0 0,3-1 0 0,-1 2 0 15,2-1 0-15,0 1 0 0,-2-1 0 0,-1-7 0 16,2-2 0-16,-3 0 0 0,3 0 0 0,-3-1 0 15,2-1 0-15,1-4 0 0,-3-2 0 0,2 1 0 16,-2-4 0-16,-1-2 0 0,0 3 0 0,0-1 0 16,0-6 0-16,-4 10 0 0,-1-6 0 0,-7 1 0 15,1-3 0-15,-7 1 0 0,-2 1 0 0,-11-3 0 16,0 0 0-16,-4-1 0 0,-1-1 0 0,-17-3 0 16,1 0 0-16,-2 4 0 0,15-1 0 0,-14-1 0 15,2 2 0-15,15-1 0 0,0 2 0 16,2 0 0-16,0 0 0 0,3-1 0 0,9 0 0 15,3 0 0-15,1 0 0 0,5-1 0 0,3 0 0 16,10 1 0-16,-14 1 0 0,9-3-352 0,5 2-306 16,0 0-540-16,0 0-1296 0,0 0 574 0</inkml:trace>
  <inkml:trace contextRef="#ctx0" brushRef="#br1" timeOffset="-143162.97">6016 1157 203 0,'0'0'478'15,"-1"-8"6"-15,1 8 2 0,0-3-4 0,0 3-14 16,0 0-17-16,0-2-16 0,0 2-21 0,0 0-18 15,0 0-8-15,0 0-5 0,0 0-28 0,0 0-26 16,0 0-22-16,0 0-25 0,0 0-23 0,0 0-3 16,0 0-9-16,4 12-9 0,-4-5-5 0,0 4-14 15,0 2-12-15,0 3-16 0,-3 2-191 0,3 2 0 16,0 1 0-16,-1-4 0 0,1 4 0 0,0 4 0 16,0-6 0-16,1 6 0 0,-1-7 0 0,3 1 0 15,-3-4 0-15,0-3 0 0,0 4 0 0,1-5 0 16,-1-2 0-16,0-2 0 0,0-7-33 0,4 6-400 15,-8 1-85-15,4-7-108 0,0 0-472 0,0 0-1188 16,0 0 527-16</inkml:trace>
  <inkml:trace contextRef="#ctx0" brushRef="#br1" timeOffset="-142913.15">5873 1513 278 0,'-10'4'500'0,"10"-4"25"0,0 0 21 0,-6 3 7 15,6-3 4-15,0 0-13 0,-7 6-33 0,7-6-12 16,0 0-31-16,0 0-14 0,0 0-23 0,12 5-37 16,-1-6-37-16,-1 0-31 0,3-1-35 0,5-1-31 0,2 5-26 15,9-6-28-15,0 1-40 0,-1 0-75 16,2 0-91-16,-10 0 0 0,3 1 0 0,-1 0 0 16,-4 1 0-16,1 0 0 0,-6-2-26 0,-2 2-108 15,-1 1-22-15,-2 0-23 0,-8 0-21 0,0 0-26 16,15 0-40-16,-10-2-43 0,-5 2-44 0,3-7-54 15,-3 7-55-15,0-10-71 0,0 10-291 0,-8-10-891 16,3 5 394-16</inkml:trace>
  <inkml:trace contextRef="#ctx0" brushRef="#br1" timeOffset="-142596.43">5831 1151 93 0,'-8'-6'505'0,"3"3"18"0,0 1 6 0,1-3-3 0,4 5-22 16,-6-5-16-16,3 2-28 0,3 3-25 15,0 0-7-15,13-7-29 0,-5 3-17 0,1 0-26 16,2 3-31-16,2-2-11 0,6-1-38 0,2 3-23 16,7 0-22-16,1-2-24 0,3 3-19 0,1 0-22 15,2 0-12-15,-2 0-21 0,-1-1-14 0,1 0-13 16,-3-1-15-16,-2 2-91 0,-3-3 0 0,-3 2 0 15,-3 0 0-15,-6 1 0 0,1-2 0 0,-2 1 0 16,-3-1 0-16,-3 1 0 0,0 0 0 0,1-1 0 16,-3 0 0-16,-4 2 0 0,7-2 0 0,-7 2 0 15,7 0 0-15,-7 0 0 0,0 0 0 0,0 0 0 16,7-3 0-16,-7 3 0 0,0 0 0 0,0 0-369 16,0 0-217-16,0 0-620 0,0 0-1307 0,0 0 578 15</inkml:trace>
  <inkml:trace contextRef="#ctx0" brushRef="#br1" timeOffset="-142443.85">6612 1196 2951 0,'-8'5'263'0,"3"0"-87"0,0-2-2 16,5-3 0-16,-10 3-18 0,6-2-38 0,4-1-24 0,0 0-28 16,-11 4-56-16,8-2-67 0,3-2-84 0,0 0-113 15,0 0-368-15,0 0-673 0,-7 9 297 16</inkml:trace>
  <inkml:trace contextRef="#ctx0" brushRef="#br1" timeOffset="-138313.1">2635 863 36 0,'0'0'148'0,"0"0"-9"0,-23-19-17 0,23 19-6 15,-18-11-5-15,18 11-1 0,0 0-8 0,-17-10-2 16,17 10-12-16,-19-11-4 0,19 11 1 15,-19-8-10-15,19 8-4 0,-22-6-4 0,22 6-10 16,-23-7-3-16,23 7-9 0,-25-6 0 0,25 6-2 16,-31-5-12-16,31 5 4 0,0 0 2 0,-38 0-7 15,38 0-2-15,-31-4-7 0,31 4 0 0,-35 1 0 0,35-1-4 16,-32 0 0-16,32 0 0 0,-33 6-7 0,33-6 6 16,-37 3-3-16,19-1-11 0,18-2 5 0,-38 7-4 15,19-4-6-15,19-3 7 0,-40 8-5 16,22-2-3-16,2 3 3 0,16-9 0 0,-36 10 1 15,18 0 0-15,0-4 0 0,3 3 0 0,-3-1 2 16,1 3-5-16,-2-3 8 0,1 2-5 0,3 0-4 16,-3 0 7-16,0 2 1 0,0-3-4 0,1 2 1 15,1 0 3-15,1 2-4 0,-1-1 1 0,3 3-2 16,0 1-2-16,0-1 1 0,-1 0 6 0,2 2-5 16,-1 5 5-16,2-6-6 0,-1 8 7 15,3-7-8-15,3 2 0 0,-3-1 7 0,4 0-1 16,1-1 1-16,0 2-12 0,0-1 10 0,-1 0 0 0,2-4-1 15,1 3 0-15,0 0 1 0,0-2 2 16,1 2-1-16,0 1 1 0,1-1-3 0,2 8 5 0,-2-9 1 16,3 2-2-16,-2 0 8 0,3 2 1 0,0 4-1 15,3-5 0-15,-3-3 1 0,5 2 2 16,-1-1-6-16,2-1 3 0,-2 0-2 0,-2 0-1 0,3 1 4 16,4-1-8-16,-1 2 1 0,4 1 1 15,-7-5-5-15,8 0 8 0,-5 0-5 0,1-1 0 16,5-1 2-16,0 0 1 0,-1 0-7 0,-1-1 5 15,7 2 1-15,-5-4-7 0,0 1 9 0,0-2-2 16,1-2-7-16,3 2 2 0,-4-2-1 0,2-1 4 16,-2 2-5-16,2-6-1 0,0 5 5 0,-4-1-5 15,3-2 3-15,2 2-1 0,-3-1 1 0,1-2-1 16,-2 2-4-16,-3-3 7 0,2 0-2 0,5 0 2 16,-3-1-2-16,2 0 3 0,0-1-6 0,1-1 5 15,-2 0-5-15,0 0 1 0,-2-2 3 0,5 1-7 16,-3-1 5-16,-1 1-2 0,1-1 0 0,-1-2-3 15,0 1-1-15,-2-3 9 0,2 2-3 0,2 0-5 16,-3-3 0-16,1 1-3 0,-1-2 0 0,1 2-2 16,-3-2 0-16,2 1 5 0,0 0-3 0,-1-1-2 15,-1-1 3-15,3 1 1 0,1-2-4 16,-6 1 0-16,3 2 10 0,-4-3-5 0,6-3-2 16,-5 4 2-16,2-2 2 0,-3-1-3 0,-2 6 6 15,2-6 1-15,-1 1 6 0,-3 4 7 0,3-6-4 16,-3 2 10-16,-1-1 4 0,5 0-4 0,-6 3 5 15,-1 0-9-15,2-4 10 0,-1-3-4 0,-2 0-4 16,3 1 2-16,-1-2-14 0,-2 0 11 0,-1 1-5 16,1 0-4-16,0 0 6 0,0 0-6 0,0-6 5 15,-2 6-1-15,2-2-2 0,-3 0 3 0,2 2 3 16,-6 0-1-16,6 1 5 0,-3 1 3 0,-4-1-5 16,1 3 5-16,2-2-5 0,-5 5 2 0,2-3 2 15,-1 2-1-15,1 0-3 0,-2 0-1 0,-3-1-3 16,1-1 1-16,-3 1-3 0,2 0-4 0,1 1 1 15,-2-3 0-15,2 4-3 0,0 3-1 0,-3-7 2 16,2 1-1-16,-1 1-3 0,-3-1-3 0,4-1-2 16,9 15 3-16,-19-22-1 0,6 9 0 0,4 6 2 15,9 7-1-15,-23-19-3 0,7 9 1 16,1 3-1-16,15 7-3 0,-29-15 5 0,11 7-2 16,1 0-3-16,17 8 3 0,-34-10-1 0,17 2-3 15,17 8 7-15,-37-9-10 0,21 5-1 0,16 4 1 16,-40-4-1-16,40 4-11 0,-37-1 8 0,37 1-9 15,-37 2-3-15,37-2-6 0,-38 1-1 0,38-1-3 16,-40 5-1-16,20-3-8 0,20-2 5 0,-40 6-8 0,23-3 3 16,-2 4 1-16,19-7-5 0,-37 8 4 15,19-2 0-15,-1 0 2 0,19-6-2 0,-37 9 9 16,19-1 1-16,0-4 7 0,18-4-5 0,-33 13 6 16,16-6 6-16,-1-2-1 0,-2 2 3 0,5 0 7 15,-1 0-8-15,4-2 3 0,-6 2 6 0,1-1-14 16,2 1 16-16,1 1 1 0,-4 1 2 0,2-1-7 15,0 1 4-15,3 2 2 0,-3-3-6 0,3 2 16 16,4-2 1-16,-4 3-3 0,1 1 5 0,2-3 3 16,1 2-9-16,2-1 9 0,-2 3-2 15,-1 2 0-15,3-1 6 0,1 3 5 0,0-2-8 16,-1 1 2-16,6 2-2 0,-3-1-3 0,0-2 4 16,3 3 1-16,1 0-7 0,0 2 7 0,1-2-6 15,-1 1 1-15,3 0 7 0,-1 6-2 0,-2-8-5 16,4 10 11-16,3-1 0 0,-4-6-1 0,3 7 3 15,1-2-4-15,-3-6-3 0,5 5 1 0,-4-5-5 16,0-2 0-16,5 7 4 0,0 0 1 0,-3-7-6 16,2 1 1-16,1 6 2 0,-1-8-2 0,-2-1 1 15,3 2-1-15,2-4 0 0,-4 3 1 0,1-1-4 16,1-1 3-16,-1-2-2 0,0 3 3 0,0-5-4 16,4 4 8-16,-3-2-4 0,-1-3-5 0,1 1 14 15,3 2-6-15,-3-6 4 0,2 3 2 0,2-1-3 16,2-2 3-16,-4 0 5 0,6 1 4 0,-3-2-6 15,4 0 2-15,-1 1-3 0,-3 0 5 0,-1-4-10 16,-1 2 12-16,8 0 6 0,-3-2-7 0,1 0 2 16,0 3 2-16,9-3-1 0,-6-2-4 0,-2 3 4 15,-1-3-2-15,2 0-3 0,-1 0-5 16,-2-3-3-16,3 2 6 0,-5-1-8 0,2 1-4 16,2-1-2-16,0-1-3 0,0 1 6 0,-2-1-6 0,0-1-14 15,-4 1 16-15,1-2-2 0,6 2-1 16,-11-2 4-16,9-1-7 0,-3-1 1 0,0 2-3 15,0-3-3-15,-1 0 3 0,0 0 2 0,2-2 0 16,-4-1-2-16,1 1 2 0,-2-2-1 0,2 0-4 16,-2-1 6-16,1-3-5 0,-2 2-10 0,1-2 10 0,2 0-2 15,-1 0 5-15,1-5-2 0,0-1 1 16,-4 5-3-16,1 0 4 0,0-6-1 0,-2 6 7 16,1 0 3-16,-3 0 3 0,0-1 7 0,-2 0 5 15,0 0-11-15,-2-1 15 0,-1 7-5 0,2-5-2 16,-4 0 12-16,1 2-6 0,-1-3-3 0,0 0-3 15,-1 0-2-15,-3 1 3 0,2-2-4 0,-1 2 6 16,-2-1-2-16,0 0-3 0,1 1 1 0,-1-1-7 16,-4 0-7-16,4-1 4 0,-3 1 2 15,2-3-1-15,-3-1-14 0,0 4 11 0,0-3 5 16,-1 0-4-16,1 4-5 0,0-1 3 0,-5-4-17 16,5 5 16-16,-4 1-1 0,4 0-8 0,-1 0 2 15,-3 2 3-15,0-1 1 0,3 0 3 0,1 2 0 16,-5 0-5-16,3-1 3 0,-5 0-4 0,3 3-6 15,2-1 8-15,-6-1-6 0,4 2 1 0,-3 2 0 16,1-1 1-16,-3 0-4 0,-3 2 7 0,6-1-14 16,-7 4 3-16,4-3 11 0,-1 1-2 0,19 7-2 15,-41-10 6-15,16 3-7 0,3 3 0 0,-6-1-5 0,28 5 6 16,-41-5-1-16,18 2 5 0,23 3-7 16,-38-4 0-16,38 4 4 0,-36 0 2 0,36 0-6 15,-32 0-1-15,32 0-4 0,-27 4 10 0,27-4-11 16,-28 4 3-16,28-4-3 0,-27 6-7 0,27-6 4 15,-25 8-2-15,25-8-4 0,-28 14 3 0,16-8 0 16,12-6 2-16,-24 13-16 0,9-4 18 0,15-9-4 16,-20 13-7-16,11-5 7 0,9-8-8 0,-19 14-9 15,19-14 8-15,-14 16-8 0,5-7 6 16,9-9-16-16,-14 9 22 0,10-3 0 0,-1-1-1 16,-1 0 2-16,3-1 1 0,-2 1-5 0,1-2-16 0,0 1-19 15,3-1-35-15,-3 0-36 0,4-3-45 16,-5 4-56-16,5-4-285 0,0 0-556 0,0 0 247 15</inkml:trace>
  <inkml:trace contextRef="#ctx0" brushRef="#br1" timeOffset="-85179.83">28610 15871 360 0,'-4'1'434'0,"-1"2"6"0,0-2-2 15,-4 2-14-15,5-1-21 0,-1 0-33 0,3 1-27 0,2-3-30 16,0 0-23-16,-7 2-28 0,5 0-23 0,2-2-23 16,0 0-23-16,-7 3-17 0,7-3-32 0,0 0-42 15,0 0-47-15,0 0-75 0,0 0-75 0,0 0-113 16,-3 2-119-16,3-2-432 0,0 0-822 15,0 0 364-15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52:54.245"/>
    </inkml:context>
    <inkml:brush xml:id="br0">
      <inkml:brushProperty name="width" value="0.05292" units="cm"/>
      <inkml:brushProperty name="height" value="0.05292" units="cm"/>
      <inkml:brushProperty name="color" value="#00B050"/>
    </inkml:brush>
  </inkml:definitions>
  <inkml:trace contextRef="#ctx0" brushRef="#br0">3756 5182 281 0,'0'-6'463'0,"2"2"26"16,-2 4 10-16,1-6 4 0,-1 6 14 0,3-5-8 16,0 3-43-16,-3-2-35 0,0 4-29 0,5-3-20 15,-5 3-7-15,6 0-38 0,-6 0-10 0,12 3-20 16,-6 1-26-16,4 4-18 0,-2-2-22 0,6 6-25 15,5-1-23-15,-10-3-19 0,9 5-18 0,-5-2-6 16,3 2-15-16,-3-2-41 0,14 5-94 0,-8-5 0 16,0-2 0-16,2-4 0 0,4 5 0 0,5-4 0 15,-10-2 0-15,3-1 0 0,5-5 0 0,3 1 0 16,-3-2 0-16,3-3 0 0,3-2 0 0,-2-3 0 16,0 1 0-16,0-1 0 0,1-4 0 0,3 1 0 15,10-10 0-15,-17 8 0 0,2 4 0 0,-3-1 0 16,-1 2 0-16,-9 4 0 0,10-4 0 0,-11 5 0 15,-1 1 0-15,0 4 0 0,0 1 0 0,-2 0 0 16,-1 2 0-16,-3 3 0 0,0 1 0 0,1 2 0 16,-1 0 0-16,3 4 0 0,-3-5 0 0,-2 4 0 15,2-1 0-15,-1-4 0 0,2 7 0 0,6-2 0 0,-7-4 0 16,8-1 0-16,1-1 0 0,2 1 0 0,5-4 0 16,4 1 0-16,-2-5 0 0,0 1 0 15,3-4 0-15,-2-1 0 0,3-1 0 0,0-2 0 16,-4-2 0-16,4 1 0 0,-4 2 0 0,2-4 0 0,-2 7 0 15,-4-3 0-15,-4 3 0 0,2 2 0 0,-5-1 0 16,-1 2 0-16,1 2 0 0,1-1 0 0,-4 1 0 16,-1 0 0-16,-3-1 0 0,0 2 0 15,2-1 0-15,-2 0 0 0,-4 0 0 0,2 0 0 0,-2 0-9 16,-6 0-579-16,11-1-148 0,-6-1-407 0,-5 2-1239 16,9-5 548-16</inkml:trace>
  <inkml:trace contextRef="#ctx0" brushRef="#br0" timeOffset="1400.47">8708 6268 4 0,'0'0'438'0,"4"5"1"16,-2-3 0-16,1 2 16 0,-1-2 7 15,1 2 1-15,3 4-7 0,2-1-19 0,-4 3-27 16,1-2-8-16,1 2-24 0,3 4-26 0,1 2-18 16,1-2-22-16,-4 1-18 0,5 0-28 0,-4-1-17 0,3 1-26 15,-1 1-21-15,0-3-19 0,2 0-13 0,2-1-20 16,0 0-7-16,9 2-19 0,-4-5-14 0,1-2-12 15,6-2-4-15,2 1-6 0,3 0-72 0,1-2-16 16,0-4 0-16,-4 0 0 0,7-3 0 0,-2-3 0 16,-1 3 0-16,1-5 0 0,0-1 0 15,0-1 0-15,1 1 0 0,-2-1 0 0,-7-1 0 16,-4 3 0-16,-1 2 0 0,-1 1 0 0,0 1 0 0,-2 0 0 16,-7 2 0-16,2 0 0 0,-1 3 0 0,-2 2 0 15,2-1 0-15,0 3 0 0,-1 0 0 0,3 3 0 16,-3 1 0-16,3 1 0 0,0 1 0 0,-4-1 0 15,5 0 0-15,-2 2 0 0,5-2 0 0,1 1 0 16,0-2 0-16,1 0 0 0,7 2 0 0,-7-4 0 16,0-1 0-16,8-3 0 0,-8-1 0 0,10-2 0 15,-11 0 0-15,4 0 0 0,1-2 0 0,5-2 0 16,-2-4 0-16,1 2 0 0,-2-3 0 0,4 0 0 16,-8 2 0-16,8-1 0 0,-11 2 0 0,4 2 0 15,-3 0 0-15,3 4 0 0,-4-1 0 0,-2 1 0 0,2 3 0 16,0 0 0-16,-3 3 0 0,-3 0 0 15,7 3 0-15,-6-2 0 0,2 3 0 0,-2-2 0 16,2 2 0-16,2-3 0 0,-7 0 0 0,2 0 0 16,3 2 0-16,-3-2 0 0,-1-2 0 0,2 0 0 0,0-2 0 15,-1 1 0-15,2-2 0 0,4 0 0 0,-1 1 0 16,2-6 0-16,-1 3 0 0,1-2 0 0,0-1 0 16,11-3 0-16,-5-3 0 0,0-1 0 15,4-1 0-15,0 0 0 0,-1 0 0 0,3 0 0 0,-8-1 0 16,5 3 0-16,-10 3 0 0,1 1 0 0,-1 0 0 15,-5 2 0-15,0-1 0 0,1 3 0 0,-3 0 0 16,3 3 0-16,-1 0 0 0,-3 0 0 0,3 1 0 16,0 3 0-16,-3-1 0 0,8 2 0 0,0-1 0 15,-1-1 0-15,0 2 0 0,3-2 0 0,1 0 0 16,6 2 0-16,-4-5 0 0,5 2 0 0,-2-4 0 16,2 1 0-16,1-1 0 0,0-1 0 0,-9-2 0 15,2 0 0-15,-2-1 0 0,-1 0 0 0,9-3 0 16,-7-1 0-16,-3 0 0 0,0 0 0 0,-3 0 0 15,2-1 0-15,-6 3 0 0,1-2 0 0,-1 2 0 16,-3 1 0-16,-3 1 0 0,5-1 0 0,-5 1 0 16,-1-1 0-16,0 3 0 0,-2 0 0 0,2 0 0 15,1-1 0-15,-5 3 0 0,4-3 0 0,-1 1 0 16,-3 2 0-16,0 0 0 0,4-2 0 0,-4 2 0 16,0 0 0-16,5-2 0 0,-5 2 0 0,0 0-1366 15,0 0-1478-15,0 0 654 0</inkml:trace>
  <inkml:trace contextRef="#ctx0" brushRef="#br0" timeOffset="1533.94">11862 6628 449 0,'-3'4'488'0,"3"-1"8"16,-1 1 21-16,1-4 5 0,-4 3-22 0,4-3-47 0,-5 3-36 16,5-3-54-16,0 0-58 0,0 0-85 0,-4 1-141 15,4-1-185-15,0 0-222 0,0 0-402 16,0 0-789-16,0 0 349 0</inkml:trace>
  <inkml:trace contextRef="#ctx0" brushRef="#br0" timeOffset="4150.3">11337 6548 228 0,'10'0'563'0,"1"-2"9"0,-5 2 8 16,0 0-2-16,-6 0-8 0,8-1-15 0,-8 1-20 15,0 0-49-15,0 0-35 0,0 0-41 0,0 0-38 16,0 0-31-16,0 0-39 0,3 4-32 0,-3-4-63 16,0 0-104-16,0 0-125 0,0 0-148 0,-12 7-187 15,10-4-227-15,-1 0-415 0,-1-1-1082 0,4-2 480 16</inkml:trace>
  <inkml:trace contextRef="#ctx0" brushRef="#br0" timeOffset="6419.45">2085 7998 282 0,'0'0'404'0,"1"-6"4"15,-1 6-3-15,3-3-12 0,-3 3-3 0,0 0-9 16,0 0-4-16,0 0-16 0,-4-4-4 0,4 4-13 16,0 0-10-16,0 0-7 0,0 0-4 0,0 0-16 15,0 0-21-15,0 0 4 0,0 0-10 0,0 0 0 16,0 0-10-16,0 0-21 0,0 0-5 16,0 0-7-16,1 12-18 0,2-7-11 0,-3-1-10 0,1-2-161 15,3 4-37-15,-4-2 0 0,4 1 0 16,-3 0 0-16,3 2 0 0,0 0 0 0,1 3 0 0,-2-3 0 15,0 3 0-15,1-1 0 0,1 2 0 0,-1 0 0 16,0-1 0-16,5 4 0 0,-5-6 0 0,0 2 0 16,-2 3 0-16,2-4 0 0,0 2 0 0,1 0 0 15,0-4 0-15,-2 3 0 0,-1-4 0 0,1 1 0 16,-2-1 0-16,2 1 0 0,0 2 0 0,0-5 0 16,1 1 0-16,-4 0 0 0,4-1 0 0,-4-4 0 15,5 6 0-15,-4-3 0 0,-1-3 0 0,4 4 0 16,-4-4 0-16,0 0 0 0,5 4 0 0,-5-4 0 15,9 0 0-15,-9 0 0 0,9 0 0 0,-9 0 0 16,11-4 0-16,-4 2 0 0,2-2 0 0,2-2 0 16,-1-1 0-16,2-1 0 0,3-2 0 0,2-2 0 15,2 0 0-15,4-8 0 0,0-1 0 0,3-1 0 16,-1-4 0-16,16-10 0 0,-1 0 0 0,-1-3 0 16,6-6 0-16,-1 6 0 0,-1 3 0 0,3 1 0 15,-1-3 0-15,2 5 0 0,-6 1 0 0,1 0 0 16,-11 8 0-16,-1 2 0 0,1 0 0 0,-4 3 0 15,2-3 0-15,3 4 0 0,-6 4 0 0,-2 0 0 16,-1-4 0-16,-5 10 0 0,-4-4 0 0,-4 6 0 16,-1-2 0-16,3 3 0 0,-7 1 0 0,0 1 0 15,0-1 0-15,3 0 0 0,-6 1 0 0,-2 3 0 16,8-3 0-16,-8 3 0 0,5-2 0 0,-5 2 0 16,4-5 0-16,-4 5 0 0,0 0 0 0,0 0 0 15,0 0 0-15,0 0 0 0,0 0 0 0,8 10 0 16,-7-6 0-16,-1 6 0 0,0 2 0 0,0 3-1366 15,-3 11-1478-15,1-8 654 0</inkml:trace>
  <inkml:trace contextRef="#ctx0" brushRef="#br0" timeOffset="8701.01">3973 7833 22 0,'0'0'149'0,"-5"-2"-11"0,5 2-17 0,-4-4-15 16,4 4-8-16,-5-2 3 0,5 2-14 0,-5-4-9 15,2 2 0-15,3 2-9 0,-6-2 8 0,6 2-10 0,-8-2-14 16,8 2 3-16,-5-3-2 0,5 3-11 0,-9-1 10 16,9 1-1-16,-9 0-7 0,9 0-4 15,-9 0-1-15,4-1-9 0,-4 1 7 0,9 0-8 16,-13 1-3-16,8 0-5 0,-5-1-7 0,1 1-3 16,3 0-3-16,-3-1-9 0,1 3-16 0,2-2 10 0,-1 0-11 15,-4 1-1-15,2-1 6 0,2 2-5 0,1-1-9 16,-1 2 8-16,-1-2 0 0,1 2-8 15,0-1 15-15,0-1-16 0,-2 1-3 0,3 0 0 0,-2 3 1 16,-1-3 2-16,2 1-1 0,-2 0-7 0,1 3 10 16,0-4-9-16,1 1-14 0,-1 1 16 0,0 0-2 15,2 1-10-15,-3-2 13 0,1 1-2 16,2 1-13-16,-1-2 2 0,1 2 7 0,-1-1-1 16,1-1 6-16,2 2 10 0,-1-2-5 0,0 1 5 0,-2 0 0 15,2 0-5-15,-1 1-2 0,3-2 15 0,-1 1-14 16,-2 0-4-16,0 0 5 0,1-1 4 0,1 2-12 15,0-1-1-15,2 3 0 0,-2-4-9 0,-1 0 0 16,0 1-2-16,-2 2-24 0,4-1-78 0,-1-3 35 16</inkml:trace>
  <inkml:trace contextRef="#ctx0" brushRef="#br0" timeOffset="10867.44">3480 8075 129 0,'-3'4'8'0,"-1"1"4"16,-1 0 10-16,0 0 23 0,1 0 2 0,0-1-6 16,-1 1-5-16,4 1 16 0,-3-1-12 0,0-2 1 15,-1 4 1-15,0-1-8 0,1-1 2 0,3 2-3 16,-2 1-4-16,-1-5-1 0,3 4 0 0,-3 3-3 15,3-4-5-15,-3 1 10 0,4-2 2 0,-2 3-18 16,0-2 0-16,1 0 8 0,-4 3-4 0,5-3-4 16,-4 1 9-16,3 1-4 0,0-1 7 0,-1-2-2 15,1 3 5-15,1 2 4 0,-4-3-2 0,4 0-13 16,-1 1 7-16,-2-3-8 0,2 2 9 0,1-1-6 16,-3 1 13-16,2 2-2 0,2 2-3 0,-2-4 0 15,1-1-1-15,0 2-2 0,0 2 3 0,-2-2 10 16,4 2-9-16,-2-2 2 0,0 3-1 0,-2-4 6 15,0 4 3-15,2 1 5 0,0-3-6 0,2 3 5 16,0-3 3-16,-2 1-3 0,0-2 3 0,0 3 0 16,1-4-2-16,2 3-2 0,-2-2 4 0,1-1-5 15,0 1 2-15,-1-3-3 0,2 4 2 0,2 1 0 16,-1-2-3-16,1 1-2 0,0-2-2 0,-1 1 6 16,0-2 4-16,1 4-7 0,3-2 0 0,-2 2-1 15,-1-3 0-15,3 1-4 0,-2 0 6 0,2 0 1 16,1-1 0-16,-1 2 0 0,-3-2-3 0,2-1 0 15,0 0-5-15,-1 2 0 0,0-2-5 0,1-1-3 16,-1 1-4-16,1-1 1 0,-1-2-5 0,0 4 1 16,1-2-1-16,-1-1-3 0,2 1-2 0,-3-2-2 15,1 0-1-15,1 2-1 0,0 0 3 0,-2-3 1 16,4 3-6-16,-2-2 1 0,-1 0 0 0,4 0-2 0,2 2-1 16,-7-3 5-16,8 0 0 0,-3 0-5 15,-2-2 1-15,2 1-3 0,-1 3 1 0,3-3 3 16,-2 0 0-16,0-1-3 0,-1 0 1 0,-3 0-5 15,7 0 4-15,-4-1 0 0,-1 1 2 0,0 0-1 0,4-2-6 16,-5-1 4-16,1 2 0 0,5 0 1 0,-6-2 1 16,0 2 1-16,2 0-4 0,0-1 1 15,0 1-3-15,0-2 4 0,0-2 0 0,0 2 3 16,0-1-5-16,4 1 1 0,-7-3-1 0,2 2-1 16,2 0 1-16,-5 2-2 0,4-2 1 0,0 1 0 0,-3-2 4 15,-1 1-8-15,4 1 5 0,0-2 4 0,0-1 1 16,-2 4-4-16,-1-1-5 0,1-2 4 15,0 1 2-15,2-2-5 0,-3 2 5 0,2-2 3 16,0 1-8-16,-2-2 3 0,3-1 2 0,-4 1-2 0,3-1 1 16,2 2 1-16,-2-2-5 0,-3 1 3 0,3-3-1 15,-1 2 1-15,0-1-2 0,-1 2 5 16,2 0-8-16,-2-1 3 0,0-1 3 0,-3-1-2 0,3 3-1 16,0-2 7-16,0 2-3 0,-2 0 1 0,-2 1-3 15,1-6-3-15,1 5 4 0,-3-2 0 0,3-2 8 16,-2 6-7-16,0-1-3 0,-1-5 1 0,2 0 0 15,-2 2 2-15,1-2 0 0,3 0-1 0,-2-1-1 16,1 1 2-16,-3 0-3 0,0 2 2 0,-1 2 3 16,3-3-1-16,-2 0-6 0,0-1 2 0,1 1-1 15,-1 2 2-15,-1 0-1 0,1-2 2 0,1-1 0 16,0 1-2-16,-2 0 2 0,0 1-1 0,-1-1-3 16,2 0 5-16,-1 1 4 0,-4 0-9 0,3-1 6 15,1 0-1-15,0 2 3 0,-3-2 1 0,2 0 7 16,0 2 0-16,0-2-2 0,-2-2 1 0,0 4-2 15,1 0-1-15,-1-3 4 0,1 5-2 0,-2-1-4 16,2-2 2-16,-1 0-3 0,0 0-1 0,0 3 2 16,0-1 0-16,0 1-6 0,-2-2 1 0,0-1 1 15,3 2-3-15,-2 1 6 0,3-1-3 0,-2-1 5 16,-2-2-9-16,1 4 3 0,0-2-1 0,2 2-1 16,-1-1-2-16,-2 2 5 0,0-2-7 0,0 0-1 15,0 0 8-15,-2 1-4 0,2 1-2 16,0-2 12-16,0 2-2 0,1 0-11 0,-1 1 4 0,1-1-4 15,-1 1 1-15,0-1-1 0,1 2 3 0,-1-1-10 16,1 0-2-16,-4 0 4 0,3 0-2 0,3 2 5 16,-2-2-2-16,-1 2 0 0,1-3 0 0,0 4 0 15,-1-2-5-15,-1 1 1 0,1 1 1 0,-2 0-2 16,7 1-5-16,-10-3-4 0,6 0 0 0,-1 0 1 16,-3 3 0-16,8 0-7 0,-11-2-5 0,11 2-2 15,-7-2-2-15,1 1 6 0,1 0 2 0,1-1 2 16,4 2-7-16,-8-2 2 0,8 2 1 0,-12-4 5 15,4 3 4-15,3 1-2 0,5 0 5 0,-9 1-2 16,9-1-1-16,-9-3-2 0,3 2 0 0,6 1-1 16,-12-1 0-16,12 1-4 0,-5 1 4 0,-3-2 4 15,8 1-3-15,-9-1-3 0,9 1 11 0,-10-2-2 16,10 2 3-16,-9 0 1 0,4-1 1 0,5 1-2 16,-9-1 6-16,9 1-2 0,-5-3 0 0,5 3 3 15,-10-2 5-15,7 0-6 0,3 2 10 0,-12-1 1 16,12 1-2-16,-9 0-3 0,5-1 0 0,4 1 3 15,-9 0 6-15,9 0 4 0,-12 0-1 0,12 0-1 16,-9 1-2-16,4-1 3 0,0 1 0 0,5-1 4 0,-10 2 0 16,5 0-3-16,1 2-5 0,-3-4 1 0,7 0 0 15,-10 1 2-15,7 3 1 0,-1-3-4 16,0 3-2-16,4-4-3 0,-12 4 1 0,10-1 4 16,-6-1 3-16,3 2-3 0,1 4-5 0,-1-5 4 0,0 2 2 15,-3-2-5-15,3 2 11 0,1 1 11 16,-1-1-3-16,0 0-1 0,-1-1 0 0,-1-1-4 15,1 3 1-15,-1-1-1 0,2 0-2 0,1 1-4 16,-1-3-3-16,-2 1 5 0,2 0-8 0,-2 0 9 16,2 2-3-16,1-1-2 0,-2 0-2 0,2 0 5 15,2-2-9-15,-4 4 3 0,1-3 2 0,0 1-1 16,1-1 2-16,-2 3-5 0,1-2 1 0,0 0-1 0,0 0 2 16,1 3-2-16,0-4-3 0,0 2 0 15,-3 2 2-15,0-1-1 0,2-1 4 0,1 2-3 0,-1 0-2 16,0 1 4-16,0-2 7 0,0 0 0 0,1 0-4 15,0 3 8-15,-1-2-2 0,1 2-3 0,-1 0 4 16,1-5-6-16,3 5 3 0,-3 0 3 0,0-2 2 16,0 2 3-16,3 1-3 0,-3-3 1 15,2 2 4-15,0 2-3 0,1-3 6 0,-4 2 3 0,5 0 4 16,0 0-5-16,-2-4 1 0,-1 4 3 0,2-2 1 16,1 2-5-16,0 1 6 0,0 0-9 0,1-3-4 15,-2 4 11-15,2-2-2 0,0 2-7 16,-2-4 2-16,2 3 13 0,3 2-8 0,-4-4-1 0,5 0-4 15,-4 1 4-15,3 1-10 0,-3 0 8 0,3-1-3 16,-1 1-3-16,-2-2 4 0,0 2 0 0,2-3 4 16,1 2-1-16,1 0 0 0,0-1-1 15,-1 0-3-15,-2-1 0 0,1 0-8 0,1 0 4 0,0 1 0 16,1-1 6-16,-1 3-9 0,-3-4 5 0,4 2-7 16,0-2 0-16,2 2-7 0,-5 0 8 0,5-1-1 15,-4 0 2-15,1-1 1 0,-1-1-8 0,0-2 5 16,3 5-2-16,-1-3 7 0,0 2 2 0,-1-3-18 15,2-2 13-15,-2 4-8 0,4-2 2 0,-3-2 9 16,1 2 9-16,4 0-5 0,-2-1 7 0,2 0-7 16,-2 0-6-16,2-1 5 0,2 0 16 0,0 0-5 15,0 1-12-15,-3-3 8 0,1 1 1 0,-1 1-1 16,1 0 6-16,4-2-12 0,-2 1 9 0,-3-2 6 16,2 0-10-16,1 1 8 0,-2 0-11 0,4-1-8 15,-2 0 6-15,-1-1 2 0,-1 0 0 0,2 0-1 16,-1 0 2-16,-1-1-6 0,2 1 4 0,-1-3-3 15,1 1 3-15,-2 2-3 0,3-1 3 0,-4 0-5 16,4 0-5-16,-3-1 2 0,-1 0-2 0,1-3 2 16,-1 4 0-16,-1-4-2 0,2 5-3 0,1-3-5 15,-2-2 5-15,0 1-3 0,-1 2 7 0,1-3-6 16,3 0-7-16,-7 2 4 0,5-3 7 0,0-1-13 16,-1 1 15-16,2 1-2 0,1-1-8 0,-3 1 3 0,1-2-3 15,-1-1-1-15,0 0 2 0,0 0 10 16,4-3-4-16,-3 3 5 0,-1 0 5 0,-4-2 5 15,3 1 9-15,-2 0 0 0,5-5 0 0,-4 6-1 16,1-8-3-16,-2 5-1 0,2-3-3 0,-3 0 13 0,0-2-3 16,1 5 1-16,1-6 8 0,0 0-5 0,-3-2-1 15,3-7 7-15,-4 8 2 0,3-2-7 16,-4 0 7-16,3-3 4 0,0 3 0 0,-1 1 7 16,-4-1 5-16,4-6 8 0,-1 7-1 0,-3-7 1 0,2 8 2 15,-4 0 1-15,2-8 6 0,2 8 0 0,-6-7-4 16,3 6 4-16,-2-6-4 0,-1 5 0 15,1-5-1-15,-1 2 1 0,-4-3-10 0,4 7-7 16,-2-2-1-16,-5-1-7 0,4 3-7 0,-1 1 8 16,-1 1-16-16,-1 0-2 0,-5-2-4 0,1 7-15 0,-1 1-57 15,-2 0-94-15,-7-1-144 0,-11 6-229 0,-2 1-567 16,1 1-1163-16,-17-1 515 0</inkml:trace>
  <inkml:trace contextRef="#ctx0" brushRef="#br0" timeOffset="13935.56">6994 9755 83 0,'-5'-1'317'0,"5"1"3"0,-5-4-10 15,5 4-6-15,-3-2-13 0,3 2 11 0,0 0-15 0,-2-4-3 16,2 4-7-16,0 0 3 0,-4-4-2 16,4 4-4-16,0 0-18 0,0 0-3 0,0 0-8 15,0 0-7-15,0 0-5 0,0 0-13 0,0 0-1 0,0 0-9 16,0 0-7-16,0 0-1 0,0 0-4 15,0 0-12-15,0 0 0 0,0 0-8 0,0 0-4 16,0 0-18-16,0 0-1 0,0 0-4 0,0 0-5 0,0 0 1 16,0 0-20-16,0 0-3 0,0 0-7 0,0 0-7 15,0 0 3-15,0 0-76 0,0 0-37 0,-4-1 0 16,4 1 0-16,0 0 0 0,0 0 0 0,0 0 0 16,0 0 0-16,0 0 0 0,0 0 0 0,0 0 0 15,0 0 0-15,0 0 0 0,0 0 0 0,1 11 0 16,1-6 0-16,-1 0 0 0,3 1 0 0,1 2 0 15,0 5 0-15,0-3 0 0,3 0 0 0,2 0 0 16,0 1 0-16,0 1 0 0,4 1 0 0,-2-3 0 16,1-2 0-16,-2 0 0 0,0-4 0 0,1 4 0 15,2-1 0-15,-1-4 0 0,-4 0 0 0,5 0 0 16,-4-1 0-16,3 0 0 0,1-2 0 0,-2-2 0 16,-3 0 0-16,3-1 0 0,-1-3 0 0,1 1 0 15,-2-2 0-15,1 0 0 0,-1-1 0 0,4-3 0 16,0 0 0-16,-5 2 0 0,0 2 0 0,-3 0 0 15,2 0 0-15,2 2 0 0,-2-2 0 0,-3 3 0 16,0 1 0-16,2 0 0 0,0 3 0 0,0 0 0 0,-7 0 0 16,10 3 0-16,-4 1 0 0,2 1 0 0,-2-1 0 15,3 4 0-15,-1-2 0 0,2 0 0 16,0 3 0-16,-1-4 0 0,1 3 0 0,-1 1 0 0,6 1 0 16,-3-4 0-16,1-3 0 0,-1 1 0 0,-1 1 0 15,-2-4 0-15,5 2 0 0,-1-5 0 0,0 1 0 16,-2-1 0-16,1-2 0 0,2 2 0 0,1-4 0 15,2-1 0-15,-6-1 0 0,4 0 0 0,0-3 0 16,1 4 0-16,-3-3 0 0,-3 3 0 0,3 1 0 16,-4 0 0-16,0 3 0 0,-3-1 0 0,3 2 0 15,-2 2 0-15,-1 0 0 0,3 1 0 0,-4 0 0 16,1 3 0-16,0 0 0 0,-1 3 0 0,1-3 0 16,-1 2 0-16,-1 0 0 0,2 0 0 0,-2-1 0 15,4 2 0-15,-2-2 0 0,-2 1 0 0,0-1 0 0,1 0 0 16,2-2 0-16,-2-2 0 0,2 1 0 0,0-1 0 15,0-1 0-15,1 0 0 0,3-4 0 0,-3 2 0 16,1-2 0-16,2-1 0 0,1 1 0 0,3-3 0 16,-3 0 0-16,2-1 0 0,-4 1 0 0,2 1 0 15,2-4 0-15,-4 3 0 0,-1 2 0 0,0-1 0 16,2 0 0-16,-2 4 0 0,-2-1 0 0,2 3 0 16,-4 0 0-16,0 3 0 0,1-1 0 0,-1 2 0 15,2 0 0-15,-3 0 0 0,-1 2 0 0,5 2 0 16,-5-4 0-16,1 2 0 0,-1 3 0 0,4-2 0 15,-1-3 0-15,-2 0 0 0,1 1 0 0,-1-1 0 16,1-1 0-16,0 1 0 0,4-7 0 0,-4 4 0 16,3-1 0-16,1-1 0 0,1 0 0 0,-1-1 0 0,5-2 0 15,-5 1 0-15,4-2 0 0,-3 0 0 16,4-4 0-16,-4 1 0 0,2 2 0 0,-2 0 0 16,3 0 0-16,-2 0 0 0,0 3 0 0,-1-1 0 15,0 0 0-15,-5 4 0 0,3-1 0 0,-2 0 0 0,-6 1 0 16,10 1 0-16,-3 0 0 0,-5 3 0 15,5 0 0-15,-2-1 0 0,-3 0 0 0,2-1 0 16,0 0 0-16,1 3 0 0,-1-2 0 0,2-1 0 0,2 2 0 16,-2-3 0-16,2 0 0 0,-1-1 0 0,4 1 0 15,-3-2 0-15,2-1 0 0,1-1 0 16,0 2 0-16,-5-2 0 0,4-1 0 0,0 0 0 0,-2 1 0 16,1-2 0-16,1-4 0 0,0 3 0 0,1 1 0 15,0-5 0-15,-2 4 0 0,-1-4 0 0,2 3 0 16,-2 0 0-16,-3 2 0 0,3-2 0 0,-5 3-155 15,0 1-1185-15,4-1-1450 0,-1 1 641 0</inkml:trace>
  <inkml:trace contextRef="#ctx0" brushRef="#br0" timeOffset="14084.12">8928 9883 594 0,'0'0'616'0,"-4"3"7"0,4-3-15 0,0 0-32 0,0 0-74 15,-10-5-63-15,10 5-94 0,-3-5-123 16,3 5-152-16,0 0-186 0,8-7-229 0,-5 3-344 16,0 1-747-16,-3 3 330 0</inkml:trace>
  <inkml:trace contextRef="#ctx0" brushRef="#br0" timeOffset="15535.79">6985 7877 126 0,'5'-20'459'0,"-4"7"20"0,2-5 10 0,-2 9 5 15,-1-1-4-15,0 4-16 0,-1 0-34 0,1 1-17 16,-1 1-26-16,-2 2-35 0,3 2 5 0,0 0-18 16,-15 13-14-16,9-2-13 0,-3 5-7 0,-4 9-10 15,0 4-13-15,0 1-11 0,-1 2-10 0,1 2-13 16,3 0-8-16,-4 11-37 0,1-10-213 0,-1 8 0 0,1 4 0 16,1 0 0-16,4-1 0 0,-1 3 0 15,-2 0 0-15,4-4 0 0,-1 0 0 0,5-8 0 16,0 9 0-16,-2-1 0 0,-1-12 0 0,2 4 0 15,0-2 0-15,0 1 0 0,3-4 0 0,-3-2 0 0,0 0 0 16,1-2 0-16,-4-3 0 0,7-7 0 0,-4-1 0 16,2-6 0-16,-1 1 0 0,-1 0 0 0,4-3 0 15,-1 0 0-15,-3-5 0 0,4-1 0 16,-4-2 0-16,4-1 0 0,0 0 0 0,0 0 0 0,-5-8 0 16,5 0-452-16,-5-2-53 0,5-1-41 15,1-5-51-15,-3 0-419 0,-2-1-1100 0,0 2 487 0</inkml:trace>
  <inkml:trace contextRef="#ctx0" brushRef="#br0" timeOffset="15901.61">6586 8713 95 0,'-2'-3'308'0,"-3"-1"-3"0,-3 1 17 16,6 0 10-16,-1-2 11 0,-1 0 10 0,1 2 3 16,1-2-3-16,1 1-9 0,1 4-5 0,0-6-10 15,0 2-9-15,0 4-13 0,0 0-4 0,1-3-9 16,-1 3-11-16,0 0-8 0,0 0-16 0,0 0-13 15,15 7-5-15,-8-2-7 0,-4 0-14 0,3 0-15 16,0 2-11-16,-2 3-11 0,2-1-18 0,-2 1-10 16,1-1-7-16,0 1-11 0,-1 2-5 0,1-2-21 15,-1 1-111-15,4-4 0 0,-5 1 0 0,3 1 0 0,0 0 0 16,-2-3 0-16,1-3 0 0,1 1 0 16,-1 0 0-16,2-2 0 0,-2-1 0 0,0-1 0 15,4-2 0-15,0-3 0 0,0 1 0 0,4-1 0 16,-3-3 0-16,4 0 0 0,-3-2 0 0,0 2 0 15,2-3 0-15,2 2 0 0,-4-2 0 0,1 2 0 16,-3 1 0-16,4-2 0 0,-2 1 0 0,-2 2 0 16,-2-1 0-16,1 2 0 0,0-1 0 0,-2 3 0 0,2 0 0 15,-4 0 0-15,1-2 0 0,0 2 0 16,-1 0 0-16,1-1 0 0,-1 0 0 0,1 0-119 16,-1-2-342-16,-4 5-46 0,6-2-59 0,2 3-52 0,-5-3-369 15,2 3-1069-15,0 0 473 0</inkml:trace>
  <inkml:trace contextRef="#ctx0" brushRef="#br0" timeOffset="16017.31">7036 8647 791 0,'5'4'182'0,"-1"2"67"0,-3-3 37 0,1 1 39 0,-1 0 35 0,0 0 31 16,1 0 20-16,-2-4 3 0,-3 7 1 0,3-7-14 15,0 5-31-15,0-5-24 0,1 5-36 0,-1-5-22 16,0 0-41-16,0 0-64 0,0 0-70 0,0 0-105 16,0 0-129-16,0 0-132 0,0 0-164 0,-5-15-467 15,1 12-957-15,3-3 424 0</inkml:trace>
  <inkml:trace contextRef="#ctx0" brushRef="#br0" timeOffset="17102.32">6033 7270 76 0,'-3'-5'454'0,"-1"1"12"15,3-2 5-15,-5-2 5 0,2 0-4 16,-1 2-17-16,5-5-13 0,-4 3-21 0,0-3-7 0,4 1-11 16,-1 2-18-16,1-2-19 0,1 3-14 15,-1-1-19-15,2 0-15 0,0 1-22 0,2 0-15 0,-1 1-22 16,3 3-22-16,0-2-18 0,2 0-14 0,1 1-14 16,6 6-16-16,2-1-151 0,1 2-24 0,-2 3 0 15,1 1 0-15,0 2 0 0,6 7 0 0,2 0 0 16,-4 0 0-16,-3 3 0 0,2 4 0 0,-11-6 0 15,9 6 0-15,-5-1 0 0,-7-6 0 0,4 8 0 16,-6-6 0-16,0-1 0 0,0 1 0 0,-3-1 0 16,-4-1 0-16,1-5 0 0,1 2 0 0,-3-3 0 15,1 1 0-15,-2-5 0 0,-1 1 0 0,2-1 0 16,0-2 0-16,0-2 0 0,-1-2 0 16,5 0 0-16,0 0 0 0,-9-9 0 0,7 1 0 15,-1 0 0-15,6-5 0 0,-1 1 0 0,2-5 0 0,1 1 0 16,3 0 0-16,-2-2 0 0,3 1 0 0,0 2 0 15,0 5 0-15,1-4 0 0,3 2 0 0,1 1 0 16,-4 2 0-16,0 2 0 0,-1 0 0 0,4 0 0 16,-1 5 0-16,-3-3 0 0,3 3 0 0,0 1 0 15,2 1 0-15,-1 2 0 0,-2-1 0 0,2 2 0 16,-1-2 0-16,4 2 0 0,-3 0 0 0,1-1 0 16,-5 0 0-16,5 0 0 0,-1-2 0 0,-2 1 0 15,3 1 0-15,-3-4 0 0,0 1 0 0,0-3 0 16,1 1 0-16,-3-1 0 0,1-1 0 0,-5 1 0 15,0-4 0-15,2-1 0 0,-3 3 0 0,2-4 0 0,-5-2 0 16,2 3 0-16,-3-5 0 0,-3 5 0 0,2-1 0 16,-3 2 0-16,2 1 0 0,-2 1 0 15,-3 0 0-15,2 5 0 0,0 0 0 0,5 1 0 16,-15 4 0-16,6 1 0 0,1 2 0 0,-2 5 0 0,-3 1 0 16,7 3 0-16,1-4 0 0,-3 2 0 0,0 3 0 15,6 0 0-15,2-2 0 0,2-2 0 16,2 0 0-16,1-3 0 0,3 4 0 0,4-2 0 0,2-4 0 15,-2 1 0-15,5-4 0 0,2 0 0 0,0-3 0 16,3 2 0-16,-1-8 0 0,-1 0-255 0,6-6-275 16,-6 4-73-16,2 1-51 0,4-4-372 0,0-3-1110 15,-7 4 492-15</inkml:trace>
  <inkml:trace contextRef="#ctx0" brushRef="#br0" timeOffset="17824.32">7113 7218 329 0,'2'-4'358'0,"1"0"2"0,-2 1 23 0,2-2 35 0,-3 5 18 15,0-7 5-15,-3 1-8 0,2 1-16 0,-2 0-14 16,2 1-14-16,-3 1-16 0,3-1-30 0,-3 0-6 16,-1 1-26-16,0-1 3 0,-3 3-33 0,3 0-18 15,5 1-12-15,-16 1-14 0,4 0-10 0,0 5-5 16,1-2-13-16,0 3-7 0,-2 3-13 0,-3-1-124 16,5 4-65-16,-3 0 0 0,5 3 0 0,-1-2 0 15,2-3 0-15,3 6 0 0,0-2 0 0,1 0 0 16,4-2 0-16,1-4 0 0,3 2 0 0,0-2 0 15,4-1 0-15,2-2 0 0,-1 1 0 0,2-3 0 16,1-2 0-16,1-2 0 0,1 1 0 0,-2-3 0 16,6-2 0-16,-2-4 0 0,0 1 0 0,0-2 0 15,0-2 0-15,-3 0 0 0,6-9 0 0,-5-2 0 16,0 1 0-16,-2-2 0 0,-1-2 0 0,2-5 0 16,-4-1 0-16,-1-1 0 0,2 0 0 0,-4-5 0 15,1 3 0-15,-1 1 0 0,-2 1 0 0,-3 0 0 16,2 8 0-16,-3 4 0 0,1 4 0 0,-1 4 0 0,-1 3 0 15,-2 3 0-15,2 2 0 0,-2 3 0 16,3 1 0-16,-9 14 0 0,4 2 0 0,-1 9 0 0,1 1 0 16,-2 2 0-16,2-2 0 0,0 6 0 0,0-4 0 15,0 2 0-15,4 2 0 0,2-4 0 0,-1 0 0 16,0-9 0-16,5 5 0 0,-1-5 0 0,2-1 0 16,2 0 0-16,1-7 0 0,0-1 0 15,-1-1 0-15,2-2 0 0,1-3 0 0,2 0 0 0,-2-3 0 16,1-1 0-16,2-1 0 0,-5-4 0 0,4 0 0 15,2-6 0-15,-3-1 0 0,2 0 0 0,-4 0 0 16,-5 2 0-16,7-5 0 0,-5 5 0 0,0-1 0 16,-4 4 0-16,0 0 0 0,0 2 0 0,0 1 0 15,0 0 0-15,1 1 0 0,-4 3 0 0,0 0 0 16,0 0 0-16,0 0 0 0,1 14 0 0,-1-5 0 16,1 0 0-16,-1-1 0 0,5 2 0 0,-5-1 0 15,3 0 0-15,1 0 0 0,-2-2 0 0,5 1 0 16,-5-2 0-16,5-2 0 0,-2-1 0 0,2 1 0 15,1-3 0-15,6 0 0 0,-5-2 0 0,0-4 0 16,1 2 0-16,3-4 0 0,1-2 0 0,3-1 0 16,-4-1 0-16,1-3 0 0,-2 3 0 0,0 3 0 15,1-3 0-15,-3 6 0 0,-1 0 0 0,-3-1 0 16,-1 4 0-16,2 0 0 0,0 1 0 0,-2 1 0 0,-5 0 0 16,9 3 0-16,-5 1 0 0,2 1 0 0,-3 1 0 15,2-3 0-15,-1 2 0 0,0 1 0 16,1-1 0-16,-1 1 0 0,1 0 0 0,-1-3 0 15,2 0 0-15,-1 0 0 0,1-2 0 0,0 2-468 0,-1-2-287 16,-5-1-407-16,13-7-1258 0,-8 6 557 0</inkml:trace>
  <inkml:trace contextRef="#ctx0" brushRef="#br0" timeOffset="18267.45">8112 7090 198 0,'0'0'408'0,"5"-4"-5"15,-5-1 7-15,0 1-24 0,0-2 2 0,0 6-18 16,-1-6-7-16,-1 0-6 0,0 1-8 0,0 2-8 16,-2-1-6-16,0 0-13 0,4 4 9 0,-9-2-25 15,4 2-1-15,5 0-4 0,-17 6-8 0,8-1 0 16,-3 2-8-16,3 2-15 0,-4 4-10 0,0 2-16 15,4 0-17-15,0 2-15 0,0-2-14 0,3 3-162 0,3-1-36 16,2-2 0-16,1-2 0 0,4 0 0 0,1-1 0 16,4 1 0-16,4-2 0 0,2-2 0 15,3-1 0-15,5-3 0 0,-1-2 0 0,5-3 0 16,1-2 0-16,-8-3 0 0,7-5-114 0,-12 3-429 0,6-3-171 16,2-5-423-16,-5-5-1232 0,-3 0 545 0</inkml:trace>
  <inkml:trace contextRef="#ctx0" brushRef="#br0" timeOffset="18600.52">8597 6777 415 0,'0'-11'563'0,"2"1"26"0,-2 6 3 15,0 0-8-15,2 1-13 0,-2 3-31 0,0 0-13 16,0 0-18-16,-7 13-12 0,5-1-15 0,-5 13-26 16,-2 2-26-16,2 1-21 0,-1 5-19 0,0-2-25 15,3 0-93-15,-1 1-272 0,-1-3 0 0,3 1 0 16,-1 3 0-16,3-3 0 0,0-2 0 0,-1-5 0 15,1-3 0-15,-1 0 0 0,1-2 0 0,2-1 0 16,-1-6 0-16,1-7 0 0,-1 5 0 0,0-4 0 16,1-3 0-16,0-2-459 0,0 0-830 0,0 0-1397 15,-8-12 619-15</inkml:trace>
  <inkml:trace contextRef="#ctx0" brushRef="#br0" timeOffset="19400.41">8433 7086 236 0,'-4'-3'465'0,"3"-1"-4"0,-3 2 22 15,-1-1 31-15,5 3 30 0,0 0-6 0,1-6-8 16,-1 6-33-16,9-7-23 0,0 3-49 0,9-1-37 0,-4 1-32 16,8-3-33-16,-2 5-23 0,8-5-32 0,2 0-27 15,-2 2-25-15,1-2-22 0,2 1-17 16,-3-1-16-16,1 2-24 0,-8-1-15 0,-3 3-16 16,0-1-71-16,-5 3-35 0,-1 2 0 0,-1-2 0 0,-4 4 0 15,2-2 0-15,-4 2 0 0,-1 2 0 16,0 1 0-16,-3 4 0 0,-1-1 0 0,-1 5 0 15,-3 1 0-15,1 1 0 0,0-1 0 0,0 1 0 0,-2 1 0 16,3 0 0-16,0 0 0 0,1-6 0 0,1 1 0 16,3-1 0-16,-1-1 0 0,3 1 0 0,1-5 0 15,2-1 0-15,-3-1 0 0,8 1 0 0,-4-6 0 16,4 0 0-16,1-2 0 0,0-6 0 0,4 3 0 16,-4-4 0-16,1-1 0 0,1 0 0 0,-3-1 0 15,2-2 0-15,-1 0 0 0,-3-2 0 0,2 0 0 16,1 2 0-16,-5-2 0 0,-3 6 0 0,3 2 0 15,-5-1 0-15,0 4 0 0,-4 3 0 0,1-3 0 16,-1 5 0-16,0 0 0 0,0 0 0 0,0 12 0 16,-4-3 0-16,2 1 0 0,-1 2 0 0,-2-1 0 15,0 3 0-15,4-2 0 0,-2 5 0 0,3-4 0 16,4-1 0-16,0 0 0 0,-3 0 0 0,9 1 0 16,-2-3 0-16,1-3 0 0,4-1 0 0,-4 0 0 15,0-3 0-15,1-1 0 0,1-2 0 0,-2-1 0 16,2-4 0-16,-5-1 0 0,-1 1 0 0,0-3 0 0,-1-2 0 15,-3-1 0-15,-2-2 0 0,-4-2 0 0,1-1 0 16,-4 1 0-16,5 1 0 0,-6 1 0 0,4 0 0 16,-2 3 0-16,1-1 0 0,3 4 0 0,-2-2 0 15,-5 3 0-15,10-2 0 0,0 2 0 16,0 2 0-16,4-1 0 0,2 0 0 0,0 1 0 0,6 1 0 16,2 2 0-16,-2-2 0 0,7-1 0 0,-6 2 0 15,4 3 0-15,-3 1 0 0,4 0 0 0,-5 2 0 16,0 0 0-16,6 5 0 0,-10-3 0 0,5 4 0 15,-1 3 0-15,-5-3 0 0,2 3 0 0,-3 3 0 16,1 0 0-16,0-3 0 0,-6-1 0 0,1 0 0 16,-2 0 0-16,0-1 0 0,-1 0 0 0,2-2 0 15,-4-1 0-15,1 1 0 0,0-3 0 0,1 0 0 16,-1-4 0-16,-2 2 0 0,3-4 0 0,0 0 0 16,0 0 0-16,0 0 0 0,0 0 0 0,6-16 0 15,-2 8 0-15,7-9 0 0,-1 2 0 0,1 0 0 0,1-2 0 16,2 6 0-16,1-2 0 0,-1 3 0 15,-1 1 0-15,1 2 0 0,-4 1 0 0,2 1 0 16,-1 4 0-16,2 1 0 0,-1 1 0 0,-2 1 0 0,0 5 0 16,-1-1 0-16,1 3 0 0,-3 0 0 15,-2 0 0-15,-1 2 0 0,-1 0 0 0,2 1 0 16,-2-1 0-16,-3-2 0 0,0 1 0 0,-1-3 0 16,-1-1 0-16,-1 0 0 0,-1-5 0 0,-3 0 0 0,-2-2 0 15,-2-2-672-15,-2-6-582 0,-7-1-1357 0,-5-8 600 16</inkml:trace>
  <inkml:trace contextRef="#ctx0" brushRef="#br0" timeOffset="19551.41">9067 6704 5220 0,'-13'-12'548'0,"-1"0"-320"0,1 0-72 0,6 2 47 16,0 1 31-16,3 0-21 0,1 4-22 0,3 1-53 15,5-1-23-15,0 0-20 0,5 2-65 0,-1 1-100 16,5 2-127-16,9 2-180 0,-4 1-221 0,12 1-424 15,-2 0-1107-15,1 2 490 0</inkml:trace>
  <inkml:trace contextRef="#ctx0" brushRef="#br0" timeOffset="19719.37">9923 6971 5393 0,'5'6'873'16,"3"-3"-339"-16,-6 1-103 0,1-1-96 0,-2-2-95 0,3 1-58 15,-4-2-45-15,8 3-71 0,-7-1-66 0,-1-2 0 16,9 2 0-16,-5-1-179 0,1 1-160 16,-5 3-112-16,0 1-134 0,0 0-522 0,-1 1-1198 15,-2 3 531-15</inkml:trace>
  <inkml:trace contextRef="#ctx0" brushRef="#br0" timeOffset="20117.52">7829 7565 245 0,'-3'2'617'0,"3"-2"24"0,-6 1 34 16,6-1 10-16,0 0 5 0,-3 3-9 0,3-3-13 16,0 0-29-16,9 4-19 0,5-1-22 0,8-2-44 15,1-1-33-15,6 1-164 0,7-2-357 0,5-1 0 16,15-1 0-16,6 1 0 0,-2-2 0 0,34-4 0 16,-29 3 0-16,31 0 0 0,-31 0 0 0,27-2 0 15,-28-2 0-15,-3 2 0 0,-2 5 0 0,5 0 0 16,-6-7 0-16,-3 6 0 0,-17 1 0 0,-5 0 0 15,6-1 0-15,-5 0 0 0,-12 2 0 0,-9 0 0 16,7 1 0-16,-8-3 0 0,-5 3 0 0,1 0 0 16,-8 0 0-16,6 0 0 0,-6 0 0 0,0 0 0 15,0 0 0-15,-28 8 0 0,12-5 0 0,-5 1 0 16,-7 0-11-16,-7 5-1353 0,3-6-1476 0,-1 3 653 16</inkml:trace>
  <inkml:trace contextRef="#ctx0" brushRef="#br0" timeOffset="20434.72">7955 7741 3559 0,'-36'-1'525'0,"4"2"-169"15,9-1-60-15,4 0 5 0,3 0 31 16,3-1 25-16,5 1-17 0,-1 1-23 0,7 0-22 0,2-1 6 16,0 0 16-16,0 0 5 0,0 0-2 0,24 4-67 15,-2-4-253-15,7 0 0 0,5 2 0 16,6-4 0-16,15 4 0 0,5-7 0 0,-7 1 0 0,8 3 0 15,5-4 0-15,2 0 0 0,-1 1 0 0,-2-3 0 16,0-2 0-16,-2 3 0 0,2-1 0 16,-3 2 0-16,-3 0 0 0,-4-4 0 0,-4 8 0 0,-15 0 0 15,2-2 0-15,-6 2 0 0,-4-2 0 0,-7-1 0 16,-2 4 0-16,0 1 0 0,-9-1 0 0,2-1 0 16,-6 0 0-16,1 0 0 0,-1 1 0 0,3 0 0 0,-9 0 0 15,5-3 0-15,-5 3 0 0,5-1 0 16,-5 1 0-16,0 0 0 0,0 0 0 0,0 0-265 15,0 0-1056-15,0 0-1432 0,0 0 634 0</inkml:trace>
  <inkml:trace contextRef="#ctx0" brushRef="#br0" timeOffset="20567.74">9183 7676 518 0,'5'1'311'0,"-1"0"85"0,-4-1 54 16,8 0 28-16,-8 0 41 0,2 3 53 0,-2-3 9 16,0 5 13-16,0-5-10 0,0 0-35 0,0 0-48 0,0 0-53 15,-5 6-45-15,5-6-57 0,0 0-66 0,0 0-84 16,-1 2-90-16,1-2-134 0,0 0-180 15,-5 4-183-15,5-4-231 0,0 0-476 0,-5 7-1188 0,5-7 525 16</inkml:trace>
  <inkml:trace contextRef="#ctx0" brushRef="#br0" timeOffset="29551.08">9365 8738 536 0,'6'-2'533'0,"-1"-1"-6"0,2 2-9 0,-1 0-14 16,-2 0-13-16,-4 1-10 0,8-2-25 0,-8 2-44 15,10 1-2-15,-5 0-27 0,0 1-23 0,0 1-27 16,2 2-17-16,-2 0-27 0,2 1-24 0,0 3-24 0,0-1-28 16,1 2-16-16,-2-4-15 0,-1 1-18 15,3 2-13-15,-4-3-17 0,1 1-39 0,0-3-95 0,3-1 0 16,-2 2 0-16,-2-2 0 0,5-3 0 0,1-1 0 15,3-2 0-15,4-4 0 0,1-1 0 0,2-2 0 16,4-6 0-16,-1-1 0 0,2-2 0 0,0 0 0 16,-1-2 0-16,3-4 0 0,-1 1 0 0,-4-1 0 15,1 5 0-15,-3-3 0 0,-2 5 0 0,-5 6 0 16,-2-2 0-16,-6 6 0 0,0 3 0 0,2-1 0 16,-4 1 0-16,1 1 0 0,0 1 0 0,0 1 0 15,-3-1 0-15,-1 3 0 0,3-3 0 0,-3 3 0 16,0 0 0-16,0 0 0 0,0 0-445 0,0 0-238 15,0 0-495-15,0 0-1275 0,3 11 565 0</inkml:trace>
  <inkml:trace contextRef="#ctx0" brushRef="#br0" timeOffset="29703.3">10299 8775 209 0,'0'0'384'0,"0"0"-87"0,-10-3-143 0,10 3-181 0,-8-7-143 16,2 3-184-16,-1 1 82 0</inkml:trace>
  <inkml:trace contextRef="#ctx0" brushRef="#br0" timeOffset="31700.38">1955 11250 239 0,'0'-5'605'16,"0"0"9"-16,0 0-2 0,0-1-18 0,0 3-4 15,0 3-36-15,0-9-43 0,4 8-49 0,-4 1-47 16,0 0-36-16,0 0-17 0,0 0-23 0,2 16-10 16,-2-8-23-16,3 4-17 0,-2 5-17 0,2 1-25 15,-2-1-20-15,4 2-8 0,-2-1-193 0,0 0-26 16,4 0 0-16,-2-2 0 0,0-5 0 0,0 0 0 15,-1-3 0-15,1 1 0 0,3-2 0 0,-3-2 0 16,1-2 0-16,6-3 0 0,2-5 0 0,5-2 0 16,8-6 0-16,-2-4 0 0,5 1 0 0,2-6 0 15,15-9 0-15,-1-2 0 0,0-6 0 0,3-3 0 16,-1 1 0-16,-4-2 0 0,2-1 0 0,19-17 0 16,-27 28 0-16,-2-4 0 0,-8 13 0 0,-2 3 0 15,-1 1 0-15,-11 7 0 0,1 3 0 0,-3 0 0 16,-3 5 0-16,-3 0 0 0,1 1 0 0,-5 2 0 15,-2 2 0-15,0 0 0 0,11 5 0 0,-14 1 0 16,2 2 0-16,-8 5 0 0,1 3-1366 0,2 2-1478 0,-7 4 654 16</inkml:trace>
  <inkml:trace contextRef="#ctx0" brushRef="#br0" timeOffset="35234.08">4219 10439 88 0,'0'0'168'0,"0"0"-8"16,-2-4-12-16,2 4-3 0,0 0-13 15,0 0-6-15,-3-3-8 0,3 3 1 0,-1-3-11 16,1 3-7-16,0 0-12 0,-3-4-11 0,3 4-6 0,-1-4-3 15,1 4-4-15,0 0-9 0,-2-6-9 0,2 6-4 16,0 0 5-16,-4-2-11 0,4 2-2 16,0 0-4-16,-4-3-2 0,4 3-6 0,-6 0-3 15,6 0-3-15,-7-3-2 0,2 1-7 0,5 2 3 0,-5-3-2 16,-1 1-6-16,2-1 3 0,0 0-4 0,-2 2 2 16,0 0 1-16,0-2-6 0,0-1 5 0,-2 3-4 15,4 0 0-15,-1-2 0 0,-4 2-10 0,0 0 7 16,3-1-1-16,-2 0-3 0,-1 0-10 0,3 2 1 15,-2 0 2-15,3-2-2 0,-4 0 2 16,1 2 0-16,2-1 3 0,-3 0-7 0,1 1 7 0,1-1-1 16,7 1 0-16,-13 0 1 0,6-1 2 0,0 1-1 15,-3 1-1-15,3 0 0 0,1-1 3 0,-3 4-3 16,0-4 4-16,0 2 1 0,3 1 1 0,-3-1 1 16,0 0-5-16,-3-1 0 0,2 3 5 0,1 0-3 15,1-2-2-15,-2 1 1 0,5 0 7 0,-4 0-4 16,-2 0 2-16,3-1-3 0,0 1 0 0,1 0 4 15,0 0 0-15,0 2-2 0,0-3-4 0,1 2 0 16,-1 1 4-16,1-2 1 0,-4 3 6 0,3-2-6 16,1 1-1-16,-2-3 4 0,-1 5 3 0,2-1-5 15,-1-1-1-15,2 2 6 0,-3 1-6 0,1-1 2 16,-1 1 3-16,-1 0 5 0,2 1-2 0,2 2 7 16,-2-2 0-16,-1 1-5 0,3 1 2 0,-2 1-4 15,3 0 2-15,-1-2-7 0,-1 1 1 0,0 4 2 16,1-5 3-16,1 0 5 0,0 1-7 0,1 1 2 15,-1-1-6-15,2-1 4 0,-3 3-5 0,3-3 8 16,-3 1-1-16,2 1 9 0,1-2-3 0,-4 2 5 16,5 0 5-16,-2 0-6 0,0 0 4 0,0-1 1 15,2 2 3-15,-1-1-2 0,-1 4 3 0,-1-5 0 16,3 3-5-16,-2-3 2 0,1 1-1 0,-1 3 4 16,2-2-3-16,-2-2-2 0,1 1-5 0,0 1 5 0,-2-1 5 15,1 3 2-15,3-3 1 0,-3-2 1 16,4 2 5-16,-3 2-2 0,2-3 0 0,0 2-1 15,-2 0 1-15,3-1 1 0,0 1 1 0,-1-1-1 0,1-1 2 16,1 1 0-16,-1-1 0 0,0-1-3 0,0 6-2 16,3-7 0-16,-2 4 4 0,0-5-2 15,-1 4-3-15,0-5-2 0,3 5-3 0,-2-1 4 16,-1-2-5-16,3 1 5 0,-2 0-3 0,0 0 0 0,2-1-1 16,-1 1-5-16,1-1 1 0,0 1 0 15,0-2-5-15,0 2-1 0,0-2-1 0,0-2 2 16,1 3 0-16,2-2-4 0,1 0 0 0,-1 0-1 15,-1 1 7-15,0-4-8 0,2 2-1 0,-1 1 0 16,2-2-1-16,-1 2-3 0,0-1 5 0,-3-2-5 0,6 2 3 16,0 0-5-16,-3 0 2 0,0 0-2 0,2 0 2 15,-4 0-2-15,-1-2 0 0,1-1-1 0,4 1 2 16,-4 1 0-16,0 0 2 0,2-2-3 0,-5-2 5 16,5 3-3-16,-1 0 3 0,-1-2-1 0,-1 2-1 15,4-2 1-15,-3 0-2 0,1 1 3 0,0-2-1 16,0 0 2-16,-1 0-4 0,2 1 0 0,1-1-3 15,0 0 4-15,-2 0-1 0,1-1 0 0,4-1-1 16,-2 1 2-16,-3-1-3 0,2 2 1 0,2-2-2 16,-1 2 0-16,0-1 0 0,5-1-3 0,-14 1 8 15,17-1-5-15,-7-1-2 0,-1 1 5 0,0-1-1 16,-1-2 3-16,-1 3-6 0,1-3-2 0,1 2 1 16,1-2 0-16,-1 2-2 0,3-2 5 0,0 0-1 15,-1 0-1-15,-2 1-3 0,1-3 0 0,-1 3 3 16,1-2-3-16,-4 2 5 0,4-4-4 0,-1 3 0 15,-1 0-1-15,1-2 3 0,0 0-5 0,0 0 10 16,0 0-6-16,1 0-1 0,-2 0 6 0,-2 0-6 16,3-1 2-16,-1 0-1 0,-2-3 4 0,2 4-5 15,1-5 1-15,-2 3 0 0,2-2 4 0,-1 2-2 16,1-2 0-16,-1 1 3 0,1-5-2 0,1 1 4 16,-3 4-2-16,4-5 0 0,-2 3 1 0,-2 0 12 15,0-3-15-15,0 5 0 0,1-2 3 0,0-1 1 16,-1-1 6-16,1 3 4 0,-4-6-2 0,5 4 0 15,-3-4 3-15,-2 4 0 0,1-2 3 0,2-2-3 16,-2 0 2-16,1 2 1 0,-1-3-4 0,3 1 2 16,-3 1-2-16,-1-1-2 0,1 0-6 0,0-1 3 15,-1-1-2-15,-2 0 2 0,1 1-7 0,3-2-3 0,-3 1 7 16,1 0-8-16,-2 0 13 0,0-1-10 16,3 4 0-16,-3-1-2 0,-1-1 4 0,1 6 3 15,-1-3-3-15,-1 4-1 0,-1-2 1 0,2-2-1 16,-2 4 3-16,-1-1-2 0,2 1-5 0,-2-1-1 15,1-1 2-15,-2 2-3 0,1-1 8 0,-1-2-3 16,-2-1-4-16,1 1 2 0,3 3 3 0,-3 0-5 16,1-1 7-16,1 3-7 0,-2-4 3 0,-1 3-2 15,2 0-2-15,0 0 2 0,-4-1-4 0,6 1 6 0,-4 0-1 16,-2 1-4-16,1-1 4 0,1 0-6 0,0 0 11 16,1 1-7-16,-4 1 4 0,2-3-4 0,2 5 0 15,-1-2-2-15,1 0 0 0,-1 0 4 16,-3 1-2-16,2-1-4 0,-2 3 2 0,1-3 2 15,1 2-1-15,0 2 2 0,-1-1-3 0,-1-1 3 0,-1 0-8 16,-1 1-5-16,5 1-8 0,-3 1-7 0,0-2-9 16,-1 2-18-16,-1 0-24 0,1 0-31 0,0 2-29 15,1 0-31-15,8 0-42 0,-15 0-40 16,9 1-225-16,-3 0-517 0,9-1 229 0</inkml:trace>
  <inkml:trace contextRef="#ctx0" brushRef="#br0" timeOffset="35402.57">4239 10437 84 0,'2'3'265'0,"-2"-3"-23"0,0 0-28 16,0 0-44-16,0 0-75 0,0 0-89 0,0 4-186 15,0-4-194-15,0 0 86 0</inkml:trace>
  <inkml:trace contextRef="#ctx0" brushRef="#br0" timeOffset="36085.58">4359 10062 287 0,'1'-1'436'16,"3"-1"-8"-16,-4 2-22 0,5-2-40 0,-5 2-26 16,0 0-27-16,0 0-4 0,0 0-19 0,13 4-16 15,-11 0-20-15,2 0-18 0,0 2-19 0,-2 0-16 16,4 3-20-16,-4 1-14 0,1-3-10 0,-1 3-12 16,1-2-11-16,-3 0-10 0,1 2-6 0,1-3-8 15,-1 0-2-15,-2-2-4 0,1 1-6 0,0-1-3 16,0-2 3-16,0 1 3 0,1 1 2 0,-1-5 15 15,0 5 5-15,2-4 13 0,-2-1 14 0,0 0-16 16,17-6 5-16,-6 0-10 0,7-5-4 0,5-2-12 0,3-3-16 16,1-1 0-16,1-1-13 0,0-2-6 15,5-3-5-15,8-8-8 0,-13 8-8 0,0 4-12 16,-1 1 0-16,-1 1-6 0,-3 1-5 0,-9 5-5 0,1 0 9 16,-5 5-16-16,-1 1-1 0,-4 0-21 0,2 2 0 15,-2 0 0-15,-3 0 0 0,4 0 0 0,-6 3 0 16,5-2 0-16,-5 2 0 0,0 0 0 15,0 0 0-15,0 0-68 0,0 0-80 0,-9 8-56 0,5-4-64 16,1-2-64-16,1 3-64 0,-1 0-72 0,2-3-76 16,-2 5-417-16,0 1-1041 0,1 0 462 0</inkml:trace>
  <inkml:trace contextRef="#ctx0" brushRef="#br0" timeOffset="36250.53">5044 10133 344 0,'0'3'453'0,"0"-3"23"0,0 0 13 0,0 0-17 16,-7 3-34-16,7-3-42 0,0 0-38 0,0 0-40 16,-6 1-66-16,6-1-79 0,0 0-111 0,0 0-123 15,0 0-127-15,0 4-134 0,0-4-288 0,0 0-662 16,3 11 293-16</inkml:trace>
  <inkml:trace contextRef="#ctx0" brushRef="#br0" timeOffset="38483.75">6242 12548 241 0,'-1'-3'410'0,"1"1"28"0,0 2 7 16,-4-6 11-16,4 6 3 0,0-3-8 0,0 3-6 15,0 0-15-15,0-5-7 0,0 5-6 0,4-3-18 16,-4 3-7-16,4-1-17 0,-4 1-12 0,0 0-18 16,10 5-18-16,-3 0-21 0,0 3-23 0,2-3-22 15,-1 5-25-15,1-2-21 0,4 6-141 0,0-3-74 16,0 3 0-16,0-3 0 0,4-2 0 0,-2 2 0 16,4-3 0-16,-2 2 0 0,0-3 0 0,2-1 0 15,1-2 0-15,7-2 0 0,3-2 0 0,-4-5 0 16,-4 2 0-16,-1-3 0 0,7-4 0 0,-8 2 0 15,2-8 0-15,2 0 0 0,-1 1 0 0,0-1 0 16,-7 3 0-16,4-4 0 0,-7 4 0 0,1 1 0 16,1 4 0-16,-6 0 0 0,-4 2 0 0,0-1 0 15,-1 5 0-15,1 2 0 0,0 0 0 0,-5 0 0 16,9 6 0-16,-5-1 0 0,1 3 0 0,-1 2 0 16,0 2 0-16,1-1 0 0,5 3 0 0,-5-3 0 15,3 3 0-15,0-3 0 0,-1 0 0 0,2-2 0 0,3-1 0 16,-1-2 0-16,1-1 0 0,-1-1 0 0,5-2 0 15,0-4 0-15,3-2 0 0,0-1 0 16,2 0 0-16,-4-6 0 0,3 4 0 0,-5-7 0 0,10-2 0 16,-10 4 0-16,8-3 0 0,-6 4 0 0,-2 0 0 15,0 0 0-15,-4 4 0 0,-1 0 0 16,0 2 0-16,-4 2 0 0,2 2 0 0,-3 1 0 16,3 0 0-16,1 1 0 0,-3 4 0 0,-1-2 0 0,3 4 0 15,2 0 0-15,-2 0 0 0,-3 0 0 0,4 0 0 16,5 4 0-16,-1-4 0 0,-2 0 0 0,6 0 0 15,3-3 0-15,1 2 0 0,-3-3 0 0,1-2 0 16,-1 0 0-16,3-4 0 0,1-1 0 0,-3 0 0 16,-1-2 0-16,3 0 0 0,-3-3 0 0,-4-3 0 15,1 0 0-15,-6 3 0 0,6-13-1366 0,-8 6-1478 16,-3-1 654-16</inkml:trace>
  <inkml:trace contextRef="#ctx0" brushRef="#br0" timeOffset="49767.91">2608 11862 329 0,'-9'-7'343'16,"4"-1"-5"-16,0-1 18 0,1 1 1 0,0-1 6 15,0 0 8-15,0 1 3 0,2 1-4 0,-3 0 7 16,1 1 5-16,4 1-3 0,-4-1-2 15,4 1-17-15,0 1-15 0,-5 1-16 0,5 3-31 0,0 0-31 16,-3-5-24-16,3 5-5 0,0 0-6 0,0 0-5 16,-1 13-17-16,1-6-1 0,1 1-12 0,2 1-18 15,-2 1-38-15,3-1-141 0,0 1 0 0,0 1 0 16,1-5 0-16,1 1 0 0,2-2 0 0,1-1 0 16,10-4 0-16,3-1 0 0,5-7 0 0,7-2 0 15,3-7 0-15,13-2 0 0,-1-3 0 0,-3 0 0 16,5-3 0-16,-5-1 0 0,0-6 0 0,-4 7 0 15,-11 10 0-15,-1-4 0 0,-3 3 0 0,-4 0 0 16,0-2 0-16,-10 8 0 0,-3 3 0 0,0 2 0 16,-2-2 0-16,-3 5 0 0,-1-3 0 0,0-1 0 15,-3 4 0-15,-1 2 0 0,0 0 0 0,0 0 0 16,-13-2 0-16,13 2 0 0,-10 11 0 0,5-2 0 16,-8 6 0-16,3 2-743 0,0-1-499 0,2 1-1345 15,2 2 595-15</inkml:trace>
  <inkml:trace contextRef="#ctx0" brushRef="#br0" timeOffset="51500.32">6966 10979 15 0,'0'0'428'0,"-1"-4"-20"0,1 4 17 15,-3-6-26-15,3 6-25 0,0 0-13 0,0 0-10 0,0 0-3 16,-2 11-7-16,3-3-4 0,0 3-9 16,3 4-3-16,1 1-4 0,-1 1-17 0,-4-5 0 0,6 5-13 15,-1 0-6-15,-1-6-8 0,1 2-16 16,-2-5-1-16,-1 2-2 0,2-2-8 0,1-1 0 0,0 0-5 15,2-2-8-15,-2-2-29 0,3 0-208 0,6-2 0 16,-1-2 0-16,6-4 0 0,7-3 0 0,4-4 0 16,2-3 0-16,1 1 0 0,3-4 0 15,16-6 0-15,-6-4 0 0,3 2 0 0,-3 1 0 0,0-1 0 16,1 1 0-16,-14 9 0 0,3-1 0 0,-4 4 0 16,-8-2 0-16,3 3 0 0,-8 5 0 0,-4 0 0 15,-3 1 0-15,-7 2 0 0,3 2 0 0,-3-1 0 16,0 1 0-16,0 0 0 0,-1 1 0 0,-4 1 0 15,0 0 0-15,0 0 0 0,0 0 0 0,0 0 0 16,0 0 0-16,0 0 0 0,-10 12 0 0,6-8 0 0,0 0 0 16,0 1 0-16,1 0 0 0,3 1 0 15,-2 2 0-15,1-2 0 0,2 1 0 0,3 2-126 0,-3 4-548 16,7-3-559-16,1 1-1334 0,0-3 591 16</inkml:trace>
  <inkml:trace contextRef="#ctx0" brushRef="#br0" timeOffset="51650.34">8363 11151 4015 0,'2'5'313'0,"-1"-3"-32"0,-2 1 9 0,1-3 73 0,0 0-6 15,0 0-41-15,-7 2-63 0,7-2-53 0,0 0-56 16,0 0-29-16,5 5-62 0,-3 1-73 0,2 0-108 16,5 0-134-16,-9 2-158 0,9 7-559 0,-9-7-1060 15,0 5 470-15</inkml:trace>
  <inkml:trace contextRef="#ctx0" brushRef="#br0" timeOffset="54203.78">13119 12975 3271 0,'4'2'188'0,"0"-1"-96"0,1-1-60 15,-5 0 0-15,10 1 20 0,-10-1 20 0,8-2 27 0,-8 2-33 16,9-2-3-16,-9 2-10 0,8-2-9 0,-6 1-12 15,-2 1-37-15,9-2-48 0,-9 2-72 0,8 0-108 16,-7-4-381-16,-1 4-664 0,14-1 294 0</inkml:trace>
  <inkml:trace contextRef="#ctx0" brushRef="#br0" timeOffset="55767.73">9734 884 387 0,'0'0'474'16,"0"0"-20"-16,0-25-12 0,0 25-16 0,0 0-34 15,0 0-32-15,0 0-41 0,0 0-31 0,0 0-31 16,0 0-22-16,0 0-23 0,0 0-21 0,0 0-15 16,0-1-11-16,0 1-15 0,0 0-12 0,0 0-10 15,-4 19-15-15,7-13-9 0,-3-2-12 0,0-4-2 16,0 5 10-16,0-5 4 0,0 0 16 0,0 0 6 15,0 0-14-15,0 0-4 0,0 0-5 0,0 0-13 16,0 0-8-16,6-35-15 0,-6 35-6 0,-4-28-4 16,3 11-3-16,1 17-14 0,-12-21 6 0,5 10-2 15,-2-2-2-15,-3 1-8 0,-2 2-9 0,14 10 3 16,-38-8-6-16,18 3 0 0,-7 4 0 0,-6 8-1 16,2 4 4-16,4 1 2 0,0 2 7 15,2 4-10-15,2 0-1 0,2 1 0 0,5 0 4 0,4-2 0 16,2-1-6-16,2 1 2 0,3 2-9 15,4-1 8-15,1 0 11 0,6-2-12 0,2 1 0 16,5-1-5-16,-1-4-6 0,7 0 1 0,10 2 0 16,-4-3-4-16,6 2 4 0,-3-1-10 0,4-1-3 15,-4 3-8-15,-2-1 9 0,0 0-18 0,1 3-1 16,-10-3 0-16,-2 0 1 0,-2 2 2 0,-3 2-2 16,-2 0 2-16,-3 1 0 0,-5 0 8 0,-4 1 4 15,0-3-1-15,-6 3 0 0,0-2-2 0,-7-4 5 16,-4 3 9-16,-2-2 17 0,-2 1 7 0,1-3 16 15,-3-4 24-15,-1-4 16 0,6-4 31 0,-6-2 17 16,0 1 5-16,0-3 6 0,0-6-107 0,7 4-38 16,-3-6 0-16,5 1 0 0,1 1 0 0,0-1 0 15,5-3 0-15,-1 1 0 0,4 1 0 0,-1 4 0 16,3-3 0-16,0 2 0 0,3 5 0 0,1 0 0 16,4 1-151-16,0 3-344 0,0 0-90 0,17-4-575 15,-2 4-1257-15,3 3 555 0</inkml:trace>
  <inkml:trace contextRef="#ctx0" brushRef="#br0" timeOffset="56035.65">10105 1266 5425 0,'6'-7'509'16,"-2"0"-271"-16,0-1-22 0,-2-1 32 0,2 3 56 15,-1-2 12-15,3 1-26 0,-2 1-34 0,-3-1-35 0,7-1-53 16,-2 0-168-16,7 1 0 0,0 3 0 0,5-6 0 16,11 4 0-16,-1 0 0 0,3 2 0 0,-2 0 0 15,3 0 0-15,-4 1 0 0,3 1 0 16,-3 1 0-16,0 0 0 0,-10 0 0 0,-3 1 0 16,-2-2 0-16,-4 4-198 0,0-4-187 0,-2 2-18 15,-4-1-34-15,-3 1-30 0,0 0-21 0,0 0-48 16,-16-6-344-16,2 4-953 0,-3 0 422 0</inkml:trace>
  <inkml:trace contextRef="#ctx0" brushRef="#br0" timeOffset="56250.71">10354 1045 4 0,'-3'-10'258'0,"2"1"20"0,1-4 3 15,-3 3 27-15,2-3 22 0,1 0 49 0,0 2 21 16,0 0 28-16,0 1 14 0,0 2 8 0,1 2-1 16,-1 0-4-16,3 2-26 0,-6 0-31 0,3 4-30 15,0 0-39-15,0-5-15 0,0 5 7 16,0 0 1-16,-1 24-7 0,2-7-14 0,-2 8-16 0,-1 5-21 15,-1 0-51-15,3 0-203 0,-3 3 0 0,2-1 0 16,1-1 0-16,0 4 0 0,0-3 0 0,4 2 0 16,-4-2 0-16,0-1 0 0,0-1 0 0,0-11 0 15,1-1 0-15,-1 0 0 0,2 0-245 0,-2-5-336 16,3-2-119-16,1-6-412 0,0-2-1202 0,-4-3 531 16</inkml:trace>
  <inkml:trace contextRef="#ctx0" brushRef="#br0" timeOffset="56485.02">10912 987 543 0,'2'-7'674'0,"-1"3"-3"0,0-3-6 16,4-1-22-16,-1 3-24 0,5 1-53 0,8-5-56 15,3 3-47-15,7-1-49 0,5 2-38 0,1-1-39 16,3 2-34-16,1 0-46 0,0 0-59 0,0 5-52 15,0-2-72-15,2-3-81 0,-5 3-78 0,-6 1-75 16,2 3-79-16,-10-2-65 0,-5-1-62 0,-4 1-54 16,-4-1-43-16,1 0-17 0,-8 0-343 0,0 0-891 15,0 0 394-15</inkml:trace>
  <inkml:trace contextRef="#ctx0" brushRef="#br0" timeOffset="56667.03">11334 920 61 0,'-9'0'182'0,"0"-1"63"0,-1 0 32 15,1-2 49-15,0 0 28 0,0 1 39 0,4-1 8 16,0 1 16-16,0-1-4 0,-4 1-6 15,5 0-6-15,4 2-20 0,-8-5-27 0,8 5-31 0,0 0-14 16,-10 5-5-16,6-2-3 0,-2 7 4 0,2 4-11 16,-5 2-10-16,4 2-14 0,-1 6-22 0,-2 5-17 15,0-3-15-15,3 3-22 0,0 0-20 0,4 1-48 16,1-3-126-16,-2 2 0 0,1 1 0 16,-1-5 0-16,3 0 0 0,-1 1 0 0,-3 1 0 0,0-9-233 15,0-1-73-15,2 0-74 0,-2 1-73 16,-1-7-70-16,-2 5-527 0,-1-7-1137 0,-1 1 503 15</inkml:trace>
  <inkml:trace contextRef="#ctx0" brushRef="#br0" timeOffset="56817.83">11031 1471 3099 0,'-9'6'493'0,"9"-6"-153"0,-9 1-7 0,9-1-20 0,0 0 5 16,0 0 2-16,-12 3-12 0,12-3-31 0,0 0-11 16,0 0-2-16,0 0 4 0,0 0 2 0,0 0-13 15,0 0-18-15,24 4-26 0,-11-7-18 0,3 2-23 16,7-2-39-16,8 0-65 0,3-5-71 0,6 4-66 15,-2-2-102-15,3 1-98 0,10-3-110 0,-15-1-148 16,-5-3-595-16,21 3-1215 0,-16-2 538 0</inkml:trace>
  <inkml:trace contextRef="#ctx0" brushRef="#br0" timeOffset="57085.49">12248 984 5770 0,'-4'-26'313'16,"-1"6"-110"-16,1 3 74 0,4 17 89 0,-5-22-3 0,4 11-29 15,1 11-27-15,0 0-49 0,0 0-258 16,-5-14 0-16,6 14 0 0,-1 0 0 0,0 0 0 0,0 24 0 16,-1-6 0-16,1 7 0 0,0 5 0 0,-2 4 0 15,2-2 0-15,2 0 0 0,-4 3 0 0,2-4 0 16,-1-1 0-16,1-1 0 0,0 0 0 0,-1 0 0 15,-1-5 0-15,1-6 0 0,-1 6 0 16,0-8 0-16,4 3 0 0,-7-8 0 0,1-2-516 16,0-5-131-16,-5-1-525 0,1 0-1268 0,-4-3 561 15</inkml:trace>
  <inkml:trace contextRef="#ctx0" brushRef="#br0" timeOffset="57254.08">11950 1195 194 0,'-9'-7'458'0,"4"1"30"0,0 4 31 0,0-1 8 15,5 3-4-15,-5-6-20 0,5 1-26 0,0 5-39 16,14-4-37-16,-1 0-26 0,9 2-40 0,9-6-66 16,6 4-64-16,16-2-86 0,-14 1-95 0,15-1-117 15,-3-5-116-15,4-1-137 0,0 1-130 0,-5 1-313 16,1 0-854-16,-1-2 377 0</inkml:trace>
  <inkml:trace contextRef="#ctx0" brushRef="#br0" timeOffset="57450.41">12976 893 464 0,'18'-10'507'0,"-18"10"14"0,0 0 0 16,17-9-7-16,-17 9-7 0,0 0 10 0,0 0 9 16,0 1 3-16,0-1-8 0,-9 13-22 0,1 1-11 15,-1 10-28-15,3-6-12 0,1 11-46 0,-2-1-37 0,2 1-29 16,4 1-270-16,-3-2-66 0,4 5 0 16,0-5 0-16,1 4 0 0,-1-4 0 0,4-2 0 15,-2 1 0-15,0-2 0 0,-4-9 0 0,4 4 0 16,-2-4 0-16,-2 0 0 0,0-1 0 0,1-2 0 15,-2-8-262-15,2 3-195 0,-3-5-86 0,4-3-105 16,0 0-400-16,0 0-1133 0,-21-16 502 0</inkml:trace>
  <inkml:trace contextRef="#ctx0" brushRef="#br0" timeOffset="57817.61">13007 947 3538 0,'4'-29'308'0,"1"3"-62"0,-1 0 24 15,0 1 44-15,-2 8 15 0,5-1-24 0,-1 3-10 16,3-3-23-16,2 2-6 0,2 0 2 0,1 1-6 15,2 2-12-15,1 3-13 0,3 1-18 0,5 0-19 16,-3 3-25-16,10 3-19 0,-5-1-19 0,-27 4-14 16,61 8-102-16,-33 4-21 0,-4 0 0 0,1 1 0 15,-6 7 0-15,-1-1 0 0,-3 5 0 0,-2 2 0 16,-5-1 0-16,-6 3 0 0,-3-2 0 16,-7 0 0-16,-3 0 0 0,-1-4 0 0,-7 2 0 15,1 0 0-15,-5-5 0 0,-5-1 0 0,0-1 0 16,0 0 0-16,-3-7 0 0,2 0 0 0,2 2 0 0,1-3 0 15,7-2 0-15,0-4 0 0,7 1 0 0,6-2 0 16,0 1 0-16,-2 0 0 0,4-2 0 0,-1 1 0 16,5-2 0-16,-4 1 0 0,4-1 0 0,9 7 0 15,3-1 0-15,-1-1 0 0,8 6 0 16,3-5 0-16,2 7 0 0,3-1 0 0,-4 1 0 16,3 4 0-16,-1 1 0 0,1 1 0 0,-3 3 0 15,1-1 0-15,-1 5 0 0,0-5 0 0,-1 2 0 16,-5-5 0-16,-3-4 0 0,0 1 0 0,-2-1 0 15,-4-4-167-15,1-2-181 0,4 5-45 0,-4-5-65 16,-3 0-67-16,3-2-525 0,0-5-1138 0,1 3 503 16</inkml:trace>
  <inkml:trace contextRef="#ctx0" brushRef="#br0" timeOffset="58000.46">13831 1255 59 0,'-1'-8'536'0,"-3"-2"22"15,4 3 26-15,0 0-13 0,-4 1-19 0,4-3-26 16,0 0-40-16,4 2-57 0,4-3-45 0,2 6-27 16,3 0-35-16,6-3-45 0,8 3-55 15,2 0-54-15,0 1-73 0,1-1-78 0,-2 1-93 16,-7 0-104-16,3 3-130 0,-9-1-131 0,-1 0-415 16,-1 1-928-16,-4 0 411 0</inkml:trace>
  <inkml:trace contextRef="#ctx0" brushRef="#br0" timeOffset="58150.4">13835 1326 368 0,'-10'5'427'16,"0"1"15"-16,0-1 15 0,4-1 19 0,3 3 8 15,1-1-2-15,2-6-12 0,7 9-42 0,4-6-42 16,8 3-20-16,11-2-48 0,3-1-70 0,5-3-63 16,2 0-80-16,-2-3-118 0,16-1-141 0,-21-2-203 15,18-3-496-15,-14-1-925 0,0-1 409 0</inkml:trace>
  <inkml:trace contextRef="#ctx0" brushRef="#br0" timeOffset="58455.44">14695 907 5701 0,'-7'-34'391'0,"5"17"-179"0,2 1-12 0,0 16 25 16,0-19 22-16,0 19 36 0,2-20 2 0,-2 20-4 0,0 0-25 16,0 0-146-16,3-15-110 0,-3 15 0 15,0 0 0-15,0 0 0 0,0 0 0 0,3 31 0 16,-7-10 0-16,4-2 0 0,-4 9 0 0,3 2 0 16,-2 0 0-16,2 2 0 0,-3 0 0 0,-6-3 0 15,6 0 0-15,-1-4 0 0,0 2 0 0,1-8 0 0,-5 5 0 16,7-8 0-16,-1-2 0 0,-1-3 0 15,2 0 0-15,-1-6 0 0,1 0 0 0,-1-1 0 16,3-4 0-16,0 0-5 0,0 0-642 0,-10-22-610 16,7 3-1361-16,2-9 602 0</inkml:trace>
  <inkml:trace contextRef="#ctx0" brushRef="#br0" timeOffset="58667.57">14671 823 306 0,'3'-30'325'16,"4"4"43"-16,-7 0 3 0,4 9-4 0,-1 5 38 15,-3 12 23-15,3-22 3 0,-3 22-10 0,3-13 0 16,-3 13 8-16,0 0 23 0,0 0 4 0,0 0-10 15,0 0-13-15,0 0-16 0,33 45-22 0,-19-21-24 16,-1 4-16-16,6 0-32 0,0 3-52 0,11 11-271 16,-1-2 0-16,3-2 0 0,0 1 0 0,0-1 0 15,5-5 0-15,-14-8 0 0,1-3 0 0,1 1 0 16,0 2 0-16,3-3 0 0,-6-7 0 16,1 0 0-16,1-1 0 0,-7-4 0 0,-7-6 0 0,3-3-383 15,0-1-79-15,0-2-59 0,-4-4-48 0,6-4-474 16,-6-3-1130-16,1-6 501 0</inkml:trace>
  <inkml:trace contextRef="#ctx0" brushRef="#br0" timeOffset="58867.41">15370 815 50 0,'-1'-32'324'0,"1"5"3"15,-4-1 18-15,4 3 26 0,-4 0 11 0,1 7 24 16,2 2 22-16,1 16 15 0,-9-24 9 0,8 13-2 16,1 11-33-16,-8-13-29 0,8 13-18 0,0 0-2 15,0 0 2-15,0 0-16 0,0 0-19 0,-35 28-28 16,21-6-14-16,2 8-20 0,4 0-25 0,2 1-21 15,-4 1-23-15,6 5-145 0,-6 9-59 0,8-10 0 16,4-1 0-16,-4 0 0 0,1 1 0 0,-3-5 0 16,2-1 0-16,-2 0 0 0,1-3 0 0,3-1 0 15,-1-7 0-15,0-2-96 0,1-6-360 0,1 2-141 16,-2-5-577-16,0 0-1271 0,1-8 561 0</inkml:trace>
  <inkml:trace contextRef="#ctx0" brushRef="#br0" timeOffset="59017.45">15499 1206 5097 0,'0'0'491'16,"0"0"-178"-16,4-4-21 0,-4 4-2 0,0 0 14 15,0 0-36-15,0 0-54 0,0 0-36 0,1-4-34 16,-1 4-20-16,0 0-68 0,0 0-83 0,0 0-166 16,0 0-199-16,0 0-297 0,0 0-390 0,0 0-1168 15,0 0 517-15</inkml:trace>
  <inkml:trace contextRef="#ctx0" brushRef="#br0" timeOffset="60750.59">13532 535 163 0,'0'0'361'0,"0"0"-13"16,0 0-18-16,0 0-19 0,0 0-22 15,0 0-22-15,0 0-11 0,0 0-25 0,0 0-8 0,0 0-4 16,-6-25-19-16,6 25-5 0,0 0-11 0,0 0-8 15,-4-16-1-15,4 16-17 0,0 0-14 0,0 0 13 16,-5-18-4-16,5 18-15 0,0 0-8 0,-4-14-14 16,4 14 0-16,0 0-13 0,-13-20-1 0,13 20-5 15,-7-14-7-15,7 14 2 0,-8-12-1 0,8 12-3 16,-14-14-7-16,14 14-2 0,-13-16-10 0,13 16 1 16,-14-17-5-16,4 8-4 0,10 9-6 15,-23-16-2-15,11 10-4 0,12 6-2 0,-32-18-3 16,18 11 0-16,-2 1-2 0,0-2-3 0,16 8-4 15,-25-11-3-15,10 5-2 0,15 6 1 0,-35-11-5 16,22 6-5-16,13 5 11 0,-38-7 0 0,17 4-3 16,21 3 0-16,-37-2-2 0,37 2 1 0,-38-2 1 15,38 2 1-15,-41 2 1 0,41-2 0 0,-48 5 6 16,27-1 4-16,-2 0-5 0,1 2 7 0,-4 2 0 16,8-2-1-16,-1 1 6 0,2 1 14 0,-2 2 5 15,2-2-11-15,-6 5 5 0,-4-3 8 0,8 1-3 16,1-2-9-16,2 4-5 0,-6 5 8 0,5-7 10 15,-4 8 0-15,0 2-10 0,4-7-1 0,2 7 7 16,-1 2-14-16,-1-3-52 0,7-3 0 0,-3 6 0 16,-5-3 0-16,9-2 0 0,-5 6 0 0,2 3 0 15,0-2 0-15,3 0 0 0,2 4 0 0,-2-3 0 16,4 1 0-16,-2 1 0 0,0-1 0 0,1-3 0 16,-1 2 0-16,1 1 0 0,2-1 0 15,1 1 0-15,0-2 0 0,3 0 0 0,0 1 0 16,1-1 0-16,1 1 0 0,-2-1 0 0,0 0 0 15,2 3 0-15,3-3 0 0,-2 2 0 0,2-4 0 0,-1 4 0 16,1-1 0-16,2 2 0 0,1-2 0 0,2-2 0 16,3 5 0-16,1-3 0 0,-2 1 0 15,0-4 0-15,0-7 0 0,2 9 0 0,5-5 0 16,-2 0 0-16,-6-3 0 0,10 2 0 0,4 2 0 16,-4-2 0-16,-6-5 0 0,-1 0 0 0,1-3 0 15,-1 2 0-15,4-4 0 0,-1 3 0 0,-2-1 0 16,2 0 0-16,2-2 0 0,-2 0 0 0,3-4 0 15,-3 3 0-15,1 1 0 0,1-3 0 0,-4-4 0 16,4 2 0-16,-5 0 0 0,4-2 0 0,0 2 0 16,0-1 0-16,-5-3 0 0,6 0 0 15,0 1 0-15,0-1 0 0,-1-1 0 0,3 0 0 0,-6-1 0 16,4-2 0-16,-1 0 0 0,1-1 0 16,-1 3 0-16,3-1 0 0,-1-1 0 0,-3-2 0 0,1 2 0 15,1 0 0-15,-1-3 0 0,-1-1 0 0,-6 1 0 16,5-1 0-16,0 1 0 0,-5 1 0 0,3 1 0 15,-1-1 0-15,1-1 0 0,3-4 0 0,1 3 0 16,-7 1 0-16,1-1 0 0,-1-4 0 0,-1-1 0 16,6 0 0-16,-3-4 0 0,0 3 0 0,0-1 0 15,1 2 0-15,-5-3 0 0,5-5 0 0,0-1 0 16,-5 5 0-16,0-1 0 0,1-6 0 0,-2 5 0 16,1-5 0-16,1 6 0 0,-2-6 0 15,-3 0 0-15,2 5 0 0,-1-6 0 0,3-1 0 16,-4 3 0-16,-1-1 0 0,-2-1 0 0,0 5 0 15,-1-4 0-15,-1-2 0 0,4 2 0 0,-4 3 0 16,0 2 0-16,0-7 0 0,1-1 0 0,0 3 0 16,2-1 0-16,-4 4 0 0,-1-4 0 0,0 6 0 15,-2-7 0-15,1-2 0 0,1 3 0 0,-1-3 0 16,-2 2 0-16,0 7 0 0,0-9 0 0,2 1 0 16,-4-1 0-16,2 3 0 0,-7-1 0 0,2-2 0 15,-2 3 0-15,1 0 0 0,-2 0 0 0,0 0 0 16,-6 1 0-16,1 0 0 0,2 0 0 0,4 7 0 15,-11-1 0-15,4-3 0 0,0 3 0 0,-3 1 0 16,-2 1 0-16,1 0 0 0,-4 4 0 0,1 1 0 16,-2 1 0-16,0 2 0 0,0 1 0 0,8 1 0 15,20 6 0-15,-48-7 0 0,29 5 0 16,19 2-206-16,-41 2-549 0,41-2-450 0,-39 3-1306 16,39-3 577-16</inkml:trace>
  <inkml:trace contextRef="#ctx0" brushRef="#br0" timeOffset="61600.51">13500 1719 167 0,'0'0'502'0,"0"0"6"15,0 0-2-15,0 0-7 0,0 0-9 0,-3-3-18 16,3 3-28-16,0 0-33 0,0 0-31 0,0 0-30 16,0 0-2-16,0 0 2 0,0 0 3 0,1 14-1 15,3-5-11-15,1 1-15 0,0 0-12 0,5 8-13 16,2 6-19-16,5-2-12 0,4 2-45 0,2 5-225 15,15 8 0-15,3 1 0 0,10 1 0 0,25 16 0 16,3-7 0-16,-4 1 0 0,7-2 0 0,5 1 0 16,1-3 0-16,3-2 0 0,5-2 0 0,-2-1 0 15,0-5 0-15,1-3 0 0,-1-2 0 0,-5-2 0 16,-28-8 0-16,25 2 0 0,-28-6 0 0,-2-2 0 16,-1 0 0-16,-4-6 0 0,-15-2 0 0,-6 0 0 15,-1-1 0-15,-9-2 0 0,2 2 0 0,-11-5 0 16,2 1 0-16,-4 1 0 0,-1-2 0 0,-8 0 0 15,11 1 0-15,-11-1 0 0,8 1 0 0,-8-1 0 16,0 0 0-16,0 0 0 0,0 0 0 0,-24-10 0 16,12 7 0-16,-6 0 0 0,-10-4-1366 0,-4 0-1478 15,2-1 654-15</inkml:trace>
  <inkml:trace contextRef="#ctx0" brushRef="#br0" timeOffset="62267.11">13500 1858 417 0,'0'0'485'16,"3"-11"1"-16,1 8-7 0,-4 3-9 15,1-7-14-15,0 1-9 0,0 2-16 0,-1 4-22 0,-1-7-14 16,2 6-19-16,-1 1-40 0,0 0-30 0,0 0-32 16,0 0-12-16,0 0-18 0,-7 8-7 0,1 2 7 15,-2 2-10-15,1 5-17 0,0-1-15 0,-6 1-18 16,0 4-11-16,2-3-16 0,3-1-9 0,-6 6-26 15,5-7-122-15,1-2 0 0,3-2 0 0,-3-2 0 16,5 1 0-16,-1-6 0 0,0 1 0 0,4-1 0 16,0-1 0-16,0-4 0 0,-2 3 0 0,2-3 0 15,0 0 0-15,0 0 0 0,16-16 0 16,-6 5 0-16,-2-6 0 0,2 0 0 0,3-5 0 0,1-3 0 16,0 0 0-16,3 1 0 0,-6 0 0 0,0 0 0 15,-4 6 0-15,2 1 0 0,-3 5 0 0,-2 2 0 16,2 2 0-16,-3 1 0 0,1 3 0 0,0-1 0 15,0 2 0-15,-4 3 0 0,11 3 0 0,-2 2 0 16,9 5 0-16,-9-2 0 0,6 4 0 0,1-1 0 16,-1 3 0-16,6 2 0 0,-1 0 0 0,6 1 0 15,-2-3 0-15,0-1 0 0,2 3 0 0,-1-4 0 16,2 0 0-16,5 0 0 0,-4-5 0 0,4 2 0 16,-3 1 0-16,0-3-409 0,-1-3-888 0,-7-2-1406 15,1-2 622-15</inkml:trace>
  <inkml:trace contextRef="#ctx0" brushRef="#br0" timeOffset="62852.37">15371 2195 329 0,'8'-2'502'0,"1"0"20"15,-5-1 5-15,-2-1 0 0,2 1-6 0,-4 3-15 16,4-5-21-16,-4 3-14 0,4-1-26 0,-4 3-16 16,0-5-26-16,0 5-21 0,0 0-19 0,-8-3-15 15,8 3-21-15,-6 0-10 0,6 0-23 0,-13 1-8 16,4 5-79-16,0 1-207 0,-5 5 0 0,5-5 0 15,-2 9 0-15,-1-1 0 0,1 1 0 0,0 1 0 16,-4 7 0-16,5-1 0 0,3 1 0 0,4-4 0 16,-5 5 0-16,7 1 0 0,1-7 0 0,5 7 0 15,0 3 0-15,4-11 0 0,4 5 0 0,2 1 0 16,0-5 0-16,8 1 0 0,0-1 0 0,5-1 0 16,-2-5 0-16,5 0 0 0,-2-5 0 0,-1 0 0 15,2-1 0-15,0-3 0 0,-2-2 0 0,3-2 0 16,-2-3 0-16,-7-3 0 0,6-3 0 0,-1-2 0 15,-4-2 0-15,4-4 0 0,-4-1 0 0,1-4 0 16,-6 1 0-16,0-5 0 0,-4 0 0 0,0 1 0 16,-2-1 0-16,2-2 0 0,-7 2 0 0,-3-3 0 15,1 1 0-15,-2-3 0 0,-4 6 0 0,-3 8 0 0,4-2 0 16,-7-8 0-16,2 10 0 0,-5-1 0 16,0 1 0-16,2 2 0 0,-3 1 0 0,-1 0 0 15,-1 3 0-15,1 0 0 0,-4 1 0 0,-2 2 0 16,2 0 0-16,-1 2 0 0,-5 2 0 0,3 2 0 15,-1 2 0-15,1 0 0 0,-1 2 0 0,0-1 0 16,2 2 0-16,0 2 0 0,-1 1 0 0,7 0 0 16,2-1 0-16,-4 0 0 0,5-1 0 0,4 2 0 0,-5-1 0 15,7-1-1366-15,3 0-1478 0,0-4 654 16</inkml:trace>
  <inkml:trace contextRef="#ctx0" brushRef="#br0" timeOffset="63017.49">16123 2335 5558 0,'-3'6'710'0,"-1"-3"-326"15,1-1-87-15,0 0-59 0,3-2-35 16,-5 3-42-16,5-3-54 0,0 0-47 0,0 0-89 16,-12-2-162-16,6-3-231 0,1-1-758 0,-1 1-1277 0,6 5 564 15</inkml:trace>
  <inkml:trace contextRef="#ctx0" brushRef="#br0" timeOffset="64950.55">14951 12380 208 0,'0'-9'414'15,"0"-1"5"-15,0 6-17 0,-4-6-10 0,3 5-17 16,1 0-32-16,0 1-35 0,0 4-24 0,-3-4-14 0,3 4-15 15,0 0 0-15,0 0-10 0,8 17-6 16,-6-8-13-16,5 1-10 0,-1 5-10 0,7 2-10 16,1 5-12-16,-5-5-19 0,6 0-6 0,2 3-13 15,2-2-11-15,-3-6-2 0,8 3-17 0,1-4 4 16,-3-5 1-16,5 0-3 0,1-1-2 0,3-3-3 0,-2-4-5 16,-1-3-7-16,-1 0 5 0,-7 1-3 15,8-5-11-15,-1 0 2 0,-10-1 1 0,2-2-7 16,-1 5 5-16,-1-5 3 0,-1 1-13 0,0-1 4 0,-2 0-20 15,2 3-8-15,-8 1-19 0,2 1-40 0,2 1 0 16,-2 1 0-16,-4 0 0 0,3 5 0 0,0 0 0 16,3 4 0-16,-1-1 0 0,-2 4 0 0,0-1 0 15,4 1 0-15,0 1 0 0,-3-2 0 0,1 2 0 16,0 0 0-16,1-1 0 0,-3 0 0 0,2-1 0 16,1-1 0-16,-1 0 0 0,0 0 0 0,0-3 0 15,2-2 0-15,3 1 0 0,-4-2 0 0,0-1 0 16,7-2 0-16,0-2 0 0,1 0 0 0,-4 0 0 15,0-2 0-15,3 3 0 0,-5-3 0 0,5 0 0 16,-3 0 0-16,1-2 0 0,-2 2 0 0,-6 3 0 16,4 0 0-16,-3 0 0 0,-1 2 0 0,-1 2 0 15,-3 0 0-15,5 1 0 0,-3 1 0 0,-1 0 0 16,1 1 0-16,0 2 0 0,1 2 0 0,-1 0 0 16,-1-1 0-16,-1-3 0 0,1 3 0 0,0 0 0 15,1-2 0-15,1 2 0 0,-2-2 0 0,1 1 0 16,3-1 0-16,2-1 0 0,1-2 0 0,1 0 0 15,1-2 0-15,5-3 0 0,-4 1 0 0,1 1 0 16,-1-1-3-16,-5-1-625 0,0-1-632 0,3 0-1365 0,-1-1 603 16</inkml:trace>
  <inkml:trace contextRef="#ctx0" brushRef="#br0" timeOffset="65084.06">16573 12379 3178 0,'0'0'156'0,"0"0"-5"0,0 0 3 16,-22-6 45-16,16 2 3 0,0 2-38 0,3 0-38 15,-1 1-33-15,4 1-56 0,0 0-40 16,0 0-90-16,0 0-128 0,1 9-470 0,2-3-748 0,0-1 331 16</inkml:trace>
  <inkml:trace contextRef="#ctx0" brushRef="#br0" timeOffset="66185.81">17269 12212 108 0,'-11'-2'396'0,"3"1"13"0,2-3-1 16,0 3 0-16,6 1-17 0,-11-3-3 0,11 3-10 15,-6-1-9-15,6 1 0 0,0 0-6 0,0 0-4 16,0 0-3-16,0 0 0 0,19-2-27 0,-6 2 2 16,8 0-32-16,6 1-22 0,5-1-31 0,4 0-21 15,0 0-24-15,17 0-27 0,-2 0-4 16,6 2-24-16,-2 1-10 0,-2-3-16 0,-17 1-47 0,1 1-19 16,-1-2-47-16,0 1-43 0,-4 0-26 0,-12 0-39 15,-6-2-40-15,-2 2-34 0,-5 0-66 0,-3-2-44 16,-4 1-36-16,0 0-24 0,0 0-31 0,-23 1-35 15,-4-2-30-15,-6 1-378 0,-3 4-886 0,-2-3 391 16</inkml:trace>
  <inkml:trace contextRef="#ctx0" brushRef="#br0" timeOffset="66467.64">17256 12337 291 0,'-11'5'324'0,"2"-1"21"0,0-2 32 0,4 0 15 15,1-1 5-15,0 2 1 0,4-3-6 0,-6 0-14 16,6 0-8-16,0 0-3 0,0 0-14 0,0 0-7 0,0 0-22 15,28-1-19-15,-15-2-1 0,7 2-36 16,2-1-23-16,6 1-26 0,4 1-9 0,0-3-29 16,6 3-26-16,-1 3-2 0,0-3-16 0,-1 3-11 0,0-2-9 15,-4 3-23-15,4-3-1 0,-8-1-14 0,-8 2-18 16,-2-2-4-16,0-2-24 0,-7 2 2 16,-3-2-2-16,0 0-10 0,-3 4-5 0,1-4 16 15,-6-1-10-15,0 3-8 0,4-6-9 0,-4 6-15 0,0 0-7 16,0 0-33-16,-5-5-31 0,0 0-29 0,5 5-52 15,-5-3-55-15,2 0-85 0,3 3-85 0,0 0-91 16,-9-3-128-16,9 3-344 0,-4-1-1026 0,4 1 455 16</inkml:trace>
  <inkml:trace contextRef="#ctx0" brushRef="#br0" timeOffset="66620.39">18035 12444 3276 0,'2'4'176'0,"-1"1"-20"0,1-3 93 15,-2-2 108-15,1 3-30 0,-1-3-23 0,0 0-43 16,0 0-51-16,0 4-36 0,0-4-20 0,0 0-19 16,0 0-14-16,0 6-25 0,0-6-53 0,0 4-82 15,0-1-134-15,-3 2-146 0,2 1-179 0,-5 0-337 16,1-4-906-16,1 5 401 0</inkml:trace>
  <inkml:trace contextRef="#ctx0" brushRef="#br0" timeOffset="67967.38">12989 1517 474 0,'-4'2'469'0,"4"-2"-35"0,0 0-18 0,-6 4-27 15,6-4-34-15,0 0-28 0,0 0-33 16,0 0-48-16,0 0-67 0,0 0-58 0,0 0-74 0,15-9-116 16,-15 9-118-16,8-2-396 0,-3-1-631 15,-5 3 279-15</inkml:trace>
  <inkml:trace contextRef="#ctx0" brushRef="#br0" timeOffset="70337.55">2842 3125 195 0,'0'0'518'0,"-1"-5"5"16,1-2 20-16,1 5-3 0,-1 2-2 0,-1-8 0 15,2 4-13-15,-1 4 0 0,0-5-20 0,0 5-26 16,0 0-29-16,0 0-33 0,0 0-32 0,0-3-31 15,0 3-32-15,0 0-35 0,0 0-24 0,0 0-25 16,0 0-192-16,5 14-46 0,0-8 0 0,1 3 0 16,3 5 0-16,2-1 0 0,1 2 0 0,2-1 0 15,6 4 0-15,-5-5 0 0,2 0 0 0,4 3 0 16,-4-7 0-16,7 6 0 0,3-4 0 0,-4-7 0 16,-2-1 0-16,7-4 0 0,-8 2 0 15,-1-5 0-15,8-1 0 0,0-5 0 0,0-2 0 0,-4-3 0 16,-7 7 0-16,1-4 0 0,0 0 0 0,0 1 0 15,-4 2 0-15,-1 2 0 0,-3 0 0 0,-2 0 0 16,2 3 0-16,-5 1 0 0,2 0 0 0,2 3 0 16,1-1 0-16,-3 1 0 0,2 2 0 0,1 1 0 15,4 1 0-15,-7 2 0 0,6 0 0 0,-2 0 0 16,2 1 0-16,-1-1 0 0,0-1 0 0,1 1 0 16,-2 2 0-16,2-5 0 0,-1 3 0 0,2-2 0 15,-1 0 0-15,-1-3 0 0,3 0 0 0,0 1 0 16,0-2 0-16,3-2 0 0,2-1 0 0,-1-2 0 15,1-3 0-15,3 0 0 0,-4 1 0 0,2 0 0 16,2 1 0-16,-2 1 0 0,7-3 0 0,-4 3 0 16,-1-1 0-16,-3 3 0 0,1 1 0 0,1-1 0 15,-2 2 0-15,-5 1 0 0,0 0 0 0,0 1 0 16,-2 4 0-16,-2-3 0 0,3 0 0 0,-2 1 0 16,1-1 0-16,-5 1 0 0,2 1 0 0,-1 0 0 15,1-1 0-15,0 0 0 0,4-1 0 0,-2 2 0 16,-2-6 0-16,4 1 0 0,-2 0 0 0,6-1 0 15,1-2 0-15,2 0 0 0,-2-3 0 0,9-2 0 16,-9 0 0-16,0-2 0 0,6-3 0 0,3 0-354 16,-10 1-953-16,7-2-1415 0,-1 3 627 0</inkml:trace>
  <inkml:trace contextRef="#ctx0" brushRef="#br0" timeOffset="70451">4650 3048 3747 0,'9'1'437'0,"3"3"-122"0,-5-1-11 0,0-3 9 16,-1 1-23-16,-2 1-21 0,-4-2-33 0,0 0-57 15,0 0-38-15,14 2-40 0,-14-2-63 0,0 0-112 16,10 1-174-16,-10-1-227 0,0 0-455 0,14-9-1006 16,-14 9 446-16</inkml:trace>
  <inkml:trace contextRef="#ctx0" brushRef="#br0" timeOffset="90501.75">14953 11048 3347 0,'0'-12'337'0,"-2"4"-112"0,2-3 13 16,0 2 47-16,-1 4 19 0,1-2-13 0,-3 3-26 16,3 0-22-16,-1 1-29 0,1 3 0 0,-3-5-5 15,3 5 7-15,0 0 8 0,0 0 11 16,0 0 0-16,7 16-1 0,-6-6-7 0,-1 1-9 0,2 4-3 16,1 2-15-16,-2 0-185 0,-1 2-15 0,0-2 0 15,0 0 0-15,3 1 0 0,-3-2 0 0,0-1 0 16,-3-3 0-16,3 1 0 0,0-3 0 15,0 1 0-15,0-6 0 0,3 3 0 0,-2-2 0 0,2-4 0 16,-1 2 0-16,6-4 0 0,2-4 0 0,2-1 0 16,7-6 0-16,4-3 0 0,2-4 0 15,3-5 0-15,17-10 0 0,1-4 0 0,0-2 0 0,3-4 0 16,17-12 0-16,-17 17 0 0,-4-2 0 0,0 6 0 16,-1 3 0-16,-3 1 0 0,-8 8 0 0,-6 2 0 15,1 3 0-15,-1 0 0 0,-4 2 0 0,-8 5 0 16,2 1 0-16,-7 2 0 0,1 0 0 0,-5 2 0 15,1 1 0-15,-1 0 0 0,0 0 0 0,-4 2 0 16,2 0 0-16,-4 2 0 0,5-4 0 0,-5 4 0 16,5 0 0-16,-5 0 0 0,0 0 0 0,8 4 0 15,-5-2 0-15,-2 1 0 0,-1-3 0 0,0 8 0 0,0-1 0 16,-1 1 0-16,1 1 0 0,-3 2-305 16,2-2-1010-16,1 3-1424 0,-4-1 631 0</inkml:trace>
  <inkml:trace contextRef="#ctx0" brushRef="#br0" timeOffset="91451.62">16037 11059 3072 0,'-4'-6'204'16,"4"1"24"-16,-5 1-7 0,4-1 55 0,-3-2-1 15,0 5-7-15,3 0-26 0,-3-1-33 0,4 3-27 0,0 0-1 16,0 0 8-16,0 0 18 0,0 0 0 16,0 0 21-16,8 10-3 0,-4-3 10 0,2 0-7 0,-2 4 4 15,2-3-1-15,2 7-5 0,0-2-5 0,-1 1-5 16,2 1-28-16,-1-1-188 0,-3-3 0 0,1 4 0 15,1 0 0-15,-1 2 0 0,-1-3 0 0,0-2 0 16,-2 0 0-16,2-1 0 0,-2 0 0 0,0-1 0 16,0-2 0-16,0-1 0 0,-1-1 0 0,-1-1 0 15,3 0 0-15,-1 0 0 0,1-3 0 0,1 0 0 16,1-2 0-16,6-3 0 0,0-2 0 0,6-4 0 16,9-4 0-16,1-3 0 0,2-3 0 0,0-5 0 15,14-8 0-15,0-4 0 0,0-1 0 0,3-4 0 16,18-17 0-16,-22 20 0 0,1-2 0 0,1 1 0 15,-5 6 0-15,-3 1 0 0,-10 10 0 0,0 1 0 16,-1 0 0-16,-3 1 0 0,-4 1 0 0,-2 5 0 16,-3 1 0-16,-2 3 0 0,-6 1 0 0,3 1 0 15,0 1 0-15,-3-1 0 0,-1 5 0 0,-2-1 0 0,2 1 0 16,-2-1 0-16,-1 1 0 0,-2 3 0 16,5-2 0-16,-2-2 0 0,-3 4 0 0,4-2 0 15,-4 2 0-15,0 0 0 0,0 0 0 0,0 0 0 0,0 0 0 16,0 0 0-16,0 0 0 0,4 7 0 0,-4-7 0 15,-2 7 0-15,2-4 0 0,-2 0 0 0,0 3 0 16,1 0 0-16,0 4 0 0,-2-1-443 0,-3 6-849 16,0 1-1398-16,-3 0 618 0</inkml:trace>
  <inkml:trace contextRef="#ctx0" brushRef="#br0" timeOffset="93119.15">14915 12358 179 0,'0'-7'354'0,"1"3"-7"0,2-2-5 0,-2 0 2 16,3-1 4-16,-3 2-8 0,-1 0 1 0,4-2-2 15,-3 1-7-15,3 4-5 0,-4-4-9 0,4 3-8 16,-4 3-15-16,0-6-17 0,1 1-16 0,-1 5-5 16,0 0 2-16,0 0 0 0,0 0-9 0,4 16 8 15,-4-3-26-15,0 3-6 0,-1 3-27 0,-2 6-18 16,6 0-18-16,-6 1-28 0,3 1-2 0,0-2-12 0,4 1-10 15,0-5-13-15,-1-2-11 0,3 1-6 16,-1-5-5-16,4 0-67 0,3 0-9 0,-2-2 0 16,0-7 0-16,3 2 0 0,5-2 0 0,3-5 0 0,7-2 0 15,3-5 0-15,1-3 0 0,-4-1 0 0,3-4 0 16,-3-1 0-16,-1-1 0 0,2-5 0 16,-2 1 0-16,0-4 0 0,-3 2 0 0,-1 0 0 15,-2 1 0-15,-2 2 0 0,-5 7 0 0,-4 4 0 0,0 1 0 16,-1 0 0-16,0 3 0 0,-2 1 0 0,-1 3 0 15,0 3 0-15,3 0 0 0,-2 5 0 0,2 0 0 16,-2 3 0-16,2 4 0 0,0 3 0 0,4 5 0 16,1-1 0-16,-5-7 0 0,5 3 0 0,-4-2 0 15,6-1 0-15,0-1 0 0,1-2 0 0,1-2 0 16,7 0 0-16,-3-4 0 0,5-4 0 0,1-1 0 16,0-4 0-16,2-2 0 0,-5-3 0 0,8-3 0 15,-3-1 0-15,-2-3 0 0,5-3 0 0,-5 0 0 16,4-2 0-16,-5-3 0 0,0 2 0 0,-3-1 0 15,-5 3 0-15,-5 5 0 0,0 1 0 0,-5 5 0 16,3 1 0-16,-6 0 0 0,1 4 0 0,-1 2 0 16,0 1 0-16,-6 0 0 0,8 7 0 0,-4 0 0 15,1 0 0-15,0 5 0 0,-1-3 0 0,2 2 0 16,-2 1 0-16,1-1 0 0,3 1 0 0,1 1 0 0,1-2 0 16,3 0 0-16,0-5 0 0,2 0 0 15,-1-1 0-15,1-1 0 0,4 0 0 0,0-3 0 16,2-2 0-16,-3-1 0 0,0-2 0 0,1-1 0 15,-1-2 0-15,0 1 0 0,-1-4 0 0,-1 1 0 0,1-2 0 16,-3 0 0-16,-4 3 0 0,0 1 0 0,0-1 0 16,-2 3 0-16,-3 1 0 0,2-1 0 0,-4 2 0 15,1 0 0-15,0-1 0 0,0 2 0 0,-3 0 0 16,3-1 0-16,-4 3 0 0,0 0 0 0,4-3 0 16,-4 3 0-16,5-2 0 0,-5 2 0 15,0 0 0-15,1-5 0 0,-1 5 0 0,0 0 0 0,0 0 0 16,2-3 0-16,-2 3 0 0,0 0 0 0,0 0 0 15,0 0 0-15,0 0 0 0,0 0 0 0,6-1 0 16,-6 1 0-16,1-3 0 0,-1 3 0 0,0 0 0 16,0 0 0-16,0 0 0 0,0 0 0 0,0 0 0 15,0 0 0-15,0 0 0 0,0 0-657 0,0 0-599 16,0 0-1361-16,0 0 603 0</inkml:trace>
  <inkml:trace contextRef="#ctx0" brushRef="#br0" timeOffset="96400.28">16929 12268 33 0,'-1'-6'454'15,"0"-1"8"-15,1 4 14 0,-2-2-9 0,-1 3-25 0,3 2-17 16,0 0-6-16,0 0-9 0,0 0-4 16,-7 10-11-16,7 1-14 0,3 5-13 0,-3 1-10 0,1-3-19 15,2 6-21-15,-3 1-18 0,5-3 10 0,0 0-25 16,4 0-22-16,-3 1-21 0,3-2-12 15,1-1-14-15,-1-3-24 0,5 1-192 0,2-5 0 0,0 0 0 16,2-4 0-16,1-1 0 0,9-3 0 0,-1-1 0 16,-5-4 0-16,-3 0 0 0,12-3 0 15,-2-3 0-15,-1-4 0 0,2-1 0 0,-4 2 0 16,1-3 0-16,-1-1 0 0,-2 0 0 0,-1 2 0 0,-7 3 0 16,-1 3 0-16,-5 1 0 0,0 1 0 0,-1 1 0 15,-5 4 0-15,1-4 0 0,0 5 0 0,-5 1 0 16,9 0 0-16,-9 0 0 0,4 10 0 0,-1-3 0 15,1 1 0-15,-2 0 0 0,3 2 0 0,-1-1 0 16,2 1 0-16,-1 0 0 0,3 1 0 0,1-3 0 16,0 2 0-16,1-3 0 0,6 2 0 0,-2-3 0 0,1-3 0 15,-1 0 0-15,4-2 0 0,1 0 0 16,2-2 0-16,-3-1 0 0,8-3 0 0,-4 0 0 16,-3-2 0-16,8-4 0 0,-8 2 0 0,0 0 0 0,-2 0 0 15,1 1 0-15,-4 0 0 0,-1 2 0 0,-3 1 0 16,0 0 0-16,-5 1 0 0,4 2 0 15,-5 0 0-15,1 1 0 0,-1-1 0 0,-4 2 0 16,9 0 0-16,-9 0 0 0,10 3 0 0,-6-1 0 0,1 2 0 16,4 0 0-16,-5-1 0 0,2 1 0 15,2-2 0-15,1 1 0 0,0 3 0 0,4-4 0 16,-4 0 0-16,0 1 0 0,2-3 0 0,-3 1 0 0,0 0 0 16,3 0 0-16,-2-1 0 0,-1 1 0 0,-1-1 0 15,-1 1 0-15,1 2 0 0,-2 0 0 0</inkml:trace>
  <inkml:trace contextRef="#ctx0" brushRef="#br0" timeOffset="101200.66">14002 13756 4980 0,'6'-2'431'0,"-2"-2"-208"0,-2 2-119 0,-1 0-42 0,-1 2 3 16,2-8 8-16,-2 8 2 0,2-4-17 0,-2 4-14 15,0 0-45-15,4-3-81 0,-4 3-99 0,0 0-125 16,4-1-151-16,-4 1-391 0,0 0-919 0,0 0 406 16</inkml:trace>
  <inkml:trace contextRef="#ctx0" brushRef="#br0" timeOffset="102250.86">14478 13330 3697 0,'15'-14'281'16,"-2"-2"-73"-16,-4 2-37 0,4-2 40 0,-4 4 65 15,-3 1 26-15,2 0-8 0,1 2-30 0,-3-2-27 16,-2 3-8-16,3-3-19 0,-4 6-8 0,1-1-7 15,-1 0-11-15,-2 2-7 0,-1 1-20 0,1-2-13 16,-2-2-11-16,-3 2-19 0,-1 2-4 0,0-3-14 16,-3 3-5-16,-2-1-10 0,-5 1-7 0,-6-2-21 15,3 5-53-15,-10 0 0 0,-3 4 0 0,1-2 0 0,-3 3 0 16,2-2 0-16,-1 5 0 0,0-3 0 16,5 7 0-16,-1-5 0 0,0 5 0 0,2 1 0 15,10-2 0-15,-1 2 0 0,6 2 0 0,-2-2 0 0,4 5 0 16,4 0 0-16,2-1 0 0,7 0 0 0,8 6 0 15,3-2 0-15,-1 3 0 0,10-4 0 16,-1-1 0-16,1-1 0 0,7 3 0 0,2-5 0 0,1 2 0 16,-2 2 0-16,0-4 0 0,-4 1 0 0,-3 1 0 15,-2-1 0-15,-4 1 0 0,-6-5 0 0,1 3 0 16,-6-2 0-16,-4-2 0 0,-3 4 0 0,-2-4 0 16,-7-1 0-16,0 3 0 0,-7-1 0 0,-2 1 0 15,-7-2 0-15,-5-1 0 0,-6 1 0 0,-2-1 0 16,-2-2 0-16,3-2 0 0,-2-4 0 0,4 1 0 15,0-2 0-15,3-3 0 0,3 0 0 0,5 0 0 16,5-2 0-16,4 1 0 0,1-2 0 0,3 2 0 16,2 0 0-16,3-2 0 0,-1 1 0 0,3 0 0 15,3 3 0-15,0-6 0 0,4 2 0 0,1 0 0 0,8-2 0 16,1 3 0-16,4 0-1366 0,5-4-1478 16,-1 0 654-16</inkml:trace>
  <inkml:trace contextRef="#ctx0" brushRef="#br0" timeOffset="102700.51">14893 13548 684 0,'-5'-4'704'0,"1"-3"36"0,3 3 12 0,-1 0-22 16,0-3-43-16,4 1-54 0,0 1-56 0,2 1-50 16,6-3-47-16,-1 3-51 0,9-2-43 0,1 2-38 15,4 1-36-15,4 1-110 0,5 1-202 0,-1 2 0 16,3-2 0-16,2 1 0 0,-7 1 0 0,2 1 0 16,0-2 0-16,-11 1 0 0,-3 1 0 0,-5-1 0 15,-1 1-192-15,-5-1-111 0,-1 1-28 0,-3 2-23 16,-2-4-11-16,-5 5-15 0,-5 1-17 0,-7 1-18 15,-8 2-13-15,-3 0-1 0,-4 2 2 0,0-2-268 16,-2 3-754-16,1 3 2439 0,-1-1-1228 0,5-1 106 16,0-1 74-16,3 2 63 0,-1 0 54 0,4 1 47 15,5-5 48-15,8-3 53 0,1 1 61 0,1-1 58 0,1 0 41 16,3-4 28-16,5 2 30 0,1-1 2 16,3-2 1-16,2-1-7 0,5-1-22 0,2-1-22 0,5 0-25 15,0-1-31-15,12-2-29 0,-2-1-33 16,3 0-244-16,0 2-15 0,1-5 0 0,1 4 0 0,-4-2 0 15,1 1 0-15,-8 1 0 0,-6 2 0 0,0-1-274 16,-6 2-399-16,-5 1-535 0,5-2-1307 0,-11 2 578 16</inkml:trace>
  <inkml:trace contextRef="#ctx0" brushRef="#br0" timeOffset="103400.67">16137 13376 152 0,'1'-18'524'0,"-1"1"37"15,-1 1 17-15,-2 4 6 0,2-5 8 0,-2 5-32 16,2 1-13-16,-1-1-22 0,-2 3-26 0,0 0-27 15,1 1-30-15,0 0-26 0,0 3-31 0,0 0-27 16,2 2-32-16,0-1-24 0,1 4-35 0,-4-5-166 16,3 1-101-16,1 4 0 0,0 0 0 0,-4-2 0 15,4 2 0-15,0 0 0 0,0 0 0 0,0 0 0 16,0 0 0-16,0 0 0 0,0 0 0 0,0 0 0 16,0 0 0-16,0 0 0 0,0 0 0 0,0 0 0 0,0 0 0 15,0 0 0-15,0 0 0 0,0 0 0 16,0 0 0-16,0 0 0 0,0 0 0 0,0 0 0 15,0 0 0-15,0 0 0 0,0 0 0 0,0 0 0 0,0 0 0 16,0 0 0-16,0 0 0 0,0 0 0 16,0 0 0-16,0 0 0 0,0 0 0 0,0 0 0 0,-4-3 0 15,4 3 0-15,0 0 0 0,0 0 0 0,0 0 0 16,0 0 0-16,1 10 0 0,-4 1 0 0,1 7 0 16,0 7 0-16,-1 3 0 0,2 6 0 0,-3 2 0 15,2 10 0-15,-1 0 0 0,3 2 0 0,-1-13 0 16,3 13 0-16,0-13 0 0,-1-1 0 0,4 2 0 15,-2 11 0-15,-2-13 0 0,1-3 0 0,3-4 0 16,-2-8 0-16,1-1 0 0,-3 0 0 0,0-9 0 16,1 2 0-16,-2-4 0 0,0 0 0 0,-2-4 0 15,2-3 0-15,0 0 0 0,0 0 0 0,-7-13 0 16,4-4 0-16,-2-1 0 0,0-7 0 0,1-2 0 16,2-4-166-16,0-1-409 0,2-2-26 0,3-11-21 0,6-4-417 15,-2 0-1123-15,2 0 497 0</inkml:trace>
  <inkml:trace contextRef="#ctx0" brushRef="#br0" timeOffset="103600.85">16124 13433 2959 0,'9'-28'-56'0,"-4"3"76"15,-1 9 56-15,-1-1 51 0,-1 1 64 0,-1 7 73 0,1-1 48 16,0 3 43-16,1 0 21 0,-2 3 9 0,0-1-5 16,-1 0-4-16,0 5-12 0,1-5-7 0,-1 5 2 15,0 0-3-15,0 0-10 0,8 11-15 0,-5-3-22 16,3 9-305-16,4 1-4 0,1 7 0 0,4 0 0 16,0 4 0-16,3-1 0 0,9 11 0 0,4-2 0 15,-7-8 0-15,11 6 0 0,-10-9 0 16,13 9 0-16,-8-11 0 0,-2-4 0 0,-1 3 0 0,-3-5 0 15,-1-4 0-15,-8-5 0 0,1 3 0 0,-7-7 0 16,0-2 0-16,-4-1 0 0,2-2-157 0,-7 0-340 16,4-5-34-16,-4-3-31 0,-2-2-28 0,-3-7-386 15,0-2-1057-15,1-8 468 0</inkml:trace>
  <inkml:trace contextRef="#ctx0" brushRef="#br0" timeOffset="103805.2">16614 13437 533 0,'7'-25'167'0,"-3"6"63"15,1-1 39-15,-5 4 10 0,4-2 39 0,-3 0 46 16,3 5 41-16,-6 0 23 0,2 1 20 0,0 2 7 15,-2-2 7-15,1 5-4 0,1 0-18 0,0 2-25 16,0 2-27-16,-3 0-11 0,3 3-1 0,0 0-11 16,-10 17-17-16,6-5-18 0,-2 7-24 0,2 9-276 15,0 1-30-15,0 3 0 0,4 2 0 0,-1-1 0 0,1 2 0 16,0-1 0-16,1 2 0 0,1-2 0 16,-1-2 0-16,2 1 0 0,-3-2 0 0,0-4 0 0,2 0 0 15,0-2 0-15,-4-4 0 0,5-4 0 0,-2-5 0 16,-1-1 0-16,1-3 0 0,1-1-15 15,-2-2-600-15,3 0-123 0,-3-5-400 0,2 0-1231 16,-2 0 545-16</inkml:trace>
  <inkml:trace contextRef="#ctx0" brushRef="#br0" timeOffset="104000.59">16983 13609 568 0,'-6'-8'593'0,"-2"4"28"16,3-5 50-16,-4 1 24 0,4 1 5 0,1 3-35 15,0-2-40-15,3 1-53 0,-2 0-55 0,3 2-48 16,7-1-47-16,3-1-41 0,1 3-39 0,10-1-40 16,-2 1-254-16,9 1-48 0,1 1 0 0,3 0 0 15,3 2 0-15,-1-2 0 0,1 1 0 0,-2-1-30 16,0-2-380-16,-3-2-99 0,0-1-114 0,-4-3-481 16,1 0-1195-16,-2-2 530 0</inkml:trace>
  <inkml:trace contextRef="#ctx0" brushRef="#br0" timeOffset="104267.89">17667 13266 41 0,'2'-5'516'0,"1"-2"26"0,-1 0 23 16,1 2 1-16,3-1-23 0,-2-2-20 0,6 3-29 15,3 1-30-15,4 0-24 0,3 1-29 0,2 2-40 16,5 0-24-16,1 1-41 0,2 1-28 0,1 0-32 0,2 2-21 16,-2 1-33-16,2 0-54 0,2-1-44 0,-2-1-70 15,-1 0-57-15,1 1-65 0,-6-1-67 16,-8-2-65-16,-1 1-55 0,-4-2-47 0,-5-1-51 16,0 2-80-16,-4-3-39 0,0 1-305 0,-2 0-872 0,-3 2 386 15</inkml:trace>
  <inkml:trace contextRef="#ctx0" brushRef="#br0" timeOffset="104483.37">18110 13180 95 0,'-13'-1'256'0,"-2"0"18"16,2 1 9-16,-6-2 20 0,4 4 40 0,-2 0 34 16,4-1 29-16,-1 0 17 0,1 4 4 0,2 0 9 15,-1 2 1-15,2 0 13 0,0 3-13 16,1 4-4-16,1 2-13 0,3 3-20 0,-2 6-20 16,3 0-26-16,3 4-27 0,-1-1-32 0,5 1-29 0,-3 0-27 15,2 0-109-15,2-1-130 0,1 2 0 0,-5-2 0 16,3 3 0-16,1-7 0 0,-1 2 0 0,1-2 0 15,-2-6 0-15,0 0 0 0,-2-1 0 0,4-1 0 16,-4-4 0-16,1-4 0 0,-1 3 0 0,0 1 0 16,4-6-355-16,-4 2-77 0,-4 0-41 0,1 0-39 15,1-3-28-15,-3 1-441 0,-3-1-1061 0,3-2 471 16</inkml:trace>
  <inkml:trace contextRef="#ctx0" brushRef="#br0" timeOffset="104700.2">17829 13851 1233 0,'-12'2'130'15,"1"3"50"-15,1-2 25 0,2-2 23 0,-1 0 47 16,0-1 47-16,4 1 56 0,-3 0 30 0,2-1 26 15,6 0 6-15,-8 0 13 0,8 0-1 0,0 0-7 16,0 0-14-16,0 0-14 0,0 0-23 0,0 0-31 16,30-2-32-16,-10 2-33 0,8-2-28 0,2 3-166 15,2-1-104-15,3 1 0 0,5 1 0 0,-3-1 0 16,4-1 0-16,9 0 0 0,-11 2 0 0,-2-2 0 16,-1 1 0-16,-1-1 0 0,-6 2 0 0,-7-1 0 15,-5 2 0-15,-4-3 0 0,-1 1 0 0,-4-2 0 16,-1 2 0-16,0-1 0 0,-7 0 0 0,7 0 0 15,-7 0 0-15,0 0 0 0,0 0-338 0,0 0-143 0,0 0-114 16,-22 4-535-16,11-4-1224 0,1 0 542 0</inkml:trace>
  <inkml:trace contextRef="#ctx0" brushRef="#br0" timeOffset="106100.36">16023 14235 60 0,'0'-5'473'0,"0"-1"24"0,0 6 15 16,0-6-7-16,0 6-26 0,0-2-33 0,0 2-32 16,0 0-25-16,0 0-7 0,-18 7-6 15,8 3-16-15,-2 3-16 0,2 1-23 0,-6 5-20 0,-1 4-18 16,0 2-27-16,-2-1-16 0,0 3-23 0,-4 2-16 16,-5 10-18-16,5-10-21 0,-5 11-19 0,0 0-2 15,-3 0-18-15,-3-1-12 0,-1-1-11 0,1 2-11 16,-5-3-6-16,3-1-83 0,-3 1 0 0,3-1 0 15,-1-1 0-15,-3 5 0 0,3-7 0 0,-5-2 0 16,6 3 0-16,-7-3 0 0,-3-1 0 0,1-1 0 16,-3 2 0-16,3-7 0 0,-6 5 0 0,1-5 0 15,1-1 0-15,-3-2 0 0,2 3 0 0,-6-5 0 16,-3-1 0-16,-2 2 0 0,-2-6 0 0,0-2 0 16,-26 5 0-16,29-11 0 0,-7 6 0 0,-21 2 0 15,23-3 0-15,-26-5 0 0,2 3 0 0,25-3 0 16,-29-3 0-16,29-2 0 0,-37 0 0 0,1-2 0 15,2-1 0-15,-1-4 0 0,1 1 0 0,-4 0 0 16,2-3 0-16,-1 1 0 0,-2-2 0 0,-1-1 0 0,0-5 0 16,-1-3 0-16,-3 1 0 0,-2-3 0 15,-1 0 0-15,-3-5 0 0,6 6 0 0,-5-3 0 16,5-5 0-16,0-2 0 0,-3 2 0 0,2-2 0 16,5-3 0-16,-4-1 0 0,12-2 0 0,-2-2 0 15,2-3 0-15,3-2 0 0,2 2 0 0,3-5 0 0,6-1 0 16,3-6 0-16,5-1 0 0,1-1 0 0,8-1 0 15,0-4 0-15,-1 1 0 0,10-5 0 16,18 12 0-16,-12-24 0 0,5 0 0 0,8-2 0 0,14 21 0 16,-4-36 0-16,6 4 0 0,8 4 0 0,0 0 0 15,3-1 0-15,2-1 0 0,2 1 0 16,-2 4 0-16,3 24 0 0,0-4 0 0,-3-23 0 0,-1 29 0 16,-1-2 0-16,2 4 0 0,-1 2 0 0,-2 2 0 15,-2 2 0-15,4 12-24 0,-5-9-4 0,5 9-9 16,-5 2-2-16,-1 2 8 0,-1 0-2 0,-1 1 8 15,-1 4-6-15,-3 2 3 0,-2-2 4 16,3 1 2-16,-1 1 2 0,-3-1 4 0,2 3 2 0,3 1 5 16,-1-2 9-16,1 1-8 0,3 2-2 0,2 4-2 15,3 0 4-15,-1 0-7 0,1 3 5 0,-1-2 4 16,4 6-2-16,2 0 1 0,1 2 0 0,-3 0 0 16,4 1 1-16,2 1 2 0,-1 1-3 0,-2 1 4 15,5 3 0-15,-5-5-6 0,5 5-4 0,0 0 5 16,0 0 6-16,-14 6-4 0,8 2 4 0,-2 2 7 15,4-1 2-15,-5 7-2 0,0 1 4 0,-2 9 16 16,3 1-2-16,-2 1-11 0,-2 1 11 0,1 3 1 16,1-2-2-16,-3 2-3 0,0-2-4 0,-1 1-4 15,4-1 6-15,-2-2-6 0,-2 0 4 0,1-6 8 16,3-4 1-16,1 0-5 0,0-3 13 0,2-1 0 16,-1-3-4-16,3-1-3 0,1-3 5 0,0-3 13 15,0 2 0-15,0-4-43 0,3 0 0 0,1-2 0 16,0 0 0-16,3-13 0 0,1 1 0 0,2-5 0 15,3-7 0-15,5-2 0 0,-1-2 0 0,1-2 0 16,-1-1 0-16,1-1 0 0,-3 2 0 0,7-3 0 0,-1 3 0 16,1 4 0-16,-4-2 0 0,2 5 0 15,0 2 0-15,-2 6 0 0,-2-1 0 0,1 6 0 16,5 0 0-16,-5 0 0 0,5 0 0 0,-5 6 0 16,3 2 0-16,2 1 0 0,-4 2 0 0,5-1 0 15,1 0 0-15,0 2 0 0,0 3 0 0,0 1 0 16,0-1 0-16,-1 1 0 0,0 1 0 0,3-1 0 15,-4 1 0-15,0-1 0 0,-3-1 0 0,4-1 0 16,-5-1 0-16,-1 1 0 0,0 0 0 0,1-2 0 0,0-1-245 16,0 0-250-16,-4 0-66 0,2-1-73 0,2-1-409 15,-5 0-1130-15,2 1 501 0</inkml:trace>
  <inkml:trace contextRef="#ctx0" brushRef="#br0" timeOffset="106219.79">9906 12394 399 0,'21'2'260'15,"-2"-1"37"-15,-6 0 14 0,-3-2 17 0,3-2 21 16,-5 3 33-16,-1-1 25 0,1-1-3 0,-8 2-19 15,8-4-27-15,-3 1-28 0,-5 3-37 0,5-5-38 16,1 3-68-16,-2 0-95 0,-4 2-117 0,0 0-156 16,0 0-178-16,14 5-387 0,-14-5-807 0,10 15 357 15</inkml:trace>
  <inkml:trace contextRef="#ctx0" brushRef="#br0" timeOffset="107153.89">10273 15869 31 0,'-1'-7'428'0,"1"-1"16"0,-2-1 9 16,2-2 18-16,0 5-2 0,-2-6-10 0,2 2-16 15,-1 1 0-15,-1-2-9 0,-1-1-16 0,0 2-12 16,-2 1-18-16,-1 0-26 0,-6 4-18 0,2 1-16 16,-3 3-19-16,-7 3-11 0,-7 6-18 0,2 4-16 15,0 6-20-15,-4 0-24 0,2 4-20 0,1 5-145 16,0 0-55-16,0 2 0 0,8 1 0 0,0-3 0 15,5 2 0-15,3-3 0 0,5-7 0 0,5 0 0 16,1-2 0-16,2-6 0 0,6 0 0 0,2-4 0 16,2-3 0-16,8-5 0 0,-1-3 0 0,4-4 0 15,2-5 0-15,-1-3 0 0,-2-5 0 0,-1-1 0 0,-3-6 0 16,3 0 0-16,-5-5 0 0,3-11 0 16,-7-7 0-16,4 3 0 0,-7 0 0 0,-1 0 0 15,-4-1 0-15,-1 14 0 0,-2 4 0 0,-1 2 0 16,2 11 0-16,-3 3 0 0,0 3 0 0,0 2 0 15,0 5 0-15,0 4 0 0,0 1 0 0,0 0 0 16,-4 19 0-16,2 1 0 0,-2 10 0 0,1 0 0 16,1 5 0-16,-3 13 0 0,1-1 0 0,0-1 0 15,1-11 0-15,1 2 0 0,-1-3 0 0,3-1 0 16,-1 13 0-16,1-14 0 0,0 1 0 0,0 1 0 0,1-4 0 16,2-2 0-16,-1-4 0 0,0-3 0 15,-1-11 0-15,-1 3 0 0,8-3-729 0,-5-5-515 16,1-2-1348-16,1 0 597 0</inkml:trace>
  <inkml:trace contextRef="#ctx0" brushRef="#br0" timeOffset="107334.67">10589 15706 456 0,'0'-9'564'16,"4"-1"17"-16,-3 1 14 0,0 3 0 0,2 0-25 15,1 2-40-15,2-2-45 0,8 0-46 0,-1 4-38 16,7 1-42-16,1 1-38 0,-2 0-62 0,11-2-85 0,-9 4-91 15,7 0-108-15,-6-1-114 0,-3-2-109 16,-1 1-126-16,-1-4-103 0,-7 2-382 0,-5 1-929 16,-1-3 411-16</inkml:trace>
  <inkml:trace contextRef="#ctx0" brushRef="#br0" timeOffset="107517.76">10792 15616 203 0,'-10'2'327'16,"1"-2"21"-16,-4 2 4 0,4 0 39 0,-1 1 35 15,1-1 32-15,3 2 1 0,-3 2-3 0,2 1-1 16,1 1-6-16,1 2-4 0,-3 6-1 0,4-4-16 15,1 4-7-15,-1 3-19 0,1 0-24 0,-2 0-28 16,3 0-32-16,-1 0-32 0,1 7-27 0,-1-6-123 16,-1-3-136-16,4 2 0 0,-1-1 0 0,-2-1 0 15,2 1 0-15,-3-1 0 0,4-3 0 0,-1-1 0 16,1 3 0-16,0-6-268 0,-2 2-190 0,-1-4-67 16,-1-1-67-16,-5 1-466 0,1 1-1147 0,-1-2 508 15</inkml:trace>
  <inkml:trace contextRef="#ctx0" brushRef="#br0" timeOffset="107667.19">10521 16112 1033 0,'-14'5'146'15,"3"1"77"-15,-3 5 30 0,2-6 49 0,2 1 42 0,0-1 50 16,0-2 41-16,3-2 18 0,3 3 8 16,3 0 14-16,1-4 7 0,-1 3 7 0,4 1-4 15,4-3-15-15,5 1-30 0,7-1-31 0,2 1-47 16,11-4-35-16,0-1-119 0,5-1-208 0,2 1 0 16,0 1 0-16,-4-1 0 0,3 0 0 0,0-1 0 0,-8 3 0 15,3-2 0-15,-4 3-467 0,-9-1-138 16,-9 3-582-16,-1 0-1285 0,-2-2 569 0</inkml:trace>
  <inkml:trace contextRef="#ctx0" brushRef="#br0" timeOffset="107885.65">9918 16631 5671 0,'-9'3'436'0,"-1"0"-216"0,6-3-32 15,4 0 73-15,0 0 84 0,0 0-8 0,23 1-43 16,-4-2-50-16,13 1-49 0,4-1-195 0,4-2 0 16,17 3 0-16,3-3 0 0,2 3 0 0,-4-4 0 15,1 3 0-15,-3 2 0 0,-3-3 0 0,-15 0 0 16,-1 0 0-16,-4 1-320 0,-5 0-275 0,-7 1-618 16,-3-3-1314-16,-8 2 582 0</inkml:trace>
  <inkml:trace contextRef="#ctx0" brushRef="#br0" timeOffset="108535.71">10102 17105 61 0,'0'0'573'0,"-4"1"15"0,4-1 4 0,0 0-14 16,-9-12-37-16,0 5-32 0,0 0-36 0,-2 0-16 0,-4 0-35 15,-1 0-30-15,-2 2-15 0,-2 2-25 0,2 1-17 16,-5 4-24-16,-2 4-22 0,5 3-18 0,-5 2-27 16,0 5-23-16,-1 7-21 0,3-2-21 0,2 4-16 15,2-1-100-15,5 3-63 0,5 0 0 16,5-4 0-16,3-2 0 0,5 6 0 0,2-8 0 16,3-2 0-16,4-5 0 0,2 1 0 0,2-5 0 15,3-3 0-15,3-3 0 0,-3-5 0 0,8-2 0 0,-8-4 0 16,4-4 0-16,-2-4 0 0,1-3 0 0,-1-2 0 15,-7-4 0-15,-2-3 0 0,0-2 0 0,2-12 0 16,-4-3 0-16,1-4 0 0,-2-1 0 0,0-2 0 16,-2 8 0-16,-3 10 0 0,1 2 0 0,0 8 0 15,-4 5 0-15,0 4 0 0,-2 5 0 0,2 2 0 16,-2 4 0-16,0 5 0 0,0 0 0 0,0 0 0 16,-6 28 0-16,3-2 0 0,-1 5 0 0,-1 16 0 15,0 0 0-15,5-1 0 0,-5 3 0 0,5 2 0 16,1-2 0-16,1-2 0 0,1-12 0 15,6-1 0-15,-2-2 0 0,4-4 0 0,3-4 0 16,-1-7 0-16,0-5 0 0,-3-4 0 0,7-2 0 0,-3-6 0 16,4-3 0-16,2-5 0 0,3-5 0 0,-1-3 0 15,-2-5 0-15,-2-7 0 0,0 2 0 16,9-17 0-16,-8 0 0 0,-5 9 0 0,0-15 0 16,-2 13 0-16,-3 3 0 0,1 0 0 0,-4 5 0 15,-1 9 0-15,-1 7 0 0,-1 0 0 0,-2 2 0 16,0 4 0-16,-1 1 0 0,0 5 0 0,0 0 0 0,0 0 0 15,-5 27 0-15,1-4 0 0,0 6 0 0,-3-1 0 16,2 6 0-16,0 1 0 0,5 11 0 0,1-11 0 16,4-1 0-16,0-1 0 0,4 2 0 15,4-2 0-15,0-4 0 0,3-7 0 0,2-2 0 16,1-7 0-16,-1-4 0 0,1-4 0 0,8-1 0 0,-9-6 0 16,4-4 0-16,2-2 0 0,-6-5 0 0,4-6-247 15,-13 3-1077-15,5-12-1435 0,-8-2 635 16</inkml:trace>
  <inkml:trace contextRef="#ctx0" brushRef="#br0" timeOffset="108667.16">10598 17039 138 0,'-23'0'546'0,"2"-1"-10"15,1 0 15-15,1 0 37 0,7-1 21 0,5 2-17 16,0 0-44-16,7 0-44 0,-7-1-49 0,7 1-44 16,0 0-42-16,28-1-58 0,0-1-97 0,7-1-104 15,-5-1-153-15,6 0-160 0,3-2-236 16,0-4-528-16,9-2-1046 0,-11 4 463 0</inkml:trace>
  <inkml:trace contextRef="#ctx0" brushRef="#br0" timeOffset="108884.58">11378 16449 6554 0,'-8'-8'331'0,"3"5"-131"0,0-1 52 0,1 0 103 16,0 1 50-16,3-2-311 0,1 1-94 0,3-1 0 16,7-2 0-16,1 4 0 0,8-3 0 0,5-1 0 15,3 0 0-15,4 0 0 0,-5 4 0 0,-6-1 0 16,8 0 0-16,-9 0 0 0,2 0 0 0,-10 2 0 16,-4 1-1366-16,-2-2-1478 0,-5 3 654 0</inkml:trace>
  <inkml:trace contextRef="#ctx0" brushRef="#br0" timeOffset="109033.61">11433 16518 247 0,'-15'10'442'0,"0"-3"37"0,0 0 6 0,0 0 49 16,6-3 52-16,2-1 28 0,2 0 5 0,1-2-14 15,4-1-35-15,0 0-40 0,17 3-52 0,1-4-33 16,2 0-60-16,12-2-56 0,0 0-87 0,-1-3-113 16,-1 4-139-16,0-3-159 0,3 0-172 0,-4-1-219 15,2 3-547-15,0-1-1198 0,-11-1 529 0</inkml:trace>
  <inkml:trace contextRef="#ctx0" brushRef="#br0" timeOffset="109600.13">12482 16095 375 0,'9'-18'399'16,"3"-5"11"-16,-4-2 32 0,1-1 25 0,-4 8 10 15,0 1 16-15,-1 2 3 0,0 3 15 0,-3 3 7 16,2 2-8-16,-2 1-14 0,-1 1-30 0,0 3-16 15,0 2-12-15,0 0 8 0,-4 14-16 0,3 3-63 16,-2 2-367-16,2 6 0 0,1 7 0 0,-4 4 0 16,3 9 0-16,-2 7 0 0,2 2 0 0,-4 2 0 15,0 1 0-15,1-1 0 0,-1 2 0 16,-3 3 0-16,6-2 0 0,-3-7 0 0,-4 4 0 0,6-3 0 16,-3-2 0-16,-1-1 0 0,3-14 0 0,2 0 0 15,-3-3 0-15,1 1 0 0,0-5 0 0,-2-6 0 16,5-5 0-16,-2-2 0 0,3-5 0 0,1-4 0 15,-2-1 0-15,-2 0 0 0,1-6 0 0,2 0 0 16,0 0 0-16,-8-12 0 0,6 0 0 0,2-5 0 16,0-10 0-16,2-5-40 0,0-1-662 0,3-3-540 15,-5-16-1345-15,-2 7 596 0</inkml:trace>
  <inkml:trace contextRef="#ctx0" brushRef="#br0" timeOffset="110033.9">12482 16321 648 0,'4'-46'245'0,"1"14"47"0,-3 5 12 0,-1-1 28 16,1 3 37-16,-4-2 25 0,1 3 14 0,2 5 0 15,2 3-8-15,0-4-11 0,0 2-6 0,1 0-6 16,2-2-5-16,-3 2-17 0,7 1-17 0,-2-1-18 16,4 1-15-16,-2 2-14 0,4 1-22 0,-1 1-15 15,1 1-19-15,4 4-16 0,-3-2-20 0,2 4-114 16,-5 3-85-16,1 1 0 0,3 2 0 0,-4 2 0 16,6 4 0-16,-5 3 0 0,1 1 0 0,0 2 0 15,-4 3 0-15,-1 1 0 0,-5 2 0 0,-1-1 0 16,-2 2 0-16,-5 3 0 0,0 2 0 0,-1-5 0 15,-5 5 0-15,-3 1 0 0,-1-2 0 0,-4-1 0 16,-1-1 0-16,2-1 0 0,0-8 0 0,2 1 0 16,4-6 0-16,2 0 0 0,-1-1 0 0,2-3 0 15,3 0 0-15,1 0 0 0,4-3 0 0,0 0 0 16,0 0 0-16,0 0 0 0,0 0 0 0,23-13 0 16,-5 9 0-16,1 0 0 0,3 0 0 0,5-2 0 15,2 0 0-15,-1 4 0 0,2 1 0 0,-1 1 0 16,-1-2 0-16,2 6 0 0,-9-1 0 0,1 3 0 15,1-1 0-15,-5 2 0 0,1 2 0 0,-2 0 0 16,-3 4 0-16,-4-2 0 0,-1-1 0 0,-3 1 0 16,-1 1 0-16,-2 1 0 0,-4-1 0 0,-2-1 0 15,-7 3 0-15,1 0 0 0,-4-1 0 0,-2-2 0 16,-7-2 0-16,4 2 0 0,-1-2 0 0,-1-2 0 16,-2 0 0-16,-5-4 0 0,7-1 0 0,-1-1 0 15,2-2 0-15,10-1 0 0,-5-4 0 0,5-1 0 16,0-3-252-16</inkml:trace>
  <inkml:trace contextRef="#ctx0" brushRef="#br0" timeOffset="111118.28">13283 15920 51 0,'-1'-3'593'15,"1"3"37"-15,-3-6 15 0,3 2 9 0,-1 1-14 16,1 3-27-16,1-8-19 0,2 5-27 0,1 0-27 16,2 1-25-16,0 1-25 0,5-4-34 0,3 4-41 15,4 0-36-15,2 1-35 0,2-3-279 0,6 3-65 16,3-1 0-16,-2 1 0 0,-1-1 0 0,-5-2 0 16,-3 2 0-16,-3 1 0 0,2-1 0 0,-6-1 0 15,-3-1 0-15,-1 2 0 0,-1-1 0 0,-4-1 0 16,-3-1 0-16,-1 4 0 0,0 0-257 0,-9-7 15 15,1 6 28-15,1 0 21 0,-5-2 22 0,1 3 39 16,-2 0 44-16,0 0 51 0,2 0 37 0,-3 1 35 16,2 1 36-16,1 2 27 0,2 2 38 0,-2 2 33 15,5 1 22-15,-2 2 20 0,-3 5 22 0,6 1-43 16,1 7-190-16,-5-5 0 0,4 4 0 0,-3 3 0 16,4 1 0-16,-1 0 0 0,1 1 0 0,-2 1 0 15,1 1 0-15,1-4 0 0,0-1 0 0,3-1 0 16,-3 2 0-16,1-7 0 0,2 0 0 0,-1-1 0 15,-1 0 0-15,2-1 0 0,-3-2 0 0,2-3 0 16,-1 0 0-16,0-2 0 0,0 0 0 0,-4-3 0 16,-2-3-563-16,2-1-88 0,-2 0 3 0,1-2 20 15,-3 0-323-15,0 0 837 0,0 0-257 0,-1-1 124 16,2 0 112-16,0 1 80 0,-3-1 78 0,8 2 78 16,-3-2 74-16,3 1 52 0,5-1 34 0,-10 2 34 15,10-2 35-15,-4 2 29 0,4-2 21 0,-1 4 10 16,1-4 9-16,0 0-3 0,6 6-8 0,3-3-20 15,-4 0-97-15,7-1-271 0,-2-1 0 0,9-1 0 16,1 2 0-16,9-2 0 0,-2-2 0 0,8 0 0 16,-3 1 0-16,0 1 0 0,0-3 0 0,1 0 0 15,-3 0 0-15,2 2 0 0,1-2-443 0,-4-5-849 16,2-1-1398-16,-3-1 618 0</inkml:trace>
  <inkml:trace contextRef="#ctx0" brushRef="#br0" timeOffset="111400.47">14316 15790 4451 0,'5'-26'495'15,"-4"7"-241"-15,2 5-14 0,-2 3 11 0,0 0 25 0,1 5 34 16,-4 1-5-16,0 4-17 0,2 1-23 0,-16 8 19 15,1 7 9-15,-7 11 8 0,3 1-123 16,-4 13-178-16,4-7 0 0,-4 11 0 0,1 4 0 16,2 1 0-16,2 4 0 0,0 0 0 0,5 4 0 0,3-5 0 15,2-3 0-15,7 3 0 0,1 2 0 0,5-5 0 16,8-3 0-16,1 0 0 0,5-3 0 16,-3-12 0-16,6-5 0 0,3-4 0 0,4-1 0 15,-1-6 0-15,0-6-1366 0,3-6-1478 0,-4-3 654 16</inkml:trace>
  <inkml:trace contextRef="#ctx0" brushRef="#br0" timeOffset="111884.01">14763 16011 4572 0,'-4'-26'576'0,"-2"8"-259"0,-2 4-22 0,3 2 65 16,-4 3 66-16,4 1-14 0,1 4-31 0,-4 3-25 15,8 1-24-15,-14 8-168 0,5 3-164 0,3 5 0 0,-2-1 0 16,-2 11 0-16,1-2 0 0,1 5 0 0,3-1 0 15,-3 1 0-15,1-1 0 0,-3 1 0 16,5-4 0-16,-2-1 0 0,2-6 0 0,1-2 0 16,-1 0 0-16,3-5 0 0,-2-3 0 0,1 0 0 15,1-5 0-15,-2 1 0 0,4-4 0 0,0 0 0 16,0 0 0-16,-10-20 0 0,6 3 0 0,3-8 0 0,-2-6 0 16,3-3 0-16,0-3 0 0,0 5 0 15,3-1 0-15,-1 1 0 0,1 6 0 0,1 8 0 16,-2 6 0-16,1-1 0 0,-2 3 0 0,0 5 0 15,4 3 0-15,0 3 0 0,3 4 0 0,1 3 0 0,6 8 0 16,3 6 0-16,0 1 0 0,1 4 0 0,-1 3 0 16,9 10 0-16,1-1 0 0,-6-9 0 0,7 8 0 15,-7-11 0-15,0 0 0 0,1-2 0 16,2-4 0-16,-3-4 0 0,-3-7 0 0,0-2 0 16,1-1 0-16,-1-3 0 0,-5-5 0 0,2-3 0 0,-3 1 0 15,2-6 0-15,0-4 0 0,0-10 0 0,-4-4 0 16,-2-1 0-16,2-2 0 0,-2-16 0 15,-3 10 0-15,-1-13 0 0,-1 2 0 0,1-2 0 16,-4 12 0-16,-1 4 0 0,0 4 0 0,0 4 0 16,-1 2 0-16,-3 7 0 0,4 4 0 0,-1 4 0 0,2-2 0 15,-2 5 0-15,1 0 0 0,0 5 0 16,0 0 0-16,0 0 0 0,14 14 0 0,-8-4 0 16,6 4-1366-16,-2-2-1478 0,3 2 654 0</inkml:trace>
  <inkml:trace contextRef="#ctx0" brushRef="#br0" timeOffset="112050.47">15389 16155 3935 0,'-1'3'559'0,"-2"0"-157"0,3-3 32 15,0 0 41-15,0 0 46 0,0 0-34 0,0 0-51 16,0 0-58-16,16-18-51 0,-1 9-90 0,2 2-237 16,8-4 0-16,6 4 0 0,2 0 0 0,-3-3 0 15,4 5 0-15,2-1 0 0,1 0 0 0,-1 0 0 0,3-4 0 16,-5 5-213-16,5-1-552 0,-4-5-438 0,-7-1-1302 15,3-5 577-15</inkml:trace>
  <inkml:trace contextRef="#ctx0" brushRef="#br0" timeOffset="112251.57">16113 15861 423 0,'-4'-5'570'0,"4"5"47"15,-5-6 35-15,5 6 30 0,0-5-11 0,0 5-23 16,6-7-29-16,3 4-30 0,4-1-39 0,6 0-43 15,3 3-47-15,7-5-43 0,3 4-43 0,1 1-36 16,1-1-264-16,-1-1-74 0,1 3 0 0,-1 0 0 16,-6-1 0-16,3-5 0 0,-14 5 0 0,1-3-240 15,2-2-204-15,-7 0-78 0,-1 0-52 0,-3-2-51 0,-6-1-340 16,0 2-1044-16,-1 1 462 0</inkml:trace>
  <inkml:trace contextRef="#ctx0" brushRef="#br0" timeOffset="112402.22">16524 15736 2381 0,'-14'-3'-42'0,"4"1"82"15,-4 2 48-15,-2 0 39 0,4 2 44 0,-5 3 51 16,-1 1 57-16,1 1 33 0,2 1 39 0,0 3 28 15,1 2 24-15,2 2 25 0,1 0 16 0,-5 7 5 16,5 4 0-16,1-3-1 0,2 1-11 0,3 3-10 16,-3 0-29-16,2-2-398 0,1 4 0 0,2-1 0 15,-2 2 0-15,4 1 0 0,-2-1 0 0,3-2 0 16,0-1 0-16,-2-2 0 0,-1 1 0 0,-1-7 0 16,-1 0 0-16,0-5 0 0,0 2 0 0,1-6 0 15,-4 0-209-15,2-2-519 0,-7-2-481 0,2 0-1310 0,1-3 579 16</inkml:trace>
  <inkml:trace contextRef="#ctx0" brushRef="#br0" timeOffset="112567.45">16042 16394 489 0,'-15'6'285'16,"2"-3"71"-16,0-2 31 0,1 3 50 0,5-3 52 15,-1 0 50-15,3-1 49 0,-1 1 20 0,6-1-3 16,0 0-17-16,0 0-22 0,0 0-24 0,0 0-31 16,28-8-37-16,-5 5-50 0,-1 0-121 0,7-1-303 15,6-3 0-15,-2 0 0 0,3 1 0 0,2 2 0 16,4-3 0-16,-6 3 0 0,0-3 0 0,0 5 0 15,-4-7 0-15,0 2 0 0,-3-5-448 0,-1 4-315 16,-5-4-401-16,1-2-1260 0,-10 3 558 0</inkml:trace>
  <inkml:trace contextRef="#ctx0" brushRef="#br0" timeOffset="112854">16777 15516 5284 0,'-10'-23'389'0,"4"6"-88"0,2 0 47 16,4 5 44-16,1 4-36 0,0 2-16 0,4 1-28 16,7-1-25-16,-1 6-105 0,8 4-182 0,8 6 0 15,5 4 0-15,12 12 0 0,-5 6 0 0,3 0 0 16,-4 5 0-16,-4 5 0 0,3 4 0 0,-5 3 0 16,-2 0 0-16,-4-1 0 0,-4 0 0 0,-4 0 0 15,-5 0 0-15,-6 2 0 0,-5-1 0 0,-7-4 0 16,-4 2 0-16,-5-14 0 0,-9 10 0 0,-2-3 0 15,-7 1 0-15,-6-1 0 0,-5-3 0 0,-5-1 0 16,0 2 0-16,-6-4 0 0,3-3 0 0,0-1 0 16,0-2 0-16,6-4 0 0,9-6-140 0,3-5-1203 15,0-2-1452-15,2-3 642 0</inkml:trace>
  <inkml:trace contextRef="#ctx0" brushRef="#br0" timeOffset="113000.65">17559 16667 6400 0,'4'2'33'0,"-4"-1"-57"0,-5 4 3 0,-3-1 4 15,-7 0-4-15,-13 1-84 0,-5 3-118 16,-21 1-85-16,-9 5-54 0,-2-4-155 0,-28 7-290 16,3 0-872-16,3 6 386 0</inkml:trace>
  <inkml:trace contextRef="#ctx0" brushRef="#br0" timeOffset="113751.21">12116 17688 270 0,'-5'-15'672'0,"4"3"-18"0,1 1 6 0,0 0 18 16,1 3-11-16,2 1-36 0,-2 0-49 0,4 3-49 16,0 0-39-16,4 3-38 0,0 1-36 0,4 1-35 15,0 3-36-15,4 6-34 0,5 3-28 16,3 0-149-16,-1 1-138 0,5 4 0 0,-5-2 0 15,2-1 0-15,1 1 0 0,9-3 0 0,-4-2 0 0,5-5 0 16,1-1 0-16,2-1 0 0,-1-5 0 0,1-1 0 16,13-4 0-16,0-8 0 0,-3-4 0 0,1 1 0 15,1-5 0-15,-2-4 0 0,0-3 0 0,-5 3 0 16,2-2 0-16,-4 2 0 0,-8 8 0 16,2 3 0-16,-2 4 0 0,-1 4 0 0,-2 3 0 0,0 4 0 15,-3 3 0-15,-7 4 0 0,2 5 0 16,-6 2 0-16,4 8 0 0,-3-1 0 0,-6 7 0 0,5-5 0 15,-3 2 0-15,4 1 0 0,2-1 0 0,4-2 0 16,-3-1 0-16,1 0 0 0,5-8 0 0,-1 0 0 16,5-6 0-16,1-1 0 0,2-3 0 0,3-5 0 15,-1-3 0-15,0-2 0 0,2-2 0 16,-1-2 0-16,10-8 0 0,-1 0 0 0,2-5 0 16,2-2 0-16,-5 1 0 0,4-1 0 0,-4 0 0 15,4 4 0-15,-3 3 0 0,-10 7 0 0,-3 3 0 16,0 2 0-16,-3 2 0 0,-12 3 0 0,13 2 0 15,-12 4 0-15,1 1 0 0,-2 0 0 0,9 4 0 16,-14-3 0-16,3 6 0 0,-2-1 0 0,-1-1 0 16,3 4 0-16,-2-6 0 0,-1 2 0 0,-1 0 0 15,7-2 0-15,-3 2 0 0,2-3 0 0,2-4 0 16,7-2 0-16,-3-1 0 0,-2 2 0 0,8-3 0 0,1-3 0 16,-1 1 0-16,3-6 0 0,-1-2 0 15,7 1 0-15,-3 0 0 0,13-5 0 0,0 1 0 16,-12 6 0-16,0-1 0 0,2 2 0 0,-5 2 0 15,0 1 0-15,-1-2 0 0,-4 3 0 0,2-2 0 16,-5 4 0-16,-4 0 0 0,-5 0 0 0,4-1 0 16,-2 1 0-16,-3-1 0 0,1 2 0 0,-2 0 0 15,1 1 0-15,1-2 0 0,-5 2 0 0,-1-2 0 16,1 0 0-16,0 3 0 0,7 0 0 0,-3-1-1366 16,-3-2-1478-16,0 0 654 0</inkml:trace>
  <inkml:trace contextRef="#ctx0" brushRef="#br0" timeOffset="113886.62">16132 17605 6563 0,'-2'-9'414'0,"2"9"-37"0,-3-7 155 16,0 1-227-16,3 6-305 0,-5-7 0 0,2 3 0 15,2-3 0-15,-1 3 0 0,2 4 0 0,-3-8 0 16,3 8 0-16,-1-4 0 0,1 4 0 0,0-7 0 16,0 7 0-16,0 0 0 0,2-12-1366 0,-2 5-1478 15,0 1 654-15</inkml:trace>
  <inkml:trace contextRef="#ctx0" brushRef="#br0" timeOffset="114835.57">8092 11446 4346 0,'14'-26'415'0,"-4"2"-105"15,0-1-57-15,-1 11 25 0,0 1 85 0,1-1 1 16,-2 5-10-16,-3 1-12 0,0 2-23 0,2 0 6 16,-1 4-6-16,-2 0-116 0,-4 2-203 0,6 4 0 15,-2 0 0-15,0 4 0 0,2 8 0 0,-2-1 0 16,-1 3 0-16,-3 6 0 0,1 7 0 0,-1-5 0 15,-1 4 0-15,-2 0 0 0,6 0 0 0,-2-2 0 16,4-1 0-16,-1-1 0 0,5-8 0 0,9 4 0 16,-7-6 0-16,10 1 0 0,-5-6 0 0,9-1 0 15,4-5 0-15,1-3 0 0,5-3 0 0,15-10 0 0,0-4 0 16,2-3 0-16,-2-8 0 0,5-2 0 16,23-23 0-16,-27 13 0 0,22-27 0 0,-8 1 0 15,-2 5 0-15,-21 15 0 0,18-16 0 0,-19 22 0 16,-4-1 0-16,-2 4 0 0,-12 16 0 0,-2 2 0 15,-8 6 0-15,1 0 0 0,-5 3 0 0,-4 1 0 16,2 5 0-16,-1 2 0 0,-6 0 0 0,5 3 0 0,-6 5 0 16,-2-1-1366-16,3 6-1478 0,0-2 654 0</inkml:trace>
  <inkml:trace contextRef="#ctx0" brushRef="#br0" timeOffset="115001.34">9572 11498 740 0,'-18'5'780'16,"0"1"-11"-16,-1 0-5 0,-2-4-39 0,2 3-71 16,0-4-68-16,-3 4-104 0,3-3-155 0,-3 0-186 0,-1-4-234 15,3 2-233-15,6-1-600 0,6-2-1001 16,7-7 444-16</inkml:trace>
  <inkml:trace contextRef="#ctx0" brushRef="#br0" timeOffset="115686.8">23768 10236 568 0,'-13'-8'671'0,"5"2"4"0,3 1 7 15,0 2-14-15,0 0-27 0,-1 2-33 0,6 1-25 16,-7 6-20-16,7 0-25 0,0 7-20 0,-1 5-30 16,1 7-16-16,4 2-39 0,-2 3-350 0,5 2-83 15,-5-2 0-15,1 2 0 0,1 0 0 0,-4-2 0 0,5 0 0 16,3-4 0-16,0-2 0 0,1-5 0 15,-2-3 0-15,4-1 0 0,5-4 0 0,0-4 0 16,14-3 0-16,4-3 0 0,6-5 0 0,13-7 0 0,2-4 0 16,7-6 0-16,-3-5 0 0,22-9 0 0,-4-6 0 15,-19 10 0-15,25-19 0 0,5-6 0 0,-12-1 0 16,7-8 0-16,4-1 0 0,0-4 0 0,-2-5 0 16,0 1 0-16,-2 8 0 0,-12 6 0 0,-22 26 0 15,-9 5 0-15,-12 8 0 0,-5 5 0 0,-9 5 0 16,0 1 0-16,-5 5 0 0,-1 4 0 0,-3 2 0 15,1 3 0-15,-6 3 0 0,-3 4 0 0,-4 4-1366 16,1 3-1478-16,-6 6 654 0</inkml:trace>
  <inkml:trace contextRef="#ctx0" brushRef="#br0" timeOffset="115833.98">26176 10639 7340 0,'2'18'556'15,"-2"-5"-343"-15,-4-1-131 0,-1 3-82 0,-4 2 0 16,-6-2 0-16,-5 4 0 0,-12 0-71 0,-17 4-494 16,-6-9-695-16,-6 0-1364 0,-6-13 604 0</inkml:trace>
  <inkml:trace contextRef="#ctx0" brushRef="#br0" timeOffset="157200.91">2225 12925 3956 0,'6'-10'213'0,"-11"6"52"0,1-2-71 0,0 0-7 16,-1 3 47-16,0-1 59 0,0-1-8 0,0 1-22 0,1 2-24 16,0-3 4-16,4 5-4 0,-5-4-6 0,5 4-13 15,-4 0-5-15,4 0 7 0,-1 8 5 16,1 1-4-16,1 2-7 0,-1 1-192 0,4 15-24 16,0-4 0-16,-3 8 0 0,3 0 0 0,5-1 0 0,-5-2 0 15,2 1 0-15,-1 4 0 0,2-4 0 0,0-4 0 16,5 0 0-16,-3-8 0 0,-3-3 0 0,7 1 0 15,2-5 0-15,8-1 0 0,4-4 0 16,1-8 0-16,22-10 0 0,2-9 0 0,11-4 0 0,20-19 0 16,5-10 0-16,-1-3 0 0,-2-4 0 15,0 0 0-15,2-2 0 0,0 1 0 0,-4 1 0 16,-6 8 0-16,-25 20 0 0,-3 4 0 0,-1 1 0 0,-17 9 0 16,-3 5 0-16,-13 4 0 0,-2 4 0 0,-4 3 0 15,-1 0 0-15,-4 1 0 0,-4 3 0 0,0 0 0 16,-13 8 0-16,-5 3 0 0,-4 6 0 0,3 3 0 15,-4 2 0-15,0-1 0 0,5 8 0 0,-2-3 0 16,4 2-274-16,4-3-1046 0,5 3-1429 0,-2-1 632 16</inkml:trace>
  <inkml:trace contextRef="#ctx0" brushRef="#br0" timeOffset="157337.75">3777 13245 6053 0,'-1'9'564'15,"-8"0"-260"-15,0-3-152 0,-2 0-54 0,-2-2-49 16,3-3-31-16,-2 2-107 0,-2-4-120 0,4-1-125 16,-3 1-170-16,8-3-513 0,1 1-1102 0,3-3 487 15</inkml:trace>
  <inkml:trace contextRef="#ctx0" brushRef="#br0" timeOffset="159084.51">23090 13273 84 0,'-1'-12'445'0,"1"2"11"0,-2 1 4 0,3 0-2 16,0 3-10-16,-1-3-9 0,0 6-11 0,1-3-12 0,2 1-13 16,0 1-13-16,-1-2-11 0,1 4 5 0,1 1-17 15,1 0-10-15,-5 1-4 0,0 0-7 16,12 4-16-16,-8 2-9 0,5 3-12 0,-5 0-19 0,-1 2-8 15,4 5-236-15,-2 3-46 0,-1 0 0 0,0 7 0 16,-3 1 0-16,-1-2 0 0,-1 5 0 0,-2 1 0 16,2 2 0-16,-7-4 0 0,3 3 0 0,-1 0 0 15,-2 1 0-15,1 0 0 0,-2-4 0 0,-1 3 0 16,2-2 0-16,1 2 0 0,1 0 0 0,-3 0 0 16,1-6 0-16,1 1 0 0,0-1 0 0,2-7 0 15,-1-1 0-15,1 0 0 0,-3-1 0 0,3-1 0 16,1-1 0-16,-1-3 0 0,3-1 0 0,-2 1 0 15,1-3 0-15,6 1 0 0,-6-3 0 0,6 0 0 16,-3 0 0-16,2 0 0 0,2-3 0 0,0 1 0 0,5-2 0 16,0 0 0-16,4 1 0 0,6-3 0 0,4 0 0 15,5-1 0-15,5-1 0 0,4 2 0 16,18-1 0-16,0 1 0 0,0-1 0 0,4 0 0 0,1 3 0 16,3 0 0-16,27 1 0 0,-26-1 0 0,-1-2 0 15,3 2 0-15,-2 2 0 0,1-3 0 0,-3-1 0 16,0 1 0-16,-2 0 0 0,-5 1 0 15,-1-1 0-15,-2-1 0 0,-17 0 0 0,-3-1 0 0,-3-1 0 16,-7 1 0-16,-5 0 0 0,0 0 0 0,-4-1 0 16,0-1 0-16,-7 3 0 0,1-3 0 0,-2 0 0 15,0-2 0-15,0 1 0 0,-1-3 0 0,-3 1 0 16,-1-1 0-16,3-1 0 0,-3-5 0 0,-3 1 0 16,3-7 0-16,-4 0 0 0,4 0 0 0,-1-2-331 15,-4-7-17-15,5 2 33 0,-4 7 33 0,-1-9 61 16,-3 11 42-16,4-2 62 0,2 6 54 0,-6 0 67 15,3 4 57-15,0-1 49 0,3 3 28 0,-4-1 30 16,1 5 17-16,0 0 35 0,5 2 20 0,0 0 19 16,-14 9 9-16,12-2-65 0,0 5-203 0,2 1 0 15,3 4 0-15,3 2 0 0,3-2 0 0,5 7 0 16,-3 1 0-16,5-1 0 0,2 1 0 0,-3 2 0 16,3-5 0-16,-1 5 0 0,-4-1 0 0,2 1 0 15,-10-2 0-15,-1-6 0 0,-5 6 0 0,-7 1 0 16,-6-5 0-16,-8 2 0 0,-5-3 0 0,-16 7 0 0,-10-4 0 15,0-2 0-15,-3 5 0 0,-6-4 0 16,4 1-17-16,0 3-468 0,0 2-36 0,11-4-88 16,-8 5-485-16,14 1-1184 0,14-7 524 0</inkml:trace>
  <inkml:trace contextRef="#ctx0" brushRef="#br0" timeOffset="160000.26">25475 14105 3894 0,'27'-22'219'0,"-3"-2"-120"0,-7 2 53 0,1 1 34 15,-12 6 30-15,-2-3 7 0,-3 3-10 0,-3-1-3 16,-5-1 7-16,-2-1-2 0,-2 6 6 0,-2-3 1 16,-3 8-9-16,0 4-10 0,-4-2-13 0,2 3-2 15,-4 4-16-15,4 5-8 0,0 0 1 0,2 3-15 16,4 3-10-16,-2 1-6 0,4 1-16 0,2 4-51 16,4 8-67-16,4-1 0 0,4 1 0 0,0 2 0 15,9 4 0-15,1-3 0 0,-4 2 0 0,17 9 0 16,-8-10 0-16,-2 1 0 0,-2-2 0 0,-1 1 0 15,-1 0 0-15,-7-4 0 0,0 2 0 0,-6-5 0 0,-4 1 0 16,-3-7 0-16,-3 0 0 0,-5-4 0 0,-10 0 0 16,0-4 0-16,-6-3 0 0,2 1 0 15,-2-10 0-15,-1 2 0 0,3-6 0 0,2 3 0 16,8-4 0-16,2-2 0 0,6-3 0 0,2-2 0 0,4 3 0 16,5-7 0-16,10-7 0 0,4-1 0 0,5-3 0 15,8 5 0-15,11-7 0 0,-6 8 0 0,9-1 0 16,-6 6 0-16,2 1 0 0,-3 9 0 0,3 1 0 15,-1 3 0-15,-8 3 0 0,0 1 0 0,-9 4 0 16,-1 3 0-16,-2 2 0 0,-5 2 0 0,-2-1 0 16,-1 5 0-16,-6 2 0 0,-2 1 0 0,3 0 0 15,-3 4 0-15,-3-4 0 0,1 2 0 16,-2-1 0-16,1 2 0 0,3-3 0 0,0-1 0 0,7-2 0 16,-4 3 0-16,4-2 0 0,2-3 0 0,2-2 0 15,0 0 0-15,0-5 0 0,3-2 0 0,-5-2 0 16,5-1 0-16,-4-2 0 0,3-2 0 0,-5-3 0 15,1-5 0-15,-4 1 0 0,0-7 0 0,-5-10 0 16,0 1 0-16,-4 2 0 0,-1-1 0 0,-4 1 0 16,-1-1 0-16,2 7 0 0,-6 2 0 0,1 0 0 15,4 3 0-15,-2 3 0 0,3 1 0 0,2 2 0 16,1 3 0-16,2 2 0 0,3 2 0 0,0 0 0 16,0 0 0-16,0 0 0 0,20 12 0 0,-3-6 0 15,10 5 0-15,0-4 0 0,1 0 0 0,3-2 0 16,2-2 0-16,0 1 0 0,2-5 0 0,-2-2 0 15,-4-1 0-15,2-2 0 0,-5-3 0 0,-2-3 0 16,-2-3 0-16,-8 0 0 0,0-7 0 0,0-3 0 16,-3-1 0-16,0-4 0 0,-5-1 0 0,-2-4 0 0,-2 1 0 15,-1 3 0-15,-2 4 0 0,1 1 0 16,-6 9 0-16,2 1 0 0,0 6 0 0,2 4 0 16,-1 4 0-16,3 2 0 0,0 0 0 0,-18 18 0 15,13 1 0-15,-3 7 0 0,3 7 0 0,1 14 0 0,-1-1 0 16,4 1 0-16,4 1 0 0,-2 0 0 0,5 0 0 15,-2-14 0-15,1 1 0 0,-1 11 0 0,4-11 0 16,-1-1 0-16,4-3 0 0,0 0 0 0,-6-5 0 16,4-7 0-16,-5-4 0 0,1-5 0 0,5 1 0 15,-6-7 0-15,4 0 0 0,-2-2 0 0,1-2 0 16,0-1-34-16,4-4-607 0,-2-1-612 0,7-18-1358 16,-2 0 602-16</inkml:trace>
  <inkml:trace contextRef="#ctx0" brushRef="#br0" timeOffset="160333.84">26692 13766 4298 0,'-8'-29'355'0,"-1"3"-145"0,3 9 57 0,-2 1 26 15,3 4 3-15,-4 3-33 0,1 0-19 0,-1 2-22 16,4 5-5-16,-3 3 6 0,8-1-6 0,-11 4-4 16,3 1-16-16,2 4-16 0,-1 0-11 0,1 6-17 15,4 1-15-15,-1 0-104 0,3 2-34 0,0-1 0 16,0 2 0-16,4-1 0 0,3 1 0 0,-2-4 0 15,2-5 0-15,2 4 0 0,0-6 0 0,1-3 0 16,-1-4 0-16,4-5 0 0,1 1 0 0,3-7 0 16,7-9 0-16,0 2 0 0,-1-7 0 0,-1 2 0 15,-3 0 0-15,2 4 0 0,-8 6 0 0,-4 3 0 0,1 1 0 16,-3 2 0-16,-3 1 0 0,0 3 0 16,-4 2 0-16,0 0 0 0,1 9 0 0,-2 1 0 15,-3 2 0-15,0 3 0 0,-1 6 0 0,1-1 0 16,-1-1 0-16,4 0 0 0,-3 7 0 0,4-7 0 15,0-1 0-15,0-2 0 0,4-4 0 0,0 4 0 0,2-7 0 16,1 3-62-16,0-3-1294 0,7 2-1467 16,4-6 650-16</inkml:trace>
  <inkml:trace contextRef="#ctx0" brushRef="#br0" timeOffset="160817.17">27699 14143 118 0,'4'-3'618'0,"-2"1"-6"0,0 0 11 16,-2 2 2-16,0 0 0 0,0 0-30 0,0 0-22 0,-12 11-24 15,6 0-49-15,1 0-48 0,-2 3-42 0,0 2-42 16,3 2-39-16,0-1-25 0,4 2-32 0,4-2-30 16,-3-4-20-16,8 2-68 0,1 1-154 0,3-4 0 15,2-4 0-15,3 0 0 0,5-5 0 0,-1-1 0 16,0-4 0-16,9-1 0 0,0-5 0 0,4-1 0 15,-1-8 0-15,-3-1 0 0,11-7 0 0,-11 7 0 16,1-3 0-16,-3 4 0 0,-1 3 0 0,-9 6 0 16,-1 1 0-16,-4 3 0 0,6 3 0 0,-8 5 0 15,1-1 0-15,2 7 0 0,-4 3 0 0,-2 2 0 16,1 9 0-16,-3 1 0 0,-1-1 0 0,-5 1 0 16,0 2 0-16,-2-2 0 0,1 1 0 0,-3-7 0 15,1-2 0-15,-3 2 0 0,-2-1 0 0,0-4 0 16,2-4 0-16,-7 1 0 0,3-6 0 0,-5-3 0 15,1-3 0-15,-5-4-381 0,0-2-179 0,1-2-107 16,-13-11-431-16,1-2-1188 0,-10-10 525 0</inkml:trace>
  <inkml:trace contextRef="#ctx0" brushRef="#br0" timeOffset="160967.34">27889 13810 4660 0,'7'-30'461'0,"0"1"-204"0,6 8-28 15,-3 4 30-15,-2 1 20 0,7 3-13 0,-7 4-27 16,1 2-30-16,0 3-18 0,1 1-25 0,3 4-9 15,-3 4-15-15,2 0-16 0,-6 5-62 0,3 4-60 16,-8 6-116-16,-2 10-125 0,-3 0-140 0,-5 2-164 16,-1 1-533-16,-13 14-1163 0,-4 1 514 0</inkml:trace>
  <inkml:trace contextRef="#ctx0" brushRef="#br0" timeOffset="161834.04">23802 15475 329 0,'9'-14'503'0,"4"-1"27"0,-7 5 12 0,-2 0-8 0,4 2-22 16,-4 0-38-16,-3 6-29 0,2 2-4 0,-3 0-12 16,0 0-13-16,-7 18-12 0,1-4-22 0,-6 9-15 15,2 1-16-15,-3 4-33 0,1-1-29 0,1 1-23 16,2 2-30-16,0 0-20 0,-1-2-21 0,6-2-183 16,3 0-12-16,1-8 0 0,3 0 0 0,9-2 0 15,-1-3 0-15,5-4 0 0,2 0 0 0,1-5 0 16,-2-3 0-16,3-4 0 0,-3-1 0 0,11-6 0 15,-5-3 0-15,-3-3 0 0,0-4 0 0,-4-3 0 16,-3-2 0-16,1-1 0 0,-5-8 0 0,-4 0 0 16,-1-11 0-16,-6-3 0 0,-4 13 0 0,1 3 0 15,-4 6 0-15,-1 9 0 0,-3 3 0 0,-3 3 0 0,-4 6 0 16,0 5 0-16,-8 6 0 0,-1 10 0 16,-5 3 0-16,9 3 0 0,-2 5 0 0,5 2 0 15,-5 10 0-15,12-7 0 0,7-3 0 0,5-1 0 0,4 0 0 16,5-1 0-16,3-6 0 0,9 2 0 15,0-12 0-15,8 1 0 0,3-1 0 0,-1-5 0 16,3-6 0-16,-1-3 0 0,-1-3 0 0,-1-2 0 16,-2-4 0-16,1-2 0 0,0-3 0 0,-3-1 0 0,-3-2 0 15,-2-3 0-15,-2-3 0 0,-1 2 0 16,-3 0 0-16,1 2 0 0,-8 6 0 0,1 4 0 16,-1 1 0-16,-1 5 0 0,-3 1 0 0,1 4 0 15,-3 1 0-15,0 0 0 0,4 12 0 0,-4-1 0 0,0 4 0 16,0 2 0-16,-2 3 0 0,4-4 0 0,-2 1 0 15,0 0 0-15,4-1 0 0,-4-3 0 0,5 0 0 16,-1-5 0-16,4 1 0 0,-1-5 0 0,2 1 0 16,0-1 0-16,5-7 0 0,-2 2 0 0,-1-4 0 15,6-2 0-15,-4 1 0 0,1-4 0 0,4-1 0 16,4-5 0-16,-7 3 0 0,-1 0 0 0,-3 4 0 16,1 2 0-16,-2 1 0 0,4 4 0 0,-1 2 0 15,-2 0 0-15,1 5 0 0,-3 0 0 0,-3 5 0 16,11 2 0-16,-7 2 0 0,3 1 0 0,-5 1 0 15,2 2 0-15,-4-3 0 0,7 2 0 0,0-4 0 16,-1-1 0-16,1-1 0 0,1-3 0 0,-3-3-415 16,5-1-275-16,-2-4-491 0,-3-3-1280 0,1-3 566 15</inkml:trace>
  <inkml:trace contextRef="#ctx0" brushRef="#br0" timeOffset="162552.96">24976 15463 210 0,'10'-13'513'0,"-1"-1"17"0,-2-1 33 0,-2 4 17 15,3-3 21-15,-3 3-3 0,4 1-7 0,-4 1-14 16,3 4-16-16,2 3-26 0,2-1-34 0,1 3-31 16,4 3-30-16,0 6-34 0,10 3-18 0,-7 5-261 15,6 1-127-15,-6 4 0 0,2-1 0 0,-3 3 0 16,-2 4 0-16,-1-1 0 0,-3 0 0 0,-1 2 0 16,-5-4 0-16,-3 0 0 0,-4 0 0 0,0-5 0 15,-4-2 0-15,2-1 0 0,-1-4 0 0,-1-4 0 16,-2 1 0-16,4-4 0 0,-4-2 0 0,5 0 0 15,1-4 0-15,0 0 0 0,0 0 0 0,-2-14 0 16,4 4 0-16,3-5 0 0,5-2 0 0,-1-9 0 16,4-1 0-16,2-1 0 0,2 1 0 0,1 1 0 15,4 0 0-15,-6 5 0 0,-3 5 0 0,1 8 0 16,-4-2 0-16,6 4 0 0,-6 1 0 0,-4 2 0 16,3 5 0-16,2-1 0 0,-2 6 0 0,-1 8 0 15,1 0 0-15,-1 2 0 0,-3 0 0 0,5 1 0 0,-1 10 0 16,0-3 0-16,5 0 0 0,3 1 0 15,-2-6 0-15,3 0 0 0,1-2 0 0,-3-5 0 16,7 0 0-16,-2-3 0 0,-4-5 0 0,2-2 0 16,2-1 0-16,-1-3 0 0,3-2 0 0,4-3 0 15,-9 0 0-15,0-5 0 0,5-5 0 0,-4 0 0 0,1-1 0 16,1-7 0-16,-1 0 0 0,-2-4 0 16,-3 0 0-16,-2-6 0 0,-1 6 0 0,-5 1 0 15,-3 9 0-15,1 2 0 0,-6 7 0 0,-3-2 0 16,0 7 0-16,-2 3 0 0,-3 3 0 0,0 2 0 15,-5 7 0-15,1 2 0 0,4 2 0 0,-1 4 0 0,5 6 0 16,1-6 0-16,9 6 0 0,3-1 0 16,3-1 0-16,7-1 0 0,5-5 0 0,7-2 0 15,-1-3 0-15,7-4 0 0,2-3 0 0,0-1 0 16,2-4-156-16,-1-1-313 0,10-9-5 0,-10 2-7 16,-3-1-4-16,-2-5 14 0,2-3 16 0,7-11 25 15,-12 7 58-15,0-3 61 0,12-10 72 0,-15 10 86 16,-5 3 78-16,-6 6 80 0,-2-4 47 0,-2 7 65 15,-4 4 46-15,-5 2 21 0,-1 4 33 0,-3 0 37 16,0 2 33-16,0 0 15 0,-21 7 29 0,4 1 7 16,3 3-10-16,-9 6-5 0,1 1-18 0,-2 1-22 0,1-1-24 15,1 3-22-15,-2-1-22 0,5 1-25 16,2 0-27-16,-2-3-145 0,6-2-18 0,-1 0 0 16,1-5 0-16,7-1 0 0,-3-2-191 0,0-2-67 15,4-2-68-15,-4-3-62 0,4-2-44 0,-3 1-26 16,3-5-33-16,1-4-18 0,2-3-348 0,2-8-927 15,2-5 410-15</inkml:trace>
  <inkml:trace contextRef="#ctx0" brushRef="#br0" timeOffset="162969.57">26399 15566 2359 0,'8'-26'-7'0,"-4"8"71"0,-1 2 44 0,1 4 42 16,0-1 41-16,-4 5 38 0,2 1 36 0,1 4 37 15,-3 2 26-15,0 1 10 0,0 0 18 0,3 10 6 16,-6-2 4-16,3 4-20 0,0 5-19 0,4 1-25 0,-1 0-32 16,7 6-28-16,-1 0-18 0,1-1-17 0,9-2-33 15,2 1-27-15,-2-4-42 0,4-5-47 16,2-3-58-16,5-1-44 0,-3-3-55 0,3-3-57 15,-8-5-48-15,-1-1-41 0,7-7-39 0,-2-3-3 16,1-2-19-16,-2-6-2 0,0-2 4 0,2-4 8 0,5-14 24 16,-1-7 25-16,3-4 27 0,1 1 39 15,9-20 46-15,-19 23 59 0,-4 6 64 0,-3 13 43 16,-5 0 64-16,-3 5 38 0,-2 8 52 0,-7 4 42 16,3 3 14-16,-4 2 6 0,3 3 0 0,-6 2 24 15,3 2 22-15,0 0 4 0,-14 15 18 0,1 2-6 0,4 8-1 16,0 1-19-16,-1 1-19 0,1 7-22 15,1 1-200-15,-2 12-48 0,5-1 0 0,1-12 0 16,3 0 0-16,-2 0 0 0,2-1 0 0,1-4 0 16,0-4 0-16,0-4 0 0,5-3 0 0,-3-6 0 15,0-1 0-15,0-3 0 0,0 2 0 0,-2-5 0 16,0-3 0-16,3 0 0 0,-3-2 0 0,0 0 0 16,5-9 0-16,-3 0 0 0,2 2 0 0,-3 0 0 15,-1 0 0-15,4 1 0 0,-3-4 0 0,2 4 0 16,1-1 0-16,-2-1 0 0,2 2 0 0,5-3 0 15,-5 1 0-15,1 1 0 0,4 1 0 0,0 0 0 0,-1 0 0 16,1 2 0-16,3-1 0 0,-3-1 0 0,4 3 0 16,-3-2 0-16,7-2 0 0,-3 4-23 15,3-3-1339-15,0 0-1475 0,4 3 653 0</inkml:trace>
  <inkml:trace contextRef="#ctx0" brushRef="#br0" timeOffset="163867.37">27795 15755 539 0,'5'1'694'0,"4"-3"45"15,1-2 10-15,1-3-24 0,5-5-40 0,9-4-46 16,-5-4-48-16,1-6-50 0,2 2-43 0,3-3-45 16,-3-2-40-16,15-13-48 0,-3 1-34 0,2-2-102 15,0-1-229-15,0-3 0 0,13-23 0 0,-17 27 0 16,-3 0 0-16,-2 1 0 0,-11 15 0 0,-6 9 0 0,-2 4 0 15,-2 4 0-15,-6 5 0 0,-2-2 0 16,-4 5 0-16,-2 3 0 0,-6 4 0 0,-3 5 0 16,-3 8 0-16,-5 1 0 0,5 3 0 0,3 4 0 15,0-1 0-15,4 2 0 0,7 5 0 0,0 1 0 16,6 1 0-16,3-4 0 0,5 5 0 0,0 0 0 0,10-3 0 16,-3 1 0-16,1-4 0 0,0-2 0 15,0-1 0-15,-1-1 0 0,-2-2 0 0,-1 0 0 16,-7-7 0-16,-2-3 0 0,-4-1 0 0,-5-1 0 15,-2-1 0-15,-2 0 0 0,-5-2 0 0,-4-2 0 0,-3 1 0 16,-6-3 0-16,-1-1 0 0,0-3 0 0,5 0 0 16,4 0 0-16,-3-3 0 0,8 1 0 0,3-2 0 15,-1-1 0-15,3-1 0 0,7-1 0 16,4-1 0-16,1-3 0 0,8-4 0 0,2-2 0 16,10-4 0-16,5-4 0 0,13-7 0 0,0 0 0 0,5-5 0 15,1-2 0-15,3 3 0 0,21-21 0 0,-1 7 0 16,-26 12 0-16,-1 1 0 0,-6 1 0 15,0 2 0-15,-12 7 0 0,-3 1 0 0,-1-1 0 16,0 1 0-16,-11 2 0 0,-2-3 0 0,-3 9 0 16,-5 0 0-16,0 2 0 0,-3 4 0 0,-3 2 0 0,1 2 0 15,-8 4 0-15,-1 3 0 0,-2 7 0 0,-3 3 0 16,-6 8 0-16,2 2 0 0,3 8 0 0,1 4 0 16,-7 10 0-16,7 2 0 0,8-8 0 15,4 16 0-15,-1-1 0 0,8 0 0 0,2 0 0 16,1-1 0-16,9-2 0 0,-2-13 0 0,7 11 0 0,-1-16 0 15,0-2 0-15,2-3 0 0,1-1 0 0,-1-4 0 16,-3-7 0-16,-1-2 0 0,0-5 0 0,-2-3 0 16,1-3 0-16,0-4 0 0,0-4 0 0,9-8 0 15,2-3 0-15,-11-3 0 0,5-2 0 16,-4 1 0-16,0 1 0 0,-1 1 0 0,-4 6 0 0,-3 4 0 16,1 2 0-16,-4 2 0 0,0 1 0 0,1 4 0 15,-2 3 0-15,-2 0 0 0,2 10 0 0,-2-3 0 16,0 4 0-16,0 1 0 0,0 6 0 15,2-2 0-15,0 2 0 0,-2-3 0 0,7 1 0 16,1 0 0-16,0-1 0 0,3-2 0 0,4 1 0 0,2-6 0 16,-2-1 0-16,7-6 0 0,-5 1 0 0,2-4 0 15,0-3 0-15,-1-2-378 0,7-8-309 0,-10 1-501 16,6-6-1287-16,-5-2 569 0</inkml:trace>
  <inkml:trace contextRef="#ctx0" brushRef="#br0" timeOffset="163984.93">29336 15195 3769 0,'-11'-14'367'0,"0"-1"-185"0,1 5 10 0,-1 0 11 16,0 2 26-16,1 0-20 0,1 4-44 0,4 1-36 16,0 2-21-16,5 1-27 0,-6 8-63 0,4-1-75 15,7 4-132-15,3 6-155 0,0-1-500 0,8 8-914 16,7 1 405-16</inkml:trace>
  <inkml:trace contextRef="#ctx0" brushRef="#br0" timeOffset="164585.34">29678 15623 3055 0,'0'0'277'0,"0"0"-90"16,0-17 27-16,-1 8 33 0,0-1 5 0,-3-1 6 15,4-1-23-15,0-4-17 0,0 0-23 0,4 0 6 16,-8-1-4-16,0-1 2 0,3 2-5 0,-3 5-3 16,-1 1-10-16,-3 2 14 0,3 4-38 0,-5-1-10 0,-10 5 5 15,1 0-14-15,-3 6-1 0,-9 4-16 16,2 3-22-16,2 1-13 0,1 6 3 0,-1 0-9 15,6 0-16-15,5 3-3 0,2 0 10 0,8-4-20 16,3-1-6-16,3 0 3 0,4-4-6 0,4 2-5 16,5-4 0-16,-2-5-4 0,5 0-33 0,5-4 0 15,2-5 0-15,-4 0 0 0,8-7 0 0,-2-3 0 0,-2-2 0 16,1-5 0-16,-4-2 0 0,3-2 0 16,0-5 0-16,0-15 0 0,3 0 0 0,1-3 0 15,-2-2 0-15,3-2 0 0,-2-2 0 0,-3-4 0 16,1-1 0-16,-5 1 0 0,-6 8 0 0,-7 13 0 15,1 5 0-15,-7 11 0 0,-3 2 0 0,-1 6 0 16,1 7 0-16,-5 4 0 0,8 0 0 0,-22 18 0 16,8 7 0-16,-4 3 0 0,4 7 0 0,4 16 0 15,0-3 0-15,2 6 0 0,6-5 0 0,7 4 0 16,-1 0 0-16,8-5 0 0,-3-14 0 0,0-2 0 16,0 1 0-16,5-3 0 0,0-5 0 0,-3-8 0 0,1-2 0 15,5-3 0-15,-3-4 0 0,0-3 0 16,0-3 0-16,5-4 0 0,-2-2 0 0,1-3 0 15,-2-5 0-15,4-5 0 0,-3-2 0 0,1-2 0 16,2-4 0-16,1-1 0 0,-7-3 0 0,0 0 0 16,-2 3 0-16,-6 1 0 0,-3 7 0 0,-2 1 0 15,-5 7 0-15,2 1 0 0,-5 3 0 0,-2 2 0 16,-1 3 0-16,-3 6 0 0,2 1 0 0,-2 4 0 16,0 5 0-16,-1 8 0 0,5-8 0 0,7 5 0 15,-1 6 0-15,8-2 0 0,4 1 0 0,5-1 0 16,2-1 0-16,5-5 0 0,5 1 0 0,-2-3 0 15,7-8 0-15,3 0 0 0,1-1 0 0,-6-5 0 16,3-4 0-16,-1-3-297 0,1-2-169 0,-3-3-64 16,2-5-96-16,0-2-420 0,13-11-1132 0,-13 6 501 15</inkml:trace>
  <inkml:trace contextRef="#ctx0" brushRef="#br0" timeOffset="164700.51">30716 15397 1373 0,'18'-9'233'0,"-11"1"46"16,0 2 21-16,0 0 9 0,-4 1 22 0,1 4 36 15,0 0 19-15,-3-3 20 0,-1 4-26 0,7-2-50 16,-7 2-18-16,0 0-25 0,0 0-32 0,-3 10-74 15,3 0-84-15,-5-1-136 0,0 3-184 0,-1 4-239 16,-6 8-389-16,-1-2-921 0,-2 2 407 0</inkml:trace>
  <inkml:trace contextRef="#ctx0" brushRef="#br0" timeOffset="164917.07">28942 16225 7739 0,'-34'-2'443'0,"15"-5"-434"0,7 4-9 16,6-1 0-16,5 1 0 0,4-2 0 0,10 2 0 15,6-5 0-15,13-1 0 0,18 3 0 0,6 0 0 16,7-1 0-16,32-5 0 0,-3 7 0 0,-27-4 0 16,29 0 0-16,-28 4 0 0,-8 1 0 0,1 1 0 15,-3 0 0-15,-1-3 0 0,-24 5 0 0,-3 0 0 16,-9 2 0-16,-9 0-1366 0,1 1-1478 0,-7 0 654 15</inkml:trace>
  <inkml:trace contextRef="#ctx0" brushRef="#br0" timeOffset="165084.28">29024 16270 4890 0,'-37'0'459'16,"5"-3"-47"-16,5 2 20 0,12-2 79 0,1 3 31 15,5-3-25-15,4 1-89 0,7-3-428 0,-2 5 0 16,20-8 0-16,8 5 0 0,4 2 0 0,20-3 0 15,6 3 0-15,3 1 0 0,4 0 0 0,3-2 0 16,28 4 0-16,-34 0 0 0,6-4 0 0,-1 0 0 16,27-10-1366-16,-39 7-1478 0,-18 4 654 0</inkml:trace>
  <inkml:trace contextRef="#ctx0" brushRef="#br0" timeOffset="165233.87">30077 16322 6664 0,'0'0'630'0,"0"0"-122"0,9-11-119 0,-4 2-389 0,1 5 0 16,2-3 0-16,0 0 0 0,-2-1 0 0,6-2 0 16,-2 4 0-16,3-3 0 0,-5 1 0 0,2 2 0 15,-6 3-1366-15,1-2-1478 0,-5 5 654 0</inkml:trace>
  <inkml:trace contextRef="#ctx0" brushRef="#br0" timeOffset="185184.09">21447 17168 140 0,'1'-3'200'15,"-1"-1"-155"-15,0-1-110 0,5 0-69 0,-1 1 31 16</inkml:trace>
  <inkml:trace contextRef="#ctx0" brushRef="#br0" timeOffset="185419.33">22298 16722 232 0,'5'0'322'0,"-1"1"-63"15,1 2-62-15,-5-3-73 0,0 0-99 0,0 6-116 16,0-6-87-16,0 0-194 0,0 0 86 0</inkml:trace>
  <inkml:trace contextRef="#ctx0" brushRef="#br0" timeOffset="185600.37">22653 16831 3851 0,'0'0'105'0,"0"0"55"15,0 0-48-15,-6-15-88 0,4 11-3 0,0-2-14 16,1 2-1-16,1 0-26 0,-3-1-29 0,3 5-55 16,-1-6-89-16,4 0-112 0,-6 0-298 0,3 1-652 15,3 1 288-15</inkml:trace>
  <inkml:trace contextRef="#ctx0" brushRef="#br0" timeOffset="185735.44">22730 16840 5139 0,'-2'5'103'15,"2"-2"-87"-15,-2 2 2 0,2 0 32 0,0-1 78 16,0-4 30-16,0 6-4 0,0-6-20 0,0 4-32 16,0-4-14-16,0 0-42 0,0 0-59 0,0 0-81 15,0 0-103-15,0 0-125 0,0 0-134 0,-4-17-387 16,3 7-913-16,-3-2 405 0</inkml:trace>
  <inkml:trace contextRef="#ctx0" brushRef="#br0" timeOffset="186820.68">27318 8617 291 0,'18'-28'383'0,"-1"3"7"0,-8 7 4 0,2 3 17 16,-5 5-3-16,-2 0-13 0,-1 1-23 0,-1 4-19 16,0 0-35-16,-4 3-25 0,2 2-27 0,0 0-12 0,-19 7-2 15,4 7-6-15,-9 7-21 0,-11 14-4 16,-3 6-6-16,-1 8 10 0,-21 20-22 0,7 5-21 15,-9-1 8-15,-2 6-42 0,-2 1-23 0,-4 8 18 0,-4 8-29 16,1-8-5-16,-4 5-14 0,-1-4-27 0,14 0 23 16,-10-5-23-16,10-3-1 0,7 3-1 0,9-5-9 15,16-31 6-15,0 2-12 0,4-1 7 0,3-4-18 16,8-10 11-16,3-3-21 0,1-4 4 0,-1-3-4 16,4-1-7-16,2-7 6 0,5-6-9 0,0-2 7 15,-1-4-8-15,4-1-7 0,-2-4 4 0,2 0 2 16,0 0-17-16,-2-18 0 0,1 5-13 0,1-5 0 15,3-8-5-15,-2-3 1 0,-1-2-2 0,1 0-7 16,2-3 8-16,-2-3 3 0,4-12-6 0,-5 3 9 16,1 14-7-16,3-2 13 0,3 8-10 0,-5 1 6 15,-2 8 8-15,3 5 1 0,-1 2 15 0,0 4-9 16,-1-1-7-16,1 5 15 0,-2 2 17 0,0 0 11 0,8 9 2 16,-5-3 8-16,-3 6-15 0,1 5-37 15,1 1 0-15,0 0 0 0,-4 9 0 0,1-2 0 16,0 1 0-16,1 3 0 0,1-3 0 0,-1-7 0 0,0 0 0 15,1-1 0-15,-1 2 0 0,3-4 0 16,-2-3 0-16,2 2 0 0,-1-4 0 0,2-1 0 16,0-2 0-16,0-1 0 0,2-2 0 0,1-3 0 0,3 1 0 15,4-1 0-15,-3-2 0 0,9-2 0 0,-2 1 0 16,11-1 0-16,0-2 0 0,2 0 0 0,0 1 0 16,5-2 0-16,2 1 0 0,1 1 0 0,0 0 0 15,-2 1 0-15,0-1 0 0,2 3 0 0,-5-3 0 16,0 1 0-16,-6 2 0 0,-5-1 0 0,-5 0 0 15,-4 0-169-15,-4 0-236 0,-2 1-46 0,-3 1-55 16,-5-1-66-16,0 0-443 0,0 0-1099 0,0 0 485 16</inkml:trace>
  <inkml:trace contextRef="#ctx0" brushRef="#br0" timeOffset="188400.84">26649 7324 409 0,'12'-27'458'0,"-3"-1"1"0,0-1 2 15,1-2-4-15,2 4-15 0,-7-2-13 0,0 0-14 16,-2 1-16-16,-3 3-13 0,-2 6-16 0,-3 1-24 16,0 0-22-16,-5 4-13 0,-3 1-17 0,-4 2-25 15,-7 2-5-15,-4 1-12 0,-5 3-12 0,3 5-4 0,-1 4-14 16,-1 4-14-16,-2 2-14 0,5-2-17 16,-2 9-10-16,3 0-165 0,7 2-2 0,2 0 0 15,3 2 0-15,7 2 0 0,5-4 0 0,0 8 0 16,9-2 0-16,3 3 0 0,5-3 0 0,6 5 0 15,5-3 0-15,1 0 0 0,-1 1 0 0,9 10 0 16,-7-12 0-16,1 0 0 0,-1 1 0 0,-3-3 0 16,-3 0 0-16,-3 6 0 0,-4-5 0 0,-3 5 0 0,-6-11 0 15,-4-3 0-15,-4 2 0 0,-1 0 0 0,-9-5 0 16,0 0 0-16,-9 0 0 0,-2-4 0 0,-2-1 0 16,-4-2 0-16,3-3 0 0,6-3 0 0,-7-2 0 15,7-3 0-15,2 0 0 0,4-1 0 0,9-2 0 16,-3-1 0-16,6-2 0 0,2-4 0 0,5-3 0 15,6 1 0-15,6-7 0 0,9 1 0 0,-2-1 0 16,6 2 0-16,13-11 0 0,-13 10 0 0,4 3 0 16,3 2 0-16,-3 0 0 0,2 3 0 0,-2 6 0 15,-1-1 0-15,-4 6 0 0,-7 2 0 0,1 2 0 16,-4 3 0-16,-1 1 0 0,-6 3 0 0,0 3 0 16,-1 0 0-16,-4 1 0 0,4 4 0 0,-4-2 0 15,-5 3 0-15,2 0 0 0,0 0 0 0,0 1 0 16,0 0 0-16,-2 1 0 0,0-6 0 0,1 2 0 15,1-3 0-15,-2-1 0 0,2-3 0 0,2-2 0 16,-3-2 0-16,4 1 0 0,-1 0 0 0,1-2 0 16,4-3 0-16,-5-4 0 0,1 3 0 0,8-5 0 15,-5-2 0-15,1 0 0 0,5-5 0 0,-8-3 0 16,3 0 0-16,2-9 0 0,-4 0 0 0,-1-2 0 0,-2-2 0 16,-2 1 0-16,-2 3 0 0,-3 5 0 15,-1 3 0-15,-1 3 0 0,-4 2 0 0,0 0 0 16,0 4 0-16,0 3 0 0,-2 1 0 0,4 3 0 15,-2 2 0-15,4 1 0 0,0 4 0 0,-2-1 0 0,5 2 0 16,2 1 0-16,5 1 0 0,3 2 0 0,2 2 0 16,2-5 0-16,12 5 0 0,-2-6 0 0,-1-3 0 15,10 3 0-15,2-6 0 0,-3-4 0 16,3-1 0-16,-1-2 0 0,-3-6 0 0,-3-1 0 0,-3-1 0 16,2-4 0-16,-2-3 0 0,-3-4 0 0,-3-5 0 15,-4 2 0-15,4-5 0 0,-1-9 0 16,-5-4 0-16,-2 0 0 0,-5 15 0 0,-2 2 0 0,1 6 0 15,-1 5 0-15,-7 2 0 0,5 8 0 16,-1 2 0-16,-3 4 0 0,0 4 0 0,4-1 0 0,-13 18 0 16,3-1 0-16,-3 10 0 0,4 3 0 15,0 3 0-15,-1 11 0 0,1-9 0 0,5 1 0 16,-2-1 0-16,6 10 0 0,0-11 0 0,0-2 0 0,3-1 0 16,4-1 0-16,-3-1 0 0,1-4 0 0,4 2 0 15,-4-11 0-15,0-4 0 0,3 0 0 0,-4-4 0 16,2-1 0-16,2-2 0 0,-2-3 0 0,2-2 0 15,-2 0 0-15,1-2 0 0,4-3 0 0,-2-2 0 16,3-5 0-16,-1-1 0 0,-2-1 0 0,1 0 0 16,4 2 0-16,-1-1 0 0,-1 0 0 0,-3 3 0 15,-2 5 0-15,2 0 0 0,4 2 0 0,-4 1 0 0,-3 2 0 16,3 3 0-16,0 2 0 0,0 2 0 16,1 1 0-16,-1 5 0 0,-2 1 0 0,1-1 0 15,-1-1 0-15,-1 3 0 0,0-4 0 0,-3-1 0 16,3 1 0-16,0-1 0 0,-1-2 0 0,-1-2 0 0,0 0 0 15,0-1 0-15,1-3 0 0,-1 0 0 16,1-2 0-16,3 0 0 0,-1-2 0 0,2-2 0 16,-1-1 0-16,0-2 0 0,3-2 0 0,0-2 0 15,3-2 0-15,-1 0 0 0,1 0 0 0,-4 2 0 0,4 0 0 16,2 4 0-16,-7-2 0 0,0 3 0 16,0 3 0-16,-3 0 0 0,0 1 0 0,3 2 0 15,-2 0 0-15,-2 2 0 0,0 2 0 0,0-1 0 16,3 1 0-16,-2 1 0 0,0 0 0 0,4-1 0 0,-2 3 0 15,1 1 0-15,4-5 0 0,-1 2 0 0,-1-1 0 16,2 1 0-16,5-4 0 0,-3 0 0 0,4 0 0 16,-1-2 0-16,-2-4 0 0,1 3 0 0,-4-2 0 15,5-2 0-15,-3-2 0 0,-1-1 0 0,-1-3 0 16,-4 4 0-16,1-5 0 0,3-2 0 0,-8 1 0 16,3-3 0-16,-6 1 0 0,1 4 0 0,-2 1 0 15,-1-1 0-15,-5 2 0 0,4 0 0 0,-8 8 0 16,1 1 0-16,1 1 0 0,-5 2 0 0,-2 5 0 15,-4 2 0-15,2 3 0 0,2 2 0 0,1 2 0 16,4 1 0-16,0 0 0 0,9 1 0 0,-3 2 0 16,5-1 0-16,6 4 0 0,9 1 0 0,1-4 0 15,6-1 0-15,-2-3 0 0,6-2 0 0,0-3 0 16,3-1 0-16,0-7 0 0,-1-2 0 0,0 3 0 16,-1-6 0-16,-1-3 0 0,-6 0-631 0,-7-3-629 15,3-1-1365-15,0 0 603 0</inkml:trace>
  <inkml:trace contextRef="#ctx0" brushRef="#br0" timeOffset="188825.83">28367 6919 251 0,'4'-13'554'0,"-4"8"7"0,0-1-4 16,2-5-10-16,1-1-11 0,-3 1-26 0,3 0-14 15,-1 4-29-15,-2 1-46 0,0 1-46 0,3 0-45 16,-3 0-35-16,0 5-49 0,1-4-86 0,-1 4-79 15,0 0-96-15,0 0-110 0,4 16-119 0,-4 2-105 16,1-2-126-16,-1 11-389 0,-4 3-935 0,3-3 415 16</inkml:trace>
  <inkml:trace contextRef="#ctx0" brushRef="#br0" timeOffset="189650.33">28434 7390 300 0,'1'-16'520'0,"2"-1"36"0,-1-1 20 0,4 0 2 16,4-7-9-16,-1 1 0 0,1 7-22 0,-3 2-7 16,4 1-32-16,-2 7-38 0,2-3-37 0,-1 5-41 0,2 7-34 15,-1 0-33-15,0 7-32 0,1 2-31 16,-3 3-22-16,2 5-85 0,-3 3-155 0,1 4 0 16,-5 1 0-16,1-3 0 0,-6 3 0 0,2-2 0 0,-5-7 0 15,3 1 0-15,1 0 0 0,-4-6 0 0,3-3 0 16,-3 1 0-16,4-5 0 0,-1 1 0 15,1-1 0-15,-3-6 0 0,3 0 0 0,0 0 0 16,0 0 0-16,9-11 0 0,-1 3 0 0,2-6 0 0,3-1 0 16,1-5 0-16,5-2 0 0,-2 2 0 0,2-1 0 15,-9 5 0-15,3 2 0 0,-1 3 0 16,-5 2 0-16,3 2 0 0,-1 1 0 0,-5 2 0 0,0 3 0 16,-4 1 0-16,8 5 0 0,-5 1 0 0,1 0 0 15,0 6 0-15,0-3 0 0,0 6 0 0,-1 0 0 16,5 2 0-16,0-2 0 0,2 2 0 0,-1-3 0 15,5-2 0-15,2 1 0 0,-1-2 0 0,0-4 0 16,4 4 0-16,1-4 0 0,0-2 0 0,2-3 0 16,-1-1 0-16,0-2 0 0,-1 0 0 0,2-5 0 15,-4 2 0-15,9-6 0 0,-3-4 0 0,-1 1 0 16,-2-4 0-16,0-2 0 0,-2-1 0 0,-1-4 0 16,0 0 0-16,-5-4 0 0,1 4 0 0,-6 0 0 15,-3 6 0-15,-4 1 0 0,-2 5 0 0,-3 1 0 16,-4 2 0-16,-3 3 0 0,-2 1 0 0,-9 1 0 15,3 7 0-15,-3 3 0 0,-3 3 0 0,-1 2 0 16,8 1 0-16,-7 1 0 0,10 1 0 0,3 0 0 16,2 2 0-16,1-2 0 0,5 2 0 0,0-4 0 15,8-2 0-15,0 3 0 0,5-2 0 0,1 0 0 16,2-3 0-16,0-4 0 0,6 2 0 0,-1-2 0 16,1-1 0-16,-2-3 0 0,-2-3 0 0,-1-1 0 0,1 2 0 15,-4-3 0-15,3 2 0 0,0-2 0 16,-4-1 0-16,-4 3 0 0,0 0 0 0,-1 1 0 15,1-1 0-15,-5 3 0 0,5 0 0 0,-5 0 0 0,0 8 0 16,-5 5 0-16,5-1 0 0,-2 6 0 0,-2 1 0 16,-4 10 0-16,4 3 0 0,-5 16 0 0,3 2 0 15,-2 1 0-15,1-1 0 0,0 2 0 0,0 3 0 16,4-3 0-16,-1 2 0 0,0-5 0 0,-3 1 0 16,0-3 0-16,3-12 0 0,1-1 0 0,-1 1 0 15,-1-4 0-15,-3-3 0 0,2-2 0 0,-1-7 0 16,3-3 0-16,-3-3 0 0,2-5 0 15,-2 0 0-15,-2-6 0 0,0-2 0 0,-5-2 0 0,-1-6 0 16,-2-4 0-16,-1-2 0 0,-6-6 0 0,2-4 0 16,3-4 0-16,-6-14 0 0,7-2 0 0,4 0 0 15,5-2 0-15,7-4 0 0,14 1 0 0,5-1 0 16,6-5 0-16,9 2 0 0,5 7 0 0,9 1 0 16,2 7 0-16,2 2 0 0,2 9 0 0,6 4 0 15,-7 5 0-15,4-1-1366 0,1 8-1478 0,2-2 654 16</inkml:trace>
  <inkml:trace contextRef="#ctx0" brushRef="#br0" timeOffset="190150.11">30238 6812 131 0,'3'-27'522'0,"-1"8"21"16,0-8 4-16,-1 9-4 0,0 2-11 0,-2 4 4 15,1 3-4-15,0 1-36 0,-3 2-44 0,1 4-27 16,-5 2-11-16,-3 6-8 0,0 6-8 0,-8 8-18 15,3 6-20-15,-4 18-26 0,3 5-22 0,6 0-18 16,1 4-260-16,5 1-34 0,-1 1 0 0,5-1 0 16,0 1 0-16,9-4 0 0,-4-2 0 0,3-14 0 15,-2-2 0-15,-2-1 0 0,5-3 0 0,-4 0 0 16,3-11 0-16,-6-7 0 0,2-1 0 0,-2 0 0 16,0-7 0-16,-2-2-397 0,0-1-148 0,0 0-71 15,3-21-490-15,-6 3-1198 0,7-7 530 0</inkml:trace>
  <inkml:trace contextRef="#ctx0" brushRef="#br0" timeOffset="190799.95">30369 6964 621 0,'27'-44'243'0,"2"1"39"0,-14 14 32 0,1 5 27 16,-5 9 37-16,-2 6 9 0,-3 2 8 0,-2 4 19 15,1 3 4-15,-5 0 11 0,4 9-8 0,-2 3-3 16,-4 6-14-16,-3 8-13 0,1 3-13 0,-2 0-22 16,-2 4-26-16,1 2-23 0,0 11-31 0,2 1-27 15,1-11-34-15,2-3-14 0,-3 3-178 0,2-1-23 16,-1-4 0-16,3 1 0 0,0-7 0 0,-2-6 0 15,2 1 0-15,-3-3 0 0,1-4 0 0,3-1 0 16,-1-6 0-16,-2-2 0 0,2 0 0 0,0-1 0 16,1-3 0-16,0 0 0 0,-5-12 0 0,5 0 0 15,4-4 0-15,-1-3 0 0,4-11 0 0,2-3 0 16,6 0 0-16,-1 2 0 0,-2-1 0 0,1 7 0 0,-4 10 0 16,-2 1 0-16,1 4 0 0,-2 4 0 0,-1 1 0 15,-3 3 0-15,-2 2 0 0,7 8 0 16,-3 0 0-16,-3 6 0 0,-1 3 0 0,4 2 0 15,-3 6 0-15,6 0 0 0,-5 3 0 0,5-4 0 0,-1 0 0 16,4 0 0-16,-2-2 0 0,5-6 0 0,-2-3 0 16,1 1 0-16,2-3 0 0,0-1 0 15,-2-4 0-15,0-2 0 0,2-2 0 0,0-3 0 0,-1-2 0 16,-3-1 0-16,1-3 0 0,2-4 0 16,3 0 0-16,-3-3 0 0,3-12 0 0,0 2 0 0,3 1 0 15,-4 2 0-15,-2 5 0 0,-4 5 0 0,-3 2 0 16,1 0 0-16,-2 5 0 0,-3 1 0 15,2 3 0-15,-4 0 0 0,2 9 0 0,-1-2 0 16,-1 2 0-16,-1 4 0 0,3 0 0 0,-2 2 0 0,1-3 0 16,1 1 0-16,0 3 0 0,0-4 0 0,3-1 0 15,-3 2 0-15,4-7 0 0,-2 0 0 16,2 0 0-16,1-1 0 0,0-4 0 0,5 0 0 0,-1-2 0 16,-2-2 0-16,3-1 0 0,0-3 0 0,4-3 0 15,0-2 0-15,4-6 0 0,3-1 0 0,-2-4 0 16,4-1 0-16,1 0 0 0,3 1 0 0,-2 1 0 15,-3 0 0-15,4 7 0 0,-12 4 0 0,2 2 0 16,0 5 0-16,-1 4 0 0,-2 4 0 0,-5 1 0 16,0 3 0-16,0 4 0 0,2 2 0 0,-5 3 0 15,-3-1 0-15,-4 2 0 0,1 0 0 0,-1 1 0 16,-1-2 0-16,-1 0 0 0,0-5 0 0,-2 0 0 16,1 0 0-16,-4-1 0 0,0-4 0 0,3 0 0 15,-5-2 0-15,-3-3 0 0,3-3-336 0,-4-1-158 16,0-2-82-16,-3-7-556 0,-7-5-1224 0,4-5 542 15</inkml:trace>
  <inkml:trace contextRef="#ctx0" brushRef="#br0" timeOffset="190933.94">31300 6870 60 0,'7'-16'514'0,"-4"5"-10"16,3 0-9-16,0 0-16 0,-3 3-36 0,1-1-42 15,-2 4-42-15,-1-1-32 0,1 2-43 0,-1 1-91 16,-1 3-91-16,4-4-136 0,-4 4-154 0,0 0-181 15,0 0-226-15,-17 8-646 0,7-5 286 0</inkml:trace>
  <inkml:trace contextRef="#ctx0" brushRef="#br0" timeOffset="191100.47">30256 6962 5621 0,'-19'-1'435'0,"8"-1"-90"16,3-1-85-16,5 1-25 0,3 2-5 0,0 0-55 15,21-8-29-15,-1 7-29 0,17-1-31 0,-1 2-13 16,18 0-49-16,-2 1-68 0,1 2-103 0,5 1-145 16,-22 2-159-16,1-2-194 0,-1-2-383 0,-3 2-1114 15,-5 0 492-15</inkml:trace>
  <inkml:trace contextRef="#ctx0" brushRef="#br0" timeOffset="191503.37">29914 7929 3906 0,'15'-9'393'0,"-1"-3"-77"15,0 0-57-15,-5 2 56 0,-2 2 24 0,0 0 8 0,-1 0-2 16,0 4-30-16,-2 2-44 0,-3 1-14 0,-1 1-2 15,0 0 2-15,-13 10 1 0,2 3-5 0,-2 0-148 16,-5 6-105-16,1 4 0 0,-1 1 0 0,2 1 0 16,-1 4 0-16,6-2 0 0,2 0 0 15,4 1 0-15,3-1 0 0,4-1 0 0,1-7 0 0,10 5 0 16,-4-6 0-16,5-4 0 0,8 4 0 16,-3-6 0-16,0-5 0 0,3-3 0 0,5-2 0 15,-6-3 0-15,6-2 0 0,-5-2 0 0,-3-4 0 0,8-5 0 16,-10 2 0-16,3-10 0 0,-1 0 0 0,-3-8 0 15,-2-3 0-15,-1-14 0 0,-2-1 0 0,-3 0 0 16,-7 13 0-16,-7 0 0 0,1 5 0 0,-8 2 0 16,-3 4 0-16,1 9 0 0,-8 2 0 0,-4 2 0 15,-1 8 0-15,-3 4 0 0,3 6 0 0,-1 5 0 16,4 0 0-16,1 6 0 0,4 4 0 0,3 5 0 16,6 0-1366-16,4-1-1478 0,7-1 654 0</inkml:trace>
  <inkml:trace contextRef="#ctx0" brushRef="#br0" timeOffset="191751.5">30546 7911 306 0,'5'-15'721'16,"3"-2"17"-16,-3 8 3 0,0-3-9 0,-5 7-20 0,0-3-42 15,5 6-48-15,-5 2-43 0,0 0-23 0,4 12-41 16,-4 0-48-16,3 7-36 0,2 9-50 0,-1-2-361 15,0 2-20-15,-2 4 0 0,3-1 0 16,-1 1 0-16,3-3 0 0,-2-1 0 0,-3 0 0 0,1-2 0 16,-2-7 0-16,5-1 0 0,-3-8 0 15,1 1 0-15,-3-4 0 0,2-1 0 0,-3-5-23 0,0-1-512 16,0 0-69-16,-11-9-65 0,6-2-391 0,-2-6-1149 16,-5-6 508-16</inkml:trace>
  <inkml:trace contextRef="#ctx0" brushRef="#br0" timeOffset="191999.9">30586 7891 395 0,'0'-17'300'15,"1"0"58"-15,2 4 36 0,-2 4 28 16,2-1 32-16,-2 4 24 0,4 1 6 0,-4 1 30 0,8 0-6 16,-2 4-5-16,3-2-26 0,5 5-16 0,1 3-24 15,3 2-28-15,4 6-32 0,2 0-22 0,-2 7-23 16,0-1-32-16,7 1-67 0,-5 3-233 0,-3 2 0 16,-2-1 0-16,2 4 0 0,-3-1 0 0,-5 0 0 15,-3 0 0-15,-6-9 0 0,-3 1 0 0,-6 5 0 16,-6 0 0-16,0-9 0 0,-8 4 0 0,-5-5 0 15,-8-4 0-15,-2 0 0 0,1-3 0 0,-3-3 0 16,-5-3 0-16,4-2 0 0,-1-2 0 0,-1 2 0 16,3-3 0-16,5-1 0 0,11 0 0 0,8-1 0 15,2-3 0-15,3 2 0 0,4-4 0 0,4 3-55 16,3-4-592-16,10 1-602 0,12-10-1351 0,-3 1 598 16</inkml:trace>
  <inkml:trace contextRef="#ctx0" brushRef="#br0" timeOffset="192167.41">31143 7921 332 0,'10'-1'504'0,"-5"-1"2"16,3 0 12-16,2-1 6 0,1-1 9 0,0 1-1 15,-1 0-15-15,4 2-32 0,7-3-53 0,1 3-41 16,-1 1-36-16,1 1-39 0,10-1-28 0,-3 0-22 16,1 1-50-16,-1-2-78 0,1 0-56 0,-9-1-79 15,0 0-98-15,-8 1-86 0,4-2-113 0,-8 0-103 16,0-1-101-16,-6 1-415 0,-1-1-987 0,-4 1 437 15</inkml:trace>
  <inkml:trace contextRef="#ctx0" brushRef="#br0" timeOffset="192403.11">31406 7844 174 0,'-14'3'274'0,"4"-2"18"15,-3 0 21-15,6 4 35 0,0-4 32 0,0 2 27 0,1 0 26 16,-1 1 17-16,-2 2 18 0,1 0 4 16,2 1-6-16,-2 1 1 0,2 3-6 0,2-1-16 15,-4 3-13-15,-1 3-22 0,1-2-32 0,1 2-20 16,-1 2-29-16,2-1-31 0,-3 1-162 0,4 0-136 15,-3 2 0-15,-1-2 0 0,3 7 0 0,1-6 0 16,-2-1 0-16,2 2 0 0,5-1 0 0,0 0 0 16,0-1 0-16,5-2 0 0,2-5 0 0,3 4 0 15,0-2 0-15,3-1 0 0,2-2 0 0,1-3 0 16,2-2 0-16,1 3 0 0,-1-2 0 0,1-3 0 16,-6-5 0-16,6 1 0 0,-3-7 0 0,2-1 0 0,-10 2-303 15,-3-2-356-15,0 0-547 0,-1-2-1305 16,-3-1 579-16</inkml:trace>
  <inkml:trace contextRef="#ctx0" brushRef="#br0" timeOffset="192551.18">31317 8158 526 0,'-20'-7'319'0,"4"1"66"16,2 1 42-16,4 0 44 0,-2 1 49 0,2-1 27 15,4 0 31-15,-1 2-8 0,7 0-28 0,0 3-35 16,0 0-38-16,18-5-45 0,-4 3-47 16,8 2-34-16,6 0-36 0,3 3-41 0,-2 0-70 0,8 1-90 15,-2-2-115-15,-6 2-159 0,-2 0-175 0,-9-1-224 16,2 2-566-16,-2 1-1226 0,-10-1 543 15</inkml:trace>
  <inkml:trace contextRef="#ctx0" brushRef="#br0" timeOffset="193867.13">28877 8876 222 0,'5'-8'504'0,"-1"-2"8"16,0-2-2-16,-1-4 0 0,-1-1-3 0,-2 1-19 15,-1-3-3-15,1 0-46 0,-7 2 4 0,-4-7-25 16,-3 10-14-16,-8-3-20 0,4 6-10 0,-10-1-17 16,-8 1-19-16,4 10-17 0,-1 2-50 0,2 5-18 15,-2 3-27-15,1 4-18 0,5 2-191 0,3 6-17 16,1 3 0-16,9-1 0 0,2 2 0 0,5 0 0 16,6 0 0-16,5-6 0 0,7 4 0 0,2-7 0 15,7 2 0-15,2-2 0 0,6-8 0 0,-4 0 0 16,1-6 0-16,-6-4 0 0,4 2 0 0,-3-5 0 15,-2-3 0-15,3 0 0 0,-4-3 0 0,-2-4 0 16,-1 3 0-16,-2-4 0 0,-2-1 0 0,2 0 0 0,-3 0 0 16,-1 4 0-16,-4 2 0 0,-2-1 0 15,2 6 0-15,-3 0 0 0,2 1 0 0,-6 3 0 0,3 2 0 16,0 0 0-16,-11 12 0 0,2 0 0 0,-3 6 0 16,2 9 0-16,-4 1 0 0,0 3 0 15,-5 11 0-15,-2 7 0 0,1 0 0 0,3 0 0 0,2 1 0 16,1 2 0-16,-1-5 0 0,-1 2 0 0,2 1 0 15,5-3 0-15,-4-4 0 0,2-9 0 0,7 2 0 16,-7-8 0-16,4-2 0 0,3-1 0 0,-4-10 0 16,2-2 0-16,1-5 0 0,-1-3 0 0,1 0 0 15,-5-5 0-15,-2-5 0 0,-3-2 0 0,-1-4 0 16,1-4 0-16,1-6 0 0,-1-3 0 0,3 1 0 16,2-4 0-16,2-6 0 0,8 0 0 0,0-3 0 15,13-11 0-15,4-1 0 0,7 1 0 0,8 1 0 16,1 3 0-16,2 5 0 0,4 3 0 0,-6 16 0 15,11-5 0-15,-8 8 0 0,-4 3 0 0,3 6 0 16,-1 2 0-16,0 0 0 0,-2 7 0 0,-9 0 0 16,-4 3 0-16,0 1 0 0,-3 1 0 0,0 1 0 0,-7 0 0 15,-1 1 0-15,-5-1 0 0,4 2 0 16,-3 0 0-16,-1 1 0 0,-3-2 0 0,2-3 0 16,-2 2 0-16,0-2 0 0,0 1 0 0,1-2 0 15,2-5 0-15,-2 4 0 0,3-3 0 0,-4-1 0 0,10-1 0 16,-1-3 0-16,0 2 0 0,5-3 0 0,-2 1 0 15,-2-1 0-15,3 1 0 0,-3-2 0 0,0 1 0 16,3-1 0-16,-4 4 0 0,4 0 0 0,3-1 0 16,-7-1 0-16,1 3 0 0,-2 2 0 0,3-1 0 15,-1 2 0-15,1 1 0 0,-4 2 0 0,4 0 0 16,-5 3 0-16,2-1 0 0,-3 2 0 16,-1 0 0-16,0 0 0 0,1 0 0 0,-4-3 0 0,2 5 0 15,-2-4 0-15,-1-2 0 0,1 0 0 0,-1 1 0 16,0-3 0-16,0-3 0 0,4 2 0 0,-4-2 0 15,0 0 0-15,13-7 0 0,-3 1 0 0,-2-5 0 16,2 4 0-16,4-7 0 0,0 1 0 0,8-4 0 16,-8 6 0-16,3-4 0 0,-3 5 0 0,2 0 0 15,1 1 0-15,-2 3 0 0,-2 3 0 0,0-1 0 16,-2 1 0-16,2 3 0 0,-3 2 0 0,2 0 0 16,1 1 0-16,-4 2 0 0,2 0 0 0,-1 2 0 15,2-2 0-15,6 1 0 0,-2 1 0 0,0 1 0 16,0-4 0-16,2 3 0 0,0-3 0 0,1-4 0 15,3 0 0-15,-3-3 0 0,2-1 0 0,-2 0 0 16,-1-1 0-16,-2-2 0 0,0-1 0 0,-4 1 0 16,-1-2 0-16,-2 0 0 0,-2-2 0 0,2-2 0 15,-8 1 0-15,3 0 0 0,-4 1 0 0,0-1 0 0,-4 3 0 16,0 1 0-16,-2 5 0 0,2 0 0 16,-2 3 0-16,-6 2 0 0,0 1 0 0,-8 8 0 15,-4 1 0-15,3 3 0 0,6 1 0 0,0-4 0 16,5 4 0-16,2 0 0 0,6 1 0 0,-1 4 0 0,7-5 0 15,-3-3 0-15,8 1 0 0,4-1 0 0,4-3 0 16,7 4 0-16,-6-9 0 0,3-3 0 0,-1 1 0 16,0-2 0-16,3-2 0 0,-4-3 0 15,2-2 0-15,-1 2 0 0,0-5 0 0,7-2 0 0,-2 0 0 16,2-2 0-16,-2 5 0 0,-6-2 0 0,2 5 0 16,-1-3 0-16,-1 4 0 0,-2 0 0 0,-2 2 0 15,-2 4 0-15,-1 0 0 0,-2 4 0 0,-1 0 0 16,-3 2 0-16,3 7 0 0,-5 2 0 0,0-1 0 15,-2 1 0-15,-2 1 0 0,0-1 0 0,-2 1 0 16,-2-1 0-16,0-3 0 0,0-1 0 0,-3-3 0 16,-1 0 0-16,-2-5 0 0,-3 2 0 0,0-4 0 15,-7-4 0-15,-2-8 0 0,-5 0-68 0,-6-3-598 16,2-7-578-16,-12-7-1345 0,-3-7 595 0</inkml:trace>
  <inkml:trace contextRef="#ctx0" brushRef="#br0" timeOffset="194018.76">29487 8754 544 0,'-4'-12'585'0,"0"1"-5"0,3 1-6 0,1 0-5 16,4 2-15-16,-2 2-4 0,6 1-44 0,1 1-41 0,1 1-50 15,8 1-42-15,0 4-62 0,2 1-91 0,2-1-129 16,6 7-160-16,0-1-186 0,-1 0-240 16,1 1-425-16,-1-1-997 0,4 0 442 0</inkml:trace>
  <inkml:trace contextRef="#ctx0" brushRef="#br0" timeOffset="194768.36">30920 8696 5783 0,'14'-27'617'0,"0"4"-216"0,-5 5-44 15,0 5-73-15,-2 3-31 0,-2 4-2 0,-1 4-6 16,0 3-245-16,-4-1 0 0,6 15 0 0,-6 1 0 15,-1 12 0-15,0 5 0 0,-3 15 0 0,0-1 0 16,0 4 0-16,-1-2 0 0,3 2 0 0,0 1 0 16,4-2 0-16,1-2 0 0,-3-12 0 0,4-1 0 15,0-4 0-15,1-3 0 0,0-9 0 0,-1-3 0 16,1-3 0-16,0-8 0 0,2-3 0 0,-1-3 0 0,2-4 0 16,2-4 0-16,-2-7 0 0,1-2 0 15,5-8 0-15,-5-1 0 0,2-5 0 0,2 1 0 16,-3-3 0-16,3 0 0 0,4-10 0 0,2-1 0 15,1 3 0-15,-2 10 0 0,-5 5 0 0,1-1 0 16,-6 12 0-16,-6 6 0 0,5 0 0 0,-4 5 0 16,1 5 0-16,-4 0 0 0,0 12 0 0,-1 5 0 15,-2 1 0-15,-3 9 0 0,1 1 0 0,-4 0 0 16,4 3 0-16,-3 0 0 0,3 1 0 0,1-1 0 16,0-2 0-16,3-3 0 0,1 0 0 0,0-6 0 15,1-2 0-15,3-3 0 0,-1-3 0 0,-2-6 0 16,4-2 0-16,0 2 0 0,0-6 0 0,2 0 0 15,-7 0 0-15,13-6 0 0,-3-3 0 0,-4 1 0 16,5 0 0-16,1-4 0 0,0-5 0 0,-2 0 0 0,4 1 0 16,-1 2 0-16,1 1 0 0,-3 4 0 15,3 0 0-15,-9 1 0 0,3 6 0 0,-3 1 0 16,0 2 0-16,2 3 0 0,0-2 0 0,-7 8 0 0,4 1 0 16,0-1 0-16,-3 2 0 0,2 1 0 15,1 5 0-15,-3 0 0 0,4-2 0 0,3 0 0 0,-3-1 0 16,1-5 0-16,3 3 0 0,0-4 0 15,0-5 0-15,1 2 0 0,3-2 0 0,0 0 0 0,1-5 0 16,0-1 0-16,-2-3 0 0,5 2 0 0,3-3 0 16,-4-2 0-16,2-2 0 0,-4-1 0 0,0-5 0 15,4-3 0-15,3-4 0 0,-6-1 0 0,2 1 0 16,0 0 0-16,-6 6 0 0,0 1 0 0,-2 2 0 16,-3 3 0-16,-2 1 0 0,-1 3 0 0,-1 1 0 15,-2 3 0-15,0 3 0 0,-6 0 0 0,6 0 0 16,-16 9 0-16,6 0 0 0,0 0 0 0,0 1 0 15,0 3 0-15,1 1 0 0,1-2 0 0,4 12 0 16,2-7 0-16,2-5 0 0,1-1 0 0,3 6 0 16,6-2 0-16,0-1 0 0,2-4 0 0,6 0 0 0,0-2 0 15,2-3 0-15,1 0 0 0,0-3 0 16,-3-4 0-16,1-3 0 0,-2-1 0 0,0-2 0 16,-6-6 0-16,0-1 0 0,-4-2-518 0,-6-12-129 15,-2-2-524-15,-3-1-1270 0,-11-1 562 0</inkml:trace>
  <inkml:trace contextRef="#ctx0" brushRef="#br0" timeOffset="194917.34">30950 8717 4148 0,'-32'3'541'0,"11"-1"-205"0,8 0-39 0,0 2 47 16,7-1-25-16,3-1 10 0,3 1-53 0,6 2-38 0,12-1-61 16,12 1-19-16,0 1-9 0,6-2-34 0,5-3-55 15,-1 3-83-15,-5-3-134 0,2-2-173 16,-6 2-236-16</inkml:trace>
  <inkml:trace contextRef="#ctx0" brushRef="#br0" timeOffset="195485.18">28974 9806 4337 0,'-14'-2'608'0,"5"2"-187"15,2-1-90-15,-1 0 27 0,-2 3-21 16,0 2 22-16,4-4-22 0,0 1-23 0,-1 0-20 0,1 0-5 16,2 3-83-16,3-1-206 0,1-3 0 0,4 6 0 15,5-2 0-15,4-1 0 0,5-2 0 0,2-1 0 16,2 3 0-16,0-5 0 0,8 0 0 0,-3-2 0 15,-5-2 0-15,3-2 0 0,-7-1 0 0,-1 0 0 16,-4-3 0-16,-3 1 0 0,-2-2 0 0,-3-3 0 16,-3 3 0-16,-2 1 0 0,-4 1 0 0,-3 1 0 15,-2 2 0-15,-3 4 0 0,-4-2 0 0,-4 5 0 0,0 4 0 16,-2 4 0-16,3 2 0 0,1 4 0 16,0 3 0-16,1 6 0 0,2 1 0 0,5-2 0 15,5-2 0-15,8 2 0 0,5 3 0 0,2 1 0 0,7-2 0 16,3-1 0-16,4-7 0 0,1 0 0 15,2-1 0-15,8-4 0 0,-2-7 0 0,3 2 0 16,-2-8 0-16,-2 1 0 0,3-4 0 0,-1-4 0 16,-3-6 0-16,-2-2 0 0,3 2 0 0,-4-7 0 0,3 3 0 15,-3-5 0-15,0 1 0 0,-3 2 0 0,-5 2 0 16,-7 6 0-16,-2 1 0 0,-3 4 0 16,-2 2 0-16,-3 2 0 0,-3 2 0 0,0 3 0 0,0 0 0 15,-22 9 0-15,2 5 0 0,-5 3 0 0,2 2 0 16,-3 0 0-16,0 4 0 0,-2 1 0 0,2 1 0 15,5 2 0-15,-2-1 0 0,2-4 0 0,2 2 0 16,2-2 0-16,7-7 0 0,1-2 0 0,-1-4 0 16,9-5 0-16,-3 0 0 0,3-2 0 0,1-2 0 15,0 0 0-15,0-13-403 0,0 7-245 0,2-6-47 16,-2-4-380-16,4-4-1163 0,4-5 515 0</inkml:trace>
  <inkml:trace contextRef="#ctx0" brushRef="#br0" timeOffset="195824.95">29355 9819 1813 0,'9'-24'49'0,"-1"6"95"0,-3 1 46 0,1 7 47 16,-2 1 42-16,0 0 22 0,-3 3 40 0,1 4 33 15,-2 2 20-15,0 0 28 0,0 0-28 0,8 8-5 16,-6 1-26-16,0 4-19 0,2 4-36 0,1-1-31 16,-1-3-27-16,6 5-27 0,-1-1-27 0,4 3-34 15,6-2-68-15,4-2-42 0,-5-7-60 0,3-1-55 0,7 0-54 16,-2-4-41-16,3 0-42 0,-9-7-22 0,-1-6-1 16,3 5-5-16,2-11 3 0,3-1 39 15,-4-1 8-15,-4-4 24 0,-1-2 33 0,1-2 42 16,-1-6 51-16,3 1 28 0,0-13 39 0,-4 10 53 0,-2 0 47 15,-6 6 48-15,0 3 48 0,0 7 38 0,-5 5 23 16,-3 1 0-16,3 7-12 0,-8 2 12 0,4 2 4 16,0 0 0-16,-9 21-252 0,-5 0-48 15,5 8 0-15,-6 6 0 0,2 12 0 0,-10 4 0 0,4 0 0 16,-1 4 0-16,2-2 0 0,1 2 0 0,11 0 0 16,-11 1 0-16,4-1 0 0,3 0 0 0,4-5 0 15,-1 0 0-15,1-4 0 0,-3-14 0 0,5-3 0 16,-1-2 0-16,0-8 0 0,2-5 0 0,3-5 0 15,0-2 0-15,-4-1 0 0,3-3 0 0,1-3 0 16,0 0-646-16,0 0-60 0,-1-18-435 0,2 1-1234 16,0-2 546-16</inkml:trace>
  <inkml:trace contextRef="#ctx0" brushRef="#br0" timeOffset="197550.48">29789 10095 1646 0,'26'-55'96'0,"-3"2"58"0,-5 3 46 0,0 4 43 16,-4 2 54-16,-5 17 51 0,-2 3 48 0,-1 5 23 15,-1 2 16-15,-5 5 11 0,6 3-2 0,-6 1-4 16,4 1-29-16,-1 2-34 0,-1 3-22 0,2-1-25 15,-4 3-18-15,13 5-36 0,-3 1-31 0,-2 0-25 16,2 4-119-16,3 3-101 0,0 2 0 0,-1 0 0 16,-1 1 0-16,-2-1 0 0,-2 2 0 0,0 0 0 0,-5 1 0 15,1-2 0-15,-6 2 0 0,-2-2 0 16,-4-6 0-16,-1 3 0 0,-4-2 0 0,-1-3 0 16,-5 1 0-16,2-3 0 0,-1-3 0 0,1 1 0 15,8-3 0-15,0 0 0 0,2 1 0 0,-1-4 0 0,9 2 0 16,-6-3 0-16,6 3 0 0,6-8 0 15,8 5 0-15,-1-4 0 0,9-1 0 0,7-3 0 16,3 2 0-16,-1-6 0 0,1 0 0 0,-1-2 0 0,3-2 0 16,12-9 0-16,-13 8 0 0,-3-1 0 0,-5-4 0 15,-4 5 0-15,-7 5 0 0,-3 1 0 0,-4 3 0 16,-3 0 0-16,-2 1 0 0,-2 3 0 16,-4 0 0-16,0 4 0 0,-1 1 0 0,-4-1 0 0,-1 3 0 15,0 1 0-15,3 4 0 0,0 3 0 0,-1-1 0 16,3 1 0-16,2 4 0 0,3-1 0 15,6 5 0-15,1-1 0 0,3 0 0 0,-1 1 0 0,4-2 0 16,1 1 0-16,-1-2 0 0,2 0 0 0,-2 1 0 16,-4-5 0-16,-3 1 0 0,2-3 0 0,-5-1 0 15,-1 4 0-15,-3 0 0 0,-3-4 0 0,0 4 0 16,-2-4 0-16,-4 2 0 0,2 0 0 0,-4 1 0 16,5-4 0-16,-1 2 0 0,1-1 0 0,3 0 0 15,4 2 0-15,0-3 0 0,6-1 0 0,-1 2 0 16,5 0 0-16,8-1 0 0,0-1 0 0,4-1 0 15,-2-3 0-15,12 0 0 0,-13-3 0 0,8-1 0 16,0-3 0-16,0-5 0 0,-8 5 0 0,5-8 0 16,1-2 0-16,-3-1 0 0,-5-7 0 0,1 2 0 15,0 1 0-15,-9 6 0 0,1-4 0 0,-5 6 0 16,-2 1 0-16,-4 2 0 0,-1 5 0 0,-3-3 0 16,0 6 0-16,-6 2 0 0,-1 1 0 0,0 5 0 15,-4 4 0-15,0 2 0 0,4 2 0 0,2 2 0 16,-2-1 0-16,6 5 0 0,-1 1 0 0,7-4 0 15,7 2 0-15,-3-2 0 0,2-3 0 0,9 0 0 0,-3 0 0 16,7-4 0-16,-1-2 0 0,0-3 0 0,2-4 0 16,0-1 0-16,-1 1 0 0,1-4 0 0,-1-2 0 15,-1 0 0-15,5-6 0 0,-5-1 0 0,-1 2 0 16,4-4 0-16,2-1 0 0,-4-4 0 0,-2 10 0 16,-2-1 0-16,-2 5 0 0,1 1 0 0,-5 3 0 15,0 0 0-15,-4 2 0 0,7 6 0 0,-6-2 0 16,3 3 0-16,-2 3 0 0,-4 2 0 15,0 5 0-15,-3-1 0 0,0 4 0 0,-1-2 0 0,-4 0 0 16,-2 0 0-16,3-1 0 0,-2-3 0 0,-2 1 0 16,-1-5 0-16,0-1 0 0,0-3 0 0,1 1 0 15,-3-6 0-15,2 1 0 0,0-1 0 0,2-4 0 16,0 2 0-16,2-4 0 0,1 3 0 0,4-3 0 16,0 5 0-16,4-9 0 0,5 3 0 0,8-3 0 15,0 0 0-15,13 1 0 0,2 0 0 0,5-3 0 16,-4-3 0-16,13-3 0 0,-14 3 0 0,4 0 0 15,-1-3 0-15,-5 0 0 0,-4 1 0 0,-8 5 0 16,-4 0 0-16,-4 4 0 0,-1 0 0 0,-3-1 0 16,-6-1 0-16,0 3 0 0,-4 0 0 0,1 0 0 15,-3 4 0-15,-4-4 0 0,-2 4 0 0,0 2 0 16,1 2 0-16,0 1 0 0,4 2 0 0,-3 0 0 16,3 2 0-16,1 1 0 0,3 2 0 0,-1 1 0 15,7 1 0-15,-1 3 0 0,2-3 0 0,5 3 0 16,1-1 0-16,-1-1 0 0,2 3 0 0,-1-2 0 0,-4-3 0 15,1 0 0-15,0-1 0 0,-3 0 0 16,2 1 0-16,-4-2 0 0,-4-2 0 0,0 0 0 16,-3 2 0-16,-3-4 0 0,0 0 0 0,-2 1 0 15,0-4 0-15,-2 1 0 0,-1-2 0 0,1-1 0 16,0 0 0-16,-2 0 0 0,4-4 0 0,1 2 0 16,0 2 0-16,4-3 0 0,1 0 0 0,4-1 0 15,0 0 0-15,4 0 0 0,5-3 0 0,5-1 0 16,4 1 0-16,9-1 0 0,0-4 0 0,1 5 0 0,4-5 0 15,2-3 0-15,2 4 0 0,14-11 0 0,-16 9 0 16,1-4 0-16,-3 1 0 0,-1 3 0 0,-5 0 0 16,-7 4 0-16,-6 5 0 0,0-1 0 0,-4 1 0 15,-4 2 0-15,0 0 0 0,-5 2 0 0,0 0 0 16,-2 9 0-16,-3-3 0 0,-3-1 0 16,-2 8 0-16,-2-2 0 0,-1 4 0 0,3-2 0 15,1 4 0-15,-2-3 0 0,3 0 0 0,6 2 0 0,2-4 0 16,0-1 0-16,6-2 0 0,0 0 0 0,3 1 0 15,0-4 0-15,5-1 0 0,0-1 0 0,4-3 0 16,-1 1 0-16,2-3 0 0,-2-3 0 0,0 0 0 16,1-3 0-16,0-2 0 0,-1-1 0 0,6-7 0 15,-8 6 0-15,-1-4 0 0,0 1 0 0,-1 1 0 16,-4 4 0-16,-3 0 0 0,0 1 0 0,-4 1 0 16,2 3 0-16,-3 1 0 0,1 2 0 0,-2 1 0 15,0 0 0-15,0 0 0 0,0 0 0 0,-8 8 0 16,3 2 0-16,3-2 0 0,-3 3 0 0,4-1 0 15,0 3 0-15,1-1 0 0,2 0 0 0,-2-2 0 16,4 1 0-16,-1 0 0 0,1 0 0 0,1-4 0 0,-3-1 0 16,2-1 0-16,0 1 0 0,0-4 0 15,-1 1 0-15,-3-3 0 0,8-1 0 0,-8 1 0 16,7-8 0-16,-5 4 0 0,2-2 0 0,0-3 0 16,-2-1 0-16,2-3 0 0,-1-3 0 0,-1 0 0 0,2-3 0 15,1 3 0-15,-1-2 0 0,5 2 0 16,-3 5 0-16,-2 0 0 0,5 1 0 0,-2-1 0 0,2 4 0 15,2 0 0-15,-2 4 0 0,5 2 0 0,-4 1 0 16,3 0 0-16,-3 5 0 0,2 0 0 0,-2 3 0 16,-2 3 0-16,-1 0 0 0,0 2 0 0,-2-1 0 15,-1 5 0-15,-3-4 0 0,0 0 0 16,-1 0 0-16,-5-2 0 0,3-1 0 0,-1 2 0 0,1-2 0 16,0-5 0-16,1 2 0 0,0-4 0 0,1 0 0 15,0-3 0-15,0 0 0 0,0 0 0 0,0 0 0 16,0 0 0-16,14-10 0 0,-7 2 0 0,4 1 0 15,5-6 0-15,-2 0 0 0,11-5 0 0,-1 2 0 16,-5 7 0-16,8-3 0 0,0-1 0 0,-7 8 0 16,-2-1 0-16,2 5 0 0,-5 2 0 0,-4 0 0 15,-1 4 0-15,-2 2 0 0,0 4 0 0,-3 1 0 16,-1-1 0-16,-1 3 0 0,-3 2 0 0,0-3 0 16,-2 4 0-16,2-1 0 0,-1-4 0 0,1 1 0 15,0-2 0-15,0 0 0 0,0-2 0 0,1-2 0 16,-1-1-257-16,0-4-202 0,-1 1-59 0,1-3-72 15,0 0-472-15,0 0-1149 0,-6-13 508 0</inkml:trace>
  <inkml:trace contextRef="#ctx0" brushRef="#br0" timeOffset="197683.53">32094 9647 343 0,'-27'-25'579'0,"3"2"-1"0,1 7-11 16,8 5-24-16,6 2-50 0,0 2-41 0,0 2-43 15,2 1-43-15,2 6-42 0,5-2-33 16,-9 6-102-16,3 3-137 0,1 1-193 0,0 8-251 15,-3 0-384-15,0 0-840 0,-2 5 372 0</inkml:trace>
  <inkml:trace contextRef="#ctx0" brushRef="#br0" timeOffset="200218.53">28344 10661 395 0,'-1'-2'515'0,"-3"-3"21"16,2 1 6-16,0-2 6 0,1 1-17 0,1-1 3 0,-2-1-11 16,4 2-31-16,3-1-22 0,2-3-19 0,1 4-19 15,2-2-23-15,1 2-23 0,8 1-24 0,-5-1-26 16,4 4-22-16,2 0-27 0,-3 3-159 0,2 6-128 15,-3-3 0-15,0 6 0 0,-2 1 0 0,0 1 0 16,-3 4 0-16,-2 6 0 0,-2-4 0 0,-3 5 0 16,-1-5 0-16,-1 1 0 0,-4-2 0 0,0 0 0 15,1-1 0-15,-5-1 0 0,4-3 0 0,-4-2 0 16,0-1 0-16,1-3 0 0,-1-1 0 0,4-1 0 16,1-1 0-16,-1-2 0 0,2-2 0 0,0 0 0 15,0 0 0-15,2-14 0 0,3 5 0 0,1 0 0 16,1-1 0-16,5-6 0 0,2-7 0 0,-1-2 0 15,1 1 0-15,4 4 0 0,-8 3 0 0,6-2 0 16,-5 6 0-16,-3 5 0 0,1-2 0 0,-2 4 0 0,0 2 0 16,-2-1 0-16,-1 3 0 0,1 2 0 0,-5 0 0 15,11 8 0-15,-7-3 0 0,-1 3 0 16,-1 3 0-16,1 5 0 0,1 2 0 0,-2-6 0 0,1-3 0 16,-2 4 0-16,-1 0 0 0,3-2 0 0,-3-4 0 15,2 0 0-15,-2-2 0 0,0-1 0 0,4-1 0 16,-2 0 0-16,-2-3 0 0,0 0 0 0,10-13 0 15,-3 4 0-15,7-5 0 0,-4-4 0 0,8-1 0 16,-5 5 0-16,6-8 0 0,-6 10 0 0,2 0 0 16,-6 2 0-16,0 3 0 0,4 2 0 0,-5-1 0 15,-1 6 0-15,1 1 0 0,-3 3 0 0,5 5 0 16,-7 0 0-16,1 2 0 0,1 6 0 0,-2 4 0 16,8 1 0-16,-7-3 0 0,2 0 0 0,1-2 0 0,0 0 0 15,7-1 0-15,-1-1 0 0,-1-3 0 16,3-2 0-16,0-1 0 0,2-4 0 0,3 0 0 15,0-5 0-15,0-3 0 0,-2-1 0 0,0-1 0 16,-2-3 0-16,2-2 0 0,0-2 0 0,-4 0 0 0,0-3 0 16,-1 0 0-16,1-11 0 0,-2 1 0 0,-3 0 0 15,1 3 0-15,-6 5 0 0,-2-1 0 0,-1 5 0 16,-2 4 0-16,1 2 0 0,-4 4 0 0,2 0 0 16,2 3 0-16,-17 6 0 0,11 1 0 0,-3 8 0 15,0 2 0-15,1 1 0 0,4 1 0 16,2 6 0-16,3 0 0 0,-1-6 0 0,5-1 0 0,2 1 0 15,0-1 0-15,2-3 0 0,7-2 0 0,-5-5 0 16,3 0 0-16,1 0 0 0,0-5 0 0,1 0 0 16,1 0 0-16,-5-7 0 0,1-1 0 0,1 1 0 15,-1-1 0-15,-3-3 0 0,4-2 0 0,-1-3 0 16,1 1 0-16,0-1 0 0,2 1 0 0,-7 3 0 16,1-2 0-16,-4 3 0 0,2 4 0 0,-3 0 0 15,0 4 0-15,-1-1 0 0,-4 1 0 0,6 7 0 16,-3-1 0-16,1 4 0 0,-3 2 0 0,-1-2 0 15,0 6 0-15,1-3 0 0,3 3 0 0,-1-4 0 16,-1-1 0-16,3 0 0 0,-1-3 0 0,3 0 0 0,0-2 0 16,0-3 0-16,2-2 0 0,3 1 0 15,-3-4 0-15,2 0 0 0,-4-1 0 0,3-3 0 16,3-1 0-16,-3 1 0 0,6-6 0 0,-6 6 0 0,0-1 0 16,2 2 0-16,2 3 0 0,-5-3 0 0,1 3 0 15,-2 0 0-15,-1 2 0 0,5 2 0 16,-3 0 0-16,-2 1 0 0,0-1 0 0,-1 1 0 15,3 5 0-15,1 0 0 0,-1-5 0 0,0 5 0 0,3-4 0 16,1 0 0-16,7-3 0 0,-3 0 0 0,3-1 0 16,-1-1 0-16,2 0 0 0,5-4 0 0,-4 1 0 15,-1-5 0-15,4-7 0 0,2 3 0 0,-3-1 0 16,-1-8 0-16,-2 1 0 0,-1-6 0 0,2 1 0 16,-3-5 0-16,9-9 0 0,-1-2 0 0,-7 0 0 15,-4 8 0-15,-2 2 0 0,-4-1 0 0,-1 4 0 16,-4 4 0-16,0 10 0 0,-5 4 0 0,0 4 0 15,-1 6 0-15,1 1 0 0,0 0 0 0,-18 21 0 16,9-3 0-16,0 9 0 0,0 4 0 0,-1-1 0 16,0 5 0-16,0 11 0 0,3-10 0 0,7 9 0 15,2-14 0-15,1-1 0 0,3-1 0 0,4-2 0 0,0-3 0 16,-1-8 0-16,5 0 0 0,-4-5 0 16,2-4 0-16,3 3 0 0,-2-7 0 0,1-2 0 15,4-2 0-15,-6-2 0 0,5-5 0 0,0 2 0 0,-2-7 0 16,2 1 0-16,-1-1 0 0,6-6 0 0,-2-3 0 15,6-1 0-15,-5 3 0 0,-2-1 0 0,-9 8 0 16,0 5 0-16,-4 1 0 0,0 2 0 0,0 2 0 16,-5 1 0-16,-1 2 0 0,0 0 0 0,2 10 0 15,-4-1 0-15,-2 2 0 0,2 2 0 0,-1-2 0 16,2 8 0-16,1-2 0 0,1 0 0 0,3 0 0 16,1-2 0-16,0-4 0 0,5 5 0 0,3-7 0 15,-4 1 0-15,1-6 0 0,2-1 0 0,-2 2 0 16,3-5 0-16,-3 0 0 0,3-5 0 0,-3 0 0 15,-1-1 0-15,3-2 0 0,-1-4 0 0,1-1 0 16,-1-1 0-16,-2 0 0 0,0 0 0 0,0 3 0 16,-3-2 0-16,1 5 0 0,-2 0 0 0,1-1 0 15,-3 6 0-15,-2-1 0 0,2 3 0 0,-3 1 0 16,0 0 0-16,0 0 0 0,-10 14 0 0,4-4 0 16,5-1 0-16,-1 4 0 0,0-1 0 0,1-1 0 15,2 5 0-15,2-4 0 0,2 3 0 0,-2-3 0 16,3-1 0-16,5-3 0 0,0 4 0 0,1-6 0 15,1-1 0-15,-4-3 0 0,3-1 0 0,-1-1 0 16,-2-1 0-16,4-4 0 0,-4-1 0 0,-3 0 0 16,1-6 0-16,-1 1 0 0,-5 0 0 0,2-9 0 15,-2 2 0-15,-2-1 0 0,-4-6 0 0,-3 7 0 16,2 0 0-16,-1 0 0 0,-2 4 0 0,3-1 0 16,-2 6 0-16,3 0 0 0,1 3 0 0,0 2 0 15,1-2 0-15,1 2 0 0,-1 1 0 0,3 3 0 16,0 0 0-16,0 0 0 0,16 1 0 0,-8 1 0 15,3 0 0-15,6 3 0 0,-2-1 0 0,6-1 0 0,-1 0 0 16,-1-1 0-16,-1 2 0 0,-1 2 0 0,-4-3 0 16,-1 3 0-16,2-2 0 0,-1 1 0 0,-3 1 0 15,-2 1 0-15,0 2 0 0,-2-2 0 0,2 4 0 16,-3 1 0-16,-4-1 0 0,-1 2 0 0,0-1 0 16,0 0 0-16,0 2 0 0,-1-3 0 15,-2 0 0-15,1 2 0 0,-1-3 0 0,3 1 0 16,0-3 0-16,0 1 0 0,0-4 0 0,-1-2 0 15,2-1 0-15,-1-2 0 0,8 3 0 0,-8-3 0 0,9-7 0 16,-1 1 0-16,-1-2 0 0,9-1 0 0,0-4 0 16,0 1 0-16,4-7 0 0,3 1 0 0,-2 2 0 15,5-1 0-15,-3 3 0 0,0 0 0 16,-9 6 0-16,0 3 0 0,-2-1 0 0,-1 4 0 0,1 1 0 16,-3 3 0-16,-4 4 0 0,1 4 0 0,1-1 0 15,-4 3 0-15,0 4 0 0,-2 0 0 0,-1 2 0 16,4 1 0-16,-2-2 0 0,-2 3 0 0,1-3 0 15,4 0 0-15,1-2 0 0,3-2 0 0,-4-2 0 16,4-4 0-16,0 0 0 0,1-1 0 0,3-3 0 16,-1-2 0-16,1-1 0 0,-2-2 0 0,3-3 0 15,-4 0 0-15,7-3 0 0,-7-3 0 0,3-1 0 16,-2-1 0-16,0-3 0 0,1-1 0 0,1-4 0 16,-4 4 0-16,1-8 0 0,-5 9 0 0,-1 5 0 15,-1 2 0-15,-2-1 0 0,-2 4 0 0,0 1 0 0,-3 3 0 16,4 2 0-16,0 0 0 0,-17 8 0 15,9 2 0-15,-2 2 0 0,4 3 0 0,0 1 0 16,0 2 0-16,5-1 0 0,1 3 0 0,1 0 0 16,7-2 0-16,2 0 0 0,0-1 0 0,11 3 0 15,3-2 0-15,-1-2 0 0,9-5 0 0,-4 0 0 0,2-6 0 16,3 1 0-16,-2-1 0 0,3-5 0 0,-1-2 0 16,-1-6 0-16,4 5 0 0,-5-7 0 0,1 2 0 15,-3-3 0-15,-1-5 0 0,-1 0 0 0,1 0 0 16,4-2 0-16,-9 1 0 0,0-1 0 0,-9 9 0 15,-2-4 0-15,-5 4 0 0,-4 2 0 0,-3 1 0 16,-3-1 0-16,-2 3 0 0,-5 1 0 0,-2 3 0 16,-5 2 0-16,-3 1 0 0,1 3 0 0,0 3 0 15,-8 5 0-15,9-3 0 0,-1 2 0 0,3-1 0 16,3 2 0-16,1-1 0 0,3 2 0 0,5-3 0 16,1-4 0-16,4 2 0 0,0-2 0 0,3-2 0 15,2 2 0-15,2-6 0 0,4-1 0 0,-3 0 0 16,2-4 0-16,2-1 0 0,4-4 0 0,0-2 0 15,5-6 0-15,-3 0 0 0,3-3 0 0,0-2 0 16,-7-7 0-16,3-2 0 0,0-3 0 0,5-11 0 16,4-3 0-16,-4 1 0 0,-3 0 0 0,-1-1 0 15,-3 14 0-15,-5 1 0 0,-2 1 0 0,-6 8 0 16,-2 6 0-16,-2 6 0 0,-2 5 0 0,-1 2 0 0,-1 6 0 16,-4 3 0-16,-4 9 0 0,2 8 0 15,-7 7 0-15,9 5 0 0,-2 14 0 0,0 4 0 16,0-3 0-16,6-2 0 0,-5 5 0 0,4-2 0 15,3-15 0-15,0-2 0 0,3-3 0 0,0 2 0 0,-1-3 0 16,1-11 0-16,-2-1-299 0,2-4-300 0,-2-4-109 16,1-2-390-16,-1-3-1189 0,-4-2 527 0</inkml:trace>
  <inkml:trace contextRef="#ctx0" brushRef="#br0" timeOffset="200533.93">30205 10439 291 0,'-6'9'615'16,"1"-1"24"-16,1 1 23 0,4-3 24 0,0-1-10 16,2-1-31-16,8 2-45 0,2 0-48 0,8-1-48 0,12 2-52 15,6-3-53-15,14-1-42 0,-1 1-36 16,4-1-57-16,3-1-74 0,7-2-81 0,-9-4-104 16,4-1-104-16,0 4-122 0,-4-2-119 0,-16 1-137 15,-3 1-156-15,-2-1-401 0,-7 0-1118 0,-11-1 495 0</inkml:trace>
  <inkml:trace contextRef="#ctx0" brushRef="#br0" timeOffset="201316.42">29349 11615 42 0,'-1'-3'577'0,"-2"-2"15"16,3 5 21-16,-9 3 24 0,1 2-2 0,-2 2-12 15,-6 6-20-15,-6 6-26 0,-1 0-33 0,-1 4-34 16,-1 1-44-16,2 0-32 0,2 1-40 0,-1 2-33 16,6 2-38-16,0-3-63 0,6-1-260 0,3 2 0 15,3-1 0-15,7-2 0 0,3-6 0 0,2-1 0 16,4-2 0-16,2-4 0 0,6-2 0 0,4 0 0 16,3-5 0-16,3-4 0 0,-4-1 0 0,1-4 0 0,3-2 0 15,-6-4 0-15,-4-6 0 0,-3 4 0 16,-4-4 0-16,3-6 0 0,-3-2 0 0,-3-3 0 15,-6-3 0-15,-3 0 0 0,1 4 0 0,-2-4 0 0,-5 4 0 16,-7 0 0-16,1 9 0 0,-5 5 0 16,2 0 0-16,-4 7 0 0,-1-1 0 0,-3 4 0 0,-6 7 0 15,0 6 0-15,0 1 0 0,3 6 0 0,5 3 0 16,1 2 0-16,5 3 0 0,1 0 0 0,8-2 0 16,0 3 0-16,6-6 0 0,5 7 0 0,5-5 0 15,-2-7 0-15,4-2 0 0,10 3 0 16,-3-8 0-16,-2-1 0 0,10 0 0 0,-6-3 0 0,5 2 0 15,-11-6 0-15,6-4 0 0,-2 2 0 0,-4-2 0 16,2-1 0-16,-3-2 0 0,2 0 0 0,-2-3 0 16,0-1 0-16,1 0 0 0,0-1 0 0,-3 1 0 15,-1 3 0-15,-3-1 0 0,-3 2 0 0,0 2 0 16,1 3 0-16,-7 2 0 0,5 2 0 0,-5-2 0 16,1 10 0-16,-3 1 0 0,-1-2 0 0,-1 7 0 15,2-4 0-15,-2 1 0 0,3 3 0 0,-1-3 0 16,2 0 0-16,0-5 0 0,2 4 0 0,-2-3 0 15,1-3 0-15,4 0 0 0,0-1 0 0,0-4 0 16,0 1 0-16,4-2 0 0,-1 0 0 0,5-3 0 0,-4-3 0 16,3 2 0-16,0-1 0 0,3-3 0 0,3 0 0 15,1 0 0-15,-5 1 0 0,4 1 0 0,-4 1 0 16,4 2 0-16,-6-1 0 0,-1 4 0 0,1 0 0 16,-5 1 0-16,2 3 0 0,-2 1 0 0,-4-1 0 15,1 3 0-15,-2-2 0 0,-1 2 0 0,0 2 0 16,-1-2 0-16,1 0 0 0,3-4 0 0,-1 4 0 15,1-2 0-15,2-4-61 0,-2 3-563 0,2-1-97 16,3-4-411-16,0 0-1224 0,3 0 542 0</inkml:trace>
  <inkml:trace contextRef="#ctx0" brushRef="#br0" timeOffset="202401.42">30090 11899 8 0,'17'-21'431'0,"-6"4"32"0,-2-1 23 15,5 3 32-15,-5 4 15 0,-1-5 23 0,1 6 30 16,-3-1 6-16,-1 4-16 0,4 0-25 0,-1 1-31 15,2 0-32-15,0 3-30 0,-1 3-25 0,4 0-25 16,-1 3-35-16,0-1-162 0,0 3-211 0,3 3 0 16,-1 2 0-16,-5 3 0 0,5 0 0 0,-5 2 0 15,-4 1 0-15,2 0 0 0,-1 2 0 0,-5 0 0 16,3 0 0-16,-5 0 0 0,-2 2 0 0,-2-3 0 16,3-1 0-16,-5 0 0 0,3-5 0 0,-1-1 0 15,0-1 0-15,-4-1 0 0,4-2 0 0,1-1 0 16,-1-3 0-16,3-2 0 0,2 0 0 0,0 0 0 15,0 0 0-15,-2-12 0 0,6 3 0 0,3-1 0 16,-1 0 0-16,9-6 0 0,-2 0 0 0,9-3 0 16,-2-4 0-16,0 5 0 0,4-2 0 0,-1 2 0 0,1 3 0 15,-5 8 0-15,-10 1 0 0,3 0 0 16,-3 5 0-16,-2 0 0 0,2 3 0 0,-4 0 0 0,-2 4 0 16,-2 2 0-16,0 3 0 0,-1 2 0 0,3 4 0 15,-3 1 0-15,1-2 0 0,2 4 0 0,-1-2 0 16,7 0 0-16,0-3 0 0,4-2 0 0,4 1 0 15,-1-3 0-15,9 0 0 0,1-2 0 0,-3-6 0 16,-3-3 0-16,10 2 0 0,-8-5 0 0,5-2 0 16,-2-3 0-16,-7 0 0 0,0-4 0 0,3-6 0 15,-7 3 0-15,5-9 0 0,-4 0 0 0,-1-2 0 16,-5-3 0-16,0 5 0 0,-4 3 0 0,0 2 0 16,-5 2 0-16,2 2 0 0,-4 4 0 0,-3 4 0 15,0 2 0-15,3 4 0 0,2 1 0 0,-16 7 0 16,5 3 0-16,1 5 0 0,-6 9 0 0,10-4 0 15,-1 7 0-15,6-1 0 0,1-1 0 0,4 2 0 16,1-8 0-16,8 6 0 0,2-3 0 0,-1-9 0 16,4 5 0-16,1-9 0 0,9 1 0 0,3-3 0 15,-2-4 0-15,-2-3 0 0,4 0 0 0,-2-1 0 16,1-4 0-16,-1-1 0 0,1-2 0 0,-1-4 0 16,0-2 0-16,-2 0 0 0,1-1-15 0,-1-4-3 15,1-2 19-15,-1-2 28 0,-3 0-26 0,-7 10-3 16,-2-1 0-16,-6 4 0 0,2-3 0 0,-8 2 0 15,1 8 0-15,-1-3 0 0,-2 5 0 0,-1 1 0 16,-13 0 0-16,4 7 0 0,-5-3 0 0,-1 8 0 16,-7 4 0-16,3 1 0 0,-4-2 0 0,3 3 0 0,2 0 0 15,-2 0 0-15,6-4 0 0,0-2 0 0,3 0 0 16,1-3 0-16,2-3 0 0,2 2 0 16,0-2 0-16,3-4 0 0,-2 0 0 0,5-2 0 15,0 0 0-15,0 0 0 0,-7-11 0 0,10 2 0 0,-2 0 0 16,5 0 0-16,-1-5 0 0,4-2 0 0,2-1 0 15,7-6 0-15,-3 4 0 0,-1 3 0 0,-1 3 0 16,-1 1 0-16,-3 6 0 0,3-2 0 16,-6 4 0-16,3 2 0 0,0 4 0 0,-5 3 0 0,1-1 0 15,5 3 0-15,-6 2 0 0,4 1 0 16,-3 1 0-16,1 3 0 0,5 1 0 0,-6-4 0 0,6 1 0 16,1 1 0-16,-5-4 0 0,11 2 0 15,-4-2 0-15,4-2 0 0,-2-4 0 0,1 3 0 0,0-5 0 16,2-1 0-16,-2-4 0 0,1-1 0 0,-3-2 0 15,-1-2 0-15,4-2 0 0,-5-3 0 0,5-7 0 16,-3 0 0-16,4-2 0 0,0-3 0 0,3-2 0 16,2-14 0-16,3-1 0 0,0 2 0 0,-1-6 0 15,2 1 0-15,-3 2 0 0,-8 14 0 0,-2 4 0 16,-8 7 0-16,2 1 0 0,-4 7 0 0,-3 1 0 16,2 7 0-16,-4 0 0 0,0 3 0 0,0 0 0 15,-10 22 0-15,2-5 0 0,-7 14 0 0,3 0 0 16,-3 11 0-16,2-8 0 0,-2 12 0 0,1 0 0 15,0-2 0-15,6-12 0 0,4 1 0 0,-2-3 0 16,2-3 0-16,3-2 0 0,1-8 0 0,1-1 0 16,4-6 0-16,0-2 0 0,6-2 0 0,1-2 0 15,1-2 0-15,5-2 0 0,-1-7 0 0,2 2 0 16,-1-2 0-16,2-1 0 0,-1-2 0 0,-2-2 0 0,-2 2 0 16,-1 2 0-16,-6 4 0 0,-2 0 0 0,-2 1 0 15,-4 3 0-15,0 0 0 0,0 0-1366 16,-33 14-1478-16,9 1 654 0</inkml:trace>
  <inkml:trace contextRef="#ctx0" brushRef="#br0" timeOffset="203217.46">30256 12928 216 0,'-14'-3'764'0,"6"1"-35"15,5-2-49-15,1 2-18 0,5-4-30 0,7 1-28 16,4-5-30-16,11-4-34 0,3 2-41 0,5 0-41 16,3-1-48-16,15-9-43 0,-4 1-32 0,0-1-34 15,3-4-28-15,-1-2-126 0,-5-5-147 0,-3-3 0 16,0 0 0-16,-5-2 0 0,0 6 0 0,-14 6 0 0,-2 0 0 16,-7 1 0-16,-7 9 0 0,-3 3 0 0,-6 4 0 15,-3 0 0-15,-8-3 0 0,-3 9 0 16,-10 1 0-16,4 5 0 0,-9 2 0 0,4 4 0 15,-2 3 0-15,4 4 0 0,2 4 0 0,4-1 0 0,9 1 0 16,-2 1 0-16,4 4 0 0,8-5 0 0,2 5 0 16,10-1 0-16,-2-6 0 0,4 3 0 15,3 2 0-15,2-1 0 0,2-1 0 0,-3 0 0 0,-4-4 0 16,1-2 0-16,-3 2 0 0,-1-1 0 0,-5-2 0 16,1 2 0-16,-6-1 0 0,0-2 0 0,-2-1 0 15,-2 1 0-15,-6 1 0 0,1-6 0 0,0 2 0 16,-6 1 0-16,1-3 0 0,1-2 0 0,0-4 0 15,-7 5 0-15,7-5 0 0,-2-1 0 0,3-1 0 16,2-1 0-16,-4-4 0 0,5 4 0 0,1-3 0 16,3 1 0-16,4-4 0 0,1-2 0 0,1 1 0 15,8-1 0-15,4-1 0 0,15-7 0 0,-2-1 0 16,3-3 0-16,4 1 0 0,13-8 0 0,-2 0 0 16,-2-4 0-16,3 0 0 0,-4-2 0 0,-2 4 0 15,-12 10 0-15,1-1 0 0,-2 3 0 0,-7 0 0 16,-4 3 0-16,-7 5 0 0,1 1 0 0,-3-2 0 15,-2 3 0-15,-3-1 0 0,1 3 0 0,-5 3 0 16,1 0 0-16,2 3 0 0,-8-1 0 0,8 1 0 16,-17 7 0-16,8 0 0 0,2 3 0 0,-5 3 0 0,2 4 0 15,0-1 0-15,-3 8 0 0,1 1 0 0,7-3 0 16,-1 4 0-16,2-7 0 0,0 6 0 16,0-1 0-16,4-5 0 0,-1-2 0 0,6 2 0 15,-5-1 0-15,4-6 0 0,5 5 0 0,-3-2 0 0,3-5 0 16,3 3 0-16,-2-7 0 0,-1 0 0 15,1 1 0-15,3-3 0 0,4-1 0 0,-3-1 0 16,-3-3 0-16,3-1 0 0,2-3 0 0,-2 1 0 16,2-3 0-16,3-1 0 0,-2-2 0 0,1-1 0 0,-3 3 0 15,1-4 0-15,-2 2 0 0,-3 2 0 16,-3-1 0-16,-3 5 0 0,0-1 0 0,-1 0 0 16,0 2 0-16,-2 2 0 0,-2 1 0 0,0 0 0 15,0 0 0-15,-5 17 0 0,4-9 0 0,0 7 0 0,-2-5 0 16,1 2 0-16,2-2 0 0,1 1 0 0,1 0 0 15,1-1 0-15,1-2 0 0,2-1 0 0,1-1 0 16,2-1 0-16,-3-3 0 0,1-2 0 0,0-2 0 16,3-3-723-16,-5 1-522 0,2-2-1349 0,0-2 597 15</inkml:trace>
  <inkml:trace contextRef="#ctx0" brushRef="#br0" timeOffset="203367.44">31519 12609 5112 0,'6'-28'450'0,"-3"2"-105"0,-5 8-18 16,1 2 12-16,0 0 6 0,1 4-5 0,-1 4-16 15,1-1-23-15,-3 4-37 0,2-4-220 0,0 3-44 16,1 4 0-16,0 2 0 0,0 0 0 0,0 0 0 16,0 0 0-16,11 9 0 0,-7 1 0 0,5 6 0 15,-5-1-606-15,0 2-659 0,2-1-1369 0,0 4 606 16</inkml:trace>
  <inkml:trace contextRef="#ctx0" brushRef="#br0" timeOffset="203950.26">31768 12894 3203 0,'6'-4'480'0,"5"-2"-58"16,-2 1-28-16,1-2-32 0,-4-1 1 0,-2-1 5 15,1-2-11-15,-1 0-18 0,0-1-25 0,-3-4-4 16,-1 1-9-16,-1 1-7 0,-3 3-15 0,-4-4-10 16,3 5-133-16,-2 3-136 0,-4 2 0 0,0-1 0 15,-4 5 0-15,-3 3 0 0,-3 5 0 0,-3 4 0 16,-3 4 0-16,-1 2 0 0,-2 2 0 0,4 3 0 15,0 1 0-15,3-3 0 0,6 2 0 0,7-5 0 16,4-4 0-16,2 1 0 0,2-2 0 0,5 0 0 16,8 1 0-16,-1-7 0 0,3-2 0 0,2-3 0 15,3-1 0-15,2-5 0 0,8 0 0 0,-10-1 0 16,5-8 0-16,-4 2 0 0,6-6 0 0,-5-1 0 16,3-3 0-16,-4-2 0 0,2-3 0 0,1-1 0 15,-1-4 0-15,7-11 0 0,-1 2 0 0,-1-5 0 16,-7 15 0-16,-1-2 0 0,0 2 0 0,-2 5 0 15,-4 0 0-15,-4 12 0 0,-3 2 0 0,-3 9 0 16,1-1 0-16,-1 4 0 0,-2 0 0 0,0 0 0 0,-18 24 0 16,9 1 0-16,-4 6 0 0,0 1 0 15,0 1 0-15,0 15 0 0,3-2 0 0,5-14 0 16,1 2 0-16,3-6 0 0,3 2 0 0,2 1 0 0,1-13 0 16,3 0 0-16,1-3 0 0,3-2 0 0,1-1 0 15,4-2 0-15,0-3 0 0,4-3 0 16,-2-8 0-16,-1 4 0 0,0-4 0 0,0 0 0 0,-1-1 0 15,-2-7 0-15,0 0 0 0,0-1 0 0,-2-2 0 16,6-5 0-16,-6 3 0 0,2-7 0 0,-3 1 0 16,-1 5 0-16,-4 2 0 0,0-1 0 0,0 2 0 15,-2 5 0-15,-5 0 0 0,0 4 0 16,0 2 0-16,0 4 0 0,-9 2 0 0,9-2 0 0,-15 11 0 16,7 0 0-16,-2 5 0 0,6 2 0 0,2-1 0 15,-1 4 0-15,3-1 0 0,3-1 0 0,1-2 0 16,3-3 0-16,-2-2 0 0,4 2 0 0,2-1 0 15,0-8 0-15,3 1-534 0,-1-2-14 0,-3-1-10 16,3-3-2-16,0 0-6 0,2-6-339 0,4 4-979 16,-1-1 434-16</inkml:trace>
  <inkml:trace contextRef="#ctx0" brushRef="#br0" timeOffset="204052.16">32415 12889 3105 0,'20'-7'-169'15,"-5"0"119"-15,2 0 77 0,-2-3 55 0,-3 4 53 16,-2 0 74-16,3 0 42 0,-8 4 42 0,3-2 33 16,-2 2 4-16,2-2-6 0,-3 3-17 0,-5 1-21 15,0 0-35-15,9 5-21 0,-6-3-49 0,-3 2-65 16,0-4-89-16,-3 9-144 0,0 1-133 0,-2-3-213 15,4 3-443-15,-4-2-980 0,-3 2 433 0</inkml:trace>
  <inkml:trace contextRef="#ctx0" brushRef="#br0" timeOffset="204250.63">31464 13208 763 0,'-14'0'794'0,"2"2"-17"15,7 0-6-15,5 2-6 0,0-4-40 0,9 5-49 16,7-3-65-16,12-1-53 0,5 5-70 0,6-3-65 0,15 1-86 16,-13 1-76-16,10-7-92 0,-11 4-96 0,12-2-88 15,-15 0-116-15,0 3-102 0,-7-6-102 16,-2 3-95-16,-9 4-81 0,-1-3-84 0,-9 3-396 16,-3-2-1072-16,-2-1 474 0</inkml:trace>
  <inkml:trace contextRef="#ctx0" brushRef="#br0" timeOffset="204419.74">31740 13266 261 0,'-54'0'171'0,"2"0"73"15,12 2 43-15,-16-1 40 0,22-1 46 16,4 1 43-16,1 6 36 0,8-5 38 0,9 1 19 16,1 1 31-16,1 0 15 0,8 1-4 0,4 0-14 0,3 3-29 15,9 3-25-15,13 2-50 0,1-3-35 0,5-3-42 16,2 2-56-16,3-3-300 0,16 2 0 0,-18-2 0 16,2-4 0-16,13 4 0 0,-16-2 0 0,3-4 0 15,-6 0 0-15,-10-3 0 0,-3 0-406 0,-6 3-257 16,-7-2-524-16,3-1-1287 0,-4 1 570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55:04.153"/>
    </inkml:context>
    <inkml:brush xml:id="br0">
      <inkml:brushProperty name="width" value="0.05292" units="cm"/>
      <inkml:brushProperty name="height" value="0.05292" units="cm"/>
      <inkml:brushProperty name="color" value="#00B050"/>
    </inkml:brush>
  </inkml:definitions>
  <inkml:trace contextRef="#ctx0" brushRef="#br0">2949 5049 33 0,'-13'-4'486'0,"2"-1"8"16,-1 3 20-16,1 0 20 0,1 1-4 0,-1-1-13 0,4 0-14 16,0 0-26-16,1 1-15 0,6 1-35 15,-7-1-25-15,7 1-26 0,-7-3-19 0,7 3-31 16,0 0-11-16,-1-2-9 0,1 2-10 0,0 0-12 16,23-4-8-16,-9 3-16 0,5-1-244 0,14 0-16 0,3-1 0 15,19 2 0-15,4-1 0 0,3-1 0 0,29 1 0 16,1 3 0-16,0-1 0 0,3 1 0 15,1-1 0-15,-4-4 0 0,0 2 0 0,1 1 0 16,-1-1 0-16,1-1 0 0,-30 4 0 0,1-4 0 16,-2 1 0-16,0-1 0 0,-9 2 0 0,-12-1 0 0,-4-1 0 15,-5-1 0-15,-15 2 0 0,-3 1 0 0,-4 1 0 16,-2 0 0-16,-2 0 0 0,-6 0 0 0,0 0 0 16,0 0 0-16,0 0 0 0,-41 1-370 0,13 4-122 15,-4 1-59-15,-1-2-60 0,-4 0-418 0,-3 1-1113 16,2 1 494-16</inkml:trace>
  <inkml:trace contextRef="#ctx0" brushRef="#br0" timeOffset="299.97">3295 5152 466 0,'-35'1'496'16,"4"0"24"-16,3-1 33 0,8-1 30 0,7 0-3 15,1-2-22-15,2 1-22 0,4 1-31 16,2-2-31-16,1 1-38 0,3 2-39 0,13-7-28 15,0 0-26-15,12-2-31 0,7 1-31 0,8 0-19 16,17-2-24-16,1 4-28 0,33-7-138 0,-33 8-72 0,8 0 0 16,27-2 0-16,-27 4 0 0,34 1 0 0,-36-3 0 15,1 0 0-15,0 4 0 0,-1 0 0 16,-1 0 0-16,-6-1 0 0,-2 1 0 0,-19-1 0 0,0-2 0 16,-8 3 0-16,-8 0 0 0,0 1 0 0,-6 0 0 15,-4-2 0-15,-1 1 0 0,-4 0 0 0,0 1 0 16,-5 0 0-16,9 0 0 0,-4 1 0 0,-5-1 0 15,0 0 0-15,0 0 0 0,10 0 0 0,-10 0 0 16,9 1 0-16,-9-1-259 0,13 0-467 0,0 0-475 16,-3 2-1302-16,4-4 576 0</inkml:trace>
  <inkml:trace contextRef="#ctx0" brushRef="#br0" timeOffset="1592.65">14190 5266 375 0,'2'-3'548'0,"-2"3"-13"0,4-4 8 15,-3 1-12-15,-1 3-8 0,0-6-13 0,0 6-19 16,2-4-27-16,-2 4-40 0,0 0-25 0,0 0-11 0,0 0-23 15,0 0-22-15,12 9-21 0,-6-4-27 0,-1 3-16 16,3 1-20-16,5 4-23 0,2-1-19 0,3-1-73 16,4 3-144-16,5 0 0 0,-1-3 0 0,4-4 0 15,1 0 0-15,2-3 0 0,4 0 0 0,0-1 0 16,0-3 0-16,1-1 0 0,1-2 0 0,-5 0 0 16,8-3 0-16,-6 0 0 0,0-3 0 0,-2-5 0 15,-2 1 0-15,2-1 0 0,-5 3 0 0,-5 2 0 16,-7 1 0-16,1 3 0 0,-8 2 0 0,0 2 0 15,-2-2 0-15,-3 3 0 0,4 3 0 0,-1 0 0 16,-2 4 0-16,6 8 0 0,-1-2 0 0,-6-1 0 16,4 3 0-16,-2 2 0 0,3-1 0 0,1-1 0 15,-2-1 0-15,1-1 0 0,4 0 0 0,8 3 0 16,-4-7 0-16,1 0 0 0,9 1 0 0,-6-4 0 16,7-3 0-16,3-1 0 0,-2-3 0 0,3-1 0 15,-1-1 0-15,1-6 0 0,0 1 0 0,-1-7 0 16,0-2 0-16,0 0 0 0,1 2 0 0,1-2 0 15,-6 4 0-15,-1 1 0 0,-7 3 0 0,-1 3 0 0,-1-1 0 16,-2 5 0-16,0 2 0 0,-7-1 0 16,4 2 0-16,-3 1 0 0,0 4 0 0,4-1 0 15,-5-1 0-15,2 2 0 0,-1 1 0 0,0 0 0 16,2 0 0-16,-2-1 0 0,2-2 0 0,8 2 0 0,-9-4 0 16,8 2 0-16,9-3 0 0,-8-3 0 0,6-1 0 15,-4 0 0-15,10-1 0 0,-3-3 0 0,1 0 0 16,2-7 0-16,-3 2 0 0,1-2 0 15,4 3 0-15,1-5 0 0,-3 2 0 0,-2 2 0 0,0 1 0 16,-5 2 0-16,-3 3 0 0,-3 0 0 0,-6 3 0 16,-2 3 0-16,2 2 0 0,0 0 0 0,-4 0 0 15,0 2 0-15,-1 3 0 0,0 1 0 0,1 2 0 16,-1 2 0-16,1-3 0 0,3 4 0 0,-1 1 0 16,4-3 0-16,2 0 0 0,0-2 0 0,3-1 0 15,-1 1 0-15,-1-1 0 0,10 0 0 0,0-2 0 16,-8-4 0-16,8 3 0 0,0-1 0 0,1-4 0 15,-6-1 0-15,-4 1 0 0,8-6 0 0,-4 5 0 16,9-5 0-16,-2 1 0 0,-2-4 0 0,4-5 0 16,-2 2 0-16,-2-1 0 0,7-1 0 0,-7 0-168 15,4 3-599-15,-1 3-443 0,-1 0-1310 0,4 2 580 0</inkml:trace>
  <inkml:trace contextRef="#ctx0" brushRef="#br0" timeOffset="1725.74">17839 5380 148 0,'3'1'509'0,"-3"-1"6"16,2 4 8-16,-2-4-12 0,4 3-27 0,-4-3-53 0,0 0-46 15,0 0-61-15,0 0-88 0,0 0-126 0,0 0-157 16,0 0-191-16,0 0-411 0,0 0-703 0,0 0 312 16</inkml:trace>
  <inkml:trace contextRef="#ctx0" brushRef="#br0" timeOffset="2976.21">3657 5988 224 0,'0'-9'443'0,"-1"-1"28"0,-2 2 5 16,3 0 9-16,-1 1 4 0,1 4-6 0,0-2-32 15,0-1-18-15,-4 1-29 0,4 5-39 0,0-3-32 16,0 3-7-16,0 0-27 0,0 0-12 0,0 0-11 16,13 9-12-16,-8 0-17 0,-1 0-28 0,5 4-15 15,-3 1-17-15,2 0-19 0,4 1-12 0,-1 1-15 16,0 1-31-16,1 0-1 0,-1-5-8 0,4 0-61 0,-2 2-40 15,2-6 0-15,1 1 0 0,0-4 0 16,-2-4 0-16,-2 1 0 0,10-2 0 0,-4-3 0 16,4 0 0-16,6-4 0 0,-8-1 0 0,3-5 0 15,2-1 0-15,0-1 0 0,-1 0 0 0,-3-4 0 16,-2 1 0-16,-1 5 0 0,-4 1 0 0,0 1 0 16,-2 5 0-16,-5 0 0 0,2-1 0 0,-1 4 0 15,-2 2 0-15,3 2 0 0,3 3 0 0,-2 2 0 16,-1 1 0-16,2 2 0 0,-2 0 0 0,4 6 0 0,1-3 0 15,-1 1 0-15,-4-1 0 0,5 1 0 0,-5 1 0 16,2 1 0-16,2-4 0 0,-3-3 0 0,2 0 0 16,1 1 0-16,-3-5 0 0,4 0 0 0,-1-1 0 15,1-3 0-15,-1-1 0 0,6-3 0 0,0 0 0 16,0-3 0-16,0-1 0 0,-2 0 0 0,2-4 0 16,-2 1 0-16,6-6 0 0,-7 5 0 0,5-4 0 15,-7 3 0-15,-1 2 0 0,-2 4 0 0,-2 1 0 16,-1 0 0-16,2 1 0 0,-4 1 0 0,2 4 0 15,1 0 0-15,1 3 0 0,0 1 0 0,2-1 0 16,-2 2 0-16,4 5 0 0,-1-1 0 0,1 1 0 16,4-2 0-16,0-2 0 0,0 4 0 15,0-2 0-15,2-1 0 0,0-2 0 0,-2 3 0 0,0-5 0 16,-1-3 0-16,2 2 0 0,-5-2 0 0,8-4 0 16,-4 1 0-16,-2-5-1366 0,5 2-1478 0,7-2 654 15</inkml:trace>
  <inkml:trace contextRef="#ctx0" brushRef="#br0" timeOffset="3659.45">7535 5943 9 0,'-12'-1'433'0,"1"-2"8"16,4 3 20-16,-3-1 19 0,4 4 4 0,6-3-11 15,-11-3-16-15,11 3-18 0,-7 1-13 0,7-1-3 16,0 0-27-16,-8-1-7 0,8 1-7 0,0 0 3 16,0 0-13-16,26 0-19 0,-6-4-21 0,12 4-16 15,4-1-12-15,17-1-12 0,9-1-148 0,3 2-144 16,30-2 0-16,0 5 0 0,6-2 0 0,-1-1 0 15,16-3 0-15,2 1 0 0,2 4 0 0,4-1 0 16,-6 1 0-16,7 0 0 0,-15-6 0 0,1 2 0 0,-1 3 0 16,-9-5 0-16,-3 7 0 0,-33-6 0 0,1 0 0 15,-1 1 0-15,-8 0 0 0,-2 0 0 0,-14 0 0 16,-9-2 0-16,-4 4 0 0,-9 0 0 0,0-1 0 16,-6 0 0-16,-4-2 0 0,-1 4 0 0,-3-1 0 15,-5 1 0-15,8 1 0 0,-8-1 0 0,0 0 0 16,0 0 0-16,0 0 0 0,-23 8 0 15,10-5 0-15,-13 4-569 0,6 2-119 0,-15-1-468 0,2 2-1252 16,0 2 554-16</inkml:trace>
  <inkml:trace contextRef="#ctx0" brushRef="#br0" timeOffset="4026.53">7880 6221 346 0,'-54'-1'495'0,"18"3"22"0,6-2 30 16,0-3 28-16,12 1 11 0,7 2-5 0,0-1-24 16,6 1-34-16,-2-2-26 0,7 2-20 0,0-5-20 15,0 5-13-15,21-5-16 0,10 0-29 0,5 1-18 0,20-3-19 16,6 4-343-16,1 1-19 0,41-4 0 16,-1 6 0-16,5-7 0 0,0 7 0 0,2 1 0 15,7 2 0-15,0-3 0 0,-2-3 0 0,-1 3 0 16,-2-1 0-16,6 1 0 0,-2-3 0 0,-8-3 0 15,-6 4 0-15,0-1 0 0,-37 1 0 0,-5 0 0 16,2-2 0-16,-9-2 0 0,-18 2 0 0,-1 2 0 16,1 0 0-16,-16-2 0 0,3-1 0 0,-8 2 0 0,-1-1 0 15,-3 3 0-15,-4-2 0 0,1 1 0 0,-2 1 0 16,-3-1 0-16,-2 2 0 0,9-2 0 16,-9 2 0-16,5-1 0 0,-5 1 0 0,0 0 0 15,0 0 0-15,9 3 0 0,-9-3 0 0,4 3 0 0,-1-1 0 16,-2 1 0-16,2 0 0 0,-3-3 0 0,5 5 0 15,-5-5-1366-15,10 2-1478 0,-10-2 654 0</inkml:trace>
  <inkml:trace contextRef="#ctx0" brushRef="#br0" timeOffset="4192.46">10530 6228 6611 0,'-4'6'228'0,"0"-5"-11"0,1 1 95 16,-4 0 60-16,5 1-6 0,2-3-281 0,-10 2-85 15,10-2 0-15,-9 1 0 0,6-1 0 0,3 0 0 16,-6 1 0-16,6-1 0 0,0 0 0 0,0 0 0 16,0 0-397-16,15 3-357 0,-11 0-420 0,2-1-1271 15,-6-2 563-15</inkml:trace>
  <inkml:trace contextRef="#ctx0" brushRef="#br0" timeOffset="8309.25">12215 7558 341 0,'-3'-2'547'16,"-2"-1"10"-16,1-1 22 0,0 0 10 0,4 4-13 0,-2-2-26 15,2 2-18-15,-4-4-32 0,4 4-25 0,0 0-31 16,-4-1-30-16,4 1-27 0,0 0-11 15,0 0-14-15,0 0-5 0,17 1-17 0,-3-2-75 0,5 2-265 16,13 0 0-16,6-1 0 0,15 2 0 0,7-2 0 16,0 2 0-16,32 4 0 0,-3 0 0 0,6-4 0 15,-4 0 0-15,3 5 0 0,2-3 0 0,-5-4 0 16,5 3 0-16,-3 2 0 0,1-4 0 0,-26 2 0 16,-3 2 0-16,27-5 0 0,-33 0 0 0,-3-3 0 15,-4 1 0-15,-13 0 0 0,-2 0 0 0,-5-3 0 16,-13 2 0-16,3 2 0 0,-5-4 0 0,-7 3 0 15,0-1 0-15,-5 0 0 0,1 2 0 0,-2-2 0 16,-4 3 0-16,0-6 0 0,0 6 0 0,-14-3 0 16,4 3 0-16,-8 3 0 0,2 0-703 0,-5-1-545 0,-7 2-1352 15,-1 3 598-15</inkml:trace>
  <inkml:trace contextRef="#ctx0" brushRef="#br0" timeOffset="8710.09">12440 7792 321 0,'-39'-7'535'0,"1"1"19"15,5 2 35-15,3-3 12 0,11 3-9 0,-1-4-18 16,3 6-17-16,3-2-14 0,8 2-20 0,-3-3-27 16,0 1-29-16,4 1-28 0,2-1-25 0,3 4-25 15,3-4-28-15,1-2-125 0,6 2-236 0,8 0 0 16,8-2 0-16,8 3 0 0,0 0 0 0,7-3 0 15,12 4 0-15,10 0 0 0,0 0 0 0,34 0 0 16,-5 4 0-16,0-2 0 0,9 5 0 0,-5 2 0 16,-4-6 0-16,4 2 0 0,-4-1 0 0,5 1 0 15,-31 0 0-15,28-5 0 0,-33 2 0 0,3 0 0 16,1-2 0-16,-6 2 0 0,-8-4 0 0,-14 4 0 16,1 0 0-16,-6-3 0 0,-5-2 0 0,-9 0 0 15,-5 4 0-15,0-1 0 0,-2 0 0 0,-2 1 0 16,-4-1 0-16,-1-1 0 0,0 2 0 0,-4 1 0 15,9-3 0-15,-9 3 0 0,5-2 0 0,-5 2 0 16,0 0 0-16,0 0 0 0,9 1 0 0,-9-1 0 16,5 4 0-16,-5-4 0 0,5 5 0 0,-5-5 0 15,7 2 0-15,-5-1 0 0,-2-1 0 0,10 1 0 16,-10-1-1366-16,7-2-1478 0,-1-1 654 0</inkml:trace>
  <inkml:trace contextRef="#ctx0" brushRef="#br0" timeOffset="8879.6">14558 7653 481 0,'-15'-6'637'0,"6"3"5"0,3 0 36 0,-4 1 15 16,3-1-28-16,2 1-51 0,1 0-60 0,4 2-62 0,-5-4-47 16,5 4-79-16,0 0-75 0,0 0-92 15,0 0-114-15,-5 8-145 0,5-8-169 0,5 7-185 0,-5-7-610 16,4 3-1108-16,-4-3 490 0</inkml:trace>
  <inkml:trace contextRef="#ctx0" brushRef="#br0" timeOffset="9159.44">16297 7394 7522 0,'0'0'96'0,"-13"-4"46"0,4 1-78 0,1-1-27 0,3 3-26 16,0-3 0-16,0 3 19 0,-3 0 0 0,8 1 12 16,-5-4-5-16,5 4-6 0,-8 0-2 0,8 0 3 15,-2 9-2-15,-1-3-43 0,2-3-34 0,1 4-66 16,-3 3-65-16,3-3-87 0,0 0-95 0,-1-1-94 15,-1 0-102-15,0 1-471 0,-3-2-1112 0,4 0 493 16</inkml:trace>
  <inkml:trace contextRef="#ctx0" brushRef="#br0" timeOffset="14842.74">1447 9796 304 0,'-3'-6'506'0,"3"1"23"0,-3 3 15 0,0-4 5 15,3 6-20-15,0-5-30 0,0 5-24 0,-3-4-34 16,3 4-12-16,0 0-37 0,0 0 0 16,0 0 1-16,0 0-6 0,6 13-12 0,-2-4-18 0,1 1-18 15,0 4-32-15,-1-3-12 0,1 0-146 0,0 7-149 16,0-1 0-16,4 1 0 0,0-1 0 0,3-1 0 15,-2-1 0-15,-1 2 0 0,5-4 0 0,3 0 0 16,-2-3 0-16,3-1 0 0,0-4 0 0,3-3 0 16,0-2 0-16,12-1 0 0,0-1 0 0,2-6 0 15,-5-5 0-15,2 2 0 0,-2-4 0 0,3 0 0 16,-4 0 0-16,1 0 0 0,-7 0 0 0,0 1 0 16,-8 4 0-16,1 0 0 0,-3 2 0 0,-3 1 0 15,-5 5 0-15,1-1 0 0,0 0 0 0,-2 1 0 16,0 1 0-16,-4 1 0 0,0 0 0 0,10 4 0 15,-6 0 0-15,0-1 0 0,1 4 0 0,0-4 0 16,-1 5 0-16,1-1 0 0,0 0 0 0,3 0 0 16,0-2 0-16,-2-2 0 0,4 4 0 0,3-4 0 15,-4 0 0-15,4-1 0 0,5-2 0 0,-8-2 0 16,9 1 0-16,-5-1 0 0,0-4 0 0,14 0 0 16,-9-1 0-16,1 1 0 0,0-2 0 0,-5-1 0 15,11-3 0-15,-9 7 0 0,-1-2 0 0,1 1 0 16,-7 3 0-16,-1 0 0 0,0 3 0 0,0-2 0 15,-2 0 0-15,-1 1 0 0,-6 1 0 0,11 1 0 16,-5 3 0-16,2-2 0 0,-3 2 0 0,0-1 0 16,4-1 0-16,-4 1 0 0,3 0 0 0,5 3 0 0,-2-5 0 15,1 0 0-15,3 1 0 0,-2-2 0 0,1-2 0 16,4-2 0-16,2 0 0 0,-8 1 0 16,3-5-1366-16,1 2-1478 0,-2-3 654 0</inkml:trace>
  <inkml:trace contextRef="#ctx0" brushRef="#br0" timeOffset="15742.16">10004 9785 273 0,'-5'-2'523'0,"-3"-3"30"0,4 3 21 0,-1-1 3 0,1 2 11 16,4 1-20-16,-2-3-9 0,2 3-19 0,0 0-9 15,-8-1-6-15,8 1-21 0,0 0-22 0,-4-3-27 16,4 3-20-16,0 0-16 0,13-6-334 0,-3 3-85 16,4 1 0-16,8-1 0 0,9-1 0 0,4 0 0 15,15 2 0-15,-9 2 0 0,22-1 0 0,2-2 0 16,24 5 0-16,5 1 0 0,-32-2 0 0,34 4 0 15,-4-3 0-15,-28-2 0 0,33 3 0 0,-7-3 0 16,-25-2 0-16,-3-1 0 0,1 8 0 0,-8-7 0 16,0-1 0-16,-17-1 0 0,-6 0 0 0,0 1 0 15,-13 1 0-15,-2-2 0 0,-7 1 0 0,0-1 0 16,-3 1 0-16,-6-3 0 0,-1 3 0 0,-5-2 0 0,-8 1 0 16,-5 0 0-16,-9 0 0 0,-3 2 0 15,-7 2-180-15,-3 0-480 0,-14 3-566 0,2-2-1327 16,1 3 588-16</inkml:trace>
  <inkml:trace contextRef="#ctx0" brushRef="#br0" timeOffset="16059.48">10103 9894 79 0,'-54'2'463'0,"18"3"-17"0,4-3 41 0,1-1 39 0,12 1 21 16,1-4 24-16,0 2-10 0,7-1 5 0,4 1-20 15,-2-5-25-15,4 5-28 0,5 0-28 16,0-5-23-16,0 5-14 0,19-7-27 0,-2 3-23 0,15 1-107 15,6-1-271-15,18 2 0 0,-3-2 0 0,7 3 0 16,3 0 0-16,29-2 0 0,2 4 0 0,-4 1 0 16,-26 0 0-16,33 0 0 0,-7 1 0 0,1-4 0 15,-22 0 0-15,28 2 0 0,-34-2 0 0,27 4 0 16,-29-4 0-16,-3-1 0 0,-1-1 0 0,-17 1 0 16,0 3 0-16,-7-7 0 0,-3 4 0 0,-10-1 0 0,-3-1 0 15,-2 2 0-15,-6-2 0 0,-2 2 0 16,-2 1 0-16,1-1 0 0,-5-2 0 0,1-1 0 15,-2 5 0-15,0 0 0 0,-8-6 0 0,4 4 0 0,-1 1 0 16,-1-2 0-16,-1 3 0 0,7 0 0 0,-11-3-1366 16,7 2-1478-16,4 1 654 0</inkml:trace>
  <inkml:trace contextRef="#ctx0" brushRef="#br0" timeOffset="16209.68">11744 9935 445 0,'-2'4'546'0,"2"-4"20"15,-8 4 32-15,2-6 24 0,2 5-15 0,-1-2-28 16,5-1-41-16,-13 2-43 0,9 0-56 0,4-2-46 16,-5 1-61-16,5-1-77 0,0 0-70 0,0 0-138 15,-1-9-138-15,1 9-157 0,9-4-164 0,-3 2-160 16,4-5-316-16,2 2-961 0,2-4 425 0</inkml:trace>
  <inkml:trace contextRef="#ctx0" brushRef="#br0" timeOffset="17428.58">16143 9756 139 0,'-2'-2'420'0,"2"2"34"0,-7-4 19 0,5 2 10 0,2 2 0 16,-5-2-13-16,5 2-6 0,0 0-20 0,-7-3-20 15,7 3-14-15,0 0-15 0,0 0-7 0,-1 10-12 16,1-7-9-16,1 3-19 0,-1 1-17 0,4 0-26 16,-1 2-10-16,-1-3-14 0,2 4-22 0,2-1-77 15,5 5-182-15,-1-6 0 0,5 0 0 0,3-1 0 16,0 2 0-16,10 0 0 0,0 0 0 0,4-4 0 16,-1-8 0-16,1 6 0 0,-1-4 0 0,-1-2 0 15,2 1 0-15,-1-4 0 0,-2 0 0 0,1-2 0 16,-2 0 0-16,1-4 0 0,-3-1 0 0,3 1 0 15,-5-1 0-15,-2 0 0 0,-2 3 0 0,-3-1 0 16,-5 5 0-16,-1 2 0 0,0 1 0 0,-1 1 0 16,-4-1 0-16,3 3 0 0,-2 1 0 0,4 5 0 0,-1-3 0 15,0 2 0-15,-1 3 0 0,4-1 0 16,1 5 0-16,0-2 0 0,0 2 0 0,3-1 0 16,-1-2 0-16,1 1 0 0,2-2 0 0,-1 2 0 0,0-4 0 15,4-2 0-15,-1-1 0 0,1 0 0 0,-1-2 0 16,0 0 0-16,7-3 0 0,-6-2 0 0,6-1 0 15,0 0 0-15,-1-3 0 0,1-1 0 0,-1-2 0 16,1-1 0-16,0-3 0 0,-2-2 0 0,3 0 0 16,0 0 0-16,-4 1 0 0,3 3 0 0,-9 5 0 15,-1 2 0-15,-3 1 0 0,-2 2 0 0,1 2 0 0,-1 1 0 16,0 2 0-16,0 3 0 0,-4 1 0 16,0 1 0-16,-1 4 0 0,4-1 0 0,-3 0 0 15,1-1 0-15,0 4 0 0,3 0 0 0,1-3 0 16,-1 3 0-16,2-2 0 0,2-2 0 0,2-1 0 15,0-1 0-15,1-1 0 0,0 0 0 0,8-4 0 0,-6 2 0 16,-2-3 0-16,12-2 0 0,-4-3 0 0,4 1 0 16,-5-6 0-16,2 1 0 0,1-2 0 0,-1 0 0 15,3-5 0-15,0-2 0 0,0 0 0 16,-4 0 0-16,2 1 0 0,-2 0 0 0,-9 7 0 0,-1 0 0 16,-2 3 0-16,-5 3 0 0,0-1 0 0,-1 2 0 15,-1 1 0-15,-4 2 0 0,3 0 0 0,1 1 0 16,-4 2 0-16,0 0 0 0,4 3 0 0,1 0 0 15,-2 0 0-15,4 0 0 0,3 3 0 0,-6-3 0 16,6 2 0-16,4-4 0 0,0 1 0 0,1 1 0 16,0 0 0-16,8-2 0 0,-1-5 0 0,1 2 0 15,-7 0 0-15,6-2 0 0,-6-1 0 0,2-1 0 0,-5-3 0 16,1 1 0-16,2-1 0 0,-2-3 0 16,-3-1 0-16,1 0 0 0,4 2 0 0,-7-5 0 15,-3 2 0-15,2 3 0 0,-5 1 0 0,-1 1 0 0,-2 2 0 16,-1-2 0-16,-1 3 0 0,-1-1 0 15,-2 3 0-15,3-4 0 0,-3 4 0 0,0 0 0 16,0 0 0-16,0 0 0 0,0 0 0 0,-23 1 0 0,18 1 0 16,-4 0 0-16,-3-2-1366 0,2 2-1478 0,-3-2 654 15</inkml:trace>
  <inkml:trace contextRef="#ctx0" brushRef="#br0" timeOffset="18092.56">17020 8614 242 0,'-6'-18'560'0,"-1"3"27"0,7 3 13 0,-2 1-9 0,-1 0-7 15,2 4-14-15,0 2-25 0,1-1-46 0,-2 2-38 16,1-1-31-16,1 5-30 0,0 0-5 0,0 0-20 15,0 0-20-15,-3 16-15 0,1-7-21 0,3 1-16 16,0 2-268-16,1-1-35 0,0 0 0 0,1-1 0 16,-1 0 0-16,2 2 0 0,1-4 0 0,4-1 0 15,0 1 0-15,8-3 0 0,2-3 0 0,0-1 0 0,13-4 0 16,-1 1 0-16,5-7 0 0,1 0 0 16,12-5 0-16,-13-1 0 0,15-4 0 0,2-1 0 15,2-8 0-15,-6-3 0 0,0 0 0 0,-3-1 0 16,0 4 0-16,0-4 0 0,-4 7 0 0,-15 10 0 0,-1 0 0 15,-7 5 0-15,-4 1 0 0,-4 2 0 0,-3 2 0 16,-1 1 0-16,-3 2 0 0,1 1 0 0,-1 0 0 16,-4 1 0-16,0 0 0 0,0 0 0 0,1 8 0 15,-1-8 0-15,-4 8 0 0,1-1 0 0,1-1 0 16,-3 3-1366-16,3-6-1478 0,1 4 654 0</inkml:trace>
  <inkml:trace contextRef="#ctx0" brushRef="#br0" timeOffset="18242.66">18276 8543 377 0,'0'1'615'0,"0"2"10"15,0-3 1-15,0 0-25 0,0 0-67 0,0 0-51 16,-6 3-56-16,6-3-80 0,-1 4-105 0,1-4-120 16,-4 3-152-16,1 0-154 0,1 1-194 0,-5 1-357 15,0 1-795-15,-9 1 351 0</inkml:trace>
  <inkml:trace contextRef="#ctx0" brushRef="#br0" timeOffset="19355.87">2460 8751 90 0,'-2'-16'265'0,"1"-2"-12"0,-2-6-12 16,-2 5-18-16,-1 2-13 0,0-4-9 0,2 2-15 16,-1 0-11-16,-3 2-9 0,-2 0-9 0,-3 4-13 15,-2 0-6-15,-7 0-14 0,3 5-14 0,-8-3-2 16,-5 5-8-16,0 3-12 0,-4 6-4 0,2 3 9 15,-16 3-3-15,0 3-9 0,0 7-7 0,0 2-7 16,3 4-7-16,-4 3-18 0,0 1-7 0,2 5 4 0,1 3-6 16,0 0 3-16,3 2-5 0,1 3-10 15,3-2 1-15,4 4-2 0,4 5 7 0,1 1 7 0,9 0-19 16,9 4 4-16,-7 0 2 0,10 1 0 16,4-2-8-16,2 2 13 0,9 2-20 0,1-5 5 0,6-2 4 15,2-1-8-15,8-5-6 0,7-1 8 0,-9-11-18 16,17 3 6-16,0 0 1 0,9-7 2 0,-11-10 5 15,16 3-3-15,5-5-1 0,-3-3 1 16,3-4 2-16,4-3-1 0,-6-5 11 0,3-6-5 0,0-3 8 16,-2-1-2-16,1-3 4 0,-3-2 3 0,4-4 3 15,-5 1-5-15,-2-7-1 0,2 1 0 16,-4-5-2-16,-1-3-5 0,-1-2 13 0,1-5 3 0,-6-1-19 16,-3-3 0-16,-5-4-7 0,-2 1 4 15,-4-4-1-15,-3 1 12 0,-4-5-14 0,-2-5 1 0,-8 0 3 16,-4 2 1-16,-4-1-9 0,-2-1 17 0,-6-3-4 15,-8-18 4-15,0 22 4 0,-6 3 11 0,-10 6 16 16,0 6-1-16,-1 1 8 0,-7 8 4 0,7 12 3 16,-11-4-10-16,7 14 0 0,-5 0-10 0,3 7 1 15,-13 2-25-15,-2 4 8 0,15 0-21 0,-2 3-26 16,5 7-50-16,1-2-59 0,2 3-74 0,3 0-94 16,5 1-406-16,7-3-764 0,7-3 338 0</inkml:trace>
  <inkml:trace contextRef="#ctx0" brushRef="#br0" timeOffset="19510.23">2977 8645 4799 0,'8'2'340'16,"-6"-3"-120"-16,1 2-60 0,-3-1 25 0,4 0 15 0,-4 0-16 16,0 0-38-16,0 0-37 0,-13-8-18 0,13 8-41 15,-6 0-85-15,6 0-128 0,0 0-194 0,0 0-632 16,0 0-1070-16,0 0 474 0</inkml:trace>
  <inkml:trace contextRef="#ctx0" brushRef="#br0" timeOffset="38978.32">3918 12004 4 0,'-5'-10'545'0,"0"4"-13"0,1 3 0 16,1-5 6-16,1 0-1 0,-3-1 1 0,1 2-5 16,-1 0-8-16,2 0-18 0,2 1-22 0,-3-1-22 15,0 4-25-15,4-1-28 0,-1 1-23 0,1 3-39 16,-3-4-28-16,3 4-20 0,0 0-51 0,0 0-249 15,5 11 0-15,2 1 0 0,-2 3 0 0,4 3 0 16,0 5 0-16,0 2 0 0,1-1 0 0,1-6 0 0,-2 7 0 16,-1-8 0-16,6 5 0 0,-1-5 0 15,0-2 0-15,1-3 0 0,7 4 0 0,-3-7 0 0,12-4 0 16,2-7 0-16,1-3 0 0,18-10 0 16,3-4 0-16,6-7 0 0,28-16 0 0,-7 2 0 0,2-7 0 15,1-5 0-15,4 4 0 0,-6-5 0 0,2 2 0 16,-3-1 0-16,-3 4 0 0,0 7 0 0,-23 11 0 15,1 2 0-15,-6 4 0 0,-3-3 0 0,0 7 0 16,-15 3 0-16,-1 6 0 0,-3-2 0 0,-9 4 0 16,-6 5 0-16,1 0 0 0,-3 3 0 0,0 0 0 15,-3 0 0-15,-1 3 0 0,-1 3 0 0,0 4 0 16,-4 1 0-16,3 6 0 0,-5 4 0 0,-4-1-1366 16,3 7-1478-16,1 0 654 0</inkml:trace>
  <inkml:trace contextRef="#ctx0" brushRef="#br0" timeOffset="43509.85">12386 11873 388 0,'4'-7'557'0,"0"-1"1"15,-3 5-10-15,4 0-25 0,-4-1-12 0,-1 4-21 0,3-1 4 16,-3 1-7-16,0 0-14 0,6 9-15 16,-3 0-17-16,-1 2-16 0,2 5-22 0,-1-4-30 15,-2 0-21-15,2 6-22 0,-1 0-20 0,4-1-240 0,-4-4-70 16,0-2 0-16,0 1 0 0,0-2 0 0,2-1 0 16,-1-2 0-16,0-1 0 0,6-2 0 0,0-2 0 15,3-1 0-15,17-5 0 0,3-4 0 0,4-2 0 16,16-8 0-16,2-1 0 0,-2-8 0 0,6-1 0 15,26-13 0-15,-6 0 0 0,-24 12 0 0,2-1 0 16,-4-3 0-16,-2 6 0 0,-18 8 0 0,4 3 0 16,-8 0 0-16,-5 2 0 0,-6 4 0 0,-6 4 0 15,2 0 0-15,-5 4 0 0,-2-2 0 0,-2 3 0 16,-4 1 0-16,6-1 0 0,-6 1 0 0,0 0 0 0,0 8 0 16,-7-2 0-16,4 0 0 0,-3 0 0 15,-1 2 0-15,0 0 0 0,0 1 0 0,2 1 0 16,-4 0-1366-16,7-1-1478 0,-4 2 654 0</inkml:trace>
  <inkml:trace contextRef="#ctx0" brushRef="#br0" timeOffset="43626.39">13721 11923 108 0,'-6'-1'309'0,"0"0"-93"0,-1-1-141 16,-3 0-193-16,2 2-129 0,1 0 57 0</inkml:trace>
  <inkml:trace contextRef="#ctx0" brushRef="#br0" timeOffset="50392.2">4640 13401 144 0,'0'0'466'0,"-4"-4"23"0,4 4 33 16,-4-2 32-16,4 2-11 0,-3-2 6 0,3 2-8 15,0 0-6-15,0 0-25 0,0 0-18 0,7-7-22 16,-4 5-24-16,2 0-26 0,1-2-20 0,3 1-23 15,5-3-36-15,5 2-20 0,11-3-250 0,3-1-71 16,4 2 0-16,21-2 0 0,-1 4 0 0,2 0 0 16,1-1 0-16,5 4 0 0,0 0 0 0,29 3 0 15,-34 1 0-15,-2-3 0 0,0 5 0 0,-3-3 0 16,-17 2 0-16,-2 0 0 0,1-2 0 0,-10 1 0 16,-8-1 0-16,-2 1 0 0,-7-1 0 0,-5-2 0 15,-1 0 0-15,-4 0 0 0,0 0 0 0,0 0-554 16,-36-2-146-16,0 4-457 0,-1 2-1252 0,-22 0 554 15</inkml:trace>
  <inkml:trace contextRef="#ctx0" brushRef="#br0" timeOffset="50642.18">4807 13480 160 0,'-29'6'417'0,"10"-1"-9"16,-2-2-36-16,11 0 8 0,-3 0 42 0,3-2 41 16,4-1 17-16,-2 3 6 0,3-2-13 0,1 1-35 15,4-2-10-15,0 0-15 0,0 0-23 0,17 1-19 16,2 0-30-16,1 0-28 0,15-2-34 0,1 1-23 15,2 1-24-15,16 0-18 0,3 2-22 0,-2-1-20 16,1-1-81-16,-2 0-91 0,1 2 0 0,-4-1 0 0,-13 0 0 16,0-1 0-16,-4-1 0 0,-5-1 0 15,-7 2 0-15,-3-1 0 0,-2 1 0 0,-4-1 0 0,-7-1 0 16,-1 0 0-16,-5 1 0 0,4-3 0 16,-4 3 0-16,0 0 0 0,-14-6 0 0,5 4 0 0,0-1 0 15,0 2 0-15,-1 0 0 0,0-1 0 16,-2 0-368-16,3 1-263 0,0 1-568 0,4-2-1299 15,5 2 575-15</inkml:trace>
  <inkml:trace contextRef="#ctx0" brushRef="#br0" timeOffset="52643.47">12068 11440 133 0,'-3'-4'154'0,"-6"-1"-16"15,4-1-2-15,-3 0-30 0,2-1-5 0,-2-2-10 16,-1 3-14-16,-1-1 4 0,1 1-14 0,-1-1-8 0,-5-3-11 16,-2 3-11-16,-6-5 3 0,5 1-19 0,-6 0 1 15,-3-1-15-15,-4 1-4 0,0-4 12 0,-5 0-8 16,4 2 4-16,-17-5-4 0,12 3-11 16,0 2 12-16,-12-5-12 0,1 0-1 0,-6-3 5 0,4 3 3 15,-2 2 12-15,0 0-4 0,-2-1 4 0,-2 0 7 16,2 1 6-16,2 0 5 0,-7 3 7 0,-2-5 0 15,3 5 8-15,-2-1 2 0,6 2-8 0,-1 2 3 16,0 2-6-16,3 0-2 0,2 2-6 0,-2-1-6 16,13 3 1-16,-13-1-8 0,16 1-8 0,-17 3 1 15,14-1-4-15,5 2 1 0,-6 0 7 0,-1 3-11 16,4 2 2-16,-18-1-1 0,17 0 1 0,-16 5 2 16,16-3-1-16,-2 4-6 0,-12 1-3 0,1-1 4 15,-2 5-4-15,1 2 8 0,-2-2-6 0,-2 1-1 16,-3-4 4-16,3 3-1 0,-2 3 0 0,3-1 3 15,-2-1-7-15,-2 0 3 0,-5-2 0 0,5 5-2 16,-2 0 7-16,2-2-9 0,5 4 4 0,-4-2-2 16,-5 2-4-16,4 0 8 0,2 1 1 0,1 4-4 15,1-1 2-15,2 0 0 0,-2 1 1 0,3 3 11 16,-2-2 2-16,7-1-4 0,4 4 5 0,0-1 3 16,4 1 3-16,-1-1-1 0,1 1-6 0,9-5-2 15,-12 5 0-15,3 1-4 0,3 3 5 0,1-1-11 0,-2 2-3 16,2-1 4-16,0 1-7 0,-1 1 1 15,0-1 1-15,-1 2-14 0,1-2 6 0,11-8 2 16,-12 11 0-16,3 2 6 0,0 0-3 0,6 0 4 16,1-13 1-16,-2 11 7 0,6-9-7 0,5 1 15 0,-1 1-9 15,4 1 6-15,0-3 3 0,2 3-6 0,1 2 2 16,4-2 4-16,4 1 2 0,1 1-4 0,6 0 1 16,1-2 0-16,4 0 1 0,3 3 1 15,6 10 1-15,4-3-2 0,-4-12-2 0,6 12 4 0,0 0 2 16,0-2 6-16,5 3 1 0,-5-13 9 0,5 9-4 15,-3-10 2-15,-2-2-2 0,8 14 4 0,4-6 0 16,-12-6 2-16,4-3-8 0,0 2 6 0,7 7 3 16,1 0 4-16,2 0 12 0,-8-13 0 0,11 11 7 15,-12-9-13-15,13 7 3 0,0-1 7 0,0 2 7 16,7 1-9-16,-2-6-2 0,1-2 5 0,1 4-2 16,2-5-6-16,3 3-2 0,0-9 1 0,2 6-13 15,0-7 0-15,3 0-6 0,5-1 1 0,-2 1 0 16,27 5-7-16,-26-11-4 0,0 0 0 0,4 3 1 15,23 4-8-15,2-6 1 0,1 1 2 0,-27-2-15 16,28-1 12-16,3 3-7 0,-6 1 2 0,2-3 2 16,-2 1-4-16,5-3-6 0,-30-4 5 0,27 2-2 15,0 6-1-15,-28-10-4 0,32 4-2 0,-4 2-18 16,-28-8 2-16,-1 1-9 0,-1-1-4 0,3 2-1 16,0-3-9-16,-7-3-9 0,0-1-4 0,-5-6-12 15,-2 2 1-15,2-5 7 0,-4 4 1 0,0-7-1 16,-12 4 6-16,10-5-1 0,3 1 3 0,-1-5 8 15,-3 2 9-15,2-2-6 0,1-1 9 0,-2-5 3 16,-3 2 2-16,0 3 7 0,-8 5 5 0,14-7-3 16,-1-4 8-16,0 6 1 0,-1-3 4 0,-2 2 3 0,4-1 12 15,-2 2-4-15,-3-4 7 0,-2 1-1 0,3 1 16 16,-12 4 1-16,11-6 6 0,-4 0-10 16,-11 4 7-16,-1-2-5 0,7-8 2 0,-9 6 0 15,-3-2 8-15,8-9-15 0,-4-3-3 0,-1-2 5 16,-8 12-6-16,5-10-1 0,2-3 0 0,1 0 0 15,-8 3-5-15,-5 7 0 0,0 0-1 0,1 0 10 16,0 1 10-16,-4-2 0 0,-1 0 6 0,-1-1 9 16,-4 3-12-16,2 0 18 0,-4-1-1 0,-1 0-14 15,-1 0 10-15,-2-2-7 0,-1 1-6 0,0 0 4 16,1-12-1-16,-6 12-2 0,1-1 3 0,-2-12-16 0,3 14 9 16,-1 1-9-16,-2-4-8 0,0 3 5 0,-1-2-7 15,-1 0 0-15,-1 0 6 0,-1 1-7 0,1 2-5 16,-1 0-2-16,-3 0-6 0,1 3 13 0,-4-3 0 15,0 3-14-15,3-2 8 0,-2 2-7 0,-3 1 5 16,-1 0 3-16,2 3-2 0,-4 1-14 0,4-3 15 16,-3 4-8-16,0-5-4 0,0 0 4 0,-5 4-13 15,-7-10 18-15,6 9-3 0,-10-8-1 0,1 2 7 16,-3 0-6-16,-2 2-4 0,1 1-1 0,0 1-5 16,-6-1 4-16,0-1 0 0,-1 2 1 0,-1 1-15 15,3 2-4-15,-2-1-18 0,1 0-24 0,15 7-29 16,-1 2-44-16,1 0-56 0,1 1-82 0,3 2-361 15,5 0-688-15,9 1 305 0</inkml:trace>
  <inkml:trace contextRef="#ctx0" brushRef="#br0" timeOffset="52776.03">11839 11329 172 0,'6'5'361'0,"-2"-2"-41"16,1 1-35-16,-1-1-44 0,-4 0-67 0,1-1-102 15,-1-2-132-15,0 5-202 0,0-5-282 0,-10 1 125 16</inkml:trace>
  <inkml:trace contextRef="#ctx0" brushRef="#br0" timeOffset="80092.61">12309 11117 52 0,'0'-10'336'0,"-2"-1"2"16,0 4-10-16,2-2 0 0,-1 2-6 0,1 0-12 16,-4 5-16-16,3-2-25 0,1 4-13 0,0-7-8 15,0 7 15-15,0 0-7 0,0 0-21 0,8 12-15 16,-5-9-4-16,1 7-16 0,4 1-11 0,-3-2-10 16,5 5-23-16,-1 0-16 0,-1-3-9 0,5 5-14 15,0-1-4-15,-2-1-12 0,6 0-11 0,-3-2-8 16,10-2-7-16,2 2-4 0,0-2-3 0,2-4-6 15,7-2-6-15,1-1-5 0,0-2-6 0,-2 2-6 16,21-3 2-16,-17-2-8 0,3 0-2 0,-2-1-3 16,12-1-2-16,-17 1 0 0,3-1 1 0,2-1-8 0,-7-2-1 15,-2 3-4-15,0-2 0 0,-9 5 8 16,-3-1-8-16,-4 0-3 0,-3 0-1 0,1 2 0 16,-4 0-1-16,-2 2-3 0,2 1 1 0,1-2-2 15,-4 2-1-15,-1 4 1 0,4 0 5 0,-2 0-3 0,3-1-6 16,-4 0 6-16,4 2-5 0,5-1 0 0,1-1 6 15,6 2-2-15,6-3-8 0,-7-1 4 16,12 3 1-16,4-4-1 0,5-2 7 0,9 4-6 16,-10-5-1-16,0-1 2 0,0 0-3 0,-1-2 6 0,14-3-2 15,-17 3-3-15,-1-3-1 0,-3 1 3 0,-1 1-1 16,-4-1 1-16,-12 1 10 0,-2 0 3 0,0 1 12 16,-6 2 9-16,0-2 0 0,0 1 4 0,0 1-6 15,-3 0-10-15,-4 1 1 0,9-1-1 0,-7 0-6 16,-2 1 2-16,9-1-3 0,-9 1-2 0,0 0-1 15,10 3-5-15,-3-2 1 0,7 0 1 0,2 1-1 16,3-1-2-16,12 3 2 0,0-2-5 0,1-1 5 16,7 1-20-16,-4-4-20 0,5 2-31 0,12-1-32 15,-12 2-52-15,15-4-79 0,-4 3-77 0,-13-2-80 16,16-4-120-16,-19 3-411 0,0-1-986 0,0-4 437 16</inkml:trace>
  <inkml:trace contextRef="#ctx0" brushRef="#br0" timeOffset="80209.48">15020 11294 301 0,'8'6'341'16,"-3"-1"-30"-16,0-2 19 0,-1 1 15 0,2 0-2 16,-4-3 2-16,-2-1-22 0,7 5-26 0,-5-4-35 15,4 2-28-15,1 1-58 0,5-2-87 0,-1 3-122 16,1 2-154-16,-1-3-393 0,-3 2-628 0,-3-5 278 16</inkml:trace>
  <inkml:trace contextRef="#ctx0" brushRef="#br0" timeOffset="88010.5">12341 11695 80 0,'0'-6'464'0,"4"1"2"0,-5-1 15 0,1 1-1 15,0 1-6-15,1 1-10 0,-1-1-23 0,0-1-10 16,0 5-20-16,4-6-8 0,-3 3-14 0,2 1-13 16,-3 2-15-16,2-3-9 0,-2 3-3 0,0 0-9 15,12 1-17-15,-12-1-4 0,6 4-11 0,-2 1-7 16,-1-1-123-16,-1 3-178 0,6 0 0 0,-4 4 0 0,-3-1 0 16,6 6 0-16,-1-2 0 0,-4 2 0 15,-1 0 0-15,2 2 0 0,2 0 0 0,-2-1 0 16,-4-1 0-16,4 1 0 0,1-1 0 0,0 1 0 0,-2-7 0 15,1-1 0-15,1-1 0 0,-2 2 0 0,5-3 0 16,-3-2 0-16,3-2 0 0,2 0 0 0,2-3 0 16,2-2 0-16,4-3 0 0,10-7 0 0,1 0 0 15,7-2 0-15,11-11 0 0,-2 3 0 0,6-7 0 16,0 0 0-16,4-3 0 0,1-1 0 0,0-2 0 16,20-10 0-16,-21 18 0 0,1 0 0 0,1 2 0 15,3-7 0-15,-4 12 0 0,-4-3 0 0,5 4 0 16,-10-2 0-16,2 3 0 0,-16 8 0 0,-2-1 0 15,-1 1 0-15,-11 3 0 0,0 0 0 0,-4-1 0 16,-1 6 0-16,-4-2 0 0,-4 1 0 0,1 1 0 16,1-1 0-16,-4 0 0 0,-3 3 0 0,6-1 0 15,-6 1 0-15,0 0 0 0,0 0 0 0,0 0 0 0,0 0 0 16,0 0 0-16,0 0 0 0,0 0 0 0,0 0 0 16,-17 5 0-16,12-1 0 0,5-4 0 15,-6 3 0-15,6-3 0 0,-11 0 0 0,5 0-37 0,6 0-1322 16,-8 0-1473-16,8 0 651 0</inkml:trace>
  <inkml:trace contextRef="#ctx0" brushRef="#br0" timeOffset="88159.31">13850 11415 8 0,'8'3'479'0,"-4"-1"-2"0,1-2 27 16,-1 2 19-16,-4-2 4 0,6 1-12 0,-6-1-43 15,4 5-41-15,-4-5-47 0,0 0-54 0,7 1-69 16,-6 1-96-16,0 2-120 0,-1-4-143 0,4 4-133 15,0-1-155-15,-3 1-349 0,2 1-796 0,-2 0 354 16</inkml:trace>
  <inkml:trace contextRef="#ctx0" brushRef="#br0" timeOffset="106109.21">13678 12248 260 0,'-13'-14'511'0,"-1"-1"18"15,1 1 14-15,-1 1 10 0,9 3-5 0,-4 1-22 16,5 4-40-16,3-1-40 0,-2 2-33 0,3 4-14 16,0 0 2-16,0 0-7 0,16 11 14 0,-2 0-23 15,-1 5-9-15,3 5-22 0,1 1-22 0,-1 1-23 0,-1 1-291 16,1 2-18-16,0 1 0 0,-4-4 0 15,0 2 0-15,-2 0 0 0,0-7 0 0,-3 0 0 16,0-3 0-16,1-4 0 0,-4 2 0 0,6-6 0 0,-5 4 0 16,4-2 0-16,0-5 0 0,1 0 0 0,3-4 0 15,8-3 0-15,7-4 0 0,1-2 0 16,2-5 0-16,3-3 0 0,16-11 0 0,-4-1 0 0,3-2 0 16,2-3 0-16,24-23 0 0,-26 19 0 0,2-1 0 15,19-16 0-15,-23 20 0 0,1 0 0 0,-6 2 0 16,-13 10 0-16,1 1 0 0,-6 2 0 0,-1 3 0 15,-3 2 0-15,-7 4 0 0,-3 2 0 0,1 2 0 16,-5 1 0-16,-1 2 0 0,-1 1 0 0,2-1 0 16,-3 2 0-16,-3 2 0 0,0 0 0 0,0 0 0 15,0 0 0-15,0 0 0 0,-18 8 0 0,14-3 0 16,-2 0 0-16,-3 1 0 0,5-1 0 0,-4 4 0 0,3-1-48 16,4 1-1310-16,-3-2-1470 0,4 3 651 15</inkml:trace>
  <inkml:trace contextRef="#ctx0" brushRef="#br0" timeOffset="106243.13">15182 12173 4567 0,'8'0'494'0,"-3"0"-141"0,0 0 5 0,-5 0 53 15,4-4-6-15,-4 0-55 0,0 4-65 0,-3-7-66 16,3 7-45-16,-2-3-27 0,2 3-63 0,0 0-86 16,0 0-109-16,0 0-126 0,0 0-150 0,0 0-202 15</inkml:trace>
  <inkml:trace contextRef="#ctx0" brushRef="#br0" timeOffset="109261.75">5289 13148 24 0,'56'21'88'0,"2"-4"-26"0,2-6-28 0,-1-7-43 16,1 1-25-16,0-10-35 0,-1-2 16 0</inkml:trace>
  <inkml:trace contextRef="#ctx0" brushRef="#br0" timeOffset="109525.26">6304 11586 67 0,'-46'-39'114'0,"-4"0"-2"0,-5 5-10 15,-1 6-2-15,-3 2-16 0,2 3-13 0,-5 3-15 0,-27 0-1 16,26 11-20-16,-1 1-4 0,-1 3-13 16,-1 5-11-16,-26 4-1 0,2 7 1 0,27 3-7 15,-22 8 1-15,21 0-4 0,-22 14 4 0,7 6-1 0,5 6 0 16,4 4 0-16,2 5 3 0,8 3-6 0,1 10 2 16,4-2-4-16,3 3 4 0,16-19-2 15,-7 26 2-15,4-1 3 0,11 0 6 0,15-19-10 16,1 25-9-16,6-23-6 0,9 23-14 0,5-24-30 0,11 24-63 15,-3-29-134-15,16 21 59 0</inkml:trace>
  <inkml:trace contextRef="#ctx0" brushRef="#br0" timeOffset="109842.36">5619 13086 42 0,'87'-25'55'16,"-28"5"-1"-16,-2-3 5 0,-2-6 9 0,2-1-6 15,-4-5 16-15,-2 1 10 0,-5-4-10 0,-1-3 11 16,-5-2 6-16,-1-3-5 0,-7-8 4 0,-9 5-4 15,3-6-20-15,-10-2 6 0,-3-24 6 16,-4 28-6-16,-8-5 2 0,-1 1-5 0,-6-2-9 0,-11-24-6 16,1 26-6-16,-15-26-9 0,-4 6-4 15,-7 1-5-15,9 25-8 0,-23-20 3 0,-3 5 1 0,13 21-8 16,-19-11 2-16,-8 6-9 0,19 15 5 0,-23-9-8 16,23 19-1-16,-5 4 3 0,-3 1-4 0,0 6-2 15,-25 0 2-15,26 9-10 0,-3 5 1 0,1 6-5 16,-1 6-12-16,2 4 2 0,-28 10-3 0,30 0-5 15,-18 13-1-15,23-3 11 0,-19 15-2 0,5 3-1 16,20-15 1-16,-17 18 4 0,25-13-4 0,-13 23-3 16,19-21-10-16,5 4-3 0,1 0-10 0,7 3-5 15,3 5-7-15,7-4-2 0,6 2 1 0,5 3-1 16,2-4-6-16,9 3-16 0,3-1-23 0,1-2-108 16,7-5-223-16,-1-1 100 0</inkml:trace>
  <inkml:trace contextRef="#ctx0" brushRef="#br0" timeOffset="110343.17">5655 12416 107 0,'2'3'320'16,"-1"0"6"-16,2 0-1 0,0-1 12 0,-3-2-14 0,2 4-10 16,-2-4-23-16,4 1-17 0,-4-1-39 0,0 0-22 15,0 0-25-15,0 0-15 0,0 0-18 0,0 0-18 16,0 0-31-16,0 0-24 0,0 0-19 0,0 0-17 15,0 0-27-15,0 0-13 0,0 0-10 16,0 0-6-16,0 0-8 0,-9-11-3 0,9 11 4 0,-4-3 1 16,3 0-2-16,1 3 7 0,-4-4 1 15,4 4 0-15,0 0 1 0,-5-6 1 0,4 4 0 16,1 2 4-16,-4-3-1 0,4 3 7 0,0 0-1 0,0 0 1 16,0 0-2-16,-1-4 2 0,1 4 0 0,0 0 2 15,0 0 0-15,0 0-2 0,0 0 6 0,0 0-2 16,0 0 1-16,-7-2-1 0,7 2 3 0,0 0 1 15,0 0 3-15,0 0-2 0,0 0 1 0,0 0 4 16,0 0-3-16,0 0-2 0,0 0 0 0,0 0 6 16,0 0-3-16,0 0-3 0,0 0 4 0,0 0 2 15,0 0-11-15,0 0-26 0,-2-5-48 0,-2 3-62 0,4 2-91 16,-13 0-129-16,8-2-192 0,-7 1-586 16,1-3 259-16</inkml:trace>
  <inkml:trace contextRef="#ctx0" brushRef="#br0" timeOffset="111409.52">4917 12886 127 0,'-12'-2'426'0,"1"2"26"16,1 0 13-16,2 0 18 0,2-2-4 0,0 1-14 15,6 1-16-15,-9-1-18 0,9 1-26 0,-7 0-24 16,7 0-19-16,0 0-18 0,0 0-18 0,0 0-20 16,0 0-23-16,16-9-18 0,-9 8-19 0,8-3-22 15,2 1-19-15,4-2-20 0,0 4-16 0,5-4-17 16,2 3-15-16,2-1-13 0,-1 1-15 0,0 3-9 15,-2-2-12-15,-4 1-85 0,0 0-3 0,-5-1 0 16,1 1 0-16,-6 0 0 0,0 0 0 0,-7 0 0 16,2 0 0-16,-3-1 0 0,1 1 0 0,-6 0-43 15,0 0-94-15,0 0-54 0,0 0-48 0,0 0-53 16,-25-4-17-16,4 5-33 0,-2 2-13 0,-5-1-6 16,0 3-4-16,-5 1 3 0,0-1 12 0,2 0 29 0,-1 3 29 15,-4-3 30-15,4-1 39 0,4 2 41 16,-1 1 39-16,10-3 41 0,1 1 43 0,-4-1 41 0,9 1 34 15,0-2 27-15,3 3 21 0,5-5 27 0,0 0 14 16,1 0 17-16,4-1 23 0,-9 2 30 0,9-2 25 16,0 0 13-16,0 0 2 0,0 0 5 0,0 0-5 15,23 0-3-15,-14-3-5 0,4 1-7 16,5-2-16-16,0 2-7 0,0-1-16 0,2-2-6 0,2 3-18 16,-1 0-10-16,6 0-12 0,3-2-7 0,-2 2-17 15,0-1-9-15,0 1-10 0,-8 0-10 0,1 1-10 16,-2-1-28-16,0-1-18 0,-6 2-22 15,1 0-23-15,-4-1-12 0,-2 2-7 0,-3-1-5 0,-5 1-10 16,9-3-17-16,-9 3-16 0,0 0-1 0,0 0 0 16,-19-2 3-16,2 0 8 0,-1 2 11 0,-3 2-2 15,-7-1 9-15,-2 0 5 0,0 3 7 16,0-2 9-16,-2 0 6 0,4 2 13 0,-3-2 21 16,11 0 17-16,-2 2 20 0,4-3 19 0,7 2 15 0,0 0 16 15,4-2 14-15,1-1 1 0,6 0 8 0,-12-1-2 16,8 2 8-16,4-1 7 0,0 0 10 0,0 0 3 15,0 0-8-15,32-3-11 0,-14 1-8 0,5 0-1 16,6-1-13-16,2-1-10 0,2 0-8 0,2 0-8 16,-1 1-3-16,1-1-5 0,-6 0-3 0,2 1-3 15,2-1-5-15,-14 2-6 0,3 1 1 0,-9-1 0 16,-1 2-4-16,-1-1-4 0,-6 1 10 0,1 0-1 16,-6 0-9-16,0 0-4 0,0 0-3 0,0 0 0 15,-20-3 7-15,2 3-9 0,-1-2-3 0,-3 2-13 16,-1 0 19-16,-5 0-8 0,6 0-9 0,6 0-26 15,3 0-38-15,-8 3-58 0,12-2-93 0,2-1-129 16,2 2-137-16,5-2-623 0,0 0-1198 0,0 0 529 16</inkml:trace>
  <inkml:trace contextRef="#ctx0" brushRef="#br0" timeOffset="112511.06">5941 12728 256 0,'0'0'484'0,"0"0"4"0,0 0 1 0,0 0 4 15,0 0-3-15,0 0-15 0,14 1-7 0,-8 3-18 16,1 3-20-16,0 3-12 0,5 4-19 0,-2-3-12 16,3 11-8-16,1 3-14 0,-1 0-19 0,0 3-14 15,-2 1-22-15,1 3-11 0,3 12-23 0,-4 2-119 0,1 0-157 16,-3 1 0-16,-3 2 0 0,3-3 0 0,-5 1 0 15,0 0 0-15,0-1 0 0,-4-10 0 16,1 1 0-16,0 8 0 0,0-13 0 0,1 0 0 16,-1-3 0-16,-1 1 0 0,3-3 0 0,-1-7 0 0,-1-2 0 15,1 0 0-15,-1-6 0 0,2-1 0 16,-1-1 0-16,0-3 0 0,1-2 0 0,1 2 0 16,-1-4 0-16,0-2 0 0,-3-1 0 0,0 0 0 15,8-9 0-15,-5 2 0 0,-3-3 0 0,0-3 0 0,-3-4-406 16,-2-10-268-16,-6 2-512 0,2-3-1283 0,-3-6 568 15</inkml:trace>
  <inkml:trace contextRef="#ctx0" brushRef="#br0" timeOffset="112959.35">6010 12909 3470 0,'-9'-25'174'0,"-5"2"32"16,6 6-53-16,-1-1 30 0,-3 2 47 0,3-1 19 15,0 2 12-15,0 1-15 0,-3 1-24 0,6 3 4 16,2 2-1-16,-1 3 1 0,1-2-28 0,0 4-20 15,2 0-15-15,2 3-17 0,-4-1-4 0,4 1 6 16,-7 6-4-16,6 2-3 0,-5 0-2 0,1 4-2 16,-3-1-7-16,3 6-7 0,-3 0-17 0,3 1-3 15,-3 0-12-15,-3 0-60 0,6-2-31 0,-6 0 0 16,4-2 0-16,3-3 0 0,-1-1 0 0,1-1 0 16,2-3 0-16,-1-1 0 0,-1 1 0 0,4-4 0 15,-2 0 0-15,2-2 0 0,0 0 0 0,0 0 0 16,0-11 0-16,2 1 0 0,-1-2 0 0,2-3 0 15,-2-3 0-15,4-8 0 0,-1 7 0 0,1-7 0 16,4 1 0-16,-5 4 0 0,5 3 0 0,-4 1 0 16,2 3 0-16,-1-2 0 0,-1 8 0 0,0-2 0 15,2 3 0-15,-1-2 0 0,2 7 0 0,1 0 0 0,-3 2 0 16,7 2 0-16,-3 0 0 0,2 4 0 16,4 3 0-16,-2 0 0 0,1 2 0 0,1 3 0 15,-1-3 0-15,-1 3 0 0,1 0 0 0,1 0 0 0,-1-3 0 16,2 3 0-16,-2-6 0 0,1 5 0 15,-5-5 0-15,3 1 0 0,-2-3 0 0,0-1 0 16,1 0 0-16,-1-2 0 0,-3-2 0 0,2 0 0 16,-1-3 0-16,-1 0 0 0,0-4 0 0,5-3 0 0,-9 2 0 15,3-8 0-15,-3-2-163 0,4-1-559 0,-9 0-496 16,5 1-1319-16,-2 5 583 0</inkml:trace>
  <inkml:trace contextRef="#ctx0" brushRef="#br0" timeOffset="113092">6438 12705 211 0,'5'0'539'16,"-5"0"-8"-16,8-2 18 0,-8 2 20 0,0 0-2 0,6-1-11 16,-6 1-51-16,0 0-57 0,0 0-49 15,4-2-79-15,-4 2-86 0,5 3-110 0,-5-3-166 0,13 10-200 16,-8-4-276-16,9 6-274 0,-1 1-858 0,0 0 380 16</inkml:trace>
  <inkml:trace contextRef="#ctx0" brushRef="#br0" timeOffset="113542.62">8438 13666 3372 0,'-6'-6'98'0,"-2"3"-36"15,3-3-26-15,1 3-19 0,-1 1-4 16,1-2 24-16,3 2-10 0,1 2-4 0,1-5-17 0,-1 5-36 15,19-3-61-15,11 2-99 0,7 2-129 0,19-2-192 16,7 0-552-16,30-2 244 0</inkml:trace>
  <inkml:trace contextRef="#ctx0" brushRef="#br0" timeOffset="113678.4">10912 13494 50 0,'-30'-19'68'0,"-16"1"-88"16,-4 1-22-16,1-2 11 0</inkml:trace>
  <inkml:trace contextRef="#ctx0" brushRef="#br0" timeOffset="114077.34">9026 13456 3508 0,'-60'-4'182'0,"5"1"-26"0,18-1-26 16,5-1 26-16,10 1 62 0,4-1 37 0,4 2 1 16,5-3-23-16,6 0-25 0,4 2-3 0,9-5 1 15,16 0-7-15,9 1-10 0,27-2-11 0,30 3-5 0,5 4-27 16,4 2 2-16,1 3-19 0,8 2-15 16,0 1-13-16,0 2-5 0,-4 1-15 0,-3 3-12 15,-2-3-14-15,-4-2-24 0,-4 6-19 0,-31-6-20 16,1 3-19-16,-4-2-21 0,-5 1-25 0,-18-4-37 0,-5-1-30 15,-13-1-19-15,-4 0-9 0,-8 0-3 16,-4-2 6-16,-2 0-18 0,-27-4-8 0,-9 0 0 16,-24-3 17-16,-36 0-10 0,5 1 12 0,-10-1 8 15,3 1 10-15,-17-2 9 0,0 4 14 0,-4 2 10 16,-1-1 24-16,2 2 14 0,5-1 32 0,3 1 26 16,11 1 54-16,34-4 17 0,2 2 37 0,5 3 22 15,18-1 25-15,7 0 9 0,11 0 11 0,9 1 2 16,4-1 3-16,9 0 2 0,0 0-7 0,36-2-11 0,15 1-11 15,12 3-13-15,33-2-13 0,1 1-4 0,8-2-16 16,-2 6-9-16,1-2-17 0,-5 1-17 0,2 1-20 16,-9 1-24-16,-25-3-34 0,-7 0-57 15,5-4-81-15,-14 0-87 0,-16 1-77 0,-7-1-84 0,-10 1-426 16,-8-3-919-16,-6-3 406 0</inkml:trace>
  <inkml:trace contextRef="#ctx0" brushRef="#br0" timeOffset="114208.95">8979 13397 175 0,'-16'1'376'0,"10"2"-35"0,6-3-8 16,0 0-2-16,33 0-16 0,20 0-28 0,13-1-33 15,40-2-36-15,8 4-69 0,2 2-82 0,3 6-101 16,-4-5-118-16,0 1-292 0,5-5-480 0,-2-1 213 16</inkml:trace>
  <inkml:trace contextRef="#ctx0" brushRef="#br0" timeOffset="114359.43">10805 13551 6369 0,'-4'6'174'0,"0"0"-62"0,3-1 22 15,-4-4 40-15,5 2-36 0,-4 1-31 0,4-4-22 16,0 6-26-16,0-2-54 0,1 3-60 0,2-1-130 16,3 2-193-16,-4 1-746 0,4 5-1217 0,-1-2 539 15</inkml:trace>
  <inkml:trace contextRef="#ctx0" brushRef="#br0" timeOffset="115895.43">1200 14089 437 0,'5'-6'495'0,"-4"-3"24"16,0 2 1-16,1 2-10 0,0-3-13 0,-2 3-19 16,1-2-18-16,4 2-7 0,-5 0-26 0,2 2-21 15,-2 3-25-15,1-3-35 0,-1 3-32 0,0 0-26 16,0 0-15-16,0 0-2 0,-13 17-12 0,8-2-15 16,-1 6-21-16,-3 5-14 0,0 5-28 0,0 1-181 15,-1 0 0-15,0 3 0 0,2 1 0 0,-1-2 0 16,2 0 0-16,0-4 0 0,0 6 0 15,5-9 0-15,1 0 0 0,-2-10 0 0,3 0 0 0,0-5 0 16,3-2 0-16,-3-2 0 0,0-2 0 0,1 0 0 16,-1-6 0-16,0 0 0 0,10-13 0 0,-2-2 0 15,-5-2 0-15,4-8 0 0,-1-1 0 0,1-4 0 16,-1-2 0-16,0-3-12 0,1-14-60 0,-1-2 4 16,1 6 17-16,0 11 12 0,0 4 21 15,-1 2 24-15,-2 3 14 0,-1 12 26 0,0 1 9 16,0 4 4-16,-1 1-11 0,1 5-22 0,2 1-26 15,-5 1 0-15,13 12 0 0,-3 3 0 0,-1 1 0 0,4 9 0 16,-3 2 0-16,3 0 0 0,5 2 0 0,-5 0 0 16,1 4 0-16,3-6 0 0,0 0 0 0,-2 0 0 15,4 0 0-15,-2-6 0 0,2 1 0 0,-4-7 0 16,-3-3 0-16,5-2 0 0,-2-2 0 0,-3-4 0 16,-3-2 0-16,2-6-214 0,-1 0-49 0,-1-3-14 15,3-7-12-15,-5-2 12 0,5-7-6 0,-7-7 19 16,0 2 19-16,0-18 31 0,-1-1 14 0,-1-4 32 15,-2 2 43-15,-1 2 45 0,3 15 46 0,-3 2 49 16,0 4 56-16,-2 7 49 0,1 4 38 0,0 2 15 16,-1 4 3-16,2 0-17 0,0 5-10 0,0 4 0 15,0 0 15-15,0 0 5 0,-5 18 1 16,1-4-6-16,-1 10-12 0,3 3-8 0,-2 1-13 0,-1 6-18 16,0 1-4-16,-2 1-12 0,3-1-30 0,-2 1-60 15,1-2-35-15,0-1-48 0,5-1-75 0,0-3-86 16,0-1-106-16,0-9-108 0,6-3-127 0,1-4-431 15,-1-4-1093-15,3-3 485 0</inkml:trace>
  <inkml:trace contextRef="#ctx0" brushRef="#br0" timeOffset="116180.72">1849 14205 350 0,'-2'-6'493'0,"0"1"1"0,-1 2 13 0,-2 0 5 15,5 3-20-15,0 0-28 0,-18 6-35 16,11 2-28-16,2 5-23 0,-2-3-23 0,3 6-24 15,-2 9-28-15,3-5-32 0,0 0-26 0,1 4-20 16,1-4-21-16,2-1-26 0,2-1-16 0,1 2-19 16,2-5-5-16,2-3-17 0,3 0-16 0,-2-4-14 0,4-5-15 15,-2-2-13-15,4 0-9 0,1-3-11 16,2-4-1-16,-4 0-4 0,0-6-5 0,-1-1 2 16,0-4-8-16,-2-9-6 0,-3-1 15 0,-4-3-11 15,-3-1 4-15,-2 2 6 0,-3 3 12 0,0 1 4 16,-6 7 7-16,1 3 6 0,-1 3-42 0,-3 4-22 15,0 3 0-15,-5 4 0 0,-1 3 0 0,-9 9 0 16,6 3 0-16,3 8-38 0,-1 1-199 0,4-1-128 16,1 5-160-16,1-2-646 0,13 2-1270 0,2 0 562 15</inkml:trace>
  <inkml:trace contextRef="#ctx0" brushRef="#br0" timeOffset="116325.88">2273 14458 5292 0,'5'-6'457'0,"-4"-1"-74"0,1 0 45 0,-1-3 22 0,-1 3-52 16,-3 0-91-16,2-2-71 0,0 6-61 0,1 3-110 16,-1-10-65-16,1 10 0 0,-2-6-96 0,2 6-203 15,0 0-173-15,0 0-225 0,18-2-408 0,-18 2-1197 16,22 2 531-16</inkml:trace>
  <inkml:trace contextRef="#ctx0" brushRef="#br0" timeOffset="116942.55">2743 14278 5931 0,'0'-9'457'16,"0"-3"-72"-16,3 3 57 0,-6 1-11 0,2 3-41 15,1-4-235-15,0 5-155 0,0 4 0 0,-4-5 0 16,4 5 0-16,0 0 0 0,-19 8 0 0,11 3 0 16,-2 3 0-16,-2 1 0 0,0 0 0 0,2 3 0 15,0 0 0-15,2 2 0 0,1 3 0 0,3-4 0 16,4-4 0-16,2 1 0 0,3-4 0 0,1-1 0 15,2-3 0-15,5-2 0 0,4-2 0 0,3 0 0 16,-1-6 0-16,0 0 0 0,0-4 0 0,-1-4 0 16,0-2 0-16,-5-2 0 0,0-3 0 0,0-6 0 15,-7-4 0-15,-1-2 0 0,-5-4 0 16,-5-2 0-16,0 0 0 0,-4 0 0 0,0 1 0 16,-5-1 0-16,5 7 0 0,1 0 0 0,-2 1 0 0,5 8 0 15,2 1 0-15,3 2 0 0,3 0 0 0,2 4 0 16,5 0 0-16,6-1 0 0,4 2 0 15,7 3 0-15,1 0 0 0,1 6 0 0,1 3 0 16,4 4 0-16,-2 6 0 0,-4 3 0 0,3 3 0 16,-7 3 0-16,-1 4 0 0,-2 3 0 0,-6 4 0 15,-1 1 0-15,-5 15 0 0,-6-11 0 0,-2 11 0 16,-5 1 0-16,-1-1 0 0,-4 1 0 0,-4-4 0 16,0 6 0-16,-3-4 0 0,-1 1 0 0,2 5 0 15,1-7 0-15,0 2 0 0,0 3 0 0,1-5 0 16,4-12 0-16,5 2 0 0,-1 1 0 0,1-3 0 15,4-4 0-15,0-2 0 0,4-8 0 0,-3 1 0 16,3-4 0-16,0-5 0 0,4 0 0 0,2-6 0 0,-1-1 0 16,1-1 0-16,3-6 0 0,2-3 0 15,3-4 0-15,-5-1 0 0,3-11 0 0,4 0 0 16,-4-5 0-16,-7 0 0 0,-4-2 0 0,0-6 0 16,-6 3 0-16,-3-1 0 0,-6-12 0 0,-3 12 0 15,-2 1 0-15,-4 0 0 0,-7-8 0 0,4 15 0 16,0-2 0-16,1 7 0 0,2-1 0 0,2 8 0 0,7 0 0 15,1 4 0-15,1 0 0 0,3 1 0 16,4 3 0-16,1 5 0 0,11-6 0 0,1 1 0 16,7 1 0-16,2 4 0 0,11-2 0 0,-3 4 0 15</inkml:trace>
  <inkml:trace contextRef="#ctx0" brushRef="#br0" timeOffset="118625.99">1228 15152 388 0,'6'-8'525'15,"3"-2"9"-15,-3 3 1 0,2-1-14 16,-4 2-19-16,1 2-26 0,-1-2-32 0,-4 3-32 15,4-2-27-15,-4 5-22 0,1-3-31 0,-1 3-26 16,0 0-30-16,0 0-29 0,0 0-21 0,0 0-20 16,-18 2-15-16,5 1-17 0,3 0-20 0,-3-1-9 15,-5-1 0-15,-1 0 1 0,3-1 0 0,-5-2-4 0,2-2 1 16,-1-2-16-16,2-1-127 0,1 1 0 16,-1-4 0-16,4-2 0 0,0 0 0 0,5-1 0 15,0-3 0-15,0-2 0 0,5-5 0 0,2-3 0 16,4-1 0-16,1 3 0 0,3 5 0 0,2 1 0 15,1 1 0-15,0 5 0 0,1 2 0 0,0 3 0 16,3 4 0-16,-1 3 0 0,-2 5 0 0,8 5 0 16,0 8 0-16,-1 8 0 0,0 3 0 0,-4 4 0 15,1 12 0-15,-1 3 0 0,-6 2 0 0,1 0 0 16,-5-2 0-16,-2 8 0 0,-2-4 0 0,-4 2 0 16,-2-3 0-16,-7 0 0 0,-4-6 0 0,0 0 0 15,3-13 0-15,-5-1 0 0,-1-4 0 0,2-1 0 16,-4-4 0-16,0-1 0 0,1-6 0 0,3-5 0 15,2-6 0-15,2-1 0 0,0-4 0 0,-3-4 0 16,5-2 0-16,-1-4 0 0,5-6 0 0,0-7 0 16,4 4 0-16,0-3 0 0,7 5 0 0,5-7 0 15,-2 9 0-15,4 1 0 0,0 0 0 0,5 3 0 16,-4 3 0-16,7 1 0 0,-1 5 0 0,-3-1 0 16,4 4 0-16,0 1 0 0,2 5 0 0,-3-2 0 15,1 4 0-15,-3-2 0 0,-1 2 0 0,-2 0 0 16,3 0 0-16,-1 3 0 0,-2-3 0 0,0-1 0 15,-4 0 0-15,3 0 0 0,-2-3 0 0,1 1 0 16,-1-1 0-16,-1-2 0 0,1-1 0 0,-8-1 0 16,20-4 0-16,-8-1 0 0,2-4 0 0,-1 0 0 15,1-1 0-15,0-3 0 0,-1 1 0 0,1 0 0 16,0 4 0-16,-5-1 0 0,2 2 0 0,-3 1 0 16,1 0 0-16,-3 2 0 0,-1 3 0 0,-5 1 0 15,0 0 0-15,17 7 0 0,-13 1 0 0,2-1 0 16,-1 6 0-16,-2-1 0 0,1 2 0 0,0 2 0 15,0-4 0-15,1 3 0 0,1-4 0 0,0 0 0 16,2 0 0-16,-1-2 0 0,4-4 0 0,-5 0 0 16,3-3 0-16,-1-2 0 0,-8 0 0 15,19-5 0-15,-10-2 0 0,5-6 0 0,-2 5 0 0,2-6 0 16,-2-2 0-16,0 2 0 0,-1 0 0 0,1 1 0 16,1 0 0-16,-4 7 0 0,0-5 0 0,-2 6 0 15,2 3 0-15,-2 1 0 0,3 2 0 0,0 1 0 16,-1 4 0-16,0 2 0 0,0-1 0 15,1 4 0-15,-1-2 0 0,4 2 0 0,0 2 0 16,0-2 0-16,-1 0 0 0,-2-5 0 0,1 0 0 16,0-3 0-16,1 0 0 0,2-3 0 0,-2-4 0 0,0 1 0 15,-1-4 0-15,2-3 0 0,1-2 0 0,-2-1 0 16,2-9 0-16,0-2 0 0,-2-1 0 0,-2-4 0 16,-1-1 0-16,0-1 0 0,2-16 0 0,-3 15 0 15,-2-1 0-15,-1 0 0 0,0 5 0 16,-2 4 0-16,2 5 0 0,-3 7 0 0,1 1 0 15,0 5 0-15,-2 4 0 0,-1 2 0 0,0 0 0 16,-3 19 0-16,-1 6 0 0,1 8 0 0,-5 17 0 0,0 0 0 16,-3 8 0-16,1 1 0 0,-1-2 0 0,1 32 0 15,0-29 0-15,1-3 0 0,0 1 0 16,-1 0 0-16,-2-4 0 0,2-6 0 0,5-15 0 16,-4 1 0-16,0-3 0 0,5-14 0 0,-1-1-156 15,-4-2-454-15,4-4-105 0,-1-7-404 0,-2-3-1212 16,8 0 538-16</inkml:trace>
  <inkml:trace contextRef="#ctx0" brushRef="#br0" timeOffset="118947.37">1833 15702 107 0,'7'-18'479'0,"0"3"-4"0,0 7 20 0,-2-3 35 16,5 4 4-16,-1-2-14 0,4 5-30 0,-2 0-28 16,6 1-29-16,5 0-31 0,1 2-18 0,6-2-49 15,2 3-26-15,-1 2-30 0,1-4-30 0,1 1-19 16,0-1-30-16,-1 0-37 0,-2-2-26 0,3-1-30 15,-4-3-22-15,-2 1-6 0,-10-1-7 0,2 0-13 16,-5 1-3-16,0-4-5 0,-7 0-9 0,2-3 2 16,-3 2-3-16,-5-5-9 0,0 5 13 0,-1 0-10 15,-6 0 11-15,2 5 7 0,-6-1 4 16,-6 1 17-16,2 5-74 0,-2 2 0 0,-1 4 0 0,2 3 0 16,-2 5 0-16,1 0 0 0,2 8 0 0,5-2 0 15,-3 6 0-15,9 0 0 0,3 4 0 16,2-8 0-16,3 5 0 0,6 2 0 0,5-7 0 0,3 0 0 15,4-2 0-15,2-5 0 0,3-3 0 0,0-1 0 16,2-7 0-16,1-2 0 0,-2-5 0 0,-3-1 0 16,-4 1 0-16,-2-6 0 0,5-6-157 0,-2 1-431 15,-3-4-101-15,-2-5-438 0,-2 3-1220 16,3-2 540-16</inkml:trace>
  <inkml:trace contextRef="#ctx0" brushRef="#br0" timeOffset="119892.47">2783 15476 143 0,'10'-3'323'0,"-10"3"22"0,9-3 11 15,-5 1 56-15,-4 2 43 0,0 0 39 0,13-4 30 0,-13 4-5 16,0 0 3-16,0 0-12 0,5-3-19 0,-5 3-16 16,0 0-24-16,0 0-18 0,-23 9-26 0,14 1-34 15,-8 4-35-15,-1 5-33 0,1 4-33 16,-1 1-229-16,2 2-43 0,4 1 0 0,4-2 0 16,4 0 0-16,3-5 0 0,2-1 0 0,6-2 0 15,4-3 0-15,3-3 0 0,5-5 0 0,0-1 0 16,8-5 0-16,3-4 0 0,-1-2 0 0,2-5 0 0,-2-2-69 15,0-4-51-15,-2-4 10 0,0-2 15 16,-8-4 10-16,3 0 17 0,-4-4 18 0,4-15 18 16,-7 1 27-16,-2 12 14 0,-4-2 19 0,-4 3 41 15,2 2 49-15,-3 3 27 0,-2 8 33 0,-1 9-91 16,0-1-87-16,-1 3 0 0,0 8 0 0,-2-3 0 16,2 3 0-16,0 0 0 0,-17 29 0 0,8-4 0 15,-1 4 0-15,3 2 0 0,-4 4 0 0,-2 9 0 16,7 0 0-16,-2-9 0 0,3-3 0 0,0 0 0 15,4-1 0-15,-2-5 0 0,2-7 0 0,-2-5 0 16,2-2 0-16,2-4 0 0,-1 0 0 0,0-2 0 16,3-4 0-16,-3-2 0 0,0 0 0 0,0 0 0 15,15-18 0-15,-6 4 0 0,-1-1 0 0,1 0 0 16,-1-2 0-16,-1 1 0 0,3 3 0 0,0-2 0 16,1 4 0-16,-2 2 0 0,2 1 0 0,-1 3 0 15,-1 1 0-15,3 3 0 0,3 1 0 0,-5 0 0 16,8 5 0-16,1 1 0 0,-1 1 0 0,3 0 0 15,-2 0 0-15,3 0 0 0,3 3 0 0,2-3 0 16,0 0 0-16,2-4 0 0,-8-3 0 0,4 0 0 16,-3-1 0-16,1-3 0 0,-3 0 0 0,-2 0 0 15,-2-3 0-15,-1-1 0 0,-3 1 0 0,-2-3 0 16,-3 2 0-16,-3-3 0 0,0 1 0 0,-4 0 0 16,0 1 0-16,-4 1 0 0,-1 1 0 0,-3 0 0 15,-2 1 0-15,0 4 0 0,-3 2 0 0,13 0 0 16,-24 7 0-16,10-1 0 0,2 4 0 0,0 2 0 15,3 3 0-15,4 1 0 0,2-1 0 0,3 2 0 16,8-2 0-16,3 0 0 0,6-1 0 0,6 2 0 16,3-4 0-16,6-2-158 0,8-4-161 0,11-3-35 15,0-2-16-15,2-5 2 0,-1-2 13 0,-16 0 27 16,15-8 30-16,-14 2 36 0,-2-2 38 0,-1 2 43 16,-2-6 47-16,-5 2 53 0,-3-1 52 15,-11 5 51-15,1-1 50 0,-6 4 50 0,-3-1 30 16,-1 3 12-16,-4 0 11 0,0 7 21 0,0 0 14 15,-18-7 4-15,4 9 8 0,-8 5-11 0,-6 4-14 16,0 3-6-16,0 3-19 0,3 3-20 0,0 1-9 0,4 3-20 16,5-4-5-16,1 2-14 0,5-3-12 0,4-2-10 15,5-5-12-15,2-1-9 0,3-2-6 0,1-2-22 16,7-1-6-16,7-4-18 0,2-5-6 0,7-4-3 16,-1-4 14-16,0-3-2 0,0-8-11 15,0 0 12-15,0-4-7 0,-3-3 1 0,5-14-11 16,-2 0 5-16,-4-7 2 0,-1 1-3 0,-2-3-1 15,1-5 0-15,-3-3 10 0,-2 3-11 0,-3-1 4 0,-3 11 7 16,-7 16-9-16,2 6 0 0,-5 0 0 0,0 11 0 16,-1 7 0-16,-4 6 0 0,5 1 0 0,-12 15 0 15,2 1 0-15,-5 14 0 0,-5 12 0 0,5 7 0 16,-3 2 0-16,7 2 0 0,4 1 0 16,2-2 0-16,1-1 0 0,4-1 0 0,4-1 0 15,-1-15 0-15,-1-3 0 0,3 1 0 0,3-5 0 16,1-2 0-16,1-3-244 0,-1-6-484 0,-1-2-476 0,1 0-1303 15,-4 1 577-15</inkml:trace>
  <inkml:trace contextRef="#ctx0" brushRef="#br0" timeOffset="120292.45">1823 16740 35 0,'0'-12'528'0,"3"0"20"0,4-3 10 16,4-2 3-16,5-4-15 0,3-2-26 0,3 1-12 16,1-6-20-16,2 1-28 0,4-11-29 0,-5 12-39 15,6-11-28-15,-9 9-26 0,-1-2-31 0,-3 0-24 16,-4 0-30-16,1 2-22 0,-5 2-22 0,-5 6-15 15,-3 4-12-15,2 6-16 0,-3 4-77 0,0 1-89 16,-4 2 0-16,4 3 0 0,0 0 0 0,-17 23 0 16,6 0 0-16,-1 7 0 0,-2 15 0 0,4 1 0 15,4 4 0-15,-1 2 0 0,3 1 0 16,2-3 0-16,2 3 0 0,5-3 0 0,-4 6 0 0,4-7 0 16,2-1 0-16,-2-12 0 0,0-5 0 0,-4 0 0 15,4-2 0-15,-1-3 0 0,0-7 0 0,-4-4 0 16,0-3 0-16,0-2 0 0,-4-4 0 0,0-3 0 15,-4-2 0-15,8-1 0 0,-21-8 0 0,4-4 0 16,-3-5-527-16,3-7-145 0,-1-4-494 0,3-4-1262 16,1-1 558-16</inkml:trace>
  <inkml:trace contextRef="#ctx0" brushRef="#br0" timeOffset="121693.82">1965 16511 42 0,'8'-24'293'0,"-1"1"38"0,0 6 5 0,0-1-13 15,1 4 27-15,2 2 35 0,-1 3 27 0,0 1-2 16,0-1-16-16,1 5-24 0,2-1-15 0,0 3-17 15,1 2-6-15,4 1-25 0,1 4-14 0,0 0-29 16,0 3-16-16,-3 4-28 0,0 2-14 0,1 1-18 16,-1 7-18-16,-2 0-18 0,-3 3-18 0,-5-7-13 15,-3 2-17-15,-4-4-12 0,-2 3-15 0,-2-3-11 16,-4-1-8-16,-4 2-8 0,-2-3-9 0,0-6 2 16,-2 4-6-16,5-6-3 0,-5 0-6 0,8-3 11 15,-3-2-15-15,3 0-1 0,2-2 10 0,8 1-9 16,-12-4 0-16,12 4-10 0,-2-6-3 0,2 6-4 15,9-7 6-15,0 3-7 0,4 0 7 0,1 0-11 16,4 0 6-16,10 0 0 0,-8 0 0 0,1 1-6 16,-1 3-1-16,10-2-1 0,-1 4-1 0,1-2 4 15,-1 0 1-15,2-2-2 0,-11 2 0 0,9-1 5 16,-8 0-7-16,1-2 3 0,-2-1 1 0,-1 0 3 16,-1-2 1-16,0 1-2 0,-3-2 0 0,-1 1 2 15,-1-5-5-15,-1 2 5 0,-1-2-1 0,-3 1 15 16,-4 1-23-16,0-4 11 0,-3 3-3 15,-1-2 0-15,0 0-8 0,-4 2 3 0,-1 0-4 16,-3 2 5-16,-2 5 8 0,1 2-2 0,9 1-4 16,-24 2 9-16,15 5-2 0,-8 1 3 0,7 8 0 0,-2-2 1 15,6 4-6-15,-2 1 0 0,7-1 5 16,4 2-9-16,8 3 5 0,-2-4-4 0,5 1 8 0,4-4-5 16,6-1-2-16,6-1-4 0,-2-4-4 0,2-2-7 15,2-4-5-15,0-3 12 0,-1-3-10 16,-12 0 3-16,8-3 7 0,-6-1-1 0,-2-4-1 15,-3 1 14-15,-2-3 5 0,0 1 3 0,-3-2-20 16,-1-1 0-16,-2-1 0 0,-3 4 0 0,-3 4 0 16,2-2 0-16,-4 2 0 0,0 3 0 0,0 4 0 0,-4-6 0 15,4 6 0-15,0 0 0 0,-15 13 0 0,10-5 0 16,-3 1 0-16,4 2 0 0,0 1 0 16,3 1 0-16,-1-4 0 0,3 2 0 0,1 1 0 15,4-3 0-15,-3-1 0 0,4 0 0 0,-2-6 0 16,0 2 0-16,-5-4 0 0,14 3 0 0,-14-3 0 15,14-7 0-15,-5 0 0 0,-5 0 0 0,2-4 0 16,-1-1 0-16,-1-3 0 0,-3-3 0 0,-2-2-27 16,1-1-46-16,-2 2 6 0,-2-6 14 0,1 8 11 15,2 2 6-15,-1 3 14 0,2 4 9 0,0-3-6 16,6 4-2-16,0-1 4 0,2 2 0 0,5 3 4 16,2-2-21-16,7 2-28 0,5 1-18 0,5-1-18 15,-2 1-15-15,1-1-9 0,2-2 0 0,-6 0 7 16,1-4 13-16,-1 1 12 0,-8-1 27 0,-3-3 23 15,1 1 44-15,-6-3 24 0,1 2 35 0,-4-2 41 16,-3 1 37-16,-2 2 26 0,-1 2 29 0,0-2 13 16,-4 6 2-16,2 5-13 0,-4-5-58 15,4 5-140-15,0 0 0 0,-23 21 0 0,11 2 0 0,0 9 0 16,-1 15 0-16,-1 4 0 0,8 6 0 0,-3-1 0 16,5 29 0-16,3-31 0 0,-3 3 0 0,3 0 0 15,-2-2 0-15,3-1 0 0,0 0 0 16,0-9 0-16,0-13 0 0,-1-2 0 0,1-7 0 15,-3-5 0-15,3-7 0 0,-1-3 0 0,1-5 0 16,0-3 0-16,-5 1 0 0,5-1 0 0,-9-11 0 16,9-1-56-16,-1-8-353 0,-3-5-2 0,1-6 5 15,1-1 13-15,2-19 23 0,1-5 35 0,4 3 31 16,0-4 45-16,3-25 43 0,2 30 72 0,-6 0 76 0,5 5 80 16,0 12 69-16,1 4 58 0,-2 5 48 15,0 1 37-15,0 7 31 0,-1 3 16 0,-1 3 6 16,2 3-8-16,1 3-26 0,0 0-16 0,1 2-23 15,1 6-23-15,0 3-12 0,0 2-19 0,4 7-19 16,-2 2-13-16,4 7-13 0,-7-1-24 0,2 3-34 16,-5 2-47-16,-3 0 0 0,0-2 0 0,-4 0 0 15,-4 0-15-15,-1-5-19 0,-8 3 2 0,4-6 4 16,-1-3 3-16,0 2 8 0,1-7-4 0,1-2 8 16,3 0 3-16,0-3 5 0,5-4-4 0,0 0 6 15,0 0-5-15,0 0-3 0,0 0 2 0,23-21 0 16,0 5-4-16,5-2-10 0,1-5-3 0,0-3-7 15,10-13 2-15,1-3 0 0,-3 2 3 0,1-2-1 16,-6-2 7-16,-5 2 0 0,-3 3 24 0,-11 8 10 16,-1 4 13-16,-6 2 26 0,-1 10 14 0,-5-1 3 15,-2 6 13-15,-2 4-2 0,4 6-6 0,-16 0-22 16,16 0-51-16,-26 21 0 0,4-2 0 0,5 6 0 16,2 5 0-16,1 4 0 0,-3 9 0 0,11-8 0 15,2 10 0-15,4-10 0 0,5-1 0 0,4-2 0 16,8-2 0-16,-2-3 0 0,7-7 0 0,5 1 0 15,-1-8 0-15,8-5 0 0,-4 0 0 0,5-6 0 16,-5-5 0-16,1-2 0 0,-4-2 0 0,-2-4 0 16,1-2 0-16,-4-1 0 0,-3-4 0 0,-5 2 0 15,-4-9 0-15,-1 9 0 0,-1-2 0 0,-4 3 0 16,-3 3 0-16,-1 2 0 0,-4-1 0 0,3 6 0 16,-4 2 0-16,5 3 0 0,-17-1 0 0,17 1 0 15,-16 13 0-15,7-4 0 0,1 7 0 0,-1 1 0 16,5 0 0-16,2 2 0 0,0 0 0 0,2-1 0 15,4-1 0-15,5-1 0 0,0-2 0 16,0-4 0-16,5-1 0 0,4-2 0 0,1 0 0 16,-1-4 0-16,4-4-37 0,8-3-673 0,0-3-531 15,-1 0-1345-15,3-3 596 0</inkml:trace>
  <inkml:trace contextRef="#ctx0" brushRef="#br0" timeOffset="122241.96">4898 16402 437 0,'-32'-16'627'0,"4"-1"36"0,4 3 52 0,-3 1 8 16,9 4-26-16,0 3-47 0,5 4-47 0,3 2-48 15,-4 5-35-15,2 2-42 0,-3 6-43 0,2 3-45 16,-1 6-36-16,2 5-33 0,4 1-298 0,-3-2-23 16,4 3 0-16,2-3 0 0,2-1 0 0,3-1 0 15,-1-6 0-15,4-5 0 0,0 3 0 0,1-5 0 16,2-4 0-16,1 0 0 0,1-2 0 0,-1-4 0 15,2-1 0-15,3-2 0 0,-1-3 0 0,1-2 0 16,4-5 0-16,1 0 0 0,-3-2 0 0,-1-1 0 16,1 0 0-16,-2 0 0 0,-6 2 0 0,4 2 0 15,-6 4 0-15,1 1 0 0,-1 1 0 0,-4 3 0 16,0 2 0-16,0 0 0 0,0 0 0 0,0 0 0 16,0 19 0-16,3-10 0 0,-1 1 0 0,1 1 0 15,3-1 0-15,2 0 0 0,-2-1 0 0,6-2 0 16,3 2 0-16,4 0 0 0,0-7 0 0,2-2 0 15,-1-4 0-15,6-6 0 0,-2 0 0 0,-5 0 0 16,4-6 0-16,-5-6 0 0,0-3 0 0,-1-1 0 16,-1-2 0-16,-4-7 0 0,4-9 0 0,-6-2 0 15,-2 10 0-15,2-9 0 0,-5-1 0 0,-2 16 0 16,-2 2 0-16,2 10 0 0,-3 9 0 0,0-3 0 16,-3 6 0-16,2 1 0 0,1 5 0 0,0 0 0 15,-14 23 0-15,5 0 0 0,0 8 0 0,-5 14 0 16,5 2 0-16,1 1 0 0,2 3 0 15,1-2 0-15,2-2 0 0,0-13 0 0,1 2 0 0,4-4 0 16,-2-3 0-16,3-4 0 0,0-9 0 0,-3-4 0 16,4-2 0-16,-2-3 0 0,3-4 0 0,-5-3 0 15,0 0 0-15,20-9 0 0,-9 2 0 0,-2-6 0 16,5-1 0-16,4-10 0 0,1-2 0 0,-1 0 0 16,4-2 0-16,-2 2 0 0,1-4 0 0,0 4 0 15,4 3 0-15,-10 9 0 0</inkml:trace>
  <inkml:trace contextRef="#ctx0" brushRef="#br0" timeOffset="123309.07">5918 16629 5330 0,'4'-10'464'0,"1"-1"-247"0,2-3-34 16,2-3 9-16,8-5 1 0,0 1-12 0,1-3-23 15,2-2-16-15,2-1-7 0,2 0-7 0,2 2-9 16,8-12-13-16,-1 2-8 0,4-1-5 16,1-2-7-16,1-2-2 0,-4 0-11 0,-6-4-9 15,2 1-1-15,-7-1-8 0,4-4-28 0,-5-4-27 0,-4-1 0 16,-2-1 0-16,-7-3 0 0,-5 4 0 0,-5 5 0 16,-4 16 0-16,-2 6 0 0,-3 12 0 15,0 4 0-15,-5 7 0 0,-4 7 0 0,-9 8 0 16,-1 10 0-16,-6 15 0 0,2 10 0 0,1 3 0 15,7 6 0-15,2 0 0 0,0 30 0 0,12-27 0 0,4 0 0 16,3 0 0-16,4-2 0 0,3-3 0 0,0-3 0 16,5-1 0-16,-3-15 0 0,2-5 0 0,5-3 0 15,1-2 0-15,-4-7 0 0,3-5 0 16,-3-6 0-16,3 0 0 0,0-4 0 0,6-6 0 16,-1-1 0-16,1-5 0 0,0-9 0 0,4-1 0 15,-3-3 0-15,1-6 0 0,6-11 0 0,0-1 0 0,-12 12 0 16,3-4 0-16,1 4 0 0,-5 3 0 0,-5 10 0 15,-5 3 0-15,0 2 0 0,-2 4 0 0,-2 3 0 16,0 3 0-16,0 0 0 0,-10 19 0 16,1-3 0-16,1 2 0 0,-2 8 0 0,4-1 0 15,-3 3 0-15,5-2 0 0,2 1 0 0,-2-2 0 16,5-6 0-16,-1-1 0 0,5 1 0 0,-1-9 0 0,1 1 0 16,4-5 0-16,-3 0 0 0,5-3 0 15,0-3 0-15,1-1 0 0,-1-4 0 0,2-2 0 16,2-1 0-16,0-5 0 0,1 2 0 0,-1-5 0 15,-2 0 0-15,2-3 0 0,2-1 0 0,-3 5 0 16,-5 2 0-16,0 4 0 0,-4-1 0 0,-1 5 0 16,3 2 0-16,-3 0 0 0,-4 3 0 0,0 0 0 0,9 10 0 15,-6-4 0-15,-3 2 0 0,1 4 0 16,-2 5 0-16,0 0 0 0,-1 1 0 0,2-2 0 16,-2 1 0-16,0 1 0 0,1-7 0 0,1 1 0 15,0 0 0-15,-1-2 0 0,1-3 0 0,0-2 0 16,0 0 0-16,0 0 0 0,1-3 0 0,-1-2 0 15,0 0 0-15,0 0 0 0,18-8 0 0,-12-2 0 16,6-2 0-16,-2-1 0 0,3-2 0 0,-1 2 0 16,1-3 0-16,0 2 0 0,1 1 0 0,-6 2 0 15,1 3 0-15,-1 0 0 0,-2 2 0 0,-1 3 0 16,-1-1 0-16,-3 3 0 0,-1 1 0 0,0 0 0 16,0 0 0-16,4 7 0 0,-4-2 0 0,0 2 0 15,0 0 0-15,3 0 0 0,-2 2 0 0,4-1 0 16,3 1 0-16,-2 0 0 0,3-1 0 0,0 0 0 15,2-3 0-15,1-1 0 0,1 0 0 0,1 1 0 16,-3-1 0-16,5-4 0 0,-5 0 0 0,-1 0 0 16,-2 0 0-16,1 0 0 0,-2 1 0 0,0-4 0 0,-2 2 0 15,-5 1 0-15,9 3 0 0,-5-3 0 0,1 1 0 16,-5-1 0-16,13 0 0 0,-8 1 0 16,4 0 0-16,0 2 0 0,1-1 0 0,3-2 0 15,2 0 0-15,-1-2 0 0,7 2 0 0,-6-4 0 16,3 2 0-16,0-4 0 0,-2-1 0 0,-4 1 0 15,2-4 0-15,0 0 0 0,-1-3 0 0,-3 0 0 16,2-2 0-16,-2 0 0 0,-4-1 0 0,-2 4 0 16,0-3 0-16,-4 4 0 0,-1-1 0 0,-5 3 0 15,3 4 0-15,-10 0 0 0,0 4 0 0,-1 3 0 16,-4 4 0-16,0 2 0 0,4 5 0 0,-2 3 0 16,3 0 0-16,1 6 0 0,5-4 0 0,4 3 0 15,4 4 0-15,7-1 0 0,2 0 0 0,7-4 0 16,2 0 0-16,5-4 0 0,4-1 0 0,7-5 0 15,-2-1 0-15,3-3 0 0,-3-4 0 0,0-3 0 16,-2-2 0-16,-3-3 0 0,-1-6 0 0,-9 1-243 16,4-7-447-16,-7-5-520 0,-5-3-1310 0,0-3 579 15</inkml:trace>
  <inkml:trace contextRef="#ctx0" brushRef="#br0" timeOffset="123443.5">6669 15658 160 0,'-11'-6'260'0,"-2"2"-32"0,0 0-67 0,6 3-98 15,2-2-209-15,5 3-157 0,-11-7 69 0</inkml:trace>
  <inkml:trace contextRef="#ctx0" brushRef="#br0" timeOffset="123612.14">5914 15736 314 0,'-11'4'620'0,"3"0"39"0,5-1 37 16,6 2-6-16,7 2-21 0,8-1-43 15,15 4-55-15,21 2-55 0,11-1-52 0,39 4-50 0,-1-1-69 16,8-1-63-16,3-3-69 0,0 2-82 16,9-3-94-16,-6 0-118 0,1-1-129 0,-4-5-147 0,-5-3-177 15,-4-4-478-15,-1 5-1094 0,-10-3 484 0</inkml:trace>
  <inkml:trace contextRef="#ctx0" brushRef="#br0" timeOffset="124092.14">8235 16366 3238 0,'6'17'245'0,"2"0"-62"15,-3 2 41-15,3-4 81 0,2 2 9 0,-5-4 0 0,-1-4-11 16,1 2-11-16,0-3-8 0,-1-2 14 0,2 2 9 16,-1-3 2-16,2-1 3 0,-2-2-7 0,-1-1-16 15,1-1-15-15,4-3-17 0,-1-3-119 0,3-4-138 16,-1-2 0-16,1-4 0 0,0 0 0 16,-1-9 0-16,0 1 0 0,1-2 0 0,-1-6 0 0,-1-3 0 15,1-11 0-15,3-2 0 0,-3-2 0 16,3-6 0-16,0 0 0 0,1-25 0 0,-2 22 0 15,4-24 0-15,-5 28 0 0,1 3 0 0,-3 5 0 16,-3 15 0-16,0 3 0 0,-2 11 0 0,-1 3 0 16,-2 4 0-16,1 7 0 0,-2 3 0 0,0 1 0 0,-2 14 0 15,1 4 0-15,0 9 0 0,-2 7 0 0,0 15 0 16,0 1 0-16,-1 0 0 0,0 2 0 0,2 1 0 16,-2-1 0-16,0 4 0 0,0-2 0 15,1 2 0-15,2-2 0 0,-1-1 0 0,2-4 0 16,-3-1 0-16,2-13 0 0,2-1 0 0,0-3 0 0,2-1 0 15,-1-4 0-15,0-6 0 0,2-5 0 0,-1-3 0 16,4-3 0-16,-1-2 0 0,7-3 0 0,-3-4 0 16,5-1 0-16,5-2 0 0,4-8 0 0,-1-5-40 15,5 0-542-15,-2-11-103 0,-3-2-463 16,4-14-1242-16,-1-1 549 0</inkml:trace>
  <inkml:trace contextRef="#ctx0" brushRef="#br0" timeOffset="124225.99">8340 15950 4500 0,'-34'-5'376'0,"6"1"-85"16,11 3-22-16,5-1 22 0,8 2 13 16,4 0-36-16,0 0-24 0,0 0-38 0,50-4-43 15,-17 2-16-15,21 1-8 0,5-1-47 0,5-3-53 16,32-1-40-16,-3 1-74 0,-32-4-143 0,-5-4-238 16,-2-3-641-16,-4-1-1188 0,-14 0 526 0</inkml:trace>
  <inkml:trace contextRef="#ctx0" brushRef="#br0" timeOffset="125292.72">3344 13685 184 0,'-29'-3'425'0,"7"0"15"0,3 1 6 0,-2 0 3 15,2-2-3-15,9 2-2 0,-3-1-1 0,4 1-12 16,4-2-19-16,1-1-6 0,4-1-24 0,4-1-19 15,5-1-24-15,10-3-7 0,9-4-20 0,18-6-16 16,8-1-4-16,7 1-15 0,33-11-21 0,-1 3-17 16,1-4-14-16,6 2-17 0,-1-1-64 0,-1-1-144 15,-1 1 0-15,-1-2 0 0,-4 1 0 0,-4-1 0 16,-7-3 0-16,-21 15 0 0,-5-4 0 0,0-3 0 0,-8 0 0 16,-1 2 0-16,-18 9 0 0,0 1 0 0,-12 5 0 15,-3-1 0-15,-3 2 0 0,-4 3 0 16,2-2 0-16,-2 5 0 0,-2-5 0 0,-3 5 0 15,-1-1 0-15,-4 2 0 0,-2 0 0 0,1-1 0 0,-3 3 0 16,-2-2 0-16,-3 1 0 0,-1-2 0 0,0 3 0 16,-4 0 0-16,-1 1 0 0,-3 0 0 0,2-2 0 15,-2 3 0-15,-6-2 0 0,7 4 0 0,1-2 0 16,1-1 0-16,-2 2 0 0,2-1 0 0,6 1 0 16,-1 1 0-16,5-1 0 0,-1 0 0 0,5-1 0 15,0 1 0-15,5-1 0 0,0 0 0 16,0 0 0-16,0 0 0 0,32 0 0 0,-9-2 0 0,4-2 0 15,5 2 0-15,1 0 0 0,-1 0 0 0,1-2 0 16,0 4 0-16,-2 0 0 0,-4 0 0 0,-6 2 0 16,-5 0 0-16,-2 1 0 0,-4 0 0 0,-1 1 0 15,-4 0 0-15,-1 3 0 0,-6 1 0 0,-1 1 0 16,-5 1 0-16,-2 5 0 0,-3-1 0 0,-2-1 0 16,1 0 0-16,-8 5 0 0,3-1 0 0,1 1 0 15,4-4 0-15,1 1 0 0,1 0 0 0,1 0 0 16,4 1 0-16,0-2 0 0,3-2 0 0,3 1 0 15,0 3 0-15,1-4 0 0,2 1 0 0,-2-1-657 16,7-1-599-16,-1 1-1361 0,-1 0 603 0</inkml:trace>
  <inkml:trace contextRef="#ctx0" brushRef="#br0" timeOffset="125444.51">5007 13469 6554 0,'6'5'335'15,"2"0"-95"-15,1-2 78 0,-3-1 75 0,-3 0-42 16,2-1-351-16,-3 2 0 0,-2-3 0 0,0 0 0 15,0 0 0-15,12-3 0 0,-12 3 0 0,0 0 0 16,0 0 0-16,5 2 0 0,-5-2 0 0,1 4 0 16,2 1 0-16,-8 1-1366 0,2 4-1478 0,-2-1 654 15</inkml:trace>
  <inkml:trace contextRef="#ctx0" brushRef="#br0" timeOffset="130125.83">25655 13579 70 0,'0'-11'408'0,"2"-2"29"16,-2 6-4-16,1-2 6 0,-2 2-16 0,1 0-9 0,0 1-24 15,0 2-26-15,0 4-26 0,1-5 0 0,-1 5-14 16,0 0-3-16,0 0-23 0,5 11-10 15,-4-5-24-15,2 1-11 0,2 3-19 0,-1-1-25 16,4 6-11-16,2-2-19 0,4-1-9 0,1-1-14 0,13 3-15 16,0 0-8-16,11-4-19 0,17 2-11 0,-2-7-8 15,4 3-19-15,4-6 12 0,-1 1-21 0,4-2-11 16,-2-6-5-16,2 4-4 0,-2-2 2 0,-1-3-1 16,-3-3-14-16,1 0-3 0,-4-2 4 0,-2-2-10 15,-5-3 4-15,-15 7-11 0,3-2-15 0,-10 0-3 16,-6 4 0-16,-2 0 0 0,-3 3 0 0,-3 0 0 15,-3 2 0-15,-3 0 0 0,-1 2 0 0,-1 2 0 16,0 3 0-16,2-1 0 0,-2 1 0 0,-1 4 0 16,1 0 0-16,4 1 0 0,2 3 0 0,2 1 0 15,4-3 0-15,7 3 0 0,3 0 0 0,-2-3 0 16,7-2 0-16,4-3 0 0,-2-2 0 0,2 0 0 16,1-4 0-16,1 3 0 0,1-4 0 0,-3-2 0 15,0 1 0-15,-2-3 0 0,1 1 0 0,-1-2 0 16,-2-3 0-16,0-1 0 0,-1 1 0 0,-6-2 0 15,2 0 0-15,-1 1 0 0,-11 2 0 0,2 2 0 0,-6 2 0 16,-1 0 0-16,-1 3 0 0,-4-3 0 16,2 3 0-16,-1 2 0 0,-6-1 0 0,10 6 0 15,-6-1 0-15,1 0 0 0,3 1 0 0,-2 3 0 16,3 0 0-16,2-1 0 0,0-1 0 0,3 2 0 16,3-1 0-16,1-2 0 0,12 2 0 0,-2-3 0 15,1 0 0-15,0-1 0 0,3-2 0 0,1-2 0 0,0-1 0 16,1 0 0-16,-2-2 0 0,2-1 0 0,-1 0 0 15,3-1 0-15,-5-2 0 0,-1 2 0 0,2-3 0 16,-2 2 0-16,0-2 0 0,-3-1 0 0,-5 3 0 16,0-2 0-16,-7 1 0 0,4 4 0 0,-7 1 0 15,-2-1 0-15,-2 0 0 0,-1 0 0 0,0 2 0 16,0 1 0-16,2 0 0 0,-2 0 0 0,-1 1 0 16,4 2 0-16,-3 3 0 0,0-4 0 0,1 3 0 15,-3 0 0-15,-4 2-175 0,-1 1-509 0,-5-1-538 16,0 2-1325-16,-8 2 586 0</inkml:trace>
  <inkml:trace contextRef="#ctx0" brushRef="#br0" timeOffset="131259.04">21839 14601 250 0,'4'-4'406'0,"-4"4"16"0,0-3-12 16,0 3-4-16,0 0-16 0,0 0-22 0,0 0-12 16,0 0-3-16,0 0-5 0,9 10-8 0,-8-7-6 15,3 1-28-15,1-2-14 0,0 0-4 0,3 3-29 16,2 0-21-16,2-3-1 0,1 2-33 0,3-3-17 16,7-2-16-16,5 3-24 0,3-4-5 0,5-2-6 15,2 3-20-15,2-3-17 0,10-5-6 0,-12 3-11 16,14-7-4-16,-2 5-11 0,-9-3-13 0,6-4 13 15,-10 7-31-15,-2-5 6 0,-2 2 14 0,0 3-15 16,-2 0 4-16,-4 3 7 0,-9-3 15 0,-4 7 3 16,-1 1-8-16,-1-1 6 0,-1 2-62 0,-1 3-6 15,-5 1 0-15,4 0 0 0,1 3 0 0,-5 1 0 0,4 5 0 16,-3-5 0-16,6 5 0 0,-3-5 0 16,6 5 0-16,2-4 0 0,-2-2 0 0,6-1 0 15,-1-1 0-15,11-2 0 0,1-2 0 0,1-2 0 16,-1-3 0-16,-1-2 0 0,-2-1 0 0,4-1 0 15,-1-2 0-15,-4-3 0 0,3 1 0 0,-4 1 0 16,0-5 0-16,-2-3 0 0,5 3 0 0,-7-1 0 16,-3 0 0-16,-1 6 0 0,-1-1 0 0,-2 3 0 15,-7 0 0-15,3 3 0 0,-5 2 0 0,0 2 0 16,1 1 0-16,2 3 0 0,-1 1 0 0,0 3 0 16,1-1 0-16,-1 2 0 0,4 4 0 0,1 0 0 0,0-3 0 15,1 4 0-15,2-4 0 0,2 4 0 16,9-6 0-16,0 1 0 0,-1-3 0 0,0-3 0 0,4 0 0 15,2-2 0-15,-2-2 0 0,1-1 0 0,-2-1 0 16,2-1 0-16,0-2 0 0,0-1 0 0,1-2 0 16,-2-1 0-16,2-2 0 0,-1-1 0 0,0 2 0 15,3-2 0-15,-2 0 0 0,-4 0 0 0,1 3 0 16,-11 3 0-16,0 3 0 0,-4 0 0 0,0 1 0 16,-4 4 0-16,-1 3 0 0,-2-1 0 0,-3 3 0 15,1 3 0-15,1 2 0 0,-2-2 0 0,1 3 0 16,-2 0 0-16,9 2 0 0,0 2 0 0,-2-4 0 15,6 0 0-15,2 0 0 0,7 2 0 0,-1-2 0 16,7-4 0-16,0-2 0 0,1 1 0 0,-1-3 0 16,6-1 0-16,0-1 0 0,-4-3 0 0,3-1 0 15,-1 1 0-15,-2-5 0 0,-2 0 0 0,0-2 0 16,0 1 0-16,-2-3 0 0,-5 0 0 0,2 0 0 16,-1-4 0-16,-2 3 0 0,-10 4 0 0,-1 0 0 15,-4 2 0-15,2 0 0 0,-1 4 0 0,-2-1 0 16,-1 2-52-16,5 2-696 0,-2 2-485 0,8-1-1334 15,0 1 591-15</inkml:trace>
  <inkml:trace contextRef="#ctx0" brushRef="#br0" timeOffset="131742.51">27310 14654 110 0,'-2'-4'515'0,"-1"1"25"0,3-2 12 0,-5-1 0 16,5 0 15-16,0 0-14 0,0-1-21 0,0 1-6 16,4-3-21-16,0 3-15 0,6-1-28 0,-1 0-25 15,10-3-20-15,3 3-32 0,6-1-27 0,10 4-22 16,15-1-28-16,6 2-262 0,1 4-46 0,7 7 0 15,23-3 0-15,-25-1 0 0,33 6 0 0,-7-1 0 16,8-7 0-16,-9 3 0 0,-26 2 0 0,26-2 0 16,-24-2 0-16,-2 1 0 0,-4-1 0 0,-9 1 0 15,-14-2 0-15,-7 0 0 0,-2-1 0 0,-12-1 0 16,-2 0 0-16,-7 2 0 0,-1-1 0 0,-6-1 0 16,0 0 0-16,0 0 0 0,-27 0 0 0,7 2 0 15,-13 3-159-15,-4 1-498 0,-15 2-573 0,1-2-1331 16,12 1 589-16</inkml:trace>
  <inkml:trace contextRef="#ctx0" brushRef="#br0" timeOffset="132009.5">27342 14894 3727 0,'-42'-3'389'0,"9"-2"-124"0,-3-5-17 0,8 3 62 15,9 1 48-15,1 0 18 0,8-1-18 0,1 1-37 0,1-2-23 16,3 1-1-16,5 3 0 0,3-4-12 15,6 1-13-15,1 1-12 0,8-4-130 0,10 2-130 16,5 3 0-16,18-1 0 0,0 3 0 0,7-1 0 16,-1 2 0-16,7 3 0 0,28 2 0 0,-27-3 0 0,27 4 0 15,-30-5 0-15,27 0 0 0,-30 1 0 16,6 0 0-16,3-3 0 0,-7 3 0 0,3-3 0 0,-5-1 0 16,-3-2 0-16,-5-1 0 0,-12 1 0 0,-4 0 0 15,-4-1 0-15,2-2 0 0,-15 3 0 0,1-4 0 16,-2 5-157-16,-3-4-514 0,-4 0-557 0,-1-1-1329 15,1 3 588-15</inkml:trace>
  <inkml:trace contextRef="#ctx0" brushRef="#br0" timeOffset="132175.57">29143 14801 284 0,'0'0'625'0,"8"-3"10"16,-7 0-14-16,-1 3-19 0,3-6-63 0,-5 3-55 15,2 3-43-15,2-5-79 0,-2 5-92 0,0 0-125 16,0 0-178-16,0 0-206 0,-20 12-551 0,15-7-855 16,-1 0 379-16</inkml:trace>
  <inkml:trace contextRef="#ctx0" brushRef="#br0" timeOffset="135309.15">15636 17342 245 0,'1'-6'574'0,"-1"0"6"0,0 1 6 0,4 0-15 16,-1-1-1-16,-2 3-26 0,3-1-31 0,2 1-17 0,-6 3-20 15,13 5-20-15,-4 0-19 0,1 0-29 0,0 2-19 16,-1-1-17-16,-1 3-24 0,3 6-23 15,-4-1-32-15,0 3-285 0,2-3-8 0,0-2 0 16,-4 3 0-16,-1-3 0 0,1-3 0 0,-1 3 0 16,0-4 0-16,2-2 0 0,-4 1 0 0,4-3 0 15,7-1 0-15,2-2 0 0,-2-2 0 0,9-4 0 16,7 0 0-16,7-7 0 0,10-7 0 0,6-3 0 0,6-6 0 16,-3-1 0-16,2-3 0 0,21-13 0 0,-19 14 0 15,-1 4 0-15,-4-2 0 0,-1 1 0 16,-3 4 0-16,-16 9 0 0,-2 0 0 0,-4 0 0 15,-10 6 0-15,-8 2 0 0,-2 2 0 0,-3 1 0 16,0-3 0-16,-5 3 0 0,0 4 0 0,0 0 0 16,-15-5 0-16,2 7 0 0,0-2-25 0,-3 6-1336 15,-5 0-1475-15,1 3 652 0</inkml:trace>
  <inkml:trace contextRef="#ctx0" brushRef="#br0" timeOffset="135458.87">16684 17331 5713 0,'6'6'530'0,"-2"-3"-213"16,1-1 3-16,-1 1 37 0,2-1-24 0,-3 0-74 16,-3-2-63-16,0 0-45 0,0 0-136 0,5 5-15 15,-2-4-41-15,-3-1-199 0,5 3-165 0,0 1-199 16,-1 0-547-16,-4-4-1246 0,0 0 552 16</inkml:trace>
  <inkml:trace contextRef="#ctx0" brushRef="#br0" timeOffset="145475.63">17550 15583 218 0,'-6'-8'375'16,"-3"-2"-11"-16,5-1 10 0,-1 2-13 0,2 0-12 15,1 3-9-15,-2-2-10 0,0 2-9 0,2 2-15 16,0 1-26-16,2 3-18 0,0-4-9 0,0 4 3 16,0 0-8-16,0 0-6 0,13 11-20 0,-5-1-13 15,3 2-11-15,-3 0-15 0,1 2-14 0,4 2-12 16,2 5-16-16,-6-6-9 0,10 3-8 0,-6-3-16 15,2-2-8-15,1-3 0 0,3-2-12 0,6 6-4 16,2-8 5-16,1-3-14 0,2-3-5 0,-3-3 1 16,2-5 5-16,2 2 0 0,-2-2-5 0,3-3 5 15,0 3 5-15,4-4-10 0,-8-2 5 0,5 1 0 16,-1-1 3-16,1-1 11 0,-3 3-11 0,4 2-3 16,-6 0-11-16,2 1-65 0,-5 4 0 0,-4 1 0 15,-2 1 0-15,0 3 0 0,0 3 0 0,-6-1 0 16,2 5 0-16,-1 2 0 0,3 2 0 0,-7 2 0 15,4-2 0-15,-1 0 0 0,-1 2 0 0,2 1 0 16,-2-2 0-16,1 3 0 0,3-7 0 0,-4 1 0 16,2-4 0-16,4 2 0 0,0-1 0 0,5-3 0 15,-4-2 0-15,9-3 0 0,-8-2 0 0,3-1 0 16,-3-1 0-16,1 2 0 0,3-8 0 0,1 5 0 16,-4-3 0-16,3-5 0 0,0 4 0 0,1-4 0 0,-1 1 0 15,4 0 0-15,-5 3 0 0,-5 1 0 16,2 3 0-16,-4-1 0 0,-2 3 0 0,-1 5 0 15,-1 2 0-15,2 0 0 0,-1 4 0 0,4 1 0 16,-4 3 0-16,-1 2 0 0,0 0 0 0,-1 4 0 16,1-3 0-16,-2 1 0 0,2 1 0 0,2 0 0 0,-4-1 0 15,3-2 0-15,-1 0 0 0,-4-6 0 16,2 1 0-16,-1 0 0 0,0-2 0 0,1-3 0 0,2 1 0 16,1-5 0-16,-2 1 0 0,3-1 0 15,4-3 0-15,0-1 0 0,1-2 0 0,5-1 0 0,-4 0 0 16,5-4 0-16,-1-1 0 0,-1 0 0 15,3-1 0-15,-3 3 0 0,-6 3 0 0,-1-2 0 16,0 0 0-16,-4 5 0 0,-3 1 0 0,-1-1 0 16,0 3 0-16,-3-1 0 0,-1 0 0 0,2 2 0 15,-4 0 0-15,-2 2 0 0,0 0 0 0,0 0 0 16,11 7 0-16,-9-5 0 0,2 4 0 0,0-1-43 16,2 6-731-16,-2-5-455 0,3 2-1332 0,-1 2 589 0</inkml:trace>
  <inkml:trace contextRef="#ctx0" brushRef="#br0" timeOffset="145644.7">20055 15793 308 0,'12'6'499'16,"-3"-1"-9"-16,-6 0 18 0,0-2 43 0,2-2 39 0,-5-1 18 15,2 2-18-15,-2-2-31 0,2 2-40 16,-2-2-44-16,0 0-43 0,0 0-49 0,6 2-41 0,-6-2-63 16,0 0-72-16,4 1-85 0,-4-1-90 15,0 0-108-15,7 5-103 0,-4-4-122 0,3 2-96 0,-4-1-85 16,2 2-107-16,-4 1-323 0,0-5-988 0,0 0 437 15</inkml:trace>
  <inkml:trace contextRef="#ctx0" brushRef="#br0" timeOffset="146859.37">16814 17943 207 0,'0'0'434'0,"-13"-1"0"0,5 2-4 0,8-1-6 15,-9 0-10-15,9 0-9 0,-7 0-10 16,7 0-19-16,0 0-8 0,0 0-18 0,0 0 5 0,0 0 0 16,0 0-8-16,0 0-1 0,12 8-6 15,2-5-22-15,6-1-25 0,13 0-23 0,2-2-24 16,6 0-21-16,14-3-23 0,0 0-18 0,6 2-24 15,-3 2-9-15,0 1-14 0,-1-4-112 0,-5 5-25 16,-15 0 0-16,-1-1 0 0,-6 0 0 0,0-1 0 0,-9 1 0 16,0-2 0-16,-6 2 0 0,-2-1 0 0,-3 0 0 15,-2 0-87-15,-3 1-110 0,-5-2-51 16,3 1-68-16,-3-1-56 0,0 0-60 0,0 0-44 16,-22 1-66-16,9-1-379 0,-2 2-996 0,-2-1 440 15</inkml:trace>
  <inkml:trace contextRef="#ctx0" brushRef="#br0" timeOffset="147142.26">16978 18057 81 0,'-21'-1'567'0,"-7"-3"-37"15,9 2 4-15,-3-1 17 0,7 0 15 0,1 0 15 16,2-3-13-16,2 4-21 0,1 0-33 0,4-1-50 16,5 3-39-16,-9-2-35 0,9 2-26 0,0 0-20 15,0 0-26-15,23-5-33 0,-5 6-27 0,3-1-21 16,8 5-170-16,4 0-67 0,2 0 0 0,2 0 0 15,2 2 0-15,11 1 0 0,-9-2 0 0,-3-4 0 16,14 5 0-16,-17-2 0 0,1-1 0 0,-3 1 0 16,1-1 0-16,-5-3 0 0,-7 1 0 0,-6 0 0 15,2-2 0-15,-8 0 0 0,1 0 0 0,-4 2 0 16,-2-1 0-16,1-1 0 0,-6 0 0 0,7 1 0 16,-3 0 0-16,-4-1 0 0,0 0 0 15,10-1 0-15,-10 1 0 0,0 0 0 0,0 0 0 16,9-1 0-16,-9 1 0 0,0 0 0 0,0 0-254 15,0 0-1070-15,1 6-1432 0,-1-6 634 0</inkml:trace>
  <inkml:trace contextRef="#ctx0" brushRef="#br0" timeOffset="147312.19">17841 18306 6045 0,'0'0'465'0,"0"0"-221"16,0 0-58-16,0 0 5 0,0 0-66 0,0 0-9 15,0 0-28-15,0 0-76 0,0 0-58 0,0 0-89 16,0 0-101-16,0 0-113 0,0 0-175 0,0 0-507 16,0 0-1116-16,0 0 494 0</inkml:trace>
  <inkml:trace contextRef="#ctx0" brushRef="#br0" timeOffset="150392.1">8407 11655 26 0,'-5'-4'550'0,"5"4"12"16,-4-8 3-16,3 5 7 0,1-2 5 0,0 0-7 15,0-1 3-15,0 0-24 0,0-1-11 0,1 0-18 16,-1 1-32-16,3 0 0 0,-3 0-35 0,1-1-22 16,2 0-34-16,-6 5-65 0,7-3-332 0,-4 5 0 15,0-5 0-15,0-1 0 0,0 6 0 0,0 0 0 16,0 0 0-16,0 0 0 0,0 0 0 0,-4 14 0 16,7-9 0-16,-6 3 0 0,6-3 0 0,-2 3 0 0,-1-1 0 15,1 2 0-15,2-2 0 0,1-1 0 16,1 1 0-16,0-3 0 0,5-1 0 0,3-1 0 15,9-5 0-15,-1-1 0 0,15-6 0 0,1-1 0 0,17-7 0 16,-4-7 0-16,5 1 0 0,0-4 0 0,-2-2 0 16,23-19 0-16,-25 17 0 0,-2-4 0 0,-1 3 0 15,2 1 0-15,-5-1 0 0,-4 6 0 0,-13 8 0 16,1 2 0-16,-6 1 0 0,-10 3 0 0,-2 6 0 16,-3-1 0-16,1 4 0 0,-5 0 0 0,2 1 0 15,-2 1 0-15,-4 2 0 0,0 0 0 0,0 0 0 16,0 0 0-16,-14 10 0 0,5-2 0 0,-4 3-1366 15,3-1-1478-15,-1 1 654 0</inkml:trace>
  <inkml:trace contextRef="#ctx0" brushRef="#br0" timeOffset="151392.57">24077 17037 551 0,'8'-8'578'0,"2"-6"14"15,0 2-2-15,-1 5 1 0,-2-3-9 0,3 3-15 16,-5 2-20-16,-1 1-29 0,0-1-30 0,-1 0-39 15,0 3-38-15,0 0-32 0,-3 2-28 0,0 0-27 16,10 0-20-16,-9 6-20 0,-1-1-199 0,1 0-85 16,0 6 0-16,2 1 0 0,-2-1 0 0,-1 3 0 15,-1 0 0-15,2 4 0 0,-1-4 0 0,2-4 0 16,-1 4 0-16,3-3 0 0,0 0 0 0,2-1 0 16,2-2 0-16,-1-1 0 0,4-1 0 0,6-3 0 15,4-1 0-15,6-4 0 0,2-4 0 0,8-3 0 16,14-6 0-16,-1-6 0 0,0-5 0 0,4-6 0 15,-2 3 0-15,4-5 0 0,24-18 0 0,-28 17 0 16,0-3 0-16,0 0 0 0,-3 3 0 0,-5 9 0 16,-13 4 0-16,0 4 0 0,-2 0 0 0,-7 5 0 15,-5 3 0-15,-8 3 0 0,-3 1 0 0,2 1 0 16,-3 2 0-16,0 0 0 0,-1 1 0 0,-4 2 0 16,5-2 0-16,-5 2 0 0,0 0 0 0,0 0 0 15,0 0 0-15,-9 10 0 0,4-5 0 0,4 1 0 16,-3 1 0-16,0-2 0 0,3 5-1366 15,-3-3-1478-15,3 4 654 0</inkml:trace>
  <inkml:trace contextRef="#ctx0" brushRef="#br0" timeOffset="151544.31">25521 16942 5863 0,'0'0'261'0,"-10"0"-69"0,10 0 24 0,-9-5 4 16,9 5-60-16,-12-5-36 0,9 0-37 0,0 4-104 0,3 1-98 15,0 0-182-15,-5-2-287 0,5 2-435 0,0 0-1103 16,0 0 488-16</inkml:trace>
  <inkml:trace contextRef="#ctx0" brushRef="#br0" timeOffset="156259.28">10539 15469 485 0,'-6'3'528'0,"-2"1"24"0,-2 1 2 0,6-2-14 16,-1 3-29-16,1-4-25 0,2-1 1 15,-1 1-14-15,0 3-5 0,3-5-15 0,0 6-14 0,0-6-18 16,-1 5-14-16,1-5-23 0,0 0-9 0,0 0-16 16,0 0-90-16,0 0-269 0,13-2 0 0,-8-2 0 15,0 0 0-15,5-4 0 0,1-2 0 0,3 1 0 16,1-4 0-16,4-7 0 0,-2 1 0 0,2-1 0 15,-1-2 0-15,4-2 0 0,-5-3 0 0,1 3 0 16,0-2 0-16,-4-1 0 0,4-1 0 0,-4-1 0 16,-4 11 0-16,2-6 0 0,-6 8 0 15,2-1 0-15,-5 7 0 0,0 1 0 0,0 0 0 0,-2 4 0 16,3 1 0-16,-4 0 0 0,0 4 0 0,0 0 0 16,0 0 0-16,0 0 0 0,-9 18 0 0,5-8 0 15,-2 5 0-15,2 3 0 0,-1 0 0 16,-1 6 0-16,0 2 0 0,3 3 0 0,3-3 0 0,-2 5 0 15,-3-5 0-15,7 1 0 0,3 1 0 0,1-2 0 16,3-2 0-16,0-6 0 0,1-3 0 0,0 2 0 16,8 2 0-16,-5-4 0 0,13 0 0 0,-8-7 0 15,2-2 0-15,2-1 0 0,-3 0 0 0,5-3 0 16,4-2 0-16,-6-5 0 0,-4-2 0 0,1-1 0 16,-1-2 0-16,-7-2 0 0,5-3 0 0,-9-3 0 15,1-9 0-15,-1 4 0 0,-6 2 0 0,-4 2-185 16,3-3-1150-16,-4 4-1446 0,1-1 641 0</inkml:trace>
  <inkml:trace contextRef="#ctx0" brushRef="#br0" timeOffset="156743.18">10898 14705 40 0,'-1'-3'503'0,"1"3"9"0,0 0 2 0,0 0-19 16,1-7-31-16,-1 7-31 0,0 0-29 0,0 0-27 15,0 0-7-15,0 0-14 0,0 0-26 0,0 0-15 16,-7 13-31-16,4-5-23 0,3-1-7 0,0 0-31 16,4 0-14-16,-3-1-15 0,2 0-23 0,-3 2-3 15,2-1-23-15,3-1-9 0,1-1-5 0,-1-3-10 16,0 1-6-16,1 1 1 0,1-3-15 0,0-1 0 15,-7 0 5-15,14-4-4 0,-7 0 1 0,-4 1-66 16,1-1-37-16,0-2 0 0,-2 0 0 0,-2-4 0 16,0 2 0-16,-2 1 0 0,-2-3 0 0,0 0 0 15,-3 1 0-15,0 0 0 0,-4 3 0 0,1 3 0 16,-2 0 0-16,2 5 0 0,1 2 0 0,-10 3 0 16,2 6-436-16,-2 9-259 0,-1 1-482 0,3 0-1275 15,8 3 564-15</inkml:trace>
  <inkml:trace contextRef="#ctx0" brushRef="#br0" timeOffset="157526.1">11701 15165 520 0,'0'0'595'0,"-8"-1"24"16,8 1 21-16,-5-3 1 0,5 3-23 16,-4-3-24-16,4 3-29 0,0 0-24 0,0 0-29 15,0 0-25-15,0 0-28 0,0 0-28 0,0 0-38 0,22 3-46 16,-14-3-118-16,6 1-229 0,4 0 0 0,3 0 0 16,6 0 0-16,-5-1 0 0,7 1 0 0,-11-1 0 15,5-1 0-15,-1 2 0 0,-3-1 0 16,-1 0 0-16,-6 0-424 0,-1 2-191 0,-3-1-78 0,-3 1-384 15,-1 1-1166-15,-3-1 515 0</inkml:trace>
  <inkml:trace contextRef="#ctx0" brushRef="#br0" timeOffset="157659.01">11854 15255 736 0,'-27'13'262'0,"3"-2"49"15,7-2 17-15,0-1 33 0,2 1 39 16,4-3 48-16,1-1 23 0,1 2 15 0,0-4-19 0,4 3 5 16,1 1-11-16,4-2-20 0,0 1-15 0,3 0-29 15,3 0-28-15,4 0-36 0,7-1-30 16,-1 0-35-16,4-3-31 0,8 1-70 0,1 0-120 15,3-3-47-15,1-1-178 0,3-1-171 0,-4-1-200 0,-3-1-638 16,5-4-1283-16,0 1 567 0</inkml:trace>
  <inkml:trace contextRef="#ctx0" brushRef="#br0" timeOffset="158192.91">12647 14879 288 0,'-2'-7'520'16,"0"-2"47"-16,-3 1 19 0,2 3 4 0,2-1-5 15,-3 1-16-15,0 2-9 0,-1-3-19 0,1 2-22 0,-1 1-27 16,5 3-34-16,0-4-41 0,0 4-40 0,6-4-30 15,5 3-31-15,7-1-24 0,0 2-125 16,8-2-167-16,5 2 0 0,2 1 0 0,6-1 0 16,12 1 0-16,-13-1 0 0,2 0 0 0,-1-1 0 0,0 2 0 15,-3-2 0-15,-3 0 0 0,-6 0 0 0,-8 0 0 16,-3 0-198-16,-4-2-132 0,-6 2-29 16,-1-2-8-16,-3 2 17 0,-2 1 25 0,0 0 35 0,-18-9 32 15,6 5 34-15,1 3 34 0,-2-2 44 0,-1 2 52 16,2-3 53-16,0 4 42 0,0 0 40 0,6 2 40 15,-4-1 42-15,-1 1 37 0,5 1 27 0,-4 2 25 16,3-1 33-16,2 2 10 0,0 2 20 0,-3-1 7 16,2 1 14-16,-2 2 5 0,3 1 3 0,0-1-5 15,1 2-189-15,-5 2-110 0,4 1 0 0,-3 5 0 16,3-2 0-16,1 1 0 0,-2-1 0 0,-3 6 0 16,3 1 0-16,1-6 0 0,-1 5 0 0,4-4 0 15,-2 0 0-15,2 4 0 0,0 1 0 0,1-7 0 16,1 1 0-16,0 0 0 0,1-2 0 0,-3-1 0 15,2 2 0-15,-1-3 0 0,2-4 0 0,-1 1 0 16,-1 0 0-16,-1-5 0 0,1 2 0 0,-5-3-229 16,0 0-387-16,3-3-52 0,-9 0-445 0,3-2-1206 15,-1 0 533-15</inkml:trace>
  <inkml:trace contextRef="#ctx0" brushRef="#br0" timeOffset="158409.01">12741 15359 1622 0,'-19'2'84'16,"6"-1"79"-16,-1 0 32 0,1 4 55 0,2-4 62 15,5 0 48-15,-3 1 49 0,1-1 22 0,0-2 25 16,2 1 11-16,-2 0-4 0,3 1 9 0,5-1-1 15,0 0-11-15,-13 0-8 0,13 0-19 0,-3 2-5 16,3-2-165-16,0 0-263 0,0 0 0 0,16 4 0 16,-4-3 0-16,5-1 0 0,0 3 0 0,4-3 0 15,9 0 0-15,-2 2 0 0,7 1 0 0,-2-4 0 0,3 2 0 16,-2-1 0-16,3-2 0 0,-1 1 0 16,-3-4 0-16,2 5 0 0,-4-4 0 0,-5 0 0 15,-5 0 0-15,-3-1 0 0,0 3 0 0,-6 0 0 16,-3-1 0-16,0 3 0 0,-4 0 0 0,-5 0 0 15,9-1 0-15,-9 1 0 0,8 1 0 0,-8-1 0 16,0 0-288-16,-11 9-1030 0,4-4-1426 0,1 3 631 16</inkml:trace>
  <inkml:trace contextRef="#ctx0" brushRef="#br0" timeOffset="158759.34">12515 15823 178 0,'0'0'631'15,"-8"-5"24"-15,7 2 32 0,-3 0 0 0,4 3-9 16,-5-3-19-16,2 0-25 0,3 3-34 16,-1-6-33-16,1 6-33 0,-2-5-43 0,2 5-36 15,6-2-27-15,0 0-121 0,6-2-307 0,2 1 0 0,5 2 0 16,3 1 0-16,10-1 0 0,4 0 0 0,-3 1 0 15,6 0 0-15,1 1 0 0,11 1 0 16,0 2 0-16,-11-1 0 0,11 0 0 0,-15 0 0 16,1 0 0-16,-4 1 0 0,-2-2 0 0,-3 2 0 0,-6-4 0 15,-4 2 0-15,-3-1 0 0,-5 1 0 16,-1-1 0-16,-1 0 0 0,-6-1 0 0,7 1 0 0,-9-1 0 16,5 1 0-16,-5-1 0 0,7 1 0 0,-6 4 0 15,-1-5 0-15,0 0 0 0,-5 5 0 0,1-2-710 16,-1 0-538-16,-4 2-1350 0,0 1 598 0</inkml:trace>
  <inkml:trace contextRef="#ctx0" brushRef="#br0" timeOffset="159295">12589 16175 411 0,'0'0'537'0,"-11"1"31"15,3 2 22-15,0 0 4 0,-1 3-14 0,3 1 2 16,-7 4-11-16,4 1-14 0,-5 3-26 0,5 2-28 16,-6 4-26-16,5 4-38 0,1-1-32 0,-4 4-31 15,5 0-30-15,2-2-224 0,-2 1-122 0,7 2 0 16,0 0 0-16,1-3 0 0,-3 1 0 0,4-8 0 0,-1 0 0 15,4-1 0-15,1-1 0 0,-2-7 0 0,-1 0 0 16,1 1 0-16,-2-3 0 0,1-1 0 0,0-5 0 16,3-1 0-16,-5-1 0 0,9-6 0 0,-2-1 0 15,-2-5-296-15,-1 1-186 0,-2-4-20 0,4-5-26 16,2-8 4-16,-2 0 1 0,-2-1 27 16,2-6 44-16,4 7 67 0,-3-3 115 0,1 2 68 0,1 2 123 15,0 4 70-15,-8 4 71 0,4 2 58 0,-1 0 68 16,0 6 62-16,-4 1 49 0,5-1 30 0,-1 3 25 15,0 1 20-15,-3-2 7 0,0 4 8 0,3 3 2 16,0 0 0-16,-4 2-8 0,10 1-8 0,-10-1-14 16,14 4-260-16,-6 5-101 0,7 3 0 0,-5-2 0 15,3 4 0-15,6 8 0 0,-1 3 0 0,0-3 0 16,1 3 0-16,3 2 0 0,1-1 0 0,0-1 0 16,0 1 0-16,-1-2 0 0,-2-1 0 0,2-4 0 15,-3-2 0-15,-1-5 0 0,-4-1 0 0,-4-4 0 16,-1 1 0-16,-1-2 0 0,1-2 0 0,1 0 0 15,-5-3 0-15,3-2 0 0,-8 1 0 0,4-7-587 16,-3 2-681-16,-1-3-1372 0,0-1 607 0</inkml:trace>
  <inkml:trace contextRef="#ctx0" brushRef="#br0" timeOffset="159496.51">13123 16227 4093 0,'0'-11'386'0,"-5"-1"-123"0,3 2 26 0,-1 3 80 16,2 1-5-16,-3 1-31 0,-1 1-17 0,2 1-37 15,3 3-2-15,0 0 24 0,-11 10 12 16,7 0-1-16,0 6-16 0,1-1-296 0,0 3 0 16,-1 2 0-16,1 7 0 0,1 1 0 0,-2-1 0 15,4 2 0-15,-3 3 0 0,3-5 0 0,-2 1 0 16,-2 0 0-16,0-2 0 0,-3-2 0 0,4-5 0 0,1 0 0 16,-5-4 0-16,2-3 0 0,1 0 0 15,0 0 0-15,4-3 0 0,-6-1 0 0,6-3-1366 16,-1-1-1478-16,1-4 654 0</inkml:trace>
  <inkml:trace contextRef="#ctx0" brushRef="#br0" timeOffset="159658.84">13407 16620 522 0,'0'-2'743'15,"4"-2"-8"-15,-4 4-13 0,2-8-33 0,1 6-60 16,-2-3-68-16,4 4-92 0,-1-4-122 0,0 0-141 15,0 0-195-15,-3 0-223 0,6-2-277 0,-1-2-334 16,-2 0-890-16,-3-2 394 0</inkml:trace>
  <inkml:trace contextRef="#ctx0" brushRef="#br0" timeOffset="160692.69">13591 14650 70 0,'4'-13'325'0,"-7"-4"-20"15,-2 1-9-15,1-2-9 0,-1-8-22 0,-4 9-13 16,-3-7-3-16,-4 0-21 0,-7-1-16 0,-2-2-15 15,-3 3 0-15,-11-9-9 0,-4 3-8 0,-1 3-5 16,-4-2-6-16,-6 1-10 0,-3 4 4 0,-5-1-9 16,2 1-19-16,-27-7-11 0,29 9-8 15,-29-6-12-15,24 10-4 0,-25-10-14 0,25 10-11 0,-1-2-5 16,-30-6-7-16,30 8-12 0,-27-6 5 0,27 10-14 16,-25-12-15-16,26 15-1 0,-26-14-9 0,26 12 0 15,-29-2 0-15,27 5-6 0,1 2-5 0,-29-4 14 16,3 6-12-16,25 5-2 0,2 1 0 0,-27 3-1 15,23 3-2-15,-26 8 3 0,29-5 0 0,-31 7 17 16,33-1-2-16,2 3 8 0,-3 3 3 0,-21 12-3 16,26-6-3-16,-20 15 13 0,27-9 7 0,-18 17 1 15,18-12-6-15,-16 17 5 0,25-9-5 0,-24 23 1 16,30-21-6-16,-5 24-8 0,9-19 3 0,-7 26-2 0,2 3-7 16,12 2 4-16,-3-1-10 0,12 0 5 0,-1-2-6 15,-1 1 25-15,5-2-4 0,3 3-2 0,5 3-1 16,8 0-4-16,3-2-6 0,4-23 0 15,7 28-4-15,2-2 3 0,8-8-3 0,8 0-2 0,1-5-5 16,-8-18-2-16,22 24-3 0,3 4 3 0,2-8-20 16,3-1-4-16,5-3 2 0,-2-6-4 15,-2-2 3-15,1-1-1 0,-1 1 4 0,-12-22 16 0,23 18 7 16,-25-16 7-16,33 13 6 0,-9-3 3 16,-19-19 11-16,24 9 15 0,-21-13 2 0,2 2 4 0,6-8 1 15,-1 1-3-15,-1-5-1 0,-4-2 3 0,2-6 12 16,-3 0 6-16,0-3 6 0,1-5 0 0,2-2-10 15,-2-2 1-15,5-3-5 0,0 0 4 16,-1-3-15-16,2-3 3 0,4 0 2 0,26-5-14 16,-33 6-1-16,2-5-16 0,4 0 14 0,-2 1-8 0,2 3 8 15,32-8-2-15,-40 3-11 0,4 3 16 0,4-6-18 16,0 1-1-16,-3 2 10 0,2-3-11 0,25-12-2 16,-26 10-1-16,-4-7 0 0,1 3-22 0,28-11-6 15,-28 8 0-15,24-11 0 0,-24 7 0 16,-4-1 0-16,21-17 0 0,-22 11 0 0,19-15 0 0,-23 16 0 15,1-3 0-15,18-19 0 0,-22 15 0 0,16-16 0 16,-26 15 0-16,1-3 0 0,11-22 0 0,-15 20 0 16,-6-3 0-16,-3-2 0 0,-5-1 0 0,-2 0 0 15,-7-5 0-15,-5-24 0 0,-4 25 0 0,-6-23 0 16,-3 22 0-16,-3-25 0 0,3 1 0 16,-8 0 0-16,-7-2 0 0,4 28 0 0,-16-26 0 0,-2-2 0 15,1-1 0-15,-4 4 0 0,-6 3 0 0,-7 5 0 16,-6-3 0-16,-3 7 0 0,-7 2 0 0,-5 8 0 15,-2 5 0-15,-11 6 0 0,-6 2 0 16,-10 3 0-16,2 9-91 0,-1 3-57 0,4 6-53 16,10 3-72-16,34 11-107 0,0 2-143 0,12 6-574 15,13-2-1186-15,10 2 525 0</inkml:trace>
  <inkml:trace contextRef="#ctx0" brushRef="#br0" timeOffset="160842.31">13899 14797 5158 0,'23'14'137'0,"-10"-4"-80"0,-3-4-33 16,-1-1 53-16,-2-1 19 0,-4 0-22 0,-1 1-15 15,-5-2-15-15,-5 4-91 0,-1-4-139 0,-10 7-190 16,2-3-478-16,-12 5-923 0,1-6 409 0</inkml:trace>
  <inkml:trace contextRef="#ctx0" brushRef="#br0" timeOffset="162027.28">14888 16050 163 0,'0'0'350'0,"0"-6"4"16,0 1-1-16,0 0 8 0,3 1 2 0,-3 0 4 16,0 4-12-16,2-7-29 0,-2 7-27 0,2-1 2 15,-2 1 3-15,7 11 1 0,2 3-5 0,5 8-1 16,7 5 2-16,11 11-27 0,6 5 5 0,4 0-16 15,29 13-10-15,5 4 1 0,0-6-20 0,13-2-14 0,1-2-17 16,0-4-13-16,1-2-20 0,0 0-12 0,-2-1-13 16,7-3-15-16,-4-5-10 0,-6 0-14 15,-29-17-15-15,3 6-91 0,-1-1 0 0,-1-4 0 16,-5-1 0-16,-7-4 0 0,-10-1 0 0,-9-4 0 16,-9-3 0-16,-7-1 0 0,-1-2 0 0,-3 0 0 0,-3-3 0 15,-4 0 0-15,0 0 0 0,-12-13 0 16,0 5 0-16,-4-5 0 0,-7 0 0 0,5 1 0 15,-1-6 0-15,-4-2 0 0,0 0 0 0,6-3 0 16,0 2 0-16,2-2 0 0,3-1 0 0,1 1 0 16,1-1 0-16,0 0 0 0,5 6 0 0,-3 3 0 15,2-4 0-15,-3 6 0 0,5 3 0 0,0-1 0 16,2 4 0-16,-2-2 0 0,0 3 0 0,0 1 0 16,4 2 0-16,-1 1 0 0,1 2 0 0,-3-5 0 15,3 5 0-15,0 0 0 0,0 0 0 0,4 13 0 16,4-3 0-16,-2 0 0 0,7 3 0 0,0 2 0 15,8 3 0-15,-1 1 0 0,1 2 0 0,4-1 0 16,0 1 0-16,-3-1 0 0,-3-1 0 0,-1 1 0 16,-1 2 0-16,-3-5 0 0,-5-1 0 0,-3 2 0 15,1 2 0-15,-10-2 0 0,-2-2 0 0,-7-1 0 16,-4 3 0-16,-6-1 0 0,-2 0 0 0,-6-3 0 16,-2-3 0-16,0-1 0 0,-1 0 0 0,0-2 0 15,6-3 0-15,-2 1 0 0,8-2 0 0,3-1 0 16,6-3 0-16,4 1 0 0,-1 0 0 0,9-1 0 15,-6-2 0-15,6 2 0 0,0 0 0 0,0 0-1366 16,17-11-1478-16,1 9 654 0</inkml:trace>
  <inkml:trace contextRef="#ctx0" brushRef="#br0" timeOffset="162175.41">16809 17173 6174 0,'1'3'315'16,"1"-2"-52"-16,-2-1 54 0,0 0 30 0,0 0-21 15,0 0-76-15,1 5-70 0,-1-5-161 0,0 0-19 16,6 2 0-16,-2 3-257 0,-4 6-306 0,0-4-666 16,0 3-1331-16,-2 0 589 0</inkml:trace>
  <inkml:trace contextRef="#ctx0" brushRef="#br0" timeOffset="166109.29">22308 10592 50 0,'-19'-3'355'0,"1"2"6"16,-3-2 6-16,3-1 15 0,1 2 10 0,0-2 12 0,0 0 5 15,6 2 4-15,-4-2 12 0,6 4 8 0,-1-3 4 16,-3 1-2-16,8 2-1 0,-3-3-7 0,3-2-10 15,0 3-9-15,0-1-20 0,1 0-25 0,4 3-22 16,1-5-21-16,7 0-90 0,2 3-230 0,9-3 0 16,7 0 0-16,10 2 0 0,3 0 0 0,20 1 0 15,4 0 0-15,27 1 0 0,1 1 0 0,5 4 0 16,-3-1 0-16,3-1 0 0,1 2 0 0,3 1 0 16,0-1 0-16,-6 2 0 0,1-2 0 0,-3 2 0 15,-28-3 0-15,0 1 0 0,2 0 0 0,-2-3 0 16,-5 0 0-16,-2-3 0 0,-17 4 0 0,-8-3 0 15,-4 0 0-15,-9 1 0 0,0 0 0 0,-6 0 0 16,-4-2 0-16,-2 0 0 0,-2-2 0 0,-3 3 0 0,-2 1 0 16,0 0 0-16,-7-8 0 0,-2 7 0 0,-2-1 0 15,-9 1 0-15,0 1 0 0,-4 0 0 0,-5 1 0 16,-8 1 0-16,1 0-178 0,-1 1-453 0,-1 1-58 16,-16 5-427-16,-1-6-1208 0,17 1 534 0</inkml:trace>
  <inkml:trace contextRef="#ctx0" brushRef="#br0" timeOffset="166409.31">22485 10702 3060 0,'-62'5'297'0,"1"-2"-104"0,2-2-15 15,3-4 33-15,2-1 57 0,16 1 35 0,2-1 5 16,3 1-3-16,2 2-5 0,8-4 15 0,4 0 3 16,6 1 4-16,3 2 5 0,-1-1-16 0,4 0-17 15,5 0-13-15,2 3-10 0,14-10-5 0,4 4-203 16,12 1-63-16,25-2 0 0,0 6 0 0,36 1 0 15,-2-5 0-15,5 5 0 0,4-1 0 0,2 8 0 16,1-5 0-16,5 3 0 0,0-1 0 0,1 0 0 16,4 0 0-16,-6-1 0 0,-8 3 0 0,-3-2 0 15,-4-4 0-15,-30 3 0 0,2-1 0 0,-5-2 0 16,-4-2 0-16,-19 2 0 0,-1-3 0 0,-6 1 0 16,-7-1 0-16,-8-2 0 0,-2 0 0 0,-2 1 0 15,0-3 0-15,-6 2 0 0,0-1 0 0,-1 0 0 0,-2 0 0 16,-2 0 0-16,-1-1 0 0,2 1 0 15,-3-2 0-15,3 1 0 0,-2-1 0 0,2 2-1366 16,4-2-1478-16,0 2 654 0</inkml:trace>
  <inkml:trace contextRef="#ctx0" brushRef="#br0" timeOffset="166545.13">24238 10729 4736 0,'-9'3'396'0,"-5"0"-107"0,-5 3-61 16,0-4-21-16,0 1-52 0,3-2-45 0,1-1-28 15,2 0-61-15,4 1-65 0,-1-1-91 0,6 0-96 16,0 1-134-16,4-1-154 0,0 0-303 0,0 0-890 16,0 0 394-16</inkml:trace>
  <inkml:trace contextRef="#ctx0" brushRef="#br0" timeOffset="168059.51">22287 10383 301 0,'0'0'349'0,"-4"-3"-3"15,4 3 0-15,0 0-8 0,0 0-23 16,-4-3-17-16,4 3-24 0,0 0-31 0,0 0-22 15,0 0-23-15,0 0-17 0,-8-1-22 0,8 1-40 16,0 0-47-16,0 0-62 0,0 0-67 0,0 0-92 0,0 0-132 16,8-6-267-16,-2 4-593 0,-2 0 263 15</inkml:trace>
  <inkml:trace contextRef="#ctx0" brushRef="#br0" timeOffset="168411.1">24328 10447 132 0,'0'0'312'0,"0"0"-96"0,-12-12-139 0,2 7-201 0,2 0-132 16,-2 0 59-16</inkml:trace>
  <inkml:trace contextRef="#ctx0" brushRef="#br0" timeOffset="174677.73">22818 5135 230 0,'-6'-5'330'0,"2"4"-9"0,-1-1-8 0,5 2-18 16,-8-4-4-16,3 2-8 0,4 1-9 0,-2-3-7 16,3 4-5-16,-6-6-5 0,2 5-3 0,4 1-10 15,-5-4-5-15,1 2-5 0,4 2-8 0,-4-4-9 16,4 4-6-16,-5-7-4 0,4 3-7 0,-2 2-1 15,-1-2-5-15,3 0-5 0,-3 1-5 0,-1-1-1 16,4 1-10-16,-3-2 9 0,-1-1-6 0,0 0-7 16,1-2 1-16,0 3-9 0,-2-5-2 0,-2 2-2 15,3-3-3-15,-4 1 1 0,0-4 1 0,2-1-2 16,-1 2-33-16,0-2-121 0,-4-8 0 0,1 0 0 16,1 0 0-16,-1-2 0 0,-1 0 0 0,3-3 0 15,-5 1 0-15,1-5 0 0,3 0 0 0,-4-15 0 16,0 3 0-16,1-2 0 0,5 10 0 0,3-12 0 15,0-3 0-15,1-3 0 0,7-3 0 0,-2-2 0 16,8-23 0-16,0 20 0 0,10-18 0 0,-10 21 0 16,13-25 0-16,-5 26 0 0,-1 1 0 0,3-1 0 15,13-21 0-15,-14 27 0 0,1 4 0 0,-1 3 0 0,-4 13 0 16,-1 1 0-16,-3 3 0 0,4 2 0 16,-2 4 0-16,-2 4 0 0,-2 1 0 0,2 1 0 15,-2 2 0-15,-1 2 0 0,0 4 0 0,-3-3 0 16,-1 7 0-16,3-2 0 0,-4 0 0 0,1 2 0 15,0 0 0-15,-1 2-60 0,-2 2-323 0,0 0-33 16,0 0-38-16,5 8-56 0,-7 4-66 0,1 4-390 16,-3 9-1046-16,-1 4 463 0</inkml:trace>
  <inkml:trace contextRef="#ctx0" brushRef="#br0" timeOffset="175376.37">22597 5127 36 0,'0'0'444'0,"-10"-6"10"15,10 6-7-15,0 0-9 0,0-5-10 0,0 5-15 16,0 0-13-16,0-5-21 0,0 5-25 0,8-2-19 16,-8 2-15-16,6-5-16 0,-1 4-11 0,-1-3-21 0,2 3-17 15,2-2-16-15,-2 2-20 0,2 1-18 16,0-1-13-16,4 1-19 0,-1-1-11 0,-4 2-14 15,5-1-13-15,-2 1-22 0,-1 1-6 0,1 1-7 16,3 1-11-16,-6-2-13 0,1 2-7 0,1 0-13 0,-2 1 8 16,-1-2-31-16,1 0-23 0,0 0-20 0,1 0-17 15,-2 1-34-15,3-1-30 0,-3 0-25 0,-3-3-27 16,4 2-23-16,-7-2-42 0,6 1-43 16,-6-1-32-16,0 0-28 0,6-4-23 0,-3 1-23 0,-3-3-20 15,2 1-16-15,1-2-9 0,-3-1-278 16,0-3-741-16,0 0 327 0</inkml:trace>
  <inkml:trace contextRef="#ctx0" brushRef="#br0" timeOffset="175592.48">22845 5020 1396 0,'5'-16'28'0,"-5"0"45"16,4 1 39-16,0-1 27 0,-1 0 30 0,-2 5 27 16,0 0 28-16,2-1 33 0,-1 3 21 0,-1-3 14 15,-1 4 9-15,2 1 7 0,-2 0 5 0,0 0 2 16,1 3-2-16,-1-1-1 0,1-1-9 16,0 3-12-16,2 0-17 0,-3 3-15 0,1-4-21 0,-1 4-16 15,0 0-4-15,0 0-5 0,0 0-4 0,0 0-1 16,-6 15-9-16,2-6-9 0,2 2-5 0,2 2-29 15,-3-2-156-15,2 3 0 0,-3 2 0 0,1 0 0 16,2 1 0-16,1-1 0 0,0 0 0 0,-3-3 0 16,2-2 0-16,2 2 0 0,-2-2 0 0,-1-2 0 15,3-1 0-15,-1-1 0 0,-1-1 0 0,1 0 0 16,-2 0-417-16,1-1-207 0,1-5-568 0,-1 6-1291 16,1-6 571-16</inkml:trace>
  <inkml:trace contextRef="#ctx0" brushRef="#br0" timeOffset="176793">23255 3157 360 0,'0'0'431'0,"0"0"0"15,0 0-4-15,13-10-7 0,-8 7-2 0,-1 0-11 16,0-1-10-16,0-1-16 0,1 2-7 0,-1 1-8 16,1-2-6-16,-4 1-28 0,2 0-14 0,-1-1-26 15,-2 4-4-15,0-6-28 0,0 6-26 0,-4-5-26 0,-3-1-23 16,0 5-15-16,-4 1-16 0,-3 0-10 15,-3 1-16-15,-2 3-6 0,6 0-11 0,-2 2-13 16,-2-2-9-16,2 4 3 0,3-2-13 0,3 3-11 16,1-1-21-16,1 3-47 0,1-2 0 0,3 2 0 0,3 0 0 15,0 1 0-15,5 0 0 0,-1 2 0 16,5-1 0-16,1-1 0 0,3 1 0 0,2-1 0 16,2 1 0-16,2-4 0 0,-2 3 0 0,2-2 0 15,-4 1 0-15,2-2 0 0,-3 1 0 0,0 0 0 0,-4-3 0 16,-1 1 0-16,-3-3 0 0,-2 1 0 0,0 2 0 15,-2-2 0-15,-1 2 0 0,-4-1 0 16,1 0 0-16,-4-3 0 0,-4 5 0 0,1-2 0 16,-2-1 0-16,-3-1 0 0,-3 2 0 0,-2-3 0 0,0-2 0 15,-3 0 0-15,3-2 0 0,1 0 0 16,-2-3 0-16,1-1 0 0,0-1 0 0,2-1 0 0,0 0 0 16,0 0 0-16,5 1 0 0,-1-2 0 15,3 2 0-15,4-1 0 0,0 2 0 0,1-1 0 0,5-1 0 16,0 2 0-16,0 4 0 0,4-7 0 0,2 4 0 15,1 2 0-15,4 1-57 0,2 1-567 0,4 2-126 16,0 1-377-16,0 0-1221 0,2-3 541 0</inkml:trace>
  <inkml:trace contextRef="#ctx0" brushRef="#br0" timeOffset="177247.52">23747 3080 232 0,'0'-4'497'0,"-1"-1"16"16,-1-2 5-16,0 4-6 0,1-1-7 0,0-2-18 16,1 6-13-16,-3-3-26 0,0-1-23 0,3 4-26 15,-3-3-31-15,3 3-27 0,0 0-17 0,-14 7-12 16,5 2-11-16,2 0-11 0,-5 6-17 0,0 3-12 15,-2 4-17-15,1 2-15 0,3 1-20 0,1 4-180 16,4-2-29-16,0 1 0 0,-3-2 0 0,8 0 0 16,0 0 0-16,0 1 0 0,9-4 0 0,-5-2 0 15,5-3 0-15,1-2 0 0,3-1 0 16,0-1 0-16,1 0 0 0,0-2 0 0,1-2 0 0,4-3 0 16,-2-3 0-16,-6 0 0 0,0-3 0 0,0-2-86 15,-4-2-420-15,0 0-94 0,0-2-567 0,0-3-1263 16,-4-1 558-16</inkml:trace>
  <inkml:trace contextRef="#ctx0" brushRef="#br0" timeOffset="177592.47">24036 3076 228 0,'0'-3'576'0,"5"-1"18"0,-5-2 12 0,1 2-2 16,2 2-5-16,-3 2-34 0,4-4-35 0,-4 4-33 15,1-4-38-15,-1 4-39 0,0 0-14 0,0 0-12 16,0 0-14-16,-4 18-25 0,3-9-23 0,-3 9-22 16,3-1-22-16,-4 2-240 0,2 6-48 0,0-7 0 15,0 8 0-15,-1-8 0 0,4 8 0 0,-4 0 0 16,4-1 0-16,0-7 0 0,0 1 0 0,0-2 0 15,4-1 0-15,0 1 0 0,-1-3 0 0,3-4 0 16,0-1 0-16,-1 2 0 0,3-2 0 0,0-2 0 16,-1 0 0-16,5-3 0 0,-2-1 0 0,2-2 0 15,-3-2 0-15,1-2 0 0,3-2 0 0,-4-1-155 16,-2-2-475-16,3-2-94 0,-2-7-390 0,-2 2-1206 16,-2-3 533-16</inkml:trace>
  <inkml:trace contextRef="#ctx0" brushRef="#br0" timeOffset="177778.34">23990 3208 32 0,'-13'-2'509'16,"6"-1"6"-16,-1 3 19 0,-1 0 12 0,9 0-5 15,-10-1-4-15,5 0-21 0,5 1-41 0,-5-1-30 16,5 1-32-16,0 0-28 0,0 0-33 0,0 0-34 16,27-1-34-16,-17 2-25 0,6-1-25 0,1 1-25 15,2-1-38-15,0 0-48 0,-1-1-62 0,5 0-74 16,-1-2-80-16,-2 0-88 0,2-1-93 0,-3 0-104 15,-1-1-95-15,1-1-96 0,-6-2-344 0,-1 2-990 16,-5 1 438-16</inkml:trace>
  <inkml:trace contextRef="#ctx0" brushRef="#br0" timeOffset="178075.67">24347 2991 287 0,'3'-6'552'0,"1"1"20"0,0 2 11 0,1 0-7 15,-1 0-2-15,4 2-19 0,-2 0-25 0,-6 1-26 16,10 1-18-16,-3 1-18 0,1 3-15 0,0 3-20 16,1 2-33-16,-1 1-22 0,2 4-27 0,-1 2-30 15,2 6-153-15,0 2-168 0,-1 1 0 0,-2 0 0 16,-2 1 0-16,3 2 0 0,-4 1 0 0,-2-1 0 15,-3-3 0-15,0 1 0 0,-4 1 0 0,-4-3 0 16,1-2 0-16,-5 2 0 0,-1-3 0 0,-4 0 0 16,-1-2 0-16,-2-3 0 0,4-4 0 0,-1-1 0 15,-6 2 0-15,5-2 0 0,3-3-523 0,1-3-755 16,1-4-1385-16,0 1 612 0</inkml:trace>
  <inkml:trace contextRef="#ctx0" brushRef="#br0" timeOffset="181024.73">21768 4817 158 0,'0'0'223'0,"0"0"-5"16,-2-7-13-16,2 7-7 0,-1-4-15 15,1 4-9-15,0 0-5 0,0 0-5 0,3-6-8 16,-3 6-6-16,0-6-6 0,0 6-6 0,-2-7-3 16,2 7-2-16,0-6-3 0,0 1-3 0,0 2-4 15,-1-2-4-15,0 0 4 0,0-1-13 0,1-1-4 16,-2-1-6-16,1 0-3 0,1-2 6 0,-5 1-5 15,2-1-11-15,0 1 8 0,0-1-8 0,-1-6-12 16,0-2 0-16,3 2 1 0,-2 1-11 0,1-3 0 16,-2-1-12-16,-1-8-8 0,3 8-2 0,0-10-2 0,0 1-6 15,-1-6 0-15,-1 3-9 0,-1-1 2 16,4-3-8-16,-3-3 4 0,-2-9-5 0,-1 0-5 16,2-3 0-16,-3 14-2 0,2-11-3 0,-7 1-1 15,4 0-2-15,0 15-4 0,-6-14-6 0,7 12 8 16,-6-1 3-16,2 5-8 0,-4 1 0 0,1 0 1 0,-4 2 3 15,-2 2-9-15,-2 2 3 0,0-2 1 16,0 4 0-16,0-1 1 0,-2 4-2 0,-2 4-2 16,1 0 5-16,7 4 2 0,-5-1-10 0,5 5 8 0,2-1 0 15,-1 1 0-15,5 3-4 0,-1 0-1 16,1 2-3-16,2-3 8 0,-2 2 0 0,4-1-1 0,4 0-9 16,-2 1-9-16,7 1-11 0,-9 0-5 15,5-1-3-15,4 1 3 0,0 0-17 0,-8-1-17 16,8 1-41-16,0 0-45 0,0 0-43 0,0 0-60 0,0 0-53 15,0 0-271-15,0 0-629 0,0 5 280 0</inkml:trace>
  <inkml:trace contextRef="#ctx0" brushRef="#br0" timeOffset="181793.21">21632 4624 6 0,'0'-7'340'0,"0"0"1"0,0 2-15 16,0-3-9-16,0 1-13 0,5-3-10 0,-6 3-8 15,1 2-13-15,0-1-2 0,0 1-21 0,1 1 7 16,-1 1-14-16,0 3-7 0,0-7-16 0,0 7-18 16,2-5-16-16,-2 5-23 0,0-4-14 0,0 4-12 15,0 0-7-15,0 0-4 0,7 12-5 0,-3-6-14 16,-3 1-12-16,6 0-9 0,-2 2-6 0,1 1-7 16,-1 1-9-16,7 3-7 0,-4-3 1 0,-1-1-10 15,2-2-6-15,2 4-1 0,-3-2-4 0,1-1-4 16,0 0-4-16,3-1-4 0,-3-2 5 0,0 0-1 15,-3-1 8-15,3-3 8 0,-1 2 6 0,-2-3 6 16,2 1 2-16,1-2 2 0,-2-2-1 0,1 1 9 16,-3-3 4-16,4 2-4 0,0-4 7 0,-3-1 0 15,2 1-10-15,1-5-3 0,-4 1-1 0,4-4-1 16,0-2-2-16,0 2 1 0,0 0-10 0,-5 3 4 16,2 0-2-16,-2 2 5 0,2 0-5 0,-2-1-4 15,-3 3-7-15,3 3-1 0,0-4-5 0,-1 3-2 16,-1 1-14-16,1-1-18 0,-1 2-32 0,2 1-44 0,-4 2-56 15,8-2-55-15,-8 2-56 0,8-2-77 16,-8 2-69-16,0 0-67 0,14 2-86 0,-14-2-348 16,11 0-962-16,-11 0 426 0</inkml:trace>
  <inkml:trace contextRef="#ctx0" brushRef="#br0" timeOffset="182792.39">20412 3189 332 0,'-17'-9'438'0,"7"2"6"0,-2 0-1 0,6 4-4 16,-2-1-6-16,3 1-20 0,0 0-30 0,1 0-33 15,4 3-26-15,-6-3-18 0,6 3-26 0,0 0-16 16,10-5-24-16,-1 4-21 0,4 0-27 0,6 0-16 16,0 0-23-16,9 1-45 0,-1-4-35 0,-4 1-52 0,-1 1-52 15,0-2-46-15,-4 0-46 0,-1 2-35 16,-4-3-42-16,1 2-28 0,-6-2-17 0,0 1 0 15,-3 1 11-15,-4-2 16 0,-2 3 25 0,1 2 20 16,-9-3 32-16,0 0 32 0,-4 3 36 0,3 1 39 0,-7 1 33 16,3 0 25-16,1 1 36 0,-3 5 16 0,0-1 29 15,5 0 15-15,1 1 4 0,1 6 9 0,-3 1 7 16,5 1 3-16,-1 2 1 0,5 1-3 16,-2 0-5-16,1 6-6 0,1-5-12 0,0 4-7 15,2-4-9-15,-2-2-12 0,4 1-8 0,-1 0-11 0,0 0-4 16,0-2-28-16,-1-1-25 0,1-3-34 0,-1-1-41 15,0-1-7-15,-1-2-28 0,0 0-33 0,-3-1-24 16,0-1 0-16,-2-3 1 0,2 1 10 16,0-2 10-16,0 0 11 0,-4 0 20 0,1-2 9 0,3 0 17 15,-4-1 23-15,0 0 31 0,2 0 27 0,7 0 30 16,-11-1 36-16,6 0 14 0,5 1 24 0,-9-2 20 16,9 2 13-16,-5-1 9 0,5 1-2 15,0 0-13-15,2-5-14 0,-2 5-14 0,13-6-9 16,-4 2-5-16,4 0-18 0,6-1-27 0,2 0-48 0,-3-1-53 15,2 0-43-15,8-1-95 0,-10 1-82 0,4-1-78 16,5 1-106-16,-2-5-266 0,-1 2-779 0,-7 1 345 16</inkml:trace>
  <inkml:trace contextRef="#ctx0" brushRef="#br0" timeOffset="183042.51">20846 3074 146 0,'-1'-12'483'0,"0"1"8"16,-2 5 5-16,3 0-11 0,-1 2-24 0,-2 0-29 0,2 1-39 15,1 3-10-15,0 0-6 0,-14 6-13 0,9 3-14 16,-3 3-17-16,3 4-17 0,-4 2-24 0,0 9-16 16,1-2-24-16,1 0-20 0,-1 3-32 0,3-1-19 15,1 4-12-15,0-4-20 0,4 1-14 16,4-2-43-16,0-2-37 0,1 0-52 0,3-7-57 0,-1 0-73 15,5-3-81-15,3-3-87 0,-2 0-108 0,5-4-131 16,1-3-454-16,-2-4-1070 0,2-3 473 16</inkml:trace>
  <inkml:trace contextRef="#ctx0" brushRef="#br0" timeOffset="183375.79">21108 3284 337 0,'-6'0'478'0,"6"0"13"0,-12 0 3 0,7 0-12 16,5 0-25-16,-12-2-28 0,9 1-37 16,2-2-37-16,1 3-38 0,4-7-35 0,-1-1-22 0,4 2-28 15,0-3-26-15,1 0-17 0,4-4-24 0,-2 4-16 16,-1-6-13-16,1 2-9 0,0-1-13 0,-1-3-15 16,0 0-7-16,1 1-11 0,-3-2-12 0,0-1-4 15,-3 4-5-15,0-1 9 0,0-1 4 16,-2 5 3-16,-2 4-5 0,2 0-5 0,-4 2-13 0,2 4-2 15,0 2-2-15,0 0-2 0,-10 15 8 0,3-4-3 16,0 3-1-16,-2 1 18 0,4 4-11 0,1-1-5 16,-1 9 1-16,3-6-14 0,0 2-1 15,2-2-1-15,0-2-10 0,3 0 0 0,-1 0-1 0,6-1-9 16,2 0-11-16,-5-2-27 0,4-3-39 0,5 0-45 16,-5-6-52-16,3-2-60 0,-1-1-62 0,2-1-62 15,-4-2-49-15,1-2-70 0,3-2-74 0,-3-3-330 16,2-1-935-16,-6-4 414 0</inkml:trace>
  <inkml:trace contextRef="#ctx0" brushRef="#br0" timeOffset="183544.42">21136 3191 105 0,'-11'3'465'16,"2"-1"-16"-16,1 1 4 0,2-1 10 0,1 0 1 0,2 2-15 15,3-4-34-15,0 0-39 0,13 3-37 16,2-5-38-16,6 1-48 0,6-3-65 0,2 0-91 0,2-4-105 15,-3 0-106-15,1-1-127 0,2 1-142 0,-2-3-296 16,-2-5-735-16,-8 4 325 0</inkml:trace>
  <inkml:trace contextRef="#ctx0" brushRef="#br0" timeOffset="183759.59">21535 2883 237 0,'-1'-2'519'0,"1"2"-8"16,-5-4-6-16,5 4-7 0,-3-3-20 15,3 3-11-15,0 0-11 0,0 0-13 0,0 0-17 16,8 10-35-16,-2-2-26 0,7 6-31 0,-3-1-29 0,-1 2-26 16,7 6-29-16,-7-3-31 0,3 5-21 0,-3-5-14 15,-4 1-23-15,-1 1-15 0,-2 4-15 0,-2 4-39 16,-4-3-12-16,-2 0-48 0,-4 0-46 0,-2-2-39 16,-5 0-53-16,-2 4-54 0,-3-5-63 15,0-1-62-15,-1-1-86 0,0-1-79 0,-1 1-120 0,7-8-343 16,2-1-989-16,0-2 439 0</inkml:trace>
  <inkml:trace contextRef="#ctx0" brushRef="#br0" timeOffset="183909.95">21879 3395 352 0,'0'0'588'0,"0"0"-26"16,0 0-43-16,0 0-51 0,0 0-46 0,0 0-64 15,0 0-99-15,0 0-150 0,0 0-203 16,0 0-245-16,-15-7-195 0,15 7-579 0,0 0 256 0</inkml:trace>
  <inkml:trace contextRef="#ctx0" brushRef="#br0" timeOffset="190910.17">20358 6147 317 0,'1'-4'341'0,"2"1"-8"16,-2-3-9-16,3 4-1 0,0-3-16 0,-2 1-8 0,2 1-18 15,0-3-5-15,0 4-14 0,-3-1-12 16,3-1-16-16,-1-2-18 0,-1 3-9 0,-2 3-13 16,7-2-13-16,-7 2-16 0,0-6-14 0,0 6-12 0,0 0-15 15,0 0-10-15,0 0-2 0,0 0-3 0,-9 9 1 16,-2 0 0-16,2-1-3 0,-6 3 0 0,-4 7 3 16,2 2-1-16,-2-1 1 0,4-4-9 0,-2 5 4 15,7-2-18-15,-5 4-28 0,4 1-1 0,4-6-6 16,0 0 2-16,2 1-6 0,4 1-5 0,1-1-3 15,1 0-8-15,3 0 1 0,1-1-7 0,3 1-3 16,-2-1 0-16,6-3 1 0,-3 3-3 0,1-1-5 16,1 0-2-16,0 0-2 0,0-2-9 0,1 0-3 15,-3 3-4-15,-2-2-7 0,1-1 6 0,-2 2-7 16,-6-4 1-16,0 3 3 0,-1-3 3 0,-7 3 2 16,-1 0-1-16,-1 1-2 0,-4-2 2 0,3 1 3 15,-3-1-4-15,2 0 2 0,0 1 1 0,-1 2-2 16,-4 3 1-16,4-5 0 0,2-3-2 0,2 1 5 15,0-6-3-15,4 4-1 0,2 0 0 0,-1-1-5 0,4-2-11 16,0 0 1-16,0 2-12 0,0-4 0 16,4 3-3-16,1 1 4 0,-1-4 1 0,5 1 1 15,-1 2 0-15,-3 0 1 0,2-1 4 0,1 2-4 16,-3-3 10-16,2 3-1 0,-2-1 1 0,-3 1 0 0,1 2 5 16,1 0 0-16,-4 0 3 0,0 1-1 15,-2 4 3-15,0 0 2 0,-2 0 0 0,-1 0 2 16,-2-1 7-16,1 4 0 0,-5 2 11 0,2-3-1 15,1-1 8-15,-2 5-2 0,2-5 1 0,-1-1 3 0,0 1-1 16,0-1 5-16,4-3-6 0,-3 3 3 0,3-3-4 16,-1 0-2-16,6-1-5 0,-3-1 3 15,3-3-4-15,0 3 0 0,3-3-1 0,-2 2 2 16,4-4-7-16,-3 3 2 0,1-4-2 0,1 0-3 0,0-1-7 16,1 0-2-16,-1 1-4 0,1-2-11 0,-1 3-2 15,-3-3-7-15,3 0-5 0,-1 2-11 16,-3-3-12-16,0-1-26 0,-3 3-37 0,3 0-50 0,-4-2-68 15,3 1-59-15,-8-1-78 0,5 1-81 0,-2 0-333 16,-1 1-853-16,4-3 379 0</inkml:trace>
  <inkml:trace contextRef="#ctx0" brushRef="#br0" timeOffset="191034.7">20202 7698 123 0,'1'5'403'15,"1"-3"-3"-15,-2-2 22 0,1 2-2 0,-1-2-18 16,0 0-24-16,0 0-39 0,0 0-41 0,0 0-65 15,0 0-102-15,0 0-123 0,0 0-177 0,0 0-396 16,0 0-612-16,0 0 271 0</inkml:trace>
  <inkml:trace contextRef="#ctx0" brushRef="#br0" timeOffset="193309.83">23986 9637 104 0,'0'0'323'0,"0"0"0"16,-6 2-8-16,6-2-1 0,0 0-6 0,0 0-5 16,-9 0-12-16,9 0-16 0,0 0 3 0,0 0-10 15,0 0-6-15,0 0-12 0,0 0-6 0,0 0-4 0,0 0-9 16,0 0-7-16,0 0-5 0,0 0-18 15,0 0-13-15,28 1-16 0,-10 0-15 0,1-1-15 16,4 0-16-16,9 0-11 0,0 0-33 0,6 2-7 0,-2 1-7 16,3-3-6-16,-1 0-10 0,-1 1-7 0,-1-1-1 15,-2 0-4-15,1 2-1 0,-6-4-4 16,0 2-5-16,-8 0-5 0,2-3-10 0,-4 2-9 16,2-1-10-16,-3 2-7 0,-6-1-6 0,-3-2-6 0,0 0 6 15,-1 0-5-15,-3-3 2 0,1 3 4 16,-4-3 0-16,-2 0 2 0,-2 0 1 0,0 0 4 0,-3-1-2 15,0 1 3-15,-1-1-1 0,0 2 15 0,2-1 4 16,-3 1 13-16,2 0 10 0,1-1 6 0,1 1 9 16,-2 4 5-16,1-1 3 0,0-1-3 0,4 3 2 15,-2-3-5-15,2 3 3 0,0 0 13 0,0 0 0 16,0 0-6-16,0 0 7 0,10 8 0 0,-5-3-8 16,0-1-7-16,7 2-1 0,-5-1-4 0,2 2-10 15,-2 0 2-15,2 1-4 0,-4 1-7 0,2 0 2 16,1 1 1-16,-5-2-3 0,2 2-10 0,-3-2 5 15,-2 1 2-15,-2 0-7 0,-3 1-6 0,-2-1-33 16,-2 0-34-16,-7 3-57 0,-10 4-66 0,-1-3-78 16,-3-1-74-16,-9 2-95 0,4-1-100 0,-17 1-429 0,-1 1-1032 15,-1-3 458-15</inkml:trace>
  <inkml:trace contextRef="#ctx0" brushRef="#br0" timeOffset="194177.08">22253 9671 201 0,'-12'-1'272'0,"1"-1"0"0,0 1-4 16,1-2-4-16,-1 3-6 0,1-4-5 0,1 3 0 15,2 0-7-15,0-1-2 0,0-1-2 0,0 3-2 16,2-2 2-16,5 2-5 0,-8-2-6 0,3 0-15 16,5 2-5-16,-7-1-18 0,7 1-10 0,0 0-13 15,0 0-10-15,0 0-13 0,0 0-9 0,14-5-12 16,-5 5-11-16,5 0-7 0,2 0-15 0,5 0-6 15,9 0-11-15,2 0-8 0,0 2-4 0,4-4-9 16,2 2-3-16,2 2-6 0,-2-1-8 0,-2-1 2 16,1 0-14-16,-5-1-11 0,-1 1-4 0,-3-2-6 15,-9 2-4-15,-2-2-5 0,-5 0-1 0,-1 0-2 16,-4 0-1-16,0 0 6 0,-2-5-4 0,-3 5 6 16,0-3-10-16,-2-1 6 0,-2 0-3 0,0 2 8 15,-3-3-6-15,-2 1-1 0,2 3 0 0,0-3 2 16,-1 1 0-16,1 1 8 0,-2 1 5 0,2-1 8 15,4 2 4-15,-3-1 5 0,4 3 1 0,-5-3-3 16,5 3 4-16,0 0 4 0,0 0 0 0,0 0 7 0,0 0 3 16,0 0-3-16,0 0-2 0,19 1-2 0,-11 0-2 15,-2 2-3-15,2-1-4 0,-2 1-1 16,2 1-2-16,0-1-4 0,3 0 1 0,-6 0-4 16,0 2 4-16,0-2 4 0,-1 2 10 0,0 2-4 0,0-2 4 15,-7 2 1-15,3 2 4 0,-5 0-2 0,1-3-2 16,-1 3-3-16,-1-1-5 0,-2 0-1 0,-3 0-7 15,2-1-13-15,-7 2-28 0,4 0-42 0,-4-1-56 16,6-2-75-16,1-2-86 0,0 1-98 0,4-2-118 16,0-2-426-16,1 2-999 0,4-3 442 0</inkml:trace>
  <inkml:trace contextRef="#ctx0" brushRef="#br0" timeOffset="194326.39">22891 9774 341 0,'-6'3'450'0,"6"-3"-14"16,-12 1-26-16,3 2-40 0,3-3-32 0,1 1-65 16,0 0-97-16,5-1-115 0,-6 3-139 0,6 1-177 15,0-4-166-15,0 0-455 0,13 2 202 0</inkml:trace>
  <inkml:trace contextRef="#ctx0" brushRef="#br0" timeOffset="203125.84">21210 9107 56 0,'4'-1'91'0,"0"-2"-3"0,-4 3-16 16,5-4 3-16,-1 2-8 0,-1 0 4 15,-3 2-3-15,7-2-1 0,-3-1-4 0,-4 3-18 0,0 0 15 16,9-1-8-16,-6 0-7 0,-3 1 0 0,5-4-8 15,-5 4 4-15,5-1-12 0,0-1 11 0,-5 2-6 16,8-2-11-16,-8 2 5 0,5-3-8 0,-5 3-3 16,4-2 3-16,-4 2 4 0,5-2-8 0,-3-1 3 15,-2 3 16-15,7-2-4 0,-5 0-5 0,-2 2 5 16,5-2 0-16,-5 2 0 0,7-2-2 0,-7 2 0 16,4-3 6-16,-4 3-4 0,5-2-1 0,-5 2 2 15,6-4 3-15,-6 4-3 0,6-3 2 0,-2 1-6 16,-1-1 5-16,-3 3 2 0,5-2-7 0,-2 0-4 15,0-2 1-15,1 3 3 0,3 0-1 0,-4-2-5 0,1 1 2 16,0-1 0-16,-4 3-2 0,9-3 4 16,-6 2 5-16,2-2 0 0,-2 2-7 0,0-1 3 15,-3 2-2-15,9-5-1 0,-6 4-2 0,-3 1-3 16,6-3 0-16,-6 3-2 0,8-4 0 0,-6 2 0 0,3 0-3 16,-1 1 2-16,-3-3-1 0,3 0-1 15,0 1-3-15,0 1 1 0,1 0-4 0,-1 0-2 0,-2-2-4 16,2-1 7-16,0 2-4 0,1 1 4 0,-2 0-6 15,1-1 2-15,1 2 0 0,0-4-3 0,-4 1 5 16,4 2-5-16,-5 2-2 0,4-4-5 0,0 3 9 16,-4 1-4-16,5-5 3 0,-5 5-1 0,4-2 1 15,-4 2-2-15,5-3-1 0,-5 3 2 0,4-2 1 16,-4 2 0-16,5-2-5 0,-4-1 3 0,-1 3 0 16,4-3-4-16,-1 0 6 0,-3 3-9 0,2-4 3 15,2 2 0-15,-4 2 1 0,0 0 2 0,6-3 1 16,-6 3-1-16,5-4-2 0,-5 4 1 0,3-3 0 15,-3 3-1-15,5-2 1 0,-5 2 1 0,4-4-1 16,-4 4 1-16,0 0 5 0,6-2-9 0,-4 0 3 16,-2 2-1-16,2-3 4 0,-2 3-1 0,0 0-1 15,8-2 0-15,-8 2 2 0,2-3-4 0,-2 3 3 16,0 0 0-16,6-2-3 0,-6 2 1 0,0 0 1 0,0 0-2 16,7-1 1-16,-7 1-1 0,2-3 2 15,-2 3-3-15,0 0 0 0,3-2-2 0,-3 2 2 16,5-2-2-16,-5 2 2 0,0 0-2 0,5-3 3 0,-5 3-1 15,4-2-2-15,-4 2 3 0,4-4-1 0,-4 4 2 16,1-2-1-16,-1 2 0 0,0 0-1 0,4-4 3 16,0 2-2-16,-4 2 1 0,0-4 3 0,0 4-4 15,0 0-5-15,4-4 0 0,-4 4 4 0,1-3-6 16,-1 3-6-16,5-4-2 0,-5 4-7 0,0 0-7 16,0 0-1-16,0 0-15 0,0 0-16 0,0 0-11 15,0 0-28-15,0 0-28 0,0 0-41 0,0 0-122 16,0 0-316-16,-19 9 140 0</inkml:trace>
  <inkml:trace contextRef="#ctx0" brushRef="#br0" timeOffset="204442.24">21186 9181 118 0,'0'0'112'0,"-5"2"-4"16,5-2-19-16,0 0-12 0,0 0 10 0,0 0-26 16,0 0-2-16,-9 0-12 0,9 0 0 15,0 0-8-15,0 0 5 0,-5-4-3 0,5 4 0 16,0 0-3-16,-2-5 1 0,2 5 3 0,0 0-2 0,0 0 6 15,0 0 4-15,0 0 0 0,0 0 1 0,0 0-1 16,-8 1-1-16,8-1 4 0,0 0-6 0,0 0 4 16,0 0-1-16,0 0-7 0,0 0 2 0,0 0-6 15,-9 1-2-15,9-1-6 0,0 0-3 0,0 0-2 16,0 0-2-16,0 0-2 0,0 0-2 0,0 0-2 16,-1-4 6-16,1 4 0 0,0 0 1 0,0 0 3 15,0 0 3-15,2-6-5 0,-2 6 5 0,0 0-6 16,0 0 3-16,0 0-4 0,0 0 0 0,5-4-6 15,-5 4 3-15,0 0-2 0,0 0-4 0,0 0 0 16,0 0-2-16,0 0-5 0,4-2 4 0,-4 2-3 16,0 0-2-16,0 0 2 0,0 0-3 0,0 0 1 15,0 0 3-15,3-5-1 0,-3 5 6 0,0 0 1 16,0 0 4-16,4-2 3 0,-4 2-4 0,0 0 3 16,0 0 0-16,0 0-2 0,0 0-3 0,0 0 3 0,10 1-6 15,-10-1 0-15,6-1-1 0,-6 1 1 16,7-2-4-16,-4 1 1 0,-3 1 2 0,8-1-5 15,-8 1-1-15,10-3 0 0,-6 0-1 0,1 3 1 0,-5 0-4 16,9-1 1-16,-6-3-2 0,3 3 1 0,-2-1 3 16,1 2-4-16,0-4-1 0,0 2 2 15,-1-3 0-15,4 2-4 0,-6 0 5 0,5 0 0 16,-3 1-3-16,3-1 2 0,-3-1-5 0,0 1 3 0,2 0-2 16,-1 0 1-16,0-2 3 0,1 1-3 0,-1 1 0 15,-1 0 2-15,1 0-3 0,0 1 3 16,-1 0-2-16,-1-2-3 0,1 1 3 0,0 2 3 0,1-1-2 15,2 1-2-15,-4-3 1 0,1 2 0 0,0 0 0 16,1-1 0-16,-3-1 3 0,1 2-1 0,1-1 0 16,1 1 0-16,2 0 0 0,-5 1 3 0,2-2 1 15,1 1 0-15,-1-1-3 0,2 1-2 0,-2-2 3 16,0 3-3-16,0-1 3 0,-3-1-3 0,3 0 0 16,-4 3 3-16,8-2 0 0,-7 0-3 0,5 0 5 15,-6 2-5-15,5-4 5 0,-5 4-2 0,8-1 2 16,-5-1-3-16,-3 2 4 0,2-3-3 0,-2 3-1 15,7-5 1-15,-7 5 1 0,2-1-2 0,-2 1 1 16,8-4-1-16,-7 2 2 0,3 0-3 0,-4 2-2 16,4-1 3-16,-4 1-3 0,5-5 1 0,-1 2-2 0,-2 1 7 15,3-2-6-15,-5 4 0 0,5-2-1 16,-2 0 2-16,-3 2 0 0,5-2-2 0,-2 0 7 16,-1 0-8-16,-2 2 0 0,4-4 4 0,-4 4-2 15,5-3-1-15,-1 1 6 0,-4 2-6 0,5-3-3 16,-5 3 2-16,4-3 1 0,-1 0 1 0,-1 0 0 15,-2 3-3-15,5-5 6 0,-2 3-6 0,1 0-1 16,-3-1 5-16,-1 3 1 0,6-4-4 0,-6 4 2 0,4-5 0 16,1 3-1-16,-3 0 1 0,0 0-2 0,-2 2 2 15,5-4 1-15,-5 4-2 0,4-5 1 16,-1 2 0-16,-3 3 0 0,7-4 0 0,-7 0 3 0,3 2-5 16,-3 2 1-16,6-3 0 0,-6 3 0 0,4-6-1 15,-4 4 2-15,5 0 1 0,-5 2 0 0,4-4 1 16,-4 4-2-16,1-3-3 0,4-1 1 0,-5 4 4 15,4-3-5-15,-3 0 5 0,-1 3-1 0,4-3-3 16,-4 3 2-16,4-4 5 0,-4 1-7 0,0 3 2 16,4-3-3-16,-4 3 2 0,5-4 2 0,-5 4-2 15,4-5-1-15,-4 5 6 0,1-4-5 0,-1 4-3 16,5-3 2-16,-5 3 5 0,4-2-4 0,-3-1 0 16,-1 3 1-16,4-3-1 0,-4 3 1 0,0-5-1 15,0 5 1-15,0 0 0 0,7-4 1 0,-7 4-1 16,1-2 0-16,-1 2 2 0,1-5-4 0,2 3-2 15,-3 2-5-15,0 0-3 0,4-5 0 0,-3 3-8 16,-1 2-5-16,0 0-9 0,-1-4-16 0,1 4-7 16,0 0-24-16,0 0-19 0,0 0-25 0,0 0-31 15,-3-5-54-15,3 5-124 0,0 0-360 0,-13 10 159 16</inkml:trace>
  <inkml:trace contextRef="#ctx0" brushRef="#br0" timeOffset="205499.9">21250 9093 78 0,'0'0'240'0,"-9"1"-15"0,9-1-8 16,-9 3-23-16,9-3-9 0,-5 2-20 0,5-2-17 15,-5 2-10-15,5-2-19 0,-3 2-10 0,2 2-13 16,1-4-8-16,0 0-12 0,-4 5-12 0,4-5-14 15,0 0-8-15,0 3-14 0,0-3-10 0,0 0-6 0,0 0-15 16,0 0-5-16,0 0-14 0,13-7-5 16,-9 3-3-16,1 2-4 0,-1-1 2 0,-3-1-3 0,3 1 3 15,-3-3 10-15,2 2 0 0,-2 0 0 0,-1 0 8 16,0-1 8-16,0 1 16 0,0 4 7 0,-4-7 14 16,2 3 20-16,-2 2 13 0,0-1 11 15,-2 2 3-15,6 1 11 0,-12 0-3 0,4 0 3 0,3 4 12 16,-3-2-4-16,2 2 2 0,1 1-4 0,0-1-7 15,1 3-2-15,-1-2-11 0,0 4-6 0,-1-2-3 16,3 2-16-16,2-1 3 0,-2-5-9 0,3 4-11 16,0 1-3-16,0-3-10 0,4-1-13 0,-1 0-8 15,-1 0-11-15,2-2-8 0,-4-2-11 0,8 1-9 16,-8-1-9-16,11-1-6 0,-7-1-4 0,1-2-8 16,-1-1 0-16,2 2-1 0,-2-1 6 0,-3-3 3 15,3 3 11-15,-1-1 0 0,-2-2 4 0,-1 1 13 16,1 1 2-16,-1 1 14 0,-1-3 9 0,-3 2 12 15,0 1 11-15,1 1 10 0,-1-3 9 0,4 6 9 0,-10-2 8 16,10 2 4-16,-7 0-2 0,7 0-4 16,-9 3-5-16,4 0 0 0,1 1-5 0,3 1-3 15,-3-2-6-15,4-1-2 0,-2 2-4 0,0 1-3 16,2-1-10-16,0 0-8 0,0-4-12 0,4 5-11 0,0 0-6 16,-4-5-14-16,5 1-3 0,-5-1-9 0,9-1-7 15,-4-2-2-15,-5 3-6 0,9-4 0 16,-5 0 7-16,-3 2-1 0,4-1 10 0,-1 0 1 0,0-1 9 15,-3-1 2-15,-1 1 13 0,0-1 8 0,-1 0 12 16,-2 0 9-16,2 2 11 0,-3 0 10 0,4 3 5 16,-8-4 8-16,4 2 9 0,4 2 3 0,-11 2 0 15,11-2 5-15,-10 1-6 0,6 1-8 0,-1 0-7 16,1 2 1-16,-1 0-8 0,1 1 4 0,-1-2-8 16,4 1-1-16,-3-1-4 0,4-3-4 0,-1 6-9 15,1-6-6-15,1 4-9 0,-1-4-9 0,0 0-9 16,5 3-9-16,-5-3-10 0,0 0-7 0,0 0-8 15,14-4-6-15,-10 1-2 0,0-1 6 0,-3 2 2 16,3-1 1-16,1 0 10 0,-1 0 6 0,-4-3 15 16,0 6 7-16,0-8 14 0,0 6 18 0,0 2 11 15,-4-5 15-15,2 3 13 0,2 2 6 0,-8-4 10 16,8 4 3-16,-8 1-1 0,8-1-4 0,-9 3-5 16,4 1-9-16,0-3-5 0,3 3-5 0,-1-1-36 0,2 1-44 15,0 3-59-15,1-1-82 0,2-2-298 16,-2-4-520-16,9 7 230 0</inkml:trace>
  <inkml:trace contextRef="#ctx0" brushRef="#br0" timeOffset="206562.24">21089 9204 202 0,'0'0'225'0,"-10"3"-18"0,10-3-14 15,-5 2-17-15,4 2-22 0,-1-1-13 16,1 1-12-16,0 2-20 0,1-6-10 0,2 9-17 0,0-2-17 15,-1-3-26-15,0 2-20 0,2 0-31 0,-1 1-18 16,3-4-30-16,0-1-28 0,-1 0-49 0,-1 2-116 16,1-1-272-16,-2 0 120 0</inkml:trace>
  <inkml:trace contextRef="#ctx0" brushRef="#br0" timeOffset="206709.31">21115 9185 190 0,'-3'4'173'0,"1"-1"-27"0,0 1-27 0,2-4-36 15,0 7-27-15,2-4-33 0,1-1-36 0,0 1-54 0,-3-3-52 16,2 4-128-16,-2-1 57 0</inkml:trace>
  <inkml:trace contextRef="#ctx0" brushRef="#br0" timeOffset="208908.94">21527 8945 9 0,'0'0'156'0,"0"0"-12"15,0 0-9-15,0 0-14 0,0 0-17 16,0 0-9-16,0 0-5 0,0 0-10 0,-2 2 0 0,2-2-4 16,0 0-5-16,0 0-2 0,0 0-7 15,0 0-6-15,0 0-5 0,0 0-7 0,13 4-3 0,-13-4-4 16,0 0-6-16,0 0-1 0,12-4-5 0,-8 3-13 16,1-2-7-16,-5 3-4 0,8-4-9 15,-3 0-5-15,1 1-9 0,0-1 4 0,-1 1 0 0,3-1 2 16,0-2-1-16,-1 2 3 0,3-1-4 0,-5-2 4 15,5 1 4-15,-1 1 4 0,-1-2-7 0,1 2 14 16,0 1-8-16,-3-3 0 0,3 2-2 0,0-1 13 16,0 1-13-16,0-1 7 0,-1 1 3 0,2-1-7 15,-2 1-3-15,-1-3-3 0,1 3 1 0,0 1-1 16,-1-2-3-16,1-1-3 0,0 1 3 0,0-1-3 16,2 1-2-16,-3-1-3 0,0-1-1 0,0 3 14 15,2-3-3-15,-4 0-8 0,1 1 9 0,2 0 1 16,-4-1 2-16,5 0 0 0,-4 4 10 0,-1 0 11 15,0-1-5-15,2-1 3 0,-2 1-4 0,0 0 4 16,0 1-4-16,0-1 2 0,-2-1-3 0,2 3 1 16,-1-3-1-16,0 1-7 0,1 0 5 0,0 1-3 15,-1-2-6-15,-1 0 1 0,1 1-4 0,1-3 3 16,-2 2-11-16,2-4-8 0,-1 2 7 0,2 2 6 16,-3-1-9-16,-1 2-4 0,3-1 3 0,-1-2 2 0,1 2 3 15,-2 1-3-15,1-1 10 0,-1 1-5 16,1 0 1-16,1-1 4 0,-2 0 5 0,1-1-2 15,-1 3 9-15,1-2 1 0,2-1 9 0,-1 3-7 16,-1 0-2-16,0-1 7 0,0 0-3 0,1 1 4 0,1 2-6 16,-3-4-4-16,1 1 1 0,2 2 4 0,-2-4-8 15,1 2 15-15,-1 0-5 0,2 2 1 16,-1-2-15-16,-3 0 10 0,3-2-6 0,-2 1 5 0,0-1-8 16,2 2 3-16,-3-1-12 0,-1-2 8 0,2 0-6 15,0 0-7-15,-1-1 0 0,2-2 4 16,-3 0-9-16,1-2 2 0,-1 2-13 0,5-2-6 15,-5-1-13-15,2 0-6 0,0 2-8 0,-2-1-38 0,4 2-115 16,-3-2 52-16</inkml:trace>
  <inkml:trace contextRef="#ctx0" brushRef="#br0" timeOffset="211043.74">22547 5597 28 0,'0'0'88'0,"-1"3"-16"15,1-3-13-15,-4 4-5 0,4-4-18 0,0 0-15 16,0 0-14-16,-1 4-14 0,1-4-13 0,0 0-37 16,-3 2-61-16,3-2 27 0</inkml:trace>
  <inkml:trace contextRef="#ctx0" brushRef="#br0" timeOffset="211942.25">22757 5219 24 0,'5'-11'74'0,"-1"-2"2"0,1 1-11 16,0-4-2-16,-1 4-8 0,4-3-4 15,-6 4-10-15,3 2 4 0,0-5-6 0,2 3-6 16,-1 1 0-16,1 0-7 0,-1 1-1 0,0-1 0 15,2 3-3-15,-2-2-1 0,3 2-3 0,-2-1 0 0,0 4-3 16,-2-1-6-16,3-4 9 0,-1 6-15 16,-2-2 4-16,0-1 1 0,1 3-3 0,1-2-6 15,-2 1 2-15,1-3 2 0,2 2-12 0,-5-1-2 16,3 2-9-16,0-1 3 0,3-3 2 0,0 4 0 16,-3-3 1-16,3 0-1 0,-1 0 7 0,1 2-3 0,0-3-1 15,-1 1 13-15,-1-2 1 0,2 1-2 16,1-1-3-16,-2 2 5 0,1-1-2 0,-1 1-1 15,1-4 0-15,-2 6 1 0,2-1 5 0,-1-2-1 16,0 2-4-16,-1 1 4 0,-1-2-2 0,2 3 0 0,-3-1 4 16,1 0-3-16,2 0 2 0,-4 0-5 15,1-1-1-15,-1 2-1 0,1-1 7 0,1 0-6 16,1 3 7-16,-2-1-5 0,0 0 5 0,2 2-6 16,-1-2 6-16,2 0-3 0,-2-1-7 0,-1 1 0 15,3 0 7-15,-3-1 1 0,3 0-5 0,-1 0 8 0,0 1-7 16,-1-1 8-16,1 1-6 0,0-1 0 15,-2-1-1-15,4-1 3 0,0 3 3 0,1-4 0 16,-3 4-7-16,-1-1 17 0,3 1-10 0,-3-2-2 16,4 0 3-16,-3 2 5 0,0 0-6 0,4-1-1 0,-2-2 7 15,-4 4-1-15,5-1-10 0,-5-2-1 16,6 1 7-16,-5-1 0 0,4 4 4 0,-1-5 3 16,-1 4-1-16,0-4-1 0,2 2 15 0,-1-2 4 0,-3 2-5 15,4-2 2-15,-1 0-1 0,-1-1-3 0,2 1-5 16,0 1 0-16,1 0-6 0,1 1 1 0,-1-1-3 15,2 0 3-15,-1 1-18 0,2 0 16 0,-1 1 3 16,-3-4-5-16,2 4-6 0,-1-2-8 16,9-1 7-16,-8 3 4 0,0 2-6 0,2-1 1 0,0 0 2 15,1-1 1-15,4 2 1 0,-2 0-3 0,2-3 2 16,0 3-4-16,-1 1-4 0,1-1 3 0,3 1 1 16,-4 1 5-16,1-2-6 0,0 2 8 0,-7-1-11 15,2-1 6-15,-1 1-2 0,-3-3-3 0,1 2-1 16,-2 1 7-16,-4 0 0 0,1 0 1 0,-6 0-10 15,10-1 8-15,-6-1-5 0,-4 2 1 0,7-2-2 16,-7 2-1-16,2-3-11 0,-2 3 2 0,0 0-17 16,0 0-8-16,0 0-16 0,0 0-12 0,0 0-35 15,0 0-66-15,-17-1-181 0,17 1 80 0</inkml:trace>
  <inkml:trace contextRef="#ctx0" brushRef="#br0" timeOffset="212492.15">23424 4536 46 0,'10'-2'78'0,"1"-3"0"16,2 0-10-16,4 0-10 0,2 0 2 0,-1 0-19 16,3-1 3-16,0 4-5 0,7-3-10 0,3 2 1 0,-4-1 3 15,2 0-16-15,1 2 8 0,-2 0 1 0,1-1-15 16,0 3 12-16,-3-1-4 0,1 0-11 16,-3 1 2-16,-4 1 1 0,0 0 6 0,0-1-6 15,-3-1 1-15,-3 2-7 0,-1-1 1 0,0 0-3 16,-6 0 7-16,0-1-12 0,-1 1 11 0,-1 1 18 0,-5-1 15 15,10 0-7-15,-6 3 1 0,-4-3-15 16,0 0 6-16,9-3-5 0,-9 3 4 0,4-1 11 16,-4 1-9-16,0 0-1 0,0 0 2 0,0 0-1 15,9 0-2-15,-9 0 1 0,0 0-9 0,1-3 3 16,-1 3-5-16,0 0-3 0,0 0 3 0,4-4-13 0,-4 4-4 16,0 0-22-16,0 0-11 0,0-4-20 0,0 4-18 15,0-3-123-15,0 3-211 0,0 0 95 0</inkml:trace>
  <inkml:trace contextRef="#ctx0" brushRef="#br0" timeOffset="212876.02">23988 4452 45 0,'0'0'61'0,"-7"-3"-7"0,7 3-3 0,0 0-12 0,-9-1 1 16,9 1-7-16,-7-2 0 0,3 1 8 0,4 1-19 15,-7-4 7-15,7 4 2 0,-10-1-3 0,10 1-1 16,-9-2 6-16,5-1-2 0,4 3 7 0,-9-1 1 16,4-1 7-16,-1 1 7 0,6 1-4 0,-8-2 4 15,8 2-6-15,-5-1 1 0,1-2-1 0,4 3 5 16,-6-2-2-16,3 0-1 0,3 2-1 0,-6-3-3 15,6 3-3-15,0 0 6 0,-6-3 1 0,6 3-7 16,-4-2 1-16,4 2-3 0,0 0-7 0,-3-3-5 16,3 3-1-16,0 0-4 0,0 0-8 0,0 0 7 15,0 0-3-15,0 0-3 0,0 0-1 0,0 0-1 16,0 0 0-16,0 0-5 0,16-3 1 0,-16 3-3 16,0 0-3-16,6 5-15 0,-1-4-18 0,-1 2-13 15,1-1-17-15,0 2-31 0,4-3-35 0,-3 4-113 16,7-3-257-16,-1 2 113 0</inkml:trace>
  <inkml:trace contextRef="#ctx0" brushRef="#br0" timeOffset="-211051.29">20494 4105 406 0,'0'0'411'0,"3"-3"-20"0,-3 3-10 16,0 0-6-16,0 0-5 0,0 0-16 0,0 0-20 15,9 8-18-15,-9-4-25 0,3 3-20 0,-1-1-13 16,0-1 20-16,-1 2-10 0,2-1-8 0,-1 1-11 15,-1-1-8-15,1 0-13 0,-1-3-10 0,3 2 0 16,-2-2 5-16,0 0 7 0,-2-3 18 0,2 4 0 16,-2-4 0-16,0 0-7 0,9 0-9 0,-9 0-10 15,10-7-41-15,3 2-181 0,0-1 0 0,2-5 0 16,3 0 0-16,8-2 0 0,-1-3 0 0,3 2 0 0,0-3 0 16,1 3 0-16,1-3 0 0,-3 3 0 15,-1-1 0-15,-2 1 0 0,-5 4 0 0,-2-1 0 16,-1 3 0-16,0 0 0 0,-5 0 0 0,-2 4 0 15,0-1 0-15,-4 1 0 0,1 0 0 0,-2 2 0 16,0 0 0-16,-4 2 0 0,8-4 0 0,-8 4 0 16,0 0 0-16,0 0 0 0,0 0-575 0,-13 15-695 15,7-9-1375-15,-4 2 609 0</inkml:trace>
  <inkml:trace contextRef="#ctx0" brushRef="#br0" timeOffset="-204819.64">21118 4424 18 0,'-1'-3'237'0,"1"3"-12"16,0 0-16-16,1-4-16 0,-1 4-11 0,0 0-9 0,0 0-15 15,0 0-8-15,0 0-12 0,0 0-8 16,0 0-11-16,0 0-7 0,0 0-9 0,0 0-6 0,0 0-8 16,0-5-1-16,0 5-8 0,0 0-4 15,0 0-7-15,0 0-5 0,0 0-7 0,-2-3-1 0,2 3-7 16,0 0-4-16,0 0-3 0,-1-6-2 0,1 6-1 16,0 0-5-16,0 0-4 0,0 0 14 15,-2-4-19-15,2 4-6 0,0 0 2 0,0 0-4 16,0 0 1-16,0 0-7 0,0 0-2 0,0 0 4 0,0 0-1 15,0 0-1-15,-8 7-5 0,8-7 2 0,-7 5-2 16,3-1 4-16,2-1-2 0,-1 3-1 0,-1-3 0 16,-1 1 2-16,3 0-2 0,-1 0-6 0,1 0 1 15,-1 1 2-15,3 0-5 0,-4 0-6 0,4-2-3 16,0 2-6-16,0-1 0 0,4 0 0 0,-4-4-7 16,3 7 2-16,-1-6-2 0,-2-1 5 0,4 2 2 15,2-2 3-15,-6 0 1 0,0 0 0 0,5-3 3 16,-5 3 0-16,3-7 7 0,-2 1-3 0,-1 1 8 15,2 0 2-15,-2-3 6 0,-2 4 5 0,2-1-2 16,-1-1 1-16,0 1 5 0,-2-2 3 0,0 2 9 16,2-1-2-16,-1 3 0 0,-1-1-7 0,-1 2-1 15,1-1-5-15,3 3 0 0,-8 0-1 0,8 0 2 16,-9 3 2-16,4-1-3 0,-3 2-3 0,4-1 2 16,-1 2-4-16,1 1-2 0,3-1 2 0,-3 1-3 15,4 0-4-15,-1 1 0 0,1-2 0 0,-3 2-6 16,6-2 3-16,-2-1-6 0,2 3 0 0,-1-5-9 15,2 3 1-15,-1-4-5 0,2 0 6 0,-5-1 0 16,0 0-5-16,11-1 1 0,-4 1 2 0,-7 0 0 16,9-2 3-16,-5-3 4 0,-3 0-2 0,3 1 1 0,-3-2 2 15,3 2-1-15,-3-1 0 0,-1 0 4 0,2-2 6 16,-2 2 6-16,-1 0 0 0,0-1 7 16,0 3 3-16,-3-2-1 0,0 2-1 0,0 0 3 15,-1 2 1-15,5 1-2 0,-9-2 4 0,9 2-2 16,-11 5-1-16,7-1-4 0,-4-2-2 0,4 3-1 15,-1 1-1-15,1 0-5 0,-1 0 0 0,4-1-4 16,0 2 7-16,-2-1-3 0,3 0-4 0,0 2 1 16,3-4 0-16,-2 2-2 0,-1-4 3 0,5 5 5 15,0-5-8-15,0 3 2 0,2-3-2 0,-1-2-2 0,-6 0 9 16,13 0-11-16,-8-3 1 0,0 1 0 0,2-3 3 16,-4 0-5-16,4 1 0 0,-4-3 2 15,0 0 4-15,2-1-3 0,-1 3-2 0,-3-3 10 16,1 2 2-16,-4-1 4 0,0 1 0 0,1 1 4 0,-3 2-5 15,0 0 2-15,-4 1-6 0,3 0 3 0,5 2-3 16,-13 3-1-16,4-1 1 0,-1 3-5 0,1 0 0 16,4 3 1-16,-3 1 9 0,2-5-10 15,2 6 1-15,3-3-3 0,-2 1-1 0,6 0-2 0,-2 1 1 16,-1-2 10-16,5-2-16 0,3 4-6 0,-3-4-6 16,0-2 1-16,4 0-5 0,1 2 0 0,-2-4-1 15,0 0 4-15,-3 0 0 0,-5-1 1 0,14-1 5 16,-9 0 0-16,1-1 2 0,1-5 10 0,-1 5-2 15,-3-3 1-15,-2-1-2 0,0 0 6 0,-2-1-5 16,1 1 7-16,-1 1-1 0,-1-1 0 0,-1 2 10 16,0-2-3-16,-2 2 3 0,1 1-2 0,-1 2 0 15,5 1 2-15,-10 0-8 0,10 0 1 0,-13 4 1 16,8-3-1-16,0 1-2 0,-2 2 6 0,5 0-3 16,-2 3-4-16,0-4-2 0,3 1 3 0,0 1-1 15,1 2-7-15,0-5 1 0,1 3-4 0,0 1-4 0,2-5-6 16,2 2-2-16,-3-1 3 0,-2-2-2 15,12 1-3-15,-6 0 2 0,1-1-1 0,0 0 5 16,-7 0 0-16,11-1 3 0,-8-1 0 0,3-2 2 16,-4-1 2-16,3 2 5 0,-5-2 8 0,1 3 5 0,1-5-1 15,-2-1 2-15,-2 1 6 0,-1 3-1 16,1-3 2-16,0 1 12 0,-2 3 9 0,-1-4-1 0,1 3 1 16,-1 0-12-16,0 2 9 0,-3 1-4 15,2 0-6-15,6 1-10 0,-13 3 7 0,4-1-7 16,4 2 3-16,0 1-12 0,-2-1 8 0,2 0 5 0,1 0-9 15,-2 2-1-15,2 0 2 0,3 1-2 16,-3-4-5-16,4 3 0 0,0 1-5 0,1-5 15 16,3 3-18-16,-4 0-16 0,4 0-5 0,2-3-11 15,-2-1-1-15,-4-1-5 0,9 2 3 0,-2-3-2 0,-2 4-1 16,-5-3 5-16,11-2 5 0,-2 1 5 0,-5-1 0 16,1 0 5-16,-2-3 3 0,-1 0 10 15,2 0 3-15,-2 2 4 0,0-3-5 0,-1-2 10 16,-1 2 5-16,-1 2 1 0,-1-3 10 0,1 1 4 0,-1 1 0 15,-1 1-1-15,-1 0 0 0,4 4 1 0,-7-2-7 16,0 1-1-16,7 1-8 0,-11 4 4 0,3-1-2 16,-1 3-1-16,4 1 0 0,-3 1-1 15,1 2-4-15,0-4 7 0,2 4-4 0,1-3-5 0,3 0-8 16,-2-2-4-16,3 0-3 0,3 2-2 0,-2-1-7 16,3 0-5-16,1-2-3 0,2-1-10 0,0 0 9 15,2 0-4-15,0-2 0 0,-2-1 4 0,4 0 4 16,-2 0 3-16,-2-1 11 0,0 0-7 0,2-1 0 15,-1-3 1-15,-2 0 15 0,-1 0 0 0,0 0 6 16,2-3 3-16,-5 3 5 0,0-1 0 0,0-4 6 16,-2 5 3-16,0 0 2 0,-2-2 4 0,-1 4-2 15,0-2 0-15,-2 3-5 0,0 0-5 0,5 2 2 16,-11 1-2-16,0 0 1 0,1 5 0 0,0-2-6 16,4 3-2-16,-2 1 2 0,-1 2-7 0,0-3-3 15,4 2-4-15,0-2-2 0,1 0-7 0,0 1-6 16,3-1 1-16,1 1-10 0,0-2 6 0,0-3 0 15,5 3-7-15,0-2 0 0,-1-2 3 0,1 1-2 16,0-3 3-16,3 2 3 0,-2-2 0 0,3 0 3 16,-2-2 6-16,-2-1 3 0,-1 1 0 0,2-1 6 15,-2-2 10-15,0 2-1 0,-2-2 9 0,0 0-2 16,-1 0 3-16,1 1 5 0,-2-2 2 0,0 1-1 0,-1 1 2 16,1 4-8-16,-4-3 2 0,3-1-4 15,-3 2-3-15,4 2 1 0,-10 0-11 0,10 0 8 0,-9 5-15 16,3-3-16-16,-1 0-16 0,3 5-16 15,2-3-20-15,-3 1-24 0,1 0-23 0,0 0-31 0,0-1-26 16,3 1-35-16,-2-1-49 0,3 2-172 16,0-1-471-16,0-5 209 0</inkml:trace>
  <inkml:trace contextRef="#ctx0" brushRef="#br0" timeOffset="-203521.33">21148 4459 84 0,'0'0'149'0,"0"0"-6"0,0 0-12 0,0 0-8 15,0 0-13-15,0 0-3 0,0 0-23 0,6-4-6 16,-6 4-5-16,0 0-7 0,0 0-9 0,0 0-10 16,0 0 2-16,0 0-10 0,0 0-11 0,11 1-6 15,-11-1-24-15,0 0-10 0,10 5-10 0,-4-3-12 16,-1-1-1-16,4 0-21 0,-5 0-9 0,7 1-10 16,-4 1-23-16,-1 0-68 0,2-1-178 0,2 3 79 15</inkml:trace>
  <inkml:trace contextRef="#ctx0" brushRef="#br0" timeOffset="-203320.85">21425 4565 30 0,'0'0'127'0,"5"1"-17"16,-5-1-9-16,0 0-8 0,8 0-8 0,-3 1-6 15,-5-1-14-15,9 3 2 0,-4-2-16 0,-5-1 0 16,5 1-1-16,2 0-13 0,-5 1-3 0,2 2 2 15,-4-4-6-15,5 4-7 0,0-3 0 0,-1 1-27 16,-1 1-18-16,-1 0-16 0,2 0-27 0,0-1-96 16,0 3-174-16,0-1 77 0</inkml:trace>
  <inkml:trace contextRef="#ctx0" brushRef="#br0" timeOffset="-203170.35">21618 4723 111 0,'0'2'123'0,"4"0"-13"0,1 0-10 16,-1 0-12-16,2 1-9 0,-1-1-22 0,3 1-6 16,1-1-22-16,-4-1-19 0,5 4-17 0,1-1-11 15,-5 1-18-15,3-2-15 0,-4 2-57 0,2-1-117 16,-2 2 52-16</inkml:trace>
  <inkml:trace contextRef="#ctx0" brushRef="#br0" timeOffset="-203021.29">21811 4893 73 0,'4'6'89'0,"2"-2"-7"0,-2 1-5 0,-1 0 2 15,3 0-12-15,-5 0 0 0,2 0-2 0,2 2-5 16,-3-1-12-16,5-1-22 0,-2 3-22 0,0-2-35 16,0-2-30-16,-1 2-47 0,0 1-116 0,6 2 51 15</inkml:trace>
  <inkml:trace contextRef="#ctx0" brushRef="#br0" timeOffset="-202871.3">22027 5223 133 0,'3'8'129'0,"-1"2"-11"16,3-2-16-16,0 2-13 0,3-2-7 0,-3 0-32 16,0 3 1-16,2-4-24 0,-1 3-23 0,-1-3-21 15,3 3-32-15,-3 1-72 0,0 1-129 0,0-3 58 16</inkml:trace>
  <inkml:trace contextRef="#ctx0" brushRef="#br0" timeOffset="-202737.77">22151 5591 9 0,'0'11'162'0,"0"-2"-11"0,-1 3-20 0,1-6-16 0,1 3-3 16,-1-1-21-16,2 3-10 0,-4-4-17 0,4 0-29 15,-2 1-14-15,2 0-25 0,-2-2-16 0,0 1-10 16,3 0-36-16,0 0-76 0,-1 2-155 0,-1 1 69 15</inkml:trace>
  <inkml:trace contextRef="#ctx0" brushRef="#br0" timeOffset="-202319.32">22188 5969 75 0,'-1'6'161'0,"1"5"-9"16,-1-2-6-16,1 0-17 0,0-2-10 0,0 0-17 15,-2 2-13-15,1 0-2 0,2 0-7 0,-1-2-11 16,2 4-9-16,-1-3-15 0,0 2-18 0,2 1-23 15,-2-2-4-15,-1 3-20 0,2-2 9 0,1-2-22 0,-2 3 5 16,1 0 2-16,-1 1 0 0,-1 0 5 16,0 3-1-16,1 1 15 0,-1-3 0 0,-1 1 11 0,1 0-2 15,-1 0-1-15,-1 3 8 0,1-1 6 16,1-1-5-16,0 1 11 0,1-1 4 0,-1 0 8 16,0-2 3-16,2 5-2 0,-1-2 10 0,-1 1-12 15,1 0 4-15,-1-5-4 0,2 1-4 0,0 2-3 16,-1-2-8-16,-1 0-17 0,3-2-1 0,-2 1-6 15,1 1-14-15,0-1-7 0,-1 0-5 0,6 1 5 0,-4-4-6 16,1 4 2-16,-1-2-2 0,1 0 8 0,0 1-6 16,-2 0 3-16,2-1 9 0,2 1-5 0,-2 0 19 15,-4 0-1-15,3-1 13 0,-1 1 9 16,0-2 3-16,0 0 2 0,-1 3 4 0,3-2 13 0,-4 0 3 16,0-2 17-16,4 2 7 0,-4-1 1 0,0 1 11 15,0-4 9-15,4 5 2 0,-4-3 3 0,0 2 0 16,4-1-3-16,-4 0-5 0,2-2-2 0,2 3-2 15,-4 1-9-15,1-3-3 0,3 1-13 16,-4 1-20-16,4 1-32 0,-3-3-49 0,3 3-43 0,1 1-54 16,4 0-43-16,-5 0-152 0,1 2-367 0,0 1 162 15</inkml:trace>
  <inkml:trace contextRef="#ctx0" brushRef="#br0" timeOffset="-201887.39">22472 7338 8 0,'4'15'246'16,"2"1"-2"-16,-5-4-10 0,3-1-8 0,-2 1-13 15,1-2-11-15,1 0-9 0,1 1-8 0,-1-1-10 16,0 0-7-16,-1 2-4 0,0-3-25 0,4 1-18 16,-5 0-19-16,6 0-28 0,-6-1-36 0,5 0-29 15,-2 3-20-15,-4-4-18 0,6 4-26 0,-1 3-17 16,-2-4-10-16,0 5-26 0,0-5-31 0,1-2-12 16,0 8 0-16,0-1-16 0,0 0 9 0,-1-1 26 15,-2 3 14-15,1-1 32 0,0-1 40 0,-1 3 34 16,-2-5 21-16,0 4 18 0,0 0 27 0,0-2 15 15,0 1 24-15,-1-3 25 0,0 2 14 0,2 1 13 16,-4 0 20-16,3-3 0 0,0 0-3 0,0-1-8 16,0-1-15-16,0 0-15 0,2 1-16 0,-1-2-18 15,0 0-23-15,2 1-34 0,-2 1-33 0,3-1-21 16,-2-1-10-16,1 2-10 0,4 2-21 0,-3-2-11 16,0 1-5-16,0 1 9 0,1-3 5 0,-1 1 10 15,1 2 3-15,-1-5 0 0,-2 1 20 0,2 2 16 16,-2-2 5-16,-1-2 16 0,1 1 10 0,2 1 15 15,-4 0 14-15,4-3 14 0,-1 2 6 0,-2-1-5 16,3 0 3-16,-2 0-6 0,1-2-1 0,1-2-9 16,-2 2-4-16,2-1-6 0,-1 1-14 0,3 1-10 15,-2 2-12-15,2-2-26 0,-1 0-17 0,1 2-40 0,0 0-35 16,-1 1-28-16,5-3-23 0,-1 0-7 16,-1-1-22-16,-3 2-153 0,4 0-379 0,-1 0 167 15</inkml:trace>
  <inkml:trace contextRef="#ctx0" brushRef="#br0" timeOffset="-201002.72">22823 8484 350 0,'6'9'41'0,"-1"-1"46"0,2 0 37 15,-4-2 17-15,-1 1 19 0,1 0 14 0,2 1 19 0,0 1 14 16,0 1 3-16,2-1-3 0,-2 0-3 16,0 3-20-16,1-2-21 0,-1 0-11 0,4 5-15 15,0-1 2-15,0 2-19 0,-5 0-14 0,6 0-15 16,-1 2-5-16,0-1-15 0,4 0-21 0,-4 1-19 0,0 0-9 16,6 5-18-16,-3-8-8 0,-3 1-6 0,2-3-17 15,-2 2-14-15,3-4-10 0,-2 1 1 16,1 1 3-16,-3-5 4 0,1 1 8 0,-1-2 4 15,-3-3 10-15,-1 0 14 0,-1 1 15 0,1 0 13 0,1-3 16 16,0 0 13-16,-1 2 19 0,-4-4 5 0,5 6 1 16,-5-6 14-16,8 2-3 0,-8-2-4 15,0 0-5-15,8 6-6 0,-6-2-3 0,-2-4-9 16,5 6-13-16,-5-6-22 0,8 5-21 0,-3-2-26 16,-1 1-21-16,1 1-12 0,-4-2-15 0,4 0-11 0,3 3-8 15,-3-3-3-15,2 0 3 0,0 2 6 16,0 0 7-16,-1 0 7 0,1 0 14 0,-1-1 15 15,0 0 11-15,2 0 19 0,-3 1 11 0,2-1 19 16,-2 0 3-16,1 0 6 0,-2-1 9 0,1 0 2 0,-5-3 2 16,9 5-1-16,-4-2-4 0,1 0-5 0,-6-3-3 15,11 3-9-15,-4-1-10 0,0 0-8 0,0 1-14 16,4-2-14-16,-4 1-15 0,3-1-6 16,-2 2-6-16,2-1-1 0,-2-1 5 0,2 1 2 0,-1 1 4 15,-1-2 6-15,3 1 6 0,-2 1 5 0,-5-1 5 16,5 0 12-16,-1 0 15 0,-1 0 7 15,-2-1 14-15,-5-1 6 0,12 4 5 0,-12-4 11 0,11 4 0 16,-11-4 4-16,11 3 8 0,-6-1 13 0,-5-2 0 16,13 3 17-16,-13-3-4 0,11 2 5 0,-6 1 3 15,-5-3-4-15,13 5-8 0,-7-3-2 0,-1 1-9 16,-5-3-3-16,15 3-8 0,-8-2-9 0,3 3 2 16,-1-3-17-16,4 2-16 0,-4-2-25 0,4 0-1 15,0 1-20-15,-13-2-10 0,24 2-9 0,-11-2-20 16,6 0-8-16,-6 1-2 0,-2 2-6 0,7-5-4 15,-3 4 0-15,-2-1 0 0,1 2 7 0,0-3 9 16,4 4 2-16,-8-4 11 0,3 1 4 0,-3-1 7 16,3 0 18-16,-13 0 9 0,21 2 13 0,-14-1 14 15,5 1 6-15,-2 0 8 0,2 0 2 0,-6 1 4 16,-6-3 2-16,16 1-4 0,-8 0 6 0,4-1 1 16,-12 0-5-16,21 3-1 0,-9-5-4 0,-1 5 0 15,1-2 4-15,-2 0-12 0,3 1 3 0,0-4-7 16,-2 6 2-16,2-3-9 0,-13-1-2 0,22-3 1 15,-12 1-8-15,0 1-8 0,2 0-10 0,-3 0 8 16,-2-2-15-16,-7 3 2 0,18-4 4 0,-10 3-3 16,0 0 5-16,0 0 1 0,0 0-3 0,-1-2 3 15,-1 2-2-15,-6 1 5 0,15-3 2 0,-7 2 6 16,-8 1 10-16,10-3 2 0,-5 0 7 0,-5 3 12 16,12-3-5-16,-12 3 3 0,0 0 0 0,10-2 5 15,-10 2 8-15,0 0-2 0,10-4 3 0,-10 4 2 0,0 0 0 16,8-3 2-16,-8 3-3 0,0 0-11 15,0 0-2-15,0 0 1 0,0 0-1 0,13 1-1 16,-13-1 3-16,0 0-9 0,0 0-5 0,0 0 8 16,0 0-4-16,0 0-9 0,0 0 6 0,0 0-8 0,14 0 0 15,-14 0 5-15,0 0-4 0,0 0-7 16,0 0-13-16,0 0-19 0,1-5-24 0,-1 5-27 16,0 0-37-16,0 0-48 0,0 0-58 0,0 0-89 0,0 0-179 15,-10-14-537-15,10 14 237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59:07.247"/>
    </inkml:context>
    <inkml:brush xml:id="br0">
      <inkml:brushProperty name="width" value="0.05292" units="cm"/>
      <inkml:brushProperty name="height" value="0.05292" units="cm"/>
      <inkml:brushProperty name="color" value="#00B050"/>
    </inkml:brush>
  </inkml:definitions>
  <inkml:trace contextRef="#ctx0" brushRef="#br0">1850 9889 122 0,'1'-4'429'0,"2"1"3"0,-3 3 8 0,0 0 12 0,0 0 4 16,0 0 9-16,-1-6-30 0,1 6-40 0,0 0-36 15,0 0-25-15,0 0-22 0,0 0-25 0,2 15-22 16,2-5-23-16,1 1-22 0,1 0-14 0,6 6-21 16,5 2-31-16,-2-4-5 0,8-1-9 0,1 5-24 15,3-3-2-15,6-2-9 0,2-3-23 0,-2-2 3 16,4-2-10-16,14 1-13 0,2-2 0 0,0-2 5 15,-16-2-19-15,3-2-1 0,-3-5-5 0,1 2 1 16,0-1 1-16,1-4 19 0,11-7-21 0,-14 5-1 16,11-8 1-16,-14 5 10 0,-1 1-5 0,1 2 9 15,2-1-15-15,-7-1 10 0,-1 3 1 0,-8 5-3 16,3-1 8-16,-4 4-7 0,2 1-1 0,-3 3-21 16,-3-1-28-16,2 2 0 0,2 2 0 0,0 3 0 15,4 0 0-15,-8 2 0 0,13 5 0 0,-2-6 0 16,0 7 0-16,7-4 0 0,-6 2 0 0,1-2 0 15,5-1 0-15,-4-3 0 0,9 1 0 0,0-2 0 16,3-1 0-16,-3-4 0 0,0-2 0 0,18 2 0 16,-19-2 0-16,1-1 0 0,15-5 0 0,-15-1 0 15,15-2 0-15,-1 0 0 0,-14-2 0 0,13-7 0 16,3 3 0-16,-4-2 0 0,-1 0 0 0,-12 8 0 16,0 2 0-16,1 0 0 0,-5 0 0 0,-1 5 0 0,-3-2 0 15,0 4 0-15,-8 6 0 0,7 0 0 16,0 4 0-16,-10 0 0 0,-1 0 0 0,5 9 0 15,-2 0 0-15,-1-2 0 0,1 0 0 0,-4-3 0 16,-1-1 0-16,2 0 0 0,2 4 0 0,-1-5 0 0,0-1 0 16,6 0 0-16,-1-6 0 0,2-1 0 0,5-2 0 15,2-4 0-15,2-3 0 0,4-1 0 16,-1-8 0-16,16-3 0 0,-4 1 0 0,-2-6 0 16,5 0 0-16,-5-3 0 0,0 4 0 0,1-1 0 0,-11 6 0 15,-3 1 0-15,-1 2 0 0,-1 3 0 0,-4-1 0 16,-7 5 0-16,-2 3 0 0,0 2 0 15,-1 1 0-15,0 6 0 0,-2 0 0 0,1 3 0 0,-3 3 0 16,1 1 0-16,4 4 0 0,-4-2 0 0,0-3 0 16,3 2 0-16,3 3 0 0,2-3 0 0,1-3 0 15,5-1 0-15,0-3 0 0,1-3 0 16,6-3 0-16,2-2 0 0,0-4 0 0,-1-2 0 16,15-7 0-16,-1-2 0 0,-14 6 0 0,11-9 0 0,-10 4 0 15,-4-3 0-15,-1-2 0 0,0 1 0 0,-1-1 0 16,-5 3 0-16,-2 0 0 0,-7 6 0 0,-4 1 0 15,-3 0 0-15,-2 3 0 0,1 0 0 0,-5 4 0 16,2-2 0-16,-2 3 0 0,-4 1 0 0,0 0 0 16,0 0 0-16,9 10 0 0,-8-6 0 0,3 1 0 15,0 4 0-15,5-2 0 0,-4 1 0 0,5-2 0 16,3 1 0-16,-3 0 0 0,7-2 0 0,3 1 0 16,6 2-1366-16,-3-8-1478 0,8 3 654 0</inkml:trace>
  <inkml:trace contextRef="#ctx0" brushRef="#br0" timeOffset="131.76">6857 10068 140 0,'0'0'562'0,"0"0"-25"0,-20-4 3 15,20 4-21-15,0 0-47 0,-10 0-41 0,7-3-41 16,3 3-63-16,0 0-123 0,0 0-188 0,0 0-216 0,-8-1-457 16,8 1-711-16,0 0 315 0</inkml:trace>
  <inkml:trace contextRef="#ctx0" brushRef="#br0" timeOffset="4431.95">7687 11361 184 0,'1'3'457'0,"-1"-3"15"16,4 3 3-16,-3-2-3 0,-1-1-7 15,6 1-13-15,-6-1-7 0,6 2-16 0,-6-2-8 0,11-4-25 16,-6 2-19-16,2-3-41 0,0-2-18 0,2 1-28 16,4-4-32-16,-4-3-21 0,2 0-28 0,1 0-11 15,-3 0-19-15,1-4-18 0,-2 0-12 0,-3 1-15 16,-3 4-11-16,-2 0-14 0,-1 0-11 0,-4 3-6 16,-4 0-12-16,-6 2-7 0,2 4-11 0,-10 1-22 15,-4 1-40-15,-5 8 0 0,2 3 0 0,0 4 0 16,-3 3 0-16,2 0 0 0,4 3 0 0,3 3 0 15,6-2 0-15,3 4 0 0,3 1 0 0,6-2 0 16,0 2 0-16,9 4 0 0,6-4 0 0,0-1 0 16,10-3 0-16,-1 0 0 0,5 1 0 0,4-2 0 15,4-1 0-15,-3-6 0 0,1 6 0 0,1-2 0 0,-1-3 0 16,-1 1 0-16,-6-1 0 0,1 2 0 0,-9-2 0 16,3 4 0-16,-8-6 0 0,-8 0 0 15,-1-1 0-15,-3 6 0 0,-3-2 0 0,-4-1 0 0,-4-2 0 16,-7 5 0-16,-6-6 0 0,-2 0 0 0,0-3 0 15,-3-2 0-15,1-4 0 0,-2-1 0 16,-2-1 0-16,-2-2 0 0,4-5 0 0,1-6 0 0,5 0 0 16,2-1 0-16,-1-3 0 0,12 4 0 0,-4-7 0 15,7 4 0-15,3 5 0 0,4-2 0 0,4 1 0 16,0 0 0-16,0 1 0 0,5 5 0 0,2-1 0 16,4 2 0-16,-2 3 0 0,3 1 0 0,-1 2 0 15,2 2 0-15,0 3 0 0,-1 4 0 0,4-1 0 16,-2 5 0-16,-4 1 0 0,4-2 0 0,-5 2-335 15,3 1-206-15,2-1-96 0,-8 0-476 0,8-2-1206 16,8 4 533-16</inkml:trace>
  <inkml:trace contextRef="#ctx0" brushRef="#br0" timeOffset="5265.38">8521 11644 440 0,'-2'-3'601'0,"-5"1"24"0,7 2 25 0,-2-4-16 16,-2 2-18-16,4 2-18 0,0-4-23 0,0 4-29 15,0 0-28-15,11-5-14 0,-3 3-28 0,5-1-21 16,10 1-27-16,6-1-37 0,8-1-257 0,17 5-134 15,3-1 0-15,6 4 0 0,29-2 0 0,-28 0 0 16,28 5 0-16,-1-3 0 0,-27 1 0 0,29 2 0 16,-28-5 0-16,27 5 0 0,-29-5 0 0,-2 3 0 0,0-4 0 15,-2 2 0-15,-1 1 0 0,-8-5 0 0,2-4 0 16,-20 3 0-16,0 1 0 0,-4-3 0 0,0-1 0 16,-11-1 0-16,-1 0 0 0,-7-1 0 0,1 0 0 15,-2 1 0-15,-7 0 0 0,2-4 0 16,-4 0 0-16,-2 0 0 0,-2 1 0 0,-3 0 0 15,-4-5 0-15,0 1 0 0,-3 1 0 0,2 3 0 0,-1-3 0 16,-4 2 0-16,2 1 0 0,4-2 0 0,-2 3 0 16,4-1 0-16,-2 4 0 0,1-2 0 0,2 1 0 15,2 4 0-15,2-3 0 0,-2 1 0 0,4 0 0 16,1 3 0-16,2 1 0 0,0 0 0 0,0 0 0 16,0 0 0-16,22 7 0 0,-2-2 0 0,-4 1 0 15,6 1 0-15,6 1 0 0,0 5 0 0,3 0 0 16,-4 4 0-16,-4-3 0 0,0 2 0 0,-7-4 0 0,-2 3 0 15,-1-1 0-15,-4 3 0 0,-6-1 0 16,3 1 0-16,-8 0 0 0,-2-1 0 0,-5-2 0 0,-5 0 0 16,-8 3 0-16,3 1 0 0,-6-4 0 0,6-4 0 15,-2 5 0-15,-6-2 0 0,9-3 0 16,-5 3 0-16,10-4 0 0,-5 1 0 0,8-1 0 0,1-4 0 16,1 3 0-16,3-2 0 0,3-2 0 0,1 2-1366 15,7-2-1478-15,0 0 654 0</inkml:trace>
  <inkml:trace contextRef="#ctx0" brushRef="#br0" timeOffset="5784.44">10735 11366 5907 0,'0'-13'355'0,"-3"-4"-147"0,2 6 55 0,1-2 81 15,0 4 36-15,1-1-21 0,2-1-41 0,-1 1-261 16,5 1-57-16,3 0 0 0,5 1 0 0,12-3 0 15,-1 4 0-15,3 2 0 0,8-2 0 0,0 5 0 16,3-3 0-16,12 1 0 0,-12 2 0 0,-2-1 0 16,2 1 0-16,-7-2 0 0,-2 2 0 0,-11 0 0 0,-2-1 0 15,-4 2 0-15,-4-4 0 0,-6 3 0 16,-4 1 0-16,0 1 0 0,-10-7 0 0,1 4-147 16,-9 0 6-16,-5 3 16 0,-4 3 31 0,6 2 26 0,-8 2 26 15,10 2 26-15,-6 3 39 0,2 4 27 0,1 4 45 16,5 0 15-16,-2 3 27 0,5 3 17 0,3-1-90 15,4 4-64-15,1 0 0 0,1 3 0 0,-2 2 0 16,5-2 0-16,4 3 0 0,-2 0 0 0,4-3 0 16,-1-2 0-16,0 2 0 0,3-1 0 0,0-2 0 15,-5-2 0-15,4 1 0 0,-1-9 0 0,0 0 0 16,-3-2 0-16,1-2 0 0,0-3 0 0,-2-2 0 16,0 1 0-16,0-1 0 0,-5-4 0 0,2 0 0 15,-3-1 0-15,1-2 0 0,-4-1 0 0,0 1 0 16,-4-1 0-16,2 1 0 0,-2-2 0 0,0 1 0 15,0-2 0-15,1 3 0 0,4-2 0 0,-5-1 0 16,3 1 0-16,4-1 0 0,-1 0 0 0,7 0 0 16,-10 1 0-16,5 0 0 0,5-1 0 0,0 0 0 0,0 4 0 15,0-4 0-15,15 5 0 0,-3-5 0 0,6 0 0 16,2 2 0-16,11-3 0 0,-4 4 0 16,5-5 0-16,5-2 0 0,0 3 0 0,1 0 0 0,-1-2 0 15,1-2 0-15,-2 0 0 0,0 0 0 0,-4-1-27 16,-4 2-1334-16,3-3-1475 0,-12 3 653 15</inkml:trace>
  <inkml:trace contextRef="#ctx0" brushRef="#br0" timeOffset="6350.88">11776 11748 5190 0,'-6'-16'661'0,"-2"3"-250"0,3 2-5 16,-5-3 32-16,9 3-5 0,-2-1-16 0,2 0-182 15,2 3-235-15,2-2 0 0,3 1 0 0,4 0 0 16,6 5 0-16,9-6 0 0,5 2 0 0,4 2 0 16,7 5 0-16,13 2 0 0,3-2 0 0,2 5 0 15,1 1 0-15,4 2 0 0,1 2 0 0,-5-2 0 16,2-1 0-16,1 1 0 0,1 1 0 0,-1-1 0 16,-3-1 0-16,-1-3 0 0,-3 0 0 0,0-2 0 15,-1-1 0-15,-5-1 0 0,-10-3 0 0,11-4 0 16,-13 4 0-16,0-1 0 0,1-2 0 0,-5-1 0 0,2 3 0 15,-4-3 0-15,-1-1 0 0,-2 2 0 16,-3-3 0-16,-7 4 0 0,-2-1 0 0,0-1 0 16,-3-5 0-16,-4 7 0 0,0 0 0 0,-4 1 0 0,-1-4 0 15,-4 0 0-15,2 5 0 0,-1-2 0 0,-4 0 0 16,-2 3 0-16,-1-5 0 0,-3 4 0 0,-6 2 0 16,3-1 0-16,-1 0 0 0,-6-2 0 0,0 3 0 15,1-1 0-15,-1 1 0 0,5 2 0 0,-5-3 0 16,5 4 0-16,4 0 0 0,-1-2 0 0,10 2 0 15,-9-1 0-15,9 1 0 0,-5 4 0 0,6 1 0 16,-1-5 0-16,13 6 0 0,1 4 0 0,3-3 0 16,3 0 0-16,8 3 0 0,-7-3 0 0,6 4 0 15,-2 2 0-15,-1 1 0 0,-6-3 0 0,-1 0 0 0,-6 3 0 16,5-1 0-16,-6 0 0 0,0-4 0 16,-6 2 0-16,0 2 0 0,-4 1 0 0,0 2 0 15,-7 1 0-15,-4-4 0 0,-4 7 0 0,4-3 0 0,-3-1 0 16,-4 3 0-16,-2-2 0 0,-3 1 0 15,0-3 0-15,2 6 0 0,0-5 0 0,0 2 0 0,6-7 0 16,1 3 0-16,1-3 0 0,4-2 0 16,2-1 0-16,-1 2-191 0,3-2-489 0,2-2-540 0,3-2-1322 15,3-1 584-15</inkml:trace>
  <inkml:trace contextRef="#ctx0" brushRef="#br0" timeOffset="7065.65">14069 11263 61 0,'5'-10'739'0,"3"0"-28"16,3-3-1-16,-2 2-11 0,-2 6 15 0,-1-5 0 16,3 4-10-16,-5 0-11 0,2 1-61 0,-3-1-66 15,-1 4-66-15,-2 2-37 0,0 0-178 0,13 8-285 16,-9 1 0-16,1 6 0 0,1 2 0 0,-2 8 0 0,-1 2 0 15,-2 1 0-15,-1 6 0 0,0 3 0 16,0 9 0-16,-1 2 0 0,-3-17 0 0,1 4 0 16,0-1 0-16,0-2 0 0,-2-2 0 0,-3 0 0 0,5-5 0 15,-1-3 0-15,0-4 0 0,0-4 0 0,-1-2 0 16,1 0 0-16,-1-4 0 0,4 0 0 0,-3-5 0 16,0-1 0-16,4-2 0 0,-8-3 0 0,6-1 0 15,-2-5 0-15,-1-3 0 0,0-5 0 0,-2-7 0 16,6-1 0-16,-3-5 0 0,4-17 0 0,-1-1 0 15,2 1 0-15,3-4 0 0,0-3 0 0,-3 0 0 16,3 1 0-16,2 0 0 0,-2-2 0 0,-1 5 0 16,-1 1 0-16,2 13 0 0,3 4 0 0,3 0 0 15,1 2 0-15,1-1 0 0,2 6 0 0,0 0 0 16,8 1 0-16,0 9 0 0,0-4 0 0,5 6 0 16,0 3 0-16,4 2 0 0,-5 5 0 0,5-1 0 15,-3 7 0-15,0 1 0 0,0 3 0 0,-7 2 0 16,3 4 0-16,-1 3 0 0,-2 2 0 0,-3 4 0 15,-4 1 0-15,-3-1 0 0,-2 3 0 0,-5 2 0 16,0 0 0-16,-8 1 0 0,-2-3 0 0,-3 2 0 16,-4-2 0-16,-3-1 0 0,-1-4 0 0,-5 0 0 0,-4 1 0 15,2-1 0-15,-3-3 0 0,-5-2 0 0,0-1 0 16,-1-1 0-16,0-1 0 0,2 0 0 0,3-1 0 16,1-3 0-16,9-1 0 0,-2-2 0 0,6 2 0 15,2-3 0-15,2 1 0 0,4 1 0 0,1-3 0 16,1 1 0-16,8 1 0 0,3 2 0 0,7-1 0 15,4 3 0-15,10 1 0 0,4 1 0 0,0-3 0 16,0 3 0-16,4 2 0 0,-3-3 0 0,-1 6 0 16,-1-2 0-16,-2 1 0 0,-2 1 0 0,-3 0 0 15,-2-1 0-15,-4-1 0 0,-4-3 0 0,0 3 0 16,-1-1 0-16,-1-2 0 0,-2-1 0 0,-3-1 0 16,0 2 0-16,1-2 0 0,0-1 0 0,-4 2 0 15,1-5 0-15,0 4 0 0,2-4 0 0,-1 0 0 16,-1 0 0-16,-1-1 0 0,1 0 0 0,5-3 0 0,-5 1 0 15,7 0 0-15,-3-2 0 0,5 0-629 16,-2-2-632-16,4-1-1365 0,7 1 604 0</inkml:trace>
  <inkml:trace contextRef="#ctx0" brushRef="#br0" timeOffset="7183.22">14984 11683 287 0,'4'-1'289'0,"1"-1"47"0,-1 0 2 0,-4-3-3 16,0 5 14-16,2-5 21 0,-2 5 4 15,-2-4 9-15,-2-2-4 0,0 3-28 0,2 0-34 16,-6-1-30-16,7 2-47 0,-4-1-58 0,-2 1-85 0,1 0-125 15,-7 2-189-15,4-4-240 0,0 4-245 0,-1-1-761 16,10 1 336-16</inkml:trace>
  <inkml:trace contextRef="#ctx0" brushRef="#br0" timeOffset="8431.86">14038 12100 305 0,'-7'-8'360'0,"-3"2"5"0,1 0 5 16,2 4 9-16,-4-3 8 0,2 5 9 0,-2 1 5 0,0 4 12 15,-1 1 12-15,-4 4 8 0,1 0 16 16,-6 10 5-16,-1 3 16 0,-2 2 7 0,-7 12-6 16,5 7 2-16,-6-1-23 0,2 8-16 0,5-2-155 0,-1 7-279 15,3-4 0-15,0 3 0 0,4-1 0 0,6-3 0 16,-1 2 0-16,12-4 0 0,4-4 0 16,8 4 0-16,4-6 0 0,9 0 0 0,-6-11 0 15,11-6 0-15,10 6 0 0,-7-9 0 0,2-7 0 0,0-1 0 16,-1-8 0-16,3-3 0 0,-7-3 0 0,3-3 0 15,-3-10-1366-15,-6-3-1478 0,-8 2 654 0</inkml:trace>
  <inkml:trace contextRef="#ctx0" brushRef="#br0" timeOffset="9148.12">14253 12587 181 0,'1'-12'551'0,"-1"2"18"0,0 0 28 0,-1 3 16 16,-2 2 11-16,3 2-10 0,0 3-8 0,0 0-14 15,0 0-15-15,-15 13-30 0,8-2-44 0,0 5-18 16,3 2-43-16,-2-1-43 0,2 8-108 0,-1 0-291 16,0-6 0-16,4 8 0 0,-1-9 0 0,1 0 0 15,1 2 0-15,-1-4 0 0,1 1 0 0,0-6 0 16,0-1 0-16,0-2 0 0,-2-2 0 0,1-1 0 16,1-2 0-16,0-3 0 0,0 0 0 0,-11-8 0 0,8 1 0 15,-1-3 0-15,-1-12 0 0,-3-5 0 16,5-2 0-16,-2-3 0 0,5-3 0 0,3-15 0 15,0-4 0-15,6 2 0 0,-1 3 0 0,6 2 0 0,-3 13 0 16,-1 4 0-16,8-1 0 0,-4 8 0 0,2 1 0 16,-3 9 0-16,7 0 0 0,-1 6 0 0,-2 4 0 15,3 3 0-15,3 3 0 0,3 4 0 0,-2 7 0 16,-2 5 0-16,-1 0 0 0,1 5 0 0,-4 2 0 16,-1-3 0-16,-3 4 0 0,-8 1 0 0,3-3 0 15,-5 4 0-15,-5-10 0 0,-3 0 0 0,-8 4 0 16,3-5 0-16,-5-3 0 0,-1-1 0 0,-6-4 0 15,-3 2 0-15,-4-6 0 0,1-1 0 0,-1-2 0 16,8-3 0-16,-1-4 0 0,2-1 0 0,5 2 0 16,-3-6 0-16,2 2 0 0,6 2 0 0,3 2 0 15,-1-1 0-15,4 0 0 0,1 1 0 0,2 3 0 16,0 0 0-16,0 0 0 0,18 5 0 0,-9 2 0 16,6 2 0-16,1 5 0 0,7 1 0 0,-4 2 0 0,5-2 0 15,-2 6 0-15,0-3 0 0,-2-2 0 16,3 1 0-16,-6-3 0 0,7 0 0 0,-1 1 0 15,4-4 0-15,-3-1 0 0,-2-4 0 0,6-4 0 16,-6 5 0-16,-2-6 0 0,1 0 0 0,3-3 0 0,-5-3 0 16,-1 2 0-16,1-3 0 0,0-2 0 0,7-5 0 15,-10 3 0-15,1 0 0 0,-3-4 0 0,-2 0 0 16,7-8 0-16,-9 5 0 0,0 0 0 0,-3 3 0 16,-1 0 0-16,-3 2 0 0,-1-2 0 0,-2 4 0 15,-4 0 0-15,0 2 0 0,-2 3 0 0,-7 0 0 16,2 3 0-16,-5 3 0 0,-3 2 0 0,0 4 0 15,1 2 0-15,-7 7 0 0,3-1 0 0,-1 3 0 16,9 3 0-16,2-6 0 0,2 3 0 0,6 1 0 16,3-1 0-16,10 4 0 0,1 2 0 0,0-6 0 15,12 4 0-15,6-6 0 0,2-1 0 0,4-3 0 16,3-5 0-16,-1-2 0 0,4-4 0 0,-5-2 0 16,4-3 0-16,-4-5 0 0,0-2 0 0,-3-2 0 15,-3-5-27-15,2-4-726 0,-4-5-483 0,7-7-1338 16,-3-2 593-16</inkml:trace>
  <inkml:trace contextRef="#ctx0" brushRef="#br0" timeOffset="10418.29">15604 12537 38 0,'1'-4'468'0,"2"-2"20"16,-2 1 41-16,-1 0 25 0,-1 0 20 16,-2-2 18-16,-1 2 2 0,-1-1-8 0,0 4-21 15,-3 1-26-15,-1 1-24 0,-2 1-31 0,-4 6-30 16,1 3-13-16,-2 2-46 0,-7 3-25 0,7 7-365 0,-2 2-5 15,1 2 0-15,7 1 0 0,5-2 0 16,-3 1 0-16,7 0 0 0,2-1 0 0,4-6 0 16,3-2 0-16,7-1 0 0,3 2 0 0,5-3 0 0,5-5 0 15,4-3 0-15,0-2 0 0,0-4 0 16,-1-1 0-16,2-4 0 0,-1 2 0 0,0-4 0 16,-4-4 0-16,-4-1 0 0,2-1 0 0,-4-2 0 0,-2-4 0 15,0-1 0-15,-4 0 0 0,-3 4 0 0,-4 1 0 16,-3 3 0-16,-1 1 0 0,-1 1 0 0,1 3 0 15,-2 0 0-15,-2 4 0 0,-1 2 0 0,0 0 0 16,0 0 0-16,-18 13 0 0,12-4 0 0,0 1 0 16,0 2 0-16,0 3 0 0,1 3 0 0,2-1 0 15,4 4 0-15,-1-10 0 0,3 6 0 0,1-3 0 16,2-1 0-16,3 1 0 0,0-7 0 0,0 2 0 0,4-4 0 16,3 1 0-16,6-3 0 0,-3-2 0 15,-6-2 0-15,2-1 0 0,-3-2 0 0,1 0 0 16,-2-4 0-16,-3-2 0 0,-2-1 0 0,3-3 0 15,-4-4 0-15,-1 0 0 0,-3-2 0 0,-3-5 0 16,-2 0 0-16,-10 3 0 0,1 5 0 0,3 3 0 0,0-1 0 16,-2 8 0-16,1-1 0 0,-2 3 0 15,1 2 0-15,-3-1 0 0,2 2 0 0,3 2 0 0,1 1 0 16,3 2 0-16,1 0 0 0,-2-2 0 16,6 2 0-16,2 2 0 0,-1 0 0 0,8 0 0 0,0-4 0 15,3 3 0-15,3-1 0 0,5 1 0 16,3-3 0-16,6-1 0 0,0-1 0 0,2 1 0 0,-9-1 0 15,0 0 0-15,1-4 0 0,-1 3 0 0,-1 2 0 16,0 2 0-16,-1-1 0 0,-5 3 0 0,-1-2 0 16,1 2 0-16,-4 0 0 0,2 6 0 0,-1 2 0 15,-3-4 0-15,-2 3 0 0,3 3 0 0,-4 2 0 16,2 0 0-16,-5-3 0 0,1-1 0 0,1 4 0 16,-2-5 0-16,2-1 0 0,0 1 0 0,2-5 0 15,-3 2 0-15,3-2 0 0,-2-1 0 0,4-3 0 16,-2 1 0-16,0-2 0 0,3-2 0 0,2 0 0 15,0-3 0-15,2-1 0 0,-3-1 0 0,2 0 0 16,-2-1 0-16,6-4 0 0,1 0 0 0,-4 0 0 16,0-5 0-16,-1 2 0 0,3 1 0 0,0-1 0 15,-5 1 0-15,0 1 0 0,-1 3 0 0,0 2 0 16,-2 2 0-16,-4 1 0 0,5 1 0 0,-3 1 0 16,0 1 0-16,-5 1 0 0,9 1 0 0,-5 1 0 0,0 2 0 15,2-1 0-15,-1 1 0 0,3 2 0 16,0-1 0-16,3-1 0 0,-2 3 0 0,3-3 0 0,6 2 0 15,-6-2 0-15,6-1 0 0,3-1 0 0,-1-2 0 16,-1-1 0-16,-1-1 0 0,1-3 0 0,-1 1 0 16,0-1 0-16,0-1 0 0,-3-2 0 15,3-1 0-15,-2 0 0 0,-1-1 0 0,0-2 0 0,-2-1 0 16,-1-1 0-16,0 0 0 0,-5 2 0 0,3-1 0 16,-5 4 0-16,-1-3 0 0,2 4 0 0,-6 3 0 15,0 0 0-15,-5 3 0 0,5 2 0 0,-10 1 0 16,4 7 0-16,-3 1 0 0,0 5 0 0,-8 6 0 15,8-2 0-15,-4 5 0 0,2 3 0 0,6-2 0 16,-5 1 0-16,4-6 0 0,6 0 0 0,-1 1 0 16,6-3 0-16,0-2 0 0,4 1 0 0,2-4 0 15,1 1 0-15,5-3 0 0,1-3 0 0,4-2 0 16,-2-3 0-16,8 0 0 0,-5-4 0 0,3 0 0 16,-5-3 0-16,0-1 0 0,-2-1 0 0,0-4 0 0,4-2 0 15,-1-5 0-15,-3-2 0 0,-1 0 0 16,-4 0 0-16,0-3 0 0,-2 1 0 0,-6 3 0 15,-1 0 0-15,-1 3 0 0,0 0 0 0,-2 2 0 0,-3 4 0 16,1 0 0-16,-1 2 0 0,-3 1 0 0,4 3 0 16,-3 0 0-16,3 4 0 0,-5-1 0 0,5 1 0 15,0 0 0-15,-6 7 0 0,3-2 0 16,3 2 0-16,2 2 0 0,0 3 0 0,2-3 0 0,1 3 0 16,3 3 0-16,-2-4 0 0,2 3 0 0,1 0 0 15,-4-3 0-15,6 1 0 0,-3 2 0 16,-3-3 0-16,5 2 0 0,-6-3 0 0,1 1 0 0,-3 1 0 15,0-5 0-15,-1 4 0 0,1-5 0 0,-1 5 0 16,-1-4 0-16,0-1 0 0,1 0 0 0,1-2 0 16,-2 0 0-16,2 1 0 0,-1-1 0 0,6-1 0 15,-2-2 0-15,1 0 0 0,1-2 0 0,3 1 0 16,0-2 0-16,4-2 0 0,-1-2 0 0,1-1 0 16,4-2 0-16,-1-2 0 0,7-5 0 0,-3-3 0 15,-3-3 0-15,4 3 0 0,-3-1 0 0,1-1 0 0,-7 8 0 16,-5-1-603-16,0 3-126 0,-3 1-415 0,0 2-1238 15,-1 1 548-15</inkml:trace>
  <inkml:trace contextRef="#ctx0" brushRef="#br0" timeOffset="10783.76">17729 12689 252 0,'-4'2'418'0,"-2"0"39"15,4 0 29-15,2-2 18 0,-4 6 2 0,4-3-18 0,0 1-21 16,2 0-15-16,3-2-15 0,5 2-32 16,2-2-35-16,2 0-26 0,-1-1-24 0,7 2-39 0,0-3-26 15,-1-1-28-15,1-2-35 0,1 1 7 0,-1-2-29 16,-2 2-20-16,1-5-16 0,-4 0-15 0,-2 1 2 16,0-4-23-16,2-1-4 0,-7-1-11 0,1-2-18 15,-3 4 4-15,2-5-41 0,-7 2-28 0,-1 3 0 16,0 0 0-16,-5 1 0 0,1 2 0 0,-2 3 0 15,-3 1 0-15,-3 3 0 0,-2 3 0 0,-1 3 0 16,1 2 0-16,-3 3 0 0,2 1 0 0,0 4 0 16,3-1 0-16,-1 7 0 0,6-3 0 0,2-2 0 15,3 1 0-15,1-1 0 0,4 1 0 0,4-1 0 16,2-3 0-16,5-1 0 0,4 0 0 0,0-3 0 0,10 0 0 16,3-3 0-16,-2-6 0 0,2-1-243 15,0-1-112-15,-1-3-55 0,2-1-37 0,-2 1-49 16,0-8-54-16,-3-1-399 0,5-1-1027 0,-6-1 455 15</inkml:trace>
  <inkml:trace contextRef="#ctx0" brushRef="#br0" timeOffset="11197.79">18479 12629 394 0,'13'-12'171'0,"-1"2"54"0,-6 1 21 0,-2-1 7 15,0 5 8-15,-3-2 54 0,-1 2 21 0,-4-1 42 16,-3 1 29-16,-4 2 8 0,0 0-2 0,-2 4 2 0,2-2-16 16,-6 4-7-16,-1 1-3 0,0 3-13 0,-1 3-28 15,2 0-31-15,1 3-27 0,0 0-29 16,-3 6-26-16,5-5-26 0,3 1-18 0,3 1-18 0,-1 0-17 15,4-1-15-15,2 2-56 0,3-5-85 0,3 0 0 16,2-3 0-16,0-1 0 0,3-1 0 0,1-2 0 16,5 0 0-16,3-3 0 0,-4-2 0 0,4-3 0 15,1-1 0-15,0-2 0 0,1-6 0 0,4-5 0 16,-2-2 0-16,0-2 0 0,-2-5 0 0,-1-3 0 16,5 1 0-16,4-18 0 0,-4-1 0 0,-4 1 0 15,4 0 0-15,-11 12 0 0,1-14 0 16,-7 17 0-16,-6 3 0 0,3 3 0 0,-2 8 0 0,-5 0 0 15,0 2 0-15,-1 5 0 0,-3 3 0 0,1 3 0 16,-1 4 0-16,-1 0 0 0,-1 8 0 0,-3 6 0 16,2 9 0-16,0 4 0 0,6 6 0 0,0-3 0 15,1 6 0-15,2 8 0 0,0-9 0 0,6 2 0 16,-4-3 0-16,0 0 0 0,4 2 0 0,-3-2 0 16,3-4 0-16,5-1 0 0,-4-4 0 0,-1-4 0 15,5-3 0-15,-1 1 0 0,-3-3 0 0,1-5 0 16,-1 0 0-16,3-2 0 0,-3 0 0 0,2-3 0 15,-4-1 0-15,1-2-134 0,0-2-319 0,1-1-33 16,-5 0-29-16,11-4-54 0,-9-1-437 0,3-3-1089 0,-1-4 481 16</inkml:trace>
  <inkml:trace contextRef="#ctx0" brushRef="#br0" timeOffset="11481.79">18878 12007 3250 0,'0'-28'97'15,"4"1"-2"-15,0 3 44 0,5-3 95 0,1 5-33 0,-2 7 59 16,2-2 19-16,5 3-1 0,6-4-19 16,-5 6 18-16,7 5 4 0,4 2 2 0,2 5-2 0,5 7 13 15,-5 0-8-15,-3 7-7 0,-1 4-16 0,0 7-16 16,-4 0-22-16,-3 6-23 0,-4 1-21 0,-1 13-181 16,-3 4 0-16,-5 0 0 0,-5 3 0 0,-4 4 0 15,-3 1 0-15,-6-2 0 0,-2 3 0 0,-2 0 0 16,-2-2 0-16,-4-4 0 0,-4 0 0 0,-1-1 0 15,-4-5 0-15,4-2 0 0,-3-2 0 0,-1-6 0 16,-2-1 0-16,8-9 0 0,-3-1 0 0,2-2 0 16,-1-1 0-16,-1-6 0 0,-1 1 0 0,1-1 0 15,6-4-282-15,5-4-205 0,-3-1-100 0,1-4-553 16,6-3-1234-16,5-4 547 0</inkml:trace>
  <inkml:trace contextRef="#ctx0" brushRef="#br0" timeOffset="11653.13">19568 12708 5077 0,'-29'-6'225'0,"7"4"-160"16,-5-2-32-16,-5 3 8 0,-1 1-54 0,-1 2 5 0,-3 2-11 16,1-2-71-16,-4 3-102 0,-15 7-172 0,0 0-429 15,3 5-859-15,1 1 381 0</inkml:trace>
  <inkml:trace contextRef="#ctx0" brushRef="#br0" timeOffset="12465.46">13747 13459 388 0,'15'-14'429'0,"8"-1"9"0,-7 3 11 0,0 3 18 0,-2 1 0 15,-1 4-13-15,-4 3 0 0,0 2 3 0,4 4 2 16,-4 5-15-16,-3 3-17 0,2 3-12 0,-3 4-18 15,4 5-23-15,-3 1-29 0,-3 1-29 0,1 2-24 16,0 1-24-16,8-3-27 0,0 3-31 0,4-3-210 16,4 0 0-16,3-2 0 0,5-3 0 0,5-6 0 15,0 1 0-15,4-10 0 0,19-2 0 0,3-3 0 16,-4-7 0-16,8-2 0 0,-6-7 0 0,-3 1 0 16,5-4 0-16,1-4 0 0,1-1 0 0,-5-6 0 15,1-1 0-15,-4-4 0 0,-3-1 0 0,-3-3 0 16,2 3 0-16,-7 4 0 0,-11 8 0 0,-4 4 0 15,-3 5 0-15,-5 3 0 0,-10 7 0 0,5 2 0 16,-5 1 0-16,0 4 0 0,1 5 0 0,-6 2 0 16,-3 2 0-16,3 5 0 0,-4 7 0 0,4-1 0 15,1 1 0-15,-1-1 0 0,6 0 0 0,-2 4 0 16,2-4 0-16,7-4 0 0,-2 1 0 0,0-8 0 16,3-3 0-16,9 3 0 0,1-2 0 0,0-8 0 15,3-1 0-15,0-2 0 0,1-2 0 0,0-1 0 16,2-7 0-16,-1 0 0 0,3-5 0 0,-5-3 0 15,10-9 0-15,0 0 0 0,-2-1 0 0,-8 5 0 0,-7 0 0 16,3 5 0-16,-4 2 0 0,-8 7 0 0,2 0 0 16,-5 4 0-16,-2 1 0 0,-3 6 0 0,2-1 0 15,-4 6 0-15,4 1 0 0,-5 3 0 0,1 5 0 16,0 0 0-16,-1 1 0 0,6 7 0 0,-2-7 0 16,-3 2 0-16,2-3 0 0,4 1 0 0,3 3 0 15,-2-8 0-15,3-1 0 0,-1 0 0 0,5-4 0 16,2-1 0-16,-1-2 0 0,2-4 0 0,-1 0 0 15,0-3 0-15,11-1 0 0,-1-2 0 0,-6-3 0 16,6-2 0-16,0 0 0 0,1-3 0 0,2 0 0 16,3-4 0-16,5-9 0 0,-11 9 0 0,0 3 0 15,-2 2 0-15,0 4 0 0,-6 2 0 0,-6 3 0 16,0 3 0-16,-6 2 0 0,-2 1 0 0,4 3 0 16,-4 0 0-16,-3 2 0 0,3 5 0 0,-4-2 0 15,4 4 0-15,-2 2 0 0,-1-1 0 0,3 0 0 16,-3-3 0-16,6 1 0 0,2 0 0 0,0-3 0 15,4-1 0-15,1 0 0 0,9-2 0 0,-5-2 0 16,5-1 0-16,4-7 0 0,1 0 0 0,-2 0 0 0,0-5 0 16,-1 0 0-16,2-5-554 0,3-5-720 0,-1 4-1378 15,12-10 610-15</inkml:trace>
  <inkml:trace contextRef="#ctx0" brushRef="#br0" timeOffset="12598.84">17669 13510 340 0,'17'2'539'0,"-5"0"39"0,-2 0-25 16,-5-1 10-16,1-1 46 0,0 1 39 0,-6-1 22 15,8 0-6-15,-8 0-51 0,0 0-52 0,0 0-60 16,0 0-62-16,0 0-87 0,0 0-107 0,-25-7-145 16,9 7-213-16,1 0-257 0,-7 1-280 0,-10 1-491 15,0 1-1235-15,-1 2 547 0</inkml:trace>
  <inkml:trace contextRef="#ctx0" brushRef="#br0" timeOffset="13284.19">10530 12564 150 0,'-4'-2'558'15,"0"-3"16"-15,1 1 16 0,3-1 11 0,0 1-8 16,5-1-8-16,3-2-21 0,7-2-30 0,1 0-30 15,11 0-26-15,3 0-34 0,3 3-35 0,17-5-33 16,0 0-33-16,11 0-36 0,-1 4-25 0,32 2-26 16,-28 1-213-16,25-5-43 0,-25 8 0 0,27-1 0 15,-28-1 0-15,-6 4 0 0,-1 3 0 0,-17-3 0 16,-7-1 0-16,-3 3 0 0,-9-2 0 0,-7-1 0 0,0 2-147 16,-8-1-208-16,-5 3-35 0,0-4-38 15,-16 11-52-15,-4-4-46 0,-13 3-452 0,-5-5-1059 16,-17 9 469-16</inkml:trace>
  <inkml:trace contextRef="#ctx0" brushRef="#br0" timeOffset="14116.73">10305 13222 246 0,'-9'-8'548'0,"2"2"18"16,3 1 25-16,-3-2 3 0,4 2-2 0,0 0-30 15,-1 0-27-15,6 2-43 0,1-2-40 0,2 1-38 16,4-2-35-16,4 2-29 0,6-2-40 0,9 1-30 16,-1 3-28-16,4-6-38 0,1 0-38 0,0 5-61 15,-1-3-51-15,-5-1-56 0,-6 2-70 0,0-2-52 0,-1 1-41 16,-6 2-46-16,-4-2-16 0,-3 2-15 0,-2 1 4 16,-4 0 20-16,0 3 30 0,0 0 4 0,-23 2 30 15,4 0 35-15,1 5 38 0,-9 6 32 0,-1 2 40 16,-1 6 30-16,1 1 41 0,-8 13 7 0,4 2 25 15,5 5 23-15,10-9 9 0,-3 9 14 0,10-7 12 16,-6 10 9-16,11-11 16 0,3 1-4 0,0-3 1 16,4 16-13-16,-2-18-11 0,2 1-12 0,2 0-24 15,-1-1-10-15,-2 1-10 0,0-5-14 0,1 0-19 16,-4-9-57-16,-2 1-14 0,-1-6 0 0,-1-1 0 16,-5 1 0-16,1-6-6 0,-1-1-35 0,-8-2 1 15,6-4 4-15,-6-2 7 0,0-4-1 0,3-2 12 16,1-6-11-16,4-1 11 0,0 1 5 0,1 1 6 15,5-4 26-15,1 1-4 0,0-1 12 0,4 6 1 16,4-3 12-16,1 4 2 0,7-1-14 0,1-1 3 0,2 4 2 16,4-1-29-16,8 0-4 0,4 1 0 15,2 0 0-15,-1 1 0 0,4 3 0 0,-1-2 0 16,1 3 0-16,1 0 0 0,-1-2 0 0,-4 1-43 16,1 1-20-16,-1-5-3 0,-4 1 11 0,0-2-15 15,-2-3 8-15,-4 0 3 0,1-1 3 0,-3-4 9 16,-2 0 2-16,0-6 5 0,-4-1 1 0,-1 1 8 15,-2-6 5-15,-2 1 7 0,0 1 4 0,-8 1 16 0,3-1 19 16,-3 12 4-16,-1 0 26 0,0 4 3 0,-1 4 17 16,0-2-15-16,-2 7 27 0,-1 1 12 0,4 2 17 15,-11 12 14-15,-1 1-74 0,3 7-51 0,-2 7 0 16,0 10 0-16,3 8 0 0,-6 2 0 0,5 3 0 16,5 1 0-16,0-2 0 0,5 0 0 0,-2-2 0 15,2 2 0-15,2 1 0 0,2-4 0 0,0-10 0 16,2-1 0-16,1-3 0 0,0 2 0 0,-4-2 0 15,1-7 0-15,0-5 0 0,0-6 0 0,-3-2 0 16,0-2 0-16,-1-4 0 0,-2-1 0 0,1-5 0 16,-4 0-4-16,4 0-378 0,-6-11-29 0,1 1-34 15,0-7-42-15,-3-8-56 0,-1-1-444 0,-1 0-1068 16,4-5 472-16</inkml:trace>
  <inkml:trace contextRef="#ctx0" brushRef="#br0" timeOffset="15216.43">10788 13378 335 0,'-5'-17'430'16,"1"5"18"-16,1 2 14 0,0 1 13 0,3 3-1 15,-4 0 2-15,-2 1-17 0,5 0-31 0,-2 2-16 0,3 3 8 16,0 0-2-16,0 0-1 0,-9 18-13 0,5-1-13 16,-4 7-20-16,5 1-26 0,-6 1-23 0,1 5-27 15,4-1-28-15,2 1-125 0,0-2-142 16,-1 1 0-16,1 3 0 0,2-7 0 0,2-1 0 0,1 0 0 15,1-9 0-15,0 2 0 0,0-2 0 0,-1-4 0 16,0 0 0-16,1-7 0 0,-1 2 0 0,0-3 0 16,0-2 0-16,2-2 0 0,-5 0 0 0,9-5 0 15,-5-2 0-15,0 1 0 0,2-4 0 0,-1-6 0 16,3 1 0-16,-3 1 0 0,4-4 0 0,0 1 0 16,1 1 0-16,-2-1 0 0,2 4 0 15,-2 4 0-15,0 0 0 0,3 2 0 0,-2 3 0 0,-4 2 0 16,4 3 0-16,-1 2 0 0,2 4 0 0,-1-1 0 15,5 6 0-15,-5 1 0 0,0 3 0 0,2-1 0 16,-1 1 0-16,0-1 0 0,2 2 0 0,1-2 0 16,2-3 0-16,-2 1 0 0,5-7 0 0,-4 3 0 15,5-2 0-15,-1-5 0 0,3-1 0 0,-5-2 0 16,2-1 0-16,0-5 0 0,-3 1 0 0,4 2 0 0,-4-10 0 16,1 2 0-16,-3-2 0 0,1-1 0 15,3-6 0-15,-2-3 0 0,-1-5 0 0,0 4 0 16,-2-7 0-16,4-13 0 0,2-1 0 0,-3-5 0 0,-1 0 0 15,-1 4 0-15,1-2 0 0,-5 0 0 0,-1 15 0 16,2-12 0-16,-6 13 0 0,0 6 0 0,-2 2 0 16,1-1 0-16,-6 12 0 0,2 2 0 0,1 1 0 15,-1 4 0-15,-2 2 0 0,-1 0 0 0,0 4 0 16,4 1 0-16,-13 10 0 0,6 3 0 0,-4 11 0 16,2 4 0-16,-7 13 0 0,10-6 0 0,-2 11 0 15,3 3 0-15,0 4 0 0,6 0 0 0,-2 2 0 16,4 1 0-16,1-1 0 0,-2-3 0 0,1 2 0 15,2 3 0-15,0-1 0 0,2 0 0 0,-5-5 0 16,0-1 0-16,0-1 0 0,0 0 0 0,-2-14 0 16,-2-1 0-16,-1-1 0 0,-1 0 0 0,-2-2 0 15,-1-2 0-15,-1-5 0 0,0-6 0 0,-1-1 0 16,-1-2 0-16,2-3 0 0,0-4 0 0,1-1 0 16,-4-2 0-16,4-3 0 0,-1 0 0 0,2-4 0 0,-2-1 0 15,2-5 0-15,-1 1 0 0,2-4 0 16,5-10 0-16,0-3 0 0,0-7 0 0,5-1 0 15,2-15 0-15,2 0 0 0,6 0 0 0,-1-2 0 16,0 2 0-16,-4 14 0 0,2 3 0 0,1 1 0 0,-2 5 0 16,2 0 0-16,-6 8 0 0,1 3 0 0,2 1 0 15,-3 2 0-15,3 2 0 0,-1-1 0 16,1 3 0-16,-1 1 0 0,0 1 0 0,4 0 0 16,0 3 0-16,1-2 0 0,-2 2 0 0,8 0 0 0,-2 0 0 15,2 0 0-15,2-2 0 0,-2 1 0 0,-3-2 0 16,2 2 0-16,-2-2 0 0,0 1 0 0,0-3 0 15,-4 1 0-15,-3-3 0 0,-1 0 0 0,-1 2 0 16,0-3 0-16,-5-1 0 0,1-2 0 0,-4 2 0 16,-1 1 0-16,-5-1 0 0,4 4 0 0,-6-2 0 15,1 2 0-15,-1 3 0 0,-1 1 0 0,-5 3 0 16,1 2 0-16,-6 4 0 0,5 5 0 0,-8 5 0 16,4 2 0-16,3 6 0 0,2-2 0 0,2 2 0 15,2 0 0-15,2 2 0 0,4-1 0 0,9 1 0 16,0-3 0-16,-1-8 0 0,7 1 0 0,1-4 0 15,2-2 0-15,4-3 0 0,3-5 0 0,-3-2 0 16,12-1 0-16,-9-5 0 0,7-3-278 0,-1-5-218 16,-11 1-48-16,8-4-48 0,-2 2-456 0,0-7-1133 15,4 6 502-15</inkml:trace>
  <inkml:trace contextRef="#ctx0" brushRef="#br0" timeOffset="16165.08">12084 13612 562 0,'9'-6'243'0,"-1"0"56"15,-6 4 2-15,2-2 23 0,-1 3 39 0,-3 1 35 16,0 0 34-16,-8-5 14 0,8 5 9 0,-15 7 10 15,5-3 2-15,-2 4 5 0,-1-1-6 0,-1 8-19 16,0-2-18-16,3 4-32 0,2 1-37 0,-4-2-38 16,4 6-30-16,5-3-41 0,3 1-251 0,4-2 0 15,-1 1 0-15,5-2 0 0,5-5 0 0,0-2 0 16,3 0 0-16,3-3 0 0,4-4 0 0,-1-3 0 16,1-6 0-16,0 1 0 0,-2-1 0 0,6-6 0 0,-3-5 0 15,0-2 0-15,-1-1 0 0,-2-6 0 0,-1-1 0 16,5-13 0-16,2-2 0 0,-8-4 0 15,1-1 0-15,3 1 0 0,-8 12 0 0,-2 2 0 0,-1 3 0 16,-3 5 0-16,-3 9 0 0,-3 4 0 0,2 1 0 16,-1 3 0-16,-2 3 0 0,-1 4 0 0,0 0 0 15,0 0 0-15,-13 26 0 0,8-6 0 16,-6 5 0-16,3 9 0 0,0 0 0 0,-1 0 0 0,2 12 0 16,-1-11 0-16,4-5 0 0,2 3 0 0,-1-4 0 15,2 1 0-15,1-1 0 0,1-7 0 16,-1-7 0-16,1-3 0 0,1-1 0 0,-2-2 0 0,2-3 0 15,-2-1 0-15,4-6 0 0,-4 1 0 0,0 0 0 16,9-10 0-16,-5 2 0 0,-2-4 0 0,2 0 0 16,-1-6 0-16,0 2 0 0,3-1 0 0,-2 3 0 15,-2 2 0-15,1 2 0 0,0 3 0 0,-1 1 0 16,1 1 0-16,1 0 0 0,0 2 0 0,3 2 0 16,-2-1 0-16,3 2 0 0,4 2 0 0,-2-1 0 15,4 4 0-15,4 0 0 0,1-1 0 0,11 4 0 16,-10-5 0-16,0 1 0 0,1-2 0 0,7-1 0 15,-6 2 0-15,0-5 0 0,-2 1 0 0,1 0 0 16,-1-1 0-16,-1 1 0 0,2-4 0 0,-6 1 0 16,2-3 0-16,-5-1 0 0,0 1 0 0,-2 0 0 15,0-1 0-15,2-4 0 0,-7 1 0 0,0-1 0 0,-2 2 0 16,-2 0 0-16,-1 5 0 0,-3-3 0 16,-1 3 0-16,-4 1 0 0,-1 3 0 0,-4 5 0 15,-2 2 0-15,-2 3 0 0,2 2 0 0,-11 7 0 16,13-2 0-16,7 1 0 0,-6 1 0 0,7-2 0 15,4 5 0-15,2-3 0 0,7 0 0 0,2-1 0 16,8 3 0-16,5-2 0 0,0-7 0 0,4 1 0 16,2-8 0-16,3 1 0 0,0-2 0 0,0-5 0 15,-1 0 0-15,-3-4 0 0,-1 3 0 0,-2-5 0 0,2-1 0 16,-10-2 0-16,2-1 0 0,-4-1 0 16,-2 2 0-16,0-2 0 0,0-2 0 0,-7 1 0 15,0 3 0-15,2 1 0 0,-5 1 0 0,-2 5 0 16,-1-2 0-16,-4 3 0 0,-1 0 0 0,5 3 0 0,-18 4 0 15,8 2 0-15,-7 2 0 0,3 2 0 0,-2 3 0 16,3 2 0-16,0-1 0 0,1 4 0 0,3-5 0 16,-3 11 0-16,8-13 0 0,1 1 0 0,2-3 0 15,2 0 0-15,3-3 0 0,1-1 0 0,4-3 0 16,4-1 0-16,-3-2 0 0,3-3 0 0,1 0 0 16,0-6 0-16,3 2 0 0,-3-4 0 0,0-1 0 15,5-6 0-15,-4-2 0 0,-1-3 0 0,1 1 0 16,-3-4 0-16,0-1 0 0,2-5 0 0,0-13 0 15,-4-6 0-15,4 5 0 0,-5-3 0 0,1 2 0 16,-1 14 0-16,-4 1 0 0,-1 14 0 0,-4 4 0 16,0 3 0-16,2 5 0 0,-4 2 0 0,1 5 0 15,1 0 0-15,-13 21 0 0,8-3 0 0,-4 14 0 16,1 1 0-16,-4 13 0 0,4 5 0 0,-1-2 0 16,-1-3 0-16,6-10 0 0,-1 10 0 0,1-10 0 15,0 0 0-15,0-3 0 0,6-1-127 0,-4 2-418 16,4-8-105-16,-4-7-496 0,8 6-1240 0,-1-11 550 15</inkml:trace>
  <inkml:trace contextRef="#ctx0" brushRef="#br0" timeOffset="16315.84">13530 13970 132 0,'2'1'565'0,"-2"-1"28"16,2 5 42-16,0-3 56 0,-2-2 18 0,-4 6-9 15,4-6-50-15,-2 3-62 0,2-3-60 0,0 4-52 16,0-4-81-16,-5 2-83 0,5-2-104 0,0 0-115 0,0 0-169 15,-9 0-206-15,9 0-215 0,-22 0-573 0,12 0-1160 16,-3 1 514-16</inkml:trace>
  <inkml:trace contextRef="#ctx0" brushRef="#br0" timeOffset="16931.86">7357 12180 244 0,'0'-6'557'0,"0"4"-41"0,0 2 8 0,0 0 17 0,0 0-4 16,0 0 9-16,-4 26-14 0,0 3-7 0,-1 4-26 16,3 17-22-16,-6 0-21 0,4 3-24 0,-5 6-24 15,-1-3-28-15,2 4-37 0,1-6-36 0,-7 1-28 16,3 2-191-16,1-7-88 0,1 3 0 0,3-7 0 16,-2-9 0-16,4-4 0 0,0-1 0 0,3-6 0 15,1-7 0-15,-1-8 0 0,1-1-355 0,0-5-90 16,1-2-48-16,-1-3-45 0,0 0-47 0,7-17-378 15,-4 5-1042-15,3-7 460 0</inkml:trace>
  <inkml:trace contextRef="#ctx0" brushRef="#br0" timeOffset="17215.46">7342 12677 619 0,'11'-83'162'0,"-6"26"57"15,-1 4 34-15,-1 6 39 0,-2 13 62 0,-1 8 14 16,-4 2 31-16,3 8 23 0,-3 3 8 0,0 2 5 16,3 5-27-16,-8 0-25 0,1 4-12 0,2 6-8 15,-6-2-32-15,0 4-11 0,-4 5-33 0,0-4-32 16,-6 10-12-16,1-2-30 0,5-3-23 0,-6 1-18 0,3-3-20 15,1 1-9-15,4-2-15 0,1-2-14 16,3 1-8-16,-2-3-47 0,6-3-59 0,-4 1 0 16,3-3 0-16,7 0 0 0,-9-5 0 0,9-1 0 0,0-3 0 15,4-2 0-15,5-5 0 0,4-9 0 0,1-2 0 16,4 2 0-16,0-6 0 0,4 4 0 0,-2 2 0 16,2 2 0-16,1 4 0 0,-3 3 0 0,-3 8 0 15,-2 0 0-15,-2 4 0 0,-3 4 0 0,3 5 0 16,4 3 0-16,-6-1 0 0,-2 8 0 0,3 1 0 15,2 10 0-15,-1-1 0 0,3 3 0 0,-3-2 0 16,1 3 0-16,0 1 0 0,4 2 0 0,-5 1 0 16,3 0 0-16,-6 16-502 0,-1-14-247 0,8 13-408 15,-8 5-1254-15,-9-3 556 0</inkml:trace>
  <inkml:trace contextRef="#ctx0" brushRef="#br0" timeOffset="18269.32">5779 13876 167 0,'30'-51'460'0,"-4"-2"4"0,-3 0 4 0,1 2 5 16,-7 0-10-16,-4 0-19 0,-3 3-31 0,-1 1-25 15,-7 10-15-15,-3 3-29 0,-5 3-24 0,-2 5-12 16,0 8-39-16,-3 2-22 0,-6 4-31 0,-2 6-21 16,-9 5-10-16,-7 6-14 0,6 7-18 0,-3 4-19 15,1 4-11-15,-4 14-13 0,0 3-4 0,7 4 0 16,14-10-25-16,-4 1 5 0,5 12-16 0,3 2-11 16,8-12 3-16,4 1 0 0,8 10-15 0,-3-9-12 15,8 10 5-15,3-2-5 0,2-2 15 0,-3-9-22 16,2 1-5-16,4 5 3 0,4-1 1 0,-9-7-7 15,-2-4 8-15,-3-1-9 0,-6-8-2 0,-1-2-3 16,-6 0 5-16,-2-3-5 0,-4-2 13 0,-10-2-9 16,-2-1-9-16,-3-2 6 0,-9-5-5 0,2-6 11 15,-3-2-12-15,0-6 3 0,-2-2-6 0,5-2 5 16,0-2 23-16,5-2-25 0,1-1 17 0,2-2-4 16,7 0-22-16,5 6 0 0,4 0 0 0,4 1 0 0,7 0 0 15,2 2 0-15,1 1 0 0,8 1 0 16,7 1 0-16,2 4 0 0,1-2 0 0,-3 3 0 15,4 4 0-15,-1 3 0 0,-5 0 0 0,6 1 0 0,-7 0 0 16,-3-1 0-16,-1 3 0 0,1 1 0 0,-3 1 0 16,-5 0 0-16,2-3 0 0,-4 2 0 0,0 1 0 15,-3 0 0-15,-2-1 0 0,0 3 0 0,1-2 0 16,-4 2 0-16,2 0 0 0,1 3 0 0,-3 0 0 16,-2-2 0-16,2 2 0 0,-1 1 0 0,0-3 0 15,4 0 0-15,-4 2 0 0,2-3 0 16,2 0 0-16,-1-1 0 0,-2 2 0 0,4-4 0 0,2 2 0 15,-3-1 0-15,1-1 0 0,2-2 0 0,1-1 0 16,1 1 0-16,1-2 0 0,-1-2 0 0,1 0 0 16,0 0 0-16,2-4 0 0,1 0 0 0,-3 0 0 15,0-4 0-15,-1 3 0 0,1-4 0 0,1 4 0 16,-4-1 0-16,1 1 0 0,-2 3 0 0,-2-1 0 16,0 1 0-16,1 2 0 0,-4 0 0 0,-1 2 0 15,0 0 0-15,7 7 0 0,-6-3 0 0,2 6 0 16,-3 1 0-16,1-1 0 0,4 1 0 0,0 5 0 15,0-3 0-15,3 0 0 0,2-1 0 0,-2 1 0 16,2-3 0-16,0-1 0 0,6-1 0 0,-4-2 0 16,2-3 0-16,-1-3 0 0,6-3 0 0,-6 2 0 15,6-4 0-15,-2 0 0 0,1-3 0 0,-3-3 0 0,-1 0 0 16,-1-1 0-16,1-1 0 0,-1-4 0 0,-4 0 0 16,-2-2 0-16,1 1 0 0,0-7 0 15,-4 7 0-15,1 0 0 0,-5 1 0 0,1 2 0 16,-1 3 0-16,-1 2 0 0,2 0 0 0,-1 5 0 0,-3 1 0 15,1-3 0-15,-2 6 0 0,4 1 0 16,0 0 0-16,-9 8 0 0,4-7 0 0,2 5 0 16,-1 4 0-16,1-3 0 0,0 1 0 0,3 1 0 15,0 2 0-15,0-1 0 0,3-1 0 0,0 0 0 0,3 1 0 16,-2-1 0-16,2 0 0 0,7 3 0 0,-1 0 0 16,1 0 0-16,5 0 0 0,-5 1 0 15,10 5 0-15,-4 0 0 0,-6-3 0 0,6 4 0 0,-5-5 0 16,-1-1 0-16,-3 3 0 0,0-2 0 0,-1 1 0 15,-1-2 0-15,-6-1 0 0,1-3 0 0,-3 2 0 16,-3-5 0-16,-2 3 0 0,1-5 0 16,-4 2 0-16,-3-1 0 0,0 0 0 0,-2-3 0 0,-1 1 0 15,1-4 0-15,2-2 0 0,-1 1 0 0,0-3 0 16,1-1 0-16,3 0 0 0,2-3 0 0,4-2-301 16,-1-3-227-16,8-1-104 0,4-2-490 0,0 0-1215 15,4-5 537-15</inkml:trace>
  <inkml:trace contextRef="#ctx0" brushRef="#br0" timeOffset="19448.43">6902 13968 243 0,'1'-8'435'16,"-2"3"35"-16,1 0 21 0,-3-2 7 0,1 1-11 16,-2 4-8-16,-2-3-29 0,-2 1-9 0,-1 3-4 15,0 1-14-15,-5 2-8 0,3 3-11 0,-9 0-22 16,-1 10-14-16,5-3-27 0,-4 4-26 0,5-1-31 15,-2 4-25-15,4-2-29 0,3 4-23 0,6 0-75 16,-1-1-132-16,5 5 0 0,5-7 0 0,3 0 0 16,2-3 0-16,12 5 0 0,-7-7 0 0,11 2 0 15,-1-7 0-15,3 3 0 0,4-3 0 0,-1-1 0 0,-3-8 0 16,0-1 0-16,-6 0 0 0,0-3 0 16,-2 0 0-16,-1 2 0 0,-1-7 0 0,-6-1 0 15,-1 3 0-15,-1-4 0 0,-2 1 0 0,2-5 0 0,-6-1 0 16,-3 1 0-16,3-1 0 0,-5 0 0 0,1 2 0 15,-4 3 0-15,-5-3 0 0,2 7 0 16,-3 0 0-16,1 4 0 0,-1 1 0 0,-1 3 0 16,-1 3 0-16,0 4 0 0,0 0 0 0,2 7 0 0,0-3 0 15,1 3 0-15,5 5 0 0,0-2 0 0,6-1 0 16,2 1 0-16,3-1 0 0,3-2 0 0,7 0 0 16,-2-4 0-16,9 1 0 0,6-2 0 15,-9-6 0-15,10-2 0 0,-3-2 0 0,-7-2 0 0,7-5 0 16,-1 1 0-16,-3-8 0 0,-1 1 0 0,1-1 0 15,-6-4 0-15,1-2-32 0,2-1-79 0,-4-5 15 16,-2-1 13-16,-1-1 7 0,-3-2 12 0,2-1 6 16,-3-2 14-16,-3 2 24 0,1-1 16 0,-1 4 28 15,0 3 44-15,-4 8 15 0,-2 2 20 0,-1 7 19 16,2 1 5-16,-1 0-66 0,0 6-61 0,-1 2 0 16,0 0 0-16,0 0 0 0,-13 23 0 0,7 2 0 15,-3 4 0-15,3 6 0 0,-3 10 0 0,0 7 0 16,-1-2 0-16,1 7 0 0,6-3 0 0,-1-3 0 15,4 2 0-15,-2 1 0 0,4-5 0 0,-1-1 0 16,6-1 0-16,-5-12 0 0,4-2 0 0,-1 1 0 16,-3-3 0-16,6-5 0 0,-6-7 0 0,1-6 0 15,-2-1 0-15,-2 0 0 0,2-6 0 0,2-1 0 16,-3-2 0-16,0-3 0 0,0 0 0 0,0 0 0 16,0 0-243-16,-9-13-244 0,6 1-15 0,-3-5 2 0,5-7 6 15,-1-3 11-15,4-3 25 0,0-4 40 16,4-15 35-16,-3-2 71 0,2 2 46 0,2-2 69 15,3-3 54-15,-1 2 64 0,0 4 65 0,-4 13 40 16,5-1 36-16,-4 8 26 0,6 4 33 0,-2 2 42 0,-1 7 16 16,-4 1 10-16,3 3 3 0,1 3 3 0,0-1-5 15,1 6-12-15,-1 1-9 0,5-1-9 16,-5 3-17-16,10 5-13 0,-2 0-13 0,2 4-8 16,-4 2-21-16,2 2-3 0,-4 2-12 0,2 6-6 0,-6-4-3 15,-3 2-8-15,2 2-9 0,-7-3-4 0,-1 1 0 16,-5 5 2-16,0-5 3 0,-3-1 11 0,-1-2 1 15,-3-1 2-15,0 0-6 0,2-2 8 16,0-2-4-16,3-4-2 0,1 1-5 0,1-3 4 0,1-3 0 16,-1 2-4-16,5-2 3 0,0-2-17 0,0 0-4 15,14-11-9-15,-4 2-11 0,8 0-4 0,6-13-10 16,2 3-13-16,-2-3-10 0,3-6-6 0,9-8 2 16,-4-1 9-16,0-4-5 0,-3-1-3 0,-6-7 4 15,0 3 9-15,-1-3 2 0,-4 0 10 0,-8 1 23 16,3 2 17-16,-8 14 27 0,-1 3 26 0,-3 10 17 15,2 2 17-15,-2 7-3 0,-1 2-7 0,-1 4-15 16,-2 4-7-16,3 0 20 0,-10 12-4 0,2 5 1 16,-2 9-66-16,-3 7-46 0,3 13 0 0,1 5 0 15,3-4 0-15,0 1 0 0,2 2 0 0,3-4 0 16,-1-10 0-16,4-2 0 0,2 0 0 0,5-1 0 16,0-5 0-16,1-3 0 0,3-4 0 0,1-7 0 0,0-2 0 15,4-4 0-15,-5-4 0 0,5-2 0 16,-2-2 0-16,-2-1 0 0,4-4 0 0,1-3 0 15,-4-1 0-15,1-4 0 0,-3 0 0 0,6-7 0 16,-5-1 0-16,3-1 0 0,-4-3 0 0,-1 4 0 16,-4 2 0-16,4 4 0 0,-6 4 0 0,1 4 0 15,-1-1 0-15,-4 4 0 0,2 2 0 0,-4 2 0 16,0 0 0-16,4 9 0 0,-4-2 0 0,0 3 0 0,0 2 0 16,-3 4 0-16,2-1 0 0,-2 1 0 0,5 0 0 15,-2-5 0-15,5 0 0 0,-1 2 0 16,-2-4 0-16,7-2 0 0,-5-1 0 0,1-1 0 15,5-2 0-15,2-1 0 0,-2-2 0 0,-3-3 0 0,3 0 0 16,-4-1-207-16,3 0-406 0,0-2-616 0,-3-3-1331 16,2-4 589-16</inkml:trace>
  <inkml:trace contextRef="#ctx0" brushRef="#br0" timeOffset="19598.34">8533 13765 4181 0,'-5'-16'296'0,"-1"5"-123"0,3-1 64 16,-5 1 59-16,2 0 8 0,1 2-29 15,-2-1-24-15,3 2-37 0,-2 3-52 0,3-2-12 0,0 1-22 16,0 1-43-16,-1 1-64 0,3 2-96 0,1 2-118 16,-9-5-145-16,0 2-149 0,0 2-460 0,0-2-1026 15,0 1 455-15</inkml:trace>
  <inkml:trace contextRef="#ctx0" brushRef="#br0" timeOffset="19767.02">7942 13730 3610 0,'-9'3'430'0,"-1"-2"-141"0,5 2-14 0,0-2 27 16,2 0 15-16,3-1 2 0,0 0-40 0,0 0-35 16,21-3-31-16,-2 3-27 0,9-4-30 15,4 1-23-15,0-4-57 0,4 5-43 0,3-2-62 0,11 2-89 16,-9-3-69-16,-1-2-105 0,8 1-94 0,-8 3-70 16,11-7-443-16,-10 4-975 0,-4 0 432 0</inkml:trace>
  <inkml:trace contextRef="#ctx0" brushRef="#br0" timeOffset="20498.41">8709 13639 680 0,'18'-4'232'15,"-7"0"26"-15,0 2 2 0,-4-1 21 0,1 0 26 16,-2-2 41-16,-2 4 28 0,0 1 10 0,-4 0-9 16,0 0-4-16,0 0 9 0,8 2 14 0,-11 4 24 15,1 1 11-15,-3 4 0 0,-1 5-20 0,1-2-18 16,-4 6-26-16,3 8-32 0,-2 1-22 0,3 0-32 16,3 2-128-16,-3 0-153 0,1-1 0 0,0 3 0 15,3-1 0-15,-1 1 0 0,1-4 0 0,1-1 0 16,0-7 0-16,1 3 0 0,1-3 0 0,-1-5 0 15,2-1 0-15,-3-4 0 0,0-2 0 0,1-2 0 16,0-1 0-16,0 0 0 0,1-4 0 0,-2-2 0 16,2 4 0-16,-2-4 0 0,0 0 0 0,13-7 0 0,-5-2 0 15,-2 1 0-15,5 0 0 0,-2-1 0 0,7 0 0 16,-5 0 0-16,-2 1 0 0,6-1 0 16,-3 3 0-16,-2 0 0 0,3 3 0 0,-4-1 0 15,0 3 0-15,0 0 0 0,-1 1 0 0,-2 3 0 16,3 5 0-16,-3-4 0 0,-2 2 0 0,0 2 0 0,-2 3 0 15,-2 0 0-15,-1 1 0 0,-1-1 0 16,-5 5 0-16,-3-1 0 0,1 0 0 0,-1-1 0 16,-3-1 0-16,-1 1 0 0,0-6 0 0,1 4 0 0,2-7 0 15,1 3 0-15,1-2 0 0,1-4 0 0,0 1 0 16,2-1 0-16,1-1 0 0,5-1 0 0,0 0 0 16,-3-7 0-16,3 7 0 0,10-12 0 0,6 0 0 15,7-3 0-15,-2-7 0 0,6 0 0 0,3-3 0 16,11-11 0-16,-2-2-8 0,-1-2-154 0,2-1 6 15,15-27 11-15,-22 25 14 0,1-5 19 0,1 0 12 16,-4 2 17-16,-4 1 30 0,-12 13 37 0,3 3 32 16,-5 6 27-16,-4 5 44 0,-5 7 11 0,0-1 7 15,-3 6-9-15,-1-1-5 0,-4 6 18 0,4 1 3 16,-13 10 8-16,3 1-31 0,-3 9-89 0,-1 7 0 16,-4 1 0-16,-3 16 0 0,1 6 0 0,0-7 0 15,7 0 0-15,2 6 0 0,3-14 0 0,5-1 0 16,1 0 0-16,0-2 0 0,4 2 0 0,2-6 0 15,5-2 0-15,-2-7 0 0,2-4 0 0,4-4 0 16,2 0 0-16,-1-4 0 0,8-3 0 0,-4-3 0 16,4-5 0-16,-2 0 0 0,1-1 0 0,-4-4 0 15,3 0 0-15,0-9 0 0,-5 4 0 0,2-6 0 16,-4 4 0-16,-2-1 0 0,3-5 0 0,-6 6 0 16,-3 2 0-16,-5 3 0 0,1 3 0 0,-1 3 0 0,-1 2 0 15,-3 0 0-15,4 3 0 0,-15 4 0 16,7 3 0-16,-1 3 0 0,-5 4 0 0,5 1 0 15,2 4 0-15,0 7 0 0,2-1 0 0,4-6 0 16,1 2 0-16,1-5 0 0,7 2 0 0,-2-1 0 0,3-1 0 16,3 0 0-16,-1-9 0 0,2 5 0 0,1-7 0 15,-1-2 0-15,2 3 0 0,-2-4 0 0,-4-2-198 16,1 1-324-16,-7 0-99 0,-3-1-521 16,0 0-1237-16,1 2 547 0</inkml:trace>
  <inkml:trace contextRef="#ctx0" brushRef="#br0" timeOffset="20781.9">6519 14536 7011 0,'-106'-10'177'0,"46"0"-126"0,11 2 22 0,21 4 104 15,6-1 81-15,9 1 17 0,3 0-106 0,6-3-169 16,8 2 0-16,6-1 0 0,11 1 0 0,30-2 0 15,13 5 0-15,47-2 0 0,-4 5 0 0,12 7 0 16,9 0 0-16,10-4 0 0,9 4 0 0,5 1 0 16,-5 0 0-16,5 4 0 0,1-3 0 0,-2 2 0 15,-6 5 0-15,-12-5 0 0,-17-3 0 0,-19 0 0 16,-41-2-184-16,-20-3-103 0,-3-2-24 0,-14 0-21 16,-11-4 4-16,-8-1-10 0,0 3-14 0,-36-7-35 15,-15-4-46-15,-13-2-35 0,-47-5-328 0,-8 6-861 16,-1-3 381-16</inkml:trace>
  <inkml:trace contextRef="#ctx0" brushRef="#br0" timeOffset="20965.68">6874 14486 192 0,'-116'9'329'16,"21"-6"25"-16,34 4-5 0,7 4 14 0,16-4 20 15,7 4 9-15,13-4 13 0,0 2 19 0,11-2 20 16,4 2-8-16,9 0-2 0,13 2-13 0,16 0-17 16,28 1-24-16,36 2-34 0,11-1-19 0,12 0-27 15,9-3-31-15,19 4-30 0,-11-1-17 0,9-6-22 16,7 5-20-16,2 4-14 0,-5-5-22 0,3 0-56 15,-8 1-88-15,-12 1 0 0,-8-5 0 0,-7 5 0 16,-19-5 0-16,-13-4 0 0,-38 0 0 0,-18-6-58 16,-13-1-262-16,-7 2-136 0,-7-3-206 0,-5 0-455 15,-8-5-1208-15,-19-6 535 0</inkml:trace>
  <inkml:trace contextRef="#ctx0" brushRef="#br0" timeOffset="21115.49">8994 14934 8191 0,'32'6'0'0,"-3"2"0"0,-7-1 0 0,-1-2 0 15,-10-2-70-15,-6-3-670 0,-5 0-491 0,0 0-1332 16,-46-16 589-16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0:41.680"/>
    </inkml:context>
    <inkml:brush xml:id="br0">
      <inkml:brushProperty name="width" value="0.05292" units="cm"/>
      <inkml:brushProperty name="height" value="0.05292" units="cm"/>
      <inkml:brushProperty name="color" value="#00B050"/>
    </inkml:brush>
  </inkml:definitions>
  <inkml:trace contextRef="#ctx0" brushRef="#br0">9334 5518 26 0,'-4'-4'434'0,"3"1"15"0,1 3 7 0,-4-3-5 15,4 3-6-15,0 0-15 0,0 0-19 0,-4-2-17 16,4 2-20-16,0 0-30 0,0 0-18 0,0 0-20 16,0 0-33-16,0 0-1 0,0 0-11 0,0 0-21 0,9 10 5 15,-2-8-24-15,-3 3-18 0,1-2-15 16,5 5-2-16,-3 0-18 0,4 0-20 0,3 2-6 16,2 0-13-16,3-2-8 0,7 4-1 0,3-5-19 15,3 3-2-15,3-7-5 0,1-3-7 0,-2 4-40 16,5-5-47-16,13-1 0 0,-15 0 0 0,3-3 0 15,-3-2 0-15,-3 0 0 0,7-1 0 0,-3-2 0 16,-2 1 0-16,0-2 0 0,-2 1 0 0,-3 2 0 16,1-1 0-16,-4 3 0 0,-5 1 0 0,-5-1 0 15,0 4 0-15,-4 2 0 0,-1 0 0 0,0 1 0 0,-1 0 0 16,-1 2 0-16,-1 2 0 0,3-1 0 16,2 4 0-16,-5-1 0 0,2-3 0 0,-1 4 0 0,7 0 0 15,0-1 0-15,1 1 0 0,3-3 0 16,-3-1 0-16,11 1 0 0,-2-4 0 0,2-1 0 15,2-1 0-15,-1-2 0 0,1-3 0 0,-4 3 0 16,0-3 0-16,3-1 0 0,3 0 0 0,-13 0 0 0,5-4 0 16,1 2 0-16,-1-2 0 0,-7 3 0 0,-1-3 0 15,-1 4 0-15,0-2 0 0,-5 6 0 0,1-2 0 16,-2-1 0-16,0 4 0 0,0-1 0 16,-1 2 0-16,-1 3 0 0,5 1 0 0,-5 1 0 0,0-1 0 15,1 3 0-15,2 1 0 0,-3 2 0 0,6 0 0 16,-6-1 0-16,4 0 0 0,1 2 0 0,1-2 0 15,2-2 0-15,1 1 0 0,-3-2 0 0,3-2 0 16,1 2 0-16,-1-1 0 0,6-3 0 0,-3-2 0 16,-1-2 0-16,3 0 0 0,-5-1 0 0,4 0 0 15,-1-3 0-15,6-1 0 0,-9 1 0 0,9-5 0 16,-9 5 0-16,0-2 0 0,-3 2 0 0,3 2 0 16,-4 1 0-16,-2 1 0 0,-1 3 0 0,3-2 0 15,-3 4 0-15,2-1 0 0,-4 3 0 0,1 0 0 16,2 3 0-16,-2-2 0 0,1 3 0 0,1-1 0 15,0 0 0-15,3 2 0 0,-2-2 0 0,1 0 0 0,3 0 0 16,1 0 0-16,-3-3 0 0,5 0 0 16,0-2 0-16,8 0 0 0,-1-2 0 0,-1-2 0 15,2-3 0-15,2 3 0 0,-2-3 0 0,4-1 0 16,-1 1 0-16,-2-3 0 0,2-2 0 0,-1 2 0 0,2 1 0 16,0-2 0-16,0 1 0 0,-6 0 0 0,1 0 0 15,-11 2 0-15,2 3 0 0,-4-2 0 16,0 3 0-16,-5-3 0 0,0 0 0 0,-4 4 0 15,3-2 0-15,-4-2 0 0,-4 5-185 0,0-4-1150 0,0 4-1446 16,0 0 641-16</inkml:trace>
  <inkml:trace contextRef="#ctx0" brushRef="#br0" timeOffset="899.97">13263 5652 269 0,'-8'-4'366'0,"2"2"4"0,-1 1 10 16,1-2 2-16,-2 0 7 0,2 0 11 0,-2-1 6 15,3 1-2-15,0 2-8 0,-3-1 1 0,3 0 13 16,0-1-12-16,5 3-7 0,-8-1-8 0,8 1-16 16,-5-4-11-16,5 4-22 0,0 0-14 0,-4-1-18 15,4 1-19-15,0 0-19 0,0 0-40 0,0 0-224 0,18 2 0 16,1 1 0-16,17 2 0 0,15-4 0 15,4 0 0-15,13 3 0 0,23 1 0 0,7 2 0 16,4-5 0-16,-2 4 0 0,6-1 0 0,2-2 0 16,-3 2 0-16,4-1 0 0,-3 1 0 0,-9-4 0 15,3 2 0-15,-3 0 0 0,-6-1 0 0,-26-2 0 0,0 0 0 16,-2 0 0-16,2-1 0 0,-9-1 0 0,-1 0 0 16,-15 0 0-16,-8-2 0 0,1 1 0 15,-12 2 0-15,-4 0 0 0,-2-2 0 0,-4 1 0 16,-5 1 0-16,1-2 0 0,-2 2 0 0,-2-2 0 0,-3 3 0 15,0 0 0-15,0 0 0 0,-12-5 0 0,-6 7 0 16,-10 0-383-16,6-2-919 0,-7 4-1410 16,-6-3 624-16</inkml:trace>
  <inkml:trace contextRef="#ctx0" brushRef="#br0" timeOffset="1266.59">13485 5832 19 0,'-55'-11'538'0,"19"4"-11"0,2 2 20 0,4-2 24 0,11 2 12 15,2 2 11-15,5 1-12 0,4-1-24 0,2 0-35 16,2 0-39-16,4 3-36 0,2-6-27 0,7 4-28 16,9-1-24-16,12-2-19 0,8 2-33 0,18 0-24 15,6 1-219-15,3 3-74 0,29 0 0 0,5 4 0 16,3-4 0-16,-1 1 0 0,2 4 0 0,6 2 0 15,-2 0 0-15,-3-2 0 0,-4 0 0 0,-2 0 0 16,-3-2 0-16,-29-3 0 0,27 2 0 0,-33-2 0 16,-6-1 0-16,-4-1 0 0,-10 1 0 0,-7-3 0 15,-4 3 0-15,-10-2 0 0,1 1 0 0,-8-1 0 16,1 2 0-16,-3-2 0 0,-2-1 0 0,-2 2 0 16,1-1 0-16,-5 0 0 0,-2 2 0 0,8-3 0 15,-8 3 0-15,0 0 0 0,0-3 0 0,0 3 0 16,0 0 0-16,0 0 0 0,3-2 0 0,-3 2 0 15,0 0 0-15,0 0 0 0,0 0 0 0,5-3 0 16,-5 3 0-16,0 0 0 0,0 0-210 0,0 0-1121 0,14-5-1441 16,-14 5 638-16</inkml:trace>
  <inkml:trace contextRef="#ctx0" brushRef="#br0" timeOffset="1416.51">15394 5883 449 0,'-1'3'506'0,"1"-3"27"0,-4 4 22 0,4-4 11 15,-4 3 1-15,-1 0-46 0,5-3-45 16,-5 0-42-16,5 0-58 0,-5 3-46 0,5-3-91 16,0 0-95-16,0 0-135 0,0 0-165 0,0 0-184 0,0 0-529 15,0 0-940-15,0 0 416 0</inkml:trace>
  <inkml:trace contextRef="#ctx0" brushRef="#br0" timeOffset="5682.76">5091 6536 374 0,'5'-4'450'0,"0"2"28"16,-1-1 22-16,1 2 6 0,-5 1 8 15,5-4-5-15,-2 2-8 0,-3 2 3 0,6-1-8 16,-6 1-26-16,0 0-20 0,0 0-23 0,0 0-23 0,0 0-10 15,9 6-13-15,-8-1-21 0,3 0-17 0,1 3-213 16,2 2-130-16,3 2 0 0,0 4 0 0,3-2 0 16,0 1 0-16,5 4 0 0,-4-5 0 15,6 4 0-15,6-3 0 0,-2-4 0 0,2 2 0 0,0-4 0 16,5-1 0-16,0-3 0 0,2-2 0 0,0-4 0 16,1 0 0-16,-1-5 0 0,1-1 0 0,6-1 0 15,-4-5 0-15,-2 0 0 0,-1-3 0 0,-1-1 0 16,2-1 0-16,-5-3 0 0,2 5 0 0,-6-2 0 15,1 4 0-15,-10 6 0 0,3 0 0 0,-3 2 0 16,-3 0 0-16,-2 3 0 0,2 3 0 0,-3 1 0 16,3 1 0-16,3 6 0 0,0-1 0 0,-1 3 0 15,-2 1 0-15,6-1 0 0,-6 2 0 0,5 1 0 16,-3-1 0-16,7 5 0 0,-5-5 0 0,6 1 0 16,6 1 0-16,-10-7 0 0,-1 0 0 0,4 0 0 15,6-1 0-15,-1 0 0 0,1-2 0 0,-1-4 0 16,3-1 0-16,2-2 0 0,-1 0 0 0,2-2 0 15,2-3 0-15,2-2 0 0,-1-1 0 0,-2-2 0 16,3 1 0-16,0-1 0 0,-5-2 0 0,0 2 0 16,-3 0 0-16,-9 9 0 0,7-5 0 0,-7 3 0 15,-5 5 0-15,-1 0 0 0,-1 2 0 0,1 2 0 16,-2 1 0-16,-2 3 0 0,3-1 0 0,-2 6 0 16,1 0 0-16,-3-3 0 0,1 3 0 0,1 1 0 15,-2-1 0-15,2 2 0 0,-3-4 0 0,1-1 0 16,4 2 0-16,-1-3 0 0,3 1 0 0,3-3 0 15,0 1 0-15,1-4 0 0,4-3 0 0,-3-2 0 16,9-2 0-16,0 0 0 0,-1-4 0 0,0 1 0 16,4-4 0-16,-3 0 0 0,1 2 0 0,-3-2 0 0,1 1 0 15,-3 0 0-15,-5 4 0 0,5-3 0 0,-6 7 0 16,-2 1 0-16,1 0 0 0,-2 3 0 16,-2 0 0-16,-2 3 0 0,4 1 0 0,-1 3 0 15,0 2 0-15,-5-3 0 0,3 3 0 0,1 2 0 16,-2-2 0-16,1 1 0 0,3-4 0 0,-1 3 0 15,-3-6 0-15,6 3 0 0,-3-3 0 0,5-1 0 16,1-1 0-16,-1-2 0 0,2-3 0 0,-3 0 0 16,3-2 0-16,6-1 0 0,0-2 0 0,-1-3 0 0,0 2 0 15,-2-1 0-15,-7 0 0 0,3 2 0 0,-2-3 0 16,-2-1 0-16,2 5 0 0,-4-2 0 16,-1 3 0-16,-1 0 0 0,0 0 0 0,-6 1 0 0,5 1 0 15,-1 1 0-15,1 0 0 0,-4 2 0 0,-1 0 0 16,1-1 0-16,1 2 0 0,-3-2 0 0,5 2 0 15,0-1 0-15,-3-1 0 0,3 2 0 0,0-2 0 16,1 0 0-16,-3 0 0 0,2-1 0 0,1-1 0 16,2 1 0-16,-4 0 0 0,-1-2 0 0,4 1 0 15,-4 1 0-15,3 0 0 0,-1 0-306 0,-6 2-175 16,2 0 3-16,-1 3 22 0,-1-1 43 0,3 0 40 16,-3 4 43-16,-1-4 53 0,1 0 54 0,-1 2 57 15,-1-2 60-15,-3-2 68 0,8 6 57 0,-5-3 61 16,-1 0 51-16,2 1 43 0,-3-2 30 0,-1-2 35 15,0 0 20-15,4 6 8 0,-3-4 2 0,2 0-5 16,-3-2 6-16,0 0-22 0,5 3-26 0,-5-3-15 16,5 2-40-16,-5-2-57 0,0 0-63 0,10-5-101 15,-10 5-118-15,8-5-134 0,-8 5-135 0,0-5-167 16,0 5-416-16,0 0-1108 0,-9-10 490 0</inkml:trace>
  <inkml:trace contextRef="#ctx0" brushRef="#br0" timeOffset="8781.89">5698 8120 149 0,'7'-5'374'0,"-2"3"15"16,0-1 21-16,-3-1 16 0,-2 4 19 0,7-4 9 15,-5 3-8-15,-2 1 1 0,5-2-6 0,-5 2-26 16,0 0-1-16,0 0-21 0,9-2-19 0,-9 2-10 16,0 0-12-16,12 3-6 0,-10 0-22 0,3-2-19 15,-1 3-19-15,4 0-18 0,0 1-21 0,1-1-125 16,-3 1-122-16,3 0 0 0,2 0 0 0,5 2 0 0,-1 0 0 16,-2-1 0-16,9-4 0 0,-2 4 0 0,7-2 0 15,2 1 0-15,2-3 0 0,-2-4 0 0,5 1 0 16,-1-3 0-16,-1 1 0 0,1-4 0 15,0 0 0-15,-3 1 0 0,0-3 0 0,-3-1 0 0,0 1 0 16,0-2 0-16,-8 2 0 0,-2 2 0 0,-1 2 0 16,-4 1 0-16,0 0 0 0,-3 2 0 15,-1 1 0-15,0 1 0 0,-2 1 0 0,3 1 0 0,0 3 0 16,1 1 0-16,-2 2 0 0,2 2 0 0,7 2 0 16,-2-1 0-16,-1 0 0 0,-1 2 0 0,6-1 0 15,2 2 0-15,3-1 0 0,-4-8 0 0,7 4 0 16,-5-6 0-16,6 1 0 0,0-6 0 0,3 1 0 15,-4-6 0-15,-1 0 0 0,1 0 0 0,0-4 0 16,1-3 0-16,-1-2 0 0,-4 0 0 0,4-2 0 16,-3 1 0-16,0-1 0 0,-2 2 0 0,-4 4 0 15,-1 0 0-15,1 2 0 0,-2 4 0 0,1 1 0 16,-3 3 0-16,-1 0 0 0,2 4 0 0,2 2 0 16,-1 1 0-16,1 4 0 0,2 0 0 0,-4 1 0 15,5 1 0-15,-3 0 0 0,5 2 0 0,6-2 0 16,-2 0 0-16,-2-1 0 0,9-1 0 0,-1-5 0 15,1 0 0-15,2-1 0 0,2-5 0 0,0 2 0 16,-2-2 0-16,0-1 0 0,1-1 0 0,0-6 0 16,-7 1 0-16,1-1 0 0,-2-2 0 0,-4-5-1366 0,2-1-1478 15,-6-4 654-15</inkml:trace>
  <inkml:trace contextRef="#ctx0" brushRef="#br0" timeOffset="9650.41">13576 8167 83 0,'-19'-6'485'0,"6"3"10"0,-5-2 23 0,8 1 14 16,-2 1 10-16,6 2-12 0,-1-4-20 0,2 5-20 15,1-3-18-15,-2 2-22 0,6 1-22 0,0 0-14 16,0 0-17-16,0 0-12 0,13-5-14 0,-2 5-27 15,10-2-23-15,9 2-22 0,2-1-174 0,22 1-125 16,6 1 0-16,7-1 0 0,27 3 0 0,-26 2 0 0,27 0 0 16,8 0 0-16,-5-2 0 0,1 4 0 15,2-1 0-15,-4 3 0 0,2-7 0 0,-8-2 0 0,3 4 0 16,-34 0 0-16,3 2 0 0,3-4 0 16,-6-1 0-16,2-1 0 0,-7 1 0 0,-2-1 0 0,-19 0 0 15,-4-3 0-15,-7 3 0 0,-5-1 0 0,0-2 0 16,-6 0 0-16,-3 0 0 0,-1 2 0 0,-4 1 0 15,2-3 0-15,-5 0 0 0,-1 3 0 0,-10-7 0 16,5 5 0-16,-7 0 0 0,-3 1-432 0,-13-3-862 16,-1-1-1400-16,1 3 619 0</inkml:trace>
  <inkml:trace contextRef="#ctx0" brushRef="#br0" timeOffset="9982.62">14070 8345 4786 0,'-56'2'377'0,"4"-4"-177"0,16 2-48 16,3-3 63-16,2 0 74 0,13 3 50 0,1-1-10 15,7-4-14-15,-2 5-22 0,5-1 1 0,3 0-16 0,-1-1-11 16,5 2-210-16,0 0-57 0,23-1 0 16,9-2 0-16,0-2 0 0,19 3 0 0,5 2 0 15,3-2 0-15,5 1 0 0,31-3 0 0,-29 4 0 16,29-3 0-16,-30 5 0 0,27 4 0 0,-24-7 0 0,-6 1 0 15,2 1 0-15,0-2 0 0,-3 2 0 0,-6-4 0 16,-18 1 0-16,2 1 0 0,-3-2 0 16,-2 1 0-16,-7-4 0 0,-11 4 0 0,-4 0 0 0,-2-3 0 15,2 3 0-15,-2 0 0 0,-5-1 0 0,0 1 0 16,1 1 0-16,-2 0 0 0,-4 1 0 16,8-1 0-16,-8 1 0 0,4-3 0 0,-4 3 0 0,8-4 0 15,-1 3 0-15,-7 1 0 0,9-1 0 0,-9 1 0 16,7-2 0-16,-7 2 0 0,5-5-1366 0,1 3-1478 15,-1-1 654-15</inkml:trace>
  <inkml:trace contextRef="#ctx0" brushRef="#br0" timeOffset="12098.77">16143 6874 1 0,'-9'-2'77'0,"-2"-3"-3"0,-3 3-4 0,2-2-8 15,-3 0 7-15,2 3-9 0,2-1 5 16,-5 2 6-16,2 1 5 0,-1-1-12 0,-3 0 2 16,3 1 0-16,-2-5 3 0,4 5 9 0,-2 0-7 0,-2 1-1 15,0 2 2-15,-3-4 2 0,1 5-1 0,4-2 1 16,-2 3-10-16,4-3-4 0,-5 4-4 16,2-2-3-16,-1 3 6 0,1-2-8 0,2 4 0 0,-6-3-6 15,5-1-3-15,-1 1 4 0,1 2-7 0,0 0-6 16,1 0 2-16,-4-1-2 0,3 2-4 0,-2-1 7 15,4 2-2-15,-2 0-9 0,4 0 4 16,-5-2-7-16,3 2 4 0,6 1 0 0,-6 0 1 0,1 2 3 16,1 0 0-16,1-1-1 0,1 1 1 0,2 1-1 15,-3 0-5-15,3 0 1 0,-1 0-3 16,0 2 3-16,-2-2 4 0,6 2 2 0,-2 1 0 0,-2-2 2 16,0 1 3-16,1 1 5 0,-1-1 3 0,3 1-1 15,-3-1-3-15,-1 1 7 0,4 1 0 0,0-2-2 16,1 2 9-16,-1-1-6 0,3-2 0 0,0 2-2 15,0 0 0-15,-2 1-2 0,5 7 7 0,-1-6-13 16,-1 0 6-16,2-2-3 0,-2 1 3 0,2 0-7 16,4 5 3-16,-3-4-13 0,1-1 2 0,1 2-3 15,1 3-1-15,3-1 5 0,3 1 1 0,-4-6-13 16,-1-3 1-16,8 8 8 0,-5-5 0 0,4 5 5 16,5 0 1-16,-4-3-5 0,0-5 7 0,4 5 1 15,1 0 3-15,2-1 16 0,0 0-3 0,5-4 3 16,-2 0-6-16,3 1 4 0,-3-1 15 0,2-1-15 15,3 2 12-15,-3-3-12 0,1 0 1 0,0-1 11 16,-1 2-10-16,5 0 3 0,-4-2 0 0,1 1 5 16,3-2 5-16,-6 1 1 0,2 0-4 0,3-4 0 15,0 1 1-15,2 0 1 0,-4 0 10 0,4-1 0 16,-1 0-5-16,-2-4-5 0,1 3-1 0,0 1-3 0,2 1-9 16,0-1 2-16,1-5-7 0,-1 2-3 15,0 1 2-15,4 0-3 0,-3-2-2 0,2 1-5 16,-1-3 0-16,-2 1-2 0,1 2-5 0,2 0 6 15,1-3-6-15,-3 2-9 0,3-4 1 0,-2 3-3 0,3 4-1 16,3 0 2-16,-7-2 0 0,-1-1-8 0,1-4 0 16,-2 3-1-16,-1 1 0 0,1-2 2 0,0 3-2 15,-3-3-3-15,4-4-1 0,-2 2-3 16,-1 2 2-16,2-1-2 0,-1 1-1 0,-2-2 0 0,3 0-4 16,-3 3 4-16,3-3 4 0,-2-1-6 0,1-1-4 15,-2 0 1-15,2 3-1 0,1 0 2 0,-3-2-5 16,0 1-1-16,-7-1 0 0,8 0-2 0,1 2 3 15,0-1 2-15,-2-3-3 0,-1 1-1 0,4-3 0 16,-3 2 7-16,0 2-2 0,3-4 7 0,-11 1-12 16,7-1 4-16,-4 4-2 0,5-2 5 0,-6-1 4 15,6 1-10-15,-2-2 2 0,-5 2-1 0,7 0 2 16,-6 0 4-16,9-1 0 0,-4 0-3 0,-6 0 1 16,6 0-6-16,3 1 7 0,-2-2 2 0,0-1 0 15,-1-1-6-15,-9 5 4 0,3-2 1 0,6-3-2 16,1 0 3-16,2 0 1 0,-10 2-4 0,2 1-3 15,5-3 2-15,1 1 4 0,-1-2-2 0,-1-1-3 16,1 2 0-16,1-1 3 0,-8 4 3 0,8-2 1 16,-8-2-1-16,-1 1 4 0,8 0 0 0,-6 1 5 0,0-1 3 15,5-3-1-15,-8 0 6 0,2 2 2 16,-3-2 2-16,3 2 7 0,-2-2 2 0,0-4-8 16,1 3 5-16,-3 0-3 0,-2-4-3 0,6-3 2 0,-1 0-3 15,0-1-4-15,-2 0-2 0,-3 3 4 0,3-4-3 16,1-3-4-16,-4 3 6 0,0-5-5 0,-3 10 3 15,3-9 3-15,2 2 5 0,-2-1-7 0,-5 7 5 16,-2-1 2-16,2 0 5 0,-4 1 7 0,4 1 0 16,-4-4 7-16,-1 1 1 0,1 3 4 0,-1-4 6 15,-2 1-11-15,0-7-8 0,-4 0 4 0,-1 8 1 16,-1-1-4-16,4-2 5 0,-2 2-9 0,0-1-6 16,-3 0-10-16,1-2-1 0,-5-4 12 0,6 8-16 15,-4-9-1-15,-1 9 7 0,1-2-9 0,-1 0 4 16,0 1 8-16,-3-5-14 0,-3 2-7 0,4 5 5 15,-8-6-10-15,6 6 21 0,1-1-16 0,-7-2 7 16,-4-3-1-16,4 3-12 0,-3 0 10 0,0-2-1 16,-1 2-8-16,-2 0 1 0,0 0 2 0,-2 1-5 15,1 1 5-15,-1-1-13 0,0 1-9 0,1-2 1 16,-2 4-4-16,-2 2 13 0,-2 0-10 0,0 0-12 16,-4-2 3-16,-3 0-2 0,5 0-2 0,-5 0 5 15,1 3-11-15,-12-10-3 0,-2 11-9 0,-2-2 0 16,3 0 2-16,-4-2-2 0,-1 1-3 0,2 1 5 0,-1 2-2 15,0 1 2-15,3-3-1 0,-4 2-10 0,3-1 7 16,-6 5 1-16,7 0 3 0,-4 0 8 16,5 2-4-16,-3-2 5 0,-4 2 0 0,1 0 1 15,1 3 4-15,1 1 4 0,-2-4 0 0,3 3 6 16,1 2 3-16,-1 1 1 0,14 0 3 0,-17-2 0 0,2 1 2 16,1 1 2-16,-6-1 6 0,4 1 1 15,-1 3 0-15,-2-2-2 0,-3-1 3 0,2 3 0 0,-5 0 8 16,5-2-5-16,-2 1 1 0,4 1-4 0,-1 5 1 15,2-5 6-15,6 1-1 0,-4 2-3 0,-1-2 1 16,3 1 4-16,-2 4-3 0,17-4 6 0,-15 2-4 16,15-1 1-16,-4 0-5 0,-8 3 4 0,13-2 0 15,2-1 4-15,-2 2-3 0,4-3-3 0,-1-3 7 16,4 6-5-16,2-2 1 0,8 1-16 0,0-1-32 16,1-2-48-16,5-2-70 0,0 0-82 0,-1 0-85 15,5 0-142-15,-5-1-324 0,3-1-866 0,2-3 384 16</inkml:trace>
  <inkml:trace contextRef="#ctx0" brushRef="#br0" timeOffset="13148.96">13723 1132 3012 0,'-4'-20'209'0,"3"1"-85"0,-1-1 19 0,4 0 29 16,-4-3 46-16,1 5 30 0,1 0 7 0,1 0-13 16,-2 4-11-16,2 4 5 0,-1 0 2 0,2 2 11 15,-1 2-12-15,1-1-6 0,0 2-11 0,-2 1-10 16,0 0-14-16,0 4-16 0,-2-5-2 0,2 5-5 16,0 0 2-16,0 0 1 0,9 10 4 0,-6-2-2 15,1 4 3-15,-2 3-82 0,0 3-99 16,0 10 0-16,-2-1 0 0,0 3 0 0,-1 4 0 15,-4 11 0-15,0-11 0 0,-2 1 0 0,-3 11 0 16,0 3 0-16,-3 1 0 0,2 0 0 0,2 0 0 16,1-3 0-16,-1-12 0 0,0-1 0 0,5-3 0 0,-1 2 0 15,5-4 0-15,0 3 0 0,5-4 0 0,3-3 0 16,3-4 0-16,5 3 0 0,-1-9 0 16,0-2 0-16,10 0 0 0,3-3 0 0,2-3 0 15,1-2 0-15,1-6 0 0,-1-3 0 0,-2 0 0 16,0-5 0-16,-5-3 0 0,-7-1 0 0,1 3 0 15,4-6 0-15,-8 5 0 0,-8 1 0 0,-2-1 0 16,2 0 0-16,-4 1-165 0,-2 1-484 0,-2-1-581 16,0 1-1332-16,2 9 590 0</inkml:trace>
  <inkml:trace contextRef="#ctx0" brushRef="#br0" timeOffset="13748.84">14231 1589 288 0,'0'0'641'0,"-5"-6"21"0,5 6 17 16,-5-3-1-16,5 3-20 0,-4-8-40 16,4 8-43-16,0 0-40 0,0 0-52 0,0 0-38 15,7-7-40-15,-1 5-39 0,4-1-33 0,3 1-32 16,1 0-28-16,8 1-36 0,-2-1-223 0,2 0-14 0,6-1 0 15,2 2 0-15,-9 0 0 0,0 0 0 16,1-2 0-16,-3 3 0 0,-7-2-118 0,0 3-148 16,-6-1-32-16,2-1-34 0,-8 1-21 0,5-4-8 0,-5 4 19 15,0 0 31-15,0 0 34 0,0 0 29 16,0 0 39-16,-33 2 37 0,21-2 51 0,12 0 54 16,-19-1 55-16,11 2 52 0,-1 1 45 0,2-1 35 15,7-1 35-15,0 0 17 0,-17 1 11 0,17-1 25 16,-7 3 25-16,7-3 38 0,-9 8 19 0,4-2 8 15,1 1 2-15,0 4 4 0,-3 4-4 0,2 1-7 16,-1 0-58-16,1 1-235 0,0 1 0 0,-3 7 0 16,-2 1 0-16,6 1 0 0,-1-1 0 0,1 0 0 15,0-5 0-15,2 4 0 0,-2-6 0 0,1 7 0 16,2-8 0-16,-3 7 0 0,3-7 0 0,1 1 0 16,5-2 0-16,-5-4 0 0,1-4 0 0,-6 4 0 15,5-4 0-15,0 0 0 0,0-1 0 0,0-8-65 16,0 10-321-16,5-6-13 0,-5-4 4 0,0 0 9 15,0 0 29-15,-10 6 33 0,10-6 41 0,-9 3 45 16,9-3 54-16,-10 5 60 0,1-4 40 0,9-1 66 16,-9 3 53-16,9-3 49 0,-13 0 47 0,13 0 37 15,-12 3 32-15,12-3 31 0,-7 2 26 0,7-2 4 16,0 0 12-16,0 0 19 0,0 0 0 0,0 0-11 16,0 0-16-16,0 0-23 0,0 0-26 15,0 0-201-15,37-1-15 0,-18-2 0 0,4-2 0 16,3-1 0-16,2 1 0 0,-8 2 0 0,6-5-361 0,-8 1-146 15,10-5-163-15,-14 2-440 0,-1-2-1201 0,-2-3 533 16</inkml:trace>
  <inkml:trace contextRef="#ctx0" brushRef="#br0" timeOffset="14248.75">13654 1141 452 0,'-4'-3'527'0,"0"0"12"0,0 1-1 15,4 2-5-15,-4-3-20 0,4 3-6 0,0 0 16 16,-1-3-21-16,1 3-9 0,-4-1-3 0,4 1-8 15,0 0-23-15,0 0-23 0,0 0-15 0,-10-3-21 16,10 3-26-16,0 0-372 0,0 0-2 0,-4-2 0 16,4 2 0-16,0 0 0 0,0 0 0 0,0 0 0 15,0 0 0-15,0 0 0 0,0 0 0 0,0 0 0 16,0 0 0-16,-1-4 0 0,1 4 0 0,0 0 0 16,0 0 0-16,0 0 0 0,0 0 0 0,0 0 0 15,0 0 0-15,0 0 0 0,0 0 0 0,0 0 0 16,0 0 0-16,0 0 0 0,15-2 0 0,-6 1 0 15,4-2 0-15,6 0 0 0,1 0 0 0,10 1 0 16,-1 2 0-16,5 0 0 0,0-1 0 0,3 1 0 16,2 1 0-16,-4-2 0 0,-1 0 0 0,-5 3 0 15,-1 0 0-15,-8 1 0 0,-7-5 0 16,1 4 0-16,-1-1 0 0,-3 0 0 0,-3 0 0 0,-7-1 0 16,10-1 0-16,-6 0 0 0,-4 1 0 15,0 0 0-15,0 0 0 0,0 0 0 0,0 0 0 0,0 0 0 16,0 0 0-16,0 0 0 0,0 0 0 0,0 0 0 15,0 0-1366-15,0 0-1478 0,0 0 654 0</inkml:trace>
  <inkml:trace contextRef="#ctx0" brushRef="#br0" timeOffset="16531.49">15370 1636 273 0,'-1'12'348'0,"-6"-4"-10"15,6 3 6-15,-2-1 6 0,3 0-9 0,-1 1 12 16,-3 0-9-16,7-1 4 0,-2-1-1 0,-2-3-5 16,2 0-2-16,-1 0 4 0,0-2 0 0,1 1-4 15,3-1 15-15,0-3-8 0,1-1-9 0,-5 0-16 16,18-7-18-16,-2-2-29 0,0-1-17 0,6-5-16 15,1-6-17-15,4-4-24 0,7-10-16 16,-2-2-142-16,-1 0-43 0,2-8 0 0,-1 0 0 16,-1-3 0-16,-2-2 0 0,-2-3 0 0,-1-1 0 0,-5 3 0 15,-4 0 0-15,-6 4 0 0,-4 15 0 0,-1 5 0 16,-3 9 0-16,-2 1 0 0,-1 4 0 0,0 5 0 16,-4 1 0-16,-1 5 0 0,-3 2 0 15,-2 7 0-15,-4 3 0 0,0 5 0 0,3 0 0 16,0 3 0-16,4 0 0 0,2 0 0 0,1 1 0 15,2 7 0-15,4-2 0 0,4 3 0 0,4-2 0 16,3-2 0-16,2 0 0 0,6 1 0 0,-2-3 0 0,-1 0 0 16,5 1 0-16,-3 0 0 0,-2 1 0 0,-2 1 0 15,-4-1 0-15,-1-4 0 0,-4-4 0 16,0 1 0-16,-5 2 0 0,-6-2 0 0,-1 0 0 16,-4-1 0-16,-3-1 0 0,-3 0 0 0,0-3 0 15,0-2 0-15,-2 1 0 0,-1-3 0 0,3-1 0 16,6-5 0-16,-5 2 0 0,5-2 0 0,1 0 0 15,8-1 0-15,-9-3 0 0,9-3 0 0,2-4 0 16,0-1 0-16,7-6 0 0,10-5 0 0,3 0 0 16,9-14 0-16,-4 8 0 0,11-12 0 0,0 2 0 0,-1-7 0 15,7 0 0-15,-6-1 0 0,2 3 0 16,-6-3 0-16,-1 3 0 0,2 1 0 0,-7 5 0 16,-9 8 0-16,-6 1 0 0,1 5 0 0,-8 5 0 15,-2 3 0-15,0 3 0 0,-4 12 0 0,0-19 0 16,0 19 0-16,0 0 0 0,-9-17 0 0,9 17 0 15,-14-3 0-15,4 5 0 0,0 5 0 0,-4 8 0 16,-2 6 0-16,5 3 0 0,-2 5 0 0,-1 1 0 16,5 1 0-16,-3 3 0 0,2 13 0 0,3-12 0 15,2 1 0-15,3 13 0 0,5-4 0 0,1 2 0 16,-6-14 0-16,10 2 0 0,3-3 0 0,2 0 0 16,5-4 0-16,0 1 0 0,1-4 0 0,8 0 0 15,4-3 0-15,-2-1 0 0,4-4 0 0,3-8 0 16,0-2 0-16,1-4 0 0,0-3 0 15,-4-2 0-15,-1-8 0 0,0-2 0 0,-4 1 0 16,-2-9 0-16,-7 0 0 0,-1-7 0 0,-4-4 0 16,4 2 0-16,-10-2 0 0,-3 1 0 0,-3 3 0 0,0 1 0 15,-4 7 0-15,-3 2 0 0,-3 1 0 0,2 8 0 16,-3 2 0-16,-1 2 0 0,0 6 0 0,-2 3 0 16,2 2 0-16,1 1 0 0,-4 4 0 15,8 6 0-15,-3 1 0 0,7 7 0 0,1 2 0 16,0-2 0-16,9 0 0 0,4-2 0 0,1-8 0 15,6 2 0-15,-4-6 0 0,3-4 0 0,1-2 0 16,2-1 0-16,6-3 0 0,4-2 0 0,-2-7 0 16,-5-3 0-16,2-4 0 0,-5-2 0 0,2-7 0 15,-2 1 0-15,-2-7 0 0,-5-2 0 0,12-12 0 0,-6 2 0 16,-5-7 0-16,1 0 0 0,-7-3 0 16,2 6 0-16,-6 8 0 0,-2 3 0 0,-3 7 0 15,3 0 0-15,-3 9 0 0,-1 4 0 0,0 6 0 16,-1 0 0-16,0 4 0 0,-2 4 0 0,3 0 0 15,-7 16 0-15,0 2 0 0,2 9 0 0,1 3 0 16,-1 4 0-16,5 13 0 0,0 5 0 0,0 5 0 16,4 32 0-16,-3-5 0 0,3-25 0 0,5 22 0 0,-3-20 0 15,1 25 0-15,-6-5 0 0,-1-26 0 16,1 3 0-16,-1 4 0 0,-2-5 0 0,2-4 0 16,0 3 0-16,-3-6 0 0,-2-5 0 0,-4-13 0 15,4-6 0-15,0-2 0 0,-3-8 0 0,4-5 0 16,-2-1 0-16,2-5 0 0,0-4 0 0,4-1 0 15,0 0 0-15,-20-18 0 0,16 2-34 0,-4-14-397 16,3 2-26-16,3-10-38 0,2-13-39 0,10-31-41 16,-10 26-370-16,3-25-1022 0,0-4 452 0</inkml:trace>
  <inkml:trace contextRef="#ctx0" brushRef="#br0" timeOffset="17033.3">17140 1549 1319 0,'13'-53'53'0,"1"5"55"0,-5 19 31 0,-1-2 30 16,-2 6 44-16,-2 1 37 0,1 5 44 0,0 4 44 15,-1 0 17-15,-2 3 1 0,2 0-4 0,1 2-13 16,1 0-21-16,1 0-22 0,1 3-18 15,3-1-37-15,3 3-25 0,4 0-14 0,5 3-16 0,5 1-28 16,3 4-23-16,-3 2-11 0,-2 6-8 0,-3-1-24 16,-5 1-22-16,-3 1-17 0,-2 5-9 0,-2 0-21 15,-3 1-3-15,-4-3 1 0,-4 3-3 0,-4-2-5 16,-4 3 1-16,-5 5 2 0,-2-2 3 0,-4-4-3 16,-7-2-7-16,2 0 12 0,-3-1 17 15,-1-5 4-15,6 2 1 0,3-3 2 0,5-5 8 16,3 1-5-16,4 0-4 0,0-1-9 0,0-3 1 15,7-1 1-15,0 0-5 0,0 0-14 0,35-11-15 0,-2 4-25 16,0-6-32-16,3-1-30 0,11-7-28 0,-10 3-32 16,9-9-20-16,3-2-5 0,-4 1-3 0,-7-3 9 15,0-1 18-15,-10 7 15 0,-2-1 11 0,-2 1 29 16,-1 4 34-16,-6 1 36 0,-7 4 33 16,3 1 36-16,-7 2 32 0,-4 1 16 0,1 1 22 15,-3 1 12-15,-1 3 1 0,-3 1 9 0,1 1 7 16,-3 2 14-16,-1 1-3 0,7 2 5 0,-22 2 5 15,12 0-11-15,1 5-11 0,-4 0-2 0,5 4-5 16,-1 2-12-16,3 1-54 0,2 3-74 0,3 0 0 16,2 3 0-16,3 0 0 0,5-1 0 0,1 6 0 0,9 2 0 15,1-5 0-15,0 3 0 0,-1-5 0 16,2 3 0-16,2-4 0 0,-4 2 0 0,-1-1 0 16,2-1 0-16,-7-5 0 0,-2 2 0 0,-2-1 0 0,-2-5 0 15,-5 1 0-15,2 0 0 0,-4 0 0 16,-1 0 0-16,-4-3 0 0,-3 0 0 0,-6-2 0 15,-3 2 0-15,-4-2 0 0,-7 1 0 0,-1-5 0 16,-4 3 0-16,0-5-186 0,-3-6-195 0,-1 2-77 16,-18-9-97-16,0 1-548 0,-1-5-1192 0,-2 3 527 15</inkml:trace>
  <inkml:trace contextRef="#ctx0" brushRef="#br0" timeOffset="17202.41">16187 1058 153 0,'-2'-6'530'0,"6"2"21"0,3-1 17 0,9-3-21 15,11 0-45-15,5 1-50 0,22 0-40 0,-1 2-42 16,6 2-40-16,-1 1-72 0,4 6-83 0,-2-3-125 16,8 0-152-16,-1-3-181 0,-7 0-470 0,30 0-814 15,-26-2 360-15</inkml:trace>
  <inkml:trace contextRef="#ctx0" brushRef="#br0" timeOffset="17365.28">18841 1256 5588 0,'9'6'84'0,"0"-4"-55"16,1-2-9-16,-5 1-6 0,-1 0-7 0,-4-1-8 15,0 0-47-15,0 0-37 0,0 0-58 0,0 0-110 16,0 0-155-16,0 0-393 0,-29 0-868 0,16 5 384 15</inkml:trace>
  <inkml:trace contextRef="#ctx0" brushRef="#br0" timeOffset="17714.88">14458 2603 4980 0,'-32'-3'505'0,"1"-3"-277"0,13 2-35 16,5 2 9-16,3-1-8 0,6-1 28 0,7-3 7 0,7 3 27 15,19-11-28-15,21-3-5 0,10 2 1 0,37-5 0 16,8 4-12-16,15 2-141 0,3 0-71 0,9 1 0 15,-1 2 0-15,6 2 0 0,5 0 0 0,1 1 0 16,-1 6 0-16,0-1 0 0,-3-3 0 0,-2 2 0 16,-16 2 0-16,-7-3 0 0,-17 3 0 0,-34-1 0 15,-11-2 0-15,-16 2 0 0,-5 0 0 16,-12-1 0-16,-9 0 0 0,-5 1-107 0,-6 0-148 0,-12-1-44 16,-2-1-43-16,-21 0-56 0,-20 1-56 0,-5-3-93 15,-32 5-419-15,0 6-1045 0,27-2 464 16</inkml:trace>
  <inkml:trace contextRef="#ctx0" brushRef="#br0" timeOffset="17948.93">14776 2656 143 0,'-54'8'537'16,"22"0"-8"-16,5-2 16 0,7-3 25 0,10 0 17 16,2-2-4-16,3-1-1 0,5 0-17 0,0 0-26 0,25-3-29 15,11 1-34-15,28-1-21 0,38-4-39 0,4 1-39 16,6-1-28-16,1 4-26 0,11 0-218 15,4 0-105-15,1 1 0 0,4-1 0 0,1-4 0 16,-5-2 0-16,1-1 0 0,-4-1 0 0,-1-1 0 16,-2 1 0-16,-9-2 0 0,-16-1 0 0,-35 4 0 0,-3-4 0 15,-4 0 0-15,-6 1 0 0,-17 2 0 0,-6 0 0 16,-5-3-223-16,-4 2-249 0,-6-3-121 0,-3 1-558 16,-1 5-1246-16,0-3 551 0</inkml:trace>
  <inkml:trace contextRef="#ctx0" brushRef="#br0" timeOffset="18082.39">17433 2580 205 0,'1'7'569'0,"2"-4"17"0,-1 1 18 0,-3 1-39 16,1-5-41-16,-3 3-52 0,3-3-67 16,0 0-87-16,-2 5-122 0,2-5-198 0,0 0-242 15,0 0-456-15,0 0-758 0,0 0 336 0</inkml:trace>
  <inkml:trace contextRef="#ctx0" brushRef="#br0" timeOffset="25801.48">7283 9172 225 0,'-1'-4'468'0,"1"0"3"16,0 4 22-16,-2-6-8 0,2 6-9 0,2-5 20 0,1 1-19 15,-1-1-22-15,0 3-8 0,2-2-15 16,-4 4-25-16,6-3-28 0,-3 1-20 0,-3 2-14 16,9 0-11-16,-4 3-7 0,0-1-24 0,0 4-12 0,3 3-19 15,1 0-23-15,2 1-249 0,1 4 0 0,1-2 0 16,-3 5 0-16,4-4 0 0,-4 2 0 0,4-1 0 16,0-3 0-16,-1 2 0 0,4-4 0 0,-1 0 0 15,2 0 0-15,0-4 0 0,-4-1 0 0,3-2 0 16,2 1 0-16,-2-3 0 0,0-1 0 0,3-1 0 15,-2-2 0-15,2-3 0 0,-3 0 0 0,0-4 0 16,1 3 0-16,4-7 0 0,-7 4 0 0,1-1 0 16,-5 1 0-16,-2 6 0 0,0-2 0 0,-2 3 0 15,-1 0 0-15,-2 0 0 0,1 3 0 0,0-1 0 0,-5 2 0 16,8 1 0-16,-8-1 0 0,12 4 0 0,-5 2 0 16,-3-1 0-16,5 1 0 0,-2 2 0 15,1 0 0-15,1 0 0 0,-1 0 0 0,2-1 0 16,-3 0 0-16,1-1 0 0,2-1 0 0,-1-1 0 0,0 1 0 15,5-1 0-15,-5-2 0 0,3-2 0 16,-1 0 0-16,-2-1 0 0,4 0 0 0,0-1 0 0,-3-5 0 16,3 1 0-16,2-3 0 0,-3 2 0 0,-1-2 0 15,1 3 0-15,-1-2 0 0,-2 2 0 0,0 0 0 16,1 2 0-16,2 1 0 0,-5-4 0 0,1 7 0 16,0-1 0-16,-2-1 0 0,-6 2 0 0,10 1 0 15,-3 1 0-15,-1 1 0 0,2 1 0 0,-2-2 0 16,1 0 0-16,3 4 0 0,-4-2 0 0,7 1 0 15,-5-4 0-15,-1 1 0 0,5 1 0 0,-2-2 0 16,-2 1 0-16,2-3 0 0,0 0 0 0,2 1 0 16,-2-1 0-16,0 0 0 0,0-4 0 0,-3 3 0 0,-1-2 0 15,3 0 0-15,-3-2 0 0,-2 0 0 0,-4 1-1366 16,5 1-1478-16,-1-2 654 0</inkml:trace>
  <inkml:trace contextRef="#ctx0" brushRef="#br0" timeOffset="40936.39">6911 10539 185 0,'5'-6'435'15,"-1"2"20"-15,0 1 13 0,-4 3 2 0,5-4-4 16,-4 2-8-16,3 0-11 0,-4 2 1 0,5-3-15 15,-5 3-5-15,4-3-19 0,-4 3-12 0,0 0-12 16,0 0-7-16,0 0-12 0,6 8-16 0,-6-3-17 16,3 0-24-16,-2 4-22 0,-1-3-23 0,4 6-244 15,1-4-20-15,-1 3 0 0,1-1 0 0,3 1 0 0,-1-2 0 16,1 0 0-16,9 0 0 0,1-3 0 0,1 0 0 16,7-2 0-16,5-1 0 0,-3-3 0 15,4-2 0-15,3-2 0 0,-5 1 0 0,2-5 0 16,-1 1 0-16,1-1 0 0,0-5 0 0,1 3 0 0,-2-2 0 15,-3 0 0-15,-3 3 0 0,-5-1 0 16,-2 5 0-16,-6 0 0 0,1 0 0 0,-4 2 0 16,0 1 0-16,0 1 0 0,-4 2 0 0,3 1 0 0,1 3 0 15,0 2 0-15,-3-2 0 0,2 3 0 0,-1 0 0 16,1 2 0-16,0-1 0 0,1-2 0 0,0 0 0 16,1 0 0-16,1 0 0 0,0 0 0 0,1-3 0 15,1 1 0-15,1-3 0 0,4-2 0 0,0 0 0 16,0-1 0-16,1-1 0 0,-1-2 0 0,-1-2 0 15,0 0 0-15,1-2 0 0,-1 2 0 0,0-1 0 16,0-2 0-16,0 2 0 0,-5 0 0 0,-1 2 0 16,0 0 0-16,-1 2 0 0,-3 0 0 0,1 1 0 15,-2 1 0-15,2 1 0 0,0 0 0 0,-2 2 0 16,2 2 0-16,-2-1 0 0,2 5 0 0,2-4 0 16,-1 3 0-16,1-2 0 0,2 0 0 0,0 1 0 15,0-1 0-15,6-1 0 0,-2-3 0 0,2 0 0 16,-1 1 0-16,2-4 0 0,0 1 0 0,-1-3 0 15,3 0 0-15,0 0 0 0,0-1 0 0,-2 0 0 16,-4-1 0-16,3-1 0 0,-6 2 0 0,0-2 0 16,0 2 0-16,-3 2 0 0,-2 1 0 0,0-1 0 15,-2 0 0-15,-1 1 0 0,-4 2 0 0,0 0 0 0,0 0 0 16,0 0-730-16,0 0-514 0,-13 12-1347 0,3-6 596 16</inkml:trace>
  <inkml:trace contextRef="#ctx0" brushRef="#br0" timeOffset="43348.74">17025 10702 226 0,'-1'-2'310'0,"1"2"3"0,-5-5-3 0,0 3 8 16,5 2-2-16,-5-4 13 0,2 1 6 0,3 3 6 15,-4-4 8-15,4 4-2 0,-4-3-2 0,4 3-3 16,-2-2 1-16,2 2-2 0,0 0-5 0,0 0 0 16,0 0-6-16,0 0-4 0,7-3 7 0,0 0-7 15,4 2-7-15,7-2 11 0,1-2-21 0,9 2-13 16,3 1-211-16,5-4-85 0,2 4 0 0,16-6 0 16,-1 3 0-16,4 2 0 0,-2-4 0 0,1 6 0 15,0-2 0-15,3-1 0 0,2 1 0 0,-3-1 0 16,-1 3 0-16,-3-4 0 0,5 3 0 0,-3-3 0 15,-4 4 0-15,1-3 0 0,-2 0 0 0,-14 3 0 16,1-1 0-16,-3-2 0 0,-6 1 0 0,-1 2 0 0,-8-2 0 16,-8 2 0-16,2-1 0 0,-5 2 0 0,0-1 0 15,-2 1 0-15,-7 0 0 0,11-1 0 0,-11 1 0 16,5-1 0-16,-5 1 0 0,0 0 0 0,0 0 0 16,0 0 0-16,-22 0 0 0,11 1 0 0,-2 1 0 15,-6 4-481-15,-1-2-206 0,-10 6-484 0,3-4-1268 16,-1 2 561-16</inkml:trace>
  <inkml:trace contextRef="#ctx0" brushRef="#br0" timeOffset="43665.15">17449 10796 374 0,'-39'1'433'0,"-1"1"27"0,4-1 40 0,4-1 27 0,4-3 13 16,5-1 10-16,5 2-1 0,0 0-3 0,8-1-6 15,0 0-11-15,4 2-28 0,1-3-29 0,5-1-27 16,1-1-32-16,7 1-36 0,4-2-10 0,11-2-299 15,9 0-68-15,5 2 0 0,16-5 0 0,3 5 0 16,1 2 0-16,6-1 0 0,-4 5 0 0,5-1 0 16,2 0 0-16,26 2 0 0,-34-1 0 0,3-1 0 15,-1-1 0-15,3 6 0 0,-10-7 0 0,6 3 0 0,-9 0 0 16,-12 0 0-16,-6-1 0 0,0-1 0 0,-11 1 0 16,0 2 0-16,-1-2 0 0,-8 1 0 15,0-2 0-15,-1 1 0 0,-3 1 0 0,0-1 0 0,-1 0 0 16,-3 1 0-16,3-1 0 0,-7 2 0 15,6-2 0-15,-6 2 0 0,3-1 0 0,-3 1 0 16,0 0 0-16,0 0 0 0,0 0 0 0,0 0 0 0,-9-5 0 16,9 5 0-16,-11 1-110 0,11-1-1238 0,-15-1-1458 15,11 0 645-15</inkml:trace>
  <inkml:trace contextRef="#ctx0" brushRef="#br0" timeOffset="44715.71">23621 10509 41 0,'-12'1'568'0,"2"0"30"16,1 0 25-16,4-1 2 0,5 0-2 0,-13-1-18 15,8 2-8-15,5-1-20 0,-6-1-20 0,6 1-21 16,0 0-46-16,0 0-13 0,0 0-35 0,0 0-27 16,20-3-31-16,-2-1-351 0,1 2-33 0,13 0 0 15,1 0 0-15,2 1 0 0,5 0 0 0,13 1 0 16,2-2 0-16,-2 2 0 0,0 0 0 0,4 0 0 15,-5 0 0-15,0-1 0 0,-16 0 0 0,1 2 0 16,-5-1 0-16,-1-1 0 0,-3-1 0 0,-9 2 0 16,-7 0 0-16,-2 0 0 0,-1-1 0 0,-6 1 0 15,-3 0 0-15,4-3 0 0,-4 3 0 0,0 0 0 0,-24-3 0 16,4 2 0-16,-11-1 0 0,-3 1 0 0,-2 1 0 16,-1 3 0-16,-14-1 0 0,11 0 0 15,-12 3 0-15,2 0 0 0,-1 2 0 0,11-2 0 0,-1-3 0 16,5 2 0-16,0 2 0 0,3-2 0 0,6-2 0 15,7 0 0-15,7-1 0 0,0 2 0 16,3-2 0-16,1 0 0 0,4 0 0 0,5-1 0 0,0 0 0 16,0 0 0-16,26 2 0 0,-7-4 0 0,9 2 0 15,9-1 0-15,14-1 0 0,5 2 0 0,-2-2 0 16,1 1 0-16,5-1 0 0,0 3 0 0,5-2 0 16,-6 2 0-16,-4-2 0 0,-4 0 0 0,-14 0 0 15,0 1 0-15,-7-3 0 0,-10 5 0 0,-6-2 0 16,0 0 0-16,-5 0 0 0,-4 0 0 0,-1-2 0 15,-4 2 0-15,0 0 0 0,-18-4 0 0,-5 4 0 16,-9-3 0-16,-9 4 0 0,-15-1 0 0,-3 0 0 16,-6 5 0-16,0 0 0 0,-26 1 0 0,27-1 0 0,2 0 0 15,0-2 0-15,6 1 0 0,14-3 0 0,6 1 0 16,7 3 0-16,10-4 0 0,6-1 0 16,3 2 0-16,3-2 0 0,7 0 0 0,0 0 0 0,22 5 0 15,7 0 0-15,12-1 0 0,16-3 0 0,6 4 0 16,1 2 0-16,3-4 0 0,26 0 0 0,-34 1 0 15,5-1 0-15,2-2 0 0,-6 3 0 0,-2-4 0 16,-3 1 0-16,-16 0 0 0,-3-2 0 0,-1 1 0 16,-5 1 0-16,-9-2 0 0,-1 1 0 0,-6-2 0 15,-7 1 0-15,-1-1 0 0,2 1 0 0,-8 1 0 16,0-2 0-16,0 2 0 0,-12-4 0 0,1 3 0 16,-12 2 0-16,-4 1 0 0,-6-1 0 0,-6 0 0 15,-13 7 0-15,-8-4-1366 0,1 4-1478 0,-6 3 654 16</inkml:trace>
  <inkml:trace contextRef="#ctx0" brushRef="#br0" timeOffset="45965.36">8376 11468 276 0,'-4'-2'446'0,"1"-3"17"15,-1 2 7-15,2 1-5 0,2 2-9 0,-7-3-17 16,7 3-14-16,0 0-16 0,0 0-29 0,0 0-18 15,0 0-1-15,0 0-26 0,0 0-10 0,9 9-4 16,-4-5-10-16,3 1-23 0,1 0-15 0,2 0-16 16,6 3-13-16,5 1-18 0,6-2-14 0,4 3 0 15,1-4-18-15,7 0-153 0,12 1-41 0,3-3 0 0,-2 3 0 16,-2-6 0-16,1 3 0 0,-15-4 0 0,3 0 0 16,12 0 0-16,-13 0 0 0,0 1 0 15,-1-4 0-15,-2 6 0 0,-3-4 0 0,-1 3 0 0,-1-2 0 16,-3 1 0-16,-1 0 0 0,-4-1 0 0,-5 4 0 15,4-1 0-15,-8-2 0 0,4 2 0 16,-6 0 0-16,0 0 0 0,-2 4 0 0,-1-2 0 0,0 4 0 16,0-2 0-16,0 0 0 0,-3 1 0 0,4-1 0 15,-2 1 0-15,1-1 0 0,0 0 0 0,1 2 0 16,7-1 0-16,-3-3 0 0,3-1 0 0,3-1 0 16,2 0 0-16,7-3 0 0,2 0 0 0,1-3 0 15,1 0 0-15,0-1 0 0,-1-2 0 0,4-2 0 16,-3 0 0-16,3 1 0 0,-3-4 0 0,3 1 0 15,0-4 0-15,-3 3 0 0,1-1 0 0,-3 1 0 16,-1-2 0-16,-2 3 0 0,1 1 0 0,-11 6 0 16,1 0 0-16,1-3 0 0,-1 4 0 0,-6 2 0 15,0 1 0-15,4 4 0 0,-4 0 0 0,3 1 0 16,0 3 0-16,0-2 0 0,-2 4 0 0,4-1 0 16,0 0 0-16,9 3 0 0,1-3 0 0,4 1 0 15,1-1 0-15,3-2 0 0,1-1 0 0,0-1 0 0,14-2 0 16,-10 0 0-16,10-3 0 0,-10 2 0 0,-4-6 0 15,17 3 0-15,-16-1 0 0,1 0 0 16,-1-5 0-16,3 1 0 0,-3 1 0 0,-6-3 0 0,-2 2 0 16,-4-2 0-16,-8 3 0 0,0 0 0 0,-5 0 0 15,-3-1 0-15,-1 3 0 0,0-2 0 16,-5 3 0-16,2-1 0 0,-3-1 0 0,-2 1 0 0,-1 2 0 16,0-7 0-16,0 7 0 0,-4-6-417 0,0 2-879 15,2-1-1404-15,2 2 621 0</inkml:trace>
  <inkml:trace contextRef="#ctx0" brushRef="#br0" timeOffset="46615.53">13350 11753 326 0,'-7'-2'442'0,"-1"2"13"0,1 0 16 0,7 0 8 16,-14 2 8-16,7-2 14 0,7 0 9 0,-9 0-6 15,9 0-14-15,-6-2-6 0,6 2-19 0,0 0-18 16,0 0-14-16,0 0-13 0,21-8-24 0,0 3-8 16,11-1-23-16,5 2-237 0,26 0-128 0,2 0 0 15,27-1 0-15,0 4 0 0,5-1 0 0,3 3 0 16,-2-1 0-16,1-1 0 0,-1 1 0 0,4 0 0 15,-5 0 0-15,-1-2 0 0,-1 2 0 0,-1-2 0 16,-27-1 0-16,-2 3 0 0,27-4 0 0,-34 3 0 16,-6-1 0-16,-3 0 0 0,-10 1 0 0,-3-4 0 0,-8 4 0 15,-5-3 0-15,-5 4 0 0,-5-3 0 0,-2-1 0 16,-3-2 0-16,-3 2 0 0,-2 1 0 16,-5-2 0-16,-3 0 0 0,-5 2 0 0,-8-1 0 0,-2 0 0 15,-16 1 0-15,4 2 0 0,-19 4 0 0,-4 0-531 16,1 3-210-16,-5 0-413 0,-1 1-1249 0,-1 0 553 15</inkml:trace>
  <inkml:trace contextRef="#ctx0" brushRef="#br0" timeOffset="46900.2">13725 11951 47 0,'-56'8'487'0,"5"-2"-6"0,15-2 26 16,2-1 28-16,3 0 22 0,11-3 26 0,7 0 14 15,-1 0-1-15,6-2-28 0,3 1-23 0,5 1-28 16,-1-4-30-16,1 4-13 0,24-8-32 0,5-1-1 15,3 2-114-15,19-1-327 0,8-2 0 0,4 2 0 16,3 2 0-16,34-2 0 0,-9 1 0 0,-1-2 0 16,4 3 0-16,-29 0 0 0,33 0 0 0,-3 1 0 15,-30-2 0-15,31 3 0 0,-30 0 0 0,-2 1 0 0,4-1 0 16,-9 2 0-16,-3-1 0 0,-4 2 0 16,-12 0 0-16,-7-2 0 0,-3 3 0 0,-10-1 0 15,-5-1 0-15,-2 0 0 0,-6 1 0 0,-1 0 0 16,4 1 0-16,-7-1 0 0,-3 1 0 0,10-2 0 0,-10 2 0 15,5-2 0-15,-5 2 0 0,4-1 0 16,-4 1 0-16,0 0 0 0,0 0 0 0,0 0 0 16,0 0 0-16,0 0-1366 0,0 0-1478 0,0 0 654 0</inkml:trace>
  <inkml:trace contextRef="#ctx0" brushRef="#br0" timeOffset="47051.15">15348 11964 5822 0,'-3'5'649'0,"-3"-2"-180"0,-4 0-38 0,0 1 5 16,-2 2-52-16,1-3-384 0,-3-2 0 0,2 3 0 16,0-2 0-16,4 0 0 0,2 1 0 0,0-2 0 15,6-1 0-15,-4 4 0 0,4-4 0 0,0 0-500 16,21 1-783-16,-10-2-1387 0,2 0 613 0</inkml:trace>
  <inkml:trace contextRef="#ctx0" brushRef="#br0" timeOffset="53732.37">7835 9641 205 0,'9'2'302'0,"-9"-2"-2"0,11-2-3 15,-7 2-3-15,1-2-10 0,-1-1-10 0,2 0-16 16,-2-1-15-16,-1-3-7 0,-2 1-18 0,1-3-11 16,-2 1-15-16,-2-5-14 0,1 1-13 0,-3-5-18 15,0 2-11-15,-5-2-2 0,0 0-11 0,-2-5-3 16,-2 5-5-16,-2-2-5 0,-3-2-3 0,-3 3-6 15,-2-1-13-15,-1 4 1 0,-1-1-6 0,-3 6-1 16,-2-1-1-16,-2 3-2 0,-1 1 1 0,-2 4-5 16,0-1 9-16,-1 5 1 0,-17 5 6 0,18 0 2 15,-4 3 0-15,-2 2 7 0,-7 7-1 0,2 1-1 16,1 4-3-16,3 3 2 0,1 4 4 0,12-6-6 0,2 2-6 16,-9 8-4-16,4 3-3 0,9-7-15 15,-5 11 8-15,6-1-1 0,7-7-3 0,-2 13-11 0,5 2-2 16,0 4-19-16,6-3 10 0,2 2-6 0,4-3-8 15,2 1 0-15,3 2-3 0,4-1-7 0,-1 0 2 16,6-4 0-16,-4 0 1 0,8-3-10 0,0 0 3 16,5 0-4-16,-4-11-6 0,7 8-2 0,-4-10 7 15,10 8-4-15,-6-13-6 0,2-1 3 16,12 9-2-16,-9-10 2 0,1-4-3 0,18 7 2 0,-17-9-11 16,3-4 9-16,2-2-2 0,0-2-2 0,13-2 5 15,-11-1-3-15,11-3-2 0,-10-3 0 0,-1 1-2 16,11-6 8-16,-12 0 3 0,16 0-5 0,-6-5-3 15,-12 4 0-15,15-5 8 0,-2-3-7 0,-1-2-4 16,-11 7-2-16,-2-4 7 0,0-1 0 0,12-3 17 16,-11 5-12-16,11-9 29 0,-15 8-19 0,-2-4 13 15,-2-1 18-15,-2 0 5 0,2-1 4 0,-5 0 10 0,-1-4-2 16,-5 0-68-16,3-2 0 0,-7-2 0 16,1-3 0-16,-6 1 0 0,-2-1 0 0,-4-2 0 0,2-1 0 15,-3-1 0-15,-2-1 0 0,-2-12 0 16,-1 2 0-16,0 8 0 0,-2 1 0 0,-1-14 0 15,-2 16 0-15,-2-1 0 0,-2 2 0 0,3 0 0 16,-2 1 0-16,-5 1 0 0,1 1 0 0,-2 5 0 0,0-2 0 16,1 4 0-16,-3-2 0 0,4 5 0 0,-8-3 0 15,4 4 0-15,-1 1 0 0,1-2 0 0,-4 3 0 16,1 0 0-16,2 1 0 0,-4 1 0 0,6 3 0 16,2 0 0-16,-3 1 0 0,5-1 0 0,-4 1 0 15,3 5 0-15,1-7 0 0,4 9-136 0,2-3-644 16,-1 0-433-16,4 0-1314 0,4 1 582 0</inkml:trace>
  <inkml:trace contextRef="#ctx0" brushRef="#br0" timeOffset="53884.04">8365 9643 51 0,'-5'6'543'0,"4"-2"-5"15,-2 0 19-15,2-1 12 0,-4-1 13 0,5-2-50 16,-5 5-46-16,5-5-50 0,0 0-50 0,-7 1-59 0,7-1-106 15,-5 3-129-15,5-3-185 0,-6 1-199 0,6-1-531 16,0 0-891-16,0 0 394 0</inkml:trace>
  <inkml:trace contextRef="#ctx0" brushRef="#br0" timeOffset="60816.87">3454 14121 56 0,'0'0'197'0,"1"-6"20"15,-1 6 5-15,0 0 6 0,-1-6 8 0,1 6 8 16,1-4 11-16,-1 4 3 0,3-2 11 0,-3 2 15 0,-3-6 3 16,3 6 14-16,0 0-3 0,0 0-4 15,0 0-7-15,0-5-9 0,0 5-12 0,0 0-17 16,0 0-23-16,0 0-17 0,0 0-12 0,0 0 3 15,0 0-4-15,0 0-15 0,7 11-9 0,-7-5-10 16,1 0-6-16,3 1-7 0,-2-1-21 0,5 2-3 16,-3 0-4-16,2 0-13 0,-1 1-6 0,3-2 1 15,-1-1-5-15,2 1-20 0,0-2 17 0,1-2-15 16,1 0 10-16,-1-1 2 0,3-2 1 0,3 0-12 16,0-1 9-16,-3 0-9 0,7-5-29 0,-9 2-52 15,7-1 0-15,-1-3 0 0,2 1 0 0,-1-3 0 16,-4-2 0-16,3 1 0 0,-5 2 0 0,1-2 0 0,-3 4 0 15,1-1 0-15,-4 1 0 0,2 4 0 16,-5-1 0-16,2 1 0 0,0 0 0 0,0 2 0 16,0 0 0-16,-6 1 0 0,11 7 0 0,-8-2 0 0,5 3 0 15,-3 1 0-15,4-2 0 0,0 3 0 0,-4-2 0 16,7 0 0-16,-6 1 0 0,3-1 0 16,0-1 0-16,4-1 0 0,-3 0 0 0,0-2 0 15,2-2 0-15,-1 1 0 0,1-2 0 0,0-1 0 16,-1-3 0-16,3 1 0 0,-3-3 0 0,1-1 0 0,1 1 0 15,3-4 0-15,1-1 0 0,-4 2 0 0,-2-1 0 16,-2 0 0-16,0 0 0 0,1 5 0 16,-2-1 0-16,1-2 0 0,-3 4 0 0,2 1 0 15,-2 1 0-15,-2 0 0 0,-4 1 0 0,12 1 0 16,-5 2 0-16,-3-2 0 0,0 2 0 0,2 1 0 0,-2 2 0 16,3-3 0-16,1-1 0 0,0 2 0 0,-3-3 0 15,3 0 0-15,2 0 0 0,-1 1 0 16,4-2 0-16,1-2 0 0,0 0 0 0,-4-3 0 0,3 4 0 15,0-3 0-15,-3 0 0 0,2 0 0 16,-1-1 0-16,-3 2 0 0,1-6 0 0,-3 6 0 0,2 0 0 16,-2 1 0-16,-1 0 0 0,0-1 0 15,-1 0 0-15,-4 3 0 0,4-3 0 0,-4 3 0 0,0 0 0 16,0 0 0-16,0 0 0 0,0 0-1366 16,-10 12-1478-16,5-7 654 0</inkml:trace>
  <inkml:trace contextRef="#ctx0" brushRef="#br0" timeOffset="62134.86">11342 14044 182 0,'-5'-4'229'0,"1"2"-7"16,-4-2-2-16,3 2 3 0,-1 0 0 0,-2-1-2 15,-1 0-1-15,0-1 2 0,-1 0 15 0,-2 1 10 16,1-1 4-16,2 1-9 0,-4-1 19 0,-1 0 1 16,3 1 5-16,-5 1 2 0,6-1 9 0,-2 0-7 15,1 0 0-15,1 1 7 0,2-1-1 0,2 1-2 16,-1 0 11-16,4 0-12 0,-1 0-18 0,1 0-13 16,3 2-9-16,0 0-19 0,5-8-18 0,2 6-1 15,7-2-10-15,4 2-3 0,11-1-9 0,4-1-75 0,7 4-99 16,10-4 0-16,6 1 0 0,1 3 0 15,9 3 0-15,-1-3 0 0,24-3 0 0,-25 3 0 16,3-2 0-16,0 1 0 0,24 1 0 0,-30 0 0 16,-3 0 0-16,2-3 0 0,-2 4 0 0,-2-3 0 0,-7 0 0 15,-9 1 0-15,-4-5 0 0,-1 5 0 16,-6-3 0-16,-7 3 0 0,-6 1 0 0,2-3 0 16,-8 1 0-16,2-1 0 0,-6 1 0 0,3 1 0 0,-4 0 0 15,-5 1 0-15,4-1 0 0,-4 1 0 0,0 0 0 16,0 0 0-16,0 0 0 0,-27 5 0 15,9 1 0-15,2-2 0 0,-5 3-514 0,-7 3-119 16,-1-3-541-16,-3 0-1273 0,0 0 563 0</inkml:trace>
  <inkml:trace contextRef="#ctx0" brushRef="#br0" timeOffset="62448.91">11682 14094 283 0,'-31'3'323'0,"-1"1"36"0,13-2 20 0,-3-1 31 0,4 0 15 16,7-1 14-16,-1 3 12 0,3-6-7 0,2 3 0 15,2-1-6-15,2-1-16 0,3 2-7 0,0-6-11 16,5 0-19-16,3 2-10 0,3 0-15 0,10-5-26 16,6 3-22-16,5-3-19 0,3 2-15 0,19 3-60 15,0-1-218-15,-4 1 0 0,2-1 0 0,3 3 0 16,0 1 0-16,0 0 0 0,1 1 0 16,-5 0 0-16,3 0 0 0,-18 0 0 0,2-2 0 0,-1 2 0 15,-5 0 0-15,0 2 0 0,0-4 0 0,-3 1 0 16,-7 2 0-16,-3-1 0 0,-6-1 0 0,2 0 0 15,-6 1 0-15,-2 0 0 0,0-1 0 0,2 1 0 16,-5-2 0-16,-4 2 0 0,9-1 0 0,-9 1 0 16,8 0 0-16,-8 0 0 0,10 0 0 0,-8 3 0 15,-2-3 0-15,7 5 0 0,-3-3 0 0,-3 0 0 16,-1 2 0-16,4-1 0 0,-4 4-51 0,0-3-599 0,1 1-96 16,-2-2-378-16,1 3-1218 0,0-3 538 0</inkml:trace>
  <inkml:trace contextRef="#ctx0" brushRef="#br0" timeOffset="64081.78">17375 14181 277 0,'0'0'336'16,"5"-5"-3"-16,-5 5 8 0,3-3 8 0,2-1 0 15,-4-1 3-15,-1 2-6 0,0 3 9 0,1-4-12 16,-1 4-11-16,2-3-13 0,-2 3-15 0,0 0-14 0,0 0-9 16,0 0-8-16,0 0-13 0,0 0-18 0,13 4-6 15,-9-1-9-15,-1 0-6 0,4 2-7 0,0 1-1 16,-2-2-21-16,1 0-9 0,3 2-10 16,-1 0-5-16,3 0-19 0,5 0-4 0,-3-1-11 0,0 2-4 15,6-2-6-15,1 1-124 0,10 0 0 0,-3-2 0 16,2-2 0-16,-1-2 0 0,3 0 0 15,3 0 0-15,-8 0 0 0,2-3 0 0,3-3 0 0,0-2 0 16,-3 0 0-16,4-3 0 0,-4-1 0 0,1-1 0 16,-5-2 0-16,3 1 0 0,-3 1 0 0,-6 3 0 15,1 1 0-15,-3-1 0 0,-4 4 0 16,0 2 0-16,-3 0 0 0,1 1 0 0,-1 2 0 16,-4 1 0-16,3 2 0 0,-2 4 0 0,-2-2 0 0,5 6 0 15,-5-1 0-15,2 1 0 0,2 1 0 0,-2 0 0 16,5 2 0-16,-1 1 0 0,5-2 0 0,-2 0 0 15,4-1 0-15,2-4 0 0,-3 3 0 0,6-5 0 16,7 3 0-16,-8-5 0 0,7-1 0 0,0-1 0 16,-6-1 0-16,6-3 0 0,1-5 0 0,-1 2 0 15,-1-4 0-15,-1 2 0 0,-2-1 0 0,3-1 0 16,-8-1 0-16,3-7 0 0,4 4 0 0,-9 3 0 16,1 0 0-16,0 3 0 0,-4 2 0 0,0 0 0 15,-5 0 0-15,0 2 0 0,0 1 0 0,0 2 0 16,-4-1 0-16,3 2 0 0,-8 0 0 0,10 4 0 15,-5-1 0-15,-1 1 0 0,1 1 0 0,-1 1 0 0,5-1 0 16,-4 2 0-16,4-1 0 0,0 2 0 0,1 0 0 16,2-3 0-16,5 2 0 0,-2 1 0 0,2-1 0 15,0-4 0-15,4 0 0 0,-2-1 0 0,1 0 0 16,3-1 0-16,4-4 0 0,1 1 0 0,0-2 0 16,-7 1 0-16,4-5 0 0,2-1 0 0,-1 1 0 15,-5-1 0-15,5-3 0 0,1 0 0 0,-2 1 0 16,-6 3 0-16,0-1 0 0,6 1 0 15,-10 1 0-15,-4 3 0 0,0 0 0 0,3 4 0 16,-8-2 0-16,6 2 0 0,-6 2 0 0,2-1 0 0,-3 0 0 16,3 5 0-16,-3-2 0 0,5 0 0 0,-5 2 0 15,6 1 0-15,-5-3 0 0,4 4 0 16,0 1 0-16,2-3 0 0,-1 1 0 0,3 0 0 0,3-1 0 16,-2 3 0-16,-1-4 0 0,3-1 0 0,2 0 0 15,-1-1 0-15,0-3 0 0,1-2 0 0,-1 0 0 16,12-4 0-16,-5-1 0 0,2-2 0 15,2 1 0-15,-2-2 0 0,1 2 0 0,-1 0 0 0,-1 0 0 16,-6 5 0-16,0-2 0 0,1 1 0 0,-3-1 0 16,2 4 0-16,-2 1 0 0,-4-1 0 0,-1 0 0 15,2 1 0-15,-6 1 0 0,4 0 0 0,0 0 0 16,-3 2 0-16,-2 0 0 0,3 0 0 0,-1-1 0 16,-1 0 0-16,5 0 0 0,-2 0 0 0,1-1 0 15,0 2 0-15,-2-2 0 0,8-1 0 0,-6 0 0 16,6 0 0-16,0-1 0 0,-2-2 0 0,-3 3 0 15,0-2 0-15,4 1 0 0,-5-1 0 0,-2-1 0 16,1 2 0-16,-2-1 0 0,0 1 0 0,-2 0 0 16,0 1 0-16,-5-2 0 0,-3 2 0 0,9 3 0 15,-4-2 0-15,-1 3 0 0,-1-1 0 0,-3-3 0 16,2 4 0-16,-2 2 0 0,3-1 0 0,-2 0 0 16,-1-1 0-16,1 0 0 0,-1 1-474 0,4 0-813 15,0 1-1393-15,1-1 617 0</inkml:trace>
  <inkml:trace contextRef="#ctx0" brushRef="#br0" timeOffset="66982.2">4805 15199 174 0,'-8'-7'479'0,"2"-2"8"0,-1 3 12 16,4 1-2-16,0 1-13 0,-1 1-24 0,-1 0-31 15,5 3-39-15,0-4-25 0,0 4 3 0,0 0-2 16,0 0-6-16,9 11-26 0,-1-1-12 15,0-1-15-15,2 0-4 0,0 6-20 0,4 0-17 0,4 5-12 16,3-1-23-16,-4-7-11 0,10 6-15 0,-3-1-97 16,4-3-108-16,3-2 0 0,5-3 0 0,-3 0 0 15,4-4 0-15,1-5 0 0,2-5 0 16,14 0 0-16,-6-4 0 0,-8-2 0 0,-2 2 0 16,13-9 0-16,-16 6 0 0,2-3 0 0,-3-2 0 0,1-1 0 15,8-8 0-15,-11 4 0 0,1 3 0 0,-4 1 0 16,-1 0 0-16,-3 1 0 0,1 4 0 15,-7 3 0-15,-1 2 0 0,1 3 0 0,-7 3 0 16,3 2 0-16,-3 2 0 0,0 1 0 0,1 1 0 0,4 4 0 16,-5 1 0-16,6 2 0 0,-2 2 0 0,0-1 0 15,0-1 0-15,5 5 0 0,3-3 0 16,1-2 0-16,3 3 0 0,0-2 0 0,0-3 0 0,4 0 0 16,0-3 0-16,1-3 0 0,3-1 0 0,0-1 0 15,0-2 0-15,-1 0 0 0,5-3 0 0,-2-3 0 16,16-1 0-16,-18-3 0 0,3-2 0 0,-1-2 0 15,-3 2 0-15,4 0 0 0,-2-2 0 0,-3 2 0 16,-2 2 0-16,-2 1 0 0,0 3 0 0,-10 3 0 16,1 1 0-16,-2 1 0 0,1 3 0 0,-1 0 0 15,-4 6 0-15,3 1 0 0,-4 0 0 0,3 3 0 16,-2 0 0-16,5 5 0 0,-4-2 0 0,-1-1 0 16,0 2 0-16,7 1 0 0,0 0 0 0,1-3 0 15,-5-4 0-15,5 6 0 0,2-4 0 0,1-1 0 16,-1-1 0-16,2-2 0 0,-5-5 0 0,10 0 0 15,-1-2 0-15,-1-3 0 0,2 1 0 0,-1-3 0 16,-2-3 0-16,2 1 0 0,1-3 0 0,-4-2 0 16,8 0 0-16,-3-2 0 0,-2 2 0 0,2 1 0 15,-1-2 0-15,-1 6 0 0,-2-1 0 0,-2 4 0 16,-7 1 0-16,-1-1 0 0,-2 4 0 0,-3 4 0 16,4-1 0-16,-3 2 0 0,-2 1 0 0,0 0 0 15,2 4 0-15,1-1 0 0,-2 2 0 0,0 0 0 16,1-1 0-16,-1 1 0 0,1-2 0 0,2 0 0 15,0-1 0-15,9 3 0 0,-5-5 0 0,-2-2 0 16,13 3 0-16,0-4 0 0,3-3 0 0,-2 0 0 16,0-3 0-16,3-2 0 0,1 0 0 0,-1 0 0 15,1-2 0-15,12-5 0 0,-13 5 0 0,0-2 0 0,1 1 0 16,-1-4 0-16,0 1 0 0,-4 4 0 16,1-2 0-16,-8 2 0 0,-3 4 0 0,-3-1 0 15,2 3 0-15,-7 1 0 0,0 0 0 0,0 0 0 16,-4 1 0-16,0 4 0 0,-3-2 0 0,2 3 0 0,-2 1 0 15,1-4 0-15,-2 3 0 0,2 0 0 16,-3 0 0-16,5-1 0 0,3 1 0 0,-4-1 0 0,5-2 0 16,3 4 0-16,2-1 0 0,9-3 0 15,-7 1 0-15,5-6 0 0,4 5 0 0,-2-2 0 0,-6-2 0 16,10-4 0-16,-3 3 0 0,-2-6 0 0,-9 5 0 16,2-1 0-16,-1 0 0 0,-1-4 0 0,1 5 0 15,-1-6 0-15,-5 4 0 0,-4 0 0 0,1 2 0 16,-3 1-46-16,-1-2-1312 0,-3 2-1471 15,-3 2 651-15</inkml:trace>
  <inkml:trace contextRef="#ctx0" brushRef="#br0" timeOffset="67116.85">9573 15363 5627 0,'-9'0'164'0,"4"0"58"0,-4 0 65 0,4-1 4 15,5 1-72-15,-12-3-58 0,6 1-69 0,6 2-103 0,-9 2-136 16,9-2-215-16,-13 1-729 0,13-1-1181 0,-10 2 523 15</inkml:trace>
  <inkml:trace contextRef="#ctx0" brushRef="#br0" timeOffset="70949.45">25447 12838 354 0,'-14'-9'416'0,"0"0"13"16,4 0-1-16,1 5-7 0,2-1-14 0,-3-4-12 16,5 7-9-16,0 0-10 0,1-3-21 0,4 1-20 15,-4 0-14-15,4 4-14 0,8-4 3 0,0 0-8 16,4 2-30-16,8-3-1 0,6 1-26 0,8 1-15 15,3-1-12-15,15 0-27 0,6-1-11 0,-4 3-23 16,9 0-19-16,-3 2-5 0,4-3-21 0,-5 2-8 16,-8-2-8-16,-13 2-14 0,-2-2 2 0,0 0-9 15,-7 2-17-15,-2-1-55 0,-11 0-3 0,-4 2 0 16,-5 0 0-16,-1-3 0 0,-6 3 0 0,5 0 0 16,-5 0 0-16,0 0 0 0,0 0 0 0,-25 6 0 0,18-2 0 15,0 2 0-15,-4 1 0 0,3 2 0 16,0 0 0-16,0 7 0 0,3-1 0 0,0 2 0 15,1 2 0-15,4 6 0 0,1 3 0 0,2 2 0 0,2-2 0 16,-1 7 0-16,2 11 0 0,-2-1 0 16,4 2 0-16,1-1 0 0,-7 1 0 0,3 3 0 15,-5 3 0-15,-2-1 0 0,2 2 0 0,-2-4 0 0,0 2 0 16,-2 0 0-16,0 1 0 0,1-1 0 16,3 1 0-16,1 1 0 0,-2-2 0 0,3 1 0 0,-1-3 0 15,3-2 0-15,-4-12 0 0,3 9 0 16,0-10 0-16,1-3 0 0,-1-2 0 0,1-2 0 0,0-2 0 15,-6-4 0-15,2 1 0 0,2-5 0 0,0-2 0 16,-2-4 0-16,0-1 0 0,0 0 0 0,0-1 0 16,0-1 0-16,0-1 0 0,0-2 0 0,0 0 0 15,0 0 0-15,-2 0 0 0,0 2 0 0,2-4 0 16,-4 1 0-16,1 1 0 0,-5 1 0 0,-2-3 0 16,5 1 0-16,-4 0 0 0,-3-2 0 0,1-1 0 15,-6 3 0-15,-3 0 0 0,-7 0 0 0,-3-3 0 16,-2-1 0-16,-1 3 0 0,-4-2 0 0,3-1 0 15,-3 2 0-15,-2 0 0 0,2-3 0 0,3-2 0 16,-1 4 0-16,3-1 0 0,4 1 0 0,0-3 0 16,6-1 0-16,8 2 0 0,1 0 0 0,3 0 0 0,1 0 0 15,5-2 0-15,4 2 0 0,-8-4 0 16,6 2 0-16,2 2 0 0,2-8 0 0,1 0 0 16,6 1 0-16,-4 0 0 0,3-1-1366 0,1 1-1478 15,2-1 654-15</inkml:trace>
  <inkml:trace contextRef="#ctx0" brushRef="#br0" timeOffset="72999.09">27013 13430 213 0,'4'-8'418'0,"-1"-1"18"0,1 3-15 0,6-1-9 16,-8 2-29-16,1 1-28 0,1 2-25 0,-2-1-33 16,-2 3-17-16,6-1-5 0,-6 1-27 0,0 0-12 0,0 0-11 15,0 11-19-15,-2-5-20 0,-2-1-9 0,1 1-5 16,-3 0-9-16,0 1-3 0,0-2-4 16,-3 0 0-16,-1-1-8 0,0 0 7 0,-3-3-11 0,1-1 9 15,0-1-3-15,-4-4 1 0,-1-6-7 0,2 1 1 16,-1-4 6-16,-1-6-12 0,-1 1-1 0,4-4-3 15,0-3-10-15,3 1-3 0,-1 0 7 0,3-2-14 16,3 0-73-16,1-1-42 0,1-2 0 16,-1 2 0-16,2 9 0 0,1-8 0 0,2 8 0 0,2 4 0 15,-2 3 0-15,3 2 0 0,1 1 0 0,-1 5 0 16,3-2 0-16,-1 5 0 0,2-1 0 0,5 5 0 16,-2 1 0-16,5 6 0 0,-2 5 0 0,5 5 0 15,-1 8 0-15,2 0 0 0,-4 5 0 0,7 10 0 16,-3 3 0-16,-6 1 0 0,1 3 0 0,-3 0 0 15,2 1 0-15,-6-2 0 0,-2-2 0 0,-2-3 0 16,-4-8 0-16,-1-1 0 0,-3-3 0 0,-4 3 0 16,-2 0 0-16,-1-2 0 0,0-2 0 0,1-3 0 15,-7-2 0-15,0-1 0 0,0-4 0 0,-1-3 0 16,3-4 0-16,3-3 0 0,2-7 0 0,-2 0 0 16,3-4 0-16,-1-4 0 0,4-2 0 0,-2-3 0 15,4-5 0-15,0-5 0 0,1-7 0 0,4-1 0 16,4 0 0-16,3-1 0 0,-2-2 0 0,3 8 0 15,5-3 0-15,-1 8 0 0,1 3 0 0,2 0 0 16,0 3 0-16,2 3 0 0,2 1 0 0,3 4 0 16,-3 2 0-16,3 3 0 0,-1 1 0 0,-3 4 0 0,4 0 0 15,2 6 0-15,-7-2 0 0,2 5 0 16,-1-6 0-16,-4 5 0 0,1-6 0 0,-6 1 0 16,6 5 0-16,-7-7 0 0,3 6 0 0,-5-6 0 0,0 1 0 15,-2-4 0-15,2-1 0 0,-2 2 0 16,0-2 0-16,0-1 0 0,1-3 0 0,-5 0 0 15,15-5 0-15,-7-3 0 0,-1 0 0 0,5-4 0 16,-1 0 0-16,0-2 0 0,3 0 0 0,-2 1 0 0,-6 4 0 16,4-1 0-16,-1 2 0 0,0 0 0 0,1 2 0 15,-3-1 0-15,-1 5 0 0,2-1 0 0,-2 3 0 16,2 1 0-16,0 2 0 0,-2 2 0 0,-1 0 0 16,3 2 0-16,-3 1 0 0,1 0 0 0,-1 2 0 15,2 0 0-15,0-2 0 0,-2 0 0 0,3 1 0 16,-3 0 0-16,-1-2 0 0,1-2 0 15,-2-3 0-15,1 1 0 0,2-3 0 0,-6 0 0 0,10-4 0 16,-1-1 0-16,-1-3 0 0,-2-1 0 0,3-4 0 16,4 2 0-16,-3-4 0 0,-1-3 0 0,3 3 0 15,-2-1 0-15,0 2 0 0,0 6 0 16,-1-1 0-16,0 2 0 0,-1 2 0 0,-1 2 0 0,0 3 0 16,-1 0 0-16,1 2 0 0,0 2 0 0,2 4 0 15,-4-1 0-15,3 2 0 0,2 5 0 0,-1-6 0 16,-1 2 0-16,2 2 0 0,4-2 0 0,-2-3 0 15,2-2 0-15,-1-2 0 0,6 1 0 0,-3-4 0 16,4 0 0-16,-3-4 0 0,3 0 0 0,-3-6 0 16,0 2 0-16,2-3 0 0,-5-3 0 0,3 0 0 15,2-8 0-15,-5-2 0 0,-1-2 0 0,1 3 0 16,-1-6 0-16,-3-1 0 0,-1-1 0 0,0-5 0 16,-1 7 0-16,-2 2 0 0,-4 8 0 0,1 1 0 15,-2 6 0-15,-1-1 0 0,2 5 0 0,-4 2 0 16,4 5 0-16,-2 1 0 0,0 0 0 0,-7 21 0 0,3-2 0 15,-1 10 0-15,0 5 0 0,7 2 0 0,-5 11 0 16,0 4 0-16,2 2 0 0,1 0 0 16,0 4 0-16,4-3 0 0,-3-1 0 0,2-2 0 15,1-2 0-15,1 1 0 0,-4-14 0 0,0 9 0 0,-1-14 0 16,0 2 0-16,0-3 0 0,0-5 0 16,1-8 0-16,-2-4 0 0,2-2 0 0,-3-5 0 15,1-2 0-15,-1-1 0 0,2-3 0 0,0 0 0 16,-12-14 0-16,7-2-172 0,-2-4-336 0,-3-9-63 0,7-3-67 15,-6-20-413-15,4-5-1138 0,5-1 504 0</inkml:trace>
  <inkml:trace contextRef="#ctx0" brushRef="#br0" timeOffset="73201.25">28067 13565 3011 0,'6'-18'359'0,"-3"4"-63"0,-2 2 6 0,0 0 7 16,1 7-5-16,-2-2-17 0,1 2-34 0,3 2-30 16,0 0-23-16,3 1 5 0,4 2-8 0,0 5-11 15,8 2-8-15,1 1-17 0,5 4-24 0,3 2-5 16,-2 2-10-16,-1 1-23 0,-2 0-7 0,0 2-5 15,-4 1-20-15,-6-3 2 0,-4 0-9 0,-3-2-2 16,-6 3-10-16,-1-1 5 0,-9-1-12 0,-3-4 0 16,-10 6-8-16,-5 0-1 0,-2-5-7 0,-1 0-2 15,-1-3-1-15,1-1-28 0,3-6-14 0,-1-2-44 16,11 0-54-16,5 0-85 0,4-4-124 0,3-1-140 16,3-5-618-16,7 3-1175 0,14-4 520 0</inkml:trace>
  <inkml:trace contextRef="#ctx0" brushRef="#br0" timeOffset="73499.86">29120 13196 5965 0,'-6'-28'349'0,"5"8"-109"15,1 1 12-15,1 2 68 0,-2 1 29 0,1 6-15 0,0 3-43 16,0 1-200-16,1 2-91 0,-1 4 0 0,0 0 0 15,9 16 0-15,-7 2 0 0,5 11 0 0,-2 7 0 16,0 12 0-16,0 6 0 0,-4 1 0 16,6 2 0-16,-5 2 0 0,1-1 0 0,1 0 0 0,-4 1 0 15,1 0 0-15,0-2 0 0,-2 1 0 0,0-7 0 16,-2-2 0-16,2-2 0 0,1-11 0 0,1-3 0 16,-5-5 0-16,2-3 0 0,0-4 0 0,1-4 0 15,0-5 0-15,-2-2 0 0,1-7 0 0,-1-2 0 16,3-1 0-16,-10-7 0 0,7-4 0 0,-2-7-47 15,-5-3-617-15,6-12-76 0,2-12-384 0,-2-2-1216 16,4-5 538-16</inkml:trace>
  <inkml:trace contextRef="#ctx0" brushRef="#br0" timeOffset="74732.2">29142 13515 1040 0,'2'-32'268'0,"0"4"33"0,-4 3 27 16,0 7 38-16,3 1 31 0,-3 5 39 0,2 1 19 16,-2 0 2-16,2 3-35 0,0 1-22 0,0 1-30 15,2 0-27-15,0 4-25 0,3 2-20 0,-5 0-15 16,14 1-22-16,-2 3-31 0,0 2-15 0,5 2-22 15,0 2-26-15,-1 4-17 0,2-3-12 0,-2 4-19 16,0 5-20-16,-7-2-19 0,4-1-29 0,-4 7-45 16,-5-5-6-16,-3 0 0 0,-4 2 0 0,-8 2 0 15,2-5 0-15,-1-1 0 0,-9 0 0 0,2-4 0 16,-5 4 0-16,4-6 0 0,-1-4 0 0,8-1 0 16,-2-1 0-16,4-3 0 0,-1-1 0 0,2-2 0 15,8 1 0-15,-2-7 0 0,5 1 0 0,9-3 0 0,2-3 0 16,10-4 0-16,2-3 0 0,4-4 0 0,14-5 0 15,-3 0 0-15,-13 6 0 0,3-1 0 16,-1 4 0-16,1-1 0 0,-7 3 0 0,2 3 0 16,-10 3 0-16,-3 3 0 0,-3 2 0 0,-2 4 0 0,-3 2 0 15,-5 0 0-15,4 8 0 0,-4-1 0 16,-1 5 0-16,-2 3 0 0,1 1 0 0,-2 2 0 16,-3 1 0-16,4 0 0 0,0 0 0 0,3 0 0 15,0 2 0-15,3-2 0 0,2-2 0 0,4-2 0 0,0 1 0 16,3-4 0-16,4-2 0 0,0-2 0 0,5-3 0 15,-3-4 0-15,2-2 0 0,-1-1 0 16,-6-2 0-16,6-6 0 0,-5 1 0 0,-1-7 0 16,-3-1 0-16,-6-2 0 0,4-7 0 0,-8-1 0 15,-5 1 0-15,0-1 0 0,-8 1 0 0,0 9 0 0,-4-2 0 16,-2 1 0-16,1 7 0 0,-1 2 0 16,1 3 0-16,-2 1 0 0,2 5 0 0,0 3 0 0,5 1 0 15,4 3 0-15,0 2 0 0,0-1 0 16,4 4 0-16,3-3 0 0,3 3 0 0,4-1 0 0,4-2 0 15,3 3 0-15,0-2 0 0,5-2 0 0,3-1 0 16,-2-2 0-16,5-3 0 0,-5-2 0 0,10 2 0 16,-5-4 0-16,-1-1 0 0,7-2 0 15,-12-1 0-15,3-1 0 0,-2-1 0 0,-2 0 0 0,0-2 0 16,-3 0 0-16,-4 3 0 0,2-1 0 0,-4 5 0 16,-2-2 0-16,-1 4 0 0,0 0 0 0,-4 1 0 15,6 7 0-15,-6 0 0 0,-4 1 0 0,3 5 0 16,0 3 0-16,1 2 0 0,-3 0 0 0,3-2 0 15,0 2 0-15,0 1 0 0,3-2 0 0,4-2 0 16,0-1 0-16,-1-4 0 0,1-1 0 0,3 0 0 16,-1-1 0-16,1-5 0 0,4-1 0 0,-2-2 0 15,0-3 0-15,2 2 0 0,-2-5 0 0,4-1 0 16,1-1 0-16,-3-5 0 0,-2 1 0 0,4 0 0 16,-7-3 0-16,4-1 0 0,1-1 0 0,-5 3 0 15,1 0 0-15,-1 4 0 0,-4 1 0 0,2 1 0 16,-2 3 0-16,-1 1 0 0,2 2 0 0,-6 2 0 15,5 6 0-15,-4 1 0 0,-1 0 0 0,2 7 0 16,-4-2 0-16,1 4 0 0,1 0 0 0,-1 2 0 16,1 0 0-16,1 2 0 0,-1-9 0 0,1 0 0 15,1 1 0-15,0-2 0 0,0-2 0 0,1-2 0 0,3-3 0 16,-3 0 0-16,4-2 0 0,0-2 0 16,0-1 0-16,2-4 0 0,3-1 0 0,-3-3 0 15,4-2 0-15,1 0 0 0,-1-3 0 0,2-2 0 16,2-5 0-16,-2-1 0 0,-2 2 0 0,0 7 0 15,-3 0 0-15,-1 4 0 0,0 1 0 0,-3 1 0 0,-2 5 0 16,1-2 0-16,-1 5 0 0,-4 0 0 16,9 7 0-16,-5-1 0 0,-2 1 0 0,1 3 0 15,1 1 0-15,0-1 0 0,3 6 0 0,4-1 0 0,-6-3 0 16,6 1 0-16,1-1 0 0,1-1 0 0,-2-4 0 16,3-1 0-16,-1-2 0 0,1-4 0 0,-1 0 0 15,8-5 0-15,-4-4 0 0,2-2 0 16,4-4 0-16,-10 2 0 0,7-7 0 0,0-1 0 15,-4-4 0-15,-2-3 0 0,2-3 0 0,4-14 0 0,-2-1 0 16,-3-4 0-16,1 1 0 0,-7 1 0 0,-2 13 0 16,-2 3 0-16,-3 9 0 0,-2 4 0 0,2 7 0 15,-3 6 0-15,0 0 0 0,-3 5 0 0,4 1 0 16,-13 19 0-16,8 6 0 0,-1 9 0 0,-1 13 0 16,3 3 0-16,2 2 0 0,2-1 0 0,2 0 0 15,2-1 0-15,1-2 0 0,0-18 0 0,2 2 0 16,-1-3 0-16,0-2 0 0,1-9 0 15,-3-4 0-15,0-4 0 0,-1-1 0 0,0-3 0 0,2-3 0 16,0-5 0-16,-5 2 0 0,10-9 0 0,-4-1 0 16,0-3 0-16,3-5 0 0,2-3 0 0,0-9 0 15,1 2 0-15,-3 3 0 0,5 0 0 16,-3 2 0-16,4 0 0 0,-4 6 0 0,1 4 0 0,1 1 0 16,-3 4 0-16,-2 1 0 0,4 2 0 0,-1 1 0 15,1 2 0-15,-3 1 0 0,-2-1 0 0,-2 2 0 16,-5 0 0-16,5 5-778 0,-5-5-458 0,0 0-1338 15,-19 4 591-15</inkml:trace>
  <inkml:trace contextRef="#ctx0" brushRef="#br0" timeOffset="74882.72">30137 13093 5715 0,'-46'-28'453'0,"14"7"-135"15,10 2-30-15,2 1-25 0,5 5-11 0,6 6-62 16,2-2-42-16,5 4-38 0,1 3-38 0,1 2-53 15,6-2-79-15,-6 2-124 0,12 10-133 0,-10 2-183 16,1 6-629-16,-4 7-1221 0,-5 5 541 0</inkml:trace>
  <inkml:trace contextRef="#ctx0" brushRef="#br0" timeOffset="75882.27">27020 14643 3296 0,'-3'-10'257'0,"1"0"-51"0,-2 1-5 0,2 2 76 0,1-4 42 16,-1-1 13-16,4 3-17 0,-1 0-20 0,-1 1-24 16,2 3-14-16,0 0 9 0,0 2-7 0,-2 3-3 15,0 0 10-15,0 0-6 0,5 15-11 0,-6 3-3 16,-1 1-21-16,0 9-87 0,-3 1-138 0,0 2 0 15,-1 2 0-15,-1-1 0 0,1-1 0 0,3 0 0 16,-2-2 0-16,4-1 0 0,1-4 0 0,0-6 0 16,1-3 0-16,3-4 0 0,1-3 0 0,4-4 0 15,0 0 0-15,1-6 0 0,4-2 0 0,4-5 0 16,-4-4 0-16,4-7 0 0,0-3 0 0,-4-2 0 16,3-2 0-16,-2-3 0 0,2 3 0 0,-3-3 0 15,-4 6 0-15,0 0 0 0,-1 8 0 0,-4 5 0 16,-1 4 0-16,0 1 0 0,-2 0 0 0,1 5 0 15,-3 1 0-15,6 10 0 0,-2 1 0 0,-2 2 0 16,0 6 0-16,4 0 0 0,-1 4 0 0,1 3 0 16,-3-8 0-16,3 0 0 0,0-1 0 0,0 0 0 15,3-1 0-15,-5-5 0 0,1-2 0 0,-1-2 0 16,1-2 0-16,0-1 0 0,0-2 0 0,2-4 0 16,-1-1 0-16,2-6 0 0,-2 1 0 0,3-4 0 15,0-4 0-15,1-2 0 0,1-8 0 0,0 0 0 16,2 1 0-16,-2-2 0 0,6 1 0 0,-2 3 0 15,2-2 0-15,-6 8 0 0,5 4 0 0,-3 1 0 16,2 3 0-16,0 2 0 0,-2 2 0 0,6 4 0 0,-6 2 0 16,6 6 0-16,-2 3 0 0,-1 1 0 15,0 3 0-15,-4 0 0 0,6 6 0 0,-5-3 0 0,0 6 0 16,-3 0 0-16,-3-3 0 0,0-4 0 0,-3 4 0 16,-4 0 0-16,0-2 0 0,0 1 0 0,-4-3 0 15,0-6 0-15,-1 1 0 0,0-2 0 16,1-3 0-16,-1-1 0 0,0-4 0 0,1-1 0 0,4 0 0 15,-7-6 0-15,5-5 0 0,6-3 0 16,-3-5 0-16,7-8 0 0,2 0 0 0,-1-2 0 0,4 0 0 16,6 0 0-16,0-2 0 0,1 3 0 0,1 2 0 15,-3-1 0-15,1 4 0 0,2 0 0 0,-3 0 0 16,2 5 0-16,-3-4 0 0,-1 2 0 0,-2 5 0 16,-2 1 0-16,-2-1 0 0,-1-2 0 0,0 1 0 15,-4 3 0-15,-1 3 0 0,-4-1 0 0,3 2 0 16,-5 1 0-16,2 3 0 0,0 0 0 0,-5 0 0 15,5 5 0-15,0 0 0 0,0 0 0 0,-19 13 0 16,15 2 0-16,-6 2 0 0,-2 5 0 0,2 8 0 16,1 2 0-16,0 3 0 0,4 0 0 0,-4 17 0 15,4-17 0-15,1-1 0 0,2 16 0 0,-1-2 0 16,4-16 0-16,5 2 0 0,-3-3 0 0,3-3 0 16,6-1 0-16,-3-4 0 0,2-9 0 0,6 0 0 15,-4-3 0-15,1-8 0 0,2 1 0 0,3-2 0 16,1-4 0-16,1-4 0 0,3-6 0 0,-2-4 0 15,-4-3 0-15,-1-4 0 0,-5-4 0 0,-1-9-1366 16,1 3-1478-16,-7-1 654 0</inkml:trace>
  <inkml:trace contextRef="#ctx0" brushRef="#br0" timeOffset="76017.05">28039 14518 32 0,'-17'-2'472'16,"2"1"17"-16,2 1 6 0,0 0 23 0,2 0 27 15,-1 1 18-15,7 1 4 0,4-1-19 0,1-1-27 16,0 0-39-16,18 10-40 0,-3-3-47 0,16-3-33 15,2 1-34-15,4 1-54 0,15-2-85 0,1-5-100 16,-2 10-151-16,-12-7-176 0,-4 1-231 0,16-5-622 16,-11 1-1181-16,-1 0 522 0</inkml:trace>
  <inkml:trace contextRef="#ctx0" brushRef="#br0" timeOffset="76448.81">29194 14568 4630 0,'19'-13'528'0,"-1"3"-260"15,0 1-14-15,0-2 72 0,4-4 80 0,-4 4-7 16,-4 1-40-16,-4-3-42 0,0 3-47 0,-5 3-5 16,-1-4-96-16,-3 4-169 0,-1-1 0 0,-3-2 0 15,-6 5 0-15,-5 0 0 0,-3 0 0 0,-5 2 0 16,-6 5 0-16,-3 0 0 0,3 4 0 0,0 0 0 15,1 3 0-15,1 1 0 0,9 2 0 0,3-2 0 16,-3 4 0-16,8 3 0 0,-1 1 0 0,10-2 0 16,-1 2 0-16,2 2 0 0,9-2 0 0,6 5 0 15,0 1 0-15,5-3 0 0,0 0 0 0,4 1 0 16,-4-1 0-16,1 0 0 0,-1-2 0 0,0 0 0 16,-3 0 0-16,-4-3 0 0,-5-2 0 0,0 2 0 15,-5-3 0-15,1-2 0 0,-2 1 0 0,-5 0 0 16,-1-5 0-16,-4 4 0 0,-2-3 0 0,-1-2 0 15,-8 1 0-15,-1-2 0 0,-10-3 0 0,2-1 0 16,-3-2 0-16,-5-2 0 0,4 0 0 0,-5-1 0 16,4-3 0-16,0-2 0 0,2 1 0 0,1-1 0 15,11 2 0-15,1-1 0 0,1 1 0 0,6-3 0 16,6-5 0-16,-1 4 0 0,12-7 0 0,1-1 0 16,8-3-1366-16,9-2-1478 0,15-4 654 0</inkml:trace>
  <inkml:trace contextRef="#ctx0" brushRef="#br0" timeOffset="76784.35">29575 14543 4490 0,'5'-6'439'0,"5"2"-135"0,-6-3 79 15,1 0 66-15,-2 3 0 0,1-2-23 0,0 1-71 16,2 1-56-16,3-2-46 0,2 3-7 0,11-1-148 0,-4 1-98 16,1 2 0-16,11 1 0 0,-2-2 0 0,4 4 0 15,-11-2 0-15,7 3 0 0,1-2 0 16,-11-2 0-16,-2 2 0 0,-6-1 0 0,3 0 0 15,-5-1-288-15,-2-2-149 0,-2 2-1 0,-1-1 16 0,-3 2 40 16,0 0 41-16,-11-7 63 0,2 6 67 16,-1-1 73-16,1 2 71 0,-5-1 66 0,1 0 48 15,1 2 51-15,-4 2 53 0,2-1 54 0,-4 3 50 16,8 2 27-16,-3-1 27 0,-1 3 17 0,0 4 22 16,3 0 7-16,-1 4 0 0,3-1-83 0,4-1-272 0,-4 11 0 15,4-1 0-15,0 0 0 0,-3 1 0 16,7-1 0-16,2-1 0 0,-1-3 0 0,8 2 0 15,-8 2 0-15,1-8 0 0,4 0 0 0,-1-5 0 16,-1 4 0-16,-2-2 0 0,2-3 0 0,-5-2 0 0,1 1 0 16,0-4 0-16,-6 0-293 0,2-2-434 0,-6 2-469 15,-1 0-1295-15,2-2 574 0</inkml:trace>
  <inkml:trace contextRef="#ctx0" brushRef="#br0" timeOffset="76932.32">29635 14947 3117 0,'-11'4'-65'0,"0"-1"101"16,-1 1 74-16,1-4 72 0,1 1 67 0,4 0 73 0,-1-1 55 15,2 1 40-15,5-1 21 0,-9 0 10 0,9 0-3 16,-9-2-14-16,9 2-10 0,0 0-19 0,0 0-17 15,17-6-28-15,-4 5-238 0,5-3-119 16,3 1 0-16,6 0 0 0,5-1 0 0,5 3 0 16,-2-1 0-16,-1-3 0 0,-2 0 0 0,1 0 0 0,3 1 0 15,-4-3 0-15,0 0 0 0,0-4 0 16,-4-3-508-16,2-1-773 0,4-3-1387 0,-4 1 613 0</inkml:trace>
  <inkml:trace contextRef="#ctx0" brushRef="#br0" timeOffset="77467.97">30366 14686 213 0,'4'-10'389'15,"1"-1"45"-15,-1 3 30 0,-4-4 61 0,0 4 54 16,4-2 38-16,-4-2 17 0,-4 5 3 0,4 3-25 16,-1 0-40-16,1 0-6 0,0 4-21 0,0 0-21 15,0 0-33-15,6 13-102 0,-5 0-389 0,2 2 0 16,-1 3 0-16,1 0 0 0,0 11 0 0,-2-1 0 16,1 0 0-16,0 0 0 0,-1 1 0 0,-1 2 0 15,0-4 0-15,0 1 0 0,-4-2 0 0,3-1 0 16,0-6 0-16,-2-4 0 0,-1 0 0 0,0-4 0 15,-2-2 0-15,2 0 0 0,0-3 0 0,3-2 0 16,-3-3 0-16,4-1 0 0,0 0 0 0,-9-10 0 16,5 2 0-16,4-3 0 0,-1-8 0 0,1-8 0 15,1-4 0-15,3-3 0 0,4-13 0 0,-2-3 0 16,1 0 0-16,0-2 0 0,1 0 0 0,1 3 0 16,-1 16 0-16,2-2 0 0,-3 3 0 0,5 6 0 15,-2-1 0-15,2 2 0 0,-1 10 0 0,1 0 0 16,-1 4 0-16,8-3 0 0,-2 5 0 0,1 0 0 15,1 6 0-15,8-1 0 0,1 3 0 0,-6 3 0 16,-2 3 0-16,-1 1 0 0,1 5 0 0,-3-3 0 16,5 7 0-16,-10 0 0 0,-3 0 0 0,-2 2 0 15,-4 2 0-15,-3-1 0 0,-3 1 0 0,-2 0 0 16,-8 5 0-16,-5-2 0 0,-1-3 0 0,1 4 0 16,-11-5 0-16,1-3 0 0,4 0 0 0,-6-4 0 15,7 0 0-15,5-1 0 0,-1-2 0 0,2 0 0 16,6 0 0-16,3-3 0 0,-1 2 0 0,4-2 0 15,0-2 0-15,3 5 0 0,4-1 0 0,6 2 0 16,1-2 0-16,6 1 0 0,12 5 0 0,1-2 0 16,4 0 0-16,4-1 0 0,1-1 0 0,-3-2 0 0,0 2 0 15,1-2 0-15,-1-1 0 0,-2-1 0 16,-11-2 0-16,-3-1 0 0,1 0 0 0,-7 0 0 16,-1 0 0-16,-2 0 0 0,-5 3 0 0,-6-1-495 0,-2 3-788 15,-3 2-1390-15,-8 5 616 0</inkml:trace>
  <inkml:trace contextRef="#ctx0" brushRef="#br0" timeOffset="78999.3">28803 15775 3677 0,'-20'-23'323'0,"-1"-2"-139"15,5-2-27-15,-1 0 31 0,3-3 56 0,2 3 23 16,2 0 0-16,1-2-33 0,6 4-28 16,1 6-7-16,4 2 5 0,3-1-14 0,3 3-15 15,4 3-3-15,-2-2-16 0,7 4 6 0,-2 3-7 0,4 4-15 16,8 2-7-16,-8 2-9 0,2 4 3 0,-1 2-12 16,6 6-2-16,-6 5-11 0,1 2-14 0,-6 5-5 15,-5-3-77-15,-1 3-6 0,-4 2 0 16,-6 0 0-16,2 2 0 0,-4-4 0 0,-3-1 0 0,3-5 0 15,-3 1 0-15,0-3 0 0,1-5 0 0,1-2 0 16,3-1 0-16,-3-4 0 0,3-1 0 0,-1-1 0 16,2-3 0-16,0 0 0 0,0 0 0 0,23-13 0 15,-16 3 0-15,4-3 0 0,3 0 0 0,3-8 0 16,2 2 0-16,-9 2 0 0,8-1 0 0,-5 1 0 16,0 5 0-16,0 1 0 0,-3 2 0 0,-1 1 0 15,-2 0 0-15,3 4 0 0,-5 2 0 16,3 2 0-16,1 4 0 0,-3 2 0 0,0 0 0 0,2 5 0 15,-3 1 0-15,0 3 0 0,1 2 0 0,-2 0 0 16,2-1 0-16,-4-5 0 0,3 5 0 0,-3-5 0 16,3-1 0-16,-1-2 0 0,4-1 0 0,-2-3 0 15,1-4 0-15,0 0 0 0,5-4 0 0,-1-2 0 16,5-3 0-16,-1-2 0 0,-3-2 0 0,4-6 0 16,-3 2 0-16,1 2 0 0,0-1 0 0,0 2 0 15,0 1 0-15,-2 2 0 0,-1-1 0 0,-2 5 0 16,-2 3 0-16,0 1 0 0,2 1 0 0,-4 3 0 15,4 1 0-15,-4 2 0 0,4 4 0 0,-5 2 0 16,0 1 0-16,-3 4 0 0,3-1 0 0,-4 0 0 16,1-1 0-16,2-1 0 0,-2 0 0 0,2-1 0 15,-1-1 0-15,3-2 0 0,-1-3 0 0,1-1 0 16,2-1 0-16,-1-3 0 0,7 1 0 0,4-7 0 16,-3 1 0-16,1-2 0 0,1-3 0 0,0-1 0 15,2 1 0-15,-5-1 0 0,4 2 0 0,-4-3 0 16,2 5 0-16,-2-5 0 0,-4 6 0 0,3 2 0 15,-6 1 0-15,1 2 0 0,0 1 0 0,1 0 0 16,-4 2 0-16,0 3 0 0,-2 1 0 0,1 0 0 16,2 5 0-16,-5-4 0 0,2 3 0 0,1 0 0 15,-3 0 0-15,1-1 0 0,3 0 0 0,1-3 0 16,-1 0 0-16,1-1 0 0,4 0 0 0,-1-3 0 16,-3-1 0-16,6-1 0 0,-2-1 0 0,3-2 0 15,-5-3 0-15,-3 1 0 0,0-4 0 0,-1-1 0 16,-3-1 0-16,2-1 0 0,-7-5 0 0,1 1 0 15,-5-2 0-15,-1 1 0 0,0 3 0 0,1 1 0 16,-1 1 0-16,2 4 0 0,2 0 0 0,2 2 0 16,-1 2 0-16,2 1 0 0,3 3 0 0,0 0 0 15,0 0 0-15,0 0 0 0,24 6 0 0,-4-1 0 16,8 2 0-16,6-1 0 0,2 1 0 0,15-1 0 16,-14-2 0-16,2-3 0 0,12 1 0 0,-14 1 0 15,0-2 0-15,-3 1 0 0,-3-5 0 0,-3 4 0 16,-11-1 0-16,-3-1 0 0,-3 1 0 0,-6 1 0 15,1 0 0-15,-4 1 0 0,-2 4 0 0,-8-2 0 16,-1 3 0-16,-6 4 0 0,-2 1 0 0,-6 6 0 16,2-1 0-16,-5 2 0 0,2 1 0 0,2-2 0 15,3 1 0-15,5-5 0 0,2 0 0 0,6-3 0 16,0 0 0-16,3 0 0 0,3-5 0 0,1-2 0 16,3 2 0-16,6-4 0 0,3-2 0 0,6-5 0 15,-1-2 0-15,1-4 0 0,8-6 0 0,0 2 0 16,-4-6 0-16,-1-1 0 0,1-2 0 0,0-2 0 15,-7-4 0-15,7-11 0 0,2 1 0 0,-5-3 0 16,1-3 0-16,-10 13 0 0,1 2 0 0,-6 2 0 16,-2 11 0-16,1-1 0 0,-2 8 0 0,-2 2 0 15,-1 3 0-15,-1 2 0 0,1 4 0 0,0 0 0 16,-17 19 0-16,3 3 0 0,1 5 0 0,-2 4 0 16,1 13 0-16,1 2 0 0,4-12 0 0,1 12 0 15,3-12 0-15,1 3 0 0,8-3 0 0,1-3 0 16,4-2 0-16,5-2 0 0,0-7 0 0,5-2 0 15,-2-7 0-15,10-1 0 0,-5-4 0 0,6-2 0 16,1-4 0-16,-2-3 0 0,0-6 0 0,0 1 0 16,-2-4 0-16,1-6 0 0,-3 0 0 0,-3-5 0 15,3-3 0-15,-1-2 0 0,-4 3 0 0,-3-1 0 16,-2 2 0-16,-3 7 0 0,-3 5 0 0,-5 2 0 16,1-1 0-16,-3 2 0 0,-4 6 0 0,-4 1 0 15,8 2 0-15,-14 7 0 0,4 0 0 0,-4 6 0 16,1 1 0-16,2 3 0 0,-5 4 0 0,3 3 0 15,10-3 0-15,-4-2 0 0,6-1 0 0,0 1 0 16,5-3 0-16,3-3 0 0,6 0 0 0,2-3 0 16,2-3 0-16,3-1 0 0,2-5 0 0,5-3 0 15,2-3 0-15,3-1 0 0,0-5 0 0,-3-3 0 16,1-5 0-16,1-3 0 0,3-11 0 0,2-4 0 16,-3 0 0-16,-1-6 0 0,0 0 0 0,0-5 0 15,-4-5 0-15,-1 4 0 0,-6 4 0 0,-5 13 0 16,-6 2 0-16,-1 1 0 0,-6 4 0 0,-1 7 0 15,-2 0 0-15,-6 6 0 0,1 3 0 0,-3 2 0 16,-2 5 0-16,-3 3 0 0,2 3 0 0,-6 8 0 16,-2 6 0-16,1 6 0 0,0 6 0 0,4 2 0 15,-4 17 0-15,9 4 0 0,0-6 0 16,2 0 0-16,2 1 0 0,3-15 0 0,4 3 0 0,1-2 0 16,2 1 0-16,3-4 0 0,1-2 0 0,5-5 0 15,-5-10 0-15,0 1 0 0,1-6 0 0,2-3 0 16,1-1 0-16,1-3 0 0,4-2 0 0,-2-2 0 15,-4-4-1366-15,6-6-1478 0,6-2 654 0</inkml:trace>
  <inkml:trace contextRef="#ctx0" brushRef="#br0" timeOffset="79148.98">31750 15725 6245 0,'4'-3'308'16,"0"0"31"-16,0-1 55 0,2 2 23 0,-5-2-11 15,-1 4-324-15,2-7-82 0,-2 7 0 0,2-4 0 16,-2 4 0-16,1-2 0 0,-1 2 0 0,0 0 0 15,0 0 0-15,0 0 0 0,-6 16 0 0,0-8-134 16,-3 4-639-16,-4 0-441 0,-13 2-1316 16,0 1 583-16</inkml:trace>
  <inkml:trace contextRef="#ctx0" brushRef="#br0" timeOffset="79415.75">29419 16182 7057 0,'-57'-16'688'0,"4"0"-251"0,16 6-428 16,10 3-9-16,9 3 0 0,4-3 0 0,2 5 0 15,5 0 0-15,3 0 0 0,4 2 0 0,0 0 0 16,20-3 0-16,9 5 0 0,8 0 0 0,17 2 0 16,6-3 0-16,2-1 0 0,30 6 0 0,2-4 0 15,-5-1 0-15,-22-1 0 0,27-3 0 0,1 4 0 16,-33-1 0-16,3-1 0 0,2-2 0 15,-10-1 0-15,-5 3 0 0,-17-2 0 0,-8 1 0 0,-6-1 0 16,-7 0 0-16,-5-2-75 0,-8 1-400 0,-4 1-13 16,-8-1-24-16,-7 1-26 0,-13-3-34 0,-8 2-351 15,-18-1-997-15,-4 5 441 0</inkml:trace>
  <inkml:trace contextRef="#ctx0" brushRef="#br0" timeOffset="79569.85">29319 16222 300 0,'-53'9'465'16,"14"-3"26"-16,6 0 40 0,10-4 44 0,7 3 35 15,2-2 25-15,6-2 4 0,4 1-16 0,4-2-25 0,0 0-29 16,28 5-30-16,7-5-60 0,18-1-52 0,6 3-35 16,7-1-74-16,26-1-318 0,4 2 0 0,0-4 0 15,0-1 0-15,-31 3 0 0,1-1 0 0,1-4 0 16,-4-5 0-16,-7 6-133 0,0-2-1210 16,-3-3-1456-16,-23 1 645 0</inkml:trace>
  <inkml:trace contextRef="#ctx0" brushRef="#br0" timeOffset="80269.98">28767 15225 206 0,'-14'4'413'0,"-4"-6"-2"16,2 4 15-16,2-2 12 0,1 1-1 0,-1 1 6 16,0-1-1-16,0-1 8 0,2-3 7 0,6 2-9 15,-3 1-10-15,1 1-10 0,8-1-12 0,-9 0-11 16,9 0-19-16,-6 0-17 0,2 2-25 0,4-2-23 15,0 0-13-15,0 0-103 0,18-5-205 0,-8 5 0 16,13 0 0-16,8-1 0 0,6 2 0 0,15-5 0 16,3 4 0-16,8 0 0 0,3-3 0 0,30 3 0 15,-4 0 0-15,-26-2 0 0,24 0 0 0,-25 2 0 16,-1-4 0-16,4 4 0 0,-8-1 0 0,1-3 0 16,-9 1 0-16,-3 0 0 0,-14 0 0 0,-4 0 0 15,-2 1 0-15,-10-1 0 0,-7 1 0 0,-1 0 0 16,1-1 0-16,-5 2 0 0,-3-1 0 0,-3-1 0 15,-1 3 0-15,0 0 0 0,0 0 0 0,-21-2 0 16,3 2-376-16,6 1-309 0,-10 0-504 0,-6 1-1287 16,0 1 570-16</inkml:trace>
  <inkml:trace contextRef="#ctx0" brushRef="#br0" timeOffset="80519.98">28948 15329 87 0,'-36'2'458'16,"6"1"4"-16,9-5 28 0,-1 3 34 0,4 2 15 15,5-5-10-15,3 2 0 0,2 0-37 0,4-1-30 0,4 1-9 16,0 0-13-16,0 0-6 0,0 0-20 16,0 0-20-16,35-2-24 0,-16 1-21 0,16 1-21 15,-1 1-18-15,5-1-183 0,18-1-127 0,2 1 0 16,1-3 0-16,4 3 0 0,28-3 0 0,-32 3 0 0,4-5 0 16,28 0 0-16,-36 0 0 0,5 3 0 0,-6 1 0 15,3-4 0-15,-6 2 0 0,-15-1 0 16,-5-2 0-16,0 1 0 0,-5-1 0 0,-9 2 0 15,0-1 0-15,-7 0 0 0,1 2 0 0,-1-2 0 0,-3 3-547 16,-2-1-727-16,3-4-1381 0,0 2 611 0</inkml:trace>
  <inkml:trace contextRef="#ctx0" brushRef="#br0" timeOffset="80666.97">30259 15272 522 0,'-3'4'517'0,"3"-4"3"0,-6 0-4 16,6 0-39-16,0 0-49 0,0 0-45 0,0 0-61 0,0 0-68 16,0 0-89-16,0 0-130 0,0 0-158 15,0 0-202-15,6 4-291 0,-6-4-666 0,0 0 295 0</inkml:trace>
  <inkml:trace contextRef="#ctx0" brushRef="#br0" timeOffset="89767.51">4067 13116 186 0,'-1'-4'236'0,"1"2"-20"0,-2-1-17 0,-1-4-17 0,0 0-14 16,2 3-19-16,-3-2-16 0,3-1-8 0,0 3-5 15,-3 0-6-15,0-4-2 0,0 2-3 0,-1-2-3 16,0 4-6-16,-1-4-7 0,-3 2-6 0,0 0-6 16,0-2-10-16,-3 3-6 0,1 0-6 0,-6-4-8 15,3 2-4-15,0 1-6 0,0 3-6 0,-1 0 2 16,-6-1-5-16,1 2-5 0,-1 1-3 0,2-2-2 15,-4 3-3-15,3 3-1 0,-2-1-5 0,3 2 1 16,-3 0-1-16,3 1-3 0,-3 1-2 0,4 2 2 16,-6 6-5-16,5-3 2 0,2-1-4 0,-1 4-2 15,-2 3 2-15,-1 2 0 0,4 0-2 0,4-5 0 16,-2 2-2-16,-1 5 6 0,-2-1-1 16,8-3-3-16,-4-3-1 0,5 4 3 0,-3 0-2 0,2 1-3 15,0 2 2-15,-3 3 3 0,-1-2-3 0,5 1-3 16,3-5 5-16,-6 6-5 0,2-1 5 0,4-4 0 15,1-1-4-15,-2 7 3 0,0 1 0 0,1-7-5 16,4 0 2-16,-3 5 3 0,2-5-2 0,-3 7 5 16,3-9-5-16,3 3 1 0,-2-2-1 0,-2 1 0 15,4 1-1-15,3-3 3 0,-3 3-4 0,3 7 3 16,-1-10-2-16,4 0-1 0,-1 0 2 0,-4 0 2 16,6-1 2-16,1-1 0 0,-1 2-5 0,1-1 1 15,-1 1 16-15,1-1 1 0,0-2 0 0,-1-1-1 16,2 0-4-16,-1-2-3 0,0-1 1 0,1 3 10 15,-2-3-4-15,6 3 0 0,-4-4 8 0,4 3 8 16,-2 2-6-16,2-5 4 0,-1 0 3 0,3 1-4 16,-2-4 3-16,2 1 0 0,2 4-2 0,-1-4 4 15,0 2-2-15,0-2 4 0,1 0-10 0,2-1 2 16,-4 0 2-16,2-1-5 0,2 0-1 0,-2 0 2 16,2-2-5-16,0 0-5 0,-1-1 7 0,0 1 0 15,1 0-2-15,-1 1 5 0,-5-3 15 0,7 0-7 16,-2 1 0-16,-3 0 2 0,-2 0 9 0,1-2-4 15,-2 1 3-15,-1-1-6 0,2 0 2 0,1 1-2 16,-5-1-1-16,3-1 4 0,0 1-12 0,0 0 5 16,-1-1 1-16,2 1 1 0,1 0-8 0,-4-2 6 15,3-1-1-15,0 1 1 0,-2 1 6 0,1-3 4 0,2 1-7 16,-5 1 2-16,4-1 6 0,-2 0-1 16,1 0-1-16,-2 0 2 0,3-2 0 0,-3 1-3 15,-1 0-1-15,2-1-4 0,-3 1 1 0,-1 1 4 16,1-3 0-16,1 1-2 0,-2 1 1 0,1 0-1 0,2-2 1 15,-3 0 2-15,-3 1-2 0,5-1 1 16,-1-3 0-16,-1 1-5 0,1 2 6 0,1-2-12 16,1 3 12-16,-5-5 2 0,3 3-3 0,0-3-3 15,-2 0 3-15,2 1-1 0,-3-3 2 0,0 1-5 16,-1 1 1-16,1-2 4 0,3 1-5 0,-5-1-4 0,0 1-3 16,2-5-2-16,-1 5-1 0,-3-6-4 0,2 2 0 15,2 0-3-15,-4-2-1 0,4 1-2 16,-2-1-4-16,-3 1 2 0,1 0-3 0,-1-2-1 0,1 1 6 15,-1 0-6-15,0 2 0 0,0-2 0 0,-1-1-7 16,2-1 7-16,-2 0-3 0,1-1 1 0,1 2-3 16,-1-1 1-16,0 0-1 0,0 1-3 0,0-1 4 15,0 1-2-15,-1 2 0 0,0-2 1 0,1 2-7 16,-2 0 9-16,0 0 1 0,-2-1-2 0,2 5 2 16,-2-3-8-16,1 3 7 0,-1-4-1 0,-2 2 1 15,0-2-4-15,-2 1 2 0,3-1-2 0,-3 5-3 16,-1-3 3-16,-1-2-1 0,1 0 0 0,1 3-1 15,2-2-3-15,-3 4 6 0,0-3-5 0,0 0 0 16,-1 0 4-16,1 0-2 0,1 5 0 0,-1-1-1 16,1 2 0-16,-3-2 0 0,1 1 5 0,1 1-1 15,0 0-5-15,-5-3-2 0,3 5 7 0,-1 1-8 0,3 0 3 16,-1-1-1-16,1 0 2 0,-4 2-1 16,2 0 2-16,-2 2-4 0,0-1 3 0,0 2 1 15,3 0 2-15,-1 0-8 0,0 0 4 0,4 0-3 16,-1 0-4-16,2-1-13 0,0 1-19 0,1 0-20 15,5 1-29-15,0 0-26 0,-14-1-27 0,11 0-61 16,3 1-60-16,0 0-81 0,-11-7-109 0,9 4-366 16,-2-1-886-16,4 4 392 0</inkml:trace>
  <inkml:trace contextRef="#ctx0" brushRef="#br0" timeOffset="114451.4">13020 16868 274 0,'0'0'492'15,"-5"-4"16"-15,5 4 11 0,-4-4-8 0,4 4-17 16,0 0-18-16,0-4-11 0,0 4-12 0,0 0-5 16,0 0-7-16,0 0-9 0,0 0-8 0,0 0-18 0,10 9-18 15,-6-6-22-15,-3 0-21 0,6 3-18 0,-2 3-25 16,-1-2-182-16,4 0-120 0,-2 1 0 15,0 2 0-15,2-3 0 0,0 2 0 0,0-1 0 16,-1 1 0-16,0-2 0 0,3 1 0 0,-2-1 0 16,3-1 0-16,-1-1 0 0,1-1 0 0,-1 1 0 0,1-3 0 15,1-1 0-15,5-3 0 0,0 1 0 16,-1-2 0-16,2-2 0 0,0-1 0 0,-1 0 0 16,2-2 0-16,-1-5 0 0,-2 4 0 0,2 0 0 15,-4 1 0-15,1 0 0 0,1-1 0 0,-2 5 0 16,-4-2 0-16,-1 1 0 0,0 2 0 0,0 2 0 15,-9 1 0-15,12-1 0 0,-12 1 0 0,11 4 0 16,-6 0 0-16,0 3 0 0,0-2 0 0,2 6 0 16,-2 1 0-16,1-4 0 0,-1 3 0 0,0 0 0 15,2 0 0-15,-2 0 0 0,1-2 0 0,1-3 0 0,-2 3 0 16,1 1 0-16,3-6 0 0,3 3 0 0,-3-4 0 16,1-1 0-16,1 0 0 0,1-2 0 15,-1-3 0-15,2 1 0 0,0 0 0 0,1-4 0 16,3-3 0-16,-1-1 0 0,0 0 0 0,0-1 0 15,0 0 0-15,0 2 0 0,-6 1 0 0,3 3 0 0,-3-3 0 16,2 3 0-16,-2 2 0 0,-4 2 0 0,2 0 0 16,1 1 0-16,-4 4 0 0,0 0 0 15,2 0 0-15,-2 0 0 0,4 4 0 0,-3-1 0 0,1 2 0 16,-1-2 0-16,-1 1 0 0,4 0 0 16,0 0 0-16,0-5 0 0,0 5 0 0,5-4 0 0,-2-1 0 15,1-1 0-15,5-1 0 0,0-1 0 0,-1-2 0 16,2-1 0-16,0-3 0 0,7-2 0 15,-8 4 0-15,1-4 0 0,0 0 0 0,-1 2 0 0,-7 1 0 16,2 1 0-16,-3 0 0 0,1-3 0 0,-1 4 0 16,-4 2 0-16,-2-2 0 0,-4 3 0 0,9-2 0 15,-5 0 0-15,-4 2 0 0,7 0 0 0,-7 0 0 16,0 0 0-16,0 0 0 0,3 4 0 0,-3-4 0 16,0 0 0-16,0 0-1366 0,0 0-1478 15,0 0 654-15</inkml:trace>
  <inkml:trace contextRef="#ctx0" brushRef="#br0" timeOffset="115532.58">15993 16683 146 0,'0'-8'515'0,"2"2"25"0,-2 0 27 16,1 3 2-16,3-3-14 0,-3 2-34 16,-1 4-25-16,4-3-8 0,-4 3-15 0,0 0-2 15,10 8-24-15,-2 2-24 0,-3-1-26 0,0 2-22 0,4 3-28 16,-1 3-29-16,-3 0-23 0,3 0-47 0,-3 2-248 15,1-1 0-15,1 0 0 0,-1 0 0 0,3-3 0 16,1-1 0-16,0-1 0 0,1-6 0 16,-1 4 0-16,3-5 0 0,5-4 0 0,-6 1 0 0,10-6 0 15,-3 1 0-15,2-3 0 0,-1-2 0 16,7-4 0-16,0-2 0 0,-2 0 0 0,0-5 0 0,0-2 0 16,-2 2 0-16,-2 0 0 0,-1-1 0 0,-6 6 0 15,-1-1 0-15,-4 4 0 0,1 2 0 0,-1 1 0 16,0-2 0-16,-4 6 0 0,-1 0 0 0,0 1 0 15,-4 2 0-15,6 0 0 0,-6 0 0 0,7 7 0 16,-4-1 0-16,0 1 0 0,1 1 0 0,-3 0 0 16,1 0 0-16,1 2 0 0,1-2 0 0,0 2 0 15,-2-4 0-15,2 1 0 0,1 0 0 0,2-1 0 16,-1-1 0-16,-1-3 0 0,2 1 0 0,0-2 0 16,3-2 0-16,2-2 0 0,-3 1 0 0,1-4 0 15,3 0 0-15,-4-1 0 0,5-5 0 0,0 2 0 16,0-2 0-16,-5 4 0 0,6-1 0 0,-3 2 0 15,-3 1 0-15,1 1 0 0,-1 0 0 16,-1 3 0-16,-2 1 0 0,2 2 0 0,-2 0 0 0,0 2 0 16,0 0 0-16,-1 2 0 0,2 3 0 0,-2-1 0 15,-1-1 0-15,4 1 0 0,-3 1 0 0,-1-1 0 16,3-1 0-16,1 1 0 0,1-3 0 0,-4 0 0 16,4 0 0-16,0-1 0 0,0-2 0 0,3 1 0 15,-1-2 0-15,2 0 0 0,1-3 0 0,-1-1 0 16,1-2 0-16,-1 2 0 0,3-5 0 0,-2 1 0 15,0-2 0-15,-1 0 0 0,-3-2 0 0,4-2 0 16,-2 2 0-16,-6 1 0 0,3 2 0 0,-1-6 0 16,-7 4 0-16,3 0-1366 0,0 4-1478 15,-4 0 654-15</inkml:trace>
  <inkml:trace contextRef="#ctx0" brushRef="#br0" timeOffset="115682.18">17511 16818 7570 0,'3'-5'621'16,"0"-2"-621"-16,-3 2 0 0,0-1 0 0,0-2 0 16,-3 3 0-16,2-2 0 0,1 1 0 0,-2 0 0 15,-2 2 0-15,1 0 0 0,0 0 0 0,-1 3 0 16,4 1-1366-16,0 0-1478 0,0 0 654 0</inkml:trace>
  <inkml:trace contextRef="#ctx0" brushRef="#br0" timeOffset="116768.43">17250 15348 156 0,'13'-16'458'0,"-2"-1"23"0,0-1 11 0,-4 3-4 16,-1 1-8-16,1 4 6 0,-4-3-25 0,-1 3-24 16,-1 0-6-16,2 1-18 0,-3 4-14 0,-4-1-22 15,4 0-12-15,-4 4-15 0,-4 2-18 0,8 0-6 16,-17 8-12-16,3 3-11 0,-3 2-13 0,-6 5-12 16,2 6-204-16,-4 3-74 0,1 0 0 0,1-2 0 15,-2 4 0-15,-2-1 0 0,3-1 0 0,-8 9 0 16,11-11 0-16,-1-1 0 0,1 0 0 0,1-3 0 15,10-6 0-15,-3-1 0 0,7-3 0 0,-1-3 0 16,2-1 0-16,1-1 0 0,-2-2 0 0,3 0 0 16,2-1 0-16,1-3 0 0,0 0 0 0,0 0 0 15,1-16 0-15,2 5 0 0,3-1 0 0,-2-5 0 16,1-3 0-16,-2-4 0 0,1-2 0 0,1-5 0 16,-4 2 0-16,-1 2 0 0,0 4 0 0,-1 6 0 15,-2 0 0-15,3 8 0 0,-1-1 0 0,-4 4 0 16,2-3 0-16,2 4 0 0,-3 4 0 0,4 1 0 15,0 0 0-15,-14 10 0 0,9-1 0 0,-3 3 0 16,0 4 0-16,1 1 0 0,3 1 0 0,-1-1 0 16,-1 9 0-16,0-7 0 0,1 2 0 0,-1-3 0 15,2 6 0-15,2-5 0 0,-2-2 0 0,1 0 0 16,1-2 0-16,-1-4 0 0,4-1 0 0,-2-3 0 16,1 2 0-16,0-3 0 0,0 0 0 0,0 0 0 15,0-3 0-15,0-3 0 0,3 3 0 0,-3-3 0 16,0 0 0-16,11-6 0 0,-6 0 0 0,4 0 0 15,0-1 0-15,0 0 0 0,2 1 0 0,1 0 0 16,1-1 0-16,2 1 0 0,3-2 0 0,-4 4 0 16,-1 0 0-16,6-1 0 0,-2 0 0 0,-1 2 0 15,-2 2 0-15,0-2 0 0,6 2 0 0,-9-1 0 16,2 1 0-16,1 1 0 0,-4-2 0 0,0 1 0 0,-1 2 0 16,-1 1 0-16,-3-2 0 0,-5 0 0 15,10-3 0-15,-10 3 0 0,8 0 0 0,-8 0 0 16,0 0 0-16,0 0 0 0,3-2 0 0,-3 2 0 15,0 0 0-15,-11-9 0 0,8 3 0 0,-4-1 0 16,2 3-1366-16,4 0-1478 0,1 4 654 0</inkml:trace>
  <inkml:trace contextRef="#ctx0" brushRef="#br0" timeOffset="116898.3">17334 15659 608 0,'0'0'633'16,"0"0"29"-16,0 0 55 0,0 0 9 0,0 0-30 15,0 0-58-15,0 0-66 0,0 0-61 0,4-10-68 16,-4 10-84-16,8 0-106 0,-3-1-132 0,4 0-168 16,1-1-206-16,-10 2-256 0</inkml:trace>
  <inkml:trace contextRef="#ctx0" brushRef="#br0" timeOffset="118431.84">14226 14966 211 0,'7'-7'304'0,"-1"-3"-6"0,-2 2-4 15,3 1-13-15,-1-2-8 0,-4 3-6 0,2 0-6 16,-3 0-5-16,3 0 2 0,0 0-5 0,1 1-2 15,-4 1-6-15,2 0-9 0,-2-2-2 0,3 3-9 16,-4 1-3-16,0 2-12 0,1-3-8 0,-1 3-3 16,3-6-11-16,-3 6-4 0,0 0-7 0,0 0-14 0,-4-4-7 15,4 4-18-15,0 0-9 0,-14 5-6 0,6 3 9 16,-2 3-4-16,-4 0 6 0,-5 12 10 16,-3 3 5-16,-2 3 2 0,-8 11 1 0,-1-1-7 0,-6 2 0 15,6 1-4-15,-3-1 5 0,-4 1-11 0,5-3 6 16,-1 4-31-16,8 0-110 0,5-15 0 15,5-1 0-15,-5-1 0 0,3 0 0 0,4 1 0 16,0-5 0-16,8-6 0 0,-2 1 0 0,5-6 0 16,-2 0 0-16,4-2 0 0,0-1 0 0,0-2 0 0,2-1 0 15,1 1 0-15,-1-3 0 0,1-3 0 0,0 0 0 16,0 0 0-16,0 0 0 0,13-12 0 16,-7 3 0-16,2-6 0 0,-5 0 0 0,1 0 0 0,2-7 0 15,-1-3 0-15,1-3 0 0,-4 1 0 16,4 0 0-16,-5-1 0 0,3 3 0 0,-3 4 0 0,3-4 0 15,-4 7 0-15,0 1 0 0,0 0 0 0,0 1 0 16,0 6 0-16,-1-1 0 0,1 2 0 0,-2 4 0 16,2-4 0-16,0 5 0 0,0-1 0 0,0 0 0 15,-1 1 0-15,1 4 0 0,0-4 0 0,0 4 0 16,0 0 0-16,0 0 0 0,0 0 0 0,0 0 0 16,0 0 0-16,0 0 0 0,1 14 0 0,1-1 0 15,-2-2 0-15,1 2 0 0,-1 4 0 0,0 2 0 16,-1-1 0-16,-1 2 0 0,4 3 0 0,-2 1 0 15,-2-5 0-15,2-1 0 0,-1 2 0 0,-2-2 0 16,1 0 0-16,1-1 0 0,-2-3 0 0,0-1 0 16,1-2 0-16,1 0 0 0,-2-2 0 0,-1 2 0 15,2-1 0-15,1-4 0 0,-1-1 0 0,1 2 0 16,0 0 0-16,-1-2 0 0,2 0 0 0,-1-2 0 16,0 1 0-16,1-4 0 0,0 5 0 0,0-5 0 15,-2 4 0-15,2-4 0 0,0 0 0 0,2 5 0 16,-2-5 0-16,0 0 0 0,6 0 0 0,-6 0 0 15,13-5 0-15,-3 1 0 0,4-1 0 0,4-2 0 16,9-4 0-16,-2-3 0 0,2 1 0 0,-1-4 0 16,2 2 0-16,3-2 0 0,-4-1 0 0,-1 0 0 15,1 0 0-15,-4 4 0 0,-6 2 0 0,-2 0 0 16,1 2 0-16,-6 2 0 0,-1 0 0 0,-4 1 0 16,0 4 0-16,-1-1 0 0,2-1 0 0,-2 2 0 15,-2 0 0-15,-2 3 0 0,4-2 0 0,-4 2 0 16,0 0 0-16,0 0 0 0,0 0 0 0,0 0 0 15,0 0 0-15,0 0 0 0,0 0 0 0,-6 16 0 16,3-14 0-16,-2 2 0 0,5-4 0 0,-3 5 0 16,0-2 0-16,0-1 0 0,1 2 0 0,2-4 0 15,-3 2 0-15,3-2 0 0,-5 5 0 0,5-5 0 16,-5 4 0-16,-1-4-1366 0,3 2-1478 0,3-2 654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2:56.329"/>
    </inkml:context>
    <inkml:brush xml:id="br0">
      <inkml:brushProperty name="width" value="0.05292" units="cm"/>
      <inkml:brushProperty name="height" value="0.05292" units="cm"/>
      <inkml:brushProperty name="color" value="#00B050"/>
    </inkml:brush>
  </inkml:definitions>
  <inkml:trace contextRef="#ctx0" brushRef="#br0">6465 3323 53 0,'-8'0'530'16,"-1"0"33"-16,3 0 14 0,-3 0 9 0,1-2-2 16,8 2-14-16,-12 0-25 0,12 0-51 15,-7 0-44-15,7 0-41 0,-6-1-32 0,6 1-37 0,0 0-29 16,0 0-25-16,0 0-33 0,-5 3-4 0,5-3-5 15,0 0-7-15,18 4-11 0,-6 0-6 0,5-1-133 16,11 1-87-16,3 0 0 0,5 0 0 0,3-1 0 16,20 1 0-16,6 0 0 0,-1 0 0 0,29 1 0 15,-29 2 0-15,28-2 0 0,-28-1 0 0,0 2 0 16,25 3 0-16,-30-3 0 0,4-2 0 0,-4 1 0 16,-4 0 0-16,-16-2 0 0,-3-2 0 0,-3 1 0 15,-2-1 0-15,-12 0 0 0,0 1 0 0,-6-1 0 16,-5-1 0-16,-2-1 0 0,-1 1 0 0,-5 0 0 15,0 0 0-15,0 0 0 0,0 0 0 0,-18-7-421 16,0 6-121-16,-1-4-83 0,-9 3-476 0,-5 2-1192 16,-2-1 527-16</inkml:trace>
  <inkml:trace contextRef="#ctx0" brushRef="#br0" timeOffset="351.61">6658 3492 3707 0,'-27'1'319'0,"7"0"-192"0,-2 0-17 16,2-1 92-16,4 0 55 0,2 0 27 0,0-1 8 16,5 1-26-16,3 0-27 0,-2 1 3 0,8-1-16 15,-8 0-13-15,8 0-6 0,0 0-12 16,-9-1-13-16,9 1-7 0,0 0 3 0,0 0-9 16,0 0 3-16,0 0 3 0,0 0-3 0,25-2-90 0,-7 2-82 15,2-3 0-15,11 1 0 0,1-1 0 16,5 0 0-16,2-2 0 0,20 2 0 0,-3-3 0 15,3 3 0-15,4-1 0 0,-1 2 0 0,-2-1 0 0,-1 0 0 16,1-1 0-16,-6 4 0 0,1-3 0 16,-13 3 0-16,-4 0 0 0,2-3 0 0,-4 3 0 0,-7 0 0 15,1-1 0-15,-11 0 0 0,-3 1 0 0,-3 0 0 16,-4-1 0-16,-1 0 0 0,-3 1 0 0,-5 0 0 16,10 1 0-16,-10-1 0 0,5 0 0 15,-5 0 0-15,7-1 0 0,-7 1 0 0,0 0 0 0,0 0 0 16,0 0 0-16,6 1 0 0,-6-1 0 0,0 0 0 15,3-5 0-15,-3 5 0 0,2-6-1366 0,1 0-1478 16,-1-4 654-16</inkml:trace>
  <inkml:trace contextRef="#ctx0" brushRef="#br0" timeOffset="502.28">7969 3415 6138 0,'-4'4'320'0,"-2"0"-143"0,0-2 49 0,-1 0 26 0,2 0-2 15,1-1-81-15,4-1-35 0,-6 0-53 16,6 0-74-16,-8 2-85 0,8-2-116 0,0 0-176 0,0 0-265 16,0 0-445-16,0 0-1169 0,0 0 517 0</inkml:trace>
  <inkml:trace contextRef="#ctx0" brushRef="#br0" timeOffset="6783.41">8286 7764 319 0,'-2'-5'500'16,"2"0"-3"-16,0 0-2 0,-3 1-9 0,6 0-13 16,-3 4-28-16,1-3-37 0,-1 3-25 0,4-3-5 15,-4 3-20-15,0 0-9 0,2 10-12 0,6-5-14 0,-2 4-23 16,-2 2-22-16,0 1-5 0,0 3-31 0,-3 2-17 15,0-1-20-15,1 3-12 0,2-3-17 16,-4 0-9-16,-2-4-12 0,1-1-8 0,1-1-68 0,-1 1-79 16,1-4 0-16,0-1 0 0,-2-2 0 0,1 0 0 15,1-4 0-15,8 1 0 0,-8-1 0 0,18-12 0 16,-3 2 0-16,7-6 0 0,4-2 0 0,0-2 0 16,6-6 0-16,5-5 0 0,0-1 0 0,5 0 0 15,-5 0 0-15,3 1 0 0,-9 9 0 0,-3 1 0 16,1 0 0-16,-5 5 0 0,-3 0 0 0,-6 7 0 15,-4 4 0-15,-1 0 0 0,0 0 0 0,-5 2 0 16,0 0 0-16,-1 3 0 0,-4 0 0 0,9 7 0 16,-8-4 0-16,-1 4 0 0,0-3 0 0,0 7 0 15,-1 2 0-15,-2 3 0 0,-3 1-167 0,2 2-1171 16,3 0-1449-16,-3-1 641 0</inkml:trace>
  <inkml:trace contextRef="#ctx0" brushRef="#br0" timeOffset="7583.15">10484 11247 374 0,'3'-4'562'16,"-2"0"10"-16,-1 4 4 0,0-6-5 0,0 6-22 15,0-5-28-15,0 5-50 0,1-3-37 0,-1 3-24 16,0 0-16-16,0 0-17 0,0 15-26 0,0-8-25 0,0 4-22 16,-1 1-21-16,1 4-23 0,0 1-24 15,-1 2-25-15,-2-4-17 0,2 1-21 0,0 0-131 16,1 1-42-16,0-5 0 0,1 0 0 0,3-3 0 0,-2 0 0 15,5-2 0-15,-2-5 0 0,1-1 0 0,8-1 0 16,3-2 0-16,8-6 0 0,2-6 0 16,4 1 0-16,2-4 0 0,2-2 0 0,16-6 0 0,-3-5 0 15,2 0 0-15,-5 3 0 0,2-1 0 0,-15 7 0 16,1 2 0-16,2-1 0 0,-7 4 0 0,0 3 0 16,-4-1 0-16,-9 4 0 0,-4 2 0 0,-2 2 0 15,0 1 0-15,-6 2 0 0,-2-1 0 0,-1 4 0 16,0 0-613-16,-27 4-650 0,10 1-1369 0,-11 0 605 15</inkml:trace>
  <inkml:trace contextRef="#ctx0" brushRef="#br0" timeOffset="9166.77">11246 2128 4798 0,'8'-31'228'0,"-1"2"-113"16,1-1 13-16,-7 1 65 0,3 2 66 0,1 0 13 16,-1 2 4-16,-1 4-19 0,3 2-7 0,-5 9 16 15,-1 0-4-15,4 3-27 0,-4 2-35 0,4 0-22 16,-3 4-17-16,-1 1-48 0,0 0-113 0,3 15 0 16,-2-4 0-16,-1 6 0 0,0 2 0 0,3 1 0 15,-3-1 0-15,3 8 0 0,1-2 0 0,0-5 0 16,2-4 0-16,0-1 0 0,1-2 0 0,0-1 0 15,-1-6 0-15,2-1 0 0,-1 0 0 0,4-5 0 16,0-3 0-16,3-3 0 0,1-1 0 0,0-6 0 16,1-2 0-16,2-3 0 0,0-4 0 0,-1 3 0 15,0-5 0-15,0 2 0 0,-3-3 0 0,-5 8 0 16,1 2 0-16,-5 7 0 0,0 0 0 0,-1 3 0 16,-1 2 0-16,-3 3 0 0,6 8 0 0,-2 1 0 15,-3 9 0-15,3 11 0 0,-6 0 0 0,2 3 0 16,-3 4 0-16,1 17 0 0,-1 3 0 0,2-2 0 15,-3 0 0-15,4 0 0 0,-4 4 0 0,3-1 0 16,2-1 0-16,-1-5 0 0,-1-2 0 0,1-1 0 16,0-12 0-16,1 0 0 0,-2-3 0 0,1 0 0 15,-2-1 0-15,2-4 0 0,0-10 0 0,-1-3 0 16,0-1 0-16,0-5 0 0,-2-1 0 0,2-4 0 16,1-4 0-16,0 0 0 0,0 0 0 0,0 0 0 15,-32-22 0-15,13 1 0 0,2 0 0 0,2-6 0 16,-3 2 0-16,5-3 0 0,0-2 0 0,1 0 0 15,3 3 0-15,2 0 0 0,1 3 0 0,6-1 0 16,2 7 0-16,3 0 0 0,4 0 0 0,8-4 0 16,1 3 0-16,9 3 0 0,1 6 0 0,1-4 0 15,7 6 0-15,-3-2 0 0,7 5 0 0,-2-4 0 16,-6 0-1366-16,3 0-1478 0,-6 3 654 0</inkml:trace>
  <inkml:trace contextRef="#ctx0" brushRef="#br0" timeOffset="9752.28">12703 2483 35 0,'6'-7'634'0,"-3"-1"20"0,-1-3 10 0,0-2-11 15,-2-4-32-15,-2 6-27 0,0-8-29 0,-1-7-34 16,-6 3-37-16,2-1-38 0,-5-6-22 0,1 0-24 16,0-3-29-16,-1 0-26 0,-6-10-29 0,-3-6-33 15,-2 0-202-15,0-1-91 0,-1-3 0 0,9 1 0 16,-10-4 0-16,9-2 0 0,-1 8 0 0,2 4 0 16,5-1 0-16,3 16 0 0,3 4 0 0,6 2 0 15,3 8 0-15,-3 6 0 0,5 0 0 0,2 4 0 16,1 4 0-16,4 4 0 0,2 8 0 0,10 4 0 15,-4 6 0-15,-2 3 0 0,-4 8 0 0,-5 1 0 16,2 3 0-16,-3 14 0 0,-12-15 0 0,-3 1 0 16,-11 0 0-16,1-2 0 0,-7-2 0 0,-14 6 0 15,2-3 0-15,3-14 0 0,-3 0 0 0,2-2 0 16,2-1 0-16,5-6 0 0,8-2 0 0,8-3 0 16,0 0 0-16,2-3 0 0,3 2 0 0,4-4 0 15,0 0 0-15,26 4 0 0,10-5 0 0,3-3 0 16,14-4 0-16,2 2 0 0,-1 2 0 0,2-2 0 15,-3 1 0-15,0 3 0 0,-20-2 0 0,3-2 0 16,-4-1 0-16,-11 5 0 0,-2-3 0 0,-3-1-303 16,-3 1-1012-16,-4-1-1424 0,-1-2 629 0</inkml:trace>
  <inkml:trace contextRef="#ctx0" brushRef="#br0" timeOffset="10166.66">13182 1798 5592 0,'-4'-5'159'0,"-1"-2"125"16,-1 1 101-16,2 0 38 0,0 0-25 0,2 2-37 16,0 3-57-16,1-4-50 0,1 5-223 0,3-5-31 15,4 4 0-15,7 0 0 0,9 2 0 0,9 2 0 16,3-2 0-16,2 2 0 0,3-2 0 0,-2-2 0 16,1 5 0-16,0-4 0 0,-6 3 0 0,-1-1 0 15,-5 0 0-15,-9-2 0 0,-6 1 0 0,0-1 0 16,-5 2 0-16,1-2 0 0,-4 1 0 0,-3 2 0 15,-1-3 0-15,-3 7 0 0,-4-2 0 0,-6 5 0 16,1 1 0-16,-4 0 0 0,-6 9 0 0,-4-4 0 16,1 4 0-16,1 1 0 0,1-1 0 0,0 3 0 15,0 2 0-15,1-4 0 0,3 0 0 0,-1 1 0 16,1-2 0-16,3 0 0 0,5-5 0 0,1-1 0 16,4-4 0-16,-1 0 0 0,3-1 0 0,1-2 0 15,1-2 0-15,2 1 0 0,0-6 0 0,7 7 0 16,1-4 0-16,4-2 0 0,-12-1 0 0,32-2 0 15,-13 0 0-15,11 0 0 0,-3-3 0 0,0 3 0 16,-6 0 0-16,-1 2 0 0,-2 0 0 0,-1 0 0 16,-6 2 0-16,-3-1 0 0,-8-1 0 0,13 4 0 15,-10 3 0-15,-1-4 0 0,1 4 0 0,-3 1 0 16,-5 0-47-16,4 3-569 0,1-2-134 0,1-2-380 16,6 1-1224-16,0-1 541 0</inkml:trace>
  <inkml:trace contextRef="#ctx0" brushRef="#br0" timeOffset="11150.3">14804 2073 581 0,'9'-9'648'0,"4"-3"6"0,-1-3-11 0,-1-2-19 16,-2-7-50-16,-2 5-21 0,-2-6-19 0,-1-1-29 15,-4 8-32-15,-4-1-31 0,0 0-28 0,-4 2-34 16,0 2-28-16,-1 1-37 0,-1 6-36 0,-3 2-59 15,1 4-220-15,-8 2 0 0,-7 6 0 0,3 9 0 16,-2 3 0-16,2 5 0 0,-2-3 0 0,6 3 0 16,6 2 0-16,1-1 0 0,6-5 0 0,4 1 0 15,2-1 0-15,3-4 0 0,1-2 0 0,3-3 0 16,3 1 0-16,0-2 0 0,1-3 0 0,4-3 0 16,3-1 0-16,-3-2 0 0,0-2 0 0,4-4 0 15,-4-2 0-15,3-1 0 0,-3 0 0 0,0-3 0 16,1-3 0-16,-2 1 0 0,0-2 0 0,-3 0 0 15,3 4 0-15,-7 2 0 0,1 2 0 0,-1 1 0 16,0 1 0-16,-2 3 0 0,1 2 0 0,-5 1 0 16,5 10 0-16,-1-4 0 0,0 5 0 15,2 5 0-15,-2-2 0 0,1 2 0 0,3 1 0 0,-2 1 0 16,4-3 0-16,1 0 0 0,-1 0 0 0,0-5 0 16,2-4 0-16,-2-1 0 0,3 1 0 0,-3-4 0 15,3-3 0-15,-3-5 0 0,-1 1 0 0,4-2 0 16,-1-5 0-16,1-3 0 0,0 0 0 0,-3 1 0 15,8-5 0-15,-5-6 0 0,-3 0 0 0,4 0 0 16,-9-3 0-16,3 3 0 0,1 6 0 16,-5 7 0-16,1 1 0 0,0 2 0 0,-1 3 0 0,-3 1 0 15,-1 5 0-15,0 0 0 0,0 0 0 0,0 15 0 16,-2 1 0-16,-5 1 0 0,2 2 0 0,4 0 0 16,-8 10 0-16,5-6 0 0,-1 2 0 0,1-6 0 15,0 0 0-15,3 0 0 0,1-1 0 16,0-8 0-16,0 1 0 0,0-1 0 0,0-5 0 15,0 3 0-15,0-8 0 0,0 6 0 0,0-6 0 0,0 0 0 16,0 0 0-16,10-15 0 0,-2 7 0 0,-2-4 0 16,2-1 0-16,1-4 0 0,-4 0 0 0,5 2 0 15,2 0 0-15,-2 2 0 0,0-1 0 0,0 4 0 16,1 4 0-16,5-4 0 0,0 5 0 16,-2 2 0-16,5-1 0 0,-3 5 0 0,3-1 0 15,3 3 0-15,5 0 0 0,3 0 0 0,-2-1 0 0,1-1 0 16,3 4 0-16,0-4 0 0,-3-1 0 15,2-1 0-15,1-4 0 0,-3 3 0 0,-2-2 0 0,-5-2 0 16,-3-3 0-16,0-1 0 0,5 1 0 0,-7-2 0 16,-3-1 0-16,-1-2 0 0,-4-2 0 15,1 0 0-15,-5-1 0 0,-2-1 0 0,-4 1 0 16,-3 2 0-16,0 2 0 0,-1 3 0 0,-5 2 0 0,-1 2 0 16,-4 6 0-16,-2 4 0 0,-3 0 0 15,-6 11 0-15,2 4 0 0,1 4 0 0,1 2 0 16,1 3 0-16,4-1 0 0,3 5 0 0,5-1 0 15,8-4 0-15,2 2 0 0,3-3 0 0,6-2 0 16,5-1 0-16,7-3 0 0,2-5 0 0,6-3 0 16,4-6 0-16,3-1 0 0,18-6 0 0,-5-7 0 0,-10 0-652 15,10-9-605-15,-12 4-1361 0,12-10 602 0</inkml:trace>
  <inkml:trace contextRef="#ctx0" brushRef="#br0" timeOffset="11667.76">16785 1853 6063 0,'-11'1'614'0,"3"2"-324"15,1-2-45-15,1-1-27 0,3 2-12 16,3-2-20-16,-7 0-31 0,3 4-10 0,0-1-76 16,1 2-69-16,5 6 0 0,-2 5 0 0,1 1 0 15,-1 2 0-15,5 8 0 0,-4 2 0 0,-1 0 0 16,3 2 0-16,-2-1 0 0,2 1 0 0,-2-5 0 15,0 1 0-15,1-7 0 0,0-3 0 0,-1 1 0 16,1-6 0-16,-1 1 0 0,3-6 0 0,-2 0 0 16,1-2 0-16,-3-5 0 0,0 0 0 0,22-7 0 15,-12 1 0-15,6-8 0 0,7 0 0 0,-5-8 0 16,5 1 0-16,3-3 0 0,-3-2 0 0,-1-2 0 16,-2 5 0-16,0 2 0 0,-3 2 0 0,-3 7 0 15,-5 4 0-15,0 1 0 0,1 2 0 0,-3 4 0 16,-1 1 0-16,-6 0 0 0,9 8 0 0,-1 2 0 15,-5-1 0-15,0 4 0 0,2 3 0 0,-5 3 0 16,4 1 0-16,-4-1 0 0,4-2 0 0,-3-1 0 16,3 0 0-16,-4-4 0 0,4-6 0 0,-2 1 0 15,2-1 0-15,-1-4 0 0,-3-2 0 0,9 1 0 16,-9-1 0-16,16-4 0 0,-5-3 0 0,3-3 0 16,0 1 0-16,0-5 0 0,1 3 0 0,2 1 0 15,-1 0 0-15,-3 1 0 0,4 0 0 0,-6 5 0 16,3 2 0-16,-1 2 0 0,1 0 0 0,-5 2 0 15,4 1 0-15,1 4 0 0,-4-3 0 0,0 3 0 16,0 1 0-16,1 2 0 0,-2-2 0 0,0-1 0 16,0 3 0-16,0 0 0 0,0-2 0 0,1-2 0 15,-1 0 0-15,0-3 0 0,2 1 0 0,-2-1-218 16,-9-3-359-16,13-10-125 0,-3-1-414 0,-9-1-1209 16,-2-1 535-16</inkml:trace>
  <inkml:trace contextRef="#ctx0" brushRef="#br0" timeOffset="11800.18">17107 1549 425 0,'-40'-41'522'16,"6"4"11"-16,8 14 15 0,6 1-8 0,-1 0-24 16,2 3-29-16,8 8-43 0,2 4-54 0,1 2-49 15,7 3-45-15,1 2-58 0,0 0-101 0,0 0-120 16,24 23-167-16,0-2-171 0,3-1-507 0,15 12-896 16,8-2 397-16</inkml:trace>
  <inkml:trace contextRef="#ctx0" brushRef="#br0" timeOffset="12083.29">17978 1641 362 0,'7'-33'509'0,"-2"1"-1"16,-4-2-2-16,-1 2-4 0,4 3-9 0,-4 10-5 15,0 1-42-15,-4 7-41 0,4 4-51 0,-1 3-21 16,1 4-36-16,0 0-6 0,-18 22-11 15,4 3-1-15,5 6 11 0,-5 18-4 0,5 4 2 0,-4 8 3 16,3 21-17-16,8-24-16 0,-2 28-20 0,-1-27-25 16,-1 23-213-16,4-24 0 0,-7 24 0 0,13-24 0 15,-8-1 0-15,4 0 0 0,-3-3 0 0,2-1 0 16,-3-6 0-16,-1 2 0 0,1-18 0 0,2-5 0 16,-2-1 0-16,1-10 0 0,0-6 0 0,1 1 0 15,0-5 0-15,-2-3-132 0,4-2-305 0,0 0-118 16,-14-17-624-16,4 1-1275 0,-2-13 564 0</inkml:trace>
  <inkml:trace contextRef="#ctx0" brushRef="#br0" timeOffset="12583.53">17863 2177 4140 0,'-9'-6'476'0,"4"2"-175"0,0 0 53 16,5 4 12-16,-7-6-43 0,4 2-26 15,3 4-33-15,-1-8-46 0,1 8-39 0,8-7-13 0,0 0-11 16,4 0-24-16,8 3-15 0,7-3-4 0,5 1-10 15,1 0-23-15,-1-1-18 0,1-5-30 0,1 4-20 16,-4-3-21-16,1 1-11 0,-5 1-8 16,-6 0-2-16,-1 1-4 0,-3 0-3 0,-5-1 6 15,-2 2 13-15,-2 1-10 0,0 1 1 0,-4 0 12 16,0-2 21-16,-1 0 13 0,-1 4-1 0,-1-3 3 16,0 6 15-16,-3-9 3 0,3 9-2 0,-1-4-2 0,1 4 2 15,0 0-1-15,-4-3-1 0,4 3-2 0,0 0-1 16,0 0-4-16,0 0 4 0,0 0 4 15,0 0-11-15,-8 13-4 0,8-13 3 0,2 6-9 16,-2-6 2-16,8 6 10 0,-5-1-16 0,3-3-10 16,0 0 0-16,2 1 0 0,2 0 0 0,0-4 0 15,-10 1 0-15,18-3 0 0,-10 0 0 0,-2 0 0 0,2-4 0 16,-1 3 0-16,1-3 0 0,-3-2 0 0,-4-1 0 16,2 0 0-16,-4 0 0 0,-1 3 0 15,1 1 0-15,-7-2 0 0,3 3 0 0,-5 1 0 16,-3 2 0-16,-1 3 0 0,-4 4 0 0,1 2 0 15,0 4 0-15,2 2 0 0,-1 0 0 0,2 3 0 16,0 0 0-16,1 8 0 0,4-6 0 0,6 0 0 16,1 1 0-16,2-1 0 0,4-2 0 0,1 1 0 15,9-1 0-15,-1-3 0 0,1 1 0 0,13-1 0 16,1-5 0-16,0-4 0 0,2-4 0 0,-1 2 0 16,0-6 0-16,-2 0 0 0,0-3-19 0,4-5-340 15,-2-8-101-15,-3 1-91 0,-3-1-124 0,4-4-347 16,-2-4-1106-16,-1 2 490 0</inkml:trace>
  <inkml:trace contextRef="#ctx0" brushRef="#br0" timeOffset="13699.77">18841 1887 166 0,'0'0'365'0,"5"2"12"0,-5-2 32 16,0 0 2-16,0 0 18 0,0 0 3 0,0 0-4 16,0 0-1-16,0 0-8 0,0 0-4 0,0 0-28 15,4-7-32-15,-4 7-14 0,0 0-19 0,-9-5-17 16,9 5-23-16,-14 1-28 0,5 1-9 0,-9 3-13 15,4 3-14-15,-5 0-14 0,4 4-11 0,-10 5-13 16,5-1-20-16,3 4-14 0,2-6-57 0,1 1-89 16,2 2 0-16,1-1 0 0,3 2 0 0,3 0 0 15,9-1 0-15,1 0 0 0,4 0 0 0,5-3 0 16,4-1 0-16,8 1 0 0,3-3 0 0,0 0 0 16,3-5 0-16,0-6 0 0,0 0 0 0,1 0 0 15,-2-3 0-15,1-11 0 0,-2 3 0 0,-4-3 0 16,-1-7 0-16,0 1 0 0,-7-7 0 0,5-1 0 15,4-10 0-15,-2-6 0 0,-5-4 0 0,0-2 0 16,-1 4 0-16,-3-3 0 0,0 2 0 0,-11 18 0 16,3-2 0-16,-5 3 0 0,-1 5 0 0,-2 5 0 15,0 6 0-15,-4 5 0 0,4 2 0 0,-4 1 0 16,-1 6 0-16,5-2 0 0,-14 14 0 0,9 3 0 16,-6 6 0-16,3 8 0 0,-2 2 0 0,3 13 0 15,2 2 0-15,3 0 0 0,-1-2 0 0,3 0 0 16,0-12 0-16,0 2 0 0,4 0 0 0,-3 0 0 15,3 0 0-15,1-4 0 0,0-3 0 0,2-2 0 16,-5-9 0-16,1-6 0 0,-3-2 0 0,2-1 0 16,-2-6 0-16,0-3 0 0,0 0 0 0,0 0 0 0,0 0 0 15,-9-23 0-15,3 7 0 0,0-2 0 16,-1-7 0-16,2-1 0 0,1 7 0 0,0-6 0 16,3 6 0-16,-1 3 0 0,2 1 0 0,2 4 0 15,2 1 0-15,0 0 0 0,3 1 0 0,2 0 0 16,4 3 0-16,5 1 0 0,1-1 0 0,9 4 0 15,-1-3 0-15,5 5 0 0,-3 2 0 0,2-5 0 16,1 3 0-16,0 1 0 0,-4-3 0 0,-7 2 0 16,7 0 0-16,-6-1 0 0,-2 1 0 0,-2-1 0 15,-3-4 0-15,-1 2 0 0,-2 0 0 0,-1-2 0 16,-2-1 0-16,1-1 0 0,-1 2 0 0,-1-2 0 0,-3-1 0 16,0 0 0-16,0 1 0 0,-3 1 0 0,-2-1 0 15,-2 2 0-15,-4-1 0 0,-2 3 0 16,-2 0 0-16,-4 3 0 0,-3 4 0 0,-2 2 0 15,0 1 0-15,0 3 0 0,-4 4 0 0,0 2 0 16,5 2 0-16,0 2 0 0,9-5 0 0,0 3 0 16,5-3 0-16,7 4 0 0,2 6 0 0,5-2 0 15,11-5 0-15,-6 4 0 0,9-6 0 0,6-1 0 16,0 1 0-16,2-3 0 0,6-8 0 0,1-2 0 16,-2-2 0-16,3 1 0 0,-4-4 0 0,4-1-292 15,10-9-61-15,-14 1-30 0,14-3-16 0,-13 0-1 16,10-8 13-16,-15 6 33 0,4 1 26 0,-4 0 44 0,-1 2 51 15,-3 1 55-15,-4 0 51 0,-9 3 63 16,-6 4 56-16,3-4 51 0,-5 4 41 0,1 1 28 16,-4-2 7-16,1 3 8 0,-5 3 18 0,-9-8 29 15,1 7 26-15,-1-3 2 0,-4 5 2 0,-7-1 14 16,1 5 3-16,-1 1-3 0,-5 2-19 0,-3-1-10 16,5 6-5-16,-1 0-16 0,-2-1-17 0,12 0-17 15,-1 0-19-15,0 1-7 0,4 1-22 0,0 1 11 16,3 2-6-16,4 0-14 0,6-1-15 0,0-4 0 15,5-2-62-15,5-2 0 0,2 1 0 0,1 0 0 16,5-5 0-16,-1-2 0 0,4-3 0 0,4-6 0 16,-4-1 0-16,4-5 0 0,0-2 0 0,-1-8 0 15,10-11 0-15,-14 6 0 0,5-16 0 0,1-3 0 16,-5-9 0-16,0 0 0 0,8-26 0 0,-15 23 0 16,2-23 0-16,-9 25 0 0,-6 2 0 0,-6 4 0 15,-2 15 0-15,-3 4 0 0,-7 2 0 0,0 3 0 16,-7 6 0-16,0 6 0 0,-1 2 0 0,3 10 0 15,-2 3 0-15,5 4 0 0,-2 8 0 0,-2 8 0 16,8 8 0-16,4 6 0 0,-1 15 0 0,10 1 0 16,3 3 0-16,4 1 0 0,3-2 0 0,5 6 0 15,-2-3 0-15,6 1 0 0,-1-5 0 0,0-1 0 16,-4-1 0-16,0-16 0 0,2 10 0 0,-6-13 0 0,3 1 0 16,-3 0-134-16,-6-6-89 0,2-2-50 15,-1-7-58-15,0-6-94 0,-3-3-88 0,-1-2-536 16,1-1-1137-16,4 0 504 0</inkml:trace>
  <inkml:trace contextRef="#ctx0" brushRef="#br0" timeOffset="13851.43">20754 2270 4581 0,'0'0'315'0,"0"0"-61"0,4-11 37 0,-4 11-14 16,0 0-26-16,-8-13-19 0,8 13-21 0,-3-8-52 15,3 8-27-15,-2-4-13 0,2 4-35 0,0 0-55 16,0 0-70-16,-16 8-105 0,9 1-128 0,-2-5-154 15,-3 10-580-15,0-4-1092 0,-2 6 483 0</inkml:trace>
  <inkml:trace contextRef="#ctx0" brushRef="#br0" timeOffset="14083.04">18399 2867 8151 0,'-54'-9'40'0,"2"-2"-40"16,21 6 0-16,11 3 0 0,-1-2 0 0,11 0 0 16,-3 2 0-16,7 1 0 0,-2-1 0 0,4 0 0 15,4-1 0-15,0 3 0 0,18-5 0 0,12 1 0 16,21 1 0-16,6 0 0 0,6-2 0 0,29 2 0 16,-26 2 0-16,-2-2 0 0,29 0 0 0,-2-1 0 15,-32 3 0-15,-6-1 0 0,4 1 0 0,-5-1 0 16,-16 4-595-16,-4-2-147 0,-9-2-401 0,-5 2-1238 15,-9-1 549-15</inkml:trace>
  <inkml:trace contextRef="#ctx0" brushRef="#br0" timeOffset="14250.19">18391 2917 66 0,'-58'4'426'0,"6"3"22"0,14 1 28 16,5-1 32-16,6-1 18 0,6 1 5 0,10-2-5 0,-2-3-1 15,5-1-14-15,3 2-16 0,0 1-21 16,5-4-43-16,13 3-38 0,6 3-44 0,21-1-68 15,19-2-79-15,6-2-72 0,32 0-113 0,-8-1-139 16,7-11-138-16,-32-1-183 0,36 1-165 0,-7-4-373 16,-26 2-1062-16,23 4 470 0</inkml:trace>
  <inkml:trace contextRef="#ctx0" brushRef="#br0" timeOffset="14399.94">19507 3002 4718 0,'0'5'312'0,"0"2"-93"0,0-4 46 0,0-3 65 15,-1 8 45-15,1-8 11 0,1 7-51 0,-1-1-56 16,1-3-51-16,4 1-27 0,-1 0-23 0,1 2-55 16,2-4-95-16,-2 0-123 0,-5-2-185 0,11 0-227 15,-11 0-676-15,11-3-1281 0,-11 3 567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3:21.746"/>
    </inkml:context>
    <inkml:brush xml:id="br0">
      <inkml:brushProperty name="width" value="0.05292" units="cm"/>
      <inkml:brushProperty name="height" value="0.05292" units="cm"/>
      <inkml:brushProperty name="color" value="#00B050"/>
    </inkml:brush>
  </inkml:definitions>
  <inkml:trace contextRef="#ctx0" brushRef="#br0">8627 4866 3619 0,'3'-6'329'0,"-2"0"-78"0,-1 1-145 16,0-2 100-16,3 2 13 0,-3 0 23 0,1 1-3 0,-1 4-33 15,0-5-27-15,0 5-11 0,0-4-16 16,0 4-18-16,0 0-14 0,0 0-10 0,0 0-11 16,0 0 2-16,0 0-6 0,1 13 3 0,3-7 11 15,-3-2-19-15,2 1 6 0,-2 0 1 0,3 0 6 16,-3-1 8-16,3-1 4 0,0-2 6 0,-4-1 11 0,9 0 8 15,0-1 4-15,1-3-5 0,9-3-18 16,-2-4-121-16,10-4 0 0,-2 0 0 0,2-3 0 16,1-1 0-16,-1-1 0 0,0-1 0 0,-4 4 0 0,0 2 0 15,-6 1 0-15,-2 7-9 0,-4 0-430 0,-4 3-158 16,-4 4-594-16,1 0-1291 0,-4 0 571 16</inkml:trace>
  <inkml:trace contextRef="#ctx0" brushRef="#br0" timeOffset="2116.66">13103 12814 268 0,'0'0'390'0,"0"0"-12"16,0 0-14-16,0 0 3 0,0 0-1 0,0 0-13 16,4 5-24-16,-6-2-11 0,2-3-18 0,-3 10-18 15,1-5-19-15,0-2-12 0,1 1-3 0,-1 0-23 16,1-1-7-16,1-3-17 0,-1 6 4 0,1-6 1 15,0 0 6-15,0 4 1 0,0-4-4 0,0 0-24 16,15-5-11-16,-6-1-24 0,4 0-17 0,2-3-2 16,3 0-21-16,9-6-13 0,-4-4 1 0,1 2-34 15,3-1-42-15,-4-2-68 0,3 1-100 0,-4-4-134 16,-4 1-170-16,-5 7-618 0,0 0-1157 0,-9 7 511 16</inkml:trace>
  <inkml:trace contextRef="#ctx0" brushRef="#br0" timeOffset="3116.06">6622 10858 61 0,'0'0'385'0,"0"0"-6"0,0 0-20 0,-2-9-8 0,2 9-20 16,0 0-22-16,0 0-32 0,0 0-8 0,1-4-26 16,-1 4-11-16,0 0-19 0,0 0-7 0,0 0-9 15,0 0-15-15,0 0-6 0,0 0-10 0,0 0-6 16,0 0-2-16,0 0-12 0,0 0-4 0,0 0 0 16,0 0 5-16,0 0 5 0,-5 15-14 0,2-11-5 15,1 0-7-15,0 4-9 0,0-4 20 0,2 5-13 16,0-4-11-16,-3 0-7 0,3 2-15 0,0-2 7 15,4 0-10-15,-4-2 7 0,3 2 0 0,-2-2 0 16,4 2-1-16,4-4-13 0,-1-4-5 0,7 0-5 16,3-2-12-16,9-6 4 0,-3-2-15 0,3-5-49 15,1 1-67-15,-3 0-105 0,2-3-179 0,1-5-248 16,-6-3-440-16,-4 4-1126 0,-5 3 498 0</inkml:trace>
  <inkml:trace contextRef="#ctx0" brushRef="#br0" timeOffset="7433.34">6381 10732 45 0,'0'0'366'0,"0"-3"-15"0,0-2 3 0,0 5 8 16,0-5-6-16,0 5-8 0,0 0-22 16,2-5-18-16,-2 5-13 0,0 0 6 0,0 0-6 15,1 15-8-15,-1-9 3 0,4 5-13 0,-4 4-15 0,-1 0-5 16,2 2-2-16,3-1-20 0,-4 1-7 0,1 1-12 15,-1-1-4-15,3-3-10 0,1 1-5 0,-2-5-14 16,2 2-4-16,1-2 3 0,2 0-15 0,4-3 1 16,-2-5-8-16,10 2-2 0,-1-2-4 0,12-3-18 15,-1 0-57-15,7-7-79 0,1 4 0 0,1-5 0 16,-1 0 0-16,14-6 0 0,-15 4 0 0,-1-4 0 16,-5 2 0-16,-2 1 0 0,-1 1 0 0,-9 1 0 15,-5 4 0-15,-7 3 0 0,5-2 0 0,-6 2 0 16,-5 3 0-16,0 0-230 0,0 0-305 0,-12 18-151 15,3-7-438-15,-1 4-1216 0,-2-1 538 0</inkml:trace>
  <inkml:trace contextRef="#ctx0" brushRef="#br0" timeOffset="8383.48">13006 12653 168 0,'1'-9'520'0,"2"5"15"15,-2-5 11-15,4 4 6 0,-1 1-1 0,-3-3 2 0,4 1-15 16,-2 2-18-16,-2-1-16 0,3 3-18 0,-3-2-24 16,-1 4-31-16,3-4-26 0,-3 4-16 0,0 0-17 15,0 0-7-15,7 15-71 0,-4-8-294 0,-3 4 0 16,2 2 0-16,-2 3 0 0,3 0 0 0,0 2 0 15,-2 0 0-15,-1 0 0 0,1 0 0 0,0-1 0 16,3 1 0-16,0-6 0 0,-1 4 0 0,4-7 0 16,0 1 0-16,2-3 0 0,1-1 0 0,4-3 0 15,5-2 0-15,2-5 0 0,9-3 0 16,5-2 0-16,2-7 0 0,-3-1 0 0,10-12 0 0,4 0 0 16,-3-3 0-16,1-2 0 0,-5 1 0 0,-12 10 0 0,12-4 0 15,-13 9 0-15,-6-2 0 0,2 4 0 16,-11 3 0-16,0 1 0 0,2 3 0 0,-7 2 0 15,0-2 0-15,-2 7 0 0,-2-3 0 0,0 1 0 16,-2 2 0-16,1 0 0 0,1-1 0 0,-4 3 0 0,0 0 0 16,5-1 0-16,-5 1 0 0,0 0 0 15,0 0 0-15,0 0 0 0,0 0 0 0,-7 15 0 16,5-13 0-16,-2 0 0 0,0 1 0 0,0 3-1366 0,4-6-1478 16,-9 8 654-16</inkml:trace>
  <inkml:trace contextRef="#ctx0" brushRef="#br0" timeOffset="10116.67">6415 10743 354 0,'0'-8'361'0,"-2"2"-5"16,0 0 1-16,2-2-7 0,0 3 0 0,-1 1-8 15,0-3-1-15,-1 4 4 0,2 3-27 0,0-4-14 16,0 4-10-16,0 0 1 0,0 0 0 0,0 0 15 0,0 0-10 15,-1 18-7-15,-1-2-3 0,-1-4-15 16,2 1-11-16,-4 4-27 0,2-1 9 0,2 3-10 0,-4-2-12 16,5-5-14-16,-2 3-13 0,1-2-4 15,2 1-5-15,1-5-122 0,0 2-66 0,3-5 0 0,0 0 0 16,6-2 0-16,3 0 0 0,5-4 0 0,4-4 0 16,6-5 0-16,6 2 0 0,1-7 0 0,13-2 0 15,-2-4 0-15,0-2 0 0,0 2 0 0,-1-2 0 16,0-2 0-16,-3-1 0 0,-9 6 0 0,-2 0 0 15,-3 1 0-15,-3 0 0 0,-5 3 0 0,-4 5 0 16,-3 0 0-16,-6 4 0 0,-1-2 0 0,1 5 0 16,-5-2 0-16,-1 3 0 0,-2 2 0 0,0 0 0 15,0 0 0-15,0 0 0 0,0 0 0 0,-13 14 0 16,6-4 0-16,-3 0-1366 0,-1 1-1478 0,3-1 654 16</inkml:trace>
  <inkml:trace contextRef="#ctx0" brushRef="#br0" timeOffset="11169.74">13077 12666 10 0,'-2'-5'349'16,"-1"3"11"-16,2-3-27 0,0-2-7 0,1 2-1 16,1 0-6-16,-2-1 12 0,2 3 2 0,0-2 5 0,-1-1-1 15,3 1 4-15,-2 0-2 0,0 1 3 0,-1 0-11 16,0 4 0-16,1-8-8 0,-1 8-21 15,2-4-11-15,-2 4-27 0,0 0-13 0,0 0-15 16,0 0-3-16,0 0-4 0,-14 11-11 0,7-3-15 0,4 1-15 16,-3 1-6-16,1 2-15 0,-1-2-108 0,2 3-59 15,2-2 0-15,-1 1 0 0,3 0 0 0,3-2 0 16,-2 1 0-16,2-4 0 0,-1 3 0 0,6-3 0 16,-2 1 0-16,4-5 0 0,9 1 0 0,-1-4 0 15,12 1 0-15,-1-3 0 0,3-1 0 16,3-4 0-16,2-4 0 0,10-4 0 0,4-1 0 0,-4-3 0 15,7-3 0-15,-6 1 0 0,1-7 0 0,1 3 0 16,-8-2 0-16,7 2 0 0,-17 6 0 0,0 1 0 16,-4-1 0-16,-3 4 0 0,-7 6 0 0,-3-3 0 15,-3 5 0-15,-4-2 0 0,-1 3 0 0,0 1 0 16,-2 2 0-16,-4-2 0 0,-1 1 0 0,0 4 0 16,0 0 0-16,0 0 0 0,0 0 0 0,-14 0 0 15,5 3 0-15,0 2 0 0,1 1 0 0,3-3 0 16,-1 2 0-16,-2-1-143 0,-1 1-1199 0,5-2-1453 0,3 2 643 15</inkml:trace>
  <inkml:trace contextRef="#ctx0" brushRef="#br0" timeOffset="11316.85">14093 12540 104 0,'-15'-7'543'0,"6"4"-36"16,1 0-48-16,-2-1-46 0,-1 2-85 0,4-2-140 0,-3 4-175 15,-1-1-232-15,3 3-171 0,-1 1-422 0,-1 2 187 16</inkml:trace>
  <inkml:trace contextRef="#ctx0" brushRef="#br0" timeOffset="12984.84">9514 7855 231 0,'-4'-6'506'0,"3"1"18"0,-3 1 14 15,3 2-6-15,-4-3-8 0,2 2-15 0,3 3-16 16,-1-6-14-16,1 3-33 0,0 3-25 0,0 0-22 15,0 0-31-15,0 0-19 0,0 0-13 0,0 0-17 16,0 0-32-16,0 0-14 0,0 14-29 0,0-7-23 16,1 4-29-16,2-3-192 0,-3 4 0 0,0-4 0 15,1 3 0-15,3-1 0 0,-3-3 0 0,3-1 0 16,-3 0 0-16,3-1 0 0,0 0 0 0,5-4 0 16,5-1 0-16,3-4 0 0,3-4 0 0,7-3 0 15,0-1 0-15,-2-3 0 0,2-2 0 0,4-1 0 0,-3-2 0 16,1 3 0-16,0 1 0 0,-4 0 0 15,-7 4 0-15,-4 2 0 0,-4 3 0 0,0 0 0 16,-2 4 0-16,-4 0 0 0,1 2 0 0,-5 1 0 16,0 0 0-16,0 8 0 0,-6 2-120 0,-3 5-568 0,-3 2-543 15,-2 6-1333-15,-4 4 590 0</inkml:trace>
  <inkml:trace contextRef="#ctx0" brushRef="#br0" timeOffset="13866.68">11403 10955 18 0,'-2'-6'479'0,"0"-2"22"0,4 3 13 0,-4-1 9 16,1 2-13-16,1-1-7 0,0 0-35 0,0 5-34 16,0-4-37-16,0 4-36 0,0 0-6 0,0 0-12 15,0 0-12-15,0 0-12 0,0 14-17 0,0-6-4 0,0 1-11 16,0 5-16-16,0-2-13 0,0-1-20 15,-3 5-11-15,2-4-6 0,1 1-188 0,0-4-33 16,1-2 0-16,-1 4 0 0,3-8 0 0,2 5 0 0,-1-6 0 16,7 1 0-16,4-3 0 0,6-4 0 0,10-5 0 15,0-1 0-15,2-3 0 0,1-4 0 0,16-5 0 16,0-2 0-16,1 0 0 0,-2-1 0 0,-17 7 0 16,2-1 0-16,-6 2 0 0,-5 0 0 0,2 0 0 15,-9 7 0-15,-7 2 0 0,1 2 0 0,0 1 0 16,-3 0 0-16,-2 3 0 0,-2 1 0 15,1 0 0-15,-4 1 0 0,0 0 0 0,-3 10 0 0,-1-6 0 16,-1 4 0-16,0 0 0 0,-4 0 0 0,3 3 0 16,-1-1 0-16,1-1 0 0,1-2 0 0,-7 2 0 15,10-5 0-15,-5 1 0 0,2 3-581 0,0-6-688 16,-3 2-1374-16,8-4 608 0</inkml:trace>
  <inkml:trace contextRef="#ctx0" brushRef="#br0" timeOffset="17501.84">7668 11037 162 0,'0'-12'223'0,"-2"-6"-9"0,1 4-14 0,-4-1-15 16,-4 0-17-16,0 1-17 0,-3-2-11 0,-3-1-7 15,-3 6-3-15,-2-4-8 0,-10-3-13 0,-2 4-6 16,-1-4-10-16,-4 4-9 0,-14-3 0 0,14 7-8 15,-13 1-10-15,-2-1-6 0,-2 5-8 0,-6 3-4 16,2 0-4-16,2 2-5 0,-5 0-6 0,2 1-3 16,2 6 1-16,-3-1-4 0,4 2-2 0,-1 3-7 15,-3-1 4-15,5 2 2 0,0 4 7 0,4 2-8 0,1 4 4 16,0 6-6-16,3-2 4 0,1 5 1 16,5 1-1-16,0 2-1 0,2 6-4 0,5-3-1 15,0 6 2-15,7 1-2 0,4 2-1 0,5 4 3 16,3 4-10-16,5 6 5 0,4-1-4 0,6 27 3 15,4-27-2-15,5 30-2 0,4-29-2 0,2 20-4 16,3-21-1-16,13 19 0 0,-7-22 5 0,17 20-7 16,-10-27-8-16,19 22-9 0,-15-22-6 0,5-2-7 15,6-4-11-15,0-1-5 0,1-7-7 0,-1-2-8 0,4-6-1 16,0 0-2-16,-3-7 3 0,2-4-3 16,-11-9 10-16,12-1 3 0,2-2 22 0,2-4 5 15,-4 0 12-15,1-7 10 0,0-5 12 0,-1 3 12 0,0-3 10 16,-4-5 13-16,6 0 5 0,-1-2 4 0,-2-5 7 15,2-4 9-15,-5 0-2 0,4-6 1 0,0-2-1 16,-3-1-4-16,-1-6-3 0,-1 0-4 0,-6-1-13 16,10-26 0-16,-21 25-10 0,-1-10-7 0,-8-3-14 15,-7 0-15-15,-6-3-27 0,-3 2-20 0,-11 2-23 16,-10 0-33-16,-5 7-47 0,-14 2-68 0,-7 6-279 16,-8 5-537-16,-27-4 238 0</inkml:trace>
  <inkml:trace contextRef="#ctx0" brushRef="#br0" timeOffset="18266.18">13346 12855 63 0,'-94'2'196'15,"1"9"-5"-15,29 2-5 0,-29 6-8 0,5 7-1 16,29 0-4-16,-18 17-7 0,6 6-6 0,21-9-15 15,-15 22-12-15,7 1-12 0,21-13-14 0,-5 22-6 16,16-18-7-16,3 28-14 0,9-23-7 0,7 24-10 16,7 4-1-16,9 1-3 0,11-4-5 0,6-1-11 15,2-3-9-15,7 3-19 0,9-5-12 0,7-4-14 0,8-6-26 16,-22-19-31-16,28 11-14 0,-2-1-32 16,-15-17-4-16,23 8-34 0,-18-18-34 0,0 1-133 15,-5-6-344-15,3-1 152 0</inkml:trace>
  <inkml:trace contextRef="#ctx0" brushRef="#br0" timeOffset="18502.5">13612 14757 167 0,'60'-12'201'0,"-4"-3"-13"0,1-4-4 0,2-1 3 0,4-2-9 16,20-14-8-16,1 0 0 0,-29 9-8 15,22-16-14-15,-25 13-9 0,29-19-10 0,-31 14-16 0,19-24-14 16,-25 16-9-16,21-28 9 0,-11 4-10 0,-10-4-5 16,-9-10-10-16,-13 26-6 0,-3-34-4 15,-10 6-10-15,-14 1-3 0,-9-1-9 0,-14-1 4 16,-12-3-10-16,-16 9-5 0,-13-4-4 0,-6 10 3 15,-14-6-4-15,-13 8 0 0,-4 7-8 0,-5 5 4 0,-4 5 9 16,1 2-8-16,2 12-4 0,3 3 7 0,4 7-4 16,8 9-8-16,33 9 4 0,2 6-4 0,3 4-16 15,19 5-25-15,3 6-46 0,9 1-51 0,5 6-45 16,17 1-85-16,7 2-201 0,11 9-494 0,18 11 219 16</inkml:trace>
  <inkml:trace contextRef="#ctx0" brushRef="#br0" timeOffset="18635.64">14519 13668 171 0,'-5'-3'254'0,"-4"0"-80"16,0-1-105-16,-4-1-181 0,2-1-120 0,0-1 53 15</inkml:trace>
  <inkml:trace contextRef="#ctx0" brushRef="#br0" timeOffset="20383.52">11367 10862 255 0,'0'0'494'0,"-2"-2"6"16,2 2-6-16,0 0-11 0,0 0-15 15,-3-5-37-15,3 5-30 0,0 0-11 0,0 0-10 0,0 0-8 16,0 0 4-16,0 10-11 0,0-3-13 16,2 0-9-16,-2-1-4 0,1 2-16 0,0 3-8 0,0 0-12 15,-1-2-15-15,-1 2-16 0,1 1-25 0,-1-1-247 16,2 1 0-16,0 1 0 0,1-3 0 15,-4 0 0-15,2-1 0 0,2 0 0 0,-2-1 0 0,1-4 0 16,-1 0 0-16,1 2 0 0,3-2 0 0,2-3 0 16,1-1 0-16,-7 0 0 0,19-4 0 15,-6-1 0-15,6-4 0 0,5-3 0 0,3-3 0 16,-1 0 0-16,4-4 0 0,2 2 0 0,0-3 0 0,9-11 0 16,5 8 0-16,-14 3 0 0,0 2 0 0,-4 2 0 15,-1-1 0-15,0 3 0 0,-11 4 0 0,2 0 0 16,-4 1 0-16,3-1 0 0,-8 2 0 0,-1 3 0 15,2 1 0-15,-4-4 0 0,-2 5 0 0,1 1 0 16,-1-3 0-16,0 3 0 0,-4 2 0 0,5-3 0 16,-5 3 0-16,5-2 0 0,-5 2 0 0,2-2 0 15,-2 2 0-15,0 0 0 0,0 0 0 0,0 0 0 16,0 0 0-16,10 4 0 0,-10-4 0 0,0 0 0 0,0 0 0 16,0 0-1366-16,0 0-1478 0,0 0 654 0</inkml:trace>
  <inkml:trace contextRef="#ctx0" brushRef="#br0" timeOffset="21550.17">9467 7687 281 0,'0'-6'461'0,"0"6"13"0,4-6-1 16,-3 3-11-16,2 1-20 0,-3 2-15 0,6-5-9 15,-6 5-16-15,5-1-13 0,-1-1-14 0,-4 2-27 16,0 0-10-16,0 0-15 0,14 6-14 0,-13-4-14 15,3 3-8-15,-3 0-12 0,3 2-11 0,0 2-6 16,-3 2-14-16,2 2-10 0,1-3-11 0,-3 3-34 0,2 0-189 16,-2-3 0-16,1 3 0 0,1 0 0 0,-2-1 0 15,-1 1 0-15,3-3 0 0,-2 3 0 0,2 0 0 16,-2-3 0-16,0 1 0 0,-1-4 0 0,3 1 0 16,-3-2 0-16,4-2 0 0,0 1 0 0,-2-1 0 15,6-2 0-15,-2-2 0 0,2-1 0 0,3-1 0 16,7-3 0-16,0-2 0 0,1-3 0 0,4-2 0 15,4-4 0-15,1-1 0 0,0-2 0 0,3-1 0 16,1 2 0-16,-2-2 0 0,17-10 0 0,-3 5 0 16,-12 5 0-16,0 3 0 0,-5-1 0 0,-3 5 0 15,-1 0 0-15,-5 6 0 0,-6 2 0 0,-2 1 0 16,3 0 0-16,-7 1 0 0,-2 1 0 0,2-1 0 16,-1 0 0-16,-1 3 0 0,0-3 0 0,-4 3 0 15,5-1 0-15,-5 1 0 0,0 0 0 0,0 0 0 16,0 0 0-16,8 4 0 0,-8-4 0 0,4 2 0 15,-4-2 0-15,0 0 0 0,6 4 0 0,-6-4 0 16,5 1 0-16,-1 2 0 0,-4-3 0 0,5 2 0 16,-5-2 0-16,4 1 0 0,1 0 0 0,-5-1 0 0,4 1 0 15,-4-1 0-15,5 4 0 0,-3-1 0 0,-2-3 0 16,2 3 0-16,-2-3 0 0,0 0 0 16,0 0 0-16,0 0 0 0,0 0 0 0,0 0 0 0,0 0 0 15,0 0 0-15,0 0 0 0,0 0 0 16,9-1 0-16,-9 1 0 0,-1 6 0 0,1-6 0 15,-7 7-1366-15,7-4-1478 0,-4 1 654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4:07.798"/>
    </inkml:context>
    <inkml:brush xml:id="br0">
      <inkml:brushProperty name="width" value="0.05292" units="cm"/>
      <inkml:brushProperty name="height" value="0.05292" units="cm"/>
      <inkml:brushProperty name="color" value="#00B050"/>
    </inkml:brush>
  </inkml:definitions>
  <inkml:trace contextRef="#ctx0" brushRef="#br0">4999 13355 447 0,'-2'-5'470'0,"-1"1"9"0,2-1 5 0,-2 3-8 16,3 2-4-16,-2-7-23 0,-1 5-15 15,3 2-12-15,-1-4-44 0,1 4-7 0,0 0-31 16,0 0-21-16,0 0 6 0,0 0 7 0,0 0-20 15,5 18-13-15,-4-8-13 0,3 1-22 0,-4 2-18 0,4-1-14 16,-4 0-17-16,1 5-76 0,2-5-139 0,-6 4 0 16,6-1 0-16,-2-3 0 0,4-3 0 15,-4 1 0-15,2-1 0 0,-2-2 0 0,3-1 0 0,0-2 0 16,1-2 0-16,5-4 0 0,0-2 0 0,11-4 0 16,3-7 0-16,3-3 0 0,1-7 0 0,9-8 0 15,3-4 0-15,-3-1 0 0,1-5 0 16,-5 0 0-16,2-3 0 0,-2 3 0 0,-1 3 0 0,-12 8 0 15,1 5 0-15,-4 2 0 0,-2 2 0 0,-6 8 0 16,-3 4 0-16,6-4 0 0,-9 7 0 0,1-1 0 16,-1 5 0-16,-2-2 0 0,2 3 0 0,-2-1 0 15,2 2 0-15,-3 2 0 0,0 0 0 0,0 0 0 16,0 0 0-16,-6 15 0 0,5-11 0 0,-1 0 0 16,0 2 0-16,1-1 0 0,-2-1 0 0,2 4 0 15,-1-3 0-15,-2-1 0 0,0 6 0 0,0-2 0 16,-3 1 0-16,-1-2-1366 0,-1 4-1478 0,1-3 654 15</inkml:trace>
  <inkml:trace contextRef="#ctx0" brushRef="#br0" timeOffset="4414.59">16403 13631 141 0,'7'-5'532'0,"2"1"0"0,-5-1 3 0,0 0-26 16,2 1-22-16,-2 0-16 0,1 2-18 0,-2 0-22 15,-3 2-20-15,0 0-11 0,0 0-19 0,10 8-19 16,-10-4-16-16,4 1-21 0,-4 3-13 0,1-1-15 15,-1 4-20-15,4-1-15 0,-4-1-18 0,0 4-11 16,1-4-4-16,-1 2-208 0,3-2-21 0,-2 1 0 0,4-2 0 16,-2 0 0-16,1-4 0 0,2 1 0 15,3 0 0-15,5 0 0 0,6-4 0 0,1 0 0 16,7-2 0-16,2-2 0 0,4-1 0 0,-1-5 0 0,3 1 0 16,2-3 0-16,16-4 0 0,-3-3 0 0,-4 0 0 15,-11 2 0-15,14-5 0 0,-14 5 0 16,0 2 0-16,-2-1 0 0,-6 3 0 0,0 0 0 0,-11 6 0 15,0-1 0-15,-7 2 0 0,-3 2 0 0,-3 1 0 16,-3 1 0-16,-1 1 0 0,0 0 0 0,0 0 0 16,-35 6 0-16,14 0 0 0,-8 2-1366 0,-2 3-1478 15,-1 3 654-15</inkml:trace>
  <inkml:trace contextRef="#ctx0" brushRef="#br0" timeOffset="5531.13">7349 11235 85 0,'0'0'524'15,"-6"-2"11"-15,6 2 1 0,0 0-14 0,0 0-15 16,0 0-36-16,-5-1-10 0,5 1-22 16,0 0-26-16,0 0-13 0,0 0-21 0,-3 8-12 0,6-3-23 15,-3-5-6-15,1 10-13 0,-1-2-16 0,0 0-15 16,0 2-20-16,4-1-32 0,-4 1-5 15,5 2-48-15,-4-1-189 0,-1 0 0 0,4-1 0 0,-3-1 0 16,2 2 0-16,1-3 0 0,-3 0 0 0,3-3 0 16,-3 2 0-16,6-3 0 0,3-2 0 0,0 1 0 15,8-6 0-15,4-2 0 0,6-3 0 0,4-2 0 16,6-3 0-16,7-10 0 0,2 0 0 0,0-3 0 16,4-2 0-16,-2 1 0 0,1-3 0 0,-4 4 0 15,1 0 0-15,-15 4 0 0,-2 3 0 0,-4-2 0 16,-1 5 0-16,-4 2 0 0,-7 3 0 0,-6 4 0 15,-1-1 0-15,-4 2 0 0,2 2 0 0,-3 1 0 16,-2 3 0-16,0 0 0 0,-19 9 0 0,2 6-1366 16,-5 5-1478-16,-10 4 654 0</inkml:trace>
  <inkml:trace contextRef="#ctx0" brushRef="#br0" timeOffset="7082.89">11219 8338 4049 0,'-4'-5'194'0,"0"0"-49"0,1 1-25 16,-1-3 50-16,1 1 70 0,1 3 63 0,-1-1-8 16,3 0 6-16,-2 0-22 0,2 4 2 0,-2-7 6 15,1 5-8-15,1 2-18 0,0-5-20 0,0 5-19 0,0 0-14 16,0 0-7-16,0 0-86 0,0 0-115 16,0 0 0-16,0 0 0 0,-2 16 0 0,4-13 0 15,-1 0 0-15,3 1 0 0,1 1 0 0,0-2 0 0,4 4 0 16,5-5 0-16,3 1 0 0,2-3 0 0,9-2 0 15,4-2 0-15,-1-4 0 0,-1 2 0 0,1-3 0 16,1-2 0-16,4-1 0 0,-8-1 0 0,4-1 0 16,-3-1 0-16,-4 1 0 0,-2-4 0 0,-5 8 0 15,-7 4 0-15,-1-1 0 0,-1 3 0 0,-4 4 0 16,-1 1 0-16,-1 4 0 0,-6 7 0 0,-6 5-237 16,-1 13-1089-16,-8 0-1436 0,-5 18 635 0</inkml:trace>
  <inkml:trace contextRef="#ctx0" brushRef="#br0" timeOffset="7882.56">12727 11810 201 0,'0'-5'486'0,"0"1"-5"15,0 0 1-15,-2-1-17 0,2 5-13 0,0-5-16 16,0 5 6-16,0 0-11 0,0 0-1 0,0 0-16 16,4 13-9-16,-2-8-10 0,-1 7-9 0,3-3-14 15,-4 3-17-15,-5 2-9 0,5-2-19 0,0 2-25 16,0-3-16-16,0 0-15 0,0 0-245 0,1-1-26 15,3-3 0-15,-1-2 0 0,8-2 0 0,-1 0 0 0,12-5 0 16,10-2 0-16,5-5 0 0,13-1 0 16,4-6 0-16,-6-3 0 0,2-5 0 0,2-3 0 15,-3 1 0-15,2-5 0 0,-2 0 0 0,-2 4 0 0,-5-3 0 16,-10 6 0-16,-5 7 0 0,1-1 0 0,-13 9 0 16,1-5 0-16,-6 9 0 0,1-2 0 0,-4 3 0 15,-5 1 0-15,1 2 0 0,-3 1 0 0,0 0 0 16,0 0 0-16,-15 13 0 0,3-6 0 0,-2 2 0 15,-1 3-1366-15,-1 1-1478 0,-3 4 654 0</inkml:trace>
  <inkml:trace contextRef="#ctx0" brushRef="#br0" timeOffset="18414.62">5940 13809 84 0,'1'-6'447'0,"0"1"16"0,0-1 18 0,1 0 2 0,-1 0-17 15,2 0-27-15,-1 1-25 0,1 1-20 0,-1 0-19 16,3-2-31-16,-3 1-16 0,-1 4-26 0,-1 1-25 16,4-2-15-16,-4 2-24 0,4-3-10 0,-4 3-17 15,0 0-11-15,0 0-10 0,9 7-5 0,-8-6-8 16,-1 5-21-16,1-2-10 0,0 1-6 0,2 2-7 15,-2 3-14-15,2-3-10 0,-3 3-7 0,0-1 2 16,1-2-17-16,-1-1 5 0,0 0-77 0,1-1-15 16,3 0 0-16,-3-1 0 0,3-2 0 0,1-1 0 15,7-3 0-15,2 1 0 0,4-6 0 0,6-1 0 16,3-6 0-16,2-2 0 0,2 1 0 0,2-4 0 16,12-8 0-16,-12 6 0 0,7-6 0 0,-12 7 0 15,1 0 0-15,-3 1 0 0,1 3 0 0,-7 0 0 16,-6 4 0-16,-5 5 0 0,0-2 0 0,0 2 0 15,-1 1 0-15,-7 2 0 0,-1-1 0 0,0 3 0 16,0 2 0-16,0 0 0 0,0 0 0 0,-15 5 0 16,6 1-628-16,-3-4-633 0,2 4-1366 0,1-1 605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4:23.580"/>
    </inkml:context>
    <inkml:brush xml:id="br0">
      <inkml:brushProperty name="width" value="0.05292" units="cm"/>
      <inkml:brushProperty name="height" value="0.05292" units="cm"/>
      <inkml:brushProperty name="color" value="#00B050"/>
    </inkml:brush>
  </inkml:definitions>
  <inkml:trace contextRef="#ctx0" brushRef="#br0">5287 13997 75 0,'-2'-6'412'0,"2"2"0"0,-1-1 20 0,1 0 4 15,0-1 4-15,0 1-1 0,-1-2 4 0,1 3 1 16,-3-1-1-16,3 1 10 0,0 4-12 0,0-7-11 16,0 3-9-16,0 4-21 0,0-6-20 0,0 6-30 15,0 0-33-15,0 0-18 0,0 0-22 0,0 0-12 16,0 0-83-16,7 14-182 0,-6-4 0 0,1 1 0 16,0 1 0-16,0 6 0 0,1-1 0 0,1 1 0 0,0 1 0 15,-2-2 0-15,2 0 0 0,2-3 0 16,-2-2 0-16,1-2 0 0,-1-5 0 0,3 0 0 15,3-3 0-15,1-2 0 0,8-3 0 0,7-6 0 16,2-5 0-16,3-4 0 0,1-2 0 0,10-14 0 0,1 2 0 16,7 2 0-16,-5-7 0 0,1-3 0 0,0 0 0 15,-3 2 0-15,2 0 0 0,-7 4 0 0,1 2 0 16,-14 11 0-16,0 4 0 0,-4 2 0 16,-8 7 0-16,-3 2 0 0,-2-1 0 0,-2 4 0 0,1 0 0 15,-2 3 0-15,-5 0 0 0,0 0 0 0,6 8 0 16,-6-3 0-16,0 1 0 0,0 4 0 15,-1-1 0-15,-5 0 0 0,3 7 0 0,-1-6 0 0,0 2 0 16,3 2 0-16,0-1 0 0,-2 2 0 0,-2-4-1366 16,1 1-1478-16,-5 4 654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4:45.964"/>
    </inkml:context>
    <inkml:brush xml:id="br0">
      <inkml:brushProperty name="width" value="0.05292" units="cm"/>
      <inkml:brushProperty name="height" value="0.05292" units="cm"/>
      <inkml:brushProperty name="color" value="#00B050"/>
    </inkml:brush>
  </inkml:definitions>
  <inkml:trace contextRef="#ctx0" brushRef="#br0">2181 5749 351 0,'0'-3'502'0,"0"-3"-7"0,0 2-14 16,3 0-17-16,-3-1-25 0,1 1-26 0,1 2-26 16,1-2-20-16,-3 4-23 0,10-2-29 0,-10 2-11 15,12 2-16-15,-2 2-20 0,-1-2-10 0,0 4-14 16,-3-1-21-16,3 0-7 0,4 2-32 0,-4 1 3 15,5 1-25-15,1 2-15 0,-7-7-8 0,6 1-19 16,0 4-5-16,-1-6-5 0,6 3-11 0,-1-1-9 16,-1-5-14-16,2 0-11 0,2-3-2 0,-1 1-6 15,1-4-7-15,6-1 0 0,-9-2-4 0,1 2-11 16,0-1 2-16,2 2-37 0,1-3 0 0,-7 1 0 16,3 1 0-16,-7 2 0 0,2 1 0 0,-3 2 0 0,1-1 0 15,0 1 0-15,-1 1 0 0,2 2 0 16,-3 4 0-16,1-1 0 0,4 2 0 0,-4 0 0 15,3 3 0-15,2 1 0 0,-2-2 0 0,1 1 0 16,-1-2 0-16,0 2 0 0,-3-4 0 0,3 1 0 16,-1 1 0-16,0-3 0 0,2-3 0 0,-1-1 0 15,6 0 0-15,-7-1 0 0,-1-1 0 0,7-3 0 0,1-2 0 16,-5 0 0-16,4-1 0 0,-4 0 0 16,-1-3 0-16,3 5 0 0,1-2 0 0,-5 2 0 0,-1 1 0 15,-1 0 0-15,7 2 0 0,-7 0 0 0,-1 1 0 16,-2-1 0-16,2 7 0 0,3 0 0 15,-4-1 0-15,2 3 0 0,0-1 0 0,-1 2 0 16,-1 1 0-16,1 2 0 0,0-3 0 0,-1 3 0 16,-2-3-5-16,2 0-353 0,-2 1-116 0,-4-4-102 0,1 3-554 15,-3 0-1224-15,-1-3 541 0</inkml:trace>
  <inkml:trace contextRef="#ctx0" brushRef="#br0" timeOffset="566.35">2251 6382 525 0,'0'0'562'0,"-5"-3"19"0,1 0-8 0,4 3-16 16,-2-2-36-16,2 2-26 0,-4-5-49 0,4 5-39 16,0 0-32-16,0 0-56 0,0 0-26 0,0 0-40 15,0 0-17-15,0 0-19 0,0 0-26 0,0 0-16 16,14 9-20-16,-7-6-12 0,-1 1-22 0,5-2 3 16,-2 0-22-16,5 3-6 0,-1-4-10 0,0-1-23 15,6 0 7-15,-1-1 2 0,-1-2-17 0,-3-1-19 16,1 1-9-16,3-4 19 0,-3 1-6 0,-2 2-2 15,-2 0-8-15,1-1-2 0,-2 1-6 0,-1 1-4 16,-2 2-4-16,-2-2 7 0,1 2-8 0,-1 0-4 16,-5 1-1-16,9 1 2 0,-5 0 8 0,1 3-18 15,0-1 0-15,1 1 0 0,1 1 0 0,2 1 0 16,-3 0 0-16,3 0 0 0,0 1 0 0,0-1 0 16,3-4 0-16,-2 1 0 0,1 1 0 0,3-3 0 15,-1 0 0-15,5-1 0 0,-6-1 0 0,2-1 0 16,1-3 0-16,-1 3 0 0,4-4 0 0,-4 2 0 15,0-3 0-15,0 3 0 0,-4-1 0 0,2 2 0 16,1-2 0-16,-2 3 0 0,1-1 0 0,-1 0 0 16,-4 3 0-16,3-1 0 0,0 3 0 0,0 0 0 15,-2-1 0-15,-2 0 0 0,3 2 0 0,0 2 0 16,0-1 0-16,-1 0 0 0,-1-2 0 0,2 3 0 0,0 0 0 16,0-3 0-16,1 4 0 0,2-4-113 15,-2 1-338-15,-1 1-177 0,-1-3-539 0,1 0-1263 16,-9-1 558-16</inkml:trace>
  <inkml:trace contextRef="#ctx0" brushRef="#br0" timeOffset="1481.62">4025 7005 90 0,'-10'0'437'16,"4"-1"14"-16,6 1 3 0,-13-4-4 0,8 2-3 16,-2 1-14-16,0 0-8 0,7 1-20 0,-9-1-3 15,5-2-15-15,0 0-23 0,4 3-7 0,-6-1-42 16,6 1-2-16,0 0-18 0,-4-2-16 0,4 2-8 15,0 0-24-15,0 0-14 0,23-1-18 0,-10 0-18 16,7-2-9-16,-1 4-19 0,3-1-12 0,10 0-13 16,-1-2-78-16,-2 2-66 0,7 0 0 0,-2 1 0 15,2-1 0-15,-3 0 0 0,6 4 0 0,-4-4 0 16,0 2 0-16,1-1 0 0,-6 1 0 0,-8-2 0 16,-4 2 0-16,0 2 0 0,-3-3 0 0,-2-1 0 15,-3-1 0-15,-3 2 0 0,-1-1 0 0,0 0 0 16,-6 0 0-16,8 1-21 0,-8-1-260 0,0 0-55 15,0 0-63-15,0 0-46 0,0 0-50 0,-28-5-68 16,6 2-380-16,3 2-1019 0,-3 0 451 0</inkml:trace>
  <inkml:trace contextRef="#ctx0" brushRef="#br0" timeOffset="1648.23">4112 7032 407 0,'-19'1'405'0,"5"-1"7"0,2 0 26 15,6 1 39-15,-2-1 23 0,2 0-10 16,6 0 2-16,-9-1-14 0,9 1-24 0,0 0-28 0,0 0-39 15,0 0-26-15,0 0-31 0,19-8-34 0,-6 5-27 16,10 2-26-16,8-2-32 0,-2 3-16 0,4 0-22 16,2-1-51-16,1 0-50 0,2 1-86 15,0-1-94-15,-3 2-93 0,-3-1-117 0,-3 2-110 0,-7 2-101 16,-6-2-478-16,2 3-1091 0,-5 0 483 0</inkml:trace>
  <inkml:trace contextRef="#ctx0" brushRef="#br0" timeOffset="2082.17">3771 7467 20 0,'0'0'419'15,"-6"1"13"-15,6-1-8 0,0 0 12 0,-6 3 9 16,6-3-3-16,-3 3-8 0,1 2-18 0,1-2-15 16,1-3-10-16,1 6-32 0,1-3-12 0,0 1-14 15,3 1-12-15,4-2-11 0,3 3-35 0,4-5-24 16,3 4-23-16,8 1-28 0,5-2-9 0,1-4-20 15,5 0-21-15,0-3-15 0,3 2-18 0,10 1-2 16,-13 0-15-16,2-1-11 0,-3-5-8 0,-1 5-9 16,-2 2-10-16,3-4-38 0,-5 3-24 0,1-3 0 15,-6-1 0-15,0 4 0 0,-9 2 0 0,-4-2 0 16,0 0 0-16,-4-2 0 0,-1 2 0 0,-1 0 0 0,-3 0 0 16,3 2 0-16,-8-2 0 0,5-3 0 15,-5 3 0-15,0 0-36 0,9 1-226 0,-9-1-102 16,0 0-91-16,0 0-105 0,0 0-526 0,-22 2-1176 15,9-1 520-15</inkml:trace>
  <inkml:trace contextRef="#ctx0" brushRef="#br0" timeOffset="2548.33">3941 7570 427 0,'-18'-6'490'0,"4"2"19"0,0 4 36 16,5-2 15-16,0 2 11 0,1 0-6 0,3-1-20 15,5 1-24-15,-10-1-31 0,10 1-23 0,-8-1-22 16,8 1-21-16,0 0-17 0,0 0-14 0,0 0-36 0,27 0-30 16,-14 1-179-16,18-1-148 0,-3 0 0 0,2 2 0 15,6-2 0-15,5 0 0 0,-4 2 0 0,3-1 0 16,-2 2 0-16,2-2 0 0,-3 2 0 0,1 0 0 16,-3-4 0-16,-6 1 0 0,3 1 0 0,-9-1 0 15,-3-1 0-15,1-1 0 0,-7 2 0 0,0 3 0 16,-4-3 0-16,3-1 0 0,-4 1 0 0,-4-3 0 15,1 3 0-15,-6 0 0 0,8 1 0 0,-3 1 0 16,-5-2 0-16,8-3 0 0,-8 3 0 0,0 0 0 16,5-2 0-16,-5 2 0 0,0 0 0 0,6-1 0 15,-6 1 0-15,0 0 0 0,0 0 0 0,8 3 0 16,-8-3 0-16,0 0 0 0,0 0 0 0,0 0 0 16,8-2 0-16,-8 2 0 0,0 0 0 0,0 0 0 15,0 0 0-15,0 0 0 0,0 0 0 0,0 0 0 16,5 2 0-16,-5-2 0 0,0 0 0 0,0 0 0 15,0 0 0-15,0 0 0 0,0 0 0 0,0 0 0 16,0 0 0-16,0 0 0 0,1 5 0 0,-1-5 0 16,3 2 0-16,-3-2 0 0,1 4 0 0,-1-4 0 0,0 0 0 15,5 2 0-15,-5-2 0 0,0 0 0 0,0 0 0 16,0 0 0-16,0 0 0 0,4 1 0 16,-4-1-86-16,0 0-668 0,0 0-472 0,0 0-1327 15,-19 5 588-15</inkml:trace>
  <inkml:trace contextRef="#ctx0" brushRef="#br0" timeOffset="3731.75">2355 8143 129 0,'0'0'182'16,"-4"-3"-11"-16,4 3 8 0,-1-3-2 0,1 3 11 0,0 0 8 16,-7-2 3-16,7 2 6 0,0 0-1 0,0 0-1 15,0 0 18-15,0 0 10 0,0 0 12 0,0 0 4 16,0 0 4-16,-10 1-1 0,10-1 4 16,0 0 1-16,0 0-4 0,0 0-2 0,0 0 1 0,0 0-3 15,0 0-11-15,0 0 5 0,0 0-16 0,0 0-2 16,0 0 11-16,0 0-12 0,0 0-13 0,18-3-27 15,-8 2 0-15,-1 0-12 0,12 1-12 0,-6-2 0 16,8 2-17-16,4-1-9 0,1-2-13 0,0 3-13 16,0-1 10-16,3-1-13 0,2 2-51 0,-1 2-52 15,-1-4 0-15,-2 2 0 0,-1 2 0 0,3-1 0 16,-4-1 0-16,-7 1 0 0,-2-1 0 0,0-1 0 16,-4 1 0-16,-1 0 0 0,-2-1 0 0,1 1 0 15,-5 0 0-15,0-2 0 0,-2 4 0 0,-5-2 0 16,10 1 0-16,-5 0 0 0,-5-1 0 0,0 0 0 15,0 0 0-15,8-2 0 0,-8 2-59 0,0 0-279 16,-1-5-79-16,1 5-67 0,-9-2-70 0,2 0-503 16,-3-1-1145-16,-1 2 508 0</inkml:trace>
  <inkml:trace contextRef="#ctx0" brushRef="#br0" timeOffset="4218.18">2382 8157 108 0,'-13'1'390'0,"1"-2"32"0,5 2 5 0,-5-3 14 16,7 1-3-16,-4-1-5 0,3 0-14 0,6 2-15 15,-8-1-29-15,8 1-27 0,-9 0-12 0,9 0-17 16,-6 0-6-16,6 0-27 0,0 0-20 0,0 0-11 16,0 0-18-16,-10 1-15 0,10-1-22 0,0 0-7 15,0 0-17-15,0 0-5 0,0 0-15 0,0 0-10 16,0 0-2-16,0 0-13 0,-4-2 3 0,4 2-8 15,0 0-2-15,0 0-73 0,0 0-51 0,0 0 0 16,0 0 0-16,0 0 0 0,0 0 0 0,0 0 0 16,0 0 0-16,0 0 0 0,0 0 0 0,0 0 0 0,0 0 0 15,0 0 0-15,0 0 0 0,0 0 0 16,0 0 0-16,-5-3 0 0,5 3 0 0,0 0 0 16,0 0 0-16,0 0 0 0,0 0 0 0,0 0 0 15,0 0 0-15,0 0 0 0,0 0 0 0,0 0 0 0,0 0 0 16,0 0 0-16,9-6 0 0,-9 6 0 0,16 0 0 15,-3-2 0-15,10 0 0 0,5-1 0 0,7 2 0 16,16 0 0-16,0 0 0 0,5 0 0 0,5 4 0 16,-1-2 0-16,7 1 0 0,-3 0 0 0,0 1 0 15,-5-3 0-15,2 6 0 0,-7-3 0 0,-2-1 0 16,-14 3 0-16,-2-4 0 0,0-1 0 0,-7 1 0 16,-8 2 0-16,-5-1 0 0,-3-1 0 0,-1-1 0 15,-6 0 0-15,3 1 0 0,-7-1 0 0,-2 0 0 16,6 1 0-16,-6-1 0 0,0 0 0 0,0 0 0 15,0 0-474-15,-23-3-813 0,23 3-1393 0,0 0 617 16</inkml:trace>
  <inkml:trace contextRef="#ctx0" brushRef="#br0" timeOffset="5331.57">2940 8757 28 0,'0'0'378'0,"0"0"3"0,0 0 12 0,-5-3 8 16,5 3-11-16,-2-3-2 0,2 3-6 0,0 0-5 15,0 0-6-15,0 0-17 0,0 0-10 0,-4-2-22 16,4 2-23-16,0 0-17 0,0 0-17 0,0 0-34 16,0 0-19-16,0 0-4 0,-2 9-6 0,4-4-14 15,-1-1-5-15,2 2-26 0,-1-1-12 0,-1 1-7 16,6 4-6-16,-1-4-8 0,1 2-11 0,2-2-7 16,1-1-9-16,0 1-10 0,9 0 6 0,-6-2-6 15,6-4 1-15,-1 1-4 0,1-2 2 0,0 1-11 16,0-3-75-16,3-1 0 0,-3 0 0 0,3-3 0 15,-3 0 0-15,-1 0 0 0,1 0 0 0,2-3 0 16,-6 2 0-16,-2-2 0 0,1 3 0 0,-4 0 0 16,2 1 0-16,-3 3 0 0,-3-1 0 0,-2 2 0 15,1-1 0-15,0 0 0 0,0 2 0 0,-5 1 0 0,9 3 0 16,-2 0 0-16,-2 1 0 0,5 1 0 16,-3 2 0-16,1-1 0 0,1 1 0 0,-3 1 0 15,6 0 0-15,-3-1 0 0,5 0 0 0,-5-1 0 16,9 1 0-16,-8-2 0 0,4-2 0 0,-1 0 0 15,5 1 0-15,-5-2 0 0,3-3 0 0,2 0 0 16,1-4 0-16,-6 3 0 0,-3-2 0 0,9-2 0 0,-6 0 0 16,0 0 0-16,4-4 0 0,-2 2 0 0,-1-4 0 15,-1 5 0-15,-4-1 0 0,0 3 0 0,1 1 0 16,-4 1 0-16,-1-1 0 0,2 1 0 0,-3 1 0 16,1 1 0-16,-5 1 0 0,10 1 0 0,-5 0 0 15,0 1 0-15,0 1 0 0,4 1 0 0,-4-2 0 16,3 2 0-16,-3-1 0 0,4 2 0 0,-4-1 0 15,4 1 0-15,0-3 0 0,0 0 0 0,0 1 0 16,-1-1 0-16,2-1 0 0,4 1 0 0,-2-6 0 16,1 3 0-16,-1-1 0 0,2 0 0 0,-1-1 0 15,-3-1 0-15,4-1 0 0,-1 0 0 0,2-1 0 16,-1 1 0-16,-1-2 0 0,-3 4 0 0,3-2 0 16,-4 3 0-16,-3 1 0 0,1-1 0 0,-2 1 0 15,0-2 0-15,-5 3 0 0,10 3 0 0,-6-2 0 16,1 3 0-16,2-2 0 0,-6 3 0 0,4-2 0 15,3 1 0-15,-5 0 0 0,3-1 0 0,-4 1 0 16,3-1 0-16,0 1 0 0,2 0 0 0,-2-2 0 16,1 1 0-16,-1-3 0 0,3 1 0 0,-8-1 0 15,18 0 0-15,-10 1 0 0,-1-2 0 0,2 0 0 16,-2 1 0-16,4-3 0 0,-1 1 0 0,-2 0 0 0,1-3 0 16,-4 3 0-16,4 0 0 0,-4 0 0 0,0-1 0 15,3 0 0-15,-7 0 0 0,3 0 0 16,-1 0 0-16,-3 3 0 0,6-4 0 0,-6 4 0 15,0 0-1366-15,0 0-1478 0,0 0 654 0</inkml:trace>
  <inkml:trace contextRef="#ctx0" brushRef="#br0" timeOffset="7398.28">2926 9450 214 0,'0'0'371'16,"-6"-2"12"-16,6 2 12 0,-8-1-4 0,4-3 4 15,4 4-8-15,0 0 2 0,-7-1 4 0,7 1-9 16,-6-2-10-16,6 2-16 0,-3-2-13 0,3 2-2 16,-6-2-2-16,6 2-1 0,-3-1-7 0,3 1-10 15,0 0-3-15,0 0-12 0,0 0-14 0,-10-2-4 16,10 2-11-16,0 0-38 0,0 0-241 0,0 0 0 16,-3-2 0-16,3 2 0 0,0 0 0 0,0 0 0 15,0 0 0-15,0 0 0 0,0 0 0 0,0 0 0 16,-1-5 0-16,1 5 0 0,7-4 0 0,2 2 0 15,0-1 0-15,4 1 0 0,7-2 0 0,11-2 0 16,5 3 0-16,1 1 0 0,22-5 0 0,-2 7 0 16,6-3 0-16,30 1 0 0,-28 2 0 0,30-3 0 15,-29 3 0-15,26 5 0 0,-29-6 0 0,3 1 0 0,2 0 0 16,-4 1 0-16,-4 1 0 0,1-2 0 0,-3 1 0 16,-2-2 0-16,-2 2 0 0,-15-1 0 0,-3-1 0 15,0 2 0-15,-4-4 0 0,-9 3 0 16,-5-2 0-16,2 1 0 0,-2-1 0 0,-6 1 0 0,-1 1 0 15,-3-2 0-15,-2 1 0 0,1 1 0 0,-2-2 0 16,-5 2 0-16,9-2 0 0,-9 2 0 16,4-1 0-16,-4 1 0 0,3-2 0 0,-3 2 0 15,0 0 0-15,0 0 0 0,0 0 0 0,-25 3 0 0,15-3-685 16,-9 4-566-16,-1-3-1356 0,1 4 600 0</inkml:trace>
  <inkml:trace contextRef="#ctx0" brushRef="#br0" timeOffset="7848.3">3031 9472 223 0,'-9'-1'383'16,"0"1"13"-16,0-2 30 0,3 2 7 0,-1-1 7 15,7 1-13-15,0 0-18 0,-10-1-16 0,6 0-9 16,4 1-10-16,0 0-7 0,0 0 6 0,0 0-10 16,0 0-2-16,0 0 2 0,0 0-10 0,0 0-10 15,23-1-13-15,-1 0-17 0,9-2-13 0,3 0-17 16,6 2-129-16,21 0-154 0,3 2 0 0,1-3 0 16,27 2 0-16,0 1 0 0,-25 1 0 0,26 3 0 15,-28-3 0-15,0-1 0 0,26 1 0 0,-30-3 0 16,2 2 0-16,-3 3 0 0,-6-5 0 0,-4-1 0 15,-11 2 0-15,-3 0 0 0,-1 0 0 0,-6-2 0 16,-9 1 0-16,0 0 0 0,-6 0 0 0,-5-2 0 16,2-1 0-16,-2 3 0 0,-3-2 0 0,1 1 0 15,-2 1 0-15,1 0 0 0,-1-1 0 0,-5 2 0 16,5-4 0-16,-2 3 0 0,-3 1 0 0,5-2 0 16,-5 2 0-16,0 0 0 0,0 0 0 0,0 0 0 15,8-1 0-15,-8 1 0 0,0 0 0 0,0 0 0 16,0 0 0-16,0 0 0 0,0 0 0 0,0 0 0 15,0 0 0-15,0 0-32 0,0 0-773 0,0 0-421 16,0 0-1328-16,0 0 587 0</inkml:trace>
  <inkml:trace contextRef="#ctx0" brushRef="#br0" timeOffset="8714.86">1339 9982 469 0,'-9'-1'538'15,"9"1"17"-15,-4-3 14 0,4 3 5 0,-5-2-6 0,5 2-24 16,-4-4-20-16,4 4-22 0,0 0-31 0,0 0-30 16,-5-1-26-16,5 1-25 0,0 0-29 15,0 0-19-15,0 0-26 0,0 0-33 0,0 0-25 16,13-2-187-16,-3 2-71 0,4 1 0 0,2-2 0 0,4 2 0 15,7-1 0-15,2 0 0 0,-1 1 0 0,4 0 0 16,-3 1 0-16,0 0 0 0,0-3 0 0,2 3 0 16,-4-1 0-16,-6-3 0 0,1 4 0 15,-3-2 0-15,2-1 0 0,-11 2 0 0,4 1 0 0,-2-2 0 16,-5 2 0-16,1-3 0 0,-1 2 0 0,-1 0 0 16,-6-1 0-16,10 0 0 0,-10 0 0 0,0 0 0 15,0 0 0-15,6 0 0 0,-6 0 0 0,0 0 0 16,0 0 0-16,-14-7 0 0,5 8-21 0,-2 2-512 15,-7-1-56-15,-1-1-51 0,-7 4-428 0,3-3-1157 16,-4 3 511-16</inkml:trace>
  <inkml:trace contextRef="#ctx0" brushRef="#br0" timeOffset="9031.61">1380 10056 146 0,'-14'3'321'0,"1"0"7"16,3 0 11-16,1-2 10 0,-1-1 41 0,3 0 9 15,-3 3 24-15,1-3 13 0,1 0 11 0,8 0-19 16,-6 3-10-16,6-3-5 0,-9-1-14 0,9 1-11 15,0 0-21-15,-5 1-15 0,5-1-23 0,0 0-26 16,0 0-25-16,0 0-22 0,15-11-22 0,-3 10-24 16,3 0-17-16,3-1-148 0,11-1-45 0,1 3 0 15,3 0 0-15,-1 0 0 0,4 2 0 0,1-4 0 16,-5 4 0-16,3-1 0 0,0 0 0 0,-4 0 0 16,-2 1 0-16,-1 1 0 0,-10-2 0 0,2 0 0 15,-7-1 0-15,0 0 0 0,-7 0 0 0,2-1 0 16,0 2 0-16,-8-1 0 0,11 0 0 0,-11 0 0 15,7-1 0-15,-7 1 0 0,0 0 0 0,7-1 0 16,-7 1 0-16,5 2 0 0,-5-2 0 0,0 0 0 16,0 0 0-16,4 3 0 0,-4-3 0 0,0 0 0 15,0 0 0-15,4 3 0 0,-4-3-344 0,0 0-368 16,0 0-478-16,0 0-1288 0,-10 7 570 0</inkml:trace>
  <inkml:trace contextRef="#ctx0" brushRef="#br0" timeOffset="12748.2">12658 15708 10 0,'0'0'374'0,"0"0"-4"0,0 0-4 0,0 0-28 15,0 0-17-15,0 0-14 0,0 0-23 0,0 0-4 0,0 0-1 16,14-4-35-16,-5 4 6 0,3 1-11 16,2-1-14-16,-2 1-10 0,8 2-6 0,0-4-8 0,3 2-6 15,8 3-13-15,-2-2-10 0,8-1-16 16,-2 1-33-16,4-4-7 0,-3 2-5 0,4 2-6 16,-1-1-5-16,1 0-13 0,-2-2-11 0,-2 2-7 0,0 0-4 15,-2-2-7-15,-4 3-6 0,-8-1-3 0,6-1-8 16,-12-1-3-16,-3-1-3 0,-3 1-5 0,2 2-9 15,-6-2-26-15,-1 0-36 0,3 1-44 16,-7-3-54-16,3 1-61 0,-4 2-47 0,0 0-65 16,0 0-71-16,-13-7-80 0,4 4-290 0,-1 0-816 0,-3 3 361 15</inkml:trace>
  <inkml:trace contextRef="#ctx0" brushRef="#br0" timeOffset="13066.22">12907 15743 239 0,'-19'-2'365'0,"3"0"30"0,4 0 36 16,-1 1 5-16,3-1-6 0,4 1-16 16,-2-1-19-16,3-1-23 0,0 1-27 0,5 2-27 15,-4-3-24-15,4 3-9 0,0 0-23 0,9-5-28 16,-1 2-12-16,3 2-29 0,3 1-9 0,7 0-14 16,5-1-14-16,5 2-17 0,1 0-18 0,0-1-6 15,1 0-20-15,3 3-7 0,0-1-2 0,2 0-13 0,-1 1-13 16,0-2-3-16,-5-1-6 0,1 4-5 15,-4-3-6-15,-1-1 2 0,-7 2-2 0,-4-2-9 16,-4 1 6-16,-2-1 0 0,-3 0-9 0,-3 0 6 16,-5 0 11-16,10 0-9 0,-10 0 9 0,0 0-8 15,5-2-4-15,-5 2-4 0,0 0 5 0,0 0-8 0,0-4-3 16,0 4-8-16,0 0 0 0,0 0-11 0,0 0-35 16,0 0-25-16,0 0-41 0,0 0-44 0,0 0-39 15,0 0-71-15,0 0-50 0,13 5-96 16,-13-5-99-16,4 0-463 0,2 1-1039 0,-6-1 460 15</inkml:trace>
  <inkml:trace contextRef="#ctx0" brushRef="#br0" timeOffset="15432.6">18635 15680 322 0,'-5'0'377'0,"0"-2"8"0,1 0-6 15,-2-1-7-15,1 2-8 0,2-3-3 0,3 4-2 16,-5-2-5-16,5 2-19 0,-8-4-5 16,8 4-16-16,0 0-6 0,0 0-17 0,9-3-2 0,3 0-15 15,2 1-8-15,6 2-7 0,11-3-18 0,0 3-7 16,3-1-27-16,5 2-5 0,0-1-14 0,19 0-17 15,-3 5-17-15,1-7-14 0,-5 4-22 0,3 1 0 16,-16-2-8-16,0 0-20 0,1 0-5 16,-5-1-15-16,-2 0-4 0,3 0-8 0,-15 1-58 0,-3-1 0 15,2 0 0-15,-9-1 0 0,-1 1 0 0,-4-2 0 16,2 1 0-16,-4 0 0 0,-3 1-65 0,6-4-132 16,-6 4-57-16,-4-6-61 0,4 6-68 0,-12-5-47 15,1 5-65-15,-1-5-57 0,-8 3-365 0,0 0-994 16,0 5 441-16</inkml:trace>
  <inkml:trace contextRef="#ctx0" brushRef="#br0" timeOffset="15598.08">19002 15672 265 0,'-20'0'337'0,"3"0"-3"0,-2 1 10 15,6-1 40-15,2 2 22 0,0-4 23 0,4 2-1 16,2-1-22-16,-3-2-27 0,8 3-34 0,0 0-16 16,0 0-28-16,0 0-26 0,22-1-26 0,-3 0-30 15,9 0-21-15,4 1-13 0,6 1-60 0,17 0-86 16,-6 4-107-16,8-3-133 0,2 3-135 0,1-4-161 15,35 1-316-15,-34-2-880 0,2-3 389 0</inkml:trace>
  <inkml:trace contextRef="#ctx0" brushRef="#br0" timeOffset="16466.02">21685 15687 270 0,'0'0'470'0,"-3"-6"-1"0,3 6-4 16,0-2-12-16,0 2-14 0,-4-2-20 15,4 2-18-15,0 0-28 0,0-5-19 0,0 5-24 16,4-5-22-16,-4 5-20 0,9-2-18 0,1 2-23 16,-2 0-26-16,2 0-18 0,2 0-9 0,4 0-33 15,3 1-6-15,-2 0-14 0,5 1-24 0,-2 1-12 16,-2-2-32-16,3 2-47 0,0-1-48 0,-3 0-48 16,1-2-65-16,-2 1-42 0,-3-2-50 0,-4 1-42 15,-2 0-31-15,0 0-27 0,-3 0-32 0,-5 0-27 16,0 0-13-16,0 0 3 0,0 0-252 0,0 0-701 15,0 0 310-15</inkml:trace>
  <inkml:trace contextRef="#ctx0" brushRef="#br0" timeOffset="16564.56">21933 15680 1985 0,'-16'0'-48'0,"2"0"51"0,-1 3 49 0,1 0 36 16,1-2 42-16,-1 3 33 0,1-3 26 0,4 1 37 15,-1-1 13-15,4 1 11 0,1-1 1 0,1 1 5 16,2 1 3-16,2-3-14 0,0 0-23 0,9 6-20 16,5-1-19-16,3 1-61 0,3 0-99 0,1-1-133 15,1 0-152-15,-3-2-516 0,10 4-844 0,1 2 374 16</inkml:trace>
  <inkml:trace contextRef="#ctx0" brushRef="#br0" timeOffset="17953.99">8111 16033 382 0,'0'0'411'0,"-4"-3"-2"0,4 3-8 0,0 0-17 16,0 0-35-16,0 0-27 0,0 0-6 0,0 0-10 15,-2 7-11-15,2-3-16 0,1 3-11 0,0-1-14 16,2-1-17-16,-1 3-21 0,5-1-18 0,-4-1-9 15,3 5-13-15,0-2-16 0,2 1-13 0,3 0-11 16,-2-2-9-16,0-2-19 0,2 0-6 0,1 0-12 16,2-2-11-16,-1-2-6 0,1 4-4 0,9-6-9 15,-5-5-1-15,0 4 0 0,3-3-4 0,1 1 1 16,-1-3-3-16,0 2 2 0,6-4-12 0,-9-3 0 16,0 7-4-16,1-2 0 0,0 2 1 0,-1-1 10 15,-2 2-15-15,-4 0-2 0,0 0 4 0,-1 3-2 16,-2 2-5-16,-1-2 8 0,2 3 8 0,0 1-12 15,-1-1-4-15,0 1-1 0,0 4 2 0,0 0-1 16,0 0-4-16,1-2-5 0,3 6-11 0,-1-6 1 16,-1 0 9-16,2 1-1 0,3-2-7 0,-3 1 5 15,6-1-3-15,-2-2-5 0,1-1 4 0,0-2 4 16,1 1-12-16,0-2 6 0,-1-2 7 0,5 1-8 16,-5-3-8-16,0-1 3 0,0 0 1 0,-1 0-7 15,-4 1 4-15,0 2 6 0,4-1-8 0,-7-2 0 16,0 2 18-16,-1 3-4 0,0 0-3 15,-2 0 18-15,4 2-10 0,-5-1 16 0,0 1-11 0,0 2 6 16,-1 2 13-16,5 0-12 0,-2 0-4 0,1 4-1 16,-4-5-1-16,3 0-2 0,-2 3-3 0,-1-1-21 15,3-1 0-15,2 4 0 0,-1-4 0 0,-1-1 0 16,1 1 0-16,0 0 0 0,0-3 0 0,-2-1 0 16,5 2 0-16,-2-5 0 0,0 2 0 0,0 0 0 15,1 0 0-15,0-2 0 0,-1 1 0 0,-1-1-80 16,-1-1-193-16,2 2-124 0,-1 1-156 0,3-4-595 15,7 1-1244-15,-6 3 550 0</inkml:trace>
  <inkml:trace contextRef="#ctx0" brushRef="#br0" timeOffset="19252.53">11034 16140 327 0,'-4'-2'448'0,"4"2"3"0,-3-5-18 0,3 5-14 15,0 0-22-15,-1-5-21 0,1 5-31 0,-4-1-17 16,4 1-14-16,0 0-7 0,0 0-9 0,0 0-12 16,0 0-25-16,0 0-2 0,0 0-26 0,-4 11-11 15,3-9-8-15,1-2-10 0,0 0-21 0,5 5-18 16,-5-5-6-16,4 3-8 0,0-1-8 0,0-1-21 16,-4-1-1-16,10 1-4 0,-10-1-15 0,10-2 9 15,-6 2-12-15,5 0-8 0,0 0 1 0,-9 0-12 16,11-2-14-16,-4 1 17 0,-2 0-9 0,-5 1-7 15,11 0-24-15,-11 0-43 0,9-1 0 0,-9 1 0 16,7-1 0-16,-7 1 0 0,6 2 0 0,-6-2 0 16,6 2 0-16,-2 2 0 0,0-3 0 0,0 4 0 15,-1-1 0-15,-1-2 0 0,2 0 0 0,0 2 0 16,2-1 0-16,-2 0 0 0,1 1 0 0,-5-4 0 16,7 1 0-16,-3 0 0 0,-1 3 0 0,4-4 0 15,-7 0 0-15,0 0 0 0,15-3 0 0,-10 2 0 16,0 0 0-16,4 0 0 0,-4-2 0 0,0-2 0 15,2 2 0-15,-2 0 0 0,1 1 0 0,-1 0 0 16,2 1 0-16,-2-6 0 0,-1 5 0 0,0 1 0 16,-4 1 0-16,7-1 0 0,-7 1 0 0,7-3 0 15,-7 3 0-15,0 0 0 0,9 3 0 0,-3-3 0 16,-1 3 0-16,0-1 0 0,-1 5 0 0,2-4 0 16,2 1 0-16,1 3 0 0,-1-3 0 0,-2-2 0 15,3 2 0-15,-1-2 0 0,-1 0 0 0,4-1 0 16,1 2 0-16,-4-6 0 0,2 3 0 0,3-1 0 15,-3 0 0-15,-1-1 0 0,1-2 0 0,-1 1 0 16,2-4 0-16,-6 4 0 0,1-1 0 0,3-1 0 16,-4-2 0-16,-1 3 0 0,1 0-273 0,-5-2-1047 15,0 6-1430-15,0 0 633 0</inkml:trace>
  <inkml:trace contextRef="#ctx0" brushRef="#br0" timeOffset="27064.79">11931 5460 241 0,'0'0'381'16,"0"0"22"-16,0 0 22 0,0 0 17 0,0 0 4 0,0 0 3 15,4 17-7-15,-4-11-9 0,0-1 7 0,1 1-13 16,-1 1 5-16,0 2-3 0,0 1-11 16,-1 1-15-16,2 0-17 0,-2 1-29 0,1-3-19 0,-4 2-26 15,3-1-25-15,-2 1-24 0,3-2-226 0,0-3-37 16,0 1 0-16,0 1 0 0,0-4 0 0,3 3 0 15,-2-1 0-15,8-3 0 0,1-2 0 0,3 1 0 16,9-4 0-16,6 0 0 0,2-4 0 0,4-4 0 16,0 2 0-16,2-4 0 0,1 1 0 0,-4-1 0 15,0 0 0-15,-5 4 0 0,-7 2 0 0,-2 1 0 16,-7 1 0-16,-1 2 0 0,-6 3 0 0,3 0 0 16,-7 4 0-16,-1 5 0 0,-1 2-206 0,-8 11-315 15,-5 5-81-15,-3 3-542 0,2 1-1239 0,-7 11 548 16</inkml:trace>
  <inkml:trace contextRef="#ctx0" brushRef="#br0" timeOffset="27364.74">12451 6882 6354 0,'4'-14'338'0,"1"2"-206"0,-3 2-45 0,-3 0 173 16,1 1 41-16,0 2-2 0,0 2-28 0,-1 1-122 16,-3 0-149-16,2-1 0 0,2 2 0 0,0 3 0 15,0 0 0-15,-4-3 0 0,4 3 0 0,0 0 0 16,0 0 0-16,0 0 0 0,2 14 0 0,2-9 0 16,2 0 0-16,2-1 0 0,3 0 0 0,8-1 0 15,1 0 0-15,8-5 0 0,7 1 0 0,-3-3 0 16,-2-3 0-16,0 2 0 0,4-3 0 0,-6-2 0 15,-2 1 0-15,1-3 0 0,-8 4 0 0,-5 1 0 16,-1 2 0-16,-3 1 0 0,-6 2-647 0,-2 2-611 0,-2 0-1362 16,0 0 603-16</inkml:trace>
  <inkml:trace contextRef="#ctx0" brushRef="#br0" timeOffset="28731.74">5572 16048 3926 0,'3'-19'142'0,"4"-7"-58"0,-6 7-27 0,0 0 85 16,-1 1 60-16,3 1 30 0,-6-1-3 0,2 0-25 15,-4 1-15-15,-3 1 7 0,1-1-9 0,-3 1-4 16,-1 0-7-16,-2 4-8 0,-3 0-9 0,-1 0-8 0,-1 4-9 16,-9-1 0-16,-2 1-4 0,0 2 1 15,-5 1-7-15,1 3-1 0,0 2 2 0,-3 1-3 16,-2 1 0-16,5 3 0 0,-3-1-6 0,1 3-31 15,2-1-93-15,4 3 0 0,1-1 0 0,2 0 0 16,12-1 0-16,-4 2 0 0,5-1 0 0,4-1 0 16,-1 3 0-16,5-1 0 0,1 3 0 0,4 4 0 15,4 1 0-15,0 1 0 0,6 6 0 0,3 2 0 16,0 3 0-16,-2 2 0 0,1 2 0 0,4 11 0 16,-2 2 0-16,-3 0 0 0,-4-13 0 0,0 15 0 0,-2 3 0 15,-5-5 0-15,-3 4 0 0,-2 1 0 0,-4 2 0 16,-2-5 0-16,-4 3 0 0,2 0 0 0,-8 2 0 15,3 0 0-15,-1 5 0 0,-3-2 0 16,-11 20 0-16,10-21 0 0,1 1 0 0,-1-2 0 16,-6 25 0-16,14-32 0 0,-6 5 0 0,2-2 0 0,-2-3 0 15,1 0 0-15,3 0 0 0,5-13 0 0,0 0 0 16,-2 11 0-16,3-16 0 0,0 3 0 0,4-6 0 16,0-2 0-16,1-6 0 0,5 0 0 15,-2-7 0-15,2 0 0 0,2-2 0 0,2 0 0 16,-2-4 0-16,5-2 0 0,2-2 0 0,5-2 0 15,5-1 0-15,2-2 0 0,8-3 0 0,3-1 0 16,-3-2 0-16,4 4 0 0,3-1 0 0,-3-1 0 0,1 4 0 16,0-7 0-16,1 5 0 0,1-2 0 15,-5 4 0-15,-1 1 0 0,-1 1 0 0,-1 1 0 16,-7 3 0-16,-1-1 0 0,-6 0 0 0,1 1 0 16,-5 0 0-16,0 1 0 0,-1-1 0 0,-2 0 0 15,-1 0 0-15,0-2 0 0,-1 1 0 0,-4-1 0 16,8 6 0-16,-7-1 0 0,3-2 0 0,-4-3 0 15,5 3 0-15,-5 1 0 0,0-4 0 0,2 4-279 16,-2-4-420-16,0 0-504 0,0 0-1302 0,15-8 577 16</inkml:trace>
  <inkml:trace contextRef="#ctx0" brushRef="#br0" timeOffset="28848.69">5412 17773 6008 0,'5'1'262'0,"-5"-1"-146"0,0 0 38 15,0 0 55-15,0 0 38 0,0 0-42 0,0 0-59 16,0 0-64-16,0 0-77 0,0 0-71 0,-18-12-111 15,18 12-141-15,0 0-192 0,0 0-551 0,0 0-1149 16,0 0 509-16</inkml:trace>
  <inkml:trace contextRef="#ctx0" brushRef="#br0" timeOffset="30265.1">24474 15793 318 0,'-5'-9'317'0,"0"2"-5"0,2-1-11 0,0-3 2 15,-1 0-24-15,2 3-2 0,0-3 0 0,2 2-6 16,2-1-18-16,0-1-13 0,3 1-16 0,-1 2-8 15,5 0-15-15,0-2-15 0,6 0-12 0,6 3-24 16,8-1-6-16,3 3-15 0,5 3-12 0,5-2-13 16,12 3-7-16,1 1-6 0,0 2 1 0,-2 1-5 15,-1-6-9-15,-13 6-1 0,-2-2-9 0,-2 1 0 16,-4-1-3-16,-1 1 10 0,-9-1-1 0,-6 0 1 16,-5 1-9-16,3 1-2 0,-8-3 1 0,0 2-1 15,-1 2 11-15,-4-1 6 0,-1 5 3 16,-2-3-6-16,-2 5-2 0,-1 1-2 0,-6 3 0 0,2 2 10 15,-3 1-1-15,-1 5-2 0,3 3-2 0,2 1 3 16,1 1-2-16,-1 2-6 0,5 3-1 0,-1 0-5 16,1 4 2-16,-3 13 5 0,7-1-9 0,-5 5-3 15,3-1-6-15,1 2 1 0,1 1-15 0,0 4 3 16,-4 1 1-16,2-3-22 0,-1 4 13 0,-1-1-5 16,-3 21 1-16,5-24-1 0,2 0-25 0,0 1 18 15,0 2-4-15,-1 0 2 0,6-2-5 0,-2 0-1 16,0 0-10-16,-4-4 5 0,0-5 5 0,0-2-7 15,-4-15-5-15,-2 0 3 0,-2-1-1 0,1-2 6 16,-2-4-10-16,-1 1 1 0,3-7 0 0,-6 1 8 16,1-6-6-16,4 0-1 0,-5 1 0 0,0-2 2 15,0-2-8-15,1 0 0 0,-2 0 0 0,2-2 0 16,-1 3 0-16,-1-4 0 0,0 4 0 0,3-4 0 16,-2-1 0-16,-4 0 0 0,5 1 0 0,-6 2 0 15,5-3 0-15,1 0 0 0,-5 0 0 16,1 0 0-16,1-2 0 0,-6 1 0 0,-3 2 0 0,-2-3 0 15,5 0 0-15,2-3 0 0,-11-1 0 0,-1 3 0 16,2-3 0-16,-2 0 0 0,1 1 0 0,-1-5 0 16,5 0 0-16,4 2 0 0,4-1 0 0,6-2-297 15,-1 1-253-15,9-1-155 0,3-2-402 0,2 0-1198 16,0 6 529-16</inkml:trace>
  <inkml:trace contextRef="#ctx0" brushRef="#br0" timeOffset="30400.28">24756 17808 5949 0,'10'2'459'0,"-2"-2"-240"16,-1 0-4-16,-7 0-4 0,9-2-6 0,-9 2-32 16,3-7-48-16,-3 7-32 0,-7-15-53 0,1 8-76 15,-9-6-89-15,1 5-89 0,-7-10-90 0,-6-2-115 16,4 1-154-16,0-6-430 0,-7 4-1088 0,-11-9 482 16</inkml:trace>
  <inkml:trace contextRef="#ctx0" brushRef="#br0" timeOffset="75198.17">11015 11516 193 0,'-2'-13'198'0,"2"1"-13"15,-1 0-1-15,2 0-9 0,-2-4-10 0,1 4-9 0,0 1-10 16,0 0 0-16,1 1-1 0,-1-1-5 0,0 1-4 16,2 6-5-16,-4-2-7 0,4-1-5 0,-2 4-17 15,0 1-9-15,0 2-13 0,-7-4-5 0,7 4-6 16,0 0-10-16,-14 9-10 0,5 2-10 0,-5 2-16 16,-1 7-17-16,-3 0-17 0,1 7-19 0,-4 0-20 15,-5 15-27-15,-2-1-20 0,0 3-31 0,2-3-30 16,-3 2-36-16,-4 1-172 0,-2 3-396 15,1-3 176-15</inkml:trace>
  <inkml:trace contextRef="#ctx0" brushRef="#br0" timeOffset="75531.28">10331 12386 203 0,'6'-2'265'0,"-2"-2"-15"0,2 1-23 0,1-2-18 15,4 0-25-15,1 3-17 0,1-1-13 0,6-1-16 16,1 1-21-16,1-2-18 0,7 1-21 0,3 4-15 16,3 0-16-16,3-4-22 0,0 4-13 0,0 0-9 15,3-1-6-15,1 2-11 0,12-1-14 0,0-2-7 0,-13-2-10 16,12 7 11-16,0-3-8 0,-12 1 5 16,-3-2 0-16,1 1 5 0,2 1 7 0,-2-2 11 15,-1-2 1-15,2 4 15 0,-10-1 10 0,0 2 11 16,1-1 18-16,-8-1 14 0,-2 0 12 0,-3 0 9 15,-3 0 7-15,-2-1 6 0,0 2 2 0,2-2-6 16,-4 3-7-16,-5-3-8 0,4 0-2 0,-1 2-15 16,0-2-16-16,-2-1-23 0,-1 0-13 0,-5 2-22 0,9-2-18 15,-1 2-26-15,-8 0-29 0,9 0-23 0,-9 0-29 16,9 0-29-16,-9 0-187 0,3-2-392 16,0-1 173-16</inkml:trace>
  <inkml:trace contextRef="#ctx0" brushRef="#br0" timeOffset="75831.58">11219 11473 116 0,'-8'-17'243'0,"5"3"-7"0,0 3-5 0,-1 1-8 15,4 4-19-15,0-1-21 0,0 1-15 0,1 1-18 16,-1 2-9-16,4-1-6 0,0 0-21 0,-4 4-7 16,9 3-8-16,-9-3-11 0,12 5-6 0,-5 1-11 15,1-2-7-15,1 6-9 0,1-2-6 0,2 6 0 16,2-1-8-16,1 10-17 0,0-2-9 0,2 4-9 16,-2 3-7-16,2 1-7 0,2 1-22 0,-2 1-14 0,3 1-19 15,8 12-13-15,-2-3-36 0,3-2-37 16,-7-10-57-16,0 1-162 0,3-2-398 0,7 7 176 15</inkml:trace>
  <inkml:trace contextRef="#ctx0" brushRef="#br0" timeOffset="76131.58">12049 12337 149 0,'2'5'394'0,"-2"0"16"0,1-2 7 15,1 1 2-15,-2 1-3 0,0-5-17 0,0 3-21 0,0-3-24 16,-2 5-26-16,2-5-28 0,0 0-26 0,0 0-21 15,0 0-25-15,0 0-17 0,0 0-20 16,0 0-22-16,0 0-15 0,0 0-12 0,0 0-20 0,0 0-5 16,0 0-18-16,0 0-9 0,0 0-11 0,0 0-5 15,0 0-7-15,0 0-8 0,0 0-3 0,0 0-10 16,0 0 0-16,9-9-6 0,-9 9-7 0,0 0-1 16,0-5-9-16,0 5-1 0,0 0 1 0,0 0-6 15,0 0 0-15,-6-5-5 0,6 5 1 0,-3-5 1 16,3 5-2-16,-3-1-4 0,-1 0 0 0,4 1 0 15,-7-1-5-15,7 1-13 0,0 0-25 0,-7-3-26 16,7 3-38-16,-8-1-50 0,5-2-65 0,3 3-67 16,-9-1-93-16,9 1-131 0,-10 4-328 0,3 0-903 15,-4-2 399-15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7:09.081"/>
    </inkml:context>
    <inkml:brush xml:id="br0">
      <inkml:brushProperty name="width" value="0.05292" units="cm"/>
      <inkml:brushProperty name="height" value="0.05292" units="cm"/>
      <inkml:brushProperty name="color" value="#FF0000"/>
    </inkml:brush>
  </inkml:definitions>
  <inkml:trace contextRef="#ctx0" brushRef="#br0">5390 4147 341 0,'-1'-17'458'0,"-2"7"-3"16,3 1-10-16,-1 3-27 0,2 0-32 0,2 1-32 0,-6 0-36 16,3 2-37-16,0 3-12 0,0 0 7 0,0 0-9 15,0 0-18-15,-1 19-23 0,1-8-26 16,-4 1-13-16,4 0-20 0,0 0-15 0,0 1-14 0,1-1-15 16,2-4-13-16,-3 1-12 0,1-2-5 0,-1-1-3 15,4-1-9-15,0-3-8 0,1-2-7 0,-5 0-4 16,13-11-7-16,-8 4-4 0,0-5-7 0,3-2 0 15,-4-2-5-15,2-3-8 0,-5-2 3 0,-2-6-6 16,0 3 0-16,-7 6-5 0,3 0 4 0,-4 5 12 16,1-2 6-16,-6 8 2 0,4 2 0 15,-9 5 7-15,0 8 0 0,-6 4 10 0,1 11 7 0,-7 13-4 16,2 3 1-16,1 6-8 0,5 7-2 0,1 3 1 16,3 2 3-16,-3 22-2 0,12-25-18 15,4-2-1-15,4-4-4 0,8-3-4 0,0-10-15 0,7-1 12 16,2-4 1-16,5-3-14 0,1-4 0 15,5-6-5-15,-1-4-13 0,1-3-1 0,0-4-11 0,2-6 10 16,1-5-13-16,-4-3 9 0,-2-7-1 0,0 1-4 16,-1-4 12-16,-4-3-5 0,0-3 10 0,-2-2-8 15,-3-2 1-15,-4 1-1 0,1 3-5 16,-1 0 11-16,-5 8 29 0,0 3 11 0,-2 3-3 0,1-1 1 16,-2 8-13-16,1 1 0 0,-2 2 2 0,0 0-8 15,0 0-3-15,-4 23-15 0,1-6 14 0,2-1-8 16,3 3 5-16,0 1 1 0,2-2-16 0,2 1 0 15,4-1 0-15,-3-7 0 0,4 0 0 0,-1-1 0 16,2-3 0-16,1-3 0 0,7-2-3 0,-1-6-14 16,-6 1 0-16,4-5-5 0,-2-2-10 0,-2-3 15 15,5-6 9-15,-8 7-12 0,-3-6 7 0,-3-6 4 16,0-1 2-16,-6 6 0 0,-2-7 13 0,-8 0 14 16,0 5-6-16,-4-1 7 0,-3 6 14 0,0 6 5 15,1 4-4-15,-4 2-36 0,3 4 0 0,1 4 0 16,-1 2 0-16,-3 4 0 0,7 1 0 0,1 1 0 15,2 4 0-15,5 2 0 0,0-1 0 0,2-4 0 16,5 0 0-16,6-2 0 0,1 0 0 0,2-1 0 16,7-4 0-16,1-3 0 0,2-3 0 0,3-1 0 15,-4-1 0-15,4-3 0 0,3-5 0 0,1-2 0 16,-4-2 0-16,2 1 0 0,-8 2 0 0,-3-1 0 16,1 0 0-16,-1 1 0 0,-4 2 0 0,-4 1 0 15,0 3 0-15,0 2 0 0,0-2 0 0,-1 4 0 16,0-3 0-16,-4 4 0 0,4 0 0 0,-4 0 0 15,1 10 0-15,3-4 0 0,2 4 0 0,-3-1 0 16,1 1 0-16,0-1 0 0,-2 3 0 0,6-6 0 16,2 5 0-16,-1-4 0 0,-1 0 0 0,-2-4 0 15,3-2 0-15,1 0 0 0,1-2 0 0,2-1 0 16,-2-4 0-16,0 0 0 0,1-4 0 0,1 1 0 16,-2-1 0-16,3-2 0 0,-4 1 0 0,3-1 0 15,-3 1 0-15,-2 5 0 0,2 0 0 0,-6 3-11 16,4-2 7-16,-2 3-4 0,3 0-5 0,-9 2 9 15,13 5 1-15,-8-1-2 0,1 1-3 0,2 3 16 0,1 2-6 16,-1 1 0-16,-2 1-1 0,4-2 7 16,3 0 2-16,1 0-5 0,0 0-12 0,3-4-9 15,-1-4 1-15,6-3 2 0,1-2-1 0,0-5 0 16,3-2 0-16,-2-5 8 0,-1 1-5 0,-4-6-6 16,2 0 6-16,0 1 5 0,-7-5 1 0,4-1 3 15,-6 1 16-15,-1-5-19 0,3-2 10 0,-2-4-1 16,-3 0 5-16,-3-14-16 0,-2 2 25 0,1 2-4 15,-4 15 20-15,1 6 24 0,-5 6-31 0,3 4-27 16,-1 5 0-16,1 3 0 0,-1 1 0 0,1 5 0 16,0 0 0-16,-12 13 0 0,1 10 0 0,3 4 0 0,-4 6 0 15,6 2 0-15,1-2 0 0,-3 4 0 16,3 8 0-16,5-11 0 0,0-2 0 0,5 2 0 16,7-7 0-16,-1 0 0 0,2-3 0 0,6-3 0 15,-3-7 0-15,9-3 0 0,-5-3 0 0,7-5 0 16,0-3 0-16,1-1 0 0,-6-4 0 0,6-6 0 15,2 2 0-15,-6-3 0 0,0-4 0 0,-5-3 0 16,2-2 0-16,-8-2 0 0,0 1 0 0,-1-3 0 16,-3 1 0-16,-4 6 0 0,-2 2 0 0,-1 4 0 15,-4 2 0-15,0 1 0 0,1 4 0 0,-8 3 0 0,4 1 0 16,-3 2 0-16,-3 4 0 0,2 4 0 0,-3 4 0 16,-2 2 0-16,2 0 0 0,-5 6 0 15,7-4 0-15,1 1 0 0,4-2 0 0,0 0 0 16,3-4 0-16,0 0 0 0,2-1 0 0,2-3 0 15,5-2 0-15,-1-3 0 0,2-3 0 0,2-4 0 0,4-1 0 16,0-1 0-16,1-3 0 0,2 2 0 0,-2-8 0 16,0 2 0-16,-3 0 0 0,1 2 0 15,-3 3 0-15,2-2 0 0,-3 3 0 0,-3-2 0 0,2 3 0 16,-3 2 0-16,-1 1 0 0,-3 2 0 0,-1 1 0 16,12 5 0-16,-7-1 0 0,1 2 0 15,0 4 0-15,1 1 0 0,-1 0 0 0,4 2 0 0,-1-4 0 16,0 1 0-16,3-2 0 0,1 5 0 15,-1-9 0-15,1-1 0 0,5-1 0 0,-4-3 0 16,-5-4 0-16,5 2-144 0,-5-6-224 0,-1 1-64 0,-6-5-67 16,5 0-85-16,-10-4-444 0,-2-1-1112 0,-4-7 492 15</inkml:trace>
  <inkml:trace contextRef="#ctx0" brushRef="#br0" timeOffset="167.36">6520 4003 626 0,'-31'1'644'0,"13"-1"26"0,8 1 30 0,0-2-22 0,1 1-50 16,5-2-55-16,4 2-41 0,0 0-50 16,0 0-41-16,32-7-53 0,-1-1-66 0,2 1-79 15,5-3-95-15,16-3-126 0,-3 0-186 0,-14 5-202 16,13-8-242-16,-13 5-386 0,-1 0-1075 0,-3-3 476 0</inkml:trace>
  <inkml:trace contextRef="#ctx0" brushRef="#br0" timeOffset="717.12">7471 4040 5368 0,'0'0'393'0,"0"0"-119"0,2-12 48 0,-2 12 22 16,-2-8 8-16,-3 5-20 0,5 0-26 0,0 3-37 15,-5-2-42-15,5 2-223 0,-9 1-4 0,1 0 0 16,0 5 0-16,-2 1 0 0,-2 3 0 0,-1 4 0 15,1 2 0-15,-7 4 0 0,7-3 0 0,2-1 0 16,-4 5 0-16,9-4 0 0,1-1 0 0,1-1 0 16,6-3 0-16,2 0 0 0,0-5 0 0,9 0 0 15,-2-3 0-15,17-3 0 0,-1-5 0 0,3-4 0 16,0 2 0-16,-2-6 0 0,0-2 0 0,2-2 0 16,-5-4 0-16,-5-2 0 0,4-2 0 0,-4-1 0 15,-3-4 0-15,-1-2 0 0,-4-1 0 0,-1-14 0 16,-3 1 0-16,-6 9 0 0,2-1 0 0,-1 3 0 15,-4 2 0-15,-3 4 0 0,2 9 0 0,1 2 0 16,0 6 0-16,0 1 0 0,0 5 0 0,0 0 0 16,0 5 0-16,0 0 0 0,-4 14 0 0,3 3 0 15,1 9 0-15,-4 3 0 0,2-1 0 0,2 6 0 16,-3 13 0-16,3-11 0 0,3 10 0 0,-5-13 0 16,2 1 0-16,0-2 0 0,2-2 0 0,1-2 0 15,1-3 0-15,-2-9 0 0,0-5 0 0,-1 2 0 0,-1-8 0 16,3 4 0-16,-3-3 0 0,5-4 0 15,-5-2 0-15,0 0 0 0,5-10 0 0,-1 0 0 16,1-1 0-16,-5-6 0 0,5-10 0 0,-1 3 0 0,-3-3 0 16,7 0 0-16,-3-1 0 0,0 1 0 0,-1 2 0 15,4-1 0-15,-2 9 0 0,2-2 0 16,-2 2 0-16,1-1 0 0,-1 1 0 0,2 3 0 16,-2 0 0-16,2 3 0 0,1 1 0 0,-1 2 0 0,2 0 0 15,0 1 0-15,2 1 0 0,-1 3 0 0,0 1 0 16,2-3 0-16,-1 3 0 0,0 0 0 0,-4 1-1366 15,-2-1-1478-15,-6 2 654 0</inkml:trace>
  <inkml:trace contextRef="#ctx0" brushRef="#br0" timeOffset="1436.29">7821 4873 5397 0,'5'-25'378'0,"1"7"-188"16,-3-2 55-16,-3 1 91 0,5 2 82 0,-5 7 18 15,3 1-24-15,-3 1-67 0,0 1-311 0,2 1-34 16,-2 3 0-16,0 3 0 0,0 0 0 0,0 0 0 16,-1 19 0-16,-3-4 0 0,-1 2 0 0,4 11 0 15,-4-2 0-15,-1 2 0 0,0-1 0 0,0-2 0 16,-2 0 0-16,3-6 0 0,1-2 0 0,0-2 0 16,0-3 0-16,3-2 0 0,-3-1 0 0,4-4 0 15,-1-1 0-15,-4-3 0 0,5-1 0 0,-9-11 0 0,3 2 0 16,0-6 0-16,1-4 0 0,-4-9 0 15,3-2 0-15,0-5 0 0,0-1 0 0,3 2 0 16,-2-2 0-16,5 2 0 0,-2 8 0 0,2 1 0 16,0 8 0-16,0 7 0 0,2-1 0 0,0 5 0 0,3 6 0 15,-1 0 0-15,6 2 0 0,4 9 0 0,8 9 0 16,1-1 0-16,4 3 0 0,0 4 0 16,9 7 0-16,-8-8 0 0,11 5 0 0,-8-9 0 15,0 0 0-15,-2-3 0 0,-2-3 0 0,-2-1 0 0,-7-5 0 16,-4-4 0-16,2 2 0 0,-5-7 0 0,-4 0 0 15,-2-4 0-15,1 0 0 0,-2-5 0 0,0-2 0 16,-4-5 0-16,-7-9 0 0,2 0 0 0,0-3 0 16,-4-3 0-16,3 1 0 0,-2-2 0 0,-1 3 0 15,3-1 0-15,-1 12 0 0,2 2 0 0,3 2 0 16,1 3 0-16,-1 3 0 0,0 2 0 0,-1 2 0 16,3 4 0-16,5-2 0 0,-5 2 0 0,13 13 0 15,-7-3-1366-15,7 4-1478 0,1 4 654 16</inkml:trace>
  <inkml:trace contextRef="#ctx0" brushRef="#br0" timeOffset="1703.99">8378 4488 102 0,'-10'-35'652'0,"0"3"32"0,3 3 40 0,0 4 8 15,-1 8-4-15,2 5-25 0,3 1-53 0,2 5-71 16,0 0-63-16,-1 5-46 0,2 1-30 0,0 0-21 15,13 28-25-15,-8-1-26 0,3 3-338 0,1 18-30 16,-2 5 0-16,-3 0 0 0,5 0 0 0,-8 5 0 16,1-1 0-16,-1-4 0 0,-1 4 0 0,0-4 0 15,3-2 0-15,-5-16 0 0,1-1 0 0,1-2 0 16,3-4 0-16,-3-1 0 0,-2-9 0 0,1-3 0 16,2-5 0-16,-1-5 0 0,0-4 0 0,0-1 0 15,0 0-203-15,8-13-566 0,-2-3-435 0,-1-2-1303 16,4-8 577-16</inkml:trace>
  <inkml:trace contextRef="#ctx0" brushRef="#br0" timeOffset="2101.29">8644 4583 4496 0,'9'-26'489'0,"-5"12"-171"15,-2 3 26-15,-2 2-4 0,3 4-41 0,-2 0-19 16,-1-1-28-16,0 6-20 0,0 0-21 0,0 0 10 16,-6 17-14-16,6 0-16 0,0 1-16 0,-3 1-39 15,3 1-136-15,0 7 0 0,4-1 0 0,-3 1 0 16,6-3 0-16,-1-6 0 0,-1 0 0 0,-1-3 0 15,1 1 0-15,2-5 0 0,-1-3 0 0,0-2 0 16,-2-2 0-16,2-2 0 0,1-4 0 0,4-4 0 16,-2-3 0-16,3-4 0 0,2-11 0 0,-1 3 0 15,-4 5 0-15,2-4 0 0,-1 9 0 0,-2-4 0 16,0 3 0-16,-2 2 0 0,-1 3 0 0,-4 1 0 16,3 2 0-16,0-1 0 0,0 2 0 0,1 0 0 15,-5 3 0-15,10 4 0 0,-1 2 0 0,-1-1 0 16,1 3 0-16,0 1 0 0,1 3 0 0,1-1 0 0,4-1 0 15,1-1 0-15,2-1 0 0,0-3 0 16,0-1 0-16,1-2 0 0,1 1 0 0,-3-5 0 16,1 0 0-16,-5-4 0 0,5 0 0 0,-8 0 0 15,5-8 0-15,-3 0 0 0,-6-3 0 0,-1-10 0 16,-1 1 0-16,-4-2 0 0,-6-1 0 0,-1-1 0 16,0 3 0-16,-5 0 0 0,2 10 0 0,1-1 0 15,0 4 0-15,-5 2 0 0,2 4 0 0,1-1 0 16,2 6 0-16,0 2 0 0,3 2 0 0,-2 2 0 0,2 5-1366 15,6-2-1478-15,0-6 654 0</inkml:trace>
  <inkml:trace contextRef="#ctx0" brushRef="#br0" timeOffset="3685.21">9814 4323 368 0,'8'-8'616'0,"1"1"19"0,-1-1 12 0,2 0 6 15,0 1-5-15,-2 0 0 0,1 0-30 0,1 2-33 16,-3 0-34-16,-1 1-47 0,1 2-47 0,0 0-37 15,2 1-43-15,-3 1-43 0,3 1-204 0,0 3-130 16,0 2 0-16,0 5 0 0,5 3 0 0,-10 1 0 0,4 3 0 16,-1 2 0-16,0 3 0 0,-2-3 0 15,0 5 0-15,-1-7 0 0,0 1 0 0,-3 0 0 16,1-1 0-16,-2-7 0 0,3 0 0 0,-4 0 0 16,1-7 0-16,0 4 0 0,0-4 0 0,1 0 0 0,-1-4 0 15,0 0 0-15,13-16 0 0,-5 8 0 0,3-5 0 16,0-4 0-16,5-6 0 0,-1-5 0 0,-2 2 0 15,4 1 0-15,-2-3 0 0,0 6 0 16,-6 3 0-16,0 4 0 0,-1 4 0 0,-2 3 0 0,-3 2 0 16,2 2 0-16,0 0 0 0,0 2 0 0,-5 2 0 15,9 6 0-15,-6 0 0 0,2 0 0 16,0 3 0-16,-3-1 0 0,3 3 0 0,-1-2 0 0,1 5 0 16,2-5 0-16,-2 2 0 0,0-1 0 0,3-2 0 15,-2-1 0-15,-1-2 0 0,3-1 0 0,-3-3 0 16,4 0 0-16,-3-1 0 0,1-2 0 0,2-2 0 15,2-1 0-15,-5-2 0 0,2-4 0 0,6-1 0 16,-5 0 0-16,3-5 0 0,2 1 0 0,-4 0 0 16,5 0 0-16,-4 2 0 0,-5 4 0 0,2 3 0 15,0 0 0-15,0 2 0 0,-1 0 0 0,-2 4 0 16,2 1 0-16,-7 0 0 0,12 7 0 0,-6-1 0 16,2 4 0-16,-2-2 0 0,-1 4 0 0,2 4 0 15,-2-2 0-15,1 1 0 0,3 1 0 0,-5-6 0 16,-1 2 0-16,4 3 0 0,-1-5 0 0,1-2 0 15,-1-1 0-15,2-3 0 0,0-1 0 0,-2-1 0 16,7 1 0-16,-4-6 0 0,5 2 0 0,0-4 0 16,4-4 0-16,-4-1 0 0,1-2 0 0,1-1 0 15,1-8 0-15,4 0 0 0,-1 3 0 0,-8 2 0 16,-1 3 0-16,-3 4 0 0,1 2 0 0,-5 2 0 16,5-1 0-16,-5 3 0 0,-2-2 0 0,1 5 0 15,-3 0 0-15,0 0 0 0,5 11 0 0,-2-4 0 16,-3 1 0-16,1 3 0 0,-1 2 0 0,-1-3 0 15,2 2 0-15,-1 1 0 0,1-4 0 0,2 0 0 16,3 0 0-16,-1-2 0 0,1 2 0 0,0-6 0 16,-2-2 0-16,3-1 0 0,-1 1 0 0,-6-1 0 0,9-4 0 15,-2-1 0-15,-3-3 0 0,-2-2 0 16,1-2 0-16,-3-4 0 0,-4 0 0 0,-4-2 0 16,1 0 0-16,-2-8 0 0,-8 0 0 0,8 2 0 15,-1 8 0-15,1 2 0 0,5 2 0 0,0 4 0 16,2-2 0-16,-1 4 0 0,6 1 0 0,3 1 0 15,3 1 0-15,23-1 0 0,0 1 0 0,7-1 0 16,14 0 0-16,1 3 0 0,2 1 0 0,-1-1 0 16,-4-3 0-16,-13 1 0 0,-2-1 0 0,-3 2 0 15,-11-1 0-15,-3 1 0 0,-5 2 0 0,-4 0 0 0,-2 0 0 16,-4 2 0-16,-4 3 0 0,-4 1 0 0,-2 4 0 16,-10 2 0-16,-5 3 0 0,-6 6 0 15,0-1 0-15,0 2 0 0,3-4 0 0,2 5 0 16,0-4 0-16,3 4 0 0,1-2 0 0,7-5 0 15,3 0 0-15,3-5 0 0,3-1 0 0,0 2 0 16,4-2 0-16,0-4 0 0,5-1 0 0,3-1 0 0,2-4 0 16,0-2 0-16,7-5 0 0,0 0 0 15,3-8 0-15,4-2 0 0,-1-2 0 0,-2-6 0 16,-2-4 0-16,-2-2 0 0,5-14 0 0,0-2 0 0,-2-6 0 16,0 0 0-16,-11-5 0 0,6 3 0 15,-8 2 0-15,-5 19 0 0,-3 3 0 0,2 6 0 16,-6 0 0-16,2 8 0 0,-3 8 0 0,-1 1 0 15,-2 6 0-15,2 4 0 0,-5 3 0 0,0 8 0 16,-8 10 0-16,5 5 0 0,2 3 0 0,3 4 0 0,5 12 0 16,3-11 0-16,3-1 0 0,7 12 0 0,-1-12 0 15,5 9 0-15,3-10 0 0,3-5 0 0,-2-3 0 16,4 0 0-16,1-6 0 0,0-2 0 16,-7-7 0-16,10 1 0 0,-7-6 0 0,-1-5 0 0,1 0 0 15,2-3 0-15,-1-2 0 0,6-6 0 0,-3-4 0 16,-5-4 0-16,2-3 0 0,-3-6 0 0,-2 3 0 15,-1-4 0-15,1 2 0 0,-6 4 0 0,0-3 0 16,-2 11 0-16,-7 1 0 0,6 1 0 0,-6 6 0 16,-3 0 0-16,0 1 0 0,-1 4 0 0,4 1 0 15,-13 7 0-15,5 0 0 0,1 3 0 0,-3 4 0 16,3 1 0-16,-1 0 0 0,5 6 0 0,6-5 0 16,0 1 0-16,0-3 0 0,3 0 0 15,7-1 0-15,2-2 0 0,4-3 0 0,8 1 0 0,0-7 0 16,4-2 0-16,-1-3 0 0,1-3 0 0,1 1 0 15,0-8 0-15,2-2 0 0,-4-4 0 0,-2-4 0 16,8-11 0-16,-13 7 0 0,6-14 0 0,-1-2 0 16,-5-2 0-16,-5-8 0 0,0 2 0 0,-4-6 0 15,-4-3 0-15,-2 3 0 0,-4 3 0 0,-8 3 0 16,3 18 0-16,-7 5 0 0,-1 6 0 0,-4 7 0 16,3 7 0-16,-4 0 0 0,-4 8 0 0,0 6 0 15,-7 9 0-15,5 5 0 0,3 6 0 0,0 1 0 0,4 7 0 16,5 14 0-16,5-2 0 0,5 7 0 15,5-2 0-15,9-1 0 0,-2-4 0 0,4-1 0 16,-4-12 0-16,4-1 0 0,0-2 0 0,2-1 0 16,1-6 0-16,-2-5 0 0,0 1 0 0,-5-7 0 15,-1-5 0-15,-1-1 0 0,5-2 0 0,-5-3 0 16,2-2 0-16,-4-1 0 0,7-6 0 0,-7 0 0 16,4-7-667-16,5-1-587 0,-6 1-1359 0,1 5 601 15</inkml:trace>
  <inkml:trace contextRef="#ctx0" brushRef="#br0" timeOffset="3816.74">12822 3966 304 0,'6'-3'568'16,"-3"0"15"-16,-2-1 28 0,-1 4 8 0,0-4 1 15,0 4-10-15,0 0-47 0,0-6-60 0,0 6-60 16,0 0-60-16,0 0-86 0,0 0-114 0,5 13-134 16,-5-6-152-16,0 2-158 0,-6 7-175 0,-11 6-487 15,8-4-1000-15,-6 8 443 0</inkml:trace>
  <inkml:trace contextRef="#ctx0" brushRef="#br0" timeOffset="4116.25">9964 5122 8084 0,'-51'0'107'16,"18"1"-107"-16,5-1 0 0,11-1 0 0,6-1 0 15,3 0 0-15,4-4 0 0,6 0 0 0,13-5 0 0,10-6 0 16,20-8 0-16,10 3 0 0,34-9 0 0,11 1 0 16,2-1 0-16,0 1 0 0,13 1 0 0,-2 3 0 15,7-3 0-15,8 0 0 0,-2 1 0 0,6 0 0 16,-9 5 0-16,-6-6 0 0,-8 8 0 0,-9-1 0 16,-8 2 0-16,-26 4 0 0,-3 3 0 0,-2 3 0 15,-11-2 0-15,-22 4 0 0,-9 1 0 0,-6 3 0 16,2 1 0-16,-4-2 0 0,-9 1 0 0,1 2 0 15,-3 2 0-15,0 0 0 0,-35 8 0 0,16-1 0 16,-17 2-1366-16,-14-1-1478 0,-1 4 654 0</inkml:trace>
  <inkml:trace contextRef="#ctx0" brushRef="#br0" timeOffset="4766.29">6116 4909 272 0,'-19'8'499'0,"-3"-1"19"0,4-4 12 0,-1 3-5 0,6-2-21 16,3 1-20-16,1-3-10 0,4 0-31 15,-1 1-17-15,-1-1-19 0,7-2-21 0,-6 2-13 16,3-1-19-16,3-1-4 0,0 0 2 0,18-8-7 16,0 1-13-16,10-6-15 0,22-5-17 0,6-2-300 15,30-12 0-15,0-3 0 0,6 2 0 0,10-3 0 16,5-3 0-16,12-4 0 0,1-3 0 0,0 0 0 16,0-1 0-16,3 7 0 0,-8 1 0 0,-6 8 0 15,-15-4 0-15,-7 6 0 0,-29 14 0 0,-6-3 0 16,-1 0 0-16,-15 7 0 0,-4 0 0 0,-4 1 0 15,-8 4 0-15,-7 1 0 0,0 2 0 0,-1-2 0 16,-5 2 0-16,1-1 0 0,-2 1 0 0,-2 2 0 16,0 0 0-16,-4 1 0 0,9-1 0 0,-3 1 0 15,3 2 0-15,0 2 0 0,0 2 0 0</inkml:trace>
  <inkml:trace contextRef="#ctx0" brushRef="#br0" timeOffset="6151.64">4984 5089 63 0,'5'-7'517'16,"-4"2"-2"-16,3 1 6 0,-4-1-3 0,4 3-17 15,-4 2-39-15,1-3-31 0,-1 3-39 0,0 0-21 0,-9 11-10 16,0 3-4-16,-9 10-5 0,0 4-13 0,-10 13-27 16,-5 1-13-16,-5-2-21 0,1 5-20 15,-4 1-10-15,-3 2-21 0,2-3-17 0,-19 16-16 16,15-20-14-16,0 0-17 0,2-4-41 0,3-3-122 0,12-10 0 15,1-6 0-15,1-1 0 0,3-2 0 0,5-5 0 16,3-2 0-16,6-1 0 0,1-4 0 16,1-1 0-16,3-2 0 0,5 0 0 0,-6-8 0 15,3-4 0-15,2-4 0 0,2-1 0 0,2-1 0 0,1-8 0 16,3-3 0-16,1 0 0 0,-4 0 0 0,1 0 0 16,-1-4 0-16,2 7 0 0,-3 8 0 0,-2 0 0 15,3 6 0-15,-4 1 0 0,0 1 0 0,0 6 0 16,1-2 0-16,2 4 0 0,-3 2 0 0,0 0 0 15,0 0 0-15,-4 16 0 0,1-4 0 0,2 6 0 16,-3 0 0-16,0 8 0 0,-2-2 0 0,1 2 0 16,1 0 0-16,-1 2 0 0,5-5 0 0,0-4 0 15,0-1 0-15,3-2 0 0,0 0 0 16,1-5 0-16,1 0 0 0,3-2 0 0,-3-3 0 0,4 0 0 16,0-5 0-16,5 0 0 0,4-3 0 0,4-1 0 15,5-7 0-15,-1-2 0 0,4-1 0 0,-1-2 0 16,3 0 0-16,0 2 0 0,-4-2 0 0,-2-2 0 15,1 3 0-15,-8 7 0 0,1-3 0 0,-1 3 0 16,-2-2 0-16,-8 3 0 0,2 2 0 0,-3 1 0 16,-3 2 0-16,-1 0 0 0,-4 1 0 0,9 1 0 15,-9-1 0-15,6 3 0 0,-2-1 0 0,-1 3-43 16,-2-1-1315-16,3 1-1472 0,-3 1 652 0</inkml:trace>
  <inkml:trace contextRef="#ctx0" brushRef="#br0" timeOffset="6283.35">4898 5721 788 0,'9'9'377'0,"1"0"71"0,-1-1 22 15,-1-1 31-15,-3-3 43 0,0-1 19 0,-4 1 19 16,3-2 10-16,0 3-13 0,-4-5-36 0,1 3-37 16,-1-3-53-16,7 2-42 0,-7-2-63 0,5 0-81 15,-5 0-103-15,0 0-142 0,5-6-159 0,-1 1-202 16,-4 5-265-16,2-8-576 0,2 2-1278 0,0 1 566 16</inkml:trace>
  <inkml:trace contextRef="#ctx0" brushRef="#br0" timeOffset="7266.89">17167 5734 563 0,'-9'4'598'0,"3"-1"20"0,-1-1 2 0,3 0-12 16,-2-1-14-16,6-1-30 0,-4 2-7 0,4-2-18 16,10 5-33-16,2-5-29 0,6 1-34 0,14-1-40 15,7 0-36-15,17-1-33 0,7-1-41 0,0-3-186 16,35 0-107-16,-7 4 0 0,-26-1 0 0,31 0 0 16,-32-1 0-16,27 0 0 0,-29 3 0 0,1-2 0 15,0 2 0-15,-1 0 0 0,-8 1 0 0,-4-2 0 16,-13 1 0-16,-7-1 0 0,1 1 0 0,-13-3 0 0,-3 2 0 15,-3 1 0-15,-1-1 0 0,-4 0 0 16,-1 0 0-16,-1-1 0 0,-1 0 0 0,-1 0 0 16,-3 2 0-16,3-5 0 0,-3 5 0 0,-3-6 0 15,0 2 0-15,-1-2-192 0,-1-3-1142 0,4-2-1444 0,-4-1 639 16</inkml:trace>
  <inkml:trace contextRef="#ctx0" brushRef="#br0" timeOffset="7882.24">17492 3989 385 0,'-7'-18'572'0,"-2"1"16"0,2 2 12 0,0 7-11 16,3-2-26-16,-1 2-38 0,1 3-42 0,1 3-44 15,-1 2-45-15,4 0-26 0,-8 12-21 0,2 4-14 16,0 6-20-16,-2 9-6 0,4 3-15 0,-1 1-27 16,1 1-20-16,-1 10-14 0,2-10-23 0,2-2-64 15,-1 0-144-15,2-2 0 0,-2-4 0 0,2-3 0 16,0 0 0-16,-1-7 0 0,2-6 0 0,-1-2 0 15,0-4 0-15,0 0 0 0,1-1 0 0,-2-3 0 16,1-2 0-16,0 0 0 0,0 0 0 0,4-20 0 16,-2 8 0-16,0-6 0 0,0-8 0 0,2 0 0 15,-3-5 0-15,3-4 0 0,3-10 0 0,-1 10 0 0,4-18 0 16,1 2 0-16,1-3 0 0,9-27 0 0,-7 27 0 16,1 2 0-16,0 0 0 0,3 2 0 0,3 8 0 15,-11 11 0-15,7 6 0 0,-3 3 0 16,-3 7 0-16,3 1 0 0,1 4 0 0,-4 2 0 0,7 4 0 15,-6 1 0-15,7 3 0 0,2 3 0 0,-2 6 0 16,-5 0 0-16,3 0-11 0,-8 6-454 0,0 1-56 16,-7 2-71-16,2 2-509 0,-5 5-1192 15,-12 1 528-15</inkml:trace>
  <inkml:trace contextRef="#ctx0" brushRef="#br0" timeOffset="8166.91">17267 4152 27 0,'-16'11'498'0,"7"-4"-25"0,0 3 7 15,2-7 7-15,2 2 6 0,1 0-20 16,1-2 11-16,4 1-10 0,-1-4-25 0,15 5-35 0,2-3-36 16,5 0-38-16,6-2-42 0,-7-2-15 0,12-2-26 15,-1 2-26-15,2-1-42 0,1-7-32 0,-5 4-49 16,1-1-16-16,-3 0-26 0,-7 3-9 0,-1-3-9 16,1 2-17-16,-5 1-8 0,-3 1 10 0,-5-1-13 15,-1 3 3-15,0-1-5 0,-3 2 14 0,-4 0 14 16,7 5 7-16,-7 0 6 0,0 3 12 0,0 1 14 15,-1 6-7-15,-3-1-4 0,3 1 5 0,-3-4 3 16,2 7-8-16,0-1-20 0,1-1-54 0,2-1 0 16,2 1 0-16,-2-7 0 0,3 3 0 0,2-3 0 15,1-7 0-15,2 2 0 0,8-1-112 0,2-6-241 16,-3-2-152-16,2-4-146 0,-3-4-444 0,1-1-1187 16,-5-2 525-16</inkml:trace>
  <inkml:trace contextRef="#ctx0" brushRef="#br0" timeOffset="8300.29">17870 3928 362 0,'-5'-10'605'16,"0"0"-15"-16,1 1 15 0,1 2 8 0,-1 0-33 16,1 4-51-16,0-2-55 0,1 2-43 0,2 3-51 15,0 0-40-15,0 0-32 0,7 11-80 0,-1-1-84 16,7 4-110-16,4 0-128 0,6 2-154 0,1 0-157 16,-6-4-508-16,6 1-989 0,2-1 438 0</inkml:trace>
  <inkml:trace contextRef="#ctx0" brushRef="#br0" timeOffset="8667.03">18370 4099 4251 0,'0'0'627'0,"0"0"-259"15,0 0 2-15,0 0 29 0,-7-10-16 0,7 10-43 0,-8-3-22 16,5 2-28-16,3 1-29 0,0 0-7 0,-16 1-10 16,11 2-158-16,-6 3-86 0,-1 4 0 0,-1 2 0 15,-1 1 0-15,-6 4 0 0,0 2 0 0,-1 3 0 16,-1-1 0-16,2 0 0 0,-1 2 0 0,2-3 0 15,-4-2 0-15,6 2 0 0,2-6 0 0,4-1 0 16,1-2 0-16,-3-3 0 0,5-1 0 0,4-1 0 16,-2-5 0-16,0 3 0 0,3-3 0 0,3-1 0 15,-8-6 0-15,7 2 0 0,0-5-214 0,-2 0-86 16,7-5 6-16,-3 3 12 0,3-7 25 0,3-8 31 16,-5 2 21-16,7-1 36 0,-4 6 51 0,3 2 42 15,-3 0 37-15,0 5 46 0,-4 1 44 0,4 3 34 16,-2 2 20-16,-3 3 12 0,1-2 29 0,3 4 19 15,-4 1 1-15,10 1 2 0,-3 4-2 0,1 1-3 16,-1 1-23-16,3 5-16 0,0-6-9 0,3 7-25 16,0 0-41-16,4-4-47 0,3 5-59 0,2-3-67 15,-3-1-76-15,5 2-79 0,-6-5-84 0,3-1-67 16,-6 1-63-16,3-4-53 0,-7-1-351 0,2-2-971 16,1 2 430-16</inkml:trace>
  <inkml:trace contextRef="#ctx0" brushRef="#br0" timeOffset="9366.56">18414 4270 1376 0,'5'-2'93'0,"-5"2"104"16,11 2 55-16,-11-2 47 0,3-3 35 0,-3 3 24 15,0 0 8-15,0 0 2 0,0 0-10 0,0 0-16 16,0 0-28-16,0 0-27 0,7-1-21 0,-7 1-16 16,0 0 11-16,5 5-27 0,-5-5-5 0,8 1-10 15,-3 0-27-15,4-1-5 0,-2 1-18 0,6-2-20 16,5-1-19-16,-5-2-15 0,1 0-9 0,1 0-3 16,6-1-7-16,0 0-17 0,-3-1-8 0,0-1-8 15,-4-2-6-15,0 1-7 0,-2 0 3 0,3-3-12 0,-5-4-2 16,-3 7-2-16,2-6-11 0,-7 3-3 15,3 1-21-15,-2 0-2 0,-3 6 0 0,0-1 0 16,-3 0 0-16,-3 0 0 0,0 5 0 0,6 0 0 16,-16 4 0-16,4 2 0 0,-8 2 0 0,-3 3 0 15,5 0 0-15,6 2 0 0,1 4 0 0,1-1 0 16,1-2 0-16,5-2 0 0,0 0 0 0,8 4 0 16,-2-5 0-16,3 0 0 0,11 4 0 0,2-6 0 15,9 1 0-15,1-1 0 0,5-3 0 0,3-4 0 16,-2-1 0-16,0-3 0 0,0-2 0 0,2-1 0 15,0-1 0-15,-3-2 0 0,2-1 0 0,-3-3 0 16,-2-3 0-16,0 1 0 0,-6-3 0 0,-1-2 0 16,-1-2 0-16,-3 1 0 0,-4-1 0 0,-5 5 0 15,-1 2 0-15,-2 3 0 0,-5 2 0 0,5-2 0 0,-7 3 0 16,0 0 0-16,-4 2 0 0,0 2 0 0,-1 0 0 16,-5 3 0-16,-3 1 0 0,-2 4 0 15,-6 3 0-15,-3 4 0 0,1 3 0 0,1 2 0 16,-1 2 0-16,3-1 0 0,1 2 0 0,3-4 0 15,7 3 0-15,0-3 0 0,4-1 0 0,1-2 0 0,4-2 0 16,2 0 0-16,1-2 0 0,5-1 0 0,1-3 0 16,3 0 0-16,0-4 0 0,10-1 0 15,-4-2 0-15,1-3 0 0,8-3 0 0,-9-2 0 16,-1-2 0-16,7-6 0 0,-5-3 0 0,0-4 0 0,2-2 0 16,-5-2 0-16,-1-13 0 0,2-3 0 0,-2-2 0 15,-3-1 0-15,1 0 0 0,-4-3 0 0,0 3 0 16,-5 18 0-16,-2-1 0 0,-2 7 0 0,0 9 0 15,3 5 0-15,-2 0 0 0,-2 5 0 0,1 1 0 16,0 5 0-16,0 0 0 0,-7 16 0 0,5 1 0 16,-5 6 0-16,2 10 0 0,1 15 0 0,3 0 0 15,2 3 0-15,3-6 0 0,-1 1 0 0,6-1 0 16,-3-10 0-16,4-1 0 0,2-1 0 0,2-3 0 16,-3-1 0-16,2-5 0 0,-1-1 0 0,-3-9 0 15,-2 1 0-15,2-6 0 0,0-3 0 0,-1-2 0 16,2-3 0-16,-2 0 0 0,3-4 0 0,-2-1-18 15,-5-3-1345-15,5-1-1475 0,-8-2 653 0</inkml:trace>
  <inkml:trace contextRef="#ctx0" brushRef="#br0" timeOffset="11850.17">15523 4021 303 0,'-5'-26'580'16,"0"1"15"-16,3 5 10 0,-2 5-6 0,1-2-5 15,1 6-17-15,0 2-18 0,1 1-32 0,0 1-45 16,0 4-45-16,1-3-45 0,0 6-42 0,0 0-18 16,0 0-3-16,-2 19-12 0,1 6-14 0,-2 6-19 15,5 2-258-15,-4 15-26 0,-1-3 0 0,0 2 0 16,-1 2 0-16,0-1 0 0,2-14 0 0,1 1 0 16,-2-3 0-16,1-1 0 0,-1-1 0 0,2-11 0 15,1 1 0-15,0-5 0 0,0-7 0 0,-2 2 0 16,1-3 0-16,1-1 0 0,0-4 0 0,0-2 0 15,0 0 0-15,0 0 0 0,0-23 0 0,-1 5 0 16,2-7 0-16,2 1 0 0,-5-9 0 0,5-3 0 16,-2-13 0-16,3 2 0 0,2-7 0 0,1-1 0 15,-5-5 0-15,6 0 0 0,1-23 0 0,2 31 0 0,2 4 0 16,-1 15 0-16,-1 3 0 0,-2 1 0 0,5 6 0 16,-5 5 0-16,4 3 0 0,1 3 0 15,3 3 0-15,1 2 0 0,-3 2 0 0,8 4 0 16,-1 2 0-16,-2 3 0 0,7 3 0 0,-8 0 0 0,0 3 0 15,-2 2-479-15,-3-1-252 0,-8 6-433 0,-2 2-1260 16,-4 8 557-16</inkml:trace>
  <inkml:trace contextRef="#ctx0" brushRef="#br0" timeOffset="13118.21">15273 4297 274 0,'-10'6'524'0,"-3"0"29"16,4-1 20-16,4-4-26 0,1-1-39 0,4 0-25 0,0 0-30 15,0 0-38-15,14-13-28 0,-2 6-39 16,5 0-31-16,4-4-37 0,6-2-35 0,1 2-26 16,0 1-24-16,0-2-6 0,3 1-12 0,-3 2-28 0,-1-2-22 15,0-1-16-15,-8 5-25 0,1-2-7 0,-1 2-27 16,-1 1-3-16,-5 1-4 0,1-1 3 0,-2 1-7 16,-5 2-7-16,2 0 9 0,-2 0-8 15,-1 1-5-15,-1 1-3 0,-5 1-4 0,6 0 3 0,-6 0 22 16,3 9 12-16,-3 0-8 0,0 4 6 0,-1-3-3 15,-1 2 0-15,-1 4 0 0,1 1-6 0,1-6-3 16,1 6-25-16,0-5-21 0,0-1 0 16,1 1 0-16,1-2 0 0,3 0 0 0,1-1 0 15,-1-4 0-15,3-1 0 0,2-1 0 0,0-1 0 0,4-4 0 16,-1-1 0-16,8-1 0 0,-2-3 0 0,-4-4 0 16,3 0 0-16,-4-1 0 0,6-8 0 0,1 2 0 15,-2-4 0-15,-6-2 0 0,2 2 0 16,-2 1 0-16,-5 3 0 0,-2 2 0 0,2 2 0 0,-4 4 0 15,0 2 0-15,-2 3 0 0,-1 0 0 0,6 2 0 16,-5-1 0-16,-2 4 0 0,0 0 0 0,0 0 0 16,0 18 0-16,-2-6 0 0,2 4 0 15,0-4 0-15,2 4 0 0,-2 0 0 0,4-1 0 0,-3 1 0 16,7 1 0-16,-1-2 0 0,1-5 0 0,0 3 0 16,1-3 0-16,6-2 0 0,2-1 0 0,-2-3 0 15,3-4 0-15,0 0 0 0,1-2 0 0,2-2 0 16,6-2 0-16,-8-2 0 0,-1-3 0 0,3-7 0 15,-3-1 0-15,4-1 0 0,-3-7 0 0,-2-1 0 16,1-3 0-16,-6-1 0 0,1-17 0 0,1-1 0 16,-6 3 0-16,3-5 0 0,-4 0 0 0,-3 0 0 15,-4 4 0-15,-2 14 0 0,2 5 0 0,-1 10 0 16,0 2 0-16,-2 6 0 0,3 1 0 0,-4 5 0 16,2 5 0-16,2 0 0 0,-14 13 0 0,4 10 0 15,-6 3 0-15,5 7 0 0,-6 18 0 0,0 1 0 16,7 1 0-16,0 2 0 0,1 0 0 0,4-1 0 15,0-5 0-15,2 3 0 0,3-7 0 0,3-10 0 16,2-1 0-16,0-6 0 0,7-1 0 0,-1-3 0 16,-2-6 0-16,3-7 0 0,2-1 0 0,1 0 0 15,-2-6 0-15,1-3 0 0,4-5 0 0,-2-3 0 16,3 0 0-16,4-11 0 0,-1 0 0 0,-1-5 0 16,-2-5 0-16,0 0 0 0,3-17 0 0,-2 0 0 15,-2-5 0-15,-1 1 0 0,-6-2 0 0,3 1 0 16,-5 4 0-16,-4 14 0 0,0 5 0 0,-1 9 0 15,1 1 0-15,-5 6 0 0,0 5 0 0,0 0 0 16,-1 4 0-16,1 2 0 0,-9 9 0 0,0 6 0 16,-2 8 0-16,1 4 0 0,0 3 0 0,-1 2 0 15,2 2 0-15,0 1 0 0,3-2 0 0,2 1 0 16,0 1 0-16,5-2 0 0,4-4 0 0,-1-4 0 16,0-7 0-16,4-3 0 0,1 1 0 0,-3-4 0 15,3-4 0-15,0-2 0 0,1-1 0 0,0-2 0 0,2-1 0 16,-4-4 0-16,2 0 0 0,0-5 0 0,4-3 0 15,-1-3 0-15,0 0 0 0,-4 2 0 16,2-2 0-16,-3 5 0 0,-2 0 0 0,-2 0 0 16,0 3 0-16,1 2 0 0,-2 0 0 0,-3 3 0 15,0 0 0-15,0 0 0 0,10 11 0 0,-7-3 0 0,-1 3 0 16,2 1 0-16,0-2 0 0,3 4 0 0,0-2 0 16,-1-2 0-16,2-1 0 0,1 0 0 0,0-2 0 15,3-2 0-15,1-2 0 0,1-2 0 16,3-2 0-16,-6 0 0 0,1-2 0 0,4-3 0 0,-4 1 0 15,2-5 0-15,-3 2 0 0,0-2 0 0,-4-1 0 16,6-3 0-16,-5 0 0 0,-2-1 0 0,1 1 0 16,-1 3 0-16,-2 1 0 0,0 2 0 0,-3 1 0 15,1 1 0-15,0 1 0 0,0 1 0 0,-2 4 0 16,0 0 0-16,0 0 0 0,-4 17 0 0,1 0 0 16,-4 7 0-16,3 5 0 0,-4-1 0 0,1 7 0 15,-3 11 0-15,1-11 0 0,-3 18 0 0,1-3 0 16,-3 4 0-16,4 1 0 0,-1-4 0 0,-4-1 0 15,5 0 0-15,-4-4 0 0,2-2 0 0,3-8 0 16,-1-3 0-16,2 0 0 0,3-3 0 0,-4-2 0 16,3-4 0-16,-2-5 0 0,3-3 0 0,-1-6 0 15,2 0 0-15,-1-5 0 0,0 0 0 0,-2-4 0 16,-2 0 0-16,-2-5 0 0,1 0 0 0,-3-7 0 16,-2-2 0-16,-1-9 0 0,2-2 0 0,1-2 0 15,3-7 0-15,6-3 0 0,3-10 0 0,5-3 0 16,6 1 0-16,7 3 0 0,2-2 0 0,12 0 0 15,10 3 0-15,4-1 0 0,0 3 0 0,5 4 0 16,15-17-1366-16,-16 21-1478 0,-2 4 654 0</inkml:trace>
  <inkml:trace contextRef="#ctx0" brushRef="#br0" timeOffset="13982.68">17425 3742 456 0,'3'-4'491'0,"-3"-1"6"0,1 3 4 16,-1 2-8-16,1-7-3 0,-1 7-32 0,3-2-41 0,-3 2-18 15,0 0-19-15,0 0-4 0,0 0 9 0,2 10-21 16,1-1 5-16,-2 5-13 0,1 2-22 0,-5 8-18 15,2 4-18-15,2 1-14 0,0 2-28 0,1-1-22 16,-2 1-197-16,2 2-37 0,-2 0 0 16,5-2 0-16,-1 4 0 0,-3-6 0 0,0-2 0 0,1-1 0 15,0-4 0-15,1-4 0 0,-1-2 0 0,0-3 0 16,-2-3 0-16,0-1 0 0,0 1 0 0,0-4 0 16,0-2 0-16,1 2 0 0,0-4 0 15,-1-2 0-15,2 3 0 0,-2-3 0 0,0 0 0 0,12-9 0 16,-7-3 0-16,6-2 0 0,-1-4 0 0,4-6 0 15,0-4 0-15,1-1 0 0,11-12 0 0,-6-3 0 16,1-1 0-16,-1-4 0 0,-4 17 0 0,5-11 0 16,-8 9 0-16,2 3 0 0,-2 2 0 0,-1 3 0 15,-1 2 0-15,-3 7 0 0,6-5 0 0,-12 8 0 16,2 2 0-16,0 1 0 0,0 5 0 0,-4-1 0 16,4 1 0-16,-3 2 0 0,2 0 0 0,-3 0 0 15,0 4 0-15,0 0 0 0,0 0 0 0,0 0 0 16,0 13 0-16,1-1 0 0,-2 5 0 0,1 10 0 15,-3 0 0-15,2 6 0 0,-4 0 0 0,-6 13 0 16,6-10 0-16,0 12 0 0,0 1 0 0,0 0 0 16,1-1 0-16,0-2 0 0,-1-11 0 0,5 15 0 15,-4-4 0-15,2-11 0 0,-1 12 0 0,0-12 0 16,1-1 0-16,-3-2 0 0,3 3 0 0,-4-4 0 16,5-1 0-16,1-2 0 0,-1-9 0 0,-2-2 0 15,3 0 0-15,-5-6 0 0,5-2 0 0,-1-1 0 16,1-1 0-16,0-4 0 0,0-3 0 0,0 0 0 15,0 0 0-15,0 0 0 0,0 0 0 0,20-24 0 16,-11 6 0-16,0 1-1366 0,4-8-1478 0,2 4 654 16</inkml:trace>
  <inkml:trace contextRef="#ctx0" brushRef="#br0" timeOffset="14952.81">20416 3972 34 0,'-2'-17'522'0,"-3"-3"15"0,4-6 20 15,1-1 0-15,0-2-12 0,0 3-3 0,1 2-1 16,3 4-23-16,-3 4-12 0,-1 2-20 0,0 3-19 16,2 2-20-16,-2 4-39 0,0 0-48 0,0 0-40 15,0 5-10-15,0 0-6 0,-2 20-74 0,0-1-230 16,-2 9 0-16,-2 1 0 0,-1 6 0 0,2 1 0 0,0 11 0 16,1-1 0-16,-4-10 0 0,1-1 0 15,0-3 0-15,6 1 0 0,0-2 0 0,-6-2 0 16,6-9 0-16,-3-2 0 0,3-5 0 0,-3-3 0 0,3-3 0 15,1-1 0-15,0-2 0 0,0-4 0 0,0 0 0 16,0 0 0-16,1-20 0 0,3 4 0 16,-3-4 0-16,3-9 0 0,0-1 0 0,1-4 0 0,7-11 0 15,-9-6 0-15,6 1 0 0,-1-6 0 0,6 7 0 16,-5 2 0-16,0 13 0 0,0 4 0 0,0 3 0 16,-4 10 0-16,-1 5 0 0,0 4 0 15,0 0 0-15,-1 6 0 0,1 2 0 0,2 6 0 0,1 3 0 16,1 7 0-16,1 9 0 0,1 3 0 0,-5-2 0 15,5 4 0-15,0 1 0 0,-1 1 0 0,4-1 0 16,-3-2 0-16,3-4 0 0,-4 0 0 0,4-2 0 16,-4-8 0-16,1 1 0 0,-4-5 0 0,-2-4 0 15,3-2 0-15,-1-2 0 0,0-3 0 0,3-2 0 16,2-5 0-16,-2 0 0 0,4-7 0 0,-4-2 0 16,6-7 0-16,0-4 0 0,3-1 0 0,-3-7 0 15,5-7 0-15,-3 11 0 0,6-12 0 0,-10 15 0 16,4 4 0-16,-8 7 0 0,1 3 0 0,-4 7 0 15,-2 3 0-15,-1 1 0 0,-3 3 0 0,6 11 0 16,-6 3 0-16,-3 14 0 0,2 2 0 0,-5 16 0 16,-1 1 0-16,-2 2 0 0,-3-3 0 0,-5 0 0 15,4 2 0-15,4 1 0 0,-1-16 0 0,2 2 0 16,3-4 0-16,0-5 0 0,0-7 0 0,0 6 0 16,1-8 0-16,4-7 0 0,0 2-324 0,0-6-332 15,4-1-60-15,1-3-367 0,1-1-1172 0,6-5 518 16</inkml:trace>
  <inkml:trace contextRef="#ctx0" brushRef="#br0" timeOffset="15933.55">20979 4125 349 0,'10'-12'304'0,"-1"3"41"16,-1 1 34-16,-4 0 2 0,-3 4-5 0,3 0-16 15,-3 4 7-15,-1 0 1 0,0 0 7 0,-9 11-1 16,4-3-19-16,-4 5-20 0,-3 0-25 0,5 3-6 0,-2 0-34 16,0-2-9-16,2 0-27 0,0 2-7 15,5-1-15-15,0-5-28 0,0 2-21 0,2-2-11 16,0-4-22-16,2 1-4 0,2-2-7 0,1 1-5 15,2-3-16-15,1 0-14 0,4-3-11 0,-5-1 8 16,3-2-21-16,0 0 8 0,-1-5-8 0,-3-1-17 0,8-6 6 16,-7-1-6-16,-1-8-11 0,4-4-6 15,-6 0-26-15,-4 3 0 0,7 1 0 0,-6 5 0 16,-1 0 0-16,-3 4 0 0,3 4 0 0,0 1 0 16,-1 2 0-16,2 1 0 0,-1 2 0 0,2 1 0 0,3 0 0 15,0 3 0-15,6 1 0 0,0 0 0 16,9 1 0-16,-1 2 0 0,9-2 0 0,-5 1 0 15,8 3 0-15,-2-1 0 0,3 1 0 0,-1-3 0 16,-4-2 0-16,-7 1 0 0,3-1 0 0,0 0 0 16,-5 2 0-16,-8-3 0 0,2 2 0 0,-7-2 0 0,4 1 0 15,-9 0 0-15,6 2 0 0,-6-2 0 0,-1 8 0 16,-7-2 0-16,-7 4 0 0,2 1 0 0,-3 3 0 16,-2 4 0-16,-7 0 0 0,5-1 0 15,5-5 0-15,-1 4 0 0,5 1 0 0,-1-1 0 0,5-3 0 16,-2-5 0-16,5 3 0 0,0-4 0 0,-1 0 0 15,5 0 0-15,5-2 0 0,-1-1 0 0,4-4 0 16,2 1 0-16,1-2 0 0,2-4 0 0,4 1 0 16,2-5 0-16,-3 0 0 0,6-6 0 0,1-2 0 15,-1-1 0-15,-3-3 0 0,0-2 0 0,-1-4 0 16,0-2 0-16,-1-4 0 0,1-1 0 0,3-10 0 16,2-4 0-16,-10 1 0 0,2-4 0 0,-6 19 0 15,-1 1 0-15,-2 3 0 0,-2 10 0 0,0 3 0 16,-4 7 0-16,-4 1 0 0,0 6 0 0,-4 3 0 15,-3 6 0-15,-2 8 0 0,-4 10 0 0,-1 4 0 16,-2 12 0-16,1 2 0 0,4 2 0 0,4 3 0 16,2-3 0-16,2-10 0 0,3 0 0 0,4 9 0 15,4-11 0-15,4-6 0 0,2-2 0 0,0-8 0 16,2 0 0-16,3-2 0 0,6-2 0 0,4-6 0 16,3 1 0-16,0-7 0 0,-1-4 0 0,4-1 0 15,-4-3 0-15,-3-2 0 0,-4 0 0 0,7-7 0 16,-4 0 0-16,-1-7 0 0,1 0 0 0,-4-2 0 15,-1-5 0-15,1 2 0 0,-3-2 0 0,-6 2 0 16,0 1 0-16,-6 10 0 0,-2 4 0 0,1 1 0 16,1 2 0-16,-4 2 0 0,-4 3 0 0,-2 3 0 15,-5 4 0-15,1 3 0 0,0 2 0 0,-4 5 0 16,0 3 0-16,-3 6 0 0,4-2 0 0,7-2 0 16,0 1 0-16,4-1 0 0,-3 0 0 0,9-1 0 15,-1-1 0-15,4-1 0 0,6-2 0 0,-3 0 0 16,6-8 0-16,0 3 0 0,7-5 0 0,-2-1 0 15,11-2 0-15,-9-3 0 0,7-5 0 0,-3-1 0 16,1-5 0-16,-1-3 0 0,1-3 0 0,-2-2 0 16,-1-5 0-16,5-13 0 0,3-1 0 0,-5-2 0 15,4-5 0-15,0-6 0 0,-5 0 0 0,9-26 0 16,-15 29 0-16,-2-4 0 0,-2-1 0 0,-6 1 0 0,-4 10 0 16,-7 11 0-16,-3 3 0 0,-2 6 0 15,-5 9 0-15,-1 5 0 0,-3 5 0 0,-4 4 0 16,-4 6 0-16,-4 11 0 0,-3 5 0 0,7 6 0 15,3 6 0-15,1 11 0 0,2 5 0 0,5 0 0 0,1 8 0 16,11-2 0-16,2 1 0 0,5-2 0 0,-1-1 0 16,5-1 0-16,2-7 0 0,0 1 0 15,0-12 0-15,0-5 0 0,4-2 0 0,2-5 0 16,5-4 0-16,-1-3 0 0,3-8 0 0,2-1-338 16,-1-4-186-16,4-7-103 0,-2-3-490 0,0 1-1211 0,-2-9 536 15</inkml:trace>
  <inkml:trace contextRef="#ctx0" brushRef="#br0" timeOffset="16050.52">22965 3938 2922 0,'0'0'218'16,"0"0"-115"-16,0 0 1 0,-12 12 37 0,2-8-12 15,1 2-25-15,-6 2-24 0,-3 1-18 0,4 3-18 0,-1-3-50 16,-2 7-101-16,-6 1-151 0,0-2-332 16,2 1-638-16,-5-1 282 0</inkml:trace>
  <inkml:trace contextRef="#ctx0" brushRef="#br0" timeOffset="16400.1">20000 4761 5708 0,'-35'2'573'0,"5"-5"-295"16,8 2-83-16,3 1 70 0,8-2 107 0,-3 0 13 15,7 2-35-15,3-4-285 0,4 0-65 0,0 4 0 16,11-11 0-16,9 3 0 0,8 0 0 0,9 1 0 16,21-2 0-16,0 2 0 0,5-2 0 0,4 6 0 15,28-2 0-15,0-1 0 0,-2 2 0 0,2 0 0 16,0-6 0-16,-3 11 0 0,2-7 0 0,-2 4 0 16,-23 1 0-16,23-6 0 0,-1 4 0 0,-31 0 0 0,6 1 0 15,-1-1 0-15,-2 0 0 0,-5 1 0 16,-3-2 0-16,-15 3 0 0,-1-2 0 0,-6 1 0 15,-2 1 0-15,-11-3 0 0,1 4 0 0,-9-1 0 16,0 0 0-16,-2-1 0 0,-2 1 0 0,-3-2 0 0,-1 0 0 16,-3 1 0-16,-1 2 0 0,0 0 0 15,-22-2 0-15,6 2-499 0,-14 3-783 0,-3 2-1390 16,-3 0 615-16</inkml:trace>
  <inkml:trace contextRef="#ctx0" brushRef="#br0" timeOffset="16683.75">20276 4867 425 0,'-37'-4'596'0,"1"4"24"0,15 0 24 15,0 0 33-15,7 0 4 0,4 0-8 0,-3-3-26 0,8 3-35 16,3-3-37-16,2 3-24 0,20-2-51 0,11 1-33 16,7-3-44-16,25 1-323 0,3-2-100 15,39 2 0-15,-2-2 0 0,1-6 0 0,3 6 0 0,2-2 0 16,-2-6 0-16,7 3 0 0,-7 2 0 0,-4-2 0 15,-4 1 0-15,-8 0 0 0,-28 3 0 0,0 1 0 16,-4-1 0-16,-5-2 0 0,-17 5 0 0,-4 1 0 16,-5-3 0-16,-10 3 0 0,-4 0 0 0,-1-2 0 15,-4 2 0-15,0 1 0 0,-3 0 0 0,-2 0 0 16,-4 1 0-16,4-2 0 0,-1-1 0 0,-3 3 0 16,0 0 0-16,0 0-114 0,0 0-1233 0,0 0-1458 15,0 0 646-15</inkml:trace>
  <inkml:trace contextRef="#ctx0" brushRef="#br0" timeOffset="16853.72">22183 4769 5050 0,'0'0'387'0,"3"2"-104"0,-3-2 22 16,5 2 41-16,-5-2 18 0,0 0-4 0,0 0-42 16,0 0-55-16,0 0-52 0,3 2-26 0,-3-2-66 15,0 0-119-15,0 0 0 0,6 1 0 0,-4 1-142 16,-2-2-261-16,4 3-188 0,-4-3-586 0,0 0-1273 15,0 0 564-15</inkml:trace>
  <inkml:trace contextRef="#ctx0" brushRef="#br0" timeOffset="19183.34">4014 7471 4099 0,'0'-7'335'0,"0"-1"-27"0,0 1-144 15,2 1 31-15,-3-1 41 0,0 2 21 0,0 1 15 16,-1-1 8-16,1 0-9 0,1 5 10 0,-1-9 2 16,1 7-17-16,0 2-18 0,-3-3-25 0,3 3-15 15,0 0-32-15,0 0-87 0,0 0-89 0,0 0 0 16,0 0 0-16,7 19 0 0,-2-10 0 0,5 6 0 15,0 2 0-15,7 2 0 0,-2-6 0 0,9 6 0 16,-1-6 0-16,4 0 0 0,-1 0 0 0,1-5 0 16,2 1 0-16,0-4 0 0,3-3 0 0,-1-4 0 15,1-1 0-15,0-2 0 0,0-4 0 0,-4 4 0 16,0-9 0-16,0 0 0 0,-1-1 0 0,-3-1 0 16,3-1 0-16,-4-1 0 0,1 0 0 0,-8 2 0 15,3-1 0-15,-6 8 0 0,-4 0 0 0,0 4 0 16,-2-3 0-16,-1 5 0 0,1-1 0 0,-2 3 0 15,-1 1 0-15,2 2 0 0,7 4 0 0,-4 4 0 16,4 2 0-16,2 0 0 0,-2 1 0 0,1 2 0 16,9 0 0-16,-4 3 0 0,4 1 0 0,-6-7 0 15,8 3 0-15,1-5 0 0,1 1 0 0,-7-6 0 16,7 3 0-16,-6-6 0 0,7-2 0 0,0-1 0 16,-1-5 0-16,-8 1 0 0,6-2 0 0,-3-1 0 0,5-5 0 15,0 1 0-15,-3-4 0 0,-1 0 0 16,0 0 0-16,1-1 0 0,3 2 0 0,-8-1 0 15,-1 4 0-15,0 4 0 0,-4-2 0 0,-1 5 0 16,1 1 0-16,-2 0 0 0,1 4 0 0,-2 4 0 0,3 0 0 16,1 2 0-16,3 4 0 0,-3 3 0 0,4-2 0 15,-2 2 0-15,5 4 0 0,-6-6 0 0,1 2 0 16,10 3 0-16,-2-5 0 0,1-1 0 0,-8-3 0 16,4-2 0-16,7 1 0 0,-11-5 0 0,10-3 0 15,-5 1 0-15,-4-3 0 0,3-1 0 0,-2 0 0 16,2 0 0-16,-4-4 0 0,1 1 0 0,-1-1 0 15,0-1 0-15,1 0 0 0,-2-2 0 0,6-1 0 16,-5 2 0-16,-4 1 0 0,0 2 0 0,0-1 0 16,-3 2 0-16,-1-1 0 0,1 4 0 0,-1 1 0 15,1-2 0-15,0 3 0 0,-1 0 0 0,-2 2 0 16,-2-1 0-16,-1 1 0 0,-5 0 0 0,10 1 0 16,-7 1 0-16,-3-2 0 0,-4 9-1366 0,4-9-1478 15,-15 6 654-15</inkml:trace>
  <inkml:trace contextRef="#ctx0" brushRef="#br0" timeOffset="20500.07">9002 7419 339 0,'0'0'426'15,"-8"-4"35"-15,7 2-5 0,-2-3 4 0,-1 2 3 16,2 1-8-16,2 2-7 0,-4-6 0 0,3 3-16 16,1 3-27-16,0 0-26 0,-3-4-24 0,3 4-21 15,0 0-31-15,0 0-21 0,0 0-17 0,0 0-21 16,-2 10-11-16,2-4-15 0,1 0-19 0,4 3-11 16,0-2-10-16,0 1-6 0,4 1-124 0,8-1-48 15,0-3 0-15,14-2 0 0,8-3 0 0,-1 2 0 16,17-6 0-16,-2 1 0 0,0-5 0 0,2-3 0 15,-5 1 0-15,2-4 0 0,2 3 0 0,-3-3 0 16,-1-3 0-16,-3-2 0 0,-14 3 0 0,2 1 0 16,-2-1 0-16,-2 1 0 0,1 2 0 0,-4 1 0 15,-13 5 0-15,-1 3 0 0,-1 0 0 0,-5 1 0 16,2 3 0-16,-4 2 0 0,3 1 0 0,-4 3 0 16,3 3 0-16,0 3 0 0,-2 2 0 0,4 4 0 15,2-2 0-15,6 3 0 0,-2 2 0 0,5-3 0 16,4-3 0-16,1-3 0 0,2-2 0 0,4 0 0 15,0-3 0-15,6-3 0 0,1-2 0 0,-1-4 0 16,-1 0 0-16,0 0 0 0,-4-4 0 0,2 0 0 16,-1-2 0-16,1-3 0 0,-6 2 0 0,-2-1 0 15,1-2 0-15,-5 0 0 0,-1 3 0 0,2-5 0 16,-6 5 0-16,-1 1 0 0,-1 3 0 0,-3 0 0 0,-1 1 0 16,2 0 0-16,-3 3 0 0,7 2 0 0,-4 1 0 15,4 3 0-15,0-1 0 0,0 2 0 0,1 2 0 16,0-1 0-16,3 1 0 0,2 2 0 15,-6 1 0-15,1-7 0 0,0 5 0 0,-2-4 0 0,-7-1 0 16,3-2 0-16,-4 2 0 0,-4 0 0 0,-1-1 0 16,-3 0 0-16</inkml:trace>
  <inkml:trace contextRef="#ctx0" brushRef="#br0" timeOffset="31701.24">4035 8856 166 0,'-5'-1'391'0,"0"0"23"15,0-2 5-15,1 1 11 0,4 2 5 0,-9-3 0 16,9 3-7-16,-9 0-15 0,9 0-22 16,0 0-23-16,-4-2-19 0,4 2-16 0,0 0-9 0,0 0-25 15,0 0-10-15,0 0-10 0,0 0 10 0,0 0-1 16,2 10-13-16,0-6-18 0,2 3-11 0,1 1-20 15,3 0-9-15,0 0-22 0,-1 1-160 0,5-3-35 16,4 3 0-16,1 2 0 0,1-4 0 0,10 0 0 16,-10-2 0-16,5-2 0 0,6-2 0 0,2-1 0 15,0 0 0-15,3 0 0 0,2-5 0 0,0-4 0 16,-1 1 0-16,1-2 0 0,1-2 0 0,13-3 0 16,-18 0 0-16,1-1 0 0,1 2 0 0,-4-2 0 15,1 1 0-15,-2 0 0 0,-2 0 0 0,-10 6 0 16,2 3 0-16,-1 2 0 0,-4 2 0 0,-2 2 0 15,1 3 0-15,-2 1 0 0,0 9 0 0,2 0 0 16,1 2 0-16,-6-5 0 0,2 7 0 0,0 0 0 16,5 3 0-16,1 1 0 0,-1-6 0 0,-2-2 0 15,10 4 0-15,1-4 0 0,1-1 0 0,3-5 0 0,1-2 0 16,3-4 0-16,1-1 0 0,3-2 0 16,1-4 0-16,1 0 0 0,-3-6 0 0,2 3 0 15,0-5 0-15,9-4 0 0,-14 4 0 0,0-3 0 0,0-4 0 16,-3 2 0-16,3-3 0 0,-4 2 0 0,-2 2 0 15,-1 4 0-15,-9 3 0 0,0 2 0 0,-3 4 0 16,1 3 0-16,0-1 0 0,0 4 0 0,-1 2 0 16,0 0 0-16,-2 4 0 0,6 2 0 15,-2 1 0-15,1 0 0 0,2 0 0 0,0-1 0 0,6 6 0 16,0-6 0-16,-5 0 0 0,2-4 0 0,8 3 0 16,-1-3 0-16,4-3 0 0,0-1 0 15,0-2 0-15,-2-3 0 0,-1 1 0 0,-1 0 0 16,0-2 0-16,0-4 0 0,-1-2 0 0,-9 4 0 0,10-4 0 15,-10 2 0-15,7-3 0 0,5 1 0 0,-13 2 0 16,3 0 0-16,-2 2 0 0,1-1 0 0,0 5 0 16,-1-1 0-16,0 3 0 0,0 2 0 0,-5 3 0 15,0 0 0-15,0 6 0 0,0 1 0 0,3-1 0 16,-2 4 0-16,2-1 0 0,2 4 0 0,0-5 0 16,-1 1 0-16,6 0 0 0,1 2 0 0,5-4 0 15,1-3 0-15,2-2 0 0,-3-3 0 0,8-1 0 16,-1-3 0-16,2-3 0 0,3 1 0 0,-4-5 0 15,2-2 0-15,-2 1 0 0,2-1 0 0,-6-1 0 16,2 0 0-16,-3-4 0 0,-1 2 0 0,2-1 0 0,-1-1 0 16,-2 2 0-16,0-3 0 0,-2 1 0 15,-3 4 0-15,-5 3 0 0,0 3 0 0,-2-2 0 16,-4 4 0-16,-4-1 0 0,3 1 0 0,-4 0 0 16,3 3 0-16,-5 0 0 0,0 0 0 0,-7 0 0 0,9 3 0 15,-6-2 0-15,0 3 0 0,-3-4 0 16,-1 5 0-16,1-5-1366 0,0 0-1478 0,-13 5 654 15</inkml:trace>
  <inkml:trace contextRef="#ctx0" brushRef="#br0" timeOffset="33433.5">18813 9851 78 0,'-4'-2'453'0,"2"-2"19"16,-2 1 7-16,4 3 8 0,-7-4-1 0,7 4-7 0,-1-2-21 16,1 2-18-16,0 0-10 0,0 0-6 15,0 0-19-15,0 0-9 0,4 10-24 0,0-2-14 16,-2 1-15-16,6 1-25 0,-5-1-23 0,4 6-18 0,-2-1-23 15,5 2-20-15,2-2-8 0,2 1-199 0,0-3-27 16,4-2 0-16,0 1 0 0,10 0 0 0,1-5 0 16,2 0 0-16,1-1 0 0,1 1 0 0,3-6 0 15,4 0 0-15,-3-4 0 0,2 0 0 0,-1 1 0 16,2-3 0-16,-5-3 0 0,2-1 0 0,0-2 0 16,10-5 0-16,-10 9 0 0,-5-5 0 0,-2 4 0 15,-4 3 0-15,-8-1 0 0,3 4 0 0,-3 0 0 16,-7 2 0-16,2 2 0 0,-3 0 0 0,0 3 0 15,0-1 0-15,0 3 0 0,-3 3 0 0,2-1 0 16,-1 1 0-16,2 0 0 0,-1-2 0 0,0 6 0 16,1-3 0-16,2 1 0 0,3-2 0 0,-1 1 0 15,0 0 0-15,4-5 0 0,1 1 0 0,-1-3 0 16,3 1 0-16,-5-3 0 0,7-1 0 0,-2-1 0 0,0-3 0 16,-4 2 0-16,5-5 0 0,-2 4 0 0,8-5 0 15,-3-4 0-15,1-2 0 0,1 0 0 0,-4 0 0 16,4 0 0-16,-3 0 0 0,-7 3 0 0,1 3 0 15,0-1 0-15,2 4 0 0,-2 2 0 0,-4 3 0 16,0-1 0-16,4 6 0 0,-8-1 0 0,2 2 0 16,-2-1 0-16,-1 5 0 0,9 1 0 0,-4 2 0 15,0-2 0-15,0 1 0 0,3 0 0 0,-2 0 0 16,3-3 0-16,1 1 0 0,0-2 0 0,-1-3 0 16,9 1 0-16,-4-4 0 0,6 0 0 0,-2-5 0 15,-5-1 0-15,4-4 0 0,0 3 0 0,1-4 0 16,-9-1 0-16,9-1 0 0,-4-3 0 0,4-3 0 0,0-1 0 15,-2-1 0-15,1-1 0 0,-1 1 0 16,-2-3 0-16,3 2 0 0,-3 5 0 0,-4 3 0 16,-2 3 0-16,8-2 0 0,-11 3 0 0,-1 7 0 0,-1 0 0 15,3 2 0-15,-2-1 0 0,-2 6 0 0,-2 0 0 16,1 1 0-16,2 4 0 0,-6-4 0 0,3 4 0 16,-1 0 0-16,3 2 0 0,-2 0 0 0,3 1 0 15,-1-7 0-15,2 2 0 0,5-1 0 0,0 0 0 16,4-3 0-16,-1-4 0 0,6 3 0 0,6-4 0 15,-6 0 0-15,3-7 0 0,-2 5 0 0,3-3 0 16,2-1 0-16,-5 0 0 0,1-7 0 0,-1 3 0 16,-1 0 0-16,3-2 0 0,-5-2 0 0,2 0 0 15,-9 5 0-15,0-2 0 0,-3 2 0 0,0 2 0 16,-4 1 0-16,0 1 0 0,-6 3 0 0,0 0 0 16,-1 2 0-16,-4 0 0 0,0 0 0 0,0 0-1366 15,-18 7-1478-15,18-7 654 0</inkml:trace>
  <inkml:trace contextRef="#ctx0" brushRef="#br0" timeOffset="39983.35">16145 2739 119 0,'-2'-2'480'0,"1"-1"24"16,1 3 10-16,-3-4-6 0,3 4-2 0,-1-6-9 16,1 6-7-16,-1-3-8 0,1 3-7 0,0 0-24 15,0 0-21-15,0 0-24 0,0 0-30 0,0 0-23 16,0 0-29-16,0 0-15 0,0 0-2 15,0 0-12-15,1 16-13 0,2-8-199 0,-2 4-83 0,2 4 0 16,0 2 0-16,1 0 0 0,4 0 0 0,-2 7 0 16,-1-7 0-16,-1 0 0 0,6 7 0 0,-5-4 0 15,3-3 0-15,1-3 0 0,-4-2 0 0,2-2 0 16,0-3 0-16,-2 0 0 0,7-2 0 16,-2-3 0-16,3-2 0 0,9-2 0 0,7-7 0 0,3-5 0 15,14-7 0-15,5-6 0 0,0-2 0 0,2-5 0 16,27-16 0-16,-4 2 0 0,-5-5 0 0,3 0 0 15,-1 2 0-15,-23 14 0 0,27-14 0 0,-29 15 0 16,2 2 0-16,-4 2 0 0,-1 2 0 16,-15 9 0-16,1 4 0 0,-3 2 0 0,-1 1 0 0,-10 3 0 15,-2 1 0-15,-1 0 0 0,-5 6 0 0,-1-1 0 16,-2 1 0-16,0-1 0 0,-2 1 0 0,0 1 0 16,0-2 0-16,-1 1 0 0,-3 3 0 0,0 0 0 15,0 0 0-15,0 0 0 0,10 2 0 16,-10-2 0-16,0 0 0 0,2 7 0 0,-4-2 0 0,2 0 0 15,-2 0 0-15,0-2 0 0,-1 1 0 0,-3 3 0 16,0 3-1366-16,-2-2-1478 0,0-1 654 0</inkml:trace>
  <inkml:trace contextRef="#ctx0" brushRef="#br0" timeOffset="46451.96">3572 4409 210 0,'-11'-4'331'16,"1"4"5"-16,0 1 0 0,1-1 2 0,0 0-14 16,9 0-8-16,-12-1-12 0,6 0-9 0,0 1-2 15,6 0 2-15,-13 0-3 0,9 1-6 0,4-1-5 16,0 0-7-16,-9-1-10 0,9 1 0 0,0 0-10 15,-10 1-9-15,10-1 8 0,0 0 3 0,0 0-19 16,-5-1-9-16,5 1-11 0,0 0-10 0,-4-2-3 16,4 2-17-16,0 0-18 0,0 0-12 0,0 0-24 15,5-10-15-15,3 5 0 0,1-2-8 0,5-3-51 16,10-3-59-16,5 0 0 0,3 0 0 0,6-2 0 16,15 1 0-16,5 1 0 0,-1-2 0 0,7 4 0 15,2 3 0-15,28-3 0 0,-29 8 0 0,-1 1 0 16,2 4 0-16,1 0 0 0,-5 3 0 0,-4 0 0 15,-6 1 0-15,-12-1 0 0,-2 3 0 0,-6 0 0 16,1-3 0-16,-3 1 0 0,-10 0 0 0,-1-3 0 16,-6 2 0-16,0-2 0 0,-3-1 0 0,-2 2 0 15,-2-3 0-15,2 1 0 0,-3-2 0 0,-5 0 0 16,9 3 0-16,-9-3 0 0,6 1 0 0,-6-1 0 16,0 0 0-16,4-5 0 0,-4-1 0 0,0 6 0 15,-9-12 0-15,3 4 0 0,-3-7 0 0,-5 0 0 16,1-7 0-16,-5 2 0 0,-1-2 0 0,0 3 0 15,-2-2 0-15,0 3 0 0,-2 3 0 0,4 4 0 16,-6-2 0-16,1 1 0 0,4 3 0 0,-1 4 0 16,-1-1 0-16,3 2 0 0,1 1 0 0,0 1 0 15,3 2 0-15,1-2 0 0,5 2 0 0,1-3 0 16,2 6 0-16,6-3 0 0,-10-3 0 0,10 3 0 16,-8-1 0-16,8 1 0 0,-8 1 0 0,8-1 0 15,4 9 0-15,-4-4 0 0,4-1 0 0,1 1 0 16,4 1 0-16,4 3 0 0,0-4 0 0,5 3 0 15,1 0 0-15,0-2 0 0,8 4 0 0,2 0 0 16,-3-2 0-16,-2 0 0 0,3 2 0 0,1-2 0 16,-10 1 0-16,0-5 0 0,-2 6 0 0,-1-3 0 15,-4 2 0-15,-1-1 0 0,-2-1 0 0,-3 3 0 16,-1 0 0-16,-4 3 0 0,-4 2 0 0,-2 2 0 16,-3 0 0-16,-7 6 0 0,-2-4 0 0,-5 1 0 15,-3 5 0-15,0-2 0 0,-2 1 0 0,2 1 0 0,-2-4 0 16,0-2 0-16,3 3 0 0,3-3 0 15,-1-2 0-15,5-5 0 0,0 0 0 0,4-3 0 16,2 0 0-16,1-2 0 0,3-1 0 0,3-1 0 16,1-2 0-16,-1-1 0 0,1 1 0 0,3-1 0 15,-4 1 0-15,5-3 0 0,0 0 0 0,-6 4 0 16,6-4 0-16,0 0 0 0,-6 2 0 0,6-2 0 16,0 0 0-16,0 0 0 0,0 0 0 0,0 0 0 15,0 0-329-15,-5-11-379 0,5 5-485 0,0 6-1291 16,5-11 571-16</inkml:trace>
  <inkml:trace contextRef="#ctx0" brushRef="#br0" timeOffset="46633.38">4742 4630 6067 0,'0'0'265'0,"0"0"-128"0,0 0 38 16,0 0 59-16,0 0 40 0,-24 0-21 15,17 0-43-15,7 0-38 0,-6 0-31 0,6 0-19 16,0 0-30-16,0 0-43 0,0 0-49 0,-9-3-32 15,9 3-66-15,0 0-56 0,0 0-65 0,23-4-73 0,-14 2-74 16,0 1-69-16,1 2-61 0,3-1-71 0,-8 2-355 16,-5-2-1000-16,16-2 443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5:27.079"/>
    </inkml:context>
    <inkml:brush xml:id="br0">
      <inkml:brushProperty name="width" value="0.05292" units="cm"/>
      <inkml:brushProperty name="height" value="0.05292" units="cm"/>
      <inkml:brushProperty name="color" value="#00B050"/>
    </inkml:brush>
  </inkml:definitions>
  <inkml:trace contextRef="#ctx0" brushRef="#br0">6434 6000 32 0,'-5'-4'528'0,"1"-1"3"0,-3 0 12 0,2 0 10 0,1-1-1 15,-1 4-11-15,1-2-11 0,1 1-21 0,1 1-30 16,2 2-35-16,-7-3-39 0,7 3-39 0,0 0-31 16,-4-2-41-16,4 2-30 0,0 0-20 0,0 0-12 15,0 0-13-15,13 9-11 0,-4-3-24 0,1-1-21 16,-1 2-128-16,8 0-35 0,3 2 0 0,-2 0 0 16,12-2 0-16,-2-2 0 0,0-1 0 0,1-2 0 15,5 0 0-15,-4-2 0 0,6-2 0 0,-4-2 0 16,5 1 0-16,-5-3 0 0,4-1 0 0,-1-2 0 15,0 0 0-15,2 0 0 0,-1 0 0 0,0-1 0 16,-2 3 0-16,-2 0 0 0,-4 3 0 0,-6 3 0 16,-3-1 0-16,3-1 0 0,-4 3 0 0,1 2 0 15,0 0 0-15,-7 0 0 0,0-1 0 0,8 6 0 16,-3 0 0-16,0-1 0 0,0 2 0 0,-1-1 0 16,2 0 0-16,10 1 0 0,-11-4 0 0,10 3 0 0,1 1 0 15,1-1 0-15,1-4 0 0,0 0 0 16,1-3 0-16,3 3 0 0,1-3 0 0,0-3 0 15,4 3 0-15,-2-4 0 0,0 0 0 0,-2-5 0 16,-1 3 0-16,3-3 0 0,-2-2 0 0,-6 0 0 0,2 1 0 16,-7 3 0-16,-1 0 0 0,-3 3 0 0,-3 1 0 15,-4 1 0-15,0-1 0 0,-3-1 0 0,1 3 0 16,0 1 0-16,-4 0 0 0,2 1 0 0,-1 3 0 16,1 0 0-16,0-1 0 0,2 3 0 0,-2 2 0 15,0-3 0-15,3 2 0 0,-2 2 0 0,8-2 0 16,0-3 0-16,1 2 0 0,4 0 0 0,-2-3 0 15,9 4 0-15,2-6 0 0,-1-1 0 0,-2 1 0 16,4-1 0-16,3-1 0 0,-5-2 0 0,3-3 0 16,-2 3 0-16,1-6 0 0,2 3 0 0,-1-2 0 15,-2-2 0-15,-2 1 0 0,-1-1 0 0,-10 5 0 16,-1 1 0-16,1 1 0 0,-6-1 0 0,4 3 0 16,-7 1 0-16,2 1 0 0,-1 3 0 0,1 1 0 15,-3-2 0-15,2 6 0 0,-2-2 0 0,0 2 0 16,6 4 0-16,-3-2 0 0,2 1 0 0,1-1 0 15,8 3 0-15,1 0 0 0,7-2 0 0,0-2 0 16,-2-3 0-16,4-3 0 0,3-2 0 0,-3 2 0 16,3-6 0-16,0-2 0 0,-4-4 0 0,-1-3 0 15,-1 3 0-15,5-2 0 0,-7-3 0 0,0 2 0 16,0-1 0-16,-2-1 0 0,-1 1 0 0,-1-1 0 0,-7 4 0 16,-3-1 0-16,-4 4 0 0,2 1 0 15,-2-2 0-15,-6 3 0 0,1 1 0 0,0-1 0 16,-1 2 0-16,0 0 0 0,-4 2 0 0,0 0 0 0,10 0 0 15,-10 0 0-15,0 0 0 0,0 0 0 0,1 8 0 16,-1-8-394-16,0 0-906 0,0 0-1408 16,0 0 623-16</inkml:trace>
  <inkml:trace contextRef="#ctx0" brushRef="#br0" timeOffset="1285.1">7946 4616 104 0,'0'-9'419'0,"0"0"17"0,0 0 6 0,0-2-8 16,1 1-9-16,-2-2-10 0,1 2-11 0,0 2-12 15,-4 0-18-15,2 1-16 0,-1 2-28 0,1-1-8 16,-5 3-31-16,2 3-22 0,5 0-20 0,-17 4-15 16,6 3-8-16,0 8-18 0,-2 0-24 0,-4 8-8 15,3 0-9-15,3 0-20 0,-1 1-10 0,7-4-13 16,-1 4-14-16,3 3-15 0,3-8-7 0,0-1-6 16,9-1-7-16,-1-3-7 0,2 0 7 0,3-3-15 15,2 0 2-15,-1-9-13 0,5 1-7 0,0-2 3 16,2-5 4-16,-2 1-25 0,-3-7-24 0,0-1 0 15,-1 1 0-15,1-3 0 0,-7-3 0 0,-2-1 0 16,2 0 0-16,-6-2 0 0,-3-1 0 0,-3 0 0 16,-2 1 0-16,0 4 0 0,-4 0 0 0,0 1 0 15,0 8 0-15,-1-1 0 0,1 2 0 0,0 2 0 16,-4 1 0-16,4 4 0 0,4 0 0 0,-3 1 0 16,2 1 0-16,0-1 0 0,3 3 0 0,3-1 0 0,0 0 0 15,3 0 0-15,2-1 0 0,1 0 0 16,3-1 0-16,4-1 0 0,-2-2 0 0,7 0 0 15,3-3 0-15,-2-5 0 0,-1 2 0 0,1-2 0 16,6-3 0-16,-8 4 0 0,2-4 0 0,-2 0 0 0,0 2 0 16,-2 2 0-16,0-2 0 0,-7 5 0 0,-2 3 0 15,7 6 0-15,-4 1 0 0,4 6 0 0,-4 2 0 16,0 2 0-16,-2 2 0 0,1 5 0 0,-2 3 0 16,1-2 0-16,-6 1 0 0,3-4 0 0,-3-3 0 15,-1 7 0-15,3-8 0 0,-4-5 0 0,1-3 0 16,1 1 0-16,-1-3 0 0,0-2 0 0,1 1 0 15,-1-2 0-15,0-4 0 0,0 0 0 0,0 0 0 16,3-14 0-16,3 5 0 0,-1-2 0 0,3-7 0 16,-2-1 0-16,7-4 0 0,2-3 0 0,2-2 0 15,-2-3 0-15,3 1 0 0,-1 6 0 0,3 0 0 16,-1 6-237-16,-3 5-537 0,1 3-423 0,-1 2-1297 16,2 0 574-16</inkml:trace>
  <inkml:trace contextRef="#ctx0" brushRef="#br0" timeOffset="2815.97">8751 4549 284 0,'3'-4'505'0,"-3"-3"45"0,1 1 44 0,-1 1 11 15,1-2 11-15,1 1-14 0,-2 1-22 0,2 2-42 16,1-2-51-16,-3 5-45 0,5-1-26 0,-5 1-33 16,13 3-30-16,-6 3-28 0,3 3-33 0,2 4-28 0,-3 4-26 15,1 0-121-15,-2 1-117 0,2 6 0 16,-1 2 0-16,-4-2 0 0,-4-2 0 0,3 3 0 15,-4-1 0-15,3-6 0 0,-3 0 0 0,0-1 0 16,0-5 0-16,0-3 0 0,0 3 0 0,0-6 0 0,1-1 0 16,-2 0 0-16,2-3 0 0,-1-2 0 0,0 0 0 15,0 0 0-15,18-12 0 0,-13 2 0 16,4-4 0-16,0-4 0 0,1 3 0 0,2-7 0 16,-2 5 0-16,-2-1 0 0,2 0 0 0,-2 3 0 0,-2 2 0 15,1 3 0-15,-1 1 0 0,-2-1 0 0,-1 5 0 16,1 0 0-16,-1 1 0 0,-3 4 0 15,11 4 0-15,-11-4 0 0,5 6 0 0,-1 0 0 16,-3 2 0-16,5 2 0 0,-4 0 0 0,2 2 0 0,2 1 0 16,-2-2 0-16,0 1 0 0,1 0 0 0,-1-2 0 15,0 0 0-15,1 0 0 0,0-3 0 0,-1-1 0 16,1-4 0-16,0 1 0 0,0-1 0 16,3-3 0-16,2 0 0 0,3-4 0 0,-3-2 0 0,5-4 0 15,-2 1 0-15,0-3 0 0,1-1 0 0,-1 2 0 16,-2 0 0-16,-3 1 0 0,0 4 0 0,1-3 0 15,-3 5 0-15,-1 1 0 0,-1-3 0 16,-1 4 0-16,0-1 0 0,-3 4 0 0,8 1 0 0,-8-1 0 16,5 7 0-16,-1 1 0 0,0-3 0 0,-2 4 0 15,1 1 0-15,3 1 0 0,-2 1 0 0,-3-2 0 16,6 0 0-16,-2 2 0 0,0-2 0 0,1 0 0 16,2-2 0-16,0-2 0 0,-3-1 0 0,5 1 0 15,-1-5 0-15,0 0 0 0,-1-2 0 0,3-3 0 16,-1-1 0-16,3-2 0 0,-1 0 0 0,2-7 0 15,0 1 0-15,1-1 0 0,4-4 0 0,-6 6 0 16,-3 2 0-16,-1 3 0 0,0-1 0 0,-1 3 0 16,-2-1 0-16,-2 2 0 0,0-1 0 0,0 3 0 15,-4 2 0-15,5 0 0 0,-5 0 0 0,5 7 0 16,-5-7 0-16,5 9 0 0,-2 0 0 0,-1 0 0 16,2 1 0-16,0-1 0 0,1 1 0 0,0 0 0 15,0 0 0-15,4 0 0 0,-1 1 0 0,0-4 0 16,2-1 0-16,0 0 0 0,0-3 0 0,0 0 0 15,3-2 0-15,-6-1 0 0,0-1 0 0,2-1 0 0,-2-1 0 16,3-4 0-16,-5-1 0 0,1-1 0 16,-2-2 0-16,-3-1 0 0,3-3 0 0,-5-1 0 15,-3-4 0-15,-5-7 0 0,4 9 0 0,-4-1 0 16,0 3 0-16,-4 2 0 0,3-2 0 0,-3 4 0 0,3 5 0 16,0 0 0-16,2 2 0 0,1 0 0 0,2 2 0 15,1-2 0-15,1 4 0 0,3 1 0 16,0 0 0-16,0 0 0 0,13 9 0 0,0-6 0 15,8-1 0-15,11 6 0 0,0-6 0 0,8 0 0 0,-4-4 0 16,2 1 0-16,0-3 0 0,2 0 0 0,-3 3 0 16,0-4 0-16,-5 2 0 0,-2-3 0 0,-10 4 0 15,0-1 0-15,-9 1 0 0,0-3 0 0,-6 4 0 16,1 0 0-16,-2-1 0 0,-4 2 0 0,0 0 0 16,0 0 0-16,-15 7 0 0,6-1 0 0,-2 6 0 15,-2 2 0-15,-3-4 0 0,3 6 0 0,-3 3 0 16,-3 0 0-16,10-2 0 0,0 1 0 0,-1-1 0 15,1 0 0-15,4 0 0 0,1-2 0 0,0-3 0 16,4-1 0-16,0-3 0 0,1 2 0 0,6-3 0 16,-2-2 0-16,5-2 0 0,-1-5 0 0,5-2 0 15,4 1 0-15,-3-4 0 0,4-3 0 0,-2-2 0 16,6-4 0-16,-4-6 0 0,-2 1 0 0,-2-4 0 16,2-3 0-16,-2-1 0 0,-3-3 0 0,2-1 0 15,-4-13 0-15,-1 12 0 0,-4 1 0 0,1-2 0 16,-3 8 0-16,-2 7 0 0,-1 2 0 0,0 5 0 15,0 4 0-15,-1 0 0 0,-2 4 0 0,-2 5 0 16,5 0 0-16,-10 11 0 0,1 2 0 0,-5 7 0 16,4 5 0-16,1 3 0 0,0 3 0 0,0 1 0 15,5 1 0-15,-1 1 0 0,2-1 0 0,3 0 0 0,7-4 0 16,-2 1 0-16,0-4 0 0,4-7 0 16,1-2 0-16,2 1 0 0,3-6 0 0,-2-1 0 0,5-4 0 15,-4-4 0-15,4 0 0 0,-2-5 0 16,2 0 0-16,-1-4 0 0,-1-4 0 0,2-1 0 0,-2-3 0 15,4-8 0-15,-3-2 0 0,1 1 0 0,-5-3 0 16,-1 2 0-16,-3 0 0 0,-1 8 0 16,-2-1 0-16,1 6 0 0,-6 2 0 0,0 2 0 15,0 4 0-15,-1-2 0 0,0 5 0 0,0 0 0 0,0 0 0 16,-14 16 0-16,8-2 0 0,2-6 0 0,0 7 0 16,0 2 0-16,2-5 0 0,-3 5 0 0,5-5 0 15,4 4 0-15,-2-4 0 0,2-2 0 0,1-1 0 16,3-1 0-16,3-1 0 0,2-5 0 0,6-1 0 15,-2-2 0-15,3-6 0 0,7-2 0 0,-9 1 0 16,8-6 0-16,-2 0 0 0,-1-5 0 0,-4-1 0 16,0-4 0-16,3-3 0 0,-4-1 0 0,6-15 0 15,-10 13 0-15,9-17 0 0,-2 2 0 0,-8-6 0 16,2 6 0-16,-5 11 0 0,-3-1 0 0,-4 6 0 16,-1 11 0-16,0 0 0 0,-6 7 0 0,1 1 0 15,-5 4 0-15,0 5 0 0,-3 4 0 0,-6 10 0 16,-1 7 0-16,0 6 0 0,0 2 0 0,2 15 0 15,3-7 0-15,3 9 0 0,6 1 0 0,0-10 0 16,5 13 0-16,3-3 0 0,3-12 0 0,0-2 0 16,7 2 0-16,-5-8 0 0,4 0 0 0,2 0 0 15,-2-10 0-15,0 0 0 0,0-3 0 0,-3-6 0 16,3 1 0-16,-4-3 0 0,5-4 0 0,-2-1 0 16,0-4 0-16,-2-2 0 0,0 1 0 0,-2-1-586 15,-2-3-682-15,-1 2-1373 0,-2 0 608 0</inkml:trace>
  <inkml:trace contextRef="#ctx0" brushRef="#br0" timeOffset="3433.65">15002 5758 203 0,'-9'-1'481'16,"-2"-4"21"-16,-1 1 21 0,-1-1 0 0,2 2-5 16,-1-2 3-16,3 2-18 0,-1-2-3 0,2 0-7 15,3 3-16-15,0-1-22 0,-1 1-21 0,6 2-41 16,-8-4-28-16,8 4-25 0,4-4-18 0,-4 4-11 15,24-3-24-15,8-1-247 0,7 2-40 0,26 3 0 16,1-1 0-16,39 5 0 0,-5-3 0 0,-1-1 0 16,-4 6 0-16,-29-3 0 0,33 2 0 0,-35-1 0 15,-3-5 0-15,-1 0 0 0,-1 3 0 0,-19-3 0 16,-1-2 0-16,-7 1 0 0,-10-1 0 0,-11-1 0 16,-2 2 0-16,-5-1 0 0,-6-2-529 0,2 4-123 15,-43-10-517-15,6 6-1265 0,-15-2 559 0</inkml:trace>
  <inkml:trace contextRef="#ctx0" brushRef="#br0" timeOffset="3599.63">14998 5842 45 0,'-52'17'456'0,"16"-5"13"0,9 0-41 0,8-3-10 15,0 0 33-15,8-1 56 0,8 2 37 0,3-2 18 16,7 1-3-16,9 0-25 0,13-1-30 0,7 1-32 16,24-2-39-16,30 3-37 0,8-3-39 0,0-7-40 15,3 3-33-15,-5 1-44 0,0-4-79 0,-31 2-107 16,27-6-122-16,-37 4-141 0,4-2-149 0,-23 1-120 15,-3-1-150-15,-13-2-447 0,-2 2-1166 0,-9-3 516 16</inkml:trace>
  <inkml:trace contextRef="#ctx0" brushRef="#br0" timeOffset="4869.24">2320 6375 299 0,'-6'-3'416'0,"-2"1"28"16,4 1 4-16,1-1-10 0,3 2-7 0,-11-3-19 0,11 3-19 15,-6-3-16-15,6 3-23 0,0 0-22 16,-5-1-14-16,5 1-19 0,0 0-2 0,0 0 9 16,0 0-2-16,5 11-7 0,-1-4-3 0,1 3-9 15,3 1-18-15,-2 4-8 0,4 2-15 0,-2 0-21 0,-2 0-17 16,2 0-19-16,-3 0-126 0,3-1-61 0,-3 0 0 16,1-4 0-16,-3-1 0 0,-1-1 0 0,2-1 0 15,0-2 0-15,1-2 0 0,-1-1 0 16,4-1 0-16,-2-3 0 0,7-3 0 0,6-5 0 0,10-9 0 15,3-3 0-15,13-13 0 0,1 0 0 0,1-4 0 16,21-19 0-16,-22 16 0 0,18-16 0 16,-23 13 0-16,1 1 0 0,-1 3 0 0,0-1 0 15,-3 6 0-15,-10 7 0 0,-5 3 0 0,2 5 0 16,-2 1 0-16,-7 6 0 0,0 2 0 0,-9 2 0 0,2 1 0 16,0 3 0-16,-5-1 0 0,1 3 0 0,-1-2 0 15,1 2 0-15,-5 2 0 0,5-2 0 16,-5 2 0-16,5 8 0 0,-1-3 0 0,0-1 0 15,-2 6 0-15,1 0 0 0,1 6 0 0,1 1 0 0,1 9 0 16,-3 6 0-16,-2-6-1366 0,-1 5-1478 0,-1 3 654 16</inkml:trace>
  <inkml:trace contextRef="#ctx0" brushRef="#br0" timeOffset="5950.17">1632 7671 406 0,'-4'-4'454'0,"-2"-5"2"0,3 4 10 0,-2-1 2 16,1 2 7-16,1-1-17 0,-1-1-17 0,1 1 2 15,0 1-24-15,-1 1-12 0,4 3-31 0,-1-5-20 16,1 5-22-16,-4-1-23 0,4 1-23 0,-5-3-14 16,5 3-25-16,0 0 5 0,0 0 13 0,0 11-1 15,0-4-14-15,1 5-181 0,3 0-71 0,0 6 0 16,-2 0 0-16,1-2 0 0,1 3 0 0,-4 6 0 15,2-6 0-15,2 1 0 0,-2-1 0 0,0-2 0 16,-1-1 0-16,3 2 0 0,0-5 0 0,0-2 0 16,-2 0 0-16,2-2 0 0,0-1 0 0,0 0 0 15,2 0 0-15,4-5 0 0,-1-1 0 0,4-5 0 16,6-5 0-16,11-6 0 0,0-7 0 0,14-9 0 16,2-4 0-16,0-5 0 0,18-21 0 0,-19 16 0 15,13-16 0-15,-9 19 0 0,16-17 0 0,-21 18 0 0,3 4 0 16,-4 4 0-16,2 2 0 0,-17 9 0 15,-1 1 0-15,-4 4 0 0,-8 5 0 0,-1 1 0 16,-2 5 0-16,-2-2 0 0,-2 2 0 0,-2 0 0 16,-2 1 0-16,-1 1 0 0,0 2 0 0,1-2 0 0,-4 3 0 15,5-2 0-15,-5 2 0 0,0 0 0 0,0 0 0 16,4 9 0-16,-6-3 0 0,2 1 0 16,2 1 0-16,-2 3 0 0,3 0 0 0,3 1 0 15,-1 3 0-15,0-4-1366 0,8 2-1478 0,0 2 654 16</inkml:trace>
  <inkml:trace contextRef="#ctx0" brushRef="#br0" timeOffset="6817.14">7514 8008 132 0,'-32'0'467'0,"-1"0"30"0,6 0 19 16,3 3-8-16,7-3 6 0,-2 1 0 0,6 1-18 15,2-4-15-15,2 2-25 0,1-1-28 0,-1 1-25 16,4 1-24-16,5-1-26 0,0 0-16 0,0 0-8 16,0 0-11-16,0 0-7 0,27-4-14 0,6 1-23 15,4-3-93-15,25 1-181 0,4 1 0 0,31-4 0 16,0 4 0-16,0-4 0 0,1 2 0 0,0 6 0 15,5-3 0-15,1 0 0 0,-3-2 0 0,4 3 0 16,-4 3 0-16,-8 1 0 0,-29 1 0 0,0-3 0 16,-4-4 0-16,-5 4 0 0,-18-1 0 0,-2 1 0 15,-1 0 0-15,-12-2 0 0,-2 1 0 0,-7 1 0 16,-3 0 0-16,-1-3 0 0,-6 0 0 0,-1 0 0 0,-2 3 0 16,-9-7 0-16,-3 3 0 0,-8 2-378 0,-12-4-295 15,-5 2-517-15,-2 3-1290 0,-18 2 571 0</inkml:trace>
  <inkml:trace contextRef="#ctx0" brushRef="#br0" timeOffset="7049.59">7923 8119 362 0,'-34'10'502'0,"7"-4"-30"0,5 1 13 16,3-1 31-16,6-3 24 0,2 1 25 0,3-3-5 16,0 0-24-16,2-1-38 0,6 0-40 0,0 0-17 15,0 0-22-15,15-10-24 0,6 5-24 0,7 0-33 16,6-1-24-16,5 0-27 0,14 0-155 0,4 0-132 15,0 1 0-15,6 0 0 0,30 1 0 0,-27 5 0 16,-2-1 0-16,0-1 0 0,1 3 0 0,-5-3 0 16,-1 8 0-16,-5-4 0 0,-13 0 0 0,-5 1 0 15,-3-2 0-15,-2 3 0 0,-1-3 0 0,-11-2 0 0,-1 3-164 16,3-1-309-16,-6 2-51 0,7-2-74 16,-4-1-474-16,2 1-1162 0,11 0 514 0</inkml:trace>
  <inkml:trace contextRef="#ctx0" brushRef="#br0" timeOffset="8050.48">13053 8311 286 0,'-5'-11'463'0,"-4"-3"26"0,5 2 27 0,-1 0 5 16,1 1 3-16,2 0-15 0,-2 0-5 0,4 2-6 16,-3-1-8-16,2 3-17 0,0 2-24 0,1 3-19 0,0 2-31 15,0-7-36-15,-4 4-27 0,4 3-21 16,0 0-13-16,0 0-18 0,13 7-244 0,-11-3-40 15,9 5 0-15,-3-2 0 0,6 4 0 0,3-2 0 0,-2 0 0 16,10 1 0-16,4 1 0 0,0-3 0 0,7 0 0 16,0-4 0-16,2-1 0 0,13 0 0 15,4-2 0-15,-1-1 0 0,-4-4 0 0,2 1 0 0,-15-2 0 16,3-2 0-16,-2 0 0 0,11-7 0 0,-12 1 0 16,1 1 0-16,-5-3 0 0,2 2 0 0,-2-2 0 15,-7 1 0-15,1 3 0 0,-3 0 0 0,-5 3 0 16,0 1 0-16,-8 4 0 0,0 1 0 0,0 2 0 15,1 2 0-15,-3 3 0 0,1 2 0 0,-1 1 0 16,-1 1 0-16,3 6 0 0,1-2 0 0,-2 3 0 16,3-2 0-16,-3 2 0 0,2-2 0 0,2-1 0 15,-3-2 0-15,4 1 0 0,2-3 0 0,0 2 0 16,1-4 0-16,6-2 0 0,4-1 0 0,-5-1 0 16,5-5 0-16,0 0 0 0,-1-3 0 0,-8 2 0 15,4-4 0-15,5-1 0 0,-1-2 0 0,0-4 0 0,-1 2 0 16,-2-1 0-16,0 1 0 0,2 0 0 0,-8 2 0 15,1 3 0-15,-3 0 0 0,1 1 0 16,2 2 0-16,-6 1 0 0,-2 2 0 0,2 2 0 0,-1 2 0 16,-1 1 0-16,-2 1 0 0,1-2 0 0,1 6 0 15,-1-2 0-15,4 0 0 0,-3 0 0 0,4 3 0 16,1-3 0-16,2-1 0 0,2 0 0 0,-2-2 0 16,3-1 0-16,-1 1 0 0,2-3 0 0,6-2 0 15,-7 0 0-15,5-3 0 0,-5 2 0 0,8-2 0 16,-2-3 0-16,-1 1 0 0,-6 1 0 0,-1-2 0 15,7-3 0-15,-11 2 0 0,4 0 0 0,-2-3 0 16,-2 1 0-16,1 3 0 0,-6 1 0 0,-4-1 0 16,1 2 0-16,-1 2 0 0,-1-1 0 0,-1 2 0 15,-2 0 0-15,1-1 0 0,-3 3 0 0,2-3 0 16,-2 3 0-16,3-5 0 0,-3 5 0 0,0 0 0 16,0 0-1366-16,-13-1-1478 0,13 1 654 0</inkml:trace>
  <inkml:trace contextRef="#ctx0" brushRef="#br0" timeOffset="8216.11">15632 8285 6183 0,'-14'-4'341'16,"4"4"-58"-16,-3-5 63 0,4 3-34 16,1-1-65-16,-3 1-73 0,7-2-46 0,0 2-42 0,0-1-89 15,4-1-89-15,0 4-95 0,6-9-113 0,6 6-95 16,1-1-136-16,9-1-568 0,6-2-1190 0,4 1 526 15</inkml:trace>
  <inkml:trace contextRef="#ctx0" brushRef="#br0" timeOffset="9099.73">16414 6163 270 0,'-8'-9'392'15,"0"0"24"-15,1 1 15 0,2 0 4 0,1 2-4 16,2-1-14-16,-2-2-15 0,2 3-21 0,4 0-18 15,2 2-6-15,5-6-11 0,3 4-15 0,5-1-18 16,7 0-15-16,7 4-4 0,1-1-21 0,2 2-16 16,0 0-13-16,0 4-14 0,3-2-14 0,0 5-16 15,-1-4-15-15,-3 1-10 0,-1 5-15 0,-4 1-2 16,4-2-6-16,-14-1-88 0,1 3-64 0,-2-3 0 16,-7 5 0-16,-1-2 0 0,1 3 0 0,-3 3 0 15,-3 1 0-15,-2 3 0 0,-3 2 0 0,-2 5 0 16,-4 2 0-16,-6 4 0 0,0 0 0 0,-1 2 0 0,-4 11 0 15,5-9 0-15,-5 11 0 0,3 1 0 16,2 3 0-16,1-1 0 0,4 7 0 0,4-1 0 16,-5 27 0-16,9-23 0 0,-4 25 0 0,9-1 0 15,1-25 0-15,4 23 0 0,0-23 0 0,3 1 0 0,5 24 0 16,-2-27 0-16,6 25 0 0,-8-22 0 16,9 19 0-16,-11-23 0 0,-2-5 0 0,-1 0 0 15,0 2 0-15,-4-7 0 0,-1-11 0 0,-3-2 0 0,-2-3 0 16,-1 0 0-16,-4-10 0 0,2 0 0 15,-5-2 0-15,-1 0 0 0,-8-3 0 0,4-1 0 0,-12 2 0 16,2-3 0-16,-8-1 0 0,-2-1 0 0,-3 0 0 16,-16 0 0-16,2-2 0 0,-10-6 0 0,1 6 0 15,0-3 0-15,0-3 0 0,6 1 0 0,-2 0 0 16,2-3 0-16,18 1 0 0,-1-1 0 0,4 0 0 16,1 1 0-16,10-1 0 0,3 1 0 0,10-1 0 15,3-1 0-15,2 0 0 0,4 1 0 0,0 0 0 16,14-5 0-16,14-2 0 0,3 3 0 0,5-3 0 15,2 1-1366-15,13-3-1478 0,4-2 654 0</inkml:trace>
  <inkml:trace contextRef="#ctx0" brushRef="#br0" timeOffset="9249.54">17112 8156 5603 0,'4'-1'687'0,"-4"-4"-315"0,0 5-112 16,-7-7 16-16,1 2-9 0,2 2-51 0,-1-1-53 0,1 1-39 15,0 0-53-15,3-1-55 0,1 4-128 0,0 0-144 16,0-4-161-16,0 4-189 0,7-3-505 16,-7 3-1203-16,11-2 531 0</inkml:trace>
  <inkml:trace contextRef="#ctx0" brushRef="#br0" timeOffset="14650.85">5129 6861 281 0,'-3'-6'563'0,"0"3"-5"0,1-3 5 16,0 2 13-16,0 1-15 0,2 3-22 15,-3-3-44-15,3 3-49 0,0 0-35 0,0 0-24 0,0 0-13 16,7 13-26-16,-5-2-27 0,6-1-20 0,1 5-21 16,4 7-14-16,7-2-24 0,-1-3-19 0,3 1-43 15,1-2-16-15,1-4-52 0,5 1-112 0,3-3 0 16,0-5 0-16,0-2 0 0,4-1 0 0,0-4 0 15,0-3 0-15,2-1 0 0,-5-2 0 16,-1-1 0-16,4-3 0 0,1 0 0 0,-5 0 0 16,-1-1 0-16,-3-2 0 0,-8 7 0 0,3 0 0 0,-5 1 0 15,-5 2 0-15,2-5 0 0,-8 3 0 0,-1 3 0 16,4 1 0-16,-2 3 0 0,0 1 0 0,-1 1 0 16,2 2 0-16,0 2 0 0,3 2 0 0,-2 0 0 15,0 0 0-15,5 4 0 0,1-3 0 0,2 3 0 16,-2-2 0-16,3-3 0 0,8 1 0 0,3 1 0 15,-2-3 0-15,4-1 0 0,-5-4 0 0,2-2 0 16,-1-1 0-16,3-1 0 0,-3 0 0 0,0-3 0 16,1-1 0-16,-1-1 0 0,1 1 0 0,-8-2 0 15,2 0 0-15,-1 3 0 0,-3-4 0 0,-2 5 0 16,2-1 0-16,-2 1 0 0,-3 2 0 0,-4 2 0 16,3-2 0-16,-4 3 0 0,1 2 0 0,1 0 0 15,-2 2 0-15,2 3 0 0,1 0 0 0,-1 7 0 16,4-2 0-16,0 1 0 0,-2 1 0 0,1-2 0 15,3-1 0-15,-2 1 0 0,3-1 0 0,0-2 0 0,2-3 0 16,-2-1 0-16,1 2 0 0,4-4 0 16,-3-2 0-16,2-1 0 0,9-3 0 0,-9 0 0 15,-3-1 0-15,9-3 0 0,-1-3 0 0,-5 3 0 16,3-1 0-16,-5 3 0 0,5-6 0 0,-6 3 0 0,-1 4 0 16,-4-3 0-16,-1 4 0 0,0 0 0 0,-3 3 0 15,1 0 0-15,-2 1 0 0,0 1 0 0,2 4 0 16,-1-1 0-16,0 1 0 0,-2 3 0 15,2-1 0-15,0 1 0 0,4 2 0 0,0 0 0 0,4-2 0 16,-3-2 0-16,5 0 0 0,0-1 0 0,9-3 0 16,-2-3 0-16,1-3 0 0,-8-3 0 0,1-1 0 15,6-4 0-15,-8 2 0 0,-6-3 0 0,6-9-1366 16,-7 4-1478-16,-3-2 654 0</inkml:trace>
  <inkml:trace contextRef="#ctx0" brushRef="#br0" timeOffset="28383.15">6763 9352 312 0,'-13'-5'353'0,"4"1"15"0,-5 1 5 0,4-2-6 0,-2 2-1 16,2 0 4-16,2-1 2 0,2 1 2 16,-2 3 5-16,4-1-4 0,4 1-9 0,-6-3 9 0,6 3-16 15,-9-2-6-15,9 2-8 0,0 0-11 0,-6-1-17 16,6 1-9-16,0 0-2 0,0 0-13 0,0 0-5 15,0 0-16-15,30 1-16 0,-14-1-246 16,13 1-10-16,6 0 0 0,5 0 0 0,15 2 0 0,3-3 0 16,6 6 0-16,5-5 0 0,24 3 0 0,-26-2 0 15,22 4 0-15,7-3 0 0,-33 3 0 0,30-2 0 16,-29-1 0-16,-2 1 0 0,2 3 0 0,0 0 0 16,-5-4 0-16,-3 1 0 0,-17-4 0 0,-1 1 0 15,-5 0 0-15,-1-1 0 0,-11 0 0 0,-1-1 0 16,-10 1 0-16,3-1 0 0,-7 0 0 0,2-1 0 15,-3 1 0-15,-2-1 0 0,-2-2 0 0,-1 4 0 16,-6-4 0-16,-3 0 0 0,-5 0 0 0,-4 2-224 16,-4 1-400-16,-6 0-85 0,-5-2-397 0,-2 3-1198 15,-2-1 530-15</inkml:trace>
  <inkml:trace contextRef="#ctx0" brushRef="#br0" timeOffset="28666.35">7174 9520 310 0,'-33'6'428'15,"5"1"-1"-15,6-2 23 0,5-1 20 0,6-2 9 0,0 0 3 16,3-1-16-16,-1 1-30 0,4-1-9 0,2 0-27 16,3-1-9-16,0 0-24 0,0 0-9 0,31 1-32 15,-9-2-24-15,11-3-32 0,0 1-20 16,18-1-31-16,0 1-22 0,8-2-21 0,0 1-11 0,1 1-21 16,1-2-17-16,-2 2-7 0,4 1-116 0,-2 0-4 15,-5-2 0-15,2 1 0 0,-19 0 0 16,1 1 0-16,-2 2 0 0,-4-2 0 0,-4 0 0 0,-8 1 0 15,-3-1 0-15,-6 1 0 0,0 0 0 0,-7-1 0 16,1 2 0-16,-2-1 0 0,-5 1 0 0,7-3 0 16,-6 1 0-16,-1 2-34 0,0 0-252 0,0 0-62 15,-10-5-52-15,4 4-45 0,6 1-65 0,-9 3-64 16,4-2-359-16,1 1-1010 0,-1 0 447 0</inkml:trace>
  <inkml:trace contextRef="#ctx0" brushRef="#br0" timeOffset="29433.54">16054 9766 104 0,'-13'-1'475'0,"-1"-2"32"0,2 1 28 0,2 0 42 16,0-1-9-16,4 2 0 0,3-2-31 0,-3 0-19 0,3 1-48 16,3 2-29-16,0-5-22 0,9 0-26 0,5 1-18 15,4 0-30-15,14-2-20 0,8 1-26 0,15-1-37 16,2 1-14-16,8 2-24 0,25-3-223 0,-26 6-1 15,30 0 0-15,-34 3 0 0,4-3 0 0,29 3 0 16,-29-2 0-16,-1 1 0 0,-3-2 0 0,-4 0 0 16,-5 1 0-16,-11 0 0 0,-4-1 0 0,-7 0 0 15,-7-2 0-15,-4 2 0 0,-7-2 0 0,-3-2 0 16,-5 0 0-16,-5 2 0 0,2 2-187 0,-19-7-239 16,-9 1-43-16,-13-3-46 0,-11 1-38 0,-9 2-50 15,-2 1-304-15,-29-2-982 0,31 2 435 0</inkml:trace>
  <inkml:trace contextRef="#ctx0" brushRef="#br0" timeOffset="29683.26">16281 9685 461 0,'-55'11'259'0,"0"-1"47"16,17-3 10-16,-13 3 4 0,19-2 3 0,-3-2 29 16,11 4 30-16,6-3 32 0,0-1 9 0,7 0 16 0,1-3-22 15,7 0 2-15,3 2-4 0,5 0-10 16,12 0-22-16,3 0-21 0,13 2-23 0,7-2-22 16,16 1-19-16,2 1-21 0,3-4-23 0,2-1-12 15,27 2-174-15,-27-1-68 0,1 4 0 0,1-5 0 16,-1 2 0-16,-4 4 0 0,8-5 0 0,-3 1 0 15,-5 0 0-15,-5-4 0 0,-3 1 0 0,-16 1 0 0,4-2 0 16,-7 0 0-16,-1-2 0 0,-1 1 0 0,-11 0 0 16,2-1 0-16,-3-1 0 0,-4 2 0 0,2 1 0 15,-5-3 0-15,-1 1 0 0,-2 2 0 0,1-3 0 16,-6 2 0-16,1 0 0 0,-1 0 0 0,-4 1-93 16,0 0-682-16,0 0-446 0,0 0-1322 0,0 0 584 15</inkml:trace>
  <inkml:trace contextRef="#ctx0" brushRef="#br0" timeOffset="30649.24">3788 10700 349 0,'1'-12'415'0,"-1"2"24"0,1 4 5 0,0-2 6 15,1 1 3-15,-2 1-12 0,2 1-18 16,-2 0-31-16,2 0-29 0,-2 5-27 0,0 0-21 16,0 0-3-16,0 0 21 0,0 0-33 0,12 13-12 15,-5-3-29-15,-1 7-1 0,3 0-18 0,1 0-17 0,-1 2-14 16,1 1-24-16,2-1-5 0,-3-1-18 15,4 4-12-15,1-6-7 0,-4-4-14 0,4 2-129 0,0-1 0 16,4 0 0-16,1-6 0 0,7 1 0 0,0-2 0 16,5-5 0-16,-4-1 0 0,4-1 0 0,-2-7 0 15,6-1 0-15,-5 3 0 0,3-8 0 0,2-1 0 16,-2-2 0-16,3-2 0 0,-5 2 0 16,1 0 0-16,2 2 0 0,-10-3 0 0,2 5 0 0,-7 3 0 15,-2 2 0-15,-3 3 0 0,-1 0 0 0,-2 3 0 16,-2 2 0-16,0 1 0 0,4 5 0 0,-3 0 0 15,3 6 0-15,-3-4 0 0,3 6 0 0,-3-1 0 16,3 0 0-16,2 0 0 0,-1-1 0 0,-1 0 0 16,2-1 0-16,-1-1 0 0,4-1 0 0,4-2 0 15,5 0 0-15,-7-4 0 0,1-1 0 0,7 0 0 16,0-6 0-16,-2-1 0 0,3-2 0 0,-1 1 0 16,1-2 0-16,1-3 0 0,-2-3 0 0,1-2 0 15,-1 2 0-15,0-2 0 0,3 3 0 0,-3-3 0 16,-5 4 0-16,-4 5 0 0,1 2 0 0,-4 0 0 15,3 4 0-15,-6-2 0 0,2 5 0 0,-2 0 0 16,5 5 0-16,-4 0 0 0,4 4 0 0,-2-2 0 16,0 3 0-16,2-3 0 0,9 1 0 0,0 0-26 15,-1-3-661-15,9-5-560 0,2 3-1350 0,18-3 597 0</inkml:trace>
  <inkml:trace contextRef="#ctx0" brushRef="#br0" timeOffset="31516.71">8333 10710 3342 0,'-11'-8'222'0,"-3"0"-67"0,0-1-31 16,-2 0 34-16,5 2 85 0,1 0 36 0,-2 3 14 15,2-3-9-15,0 2-15 0,2 1 15 0,4 1-5 0,-1-1-3 16,0 3-21-16,5 1-17 0,-8-1 7 16,8 1 0-16,0 0-9 0,-3 6-10 0,3-1-4 0,0 3-20 15,2 1-88-15,2 2-114 0,0 0 0 0,2-1 0 16,-1 1 0-16,3-1 0 0,0 2 0 0,2-5 0 16,0 4 0-16,8-2 0 0,0-2 0 0,1-2 0 15,2-2 0-15,-1 0 0 0,11-2 0 0,-2-1 0 16,-1-4 0-16,0 1 0 0,3-5 0 0,2-2 0 15,-4-2 0-15,5 1 0 0,0-5 0 0,-3 0 0 16,1-1 0-16,-8 2 0 0,5 1 0 0,-3 4 0 16,-8 3 0-16,1 0 0 0,-3 1 0 0,-4 2 0 15,-2 2 0-15,2 0 0 0,-2 4 0 0,-1-1 0 16,-1 4 0-16,1 0 0 0,0 3 0 0,0 0 0 16,-3 1 0-16,7 3 0 0,-3 1 0 0,2 1 0 0,2-2 0 15,0 1 0-15,0 1 0 0,2-5 0 16,3 4 0-16,7-2 0 0,-8-3 0 0,9 0 0 0,0-2 0 15,-7-2 0-15,9-2 0 0,1-4 0 0,-1 3 0 16,-2-2 0-16,0-3 0 0,1-2 0 16,-1-2 0-16,-8 0 0 0,9-2 0 0,1-2 0 0,-3-4 0 15,1 5 0-15,-4-4 0 0,1 2 0 0,-5 4 0 16,1 3 0-16,-1-1 0 0,-4 2 0 0,-1 2 0 16,-1-1 0-16,0 4 0 0,3 0 0 0,-2 1 0 15,-1 2 0-15,1-2 0 0,4 5 0 0,1-2 0 16,-1 3 0-16,9 2 0 0,-5-4 0 0,4 5 0 15,1-6 0-15,4 2 0 0,0 2 0 0,-6-1 0 16,6 0 0-16,0-3 0 0,-1-3 0 0,0 3 0 16,0-5 0-16,2 4 0 0,-3 0 0 0,1-2 0 15,-7 1 0-15,-1-5 0 0,-3 4 0 0,1-1 0 0,-2 0 0 16,-6-2 0-16,8 2 0 0,-7 2 0 0,-4-2 0 16,5-1 0-16,-8 1 0 0,6-3 0 15,-1 3 0-15,-3 0 0 0,1 0 0 0,-4 0 0 0,4-3 0 16,-1 2 0-16,0 1 0 0,2 0 0 0,-4-1 0 15,6 1 0-15,-3-2 0 0,2 0 0 0,-3 2 0 16,-1-1 0-16,4-1 0 0,-1-2 0 16,0 0 0-16,0-1 0 0,-1 1 0 0,2-6 0 0,-5 3 0 15,4 0 0-15,-5-3-1366 0,4 0-1478 0,0 2 654 16</inkml:trace>
  <inkml:trace contextRef="#ctx0" brushRef="#br0" timeOffset="31667.37">10926 10725 6800 0,'0'0'322'0,"0"0"-2"0,0 0 110 16,-17-8-111-16,8 4-319 0,1 1 0 0,-2-3 0 15,-2-1 0-15,2 4 0 0,0-2 0 0,-3 1 0 0,-1-2-29 16,1 4-681-16,-1-4-532 0,-3 4-1346 0,-2-2 595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6:16.881"/>
    </inkml:context>
    <inkml:brush xml:id="br0">
      <inkml:brushProperty name="width" value="0.05292" units="cm"/>
      <inkml:brushProperty name="height" value="0.05292" units="cm"/>
      <inkml:brushProperty name="color" value="#00B050"/>
    </inkml:brush>
  </inkml:definitions>
  <inkml:trace contextRef="#ctx0" brushRef="#br0">17719 5705 164 0,'-21'1'472'0,"4"2"21"0,4-1 26 16,-5-1 6-16,1 1 3 0,0-2-3 0,0-2 14 15,4 4-2-15,0-4 1 0,2 2-12 0,-1-2-17 16,-2-1-19-16,5 2-13 0,3 0-18 0,-1-1 3 16,4-1-45-16,-4-1-406 0,4 0-11 0,1 0 0 15,2 0 0-15,5-1 0 0,8-1 0 0,5-1 0 0,10 2 0 16,12 0 0-16,25-1 0 0,28-1 0 0,-1 2 0 16,4 2 0-16,0 6 0 0,1 0 0 15,-2 0 0-15,-6-2 0 0,3 2 0 0,-29 0 0 16,29-2 0-16,-31 0 0 0,-5-2 0 0,2 6 0 0,-7-6 0 15,-13 2 0-15,-2-2 0 0,-4-1 0 16,-1 1 0-16,-10 2 0 0,-8-2 0 0,1 0 0 16,-5 0 0-16,0-2 0 0,-4 3 0 0,0-3 0 0,-1 2 0 15,1-1 0-15,-5 2 0 0,0 0 0 0,-9-7 0 16,4 6 0-16,-8-2 0 0,-4 1 0 0,-1 2 0 16,-9 5 0-16,-4-4-646 0,-1 2-612 15,-6 0-1363-15,0-2 604 0</inkml:trace>
  <inkml:trace contextRef="#ctx0" brushRef="#br0" timeOffset="263.97">18050 5753 235 0,'-61'6'353'0,"-1"0"17"16,4-4 19-16,9-2 29 0,11 2 42 0,3 0 31 15,5-1 15-15,11-1 13 0,7 0-4 0,0-1 2 16,2 1-22-16,2 1-27 0,2-1-22 0,6 0-19 16,0 0-22-16,0 0-30 0,0 0-32 0,51 2-35 15,-14 0-157-15,18 0-151 0,5-2 0 0,3 3 0 16,26 2 0-16,-21 0 0 0,24-1 0 0,-3-2 0 15,-25 0 0-15,0 2 0 0,28-3 0 0,-25 2 0 16,-8-1 0-16,-7-2 0 0,-1 1 0 0,-18-1 0 16,4-1 0-16,-7-1 0 0,-10 1 0 0,-2 1 0 15,-8-2 0-15,1 2 0 0,-4-1 0 0,1 0 0 16,-4-4 0-16,0 4 0 0,-4 1 0 0,3-1 0 16,-3 1 0-16,0 0 0 0,0 0 0 0,-19-1 0 15,12 1-319-15,-5-1-993 0,3 1-1422 0,-9 2 629 16</inkml:trace>
  <inkml:trace contextRef="#ctx0" brushRef="#br0" timeOffset="1731.2">2104 6886 103 0,'-15'-1'518'0,"-7"0"-9"0,4 0 2 0,4 2 10 16,4-1 8-16,4 0-8 0,-3 0-14 0,4 1-31 16,5-1-22-16,-12 0-25 0,12 0-48 0,-6-1-32 15,6 1-35-15,0 0-19 0,0 0-7 0,0 0-1 16,14 5-21-16,-1-4-24 0,15-1-22 0,6-2-24 0,7 4-14 16,19-1-89-16,0-3-93 0,-2 2 0 0,8-1 0 15,-3-2 0-15,3 2 0 0,1 0 0 16,-5 1 0-16,1-1 0 0,-9-1 0 0,-16 0 0 15,-2 1 0-15,0 1 0 0,-8-2 0 0,-5 2 0 0,-9-2 0 16,0 2 0-16,-4 0 0 0,-1-1 0 16,-3 0 0-16,0-2 0 0,-6 3-68 0,-2-3-214 0,2 3-39 15,-10-5-64-15,1 2-32 0,-10 0-37 16,-8 2-61-16,5 2-444 0,-11 1-1038 0,-3-4 460 16</inkml:trace>
  <inkml:trace contextRef="#ctx0" brushRef="#br0" timeOffset="2016.33">2251 6967 30 0,'-20'7'528'0,"3"0"-36"16,-1-2-41-16,2 1-10 0,6-1 13 16,2-3 15-16,3 1 2 0,-3-1-4 0,8-2 3 0,-10 0-30 15,6 1-25-15,4-1-39 0,0 0-15 0,0 0-23 16,0 0-23-16,31-1-22 0,-12 1-32 16,12 0-24-16,4-2-23 0,2 0-17 0,17-1-25 15,-14 2-11-15,21-3-23 0,-2 5-138 0,-2-1 0 0,-3-4 0 16,0 5 0-16,-16-1 0 0,3 2 0 0,-4-2 0 15,0-2 0-15,-5 4 0 0,0-1 0 0,-12 1 0 16,2-4 0-16,-3 5 0 0,-6-3 0 0,-4 0 0 16,1 2 0-16,-5-2 0 0,0 0 0 0,2 1 0 15,-7-1 0-15,5 0 0 0,-5 0 0 0,0 0 0 16,9-1 0-16,-9 1 0 0,5 2 0 0,-5-2 0 16,0 0 0-16,5 2 0 0,-5-2 0 15,0 0-16-15,0 0-496 0,0 0-113 0,4 2-548 0,-4-2-1271 16,0 0 562-16</inkml:trace>
  <inkml:trace contextRef="#ctx0" brushRef="#br0" timeOffset="6832.31">4683 3733 226 0,'3'-8'333'0,"-2"-2"-2"0,3 1-30 16,-4 1-10-16,1 2-1 0,2-1-9 0,1 0-9 16,-2-1-8-16,-1 2-13 0,2 2 3 0,1-3-21 15,-4 4 1-15,1-1 1 0,-1 0-3 0,0 4-6 16,0-4 0-16,0 4-14 0,0 0-8 0,0 0-11 16,0 0-9-16,0 0-4 0,0 0 1 0,-9 8-1 15,0 1 5-15,0 7-15 0,-3 9-4 0,-4 3 3 16,1 1-10-16,-9 14-15 0,2-1 0 0,-1 3-22 15,1 0-7-15,-1 1-11 0,-4-2-14 0,4 2 3 16,4-3-5-16,-3-1-10 0,7-9-13 0,0-3-3 16,-3 0-14-16,4-2 6 0,0-2 2 0,4 1-16 15,-2 1-4-15,-2-5-4 0,9-8-2 0,-4 2-19 16,4-6 9-16,1 1 8 0,-1 0-2 0,1-3 2 16,-1 1-14-16,2-4-14 0,2 1 0 0,-1-4 0 15,2 2 0-15,-3-3 0 0,3-2 0 0,-3 5 0 16,3-5 0-16,0 0 0 0,0 0 0 0,-4-12 0 15,2 3 0-15,1 0 0 0,-3-3 0 0,4 0 0 16,0-4 0-16,-4 1 0 0,2-2 0 0,0 1 0 16,2-1 0-16,-2 5 0 0,3-4 0 0,-1 2-3 15,-1-1-4-15,-1 0 4 0,1 4-1 0,1-2-3 16,0 2 24-16,0 2-12 0,0-2-3 0,0 1-2 16,0 1 0-16,0 3 0 0,0 0 0 0,0 0 0 0,0 1 0 15,-2 2 0-15,0-3 0 0,2 6 0 16,0-7 0-16,0 7 0 0,0 0 0 0,2-4 0 15,-2 4 0-15,0-2 0 0,0 2 0 0,0 0 0 16,0 0 0-16,0 0 0 0,-3-5 0 0,3 5 0 16,0 0 0-16,0 0 0 0,0 0 0 0,0 0 0 15,0 0 0-15,0 0 0 0,0 0 0 0,0 0 0 16,0 0 0-16,0 0 0 0,0 0 0 0,0 0 0 16,0 0 0-16,0 0 0 0,0 0 0 0,-4-3 0 15,4 3 0-15,0 0 0 0,0 0 0 0,0 0 0 16,3 14 0-16,-2-7 0 0,-1 0 0 0,1 4 0 15,1-2 0-15,-2 6 0 0,3-1 0 0,-1 3 0 16,-5-1 0-16,3 0 0 0,0 2 0 0,0 1 0 16,1-1 0-16,-2 2 0 0,1-5 0 0,0 3 0 0,0-1 0 15,0-1 0-15,0-5 0 0,0 2 0 0,0-3 0 16,0 0 0-16,0 0 0 0,1-3 0 0,-1-1 0 16,3-1 0-16,-3 1 0 0,1-4 0 15,-1-2 0-15,0 0 0 0,0 0 0 0,14-3 0 16,-5-4 0-16,0 0 0 0,4-1 0 0,-3-5 0 0,8-2 0 15,3-3 0-15,-1-2 0 0,2 1 0 0,-2 2 0 16,6-1 0-16,-5 0 0 0,-3 7 0 0,5-5 0 16,-1 1 0-16,-5 5 0 0,-2 2 0 15,-3 1 0-15,-1 0 0 0,-2 0 0 0,-4 4 0 0,2-1 0 16,-5 0 0-16,2 3 0 0,1-1 0 0,-1 0 0 16,-4 2 0-16,4-4 0 0,-4 4 0 0,2-1 0 15,-2 1 0-15,4-2 0 0,-4 2 0 16,3-3 0-16,-3 3 0 0,0 0 0 0,0 0 0 15,0 0 0-15,0 0 0 0,0 0 0 0,0 0 0 0,0 0 0 16,0 0 0-16,0 0 0 0,0 0 0 0,0 0 0 16,0 0-1366-16,0 0-1478 0,0 0 654 0</inkml:trace>
  <inkml:trace contextRef="#ctx0" brushRef="#br0" timeOffset="9064.45">5840 5677 178 0,'0'0'276'0,"1"-6"-27"0,-1 6-9 0,0 0-5 16,0 0-18-16,9 2-12 0,-9-2-15 0,12 11-14 0,-2-2-17 15,4 4-2-15,4 1-28 0,4 5-7 16,3 1-15-16,2 3-2 0,2 2-15 0,14 5-9 16,-4-2-14-16,-6-8-6 0,8 6-5 0,5 1-11 15,-10-10-9-15,10 2-10 0,3-1-8 0,-12-6-9 0,15 1-6 16,-2 1 0-16,4-6-8 0,-16-4-6 16,16-2 6-16,-16-2-7 0,17 4 0 0,-14-7 1 15,15-1 3-15,3-2-1 0,-7-3 4 0,-12 4 1 16,14-4 0-16,-15 2 3 0,16-1 10 0,-4-4-1 0,-15 3 1 15,2-4-1-15,12-2 3 0,-14 5-1 0,14-8 4 16,-2 1-4-16,1-3 1 0,-3 2 3 16,-10 2-5-16,11-3 2 0,-10 2-8 0,10-4 3 0,-15 2-1 15,13-9 0-15,-13 9 0 0,-1-3 2 0,11-4-4 16,-15 4-2-16,-3 0 1 0,2 2 0 0,-5 1 8 16,-7 4 9-16,0 2 8 0,-2 0 2 0,-4-3 16 15,-6 8 8-15,2-2 13 0,-4 1 11 0,0-2 1 16,-1 2 7-16,-3 0 5 0,-1 1 10 0,1 1-6 15,-1 0 1-15,-4 4-6 0,1-5-7 0,-1 5 3 16,-2-1 4-16,1 2-6 0,-2 1-2 0,2 2 4 16,-2 0-11-16,1 2 12 0,-2-1-12 0,5 1 0 15,1 1-2-15,0-1-1 0,0-1-1 0,0 2-3 16,3 0-1-16,1-1-5 0,0 1 1 0,3-4 4 16,-3 3 8-16,5 3 6 0,-2-6 0 0,6 6 0 15,2-2-1-15,-2-2-7 0,7 2 3 0,0-3-5 16,6 2-12-16,0 1-2 0,0-1-7 0,3 0-5 15,1 1-3-15,-4-1-6 0,8 2-4 0,-5-1 1 16,-3 2-7-16,-1 1-2 0,-5-1 0 0,3 1-5 16,-6-1 1-16,-1 3-2 0,-4-1 3 0,1 4 6 15,-4-2 11-15,1 3-1 0,-5 0 8 0,-1 3 0 16,-1 1 11-16,-8 1-12 0,-2 3 2 0,-2-1-7 16,-1 0-2-16,-2 0-5 0,-1-1-2 0,-1 0-2 15,2-1-5-15,-2-1-1 0,6-3-4 0,-2-3-19 0,3 1-22 16,5-3-38-16,2-2-53 0,-2-2-69 0,4-1-84 15,2-1-70-15,0 1-89 0,3-4-101 16,0 0-360-16,0 0-961 0,25-8 425 0</inkml:trace>
  <inkml:trace contextRef="#ctx0" brushRef="#br0" timeOffset="9187.18">8119 5888 64 0,'12'1'403'0,"0"0"80"0,-4 0 3 0,-2 1-7 16,2 1-1-16,-4-3 2 0,-4 0 20 0,10 3 7 15,-10-3-1-15,0 0-24 0,6 1-40 16,-6-1-45-16,0 0-42 0,1 3-37 0,-1-3-67 0,0 0-81 15,0 0-98-15,0 0-127 0,0 0-168 0,0 0-182 16,0 0-627-16,0 0-1118 0,0 0 495 16</inkml:trace>
  <inkml:trace contextRef="#ctx0" brushRef="#br0" timeOffset="10964.49">9013 3660 104 0,'7'-11'391'0,"-1"-1"11"0,-2 1-5 0,6-1 1 16,-7 3-16-16,-1-1-10 0,2 4-8 0,-1-1-7 15,-3 2-16-15,3 0-29 0,0 0-27 0,-2 3-33 16,2 1-19-16,-3 1-1 0,0 0-8 0,0 0-7 16,-3 17-3-16,-1-6-4 0,1 7-3 0,-8 10-7 15,1 3-16-15,-1 3-9 0,-3 15 10 0,2-1-6 16,-2 1-22-16,0 1-13 0,0-1-13 0,-3 0-10 15,2 0-3-15,-3-2-14 0,8-1-22 0,-3-11 1 16,3-2-10-16,-3 1-4 0,4-2-3 0,1-2-12 16,2-2-9-16,0-4 0 0,3-5-8 0,-2 0-2 15,0-3-25-15,2-5-10 0,2-1 0 0,1-2-15 16,-2-3-24-16,0 0-5 0,2-1 1 0,-2 0-10 16,2-4-41-16,0 0-31 0,0 0-21 0,-4-14-9 0,2 7-4 15,1-5-20-15,-1-5 6 0,-2-2 8 16,0-5 2-16,2 5 15 0,-2-1 15 0,1-5 4 15,-2 6 22-15,0-6 29 0,0 8 8 0,1 4 38 16,0 1 17-16,2 0 25 0,-1 4 28 0,2-2 24 16,-2 2 27-16,2 1 12 0,0 3 12 0,1-1-5 0,-3 2-15 15,2-1 11-15,1 4-11 0,-3-5-7 16,3 5 6-16,0 0 21 0,0 0 4 0,0 0-2 16,0 18-2-16,1-9 20 0,1 2-13 0,-2 6 11 0,0 1-12 15,0 1-4-15,-2 5-2 0,4 2-26 16,-1-7-87-16,-1 7 0 0,-1 1 0 0,1-1 0 0,1-7 0 15,2 2 0-15,-2-2 0 0,0 0 0 16,-1-7 0-16,3 4 0 0,-2-4 0 0,3-1 0 0,1-3 0 16,1 0 0-16,-1-4 0 0,4 1 0 0,2-4 0 15,3-2 0-15,2-3 0 0,2-3 0 0,6-6 0 16,2-3 0-16,-3-3 0 0,1 0 0 0,-1-2 0 16,3 0 0-16,-7 2 0 0,0-3 0 0,-1 3 0 15,-4 4 0-15,-1 0 0 0,1-1 0 0,-5 7 0 16,4-2 0-16,-8 2 0 0,1 2 0 0,1-1 0 15,-3 3 0-15,-2 0 0 0,1 0 0 16,-1 3 0-16,1-3 0 0,-3 1 0 0,0 4 0 0,0 0 0 16,1-3 0-16,-1 3 0 0,0 0-489 0,0 0-795 15,-14 0-1391-15,14 0 615 0</inkml:trace>
  <inkml:trace contextRef="#ctx0" brushRef="#br0" timeOffset="11132.13">9325 4418 197 0,'3'6'571'16,"-1"-1"9"-16,-2 0 16 0,0-3 27 0,4 2-7 16,-4-4-24-16,-1 5-43 0,1-5-43 0,0 0-54 15,0 3-47-15,0-3-67 0,0 0-71 0,1 2-111 16,-1-2-135-16,0 0-158 0,4 3-192 0,-4-3-227 16,0 0-353-16,0 0-983 0,0 0 436 0</inkml:trace>
  <inkml:trace contextRef="#ctx0" brushRef="#br0" timeOffset="19497.86">14226 3721 95 0,'0'-7'252'0,"4"-3"-13"0,-4 1-10 0,1 2-5 0,1 1 12 15,0 1-11-15,-2-2-10 0,0 4-3 16,0-2-14-16,0 5-3 0,0-6-1 0,2 3-3 16,-2 3 9-16,0-5-25 0,0 5 2 0,-2-4 1 15,2 4-3-15,0-5-6 0,0 5-8 0,0 0-2 16,0-5-4-16,0 5-17 0,4-2 9 0,-4 2-3 15,0 0-4-15,0-4-5 0,0 4-3 0,0 0-7 16,0 0-5-16,0 0-2 0,0 0-8 0,0-4-5 16,0 4-15-16,0 0 5 0,1-5-8 0,-1 5 3 0,0 0 6 15,2-4 0-15,-1 2-19 0,-1 2 13 0,0-5 0 16,0 5-5-16,0 0 10 0,2-5-7 0,-2 5-5 16,0 0 1-16,0 0-7 0,0 0-12 15,0-4 5-15,0 4-19 0,0 0-15 0,0 0-6 0,0 0 5 16,0 0 0-16,-6 13 16 0,6-4-1 0,-6 6-3 15,-1 1-2-15,-7 12 9 0,1 5 15 0,-6 10 0 16,6-8-4-16,-8 11 5 0,-6 6 3 16,1-3-7-16,-1 3 4 0,-2 0 2 0,0 0-10 15,-1-3-47-15,1-3-15 0,0 0 0 0,2-4 0 0,0-2 0 16,10-9 0-16,-2-3 0 0,1-2 0 0,4-1 0 16,1-2 0-16,2 1 0 0,4-6 0 0,4-4 0 15,-4-1 0-15,6-5 0 0,-2-3 0 0,2 1 0 16,-3 1 0-16,4-2 0 0,0-2 0 0,0-3 0 15,0 0 0-15,0 0 0 0,0 0 0 0,12-17 0 16,-10 4 0-16,1 1 0 0,-2-6 0 0,0 0 0 16,2 0 0-16,-2 0 0 0,-1-9 0 0,-2 3 0 15,2-1 0-15,-3 8-4 0,1-2-63 0,-1 2 15 16,-1-1-1-16,-1 1 0 0,-1 1 4 0,2 3 8 16,0 3 0-16,1-1 19 0,0 5-1 0,-1-4 14 15,1 3 17-15,1 3 11 0,-2-1 2 0,3 0 18 16,-2 1 2-16,2 2 0 0,1 2 1 0,-4-7 3 15,0 6 3-15,4 1-14 0,0 0-5 0,0 0 12 16,0 0-35-16,0 0-6 0,-5 9 0 0,4-3 0 16,1 4 0-16,0-1 0 0,-3 1 0 0,0 3 0 15,2-1 0-15,1 5 0 0,0 0 0 0,-1-4 0 16,0 4 0-16,2 2 0 0,-1 0 0 0,4-1 0 16,-3 0 0-16,2 0 0 0,-1 1 0 0,1 5 0 15,-1-6 0-15,1-2 0 0,2 0 0 0,-1-6 0 16,0 4 0-16,-2-10 0 0,-1 5 0 0,5-2 0 15,-3 0 0-15,0-2 0 0,0 0 0 0,-1-2 0 16,2 0 0-16,1-2 0 0,0 1 0 0,2-2 0 16,-7 0 0-16,15-6 0 0,-5-1 0 0,2 1 0 15,4-5 0-15,1-2 0 0,6-5 0 0,-3 0 0 16,5-1 0-16,0-2 0 0,2 2 0 0,2 0 0 0,-2-1 0 16,0 3 0-16,-4 0 0 0,-6 4 0 0,-1 5 0 15,1-5 0-15,-2 4 0 0,-5 3 0 16,1 0 0-16,-1 0 0 0,-4 1 0 0,1 2 0 15,-1 0 0-15,2 1 0 0,-7-2 0 0,-1 4 0 0,5-3 0 16,-1 1 0-16,-4 2 0 0,4-5 0 16,-4 5 0-16,0 0 0 0,2-1 0 0,-2 1 0 15,0 0 0-15,0 0 0 0,0 0 0 0,0 0 0 16,0 0 0-16,0 0 0 0,0 0 0 0,0 0 0 0,0 0-226 16,0 0-531-16,0 0-445 0,0 11-1301 0,0-11 575 15</inkml:trace>
  <inkml:trace contextRef="#ctx0" brushRef="#br0" timeOffset="19649.23">14389 4429 4049 0,'3'5'415'0,"1"-1"-186"0,-1 1-15 0,-2-1 26 15,0-1 27-15,-1-3-3 0,0 0-9 0,-6 8-30 16,6-8-23-16,0 0 0 0,0 0-23 0,-5 2-11 16,5-2-33-16,0 0-47 0,0 0-65 15,0 0-77-15,0 0-118 0,0 0-135 0,0 0-155 0,0 0-565 16,0 0-1112-16,0 0 491 0</inkml:trace>
  <inkml:trace contextRef="#ctx0" brushRef="#br0" timeOffset="26948.96">7035 8329 304 0,'-19'-1'370'0,"-2"1"16"0,1-4 23 0,5-2-7 0,2 3 7 16,-1 1-12-16,2-3 0 0,1 5 8 0,0 0-7 15,5-3-4-15,0 3-8 0,-1-2-10 0,7 2-23 16,-6-4-20-16,6 4-21 0,-4-2-28 0,4 2-27 16,0 0-12-16,0 0-9 0,36-1-11 0,-8 0-22 15,8-2-17-15,15 3-14 0,6-3-20 0,7 1-17 16,28-2-70-16,0 2-65 0,-28 2 0 16,31-1 0-16,-2 3 0 0,-26-2 0 0,27 1 0 0,-27 1 0 15,-1 0 0-15,-5-3 0 0,-3-2 0 0,-2 5 0 16,-18-2 0-16,-3 0 0 0,-8-2 0 0,-8 2 0 15,-6-1 0-15,-2 1-13 0,-7 0-241 0,-4 0-63 0,0 0-49 16,0 0-59-16,-28 0-56 0,-3 1-47 0,-5 2-51 16,-25 1-293-16,-1 2-943 0,-4-4 417 15</inkml:trace>
  <inkml:trace contextRef="#ctx0" brushRef="#br0" timeOffset="27230.72">6902 8453 4212 0,'-40'6'367'0,"6"-5"-221"0,1 0-34 0,4 1 80 0,12 0 69 15,4 0 55-15,0-1-5 0,4 1-3 0,3-2-30 16,-1 1-10-16,7-1-14 0,-6-3-10 0,6 3-3 16,0 0-7-16,31-4-10 0,-3-1-16 0,10 1-193 15,15-1-15-15,5 2 0 0,5-2 0 0,30 2 0 16,-1-1 0-16,3-2 0 0,2 1 0 0,1 0 0 16,2 3 0-16,-5-2 0 0,3 6 0 0,-3 3 0 15,-6-3 0-15,-29-2 0 0,4 3 0 0,-8-5 0 16,-3 2 0-16,-15-1 0 0,-5-1 0 0,-3-1 0 15,-15 1 0-15,-1 1 0 0,-2-2 0 0,-4-4 0 16,-3-1 0-16,-3 2 0 0,-5 1 0 0,-4-2 0 16,-2 0 0-16,-3 1 0 0,-3 0 0 0,2-2 0 0,-1 4-335 15,4-1-413-15,1 1-437 0,1-3-1284 16,2 2 568-16</inkml:trace>
  <inkml:trace contextRef="#ctx0" brushRef="#br0" timeOffset="27382.47">8538 8576 6191 0,'-12'6'392'0,"-5"-1"-227"0,4-1-85 0,-5-2-35 0,8 0-11 16,3-1-26-16,1 0-59 0,6-1-56 0,-8 0-77 16,8 0-104-16,0 0-127 0,0 0-162 0,35-6-306 15,-8 0-955-15,3 0 423 0</inkml:trace>
  <inkml:trace contextRef="#ctx0" brushRef="#br0" timeOffset="28114.66">15993 8376 430 0,'-16'-11'558'0,"-2"5"37"0,3-3 54 16,2-1-4-16,4 3-14 0,3 2-15 0,1 2-24 16,0-2-27-16,2 1-44 0,3-1-35 0,5 1-31 15,5-2-27-15,7 2-27 0,12-3-33 0,8 3-117 16,17 0-251-16,5 2 0 0,6 1 0 0,0 0 0 16,27-4 0-16,-1 3 0 0,-27 5 0 0,27-1 0 15,-30 0 0-15,4-1 0 0,1 0 0 0,-7 0 0 16,-4-2 0-16,-1 2 0 0,-18-1 0 0,-4-1 0 15,1 0 0-15,-10 1 0 0,-7-1 0 0,-3-1 0 16,-4 0 0-16,0 1 0 0,-5-1 0 0,-4-1 0 16,0 3 0-16,-8-6 0 0,-9 1 0 0,-4 4 0 15,-11-2 0-15,-4 0 0 0,-16 3-482 0,-3 0-67 0,-4 2-45 16,-1-1-14-16,-4 4-385 0,-1 0-1076 16,-3-1 476-16</inkml:trace>
  <inkml:trace contextRef="#ctx0" brushRef="#br0" timeOffset="28347.34">16284 8318 1682 0,'-62'13'120'0,"6"-1"54"16,3-1 19-16,16-4 20 0,2 0 58 0,3 1 55 0,3 1 27 15,10-1 20-15,2-1 6 0,5-5 11 0,5 3 13 16,3-2 7-16,1 2 13 0,5 0 8 0,3 0-10 16,6 0-17-16,8 0-24 0,15 1-22 0,4-1-24 15,17-1-181-15,6 2-153 0,3-1 0 0,26-1 0 16,-24-1 0-16,30-1 0 0,-30 3 0 0,26-1 0 16,-33 0 0-16,5-2 0 0,0 1 0 0,-2-3 0 15,0 2 0-15,-3-1 0 0,-9-4 0 0,-12 3 0 16,-1-2 0-16,-5 2 0 0,-5-1 0 0,-7-3 0 15,-1 1 0-15,-2-1 0 0,-6 1 0 0,0-2 0 16,-4-1 0-16,0 5 0 0,-1-5 0 0,-1 0 0 16,-3 0 0-16,1-5 0 0,-1 1-74 0,0 4-614 15,2 0-551-15,0 2-1341 0,2-4 594 0</inkml:trace>
  <inkml:trace contextRef="#ctx0" brushRef="#br0" timeOffset="28482.71">17535 8573 66 0,'-4'3'380'16,"4"1"-37"-16,-1-1-32 0,1 3-49 0,0-2-73 15,1 2-78-15,-1 4-103 0,4-1-130 16,-4 1-136-16,0 1-280 0,-4 4 124 0</inkml:trace>
  <inkml:trace contextRef="#ctx0" brushRef="#br0" timeOffset="29031.05">8824 9488 218 0,'-22'-3'418'0,"3"2"38"0,3 0 20 0,-2 0 22 0,4 0 12 15,1 1 13-15,0-2 9 0,3-1 2 0,4 3-5 16,-2 0-7-16,0 0-14 0,4-2-18 16,4 2-23-16,-10 0-22 0,10 0-23 0,0 0-22 0,0 0-157 15,35-2-243-15,0 2 0 0,19-3 0 0,10 5 0 16,33-2 0-16,4 1 0 0,8 1 0 0,-1 3 0 15,7 1 0-15,-1-2 0 0,1 1 0 16,0 0 0-16,-7-3 0 0,4 3 0 0,-10-3 0 0,-5-1 0 16,-5 0 0-16,-33 2 0 0,-3-5 0 0,-3 2 0 15,-20-1 0-15,-5 1 0 0,-10 0 0 0,-5-1 0 16,-8-1 0-16,-3 1 0 0,-2 1 0 0,-16-5 0 16,-16 3 0-16,-4 0 0 0,-18-2 0 0,-4 4-464 15,-6 0-98-15,-32-2-46 0,29 1-25 0,-28 1-355 16,5 1-1069-16,-1-2 472 0</inkml:trace>
  <inkml:trace contextRef="#ctx0" brushRef="#br0" timeOffset="29265.01">9036 9549 3713 0,'-65'6'352'0,"3"-4"-129"0,4 2-56 0,17-2 52 15,4 0 65-15,5 2 40 0,4-1 12 0,9-3 7 16,6 1-11-16,4-1 14 0,0 1 4 0,4-1-6 0,5 0-4 16,0 0-6-16,0 0-150 0,32-1-184 15,0-2 0-15,10 1 0 0,18-2 0 0,4 4 0 16,38 0 0-16,-2 0 0 0,1 0 0 0,1 1 0 0,3 3 0 15,2-1 0-15,1 0 0 0,-6 4 0 16,-4 2 0-16,-2-7 0 0,-1 5 0 0,-5-3 0 16,-27-3 0-16,0 1 0 0,-1 0 0 0,-6-2 0 15,-3-3 0-15,-16 2 0 0,-10 0 0 0,-4 0 0 0,-9-2 0 16,-1-3 0-16,-4 3 0 0,-1-3 0 0,-6 1 0 16,0 0 0-16,-2-2 0 0,-1 2 0 0,-3-3 0 15,-2 2 0-15,2-3-19 0,2 1-1343 16,2-2-1476-16,1-1 653 0</inkml:trace>
  <inkml:trace contextRef="#ctx0" brushRef="#br0" timeOffset="29432.49">11110 9636 6881 0,'0'0'454'0,"0"0"-52"0,-14-3 52 0,14 3-454 0,-15-4 0 15,10 3 0-15,-4-2 0 0,4 1 0 16,1 1 0-16,-1 1 0 0,5 0 0 0,-4-4 0 15,4 4 0-15,0 0 0 0,9-3 0 0,-1-1-162 16,1 4-1177-16,-4-1-1449 0,-5 1 641 0</inkml:trace>
  <inkml:trace contextRef="#ctx0" brushRef="#br0" timeOffset="44767.57">1762 11854 189 0,'-4'-3'354'0,"1"0"6"0,3 3-12 16,-3-7-5-16,3 7-6 0,-3-3-9 0,2 1-11 0,1 2-10 16,0 0-6-16,-4-3-2 0,4 3-9 0,0 0 0 15,0 0 2-15,0 0 0 0,0 0 5 16,0 0-7-16,4 13-3 0,-3-7 9 0,-1 3-8 16,3 0-5-16,-2 4-12 0,1 0-7 0,1 3-5 0,0 1-5 15,1 1-17-15,-3 0-11 0,1 3-8 0,5-3-144 16,-4-3-74-16,3 2 0 0,0-3 0 15,0-2 0-15,3-2 0 0,0-2 0 0,3-2 0 16,6 1 0-16,3-5 0 0,10-2 0 0,6-6 0 16,17-6 0-16,2-7 0 0,28-10 0 0,5-9 0 0,5 2 0 15,-2-7 0-15,4 3 0 0,-4-5 0 0,3 2 0 16,-6 1 0-16,-2 1 0 0,-27 15 0 0,-4 2 0 16,-3 3 0-16,-1 1 0 0,-5 0 0 0,-15 9 0 15,-4-3 0-15,-10 10 0 0,0-5 0 16,-6 4 0-16,-3 1 0 0,-2 0 0 0,0 0 0 0,-2 2 0 15,0-1 0-15,-5 3 0 0,8-7 0 0,-8 7 0 16,6-1 0-16,-6 1 0 0,0 0 0 16,0 0 0-16,0 0 0 0,9 0 0 0,-9 0 0 0,0 0 0 15,0 0 0-15,0 0 0 0,0 0 0 0,0 0 0 16,8 6 0-16,-8-6 0 0,0 0 0 0,0 0 0 16,0 0 0-16,0 0 0 0,0 0-1366 0,0 0-1478 15,-16 10 654-15</inkml:trace>
  <inkml:trace contextRef="#ctx0" brushRef="#br0" timeOffset="47148.25">9490 12375 346 0,'-27'-6'437'0,"4"4"18"0,3 0 23 16,4-1 3-16,5-1-4 0,1 4-7 16,1-1-28-16,2 1-25 0,2 0-3 0,5 0-12 0,0 0-8 15,0 0 10-15,0 0 3 0,0 0-1 0,0 0-8 16,19 8-10-16,-2-7-15 0,12-1-14 0,3 1-116 16,8-2-243-16,14 0 0 0,3 0 0 0,7-3 0 15,28 3 0-15,0-5 0 0,-27-1 0 0,32 2 0 16,-2 0 0-16,-4 2 0 0,-25-1 0 0,26-2 0 15,-26 6 0-15,0 0 0 0,0-4 0 0,-3 3 0 16,-1 0 0-16,-7-3 0 0,-5 2 0 0,-14-1 0 16,-9 0 0-16,-8 1 0 0,0 0 0 0,-7 0 0 15,-2 0 0-15,-2 0 0 0,-6 1 0 0,-2-3 0 16,0 4 0-16,-14-7 0 0,3 4 0 0,-10-2 0 0,-9 3 0 16,-1 4 0-16,-4-2 0 0,0 2-5 0,-18 2-618 15,16-2-56-15,-19 3-469 0,-2 0-1242 16,6 3 549-16</inkml:trace>
  <inkml:trace contextRef="#ctx0" brushRef="#br0" timeOffset="47650.99">9784 12466 78 0,'-35'6'428'0,"2"-5"-5"16,4 2 5-16,7-1 33 0,-5 4 28 0,7-5 16 0,7 0 5 16,3-1-10-16,0 1-22 0,3-1-31 0,2 0-23 15,5 0-16-15,0 0-17 0,0 0-12 0,0 0-19 16,18-5-21-16,1 1-21 0,10-1-25 0,6 3-23 15,2-5-17-15,21 1-244 0,-2 2-9 0,5-3 0 16,30-2 0-16,-26 4 0 0,27-2 0 0,-28 2 0 16,27-1 0-16,-26 5 0 0,0-3 0 0,-1-2 0 15,-4 4 0-15,-1 0 0 0,-7-1 0 0,-13 1 0 16,-2 0 0-16,-7-1 0 0,-7 2 0 0,-4-2 0 16,-6 3 0-16,1-2 0 0,-5 0 0 0,3 0 0 15,-7 1 0-15,5 1 0 0,-6-2 0 0,1 1 0 16,-5 1 0-16,8-3 0 0,-4 2 0 0,-4 1 0 15,5-3 0-15,-5 3 0 0,0 0 0 0,5-1 0 16,-5 1 0-16,0 0 0 0,0 0 0 0,0 0 0 16,0 0 0-16,0 0 0 0,0 0 0 0,0 0 0 0,0 0 0 15,0 0 0-15,0 0 0 0,0 0 0 16,0 0 0-16,0 0 0 0,0 0 0 0,0 0 0 16,0 0 0-16,0 0 0 0,0 0 0 0,0 0 0 0,0 0 0 15,0 0 0-15,0 0 0 0,0 0 0 0,0 0 0 16,0 0 0-16,0 0 0 0,-8 9 0 15,8-9 0-15,-6 2 0 0,1-1 0 0,-2-1 0 16,2 3 0-16,5-3 0 0,-10 0 0 0,10 0 0 0,-10 1 0 16,3-1 0-16,2 1 0 0,5-1 0 0,-10 0 0 15,5 1 0-15,5-1 0 0,-8 1 0 0,8-1 0 16,-8 0 0-16,8 0 0 0,-6 2 0 0,6-2 0 16,0 0 0-16,0 0 0 0,-9 0 0 0,9 0 0 15,-5 1 0-15,5-1 0 0,-9 1 0 0,3 1-773 16,-2 0-464-16,0 1-1339 0,-3 1 593 0</inkml:trace>
  <inkml:trace contextRef="#ctx0" brushRef="#br0" timeOffset="48865.01">4585 13667 191 0,'-18'-7'373'0,"0"0"9"16,0 1 20-16,3-1 2 0,1 2-1 0,1 1 1 15,0 0 1-15,3 0 6 0,-1 0-7 0,0 2-9 16,4 2-6-16,2-3-12 0,-1 2-20 0,6 1-12 15,-8-2-19-15,4 0-21 0,4 2-20 0,0 0-15 16,-7-2-8-16,7 2-5 0,0 0-7 0,0 0 6 16,22 5-12-16,-3-3-150 0,12 1-94 0,7-2 0 15,16 3 0-15,5-1 0 0,34 3 0 0,0-2 0 16,-2 0 0-16,11 1 0 0,-2 4 0 16,9-1 0-16,-6 0 0 0,1 0 0 0,-2 0 0 0,0 0 0 15,-7 2 0-15,-2-2 0 0,-28-5 0 0,30 1 0 16,-35-2 0-16,-1 0 0 0,-3-2 0 0,-17 0 0 15,1-1 0-15,-8 0 0 0,-4-3 0 0,-6 1 0 16,-7-1 0-16,-2 2 0 0,-3-2 0 0,0 1 0 16,-5-1 0-16,-1-1 0 0,-1 1 0 0,-2 0 0 15,-1 4 0-15,-4-7 0 0,-1 4 0 0,-4-1 0 16,-3 3 0-16,-8 1 0 0,1-1 0 0,-13 2-304 16,-1-1-1011-16,-4 5-1424 0,0-1 630 0</inkml:trace>
  <inkml:trace contextRef="#ctx0" brushRef="#br0" timeOffset="49248.65">4493 13901 248 0,'-36'-2'507'0,"7"-1"-6"15,7 0 14-15,4-1 13 0,2-1-1 0,4 1-16 16,2 1-11-16,2 1-27 0,3-1-22 0,0 1-30 0,1-3-25 15,5 2-32-15,3-1-10 0,5-2-17 16,9 0-21-16,10-1-18 0,8 0-20 0,16-2-17 16,7 2-18-16,9 2-81 0,28-1-162 0,2-3 0 15,3 15 0-15,0-10 0 0,9 2 0 0,5 5 0 0,0 3 0 16,1 0 0-16,3 0 0 0,-5-3 0 0,-11 0 0 16,5 2 0-16,-12-4 0 0,-30 4 0 15,1-5 0-15,-5-1 0 0,-10 2 0 0,-16-1 0 16,0-2 0-16,-9 0 0 0,-7 4 0 0,-8-5 0 0,-2 3 0 15,2 0 0-15,-5-1 0 0,-2-2 0 0,-2 1 0 16,-3 2 0-16,3-3 0 0,-3 3 0 16,-2-5 0-16,2 5 0 0,0 0 0 0,-2-5 0 15,2 5 0-15,0 0 0 0,-7-2 0 0,7 2 0 0,0 0 0 16,-7 6 0-16,7-6 0 0,-13 3-1366 0,9 0-1478 16,4-3 654-16</inkml:trace>
  <inkml:trace contextRef="#ctx0" brushRef="#br0" timeOffset="49398.58">6833 13942 6935 0,'0'4'466'0,"0"-2"-223"0,0-2-30 0,0 0-45 0,-6 5-48 16,2-4-74-16,4-1-46 0,-8 3 0 0,8-3 0 0,-5 1-88 15,5-1-184-15,0 0-142 0,0 0-187 16,5 7-535-16,3-4-1231 0,1 1 544 0</inkml:trace>
  <inkml:trace contextRef="#ctx0" brushRef="#br0" timeOffset="51564.92">12526 5663 472 0,'-1'-10'499'0,"-1"2"13"15,0 1 10-15,1 0-3 0,-3 3-18 16,3 1-25-16,1-1-24 0,-2-1-24 0,2 5-37 16,-2-5-30-16,2 5-29 0,0 0-20 0,0 0-18 15,0 0-34-15,9 11-4 0,0-5-21 0,0 2-21 16,10 3-17-16,3 3-16 0,2-3-18 0,3 0-18 16,2 0-10-16,2-2-11 0,2-2-17 0,3-4-7 0,4 1-97 15,-3-2-3-15,0-2 0 0,1-1 0 0,4-4 0 16,8 2 0-16,-14-1 0 0,14-7 0 15,-12 3 0-15,-2 0 0 0,2-3 0 0,1-2 0 16,7-5 0-16,-9 8 0 0,-3-3 0 0,-2-2 0 0,0 5 0 16,-8-3 0-16,-7 8 0 0,2-2 0 0,-7 5 0 15,-1 1 0-15,-2-2 0 0,-3 3 0 0,1 2 0 16,-2 1 0-16,1 0 0 0,-1 3 0 0,2 0 0 16,-1 2 0-16,1 0 0 0,0 3 0 0,-2-2 0 15,3 1 0-15,2 1 0 0,3 0 0 0,-3-3 0 16,8 2 0-16,-1-2 0 0,5-1 0 0,3 0 0 15,4-1 0-15,3-3 0 0,-1-1 0 0,1-2 0 16,5-3 0-16,-2-1 0 0,-1-1 0 0,2-4 0 16,0 0 0-16,-2-1 0 0,2-1 0 0,-5 4 0 15,-3-3 0-15,-1 3 0 0,-9 1 0 0,2 2 0 16,-2 1 0-16,-3 3 0 0,-2-1 0 0,-3 2 0 16,3 0 0-16,-4 1 0 0,2 3 0 0,1 2 0 15,-3-2 0-15,1 5 0 0,2-3 0 0,-6 2 0 16,5 0 0-16,2 2 0 0,3-1 0 0,-2-1 0 15,-3-3 0-15,8 0 0 0,-1-1 0 0,0 0 0 16,3-2 0-16,8-1 0 0,-11-2 0 0,10-4 0 16,-5 2 0-16,8-2 0 0,-1-1 0 0,-2-3 0 15,4-1 0-15,-2 0 0 0,-2-3 0 0,0-1 0 0,-1 2 0 16,0-1 0-16,-9 5 0 0,2-3 0 0,-2 4 0 16,-3 2 0-16,-2-1 0 0,1 3 0 15,-1 0 0-15,-4 0 0 0,4 2 0 0,-2 0 0 0,1 3 0 16,-1-1 0-16,1 0 0 0,0 5 0 0,1-5 0 15,5 3 0-15,0 2 0 0,1-3 0 0,11-1 0 16,-8 1 0-16,8-2 0 0,-2-1 0 16,0-2 0-16,3 1 0 0,0-3 0 0,-2-1 0 0,0 0 0 15,-7-3 0-15,9 1 0 0,-3 0 0 0,0-3 0 16,0-2 0-16,-2 1 0 0,-1 1 0 0,0-2 0 16,-4 1 0-16,-2 3 0 0,-6-1 0 0,5 0 0 15,-6 4 0-15,-2-2 0 0,0 2 0 0,-1-1 0 16,-3 3 0-16,0 0 0 0,-1-1 0 0,1 1 0 15,-2 1 0-15,0-2 0 0,-4 3 0 0,10-5 0 16,-8 4 0-16,1-3-1366 0,-3 4-1478 0,5-8 654 16</inkml:trace>
  <inkml:trace contextRef="#ctx0" brushRef="#br0" timeOffset="56248.6">4433 15295 3974 0,'-1'-4'382'0,"-3"1"-164"16,1-1-106-16,3 4-42 0,-2-4 20 0,-1 1 33 15,3 3 29-15,0 0 1 0,0 0-4 0,0 0 10 16,0 0 0-16,0 0-2 0,8 14-2 0,-1-8 2 16,1 1 0-16,5-2-8 0,-3 2 0 0,7 2-2 15,-2-1-15-15,4 2-5 0,2-4-9 0,-1 2-19 16,7-3-14-16,1 1 10 0,0-5-4 0,-1-2-11 16,0-2-11-16,6 0 4 0,-6-2 2 0,5-3-2 15,0 2-16-15,1-4 10 0,-1 1-8 0,-3-4-6 0,2 0-27 16,0 2-26-16,-4 0 0 0,-3-3 0 0,3 5 0 15,0 3 0-15,-8-1 0 0,-1 2 0 16,2 0 0-16,-7 2 0 0,-2 2 0 0,2 1 0 0,0 1 0 16,0 2 0-16,-3 2 0 0,4 1 0 0,-5 1 0 15,3 0 0-15,0 6 0 0,0-3 0 0,2 2 0 16,0 2 0-16,-3-4 0 0,5 0 0 0,-6-2 0 16,3 1 0-16,3-5 0 0,6 5 0 0,-4-6 0 15,5 0 0-15,4-3 0 0,0-3 0 0,1 1 0 16,0-6 0-16,-1 3 0 0,3-4 0 0,1 1 0 15,0-3 0-15,1-1 0 0,-1 0 0 0,1-1 0 16,-1-1 0-16,-2 1 0 0,5 0 0 0,-6 1 0 16,0 0 0-16,-2 4 0 0,-7 2 0 0,2 1 0 15,-4 3 0-15,-3 0 0 0,4 2 0 0,-4 2 0 16,-1-1 0-16,5 1 0 0,-4 4 0 0,4 1 0 16,-8-3 0-16,8 6 0 0,-3 0 0 0,3-2 0 15,-1-1 0-15,3 1 0 0,-1 0 0 0,9 2 0 16,1-1 0-16,-4-4 0 0,-2-2 0 0,4 0 0 15,4-3 0-15,1 0 0 0,-6-3 0 0,5 1 0 16,-3-3 0-16,4-1 0 0,1-2 0 0,1 0 0 16,-1 0 0-16,1-2 0 0,-2 2 0 0,2-1 0 15,-5 3 0-15,-4 2 0 0,-3 0 0 0,-1 4 0 16,-2-1 0-16,-1 2 0 0,-2-1 0 0,2 4 0 16,0-1 0-16,0 0 0 0,-4 1 0 0,4 3 0 15,-1 0 0-15,0-2 0 0,3 2 0 0,-2-2 0 16,1 0 0-16,0 1 0 0,3-4 0 0,-1 1 0 15,2 0 0-15,-2-1 0 0,6-1 0 0,1-1 0 16,-7-1 0-16,0 0 0 0,7-1 0 0,-8-1 0 16,2 0 0-16,-1-3 0 0,-5 2 0 0,5 0 0 0,-6 0 0 15,3-4 0-15,-7 5 0 0,-3-2 0 16,-3-1 0-16,1-1 0 0,-3-2 0 0,-3 2 0 16,-6-2 0-16,-2 1-1366 0,-5-4-1478 0,-4 1 654 15</inkml:trace>
  <inkml:trace contextRef="#ctx0" brushRef="#br0" timeOffset="57564.5">4254 16347 44 0,'-6'1'467'0,"-1"0"3"0,0-2 36 16,7 1 26-16,-12 0 4 0,12 0-30 0,-6-1-32 16,6 1-48-16,0 0-32 0,-8 0-33 0,8 0-23 15,0 0-20-15,0 0-12 0,0 0-7 0,0 0-15 16,0 0-14-16,19 10-7 0,-5-5-15 0,4 0-3 15,14 1-11-15,3-3-11 0,4 1-16 0,19 0-14 16,3-1-146-16,7-2-47 0,25 1 0 0,-1-1 0 16,-1-4 0-16,-2 2 0 0,3 4 0 0,0-1 0 15,-27-2 0-15,29 0 0 0,-29-1 0 0,3 2 0 16,21 5 0-16,-30-3 0 0,1-1 0 0,-3 1 0 16,-3 1 0-16,-16-1 0 0,0 0 0 0,-4-1 0 15,-3-4 0-15,-11 4 0 0,-2-1 0 0,-4 0 0 16,-4-1 0-16,-3-1 0 0,0 1 0 0,0 0 0 15,-7 0 0-15,6-3 0 0,-6 0 0 0,0 3 0 16,0 0-157-16,-18-4-476 0,-2 1-601 0,-1 2-1337 16,-1 1 593-16</inkml:trace>
  <inkml:trace contextRef="#ctx0" brushRef="#br0" timeOffset="57848.05">4858 16574 99 0,'-39'-1'511'0,"3"-2"-22"0,3 1 16 0,6-3 41 0,6 3 8 16,4-3 7-16,5 1-33 0,1 1-30 16,3 1-37-16,4 1-46 0,0-3-21 0,4 4-23 0,7-6-21 15,3 4-19-15,10-2-23 0,8-1-25 0,8 2-23 16,18 0-23-16,2 3-22 0,5 0-18 0,2 0-119 16,4 3-78-16,23-1 0 0,-23 3 0 0,-1-3 0 15,2 1 0-15,-4 1 0 0,28 4 0 16,-36-6 0-16,0 1 0 0,-2 0 0 0,-16-1 0 15,-4-2 0-15,-5 2 0 0,-9-2 0 0,-3 1 0 16,-3-2 0-16,-5 2 0 0,-1-1 0 0,-8 0 0 0,11-1 0 16,-11 1 0-16,0 0 0 0,0 0-136 0,0 0-390 15,0 0-105-15,-32-3-519 0,32 3-1245 0,0 0 550 16</inkml:trace>
  <inkml:trace contextRef="#ctx0" brushRef="#br0" timeOffset="58414.16">9481 16917 379 0,'-32'-12'473'16,"3"2"20"-16,1-2 11 0,6 5 3 0,3-1-2 16,1-1-7-16,5 4 1 0,4 0-22 0,0 0-26 15,5-1-28-15,4 2-27 0,3-1-15 0,2 2-21 16,9-1-21-16,4-1-22 0,16-1-28 0,20 1-26 15,6 1-17-15,4 3-17 0,33-1-67 0,-1 4-162 16,-1-1 0-16,0 3 0 0,1 1 0 0,5 1 0 16,-4 5 0-16,-2-3 0 0,-4-2 0 0,-31 0 0 15,-1-1 0-15,-2-3 0 0,-2 2 0 0,-22-3 0 16,-2-2 0-16,-11 1 0 0,-6 4 0 0,-6-4 0 16,-1-1 0-16,-7-2 0 0,0 3 0 0,-20-6 0 15,-10 2-202-15,-10 0-214 0,-20-1-41 0,-31-4-28 16,-2 8-31-16,5-2-24 0,-4 3-390 0,-10 1-1006 15,6-1 445-15</inkml:trace>
  <inkml:trace contextRef="#ctx0" brushRef="#br0" timeOffset="58580.81">9634 16865 1556 0,'-88'12'84'0,"29"-5"54"16,1 0 27-16,19-1 15 0,1 3 18 0,3-3 17 15,7 0 31-15,7-2 11 0,0 0 8 0,8 2 7 16,4-1 11-16,4 0 9 0,7-3 0 0,5 4-7 16,9-1-6-16,13-2-12 0,3 1-19 0,8 2-7 15,13-4-25-15,7 2 6 0,3-5-22 0,2 2-18 16,2 1-16-16,28 1-11 0,-5 3-23 0,-24-5-12 15,25-1-12-15,-28 0-30 0,25 1-48 0,-28-1-51 16,0 3-84-16,-4-6-99 0,3 3-115 0,-8 0-119 16,-11 4-159-16,-1-2-351 0,-7 0-1027 0,-10-1 454 15</inkml:trace>
  <inkml:trace contextRef="#ctx0" brushRef="#br0" timeOffset="59749.58">3273 17505 124 0,'-12'-4'452'0,"2"0"26"15,-2-1 6-15,6-3-12 0,1 4-9 0,1-1-13 16,0 1-14-16,-2-2-12 0,3 3-15 0,2-2-1 16,-2 1-23-16,2 0-15 0,1 4-38 0,-5-5-30 15,2 5-29-15,3 0-20 0,0 0-21 0,0 0-16 16,0 0-13-16,4 18-21 0,0-8-18 0,1 5-19 16,4 0-9-16,0 2-14 0,4 5-10 0,2-2-19 15,1-5-22-15,6 3-71 0,3-1 0 0,-1-4 0 16,0 0 0-16,5-2 0 0,4-10 0 0,-4 2 0 15,8-1 0-15,-5-2 0 0,2-3 0 0,2 0 0 16,0-2 0-16,1-4 0 0,13-4 0 16,-14 4 0-16,-3-2 0 0,0-4 0 0,2 1 0 15,-3 1 0-15,4 1 0 0,-10 2 0 0,-5 3 0 16,-3 1 0-16,1 4 0 0,-4-2 0 0,-2 5 0 0,6 0 0 16,-5 4 0-16,4 1 0 0,-4 0 0 0,4 2 0 15,-5 3 0-15,3-1 0 0,-1 2 0 16,1 1 0-16,0 0 0 0,0-6 0 0,0 3 0 0,9 3 0 15,-6-3 0-15,0-2 0 0,3 0 0 16,6-3 0-16,-7-2 0 0,7-4 0 0,1 1 0 16,2-4 0-16,-3-1 0 0,-1-2 0 0,2-1 0 15,1 2 0-15,-5-6 0 0,3 3 0 0,-1-2 0 0,-3-3 0 16,2-1 0-16,1 0 0 0,-3 3 0 0,-5 5 0 16,8-5 0-16,-9 5 0 0,1 1 0 0,0 1 0 15,-5 1 0-15,-1 3 0 0,1 0 0 16,-4 1 0-16,2 5 0 0,2-1 0 0,0-1 0 15,4 1 0-15,-4 3 0 0,3 1 0 0,3-3 0 16,-3 1 0-16,2 2 0 0,0-2 0 0,7 3 0 16,2-3 0-16,1-3 0 0,-1-2 0 0,4 4 0 15,-1-3 0-15,-2-3 0 0,2-3 0 0,-4-1 0 16,2 3 0-16,0-7 0 0,-2 0 0 0,-1 0 0 16,-4 1 0-16,7-6-462 0,2 0-827 0,-1-2-1395 15,1 1 618-15</inkml:trace>
  <inkml:trace contextRef="#ctx0" brushRef="#br0" timeOffset="59898.8">6060 17538 5299 0,'1'0'375'15,"-1"0"-72"-15,0 0 85 0,0 0 83 0,0 0-54 16,5-7-107-16,-5 7-79 0,0 0-69 0,-2-8-96 16,2 8-117-16,0-5-172 0,-3 2-196 0,3 3-256 15,3-10-434-15,-6 3-1202 0,3 7 531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7:40.295"/>
    </inkml:context>
    <inkml:brush xml:id="br0">
      <inkml:brushProperty name="width" value="0.05292" units="cm"/>
      <inkml:brushProperty name="height" value="0.05292" units="cm"/>
      <inkml:brushProperty name="color" value="#00B050"/>
    </inkml:brush>
  </inkml:definitions>
  <inkml:trace contextRef="#ctx0" brushRef="#br0">4147 9901 501 0,'-14'-3'581'0,"-2"-2"38"0,5 2 31 0,3 2-8 15,3-1-12-15,0 1-34 0,-3 0-33 0,8 1-31 16,-10 0-28-16,10 0-23 0,0 0-38 0,-4-3-8 16,4 3-6-16,0 0-33 0,0 0-207 0,27-1-189 15,-8 1 0-15,8-2 0 0,2 1 0 0,1-1 0 16,8 2 0-16,12-2 0 0,6 2 0 0,2-2 0 0,2-2 0 15,5 0 0-15,-1 0 0 0,0 0 0 0,29 1 0 16,-33 0 0-16,-4 3 0 0,3-5 0 16,-9 5 0-16,1-1 0 0,-13 0 0 0,1 0 0 0,-5 1 0 15,-6-2 0-15,-6 2 0 0,-4 0 0 0,-5-1 0 16,-2 0 0-16,-1 1 0 0,-3-1 0 0,-1 0 0 16,1 1 0-16,-7 0 0 0,2-4 0 0,-2 4 0 15,0 0 0-15,0 0 0 0,-24-4 0 0,10 2 0 16,-8 2 0-16,-5-2-65 0,-3 4-1290 0,-1-1-1467 15,-1-3 649-15</inkml:trace>
  <inkml:trace contextRef="#ctx0" brushRef="#br0" timeOffset="349.97">4244 9992 4020 0,'-28'4'440'0,"5"1"-198"15,2 0-19-15,2-1 59 0,0 1 51 0,6-2 25 16,7-2-11-16,-7 2-39 0,9-2-30 0,-4-1-6 15,8 0 3-15,-6 1 3 0,6-1-1 0,-8 0-19 16,8 0-258-16,0 0 0 0,0 0 0 0,0 0 0 16,22 1 0-16,-10-2 0 0,8 0 0 0,8 0 0 15,4-3 0-15,3 1 0 0,18 1 0 0,5 2 0 16,0-5 0-16,3 3 0 0,5-3 0 0,26-2 0 0,-33 5 0 16,7-1 0-16,26 1 0 0,-26 1 0 0,-1-3 0 15,0 2 0-15,24 2 0 0,-26-2 0 16,-6 0 0-16,1-3 0 0,-20 5 0 0,2-2 0 15,-2-2 0-15,-5 2 0 0,-3-2 0 0,-11 4 0 0,-1-2 0 16,-1 1 0-16,-7-1 0 0,-4 0 0 16,1 1 0-16,-1 1 0 0,0-1 0 0,-1-2 0 15,-5 3 0-15,8 3 0 0,-8-3 0 0,8 1 0 0,-8-1 0 16,5 0 0-16,0 3 0 0,-5-3 0 0,5 5 0 16,-1 0 0-16,-4 0 0 0,4 1-1366 0,-4 0-1478 15,1 1 654-15</inkml:trace>
  <inkml:trace contextRef="#ctx0" brushRef="#br0" timeOffset="1016.8">4410 11451 259 0,'-22'0'544'0,"3"-1"30"0,0 1 25 0,2 1 7 16,3-2 2-16,5 1-18 0,3-1-20 0,-3 0-24 15,1 1-18-15,8 0-25 0,-9 0-30 0,9 0-9 16,0 0-19-16,0 0-13 0,0 0-16 0,27-2-382 15,-6 0-34-15,7 0 0 0,9 2 0 0,1-3 0 16,18 3 0-16,-2-2 0 0,1 2 0 0,4 0 0 0,2 1 0 16,3 0 0-16,-3-1 0 0,-1 0 0 15,-1 1 0-15,0-1 0 0,-3 4 0 0,-6-6 0 16,-12 0 0-16,-2 1 0 0,-4 4 0 0,-4-2 0 16,-10-4 0-16,-4 3 0 0,-2 0 0 0,-5 0 0 0,2-2 0 15,-6 0 0-15,-3 2 0 0,0 0 0 16,0 0 0-16,-15-4 0 0,-2 3 0 0,-11 0 0 15,-3 0 0-15,-6 3 0 0,0-1-207 0,-18 4-1124 16,-3-4-1442-16,0 1 639 0</inkml:trace>
  <inkml:trace contextRef="#ctx0" brushRef="#br0" timeOffset="1316.66">4283 11544 4381 0,'-19'2'569'0,"6"0"-290"0,3-2-22 15,-2 3 32-15,4-1 30 0,3-2 4 0,1 1-7 16,4-1-19-16,-10 0-19 0,10 0 10 0,0 0 4 15,0 0-5-15,0 0-271 0,17-4-16 0,-4 4 0 16,8-2 0-16,12 1 0 0,-1 0 0 0,22 3 0 16,-3 0 0-16,1-6 0 0,7 6 0 0,-2 0 0 15,1-4 0-15,7 7 0 0,31-4 0 0,-32 3 0 16,-1-5 0-16,-2 1 0 0,-1 5 0 0,1-5 0 16,-6 2 0-16,-16 1 0 0,-2-6 0 0,-4 2 0 15,-13 0 0-15,2 1 0 0,-3 0 0 0,-5-2 0 16,-5 2 0-16,4 1 0 0,-7-2 0 0,2-1 0 15,-8 2 0-15,5 0 0 0,0-1 0 0,-5 1 0 16,9 1 0-16,-9-1 0 0,0 0 0 0,5-4 0 16,-5 4 0-16,0 0 0 0,8 3 0 0,-8-3 0 0,5 1 0 15,3 1 0-15,-3 0 0 0,-1 0 0 16,-1 1 0-16,1 1-1366 0,-1 3-1478 0,0 2 654 16</inkml:trace>
  <inkml:trace contextRef="#ctx0" brushRef="#br0" timeOffset="2250">4216 12794 346 0,'-7'-1'477'0,"0"1"17"0,-1-1 8 16,2 1 7-16,6 0-5 0,-12-1-4 0,6 0 1 15,6 1-4-15,-8 1-13 0,8-1-8 0,0 0-7 16,-9-1-16-16,9 1-12 0,0 0-16 0,-5 1-6 16,5-1-26-16,0 0-92 0,0 0-301 0,0 0 0 15,20-7 0-15,-6 5 0 0,7-2 0 0,12 0 0 16,-1-1 0-16,6 1 0 0,20-3 0 0,-2 4 0 15,7-1 0-15,-4 4 0 0,-3-1 0 0,6 1 0 16,0 0 0-16,-1 3 0 0,1-1 0 0,-4 1 0 16,-3 1 0-16,-16-1 0 0,0-2 0 0,-2 2 0 15,-4 4 0-15,-1-4 0 0,-10-2 0 0,-4-1 0 16,-5 2 0-16,-3-2 0 0,-2 1 0 0,-2-2 0 0,-6 1 0 16,4-2 0-16,-4 2 0 0,0 0 0 15,0 0 0-15,-22-5 0 0,4 3 0 0,-8 1 0 16,-4-3 0-16,-2 3 0 0,-4 0 0 0,-16 2-376 15,-1-3-338-15,-4-1-470 0,2 2-1282 0,-1-1 567 16</inkml:trace>
  <inkml:trace contextRef="#ctx0" brushRef="#br0" timeOffset="2585.34">4242 12792 212 0,'-28'4'358'0,"8"-3"9"0,-2 0-13 16,6 3 30-16,3-3 30 0,0 0 28 0,4-1 22 0,3 1 15 15,-3 1-8-15,4-2-2 0,5 0-10 0,-8-2-6 16,8 2 3-16,0 0-15 0,0 0-17 0,0 0-12 15,24 4-32-15,-5-5-22 0,10 3-24 0,3-1-274 16,8-1-60-16,15 1 0 0,8 2 0 0,-3 0 0 16,8 0 0-16,20-1 0 0,-23 2 0 0,1-3 0 15,33 0 0-15,-38 4 0 0,-1 0 0 0,2-4 0 16,-7 3 0-16,-17-4 0 0,-1 0 0 0,-1 0 0 16,-7 0 0-16,2 2 0 0,-12-3 0 0,-6 0 0 15,1 1 0-15,-5-1 0 0,-1 2 0 0,-3-4 0 16,2 3 0-16,-7 0 0 0,5-1 0 0,-5 1 0 15,8-2 0-15,-8 2 0 0,4-1 0 0,-4 1 0 16,0 0 0-16,0 0 0 0,0 0 0 0,0 0 0 16,0 0 0-16,0 0 0 0,9 3 0 0,-9-3 0 15,0 0 0-15,0 0 0 0,1 3 0 0,-1-3 0 16,0 0 0-16,0 0 0 0,6 1 0 0,-6-1 0 16,0 0 0-16,0 0 0 0,3-7-1366 0,0 2-1478 15,0-1 654-15</inkml:trace>
  <inkml:trace contextRef="#ctx0" brushRef="#br0" timeOffset="2751.07">5512 12841 115 0,'1'3'430'0,"0"-1"-1"0,2 2 10 15,-3-4 26-15,0 3 28 0,0-3 15 0,0 0 11 0,0 0-6 16,-2 5-15-16,2-5-45 0,0 0-41 0,0 0-38 16,3 3-42-16,-3-3-31 0,0 0-25 15,4 3-51-15,-4-3-55 0,4 1-79 0,-4-1-92 16,5 3-109-16,-2-2-124 0,-3-1-118 0,2 5-129 0,-2-1-497 15,0-4-1059-15,-3 8 469 0</inkml:trace>
  <inkml:trace contextRef="#ctx0" brushRef="#br0" timeOffset="4333.45">4858 14147 308 0,'-3'-4'370'0,"1"0"5"16,-1-1 13-16,1 0 1 0,1 2 15 0,0-1-4 15,1 4 1-15,-3-7-6 0,2 4-4 0,1 3-25 16,-4-3-17-16,4 3-9 0,0 0-30 0,0 0 0 0,0 0-9 16,0 0-11-16,0 0-14 0,3 18-26 0,-1-9-18 15,1 1-10-15,-1 1-18 0,0 1-11 16,4 2-19-16,2 2-16 0,1-3-5 0,1 0-2 15,-1-2-60-15,6 1-91 0,-1-1 0 0,4-4 0 0,-3 0 0 16,6-1 0-16,-3-5 0 0,5 3 0 0,-2-5 0 16,6-3 0-16,3-2 0 0,-10 1 0 15,8-8 0-15,-4 5 0 0,2-5 0 0,-8-1 0 16,5 0 0-16,-6 2 0 0,0 0 0 0,0 2 0 0,-5 0 0 16,-5 3 0-16,2 0 0 0,-3 5 0 0,0-1 0 15,-1 3 0-15,0 0 0 0,-5 0 0 0,10 5 0 16,-5 1 0-16,0-1 0 0,3 5 0 15,-4-2 0-15,1 2 0 0,4 2 0 0,0-4 0 0,-4 2 0 16,4-2 0-16,1 2 0 0,-1-5 0 0,3 2 0 16,-1-2 0-16,2 0 0 0,1-5 0 0,-1 0 0 15,-2-2 0-15,2 0 0 0,4-3 0 0,-3-1 0 16,2-1 0-16,2-4 0 0,-4 3 0 0,4-4 0 16,-5 1 0-16,2 0 0 0,3 2 0 0,-9 0 0 15,4 1 0-15,0 2 0 0,-4 0 0 0,1 2 0 16,-4 2 0-16,3 0 0 0,0 2 0 0,-2 1 0 15,4 1 0-15,-1 2 0 0,-5 0 0 0,7 0 0 16,-2 1 0-16,-1 1 0 0,1 0 0 0,3-1 0 16,-4-1 0-16,2 1 0 0,1 0 0 0,-3-3 0 15,5 1 0-15,-4 0 0 0,2-3 0 0,-6 2 0 16,3 0 0-16,1-4 0 0,0-1 0 0,2 2 0 16,-2-3 0-16,-1-3-1366 0,-1 1-1478 0,-2 0 654 15</inkml:trace>
  <inkml:trace contextRef="#ctx0" brushRef="#br0" timeOffset="7532.29">6488 14067 4141 0,'0'-3'462'0,"0"3"-248"0,-3-10-54 0,3 6 4 0,0 4 67 15,-1-3 16-15,1 3 9 0,0 0-20 0,0 0-11 16,0 0 2-16,8 8 9 0,-6 3-5 0,2-4 1 16,3 4-13-16,-1 3-11 0,2-3-8 0,2 2-12 15,1 1-74-15,3-2-114 0,-1 2 0 0,1-2 0 16,-2 0 0-16,3-1 0 0,-1-1 0 0,-2-2 0 15,0-5 0-15,5 2 0 0,3-3 0 0,-7-2 0 16,8-2 0-16,-2-3 0 0,0-2 0 0,8-4 0 16,-2-5 0-16,0 1 0 0,-2-4 0 0,1 3 0 15,-9 3 0-15,12 0 0 0,-11 2 0 0,0 0 0 16,-3 2 0-16,-4 4 0 0,5 1 0 0,-5 2 0 16,0 2 0-16,-2 0 0 0,0 1 0 0,1 1 0 0,2 4 0 15,-4 2 0-15,3-1 0 0,0 4 0 16,-1-2 0-16,1 4 0 0,2-2 0 0,-1-1 0 15,-1-2 0-15,0 1 0 0,4-1 0 0,0-2 0 16,-3 0 0-16,9-3 0 0,-6 0 0 0,5-1 0 16,0-2 0-16,1-1 0 0,-3-3 0 0,1 0 0 15,1-2 0-15,0-3 0 0,1 1 0 0,3-2 0 16,-3-7 0-16,7 5 0 0,-9-1 0 0,8 2 0 16,-10 2 0-16,2 1 0 0,-2 2 0 0,-3 2 0 0,-1 4 0 15,3 0 0-15,-5 1 0 0,1 0 0 0,-1 5 0 16,0 2 0-16,1-1 0 0,1 3 0 15,-5-2 0-15,3 2 0 0,-1 2 0 0,1-1 0 0,-2-1 0 16,2 0 0-16,-1-2 0 0,1 0 0 0,0-1 0 16,1 0 0-16,0 1 0 0,2-5 0 0,-1 0 0 15,2-1 0-15,1-2 0 0,4 0 0 0,-1-1 0 16,0-4 0-16,0 1 0 0,5-2 0 0,-4-3 0 16,7-1 0-16,0-3 0 0,0 0 0 0,-2 0 0 15,-5 3 0-15,-2 2 0 0,1-2 0 0,1 6 0 16,-6-4 0-16,-1 5 0 0,-2 2 0 0,0-1 0 15,4 5 0-15,-7 0 0 0,1 1 0 0,-2 2 0 16,0 3 0-16,0 2 0 0,1-1 0 0,-3 2 0 16,2-1 0-16,-3-1 0 0,4 3 0 0,-1-3 0 15,1 0 0-15,-2 0 0 0,1-2 0 0,0-2 0 16,2 1 0-16,0-2 0 0,2-4 0 0,0 0 0 16,4 1 0-16,-2-4 0 0,2 0 0 0,1-3 0 15,2-5 0-15,0 2 0 0,1 0 0 0,2-2 0 16,-1-1 0-16,0 0 0 0,-2-2 0 0,0 2 0 15,1 3 0-15,-2 1 0 0,-5 0 0 0,1 2 0 16,1 3 0-16,-2 1 0 0,-1 1 0 0,-4 1 0 16,3 1 0-16,-3 2 0 0,4 0 0 0,-1 3 0 15,-3 0 0-15,0-2 0 0,0 3 0 0,5-2 0 0,-2 0 0 16,1 1 0-16,0-2 0 0,-3-2 0 16,3 2 0-16,0 0 0 0,2-1 0 0,1-2 0 0,-2-2 0 15,3 1 0-15,-3-2 0 0,4-1 0 0,0 0 0 16,-1 0 0-16,0-3 0 0,1-2 0 0,0 1 0 15,-5-1 0-15,6-4 0 0,-3-2 0 16,-3-2 0-16,2 4 0 0,-6-2 0 0,-2 9-1366 0,1-4-1478 16,-3 2 654-16</inkml:trace>
  <inkml:trace contextRef="#ctx0" brushRef="#br0" timeOffset="7667.81">8865 14272 149 0,'-4'1'608'15,"4"-1"-6"-15,-5 2-17 0,5-2-35 0,0 0-59 0,-9-2-56 16,9 2-94-16,0 0-130 0,0 0-168 0,0 0-208 16,0 0-477-16,0 0-695 0,0 0 307 0</inkml:trace>
  <inkml:trace contextRef="#ctx0" brushRef="#br0" timeOffset="8716.4">8673 13344 171 0,'-10'-8'192'0,"1"0"-16"16,1-2-14-16,-3 1-12 0,-1-2-5 0,3 3-5 16,-2-5-18-16,-3 2-9 0,0 0-7 0,1 1-10 15,-2 2-4-15,2 3-15 0,-1-4-3 0,-4 4 1 16,-1 1-5-16,4 2-10 0,-6 1 1 0,7 1-4 15,-8 3-8-15,2-1-7 0,-1 3-3 0,0 1-2 16,0 1-6-16,2 1-4 0,-6 2-4 0,5-1 3 16,-4 7-8-16,2-2 0 0,2 2-4 0,-2 1-9 15,8-2-9-15,-8 1 4 0,4 6-2 0,1-1-2 0,4 3-11 16,3-5-3-16,-2 4-2 0,-1 2-5 16,2 0 3-16,2 1-5 0,1 0-6 0,3 2-13 15,-4-3-2-15,8 6-7 0,0-5 9 0,1 3-18 16,0-1-2-16,1 3 6 0,0-3-10 0,6-3-11 0,0 2-4 15,0-2 18-15,4 2-10 0,0-5-1 16,0 3 2-16,2 1 8 0,3-4 1 0,2 0 14 16,-1-1 0-16,3-1 5 0,-2 0 16 0,5 2 12 15,-4-6-2-15,2 2 32 0,3 0-8 0,2-3 5 0,-1-2 25 16,-1 2 2-16,-4-6 19 0,5 3-1 0,-6-4 5 16,-1-2 4-16,1 0 0 0,2-2 1 0,-2-1-2 15,3-1-6-15,-1 1 0 0,-1-3 0 16,0 0-12-16,-2-2 10 0,1 1-8 0,1-1-3 15,1-2-9-15,-2-1 2 0,0-2-7 0,1 2 10 0,-4-3-2 16,1 0 2-16,-1-2 7 0,-3-2 12 0,1 0-2 16,-2-1 5-16,-1-2-2 0,3 0 0 15,-1-7 4-15,-2-1-7 0,1-3-5 0,-6-1-2 16,7 1-3-16,-4-3-4 0,3-1-9 0,-2-19-1 0,-2 18-4 16,2-3-2-16,0-1 3 0,0 0-5 0,2-10-6 15,-5 12 6-15,2 2 2 0,-2-1 5 0,-5 2 7 16,2 1-4-16,-4 0 11 0,-2 2 7 0,-2 1-4 15,0 7 0-15,-4-5-7 0,-2 3-5 0,-3-4-3 16,-2 10-3-16,1-4-3 0,-9 0 4 0,1 4-7 16,-5 0-2-16,-2 0-3 0,-1 5 1 0,2 0-9 15,-1 0-5-15,0 3-10 0,-1 2-9 0,3 0-12 16,4 2-21-16,4 0-34 0,1 2-55 0,0 1-57 16,6 0-60-16,0-1-195 0,6 0-485 0,6 1 215 15</inkml:trace>
  <inkml:trace contextRef="#ctx0" brushRef="#br0" timeOffset="8849.95">8819 13326 360 0,'0'0'411'0,"0"0"18"16,0 0-5-16,0 0-37 0,0 0-48 0,0 0-67 16,0 0-121-16,-22 0-168 0,15 3-245 0,0 0-154 15,1 5-451-15,-2-4 200 0</inkml:trace>
  <inkml:trace contextRef="#ctx0" brushRef="#br0" timeOffset="12366.57">10294 15767 381 0,'-13'-4'443'0,"-3"-1"33"0,-1 1 9 0,-1-1-1 15,5 1-17-15,7 2-5 0,-7 0-15 16,5 0-4-16,3 0-7 0,0-1-24 0,5 3-9 0,-6-2-22 16,6 2-27-16,-4-2-14 0,4 2-19 0,0 0-19 15,11-7-11-15,2 6-17 0,9-5-17 0,8 3-17 16,5 0-148-16,5-1-92 0,17 0 0 0,1 2 0 16,0-2 0-16,2 3 0 0,6 0 0 0,-8-2 0 15,2-1 0-15,3 7 0 0,1-1 0 0,-5 0 0 16,-2-1 0-16,-4 0 0 0,-16-2 0 0,0 1 0 15,-5 1 0-15,-3-1 0 0,-1 1 0 16,-8-1 0-16,-6 1 0 0,-2-1 0 0,-1-1 0 16,-4 2 0-16,-2-1 0 0,3 0 0 0,-3 0 0 15,-5 0 0-15,9-1 0 0,-9 1 0 0,8 1 0 0,-3 1 0 16,-5-2 0-16,9-2 0 0,-4 4 0 0,1-2 0 16,-2 3 0-16,0-1 0 0,1-1 0 0,-5-1 0 15,5 2 0-15,-1 0 0 0,-3 1 0 0,-1-3-1366 16,8 1-1478-16,-2 1 654 0</inkml:trace>
  <inkml:trace contextRef="#ctx0" brushRef="#br0" timeOffset="12835.3">12947 15797 3226 0,'-3'3'306'0,"0"-1"-105"0,1 5-12 0,1-5 29 0,1-2 96 15,-4 5 44-15,0-3 7 0,4-2 7 16,-2 2-22-16,2-2 18 0,0 0 3 0,0 0-8 16,0 0-1-16,0 0-7 0,0 0-18 0,19-9-201 15,0 2-136-15,0 0 0 0,11-2 0 0,0 1 0 0,7 1 0 16,15-2 0-16,5 3 0 0,4 4 0 16,30-2 0-16,-27 3 0 0,4 0 0 0,26 3 0 0,-30 1 0 15,28-1 0-15,-29 0 0 0,-2 1 0 16,-2 0 0-16,-4 1 0 0,-16-3 0 0,-1 3 0 0,-4-2 0 15,-3 2 0-15,-12-4 0 0,-2 1 0 0,-6 1 0 16,-3-2 0-16,-1-1 0 0,-3 0 0 16,-4 1 0-16,0 0 0 0,0 0 0 0,0 0 0 15,0 0 0-15,-21-2 0 0,10 3 0 0,1-1 0 16,-1 2 0-16,3-1 0 0,-1 2 0 0,1 1 0 0,2-1-1366 16,2-1-1478-16,4 3 654 0</inkml:trace>
  <inkml:trace contextRef="#ctx0" brushRef="#br0" timeOffset="13350.06">16005 15924 366 0,'-12'1'527'0,"2"-4"32"0,-2 3 11 0,0-2-1 16,3-1 10-16,3 2 9 0,1-1-9 0,1 0-21 0,1-2-26 15,3 4-15-15,4-6-28 0,4 2-10 0,2-1-34 16,16-4-26-16,0 1-24 0,5 1-375 0,4-1-20 16,4 3 0-16,18-3 0 0,1 3 0 0,6-3 0 15,1 4 0-15,1 2 0 0,0 3 0 16,2 0 0-16,-2 1 0 0,-3 0 0 0,-7-1 0 0,-2-3 0 15,-13 8 0-15,-2-3 0 0,-4-1 0 0,-6-2 0 16,-11 0 0-16,-4 2 0 0,-5-2 0 16,2 0 0-16,-4 0 0 0,-7 0 0 0,4-1 0 15,-4 1 0-15,0 0 0 0,0 0 0 0,0 0 0 0,0 0 0 16,-21-3 0-16,21 3 0 0,-7 2 0 0,7-2 0 16,0 5 0-16,0-5-251 0,15 4-1073 0,-2-4-1433 15,8 0 633-15</inkml:trace>
  <inkml:trace contextRef="#ctx0" brushRef="#br0" timeOffset="13783.5">17981 15779 179 0,'-4'-2'363'0,"0"0"4"0,4 2 11 0,0 0 14 0,0 0 9 16,0 0 12-16,-9 0 2 0,9 0 5 0,-5 5 5 16,5-5 22-16,-1 3-8 0,1-3 5 0,0 4-6 15,0-4-9-15,-4 4-8 0,4-4-13 16,0 0-20-16,0 3-15 0,0-3-13 0,0 0-69 0,5 3-291 16,3-3 0-16,3 0 0 0,5 1 0 0,4-2 0 15,10 2 0-15,-1-1 0 0,6-1 0 0,-1 2 0 16,2-4 0-16,0 2 0 0,1-2 0 0,-2 2 0 15,-1-1 0-15,-2-2 0 0,2 2 0 0,-7 0 0 16,-9-2 0-16,1 1 0 0,-1 0 0 0,-7 3 0 16,1 2 0-16,-1-4 0 0,-4 2 0 0,-1 0 0 15,-6 0 0-15,9 0 0 0,-4-1 0 0,-5 1 0 16,5-1 0-16,-5 1 0 0,0 0 0 0,0 0 0 16,0 0 0-16,0 0 0 0,0 0 0 0,0 0 0 15,-21 0 0-15,21 0 0 0,-17 0 0 0,6 1 0 16,0 0 0-16,-1-1 0 0,0 2 0 0,-2-2 0 15,0 0 0-15,-4 1 0 0,-5 0-523 0,-6 0-76 16,-2-1-20-16,-1 1-13 0,1 2-338 0,-2-1-1050 16,1 0 464-16</inkml:trace>
  <inkml:trace contextRef="#ctx0" brushRef="#br0" timeOffset="14083.15">18037 15812 1848 0,'-25'7'52'0,"4"0"56"16,-2-3 23-16,5-1 33 0,4 0 50 0,4-1 45 16,-3 4 50-16,4-5 35 0,0 1 33 0,0 1 23 15,6-3 25-15,-5 0 15 0,8 0 22 0,0 0 3 16,0 0-3-16,0 0-15 0,0 0-20 0,20 0-15 15,-8 0-28-15,3-2-323 0,6 0-61 0,8 1 0 16,-2-1 0-16,7-1 0 0,1 1 0 0,-1 2 0 16,6 0 0-16,-2 2 0 0,3-2 0 0,-4-2 0 15,0 4 0-15,-3-1 0 0,-4-2 0 0,2-1 0 16,-1 0 0-16,-12 1 0 0,-2 2 0 0,1-2 0 16,-7 1 0-16,1 0 0 0,-2 1 0 0,-4-2 0 15,-1 0 0-15,-5 1 0 0,9-1 0 0,-9 1 0 16,8-2 0-16,-8 2 0 0,0 0 0 0,0 0 0 15,5-1 0-15,-5 1 0 0,0 0 0 0,0 0 0 16,0 0 0-16,0 0 0 0,0 0 0 0,0 0 0 16,0 0 0-16,0 0 0 0,0 0 0 0,0 0 0 15,0 0 0-15,0 0 0 0,0 0 0 0,0 0 0 0,0 0 0 16,0 0 0-16,0 0 0 0,0 0 0 16,0 0-1366-16,0 0-1478 0,0 0 654 0</inkml:trace>
  <inkml:trace contextRef="#ctx0" brushRef="#br0" timeOffset="14233.38">18858 15936 4373 0,'1'-1'627'0,"-1"1"-215"15,0 0 23-15,0 0 87 0,-4-11 9 0,0 6-57 16,3-1-77-16,0 0-87 0,-2 0-200 0,-2 1-110 16,2 3 0-16,2-2 0 0,1 4 0 0,0 0-71 15,-10-1-685-15,10 1-472 0,0 0-1329 0,-20 12 587 0</inkml:trace>
  <inkml:trace contextRef="#ctx0" brushRef="#br0" timeOffset="16033.45">5894 17302 229 0,'-8'-8'466'0,"2"4"18"15,-2-2 1-15,2 0-9 0,1 4-23 0,2 0-25 16,-1-1-31-16,0 0-27 0,3-2-25 0,1 5-24 16,-4-3-21-16,4 3-15 0,0 0-8 0,0 0-4 15,0 0-25-15,4 17-12 0,1-9-4 0,-1 1-16 16,4 2-18-16,-1-1-23 0,3 5-14 0,2-4-19 15,1 3-14-15,0-1-9 0,2-1-11 0,0 0-11 16,8 2-11-16,-2-9-5 0,-1 4-8 0,7-3-10 16,1-4-6-16,3-2-6 0,2-2 7 0,-1 2-1 15,2-5-41-15,1-5-16 0,2 3 0 0,-4-4 0 16,3-2 0-16,-2 2 0 0,0-2 0 0,-4-1 0 16,0 3 0-16,-1 0 0 0,-7 6 0 0,-4-1 0 15,0 1 0-15,-2 4 0 0,-3 0 0 0,0 0 0 16,-2 3 0-16,0 2 0 0,0 1 0 15,3 4 0-15,-1 3 0 0,-4 2 0 0,5-2 0 0,-4 2 0 16,7 0 0-16,-4 4 0 0,2-3 0 16,-1-2 0-16,5-2 0 0,-3 2 0 0,3-1 0 15,5 0 0-15,-9-6 0 0,8 0 0 0,-2-2 0 0,-1-2 0 16,7-2 0-16,1-2 0 0,-1-3 0 0,0 0 0 16,1-3 0-16,1-2 0 0,-7-2 0 0,5-1 0 15,0-5 0-15,-4 3 0 0,5 1 0 16,-10 4 0-16,1 0 0 0,6 1 0 0,-10 3 0 0,-2 2 0 15,-1 2 0-15,2 2 0 0,0 0 0 0,-2 1 0 16,-1 1 0-16,1 5 0 0,-2-3 0 16,3 2 0-16,-3 3 0 0,0-1 0 0,3 5 0 15,0-3 0-15,-2 1 0 0,5 1 0 0,-1-5 0 0,0 4 0 16,2-3 0-16,2-2 0 0,-1 2 0 0,2-5 0 16,-3 1 0-16,2-3 0 0,3 0 0 0,-3-5 0 15,3 2 0-15,-1-3 0 0,5-2 0 16,0-1 0-16,-1-3 0 0,2-1 0 0,-3 0 0 15,-5 4 0-15,1-2 0 0,0 4 0 0,-3-3 0 16,-1 5 0-16,-3 1 0 0,-3 1 0 0,2 2 0 16,-2 0 0-16,-1 3 0 0,1 3 0 0,-3 3 0 0,3-3 0 15,-5 4 0-15,5-1 0 0,-2 2 0 16,1-1 0-16,1 3 0 0,-2 1 0 0,-2-4 0 16,2-1 0-16,0 0 0 0,2-4 0 0,-3 2 0 15,3-1 0-15,-2-2 0 0,1 0 0 0,1-4 0 16,0 1 0-16,1-5 0 0,0 3 0 0,3-3 0 15,-1 0 0-15,6-3 0 0,-5 0 0 0,3-2 0 16,2 0 0-16,-1-1 0 0,1 1 0 0,-2 3 0 16,1-1 0-16,-2-1 0 0,1 4 0 0,-6 2 0 15,5 1 0-15,-3 1 0 0,0 1 0 0,-1 0 0 16,2 0 0-16,-4 2 0 0,2 0 0 0,-2 1 0 16,2-2 0-16,-2 1 0 0,1 1 0 0,1-1 0 15,-1 0 0-15,2 1 0 0,-1-1 0 0,0-3 0 16,0-2 0-16,-3 1 0 0,2 0 0 0,-6 0 0 15,-5 1 0-15,13-3 0 0,-9 1 0 0,2-1 0 16,-1-1 0-16,-2-1-1366 0,1-1-1478 0,-4 6 654 16</inkml:trace>
  <inkml:trace contextRef="#ctx0" brushRef="#br0" timeOffset="17716.29">1510 15755 433 0,'-1'-9'524'16,"1"2"5"-16,0-1-7 0,-3 2-16 0,3 0-36 16,-1 2-47-16,1 1-28 0,0 3-13 0,0 0-16 15,0 0-11-15,5 14-20 0,-2 1-15 0,1 3-27 16,-3 0-8-16,0 3-25 0,3 6-13 0,0-4-19 16,-1 5-23-16,0-3-19 0,1-6-19 0,0 1-15 15,1-2-11-15,3 0-18 0,0 0-9 0,-1-9-19 16,2 7-7-16,0-9-41 0,0-1-47 0,0-2 0 15,1-2 0-15,1-3 0 0,1 0 0 0,4-8 0 16,0 1 0-16,-1-3 0 0,-2-2 0 0,1-3 0 16,-4 0 0-16,3 0 0 0,1-8 0 0,-5 7 0 15,3 1 0-15,-2 2 0 0,-4 4 0 0,-1 0 0 16,2 4 0-16,-1 0 0 0,-1 2 0 0,0-1 0 16,0 5 0-16,-5 0 0 0,11 8 0 0,-5-4 0 15,-1 3 0-15,0 3 0 0,0-1 0 16,1 1 0-16,-3 0 0 0,4-1 0 0,-4 2 0 0,1-1 0 15,1-2 0-15,-2 1 0 0,1-5 0 0,1 1 0 16,0 0 0-16,-4 1 0 0,4-5 0 0,-5-1 0 16,9-1 0-16,-9 1 0 0,12-7 0 0,-6 3 0 15,3-3 0-15,-1 0 0 0,6-5 0 0,-5 2 0 16,0-2 0-16,1 2 0 0,2-1 0 0,-5 3 0 16,1 2 0-16,-2 3 0 0,1-1 0 0,-2 1 0 15,1 3 0-15,1 0 0 0,0 2 0 0,-2 2 0 16,0-1 0-16,2 4 0 0,-1 1 0 0,3-1 0 15,-2 0 0-15,-1 0 0 0,0 0 0 0,2 2 0 16,-3-4 0-16,-1 0 0 0,1 0 0 16,0-1 0-16,3-2 0 0,-3 1 0 0,-5-3 0 15,13-1 0-15,-13 1 0 0,18-6 0 0,-12 2 0 16,2-3 0-16,-3-2 0 0,4 1 0 0,-2 0 0 0,2-6 0 16,2 1 0-16,0 0 0 0,-3 3 0 0,-4 0 0 15,1 2 0-15,2 1 0 0,-4 2 0 16,2-1 0-16,-2 6 0 0,-3 0 0 0,0 0 0 0,15 1 0 15,-9 3 0-15,-1 2 0 0,3 1 0 16,-4-1 0-16,1 3 0 0,-1-4 0 0,2 6 0 16,2-4 0-16,-3-3 0 0,0 1 0 0,3 2 0 15,1-3 0-15,-3-2 0 0,6-1 0 0,-3-2 0 0,1-1 0 16,-1-3 0-16,0-1 0 0,-3-3-26 0,-2-3-723 16,0 0-487-16,-4-4-1339 0,0-3 592 0</inkml:trace>
  <inkml:trace contextRef="#ctx0" brushRef="#br0" timeOffset="17835.54">2328 15522 100 0,'-13'-6'570'0,"0"2"-24"0,-1 3 16 0,4-2 21 15,1-3-1-15,2 4-48 0,7 2-58 0,-8-2-48 16,8 2-73-16,0 0-93 0,0 0-106 0,0 0-142 16,-5-4-166-16,5 4-226 0</inkml:trace>
  <inkml:trace contextRef="#ctx0" brushRef="#br0" timeOffset="17983.5">1593 15475 4865 0,'-27'-5'271'0,"12"3"-118"0,1-1-2 16,5 2 24-16,3 1 3 0,6 0-30 0,-5-3-30 16,5 3-30-16,0 0-33 0,25 0-55 0,-6 2-73 15,-1 0-81-15,4 2-115 0,-2 0-149 0,8 5-464 16,-2-4-955-16,-6 1 423 0</inkml:trace>
  <inkml:trace contextRef="#ctx0" brushRef="#br0" timeOffset="18235.18">2699 15491 6783 0,'3'-17'301'0,"0"4"-22"15,0 2 72-15,-1 0 47 0,1 2-319 0,-1 5-79 0,1-2 0 16,-2 4 0-16,-1 2 0 0,0 0 0 0,0 0 0 16,9 19 0-16,-4-1 0 0,-2 1 0 0,-1 8 0 15,2 4 0-15,0 1 0 0,-3 1 0 0,3 2 0 16,-4-1 0-16,-2-2 0 0,4 2 0 0,-2-4 0 16,1-4 0-16,2-1 0 0,-3 2 0 15,0-11 0-15,0-3-39 0,0-5-576 0,-4-1-642 16,4-3-1360-16,0-4 601 0</inkml:trace>
  <inkml:trace contextRef="#ctx0" brushRef="#br0" timeOffset="19033.32">2609 15732 4964 0,'-11'-12'459'0,"2"4"-142"16,1 1 6-16,-2 0 25 0,6 3 13 0,0 0-53 16,3 0-48-16,1-1-52 0,0 5-29 0,14-2-16 15,-4 0-16-15,13-2-11 0,4 3-118 0,4-3-18 16,-4 1 0-16,3 0 0 0,1 0 0 0,-3-5 0 0,0 4 0 15,-7 0 0-15,-1-3-131 0,-7 2-12 16,0 0-10-16,-1-1 12 0,-1-2 14 0,3-2 11 16,-8 1 12-16,3 2 12 0,-1-1 13 0,-3 2 27 15,2-1 27-15,-4 2 33 0,2 2 16 0,-1-2 13 16,-3 1 9-16,1 2-1 0,-2 2 21 0,0 0 28 0,0 0 5 16,6 9 16-16,-4-3 6 0,-2 4 6 0,4-1 3 15,-3 4 3-15,2-1-15 0,1 3-118 16,1 1 0-16,3 0 0 0,-2-1 0 0,2-3 0 15,2 3 0-15,-1-6 0 0,5 0 0 0,1-1 0 16,4-2 0-16,-1-2 0 0,3-3 0 0,6-2 0 16,-6-3 0-16,1 1 0 0,-3-2 0 0,11-3 0 0,-11 1 0 15,4-6 0-15,-4 2 0 0,5-6 0 0,-3-1 0 16,-5-2 0-16,-2 5 0 0,3-6 0 16,-8 4 0-16,1 3 0 0,-2 2 0 0,-3 2 0 15,-4-2 0-15,2 2 0 0,-3 6 0 0,1-3 0 16,-5 5 0-16,0 0 0 0,4 2 0 0,-15 8 0 15,5-2 0-15,-3 8 0 0,2-2 0 0,-2 3 0 16,2 2 0-16,3 1 0 0,-1-1 0 0,2 1 0 16,1-3 0-16,2-1 0 0,0-1 0 0,3-1 0 15,1-2 0-15,1-5 0 0,4 1 0 0,0-4 0 16,2-2 0-16,-1 0 0 0,-6 0 0 0,14-6 0 16,-6-1 0-16,0 0 0 0,-1-4 0 0,2 3 0 15,-2-3 0-15,-1 3 0 0,-2-4 0 0,6 2 0 16,-5 2 0-16,-1 3 0 0,0-1 0 0,-2 1 0 15,5 2 0-15,-3 1 0 0,-2 1 0 0,-2 1 0 16,9 4 0-16,-4 0 0 0,2 2 0 0,-2-2 0 16,-1 3 0-16,3 1 0 0,1-2 0 0,1 2 0 0,1 0 0 15,0-3 0-15,2 1 0 0,1-2 0 16,1-2 0-16,3-2 0 0,0-2 0 0,2-4 0 16,-1 0 0-16,1 1 0 0,-1-7 0 0,-1 1 0 15,1-1 0-15,2-3 0 0,-1-5 0 0,2 1 0 16,-4-5 0-16,-2-1 0 0,-2-5 0 0,-1-1 0 15,1-3 0-15,0-13 0 0,-2 3 0 0,-3-3 0 0,-4 13 0 16,0 2 0-16,-4 1 0 0,-4 6 0 16,0 7 0-16,4 7 0 0,-5 0 0 0,1 4 0 15,-1 5 0-15,-4 4 0 0,4 6 0 0,-5 7 0 16,-2 9 0-16,1 6 0 0,0 2 0 0,1 16 0 16,3-1 0-16,2 1 0 0,6-1 0 0,1-12 0 0,4-2 0 15,0 3 0-15,1-4 0 0,6-1 0 16,3-5 0-16,-1-2 0 0,-1-3 0 0,0-11 0 15,-1-1 0-15,6-7 0 0,-6-2 0 0,1-2 0 16,-5-5 0-16,7-3 0 0,-9-2-266 0,1-6-454 16,-7 0-482-16,3-12-1300 0,-3 1 576 0</inkml:trace>
  <inkml:trace contextRef="#ctx0" brushRef="#br0" timeOffset="19166.97">3440 15146 4800 0,'-41'-3'214'0,"3"3"-150"0,10 0-13 15,7 1 31-15,2 1 21 0,9 2-20 0,2 2-15 16,3 0-29-16,4 1-73 0,5 5-120 0,2-1-208 16,10 2-464-16,10 2-894 0,2 2 395 0</inkml:trace>
  <inkml:trace contextRef="#ctx0" brushRef="#br0" timeOffset="20584.8">4328 15393 5327 0,'4'-24'365'0,"-3"5"-153"0,3 3 35 16,-1 6 66-16,-1-1 37 0,1 2-14 0,-3 1-41 16,0 3-53-16,-3 3-41 0,3 2-3 0,0 0-93 15,-13 11-105-15,6-2 0 0,-5 9 0 0,2 7 0 16,-4-1 0-16,2 4 0 0,-2 1 0 0,2 0 0 15,0-1 0-15,6-2 0 0,2 0 0 0,4 2 0 0,1-10 0 16,4 1 0-16,4-2 0 0,0-3 0 16,1-2 0-16,3-2 0 0,4-5 0 0,-1-1 0 15,6-1 0-15,-1-3 0 0,-1-5 0 16,-3 0 0-16,-1-5 0 0,0 1 0 0,-2-4 0 0,2-8 0 0,0 1 0 16,-4-3 0-16,1-1 0 0,-4 1 0 15,-4 5 0-15,-1 3 0 0,0 4 0 0,1 1 0 16,-4 3 0-16,-1 1 0 0,0 2 0 0,0 4 0 15,0 0 0-15,0 0 0 0,-11 16 0 0,7-5 0 16,1 1 0-16,2 0 0 0,1 5 0 0,-2-1 0 0,4 3 0 16,-1-2 0-16,2-1 0 0,3-2 0 15,3-3 0-15,-1 0 0 0,-2-2 0 0,7-2 0 16,-4-1 0-16,3-5 0 0,-1 1 0 0,-2-3 0 16,-1 0 0-16,-1 0 0 0,0-4 0 0,-2-1 0 15,-3-3 0-15,0-2 0 0,-2-2 0 0,-2-3 0 16,-2-1 0-16,1-1 0 0,-4-1 0 0,1 1 0 15,0 1 0-15,-2 0 0 0,-1 6 0 0,4 2 0 16,0 0 0-16,1 3 0 0,0 1 0 0,3-1 0 16,-2 3 0-16,2 1 0 0,1 2 0 0,0 0 0 15,0 0 0-15,0 0 0 0,10-2 0 0,-1 4 0 0,4-2 0 16,-3 1 0-16,3-1 0 0,1 1 0 0,-1 0 0 16,7 1 0-16,-2 0 0 0,-4 0 0 0,3 3 0 15,-5 0 0-15,0-1 0 0,-1 3 0 16,0 0 0-16,-2 1 0 0,2 4 0 0,-7-1 0 0,1 2 0 15,-1-2 0-15,-1 2 0 0,0 4 0 0,-3-1 0 16,0-1 0-16,-1-3 0 0,1-1 0 0,-1-1 0 16,1 1 0-16,0-6 0 0,-1 2 0 0,2 1 0 15,0-6 0-15,-2 2 0 0,1-4 0 16,0 0 0-16,9 0 0 0,-3-5 0 0,4 0 0 0,-2-2 0 16,5-5 0-16,0 1 0 0,6-8 0 0,0 2 0 15,0-1 0-15,0 6 0 0,-1-4 0 0,0 2 0 16,-5 4 0-16,-3 3 0 0,2 3 0 15,-3-4 0-15,1 7 0 0,-4-1 0 0,2 1 0 16,0 2 0-16,-3 1 0 0,2 3 0 0,0 2 0 0,-1 1 0 16,0 2 0-16,2 1 0 0,-2-2 0 0,2 2 0 15,4 0 0-15,-2-2 0 0,4 1 0 0,2-1 0 16,0-2 0-16,0-1 0 0,1-3 0 0,2-1 0 16,-2-1 0-16,-3-1 0 0,0-5 0 0,0 3 0 15,0-4 0-15,1-3 0 0,-3 2 0 0,-2 0 0 16,3-7 0-16,-3 0 0 0,4-3 0 0,-5-1 0 15,-1 0 0-15,2 3 0 0,-1 0 0 0,-4-2 0 16,-1 5 0-16,0 0 0 0,-4 2 0 16,0 4 0-16,-3 0 0 0,2 2 0 0,-4 3 0 0,5 1 0 15,-18 10 0-15,9-1 0 0,-3 4 0 0,-7 5 0 16,0 0 0-16,6-2 0 0,-1 7 0 0,-2-1 0 16,7-7 0-16,1 3 0 0,1-1 0 0,3-2 0 15,1-2 0-15,3-4 0 0,1-2 0 0,2-1 0 16,3-2 0-16,2-1 0 0,2-6 0 0,2 0 0 15,0-4 0-15,4-1 0 0,2-4 0 0,-3-1 0 16,5-8 0-16,1-2 0 0,-6-3 0 0,3-1 0 16,-2-5 0-16,0-13 0 0,1-2 0 0,-1-1 0 15,-4 0 0-15,0-2 0 0,-1 2 0 0,-6 13 0 16,-1 6 0-16,-3 2 0 0,2 11 0 0,-3 3 0 16,0 6 0-16,-3 3 0 0,-1 5 0 0,4-1 0 15,-14 16 0-15,4 3 0 0,0 7 0 0,-1 3 0 16,4 3 0-16,-3 3 0 0,2 13 0 0,4-2 0 15,3-13 0-15,5 0 0 0,-1-1 0 0,4-4 0 16,3-3 0-16,-1-2 0 0,-1-6 0 0,3-4 0 16,1-1 0-16,-2-5 0 0,6-1 0 0,-3-6 0 15,5 0 0-15,-5-2 0 0,1-5 0 0,-1-1 0 16,1-2 0-16,-4-1 0 0,3-4 0 0,2 1 0 16,-2-8 0-16,-3 5 0 0,2 2 0 0,-2 3 0 15,-2 2 0-15,0 2 0 0,-1 2 0 0,-2 2 0 16,0 3 0-16,-5 1 0 0,7 8 0 0,-6-3 0 15,1 7 0-15,-2-1 0 0,3 1 0 0,-6 4 0 16,3 1 0-16,0-1 0 0,3 0 0 0,-1-3 0 16,1-1 0-16,2 0 0 0,-1-1 0 0,1-5 0 15,0 1 0-15,4-2 0 0,0-4 0 0,-1-2 0 16,2 0 0-16,-1-4 0 0,-3-1 0 0,2-2 0 16,2-7-372-16,-3-1-123 0,-1-2-29 0,2-9-31 0,-2-1 6 15,-1-4-401-15,-2-2-1028 0,-2-2 455 16,-2 4 3931-16,-2-1-2593 0,1 3 108 0,-1 2 70 15,-2 8 59-15,0 4 60 0,1-1 79 0,0 4 61 16,-2 4 46-16,-3-2 28 0,4 3 11 0,1 2-13 16,0 0-23-16,-1 3-33 0,1 1-26 0,4 2-22 0,-10 2-30 15,6 3-58-15,-1 2-101 0,1 1-144 16,0 3-175-16,3-1-193 0,1 1-482 0,1 1-1044 16,3-1 462-16</inkml:trace>
  <inkml:trace contextRef="#ctx0" brushRef="#br0" timeOffset="20800.41">6070 15077 6200 0,'-6'-15'450'16,"-1"4"-63"-16,3 1 1 0,2 3-55 0,-2 2-21 16,3 1-191-16,1 4-121 0,0 0 0 0,0 0 0 0,4 25 0 15,-3-7 0-15,4 7 0 0,-1 4 0 16,0 2 0-16,-2 3 0 0,2 1 0 0,0 0 0 15,0 13 0-15,-3-12 0 0,-1-3 0 0,0-2 0 16,-1 0 0-16,1-6 0 0,-4-6 0 0,3-1 0 0,-2-4 0 16,-1-3-490-16,7-4-189 0,-7-2-492 15,0-2-1268-15,3 0 562 0</inkml:trace>
  <inkml:trace contextRef="#ctx0" brushRef="#br0" timeOffset="21599.87">5970 15385 295 0,'-10'-12'421'0,"1"1"34"0,1 4 38 0,1-1 44 15,-3 4 31-15,7-3 2 0,1 3-15 0,0-2-33 0,4 4-36 16,0-6-37-16,7 5-38 0,2-2-38 16,7 1-38-16,2 0-30 0,6-5-36 0,6 5-24 0,3-1-22 15,-1 0-27-15,0-1-14 0,1 4-19 0,-3-2-25 16,0-1-138-16,-5 0 0 0,-9 3 0 0,1-1 0 16,-3 1 0-16,-4-1 0 0,-4 3 0 0,1 0 0 15,-3 3 0-15,1 0 0 0,-5 0 0 16,-1 4 0-16,-1 1 0 0,-1 2 0 0,-3 2 0 0,-1 3 0 15,0 3 0-15,1 0 0 0,2-3 0 16,-2 3 0-16,3-2 0 0,-1 0 0 0,4-5 0 16,-1-1 0-16,5 1 0 0,3-2 0 0,0-1 0 15,1-5 0-15,3 1 0 0,1-4 0 0,7-1 0 0,-5-3 0 16,3-3 0-16,1 2 0 0,-1-3 0 0,-1-2 0 16,-2-3 0-16,1 1 0 0,2-6 0 0,2-2 0 15,-9 4 0-15,1-1 0 0,-1 4 0 16,-1 0 0-16,-5 4 0 0,-2 3 0 0,0 1 0 0,1 1 0 15,-2 0 0-15,-2 3 0 0,-1 1 0 0,0 0 0 16,0 0 0-16,-4 16 0 0,1-5 0 0,0-1 0 16,-1 2 0-16,-2 5 0 0,1-1 0 0,2-1 0 15,3 1 0-15,0-4 0 0,0-2 0 0,1 0 0 16,3 0 0-16,2-1 0 0,0-2 0 0,1 0 0 16,2-4 0-16,0-2 0 0,0 1 0 0,-1-2 0 15,3-3 0-15,-2 0 0 0,3-1 0 0,-3-1 0 16,0-2 0-16,-3 0 0 0,-2-4 0 15,0-1 0-15,-2 0 0 0,-2-1 0 0,-1-5 0 0,-1 7 0 16,-5-1 0-16,5-4 0 0,-5 5 0 0,3 2 0 16,-2-2 0-16,2 2 0 0,2 2 0 0,-1 0 0 15,2 0 0-15,2 2 0 0,2 1 0 0,-2-1 0 16,8-2 0-16,0 3 0 0,1-1 0 0,8 2 0 16,0-1 0-16,2 0 0 0,2 2 0 0,5 1 0 15,-5 2 0-15,-2 1 0 0,-1 0 0 0,2 1 0 16,-5 2 0-16,-3 1 0 0,0-2 0 0,-4 6 0 15,-2-2 0-15,0 4 0 0,-2 0 0 0,-1 3 0 0,-4 3 0 16,-2 0 0-16,0 0 0 0,-2-1 0 16,0-3 0-16,0 2 0 0,0-4 0 0,1-2 0 15,-1 1 0-15,0-6 0 0,-1 2 0 0,5-1 0 16,-3-4 0-16,2 0 0 0,1-2 0 0,0 0 0 0,0 0 0 16,4-13 0-16,3 5 0 0,0-3 0 0,2-4 0 15,4-2 0-15,2-3 0 0,1 0 0 16,3 0 0-16,0 1 0 0,-4 8 0 0,0-2 0 15,2 4 0-15,1 0 0 0,-5 5 0 0,-2 1 0 16,1 3 0-16,-1 2 0 0,-1 2 0 0,1 2 0 0,-5 3 0 16,4 4 0-16,-2 1 0 0,-4 4 0 15,0 0 0-15,-2 0 0 0,-1 0 0 0,-1 0 0 16,2-2 0-16,-4-4 0 0,-1 0 0 0,-3-1 0 16,-1-1 0-16,0-2-75 0,-3-1-450 0,0-3-69 0,0 2-81 15,-8-6-379-15,5-4-1141 0,-9 1 504 0</inkml:trace>
  <inkml:trace contextRef="#ctx0" brushRef="#br0" timeOffset="21732.93">6717 15095 4682 0,'-22'-25'364'0,"5"0"-128"0,2 3 37 0,6 6 43 16,-3 0-3-16,4 2-35 0,5 2-48 0,-1 4-36 16,2 0-41-16,-1 3-40 0,2 3-70 15,1 2-102-15,0 0-129 0,0 0-163 0,4 15-206 0,0-10-450 16,1 6-1091-16,2-2 483 0</inkml:trace>
  <inkml:trace contextRef="#ctx0" brushRef="#br0" timeOffset="22153.06">7697 15301 4966 0,'2'-11'189'0,"0"0"-118"0,2 1 33 16,-3 0 90-16,2 1 57 0,-2 1-54 0,-1 0-41 0,0 0-38 16,-3 2-19-16,2 3-13 0,-2-2-10 15,-1 2-3-15,1 1-11 0,3 2-6 0,-16 1-7 16,7 3-5-16,-1 1 1 0,-3 1-10 0,1 0-2 16,-4 3-8-16,1 1 0 0,0 1-2 0,-2 1 1 15,3 0 3-15,2 1 6 0,2-1 3 0,8 0 10 16,-1 0 2-16,6-1 2 0,0 0-4 0,6-3 2 15,4 3-4-15,5-4 4 0,0 3 3 0,0-4-2 16,1 1-1-16,-1-2 6 0,1-1-8 0,-1 2 19 0,-3-4-8 16,-2 1 3-16,-3 1-8 0,-2-1 1 15,-2 0 7-15,-2 0 9 0,1 1 8 0,-5 1-54 16,-1 0-23-16,-7 1 0 0,2 0 0 0,-6 1 0 16,0-1 0-16,-4 1 0 0,-3 1 0 0,-6-1 0 15,5-2 0-15,0 3 0 0,-8-3 0 0,1 3 0 0,-1-4 0 16,6-1 0-16,0-1 0 0,2-1 0 0,7-1 0 15,-5-1 0-15,6-1 0 0,0 0-352 16,1-3-295-16,4-3-552 0,5 2-1299 0,2-3 575 16</inkml:trace>
  <inkml:trace contextRef="#ctx0" brushRef="#br0" timeOffset="22284.3">7766 15359 156 0,'6'-4'547'0,"3"3"3"0,-5-1 30 16,1 0 39-16,-1-1 29 0,0 1-17 0,-4 2-54 0,8 0-66 15,-8 0-47-15,0 0-42 0,0 0-79 0,6 5-115 16,-7 2-155-16,-4-2-196 0,-3 3-226 0,0 1-631 16,-1-2-1061-16,0 4 470 0</inkml:trace>
  <inkml:trace contextRef="#ctx0" brushRef="#br0" timeOffset="23869.12">7919 16220 45 0,'-39'33'140'0,"3"3"-8"0,4 4-24 0,1 1-4 16,3 1-10-16,5 3-12 0,4 0-10 15,7 0-5-15,7 1 9 0,1-2-17 0,3-7-15 16,6 11 1-16,4-1-9 0,7 0-11 0,-1-4-1 0,1-11-17 16,9 13 12-16,-1-5-6 0,2-11-2 0,4 7-19 15,-1-11-10-15,-1-4-13 0,13 7-6 0,-7-12 10 16,6-2-15-16,7 0 14 0,-7-8 6 0,11 2 6 16,1-2 31-16,-12-9 18 0,13 3 20 0,0-6 20 15,-15-1 18-15,16-4 4 0,-4 0 11 16,1-4 1-16,-4-3 0 0,-10 3-12 0,9-9-6 0,-11 7-7 15,8-8-9-15,-15 2-6 0,0 0-7 0,8-14-2 16,-14 11-5-16,-3-4-4 0,-1-3 1 16,-3 1 3-16,-1-14 1 0,-6 13 0 0,-3-16-6 15,-4 1 3-15,-3-3-4 0,-5 4-4 0,-5-4-2 16,-6 0-1-16,-5-3-8 0,-7 6-4 0,-3 0 3 16,-9 2-6-16,-3 4-3 0,-7 9-4 0,-2 3-3 0,-1 6-13 15,-4 5-25-15,1 6-25 0,-4 3-20 16,5 6-51-16,2 2-66 0,-4 3-231 0,9 7-450 0,12-3 200 15</inkml:trace>
  <inkml:trace contextRef="#ctx0" brushRef="#br0" timeOffset="24534.27">11302 16163 106 0,'-60'7'248'15,"1"12"-16"-15,7 3-19 0,2 1-38 0,7 10-12 16,-1 6-17-16,2 3-17 0,5 4-14 0,5 4-12 16,10 4-13-16,-1-1-8 0,8 5-6 0,7 0-11 15,11 2-4-15,2 25-8 0,1-31-6 0,11-1 0 0,6 4-8 16,6-6 22-16,15 22-5 0,-10-28-9 15,7 0-8-15,3 1-45 0,7-6-7 0,-4-4-31 16,8-6-27-16,0 4-33 0,4-9-30 0,-1-6-16 16,1-5-32-16,-6-2-100 0,0-2-305 0,4-8 136 15</inkml:trace>
  <inkml:trace contextRef="#ctx0" brushRef="#br0" timeOffset="24700">12438 17180 64 0,'46'-42'138'0,"-1"-3"-15"0,-12-3 0 16,26-19 4-16,-26 14 7 0,7-20-10 0,-16 19-1 15,-5-4-10-15,2-22 0 0,-16 19-9 0,-8 2-4 16,2 0-13-16,-8 0-7 0,-5 3-8 0,-4 3-6 16,-11-1-10-16,-2 6-8 0,-11 5-10 0,-8 6-24 15,-9 15-9-15,-2 5-22 0,-31 4-33 0,28 8-54 16,-29 10-177-16,-1 10-303 0,36 3 135 0</inkml:trace>
  <inkml:trace contextRef="#ctx0" brushRef="#br0" timeOffset="25966.47">13655 17342 64 0,'-4'-1'532'16,"4"1"30"-16,-6-2 27 0,6 2 11 0,-3-2-16 15,3 2-18-15,0 0-17 0,9-7-17 0,1 3-21 16,3-1-28-16,6-2-32 0,9 0-26 0,7 1-37 15,1-1-28-15,16-1-32 0,-12 5-30 0,-2-3-27 16,2 3-173-16,-1 0-98 0,-2 0 0 0,-1 3 0 16,-8-1 0-16,-5 0 0 0,-6-4 0 0,-4 5 0 15,-3 0 0-15,-4 0 0 0,1-1 0 0,-7 1 0 16,2-1 0-16,-2 1 0 0,0 0 0 0,-34 2 0 16,12-1 0-16,-9-2 0 0,-6 3 0 0,0 2 0 15,-2 0 0-15,-15-3 0 0,3 3 0 0,11-1 0 16,1 2 0-16,0-3 0 0,5 2 0 0,-2 0 0 15,9 0 0-15,5-1 0 0,7-2 0 0,4 1 0 16,4-1 0-16,1 2 0 0,3-2 0 0,3-1 0 16,0 0 0-16,23 0 0 0,-1-2 0 0,10 2 0 15,4-3 0-15,16 0 0 0,-2 1 0 0,1 0 0 16,5-1 0-16,-2 3 0 0,-14 0 0 0,13-3 0 16,-16 3 0-16,-1-6-589 0,0-1-678 0,0 2-1374 15,1-2 608-15</inkml:trace>
  <inkml:trace contextRef="#ctx0" brushRef="#br0" timeOffset="26816.95">15442 16058 50 0,'-27'-2'136'0,"4"3"-4"0,1 0-11 0,-6 3-12 15,-1 3-1-15,9 0-3 0,-7 4-10 0,2 0 7 16,-3 3-6-16,1 4-2 0,3 2-12 0,-2 0-9 16,6 5 0-16,-2-1-10 0,5 2-2 0,-1 6-2 15,4-4-9-15,0 7-5 0,0 9-7 16,-2-1-3-16,7-8-4 0,-1-2-2 0,3 13-2 0,2-11-3 15,4 0-3-15,1 2-4 0,5 11-3 0,-4-16-7 16,6 3 2-16,0 0-4 0,3-2-4 16,2 1-16-16,3-3-2 0,6 14 4 0,-5-13-7 15,5-4 2-15,-2 1-1 0,5-2 4 0,3-4-13 16,-3 0 4-16,3-4 24 0,4 0 10 0,-2-6-8 0,3 2 0 16,0-2 13-16,0-2-9 0,0-3 9 0,3-3-18 15,-1 1 23-15,-1-2-6 0,3-2 11 16,-3-3 6-16,3 0 15 0,-3-3 0 0,0-1 11 0,-1-1 11 15,-1-2 7-15,-2-2 0 0,2-3 3 16,1-1-7-16,-3-1-2 0,-4-3-6 0,6-2-6 16,-6-4 0-16,-1-3 0 0,-2-1-6 0,1 0 3 0,-5-3-1 15,10-14 2-15,-9 14-8 0,2-12 3 0,-7 10 0 16,2-15 1-16,1 4-3 0,-5-2 2 0,-5 1 5 16,-1 9-2-16,-2 1-1 0,-4 0 8 15,-2-2 1-15,-3 4 3 0,-2-1 4 0,-4 2-11 16,-2 0 7-16,-6 1-8 0,-5 2 7 0,-8-9-5 15,-8 2-3-15,-2 1 1 0,1 3-9 0,-6 4-6 16,-6 0 5-16,2 1-7 0,-5 2 12 0,2 3-31 0,-2-1 6 16,19 8-5-16,-9-5-14 0,11 8-27 0,5 1-31 15,3 1-41-15,4 3-59 0,5 3-79 0,5-2-93 16,7 1-255-16,2 0-624 0,4 5 277 16</inkml:trace>
  <inkml:trace contextRef="#ctx0" brushRef="#br0" timeOffset="26966.6">16139 16425 84 0,'3'6'479'15,"-2"0"8"-15,1-2 0 0,-2-4-39 0,-7 3-42 16,-1-3-75-16,8 0-105 0,-24 0-176 0,4-4-281 16,-1 4-231-16,-7-1-499 0,0 0 221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5:11.776"/>
    </inkml:context>
    <inkml:brush xml:id="br0">
      <inkml:brushProperty name="width" value="0.05292" units="cm"/>
      <inkml:brushProperty name="height" value="0.05292" units="cm"/>
      <inkml:brushProperty name="color" value="#7030A0"/>
    </inkml:brush>
  </inkml:definitions>
  <inkml:trace contextRef="#ctx0" brushRef="#br0">3118 3017 81 0,'0'0'429'0,"-4"-9"6"0,1 4-10 15,3 0-4-15,-1 1-11 0,0-1-16 0,1 5-20 16,-3-5-15-16,2 1-21 0,1 4-23 0,1-5-23 16,-1 5-27-16,0 0-31 0,0 0-19 0,0 0-16 15,0 0-13-15,0 0-9 0,-1 17 1 0,0-7-18 16,1 1-15-16,0 4-15 0,-3-2-15 0,3 4-12 16,1 1-9-16,-1 0-2 0,0-1-6 0,3-1-13 0,0-3-8 15,0-1 6-15,1-4 3 0,1 1-2 16,3-2 1-16,1-3 25 0,1-1 2 0,3-2 1 15,-1-2-2-15,-1-2 0 0,4-3-4 0,2-2 7 16,-7 1-4-16,4-3-19 0,3 0 0 0,-4-6 0 16,1 5-1-16,-4 1-74 0,0 0-4 0,-1-2 0 15,-1 2 0-15,-1-1 0 0,1 5 0 0,-4 1 0 16,0 1 0-16,-1-1 0 0,-1 0 0 0,-2 5 0 16,5 0 0-16,-5 0 0 0,0 0 0 0,5 7 0 15,-4-3 0-15,1 1 0 0,0 1 0 0,2 0 0 16,-1 1 0-16,2-1 0 0,-2-3 0 0,3 4 0 15,0-3 0-15,-2 2 0 0,1 1 0 0,1-4 0 16,-2-1 0-16,0 2 0 0,1-3 0 0,0-1 0 16,-2 2 0-16,-3-2 0 0,10 2 0 0,-10-2 0 15,10-4 0-15,-2 2 0 0,-3-2 0 0,-1 2 0 16,6-2 0-16,-1-2 0 0,3 4 0 0,-4-1 0 16,-2 0 0-16,1-2 0 0,-4 2-137 0,2 2-194 15,-5 1-115-15,0 0-169 0,9-1-496 0,-9 1-1203 16,0 0 533-16</inkml:trace>
  <inkml:trace contextRef="#ctx0" brushRef="#br0" timeOffset="849.3">3603 3084 225 0,'-2'-4'511'16,"2"4"11"-16,0 0-1 0,0 0-10 0,0 0-20 15,0-4-27-15,0 4-23 0,0 0-26 0,0 0-32 16,0 0-29-16,0 0-37 0,0 0-30 0,0 0-20 16,0 0-44-16,0 0-17 0,14 0-23 0,-14 0-20 15,0 0-11-15,11 2-19 0,-4 1-7 0,-2 1-13 16,1-2-14-16,2 0-13 0,-2 1-1 0,6-1-9 16,-7-1-5-16,4 3-11 0,-4-1-6 0,4-2 2 15,-2-2-7-15,0 3-12 0,1-4 3 0,-2-4-4 16,2 6-8-16,1-1 2 0,-3 0 3 0,2 0-11 15,2-3-6-15,-2 1 8 0,-3 1-3 0,1-2-3 16,-1 1-7-16,-1 1 3 0,0 1 0 0,-4 1-5 16,10-1-7-16,-9-2-2 0,3 0-4 0,-4 3-4 15,0 0 12-15,0 0 0 0,9 8-9 16,-6-6-5-16,-1 1 9 0,1 3 0 0,-2-1-3 0,4-1 1 16,-3 4 3-16,0-4 8 0,2 2-16 0,-1-2 4 15,-1 1 11-15,2-2 4 0,1 0-3 0,0-1-3 16,0 0 10-16,3 0 14 0,-8-2-6 0,17-3 10 15,-10 1 13-15,1-2-1 0,-3 2-43 16,7-2-2-16,-4-3 0 0,0 2 0 0,2 0 0 0,-1-2 0 16,-2 1 0-16,0-2 0 0,0 4 0 0,2 0 0 15,-4 0 0-15,0-2 0 0,0 2-46 0,-5 4-244 16,7-3-132-16,-7 3-171 0,0 0-547 0,0 0-1235 16,0 0 546-16</inkml:trace>
  <inkml:trace contextRef="#ctx0" brushRef="#br0" timeOffset="1699.75">4159 3099 211 0,'-7'-5'521'15,"7"5"10"-15,0 0 5 0,-5 0-11 0,5 0-15 16,0 0-25-16,0 0-28 0,0 0-32 0,-8-1-28 16,8 1-36-16,0 0-27 0,0 0-23 0,0 0-40 15,-1 6-24-15,1-6-11 0,0 6-17 0,0-2-19 16,0-4-18-16,1 10-8 0,3-5-26 0,1 0-14 15,0 4-17-15,1-5-9 0,1 2-5 0,4-2-18 16,-3 2-2-16,1-2-9 0,5-2 0 0,-1-1-12 16,-2 0-7-16,5 0-40 0,-4-4-15 0,1-1 0 15,1 2 0-15,4-3 0 0,-4-1 0 0,4-1 0 16,-5-1 0-16,1 1 0 0,-4-1 0 0,-1 2 0 16,1-1 0-16,-2 2 0 0,1 0 0 0,-4 2 0 15,1-1 0-15,-2 3 0 0,1-4 0 0,-5 5 0 16,0 0 0-16,11 4 0 0,-8-1 0 0,4 0 0 15,-7-3 0-15,7 3 0 0,-1-1 0 0,-1 4 0 16,1-2 0-16,-1 1 0 0,4 0 0 0,0-1 0 16,0-1 0-16,1 1 0 0,3-1 0 0,-4-1 0 15,5-2 0-15,-1-1 0 0,-3 1 0 0,3-2 0 16,-3 0 0-16,1-1 0 0,0-1 0 0,0 0 0 16,-1 0 0-16,2 1 0 0,-4-3 0 0,2-2 0 15,-5 7 0-15,1-2 0 0,2-1 0 0,-4 2 0 16,2-2 0-16,-2 3 0 0,-4 1 0 0,6-3 0 15,-6 3 0-15,7-1 0 0,-7 1 0 0,0 0 0 16,10 1-71-16,-10-1-13 0,6 3-30 0,-6-3-45 16,8 5-61-16,0-3-84 0,-3 2-102 0,0-3-124 15,-5-1-521-15,12 2-1138 0,-12-2 503 0</inkml:trace>
  <inkml:trace contextRef="#ctx0" brushRef="#br0" timeOffset="1833.22">5114 3147 4693 0,'0'0'356'0,"0"0"-182"0,-14-10 5 16,9 5-20-16,4 2-50 0,-6-2-72 0,2 1-116 15,1 1-177-15,0-3-226 0,4 6-333 0,0 0-884 16,-2-11 392-16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08:14.162"/>
    </inkml:context>
    <inkml:brush xml:id="br0">
      <inkml:brushProperty name="width" value="0.05292" units="cm"/>
      <inkml:brushProperty name="height" value="0.05292" units="cm"/>
      <inkml:brushProperty name="color" value="#00B050"/>
    </inkml:brush>
  </inkml:definitions>
  <inkml:trace contextRef="#ctx0" brushRef="#br0">2751 5308 526 0,'-2'-10'533'0,"-1"2"22"0,-1 3 7 0,4-2-16 16,-4 1-19-16,0 1-18 0,4 0-21 0,-1 3-18 15,-1-2-42-15,2 4-38 0,-3-4-38 0,3 4-35 16,0 0-33-16,0 0-10 0,0 0-13 0,-1 14-19 15,-2-5-18-15,3 4-15 0,0 5-18 0,3 4-13 16,-2-1-53-16,5 4-125 0,-3 0 0 0,2 1 0 16,0-6 0-16,0 5 0 0,3-9 0 0,-2 1 0 15,2-2 0-15,-4-5 0 0,6-2 0 0,-1-3 0 16,4-1 0-16,6-2 0 0,10-10 0 0,5-2 0 16,1-7 0-16,19-9 0 0,-4-3 0 0,33-19 0 15,-9-7 0-15,-1-2 0 0,4 2 0 0,-2-8 0 0,4-4 0 16,-5 0 0-16,2 4 0 0,-8 1 0 15,-20 23 0-15,1 0 0 0,-5 4 0 0,6 5 0 16,-4 0 0-16,-1 5 0 0,-3 0 0 0,-14 10 0 16,-1 1 0-16,-9 3 0 0,-5 5 0 0,-3 3 0 15,-1-6 0-15,-1 5 0 0,-3 3 0 0,1 0 0 16,-2-2 0-16,0 1 0 0,-4 2 0 0,0 0 0 16,6 0 0-16,-6 0 0 0,0 7 0 0,-1 1 0 15,1-1 0-15,-1 2 0 0,1 2 0 0,0 7 0 16,5-1-1366-16,-4 1-1478 0,0 9 654 0</inkml:trace>
  <inkml:trace contextRef="#ctx0" brushRef="#br0" timeOffset="3516.38">11339 5029 320 0,'-11'-14'390'0,"-1"-1"20"0,6 5 7 15,-2-1-1-15,-1 2-10 0,4 0 0 0,-4 2-8 16,7 2-4-16,-1 0-19 0,-1 0-15 0,3 1-21 16,-3 1-17-16,4-1-17 0,0 4-14 0,-4-3-17 15,4 3-18-15,-4-2-19 0,4 2 9 0,0 0 7 16,0 0-4-16,3 20-4 0,-3-9-9 0,1 5-16 0,3 4-6 15,0-3-15-15,0 9-186 0,0-8-13 16,1 6 0-16,-4-4 0 0,4-1 0 0,0 7 0 16,-1-9 0-16,2-1 0 0,-3 0 0 0,5-1 0 0,-1-3 0 15,2-1 0-15,2-6 0 0,1 0 0 0,6-3 0 16,12-4 0-16,5-8 0 0,19-4 0 0,0-7 0 16,4-5 0-16,22-12 0 0,-1-1 0 0,-2-2 0 15,3-8 0-15,-2-5 0 0,-2-1 0 0,4-3 0 16,-2 3 0-16,-3 3 0 0,-21 18 0 0,-5 3 0 15,-5-4 0-15,-2 8 0 0,-11 9 0 0,-3 3 0 16,-6-1 0-16,-5 5 0 0,-6 5 0 0,2 1 0 16,-4-1 0-16,-3 5 0 0,-2-2 0 0,1 0 0 15,0 2 0-15,-5 1 0 0,0 0 0 0,7 6 0 16,-6 2 0-16,-1-3 0 0,0 5 0 0,1 1 0 16,-1 0 0-16,-1-1 0 0,2 0 0 0,-2 1 0 15,1 1 0-15,3-2 0 0,-3 0 0 0,0-1 0 16,0 4 0-16,2-3 0 0,-8 5 0 0,3 4 0 15,1-2-1366-15,-6-2-1478 0,-1 0 654 0</inkml:trace>
  <inkml:trace contextRef="#ctx0" brushRef="#br0" timeOffset="5649.61">8130 4680 326 0,'-14'13'413'0,"0"-2"29"16,0 0 8-16,-3-2 2 0,2 1-10 0,4-4-8 15,-5 1-9-15,2-3-20 0,4-3-19 0,-2-2-19 16,1 0-20-16,2-3-9 0,5-1-26 0,-5-5-13 0,4-8-30 15,5-11-29-15,4-3-6 0,2-3-32 0,11-21-21 16,15-22-4-16,0-1-23 0,11 2-21 16,3-6-6-16,8-3-26 0,10-1 0 0,8-4-8 15,1 9 0-15,8-2 7 0,1 4-9 0,7 9-34 0,5 0-57 16,0 6 0-16,2 4 0 0,-1 10 0 0,8 3 0 16,-6 2 0-16,-11 6 0 0,-4 0 0 15,-25 15 0-15,-6 3 0 0,1-1 0 0,-5 2 0 16,-17 10 0-16,-4-3 0 0,-2 3 0 0,-10 6 0 0,-2-4 0 15,-2 1 0-15,-5 1 0 0,-4-1 0 0,-1 2 0 16,-1-1 0-16,-4 1 0 0,-8 1 0 16,0-2 0-16,-7 1 0 0,-7-1 0 0,-1 1 0 0,-3 3 0 15,2-2 0-15,0 3 0 0,-2 2-14 0,0 0-29 16,4 2-3-16,0 0 9 0,8 1 10 0,5-3 5 16,0 2-9-16,4-1 21 0,1-2 3 0,3 2-3 15,-2-1 12-15,8 0 14 0,-4 3 5 16,4-3 24-16,0 0 5 0,0 0 2 0,27 2 9 15,-5 1-61-15,5 0 0 0,2-2 0 0,-1 3 0 0,0-3 0 16,-1 3 0-16,-4 1 0 0,5-1 0 0,-7 1 0 16,-3 3 0-16,-3-1 0 0,1 5 0 0,-1 2 0 15,-1-1 0-15,-5 1 0 0,-2 3 0 0,-2 0 0 16,-3 2 0-16,-4 0 0 0,-3 7 0 0,4 1 0 16,-5-3 0-16,0 0 0 0,0 3 0 0,-2-5 0 15,-2 3 0-15,1-6 0 0,3-1 0 0,-6 1 0 16,1 3 0-16,3-4 0 0,-1-2-214 0,2 0-348 15,3-2-101-15,-1-3-463 0,2-4-1219 0,3 1 540 16</inkml:trace>
  <inkml:trace contextRef="#ctx0" brushRef="#br0" timeOffset="7098.76">10265 2644 403 0,'-3'-2'426'0,"3"2"-21"0,0-6 16 0,0 6 1 15,-4-5-13-15,4 5-9 0,0 0-18 16,-3-4-18-16,3 4-29 0,-1-2-27 0,1 2-21 16,0 0-23-16,0 0-22 0,0 0-14 0,0 0-9 0,0 0-24 15,0 0-12-15,0 0-3 0,0 0-11 0,3-6 4 16,-3 6 14-16,9-5-18 0,-2 1-2 0,0 1-11 16,2-3-10-16,2-3-4 0,-1 4-4 0,5-6-25 15,1-1 6-15,-3-1-16 0,1-1-7 16,-1 0-1-16,2 0 0 0,-6-3-45 0,3-1-50 15,0-5 0-15,-3-4 0 0,-5 0 0 0,0-1 0 0,-4 4 0 16,0-4 0-16,-1-1 0 0,-2 0 0 0,-3 2 0 16,2 11 0-16,-5-1 0 0,5 5 0 0,-2 2 0 15,-1 2 0-15,2 1 0 0,1 3 0 0,-2 1 0 16,1 1 0-16,5 2 0 0,-9 9 0 0,2 3 0 16,2 7 0-16,4 9 0 0,1 5 0 0,1 14 0 15,3 0 0-15,1 6 0 0,3 2 0 0,1 1 0 16,0 2 0-16,5 23 0 0,-1-28 0 0,-3 2 0 15,-1 3 0-15,0 26 0 0,1-29 0 0,-4 1 0 16,2-1 0-16,2 2 0 0,-3-3 0 0,-2-4 0 16,-4-15 0-16,4 12 0 0,-2-14 0 0,-1-3 0 15,0-6 0-15,-1-7 0 0,-1-6 0 0,4-1 0 16,-7-3 0-16,3-2 0 0,0-5-355 0,0 0-141 16,0 0-104-16,-15-25-524 0,10 8-1216 0,-8-11 538 15</inkml:trace>
  <inkml:trace contextRef="#ctx0" brushRef="#br0" timeOffset="8283.73">10344 3041 4513 0,'-9'-7'625'0,"1"-1"-329"0,0 2-57 15,3 2 41-15,1 0 52 0,1-6-29 0,1 0-67 16,0 0-37-16,4 2-43 0,0-4-10 0,5-4-18 0,6 2-16 16,1 1-10-16,5-10-29 0,3 3-29 0,2 1-43 15,3-3-46-15,-5 1-35 0,2 2-46 0,-1 0-45 16,0 0-27-16,-10 2-23 0,2 2-1 0,-2 3-4 15,-4-1 25-15,0 5 27 0,-3-2 42 16,2 5 33-16,-3-2 51 0,-2 3 43 0,-1-1 36 16,2 3 42-16,-3-2 20 0,3 2 19 0,0-1 13 0,-4 3 7 15,5-6 17-15,-1 3 8 0,1 0 11 0,-1 0 9 16,6-1 4-16,-1-1-6 0,3 0 3 0,2 1-1 16,-2-3-3-16,8 4-4 0,-1 1-88 0,3-1-82 15,-1 3 0-15,6 0 0 0,1 4 0 16,-10-2 0-16,0 6 0 0,-6-3 0 0,5 5 0 15,-4 2 0-15,0 1 0 0,-7 1 0 0,-2-2 0 0,0 6 0 16,-3 2 0-16,1-2 0 0,-6-1 0 16,-5 5 0-16,2-4 0 0,-3-1 0 0,4 0 0 15,-2-2 0-15,2-5 0 0,1 1 0 0,2-2 0 16,-1-5 0-16,3 0 0 0,1-4 0 0,0 0 0 16,0 0 0-16,0 0 0 0,24-16 0 0,-11 2 0 15,7-7 0-15,1 1 0 0,-1 0 0 0,5-4 0 0,-1 2 0 16,-1 0 0-16,-4 1 0 0,4 1 0 15,0 2 0-15,-9 7 0 0,1 1 0 0,1 4 0 16,-4 0 0-16,-1 2 0 0,-1 2 0 0,3 3 0 16,-3 4 0-16,4 1 0 0,-4 5 0 0,-1-2 0 0,-1 2 0 15,2 5 0-15,-2-1 0 0,-2 0 0 0,3-1 0 16,0 0 0-16,-3 0 0 0,0-6 0 0,-1 2 0 16,1-2 0-16,-3-2 0 0,0-1 0 15,1 0 0-15,0-1 0 0,0-4 0 0,-4 0 0 16,9-4 0-16,-3 0 0 0,-2-1 0 0,1-3 0 15,-1-2 0-15,-3-3 0 0,3-6 0 0,-4 2 0 0,-1-2 0 16,-2-2 0-16,-2-4 0 0,0 9 0 16,-4-1 0-16,0 0 0 0,2 8 0 0,-2-1 0 15,-2 5 0-15,0 0 0 0,-2 4 0 0,2 4 0 16,-5 4 0-16,2-3 0 0,0 8 0 0,1 1 0 16,7-4 0-16,0 3 0 0,2-1 0 0,2 1 0 0,4 0 0 15,4-2 0-15,-1 2 0 0,4-3 0 16,5-3 0-16,3 0 0 0,2-1 0 0,0-4 0 0,3-1 0 15,6-5 0-15,0 3 0 0,0-5 0 16,-7-1 0-16,4-1 0 0,-8 0 0 0,2-2 0 0,4-4 0 16,-8 3 0-16,1 0 0 0,-3-1 0 0,-3 2 0 15,-3 5 0-15,1 0 0 0,-3 0 0 0,2 4 0 16,-2 0 0-16,-3 0 0 0,2 0 0 0,-4 2 0 16,5 7 0-16,-2-1 0 0,-1 3 0 15,0 2 0-15,-1 0 0 0,0 1 0 0,0 4 0 16,-1-3 0-16,2 2 0 0,-1 0 0 0,2-4 0 15,-1-1 0-15,1 0 0 0,-1-2 0 0,3-2 0 16,-1-1 0-16,0 1 0 0,1-3 0 0,0-3 0 16,3-2 0-16,2 0 0 0,-1-4 0 0,0 0 0 0,9-3 0 15,-5-1 0-15,2-6 0 0,0 3 0 16,1-3 0-16,-5 1 0 0,4 1 0 0,-2-1 0 16,0 1 0-16,-1 2 0 0,-5 1 0 0,1 4 0 0,-2 0 0 15,-1 1 0-15,3 3 0 0,-4 2 0 0,1 0 0 16,-5 1 0-16,11 4 0 0,-4 0 0 15,2 4 0-15,-4-1 0 0,0 4 0 0,0-1 0 16,0 1 0-16,-1-2 0 0,0 1 0 0,1 0 0 16,-1-1 0-16,0-3 0 0,0 0 0 0,-2-1 0 0,-2-2 0 15,4 1 0-15,-1-2 0 0,-3-2 0 0,6 2 0 16,-6-2 0-16,9-8 0 0,-2 1 0 16,1 0 0-16,4-5 0 0,-1-3 0 0,1-2 0 0,2-5 0 15,1 0 0-15,-5 7 0 0,3 2 0 16,-1-1 0-16,-5 5 0 0,2 1 0 0,0 1 0 15,-4 0 0-15,-1 3 0 0,1 4 0 0,4 2 0 0,-5 0 0 16,1 2 0-16,-1 2 0 0,0-2 0 16,1 5 0-16,0 2 0 0,0-3 0 0,2 2 0 15,-1 1 0-15,2-4 0 0,0 0 0 0,1-2 0 16,1 1 0-16,1-2 0 0,2-4 0 0,5-1 0 16,-2-7 0-16,3 1 0 0,3-2 0 0,-4-1 0 0,0-2 0 15,5-3 0-15,-8 1 0 0,-2 0 0 0,4-9 0 16,-8 6 0-16,-2 1 0 0,0-3 0 0,-5 4 0 15,-7 1 0-15,-1 4 0 0,-6 2-296 16,-3 3-427-16,-12 5-473 0,-10 3-1294 0,-13 7 572 16</inkml:trace>
  <inkml:trace contextRef="#ctx0" brushRef="#br0" timeOffset="9082.23">11343 3315 409 0,'-1'-31'583'0,"1"-1"24"0,-1 1 5 0,-1 5 0 15,2 7-6-15,2 7-22 0,-1 3-32 0,0 2-50 16,-1 0-61-16,0 4-45 0,0 3-18 0,0 0-29 15,3 19-25-15,-2 0-37 0,3 11-22 0,-1 3-30 16,1 2-22-16,2 15-18 0,1-4-154 0,5-11-41 16,-3 0 0-16,0-4 0 0,5 0 0 0,1-3 0 15,0-3 0-15,6-2 0 0,-6-10 0 0,-1-2 0 16,3-4 0-16,-2-1 0 0,0-5 0 0,2-4 0 16,0-4 0-16,-1-4 0 0,0-2 0 0,-5-4 0 15,4-3 0-15,-3-6 0 0,-3 1 0 0,1-4 0 16,-1-4 0-16,-8-3 0 0,3-12 0 0,0 14 0 15,-4 1 0-15,1 4 0 0,-1 9 0 0,4 4 0 16,-4 6 0-16,0-2 0 0,0 7 0 0,0 5 0 16,0 0 0-16,0 0 0 0,-6 27 0 0,2-1 0 15,0 4 0-15,0 4 0 0,3 2 0 0,-3 10 0 16,4-12 0-16,0-3 0 0,-3-2 0 0,6 0 0 16,2-3 0-16,-1-7 0 0,-3-3 0 0,6-5 0 15,-1-3 0-15,-1-2 0 0,4-3 0 0,-2-1 0 16,-7-2 0-16,23-9 0 0,-17 3 0 0,3-3 0 15,4-5 0-15,-3-1 0 0,-1-2 0 0,1-5 0 16,-2-4 0-16,-3 7 0 0,0 3 0 0,-2 5 0 16,0-2 0-16,0 5 0 0,-2 1 0 0,2 2 0 15,-3 0 0-15,2 4 0 0,-2 1 0 0,0 0 0 16,9 13 0-16,-4-2 0 0,4 3 0 0,-2 0 0 16,0 1 0-16,1 0 0 0,2 0 0 0,3-1 0 15,-3 1 0-15,7-5 0 0,-3 1 0 0,3-2 0 0,-2-2 0 16,4-5 0-16,3 0 0 0,-3-2 0 15,0-2 0-15,1-3 0 0,1-2 0 0,-2 0 0 16,0-4 0-16,3-4 0 0,0-1 0 0,-2-3 0 16,-2-3 0-16,-3-3 0 0,-3-5 0 0,2-2 0 15,-4-4 0-15,-1 3 0 0,-1 1 0 0,-2 2 0 0,-5 11 0 16,1 2 0-16,-2 4 0 0,-2 5 0 16,1 2 0-16,-5 3 0 0,-2 5 0 0,-1 3 0 15,-5 9 0-15,0 10 0 0,0 0 0 0,0 4 0 16,5 2 0-16,-1-2 0 0,5 1 0 0,1 1 0 15,9-3 0-15,4-3 0 0,0-5 0 0,1-4 0 0,7-1 0 16,-1-4 0-16,5-2 0 0,0-5 0 16,8-2 0-16,-9-4 0 0,3-5 0 0,-4 0 0 15,-3-5 0-15,0-8-154 0,-9 3-396 0,2-10-103 16,-16-7-486-16,-8-9-1235 0,-7-1 547 0</inkml:trace>
  <inkml:trace contextRef="#ctx0" brushRef="#br0" timeOffset="9216.16">11273 3191 5294 0,'-39'9'275'0,"13"2"-177"0,7-2-24 16,8-3 138-16,3 2 45 0,5-3-14 0,6-1-44 15,8-2-51-15,9 1-28 0,21-4-54 0,18-4-72 16,34-8-125-16,-29 2-172 0,-5-4-222 0,3-5-479 16,29-3-1087-16,-32-3 481 0</inkml:trace>
  <inkml:trace contextRef="#ctx0" brushRef="#br0" timeOffset="9633.21">12896 2930 341 0,'-2'-25'639'0,"2"-6"21"0,0 2 20 15,0 0-10-15,-2-1-4 0,-2 2-12 0,3 9-19 16,-2 3-25-16,3 5-26 0,-1 1-53 0,1 4-67 15,-1 1-55-15,1 2-32 0,0 3-106 0,2 15-271 16,2 3 0-16,4 14 0 0,1 1 0 0,1 20 0 16,9 29 0-16,-6-26 0 0,-2 0 0 0,6 27 0 15,-7-25 0-15,-1 0 0 0,-1 2 0 0,-3-6 0 16,3 3 0-16,-2-4 0 0,-1-8 0 0,-5-11 0 16,4-2 0-16,-4-3 0 0,0-9 0 0,0-3 0 15,0-6 0-15,0-5 0 0,-4-1 0 0,3-4 0 16,1-1 0-16,-10-7-511 0,2-5-166 0,-1-4-491 15,-1-12-1264-15,-3-2 559 0</inkml:trace>
  <inkml:trace contextRef="#ctx0" brushRef="#br0" timeOffset="10616.52">12955 2926 70 0,'3'-17'382'16,"0"6"6"-16,0 1-18 0,-1-1 1 0,2 1-8 16,-4 5-13-16,1 1-3 0,3 1 9 0,0 3-3 15,-4 0-23-15,18 4-27 0,-8-1-26 0,8 4-18 16,-4 1-23-16,6 2-22 0,-1-1-18 0,5 4-23 15,1 2-17-15,-8-4-13 0,6 7-21 0,-4 0-23 16,-4 2-15-16,-3-4-18 0,-3 2-12 0,-3-3-10 16,-5 4-9-16,-2-5-3 0,-4 4 0 0,0-2-4 15,-7 0-2-15,1-1 0 0,2-7 1 0,0 1 18 16,-5-2 11-16,5-3 17 0,-1 3 12 0,2-6 17 16,2 0 10-16,1-1-14 0,5 0 0 0,-7-8-17 15,7 1 0-15,3-1-21 0,5-6 5 0,4-3-5 16,6-8-11-16,1 2-7 0,-2-9-6 0,16-6 1 15,0-2-2-15,-6 2-6 0,-5 8 0 0,7-10-4 16,-10 12 1-16,-1 0-3 0,0 2-7 0,-4 3 5 16,-2 4 32-16,-6 4 7 0,-1-2 3 0,-1 6 2 15,-4 2-8-15,-1 2-4 0,-3 1-5 0,-5 1-16 16,1 4 2-16,1 1-4 0,-9 0-30 0,2 3 0 16,4 2 0-16,-3 1 0 0,1 1 0 0,4 0 0 15,-1 2 0-15,3 0 0 0,1 0 0 0,3 0 0 16,2 2 0-16,4-2 0 0,5 2 0 0,1-4 0 15,4 2 0-15,2 0 0 0,0-2 0 0,2-1 0 16,1 0 0-16,-1-1 0 0,0-2 0 0,-1 2 0 16,-5 0 0-16,0-1 0 0,1 0 0 0,-4 2 0 15,-3-2 0-15,1 3 0 0,-2 4 0 0,-5 0 0 16,2 1 0-16,-2 3 0 0,-5 1 0 0,1 3 0 16,0-2 0-16,0 0 0 0,-1-2 0 0,3-1 0 15,0-3 0-15,0 1 0 0,3-3 0 0,2-3 0 16,1 2 0-16,-1-3 0 0,8-2 0 0,3-2 0 15,2-2 0-15,4-4 0 0,6-6 0 0,1 3 0 16,1-4 0-16,-2-4 0 0,3-4 0 0,-6-1 0 16,0-2 0-16,0 3 0 0,-5-3 0 0,0-6 0 15,-2 3 0-15,-3-3 0 0,-5 5 0 0,1-1 0 16,-5 8 0-16,-4 4 0 0,0 2 0 0,0 1 0 16,-4 5 0-16,-1 1 0 0,-3 4 0 0,-2 5 0 15,-7 4 0-15,2 3 0 0,-1 9 0 0,-2-2 0 16,4 6 0-16,2 0 0 0,1-1 0 0,3 0 0 15,3 2 0-15,2 0 0 0,3-7 0 0,3-3 0 16,1 1 0-16,5-4 0 0,3-3 0 0,0-2 0 16,1-3 0-16,7-4 0 0,-1-3 0 0,1-3 0 15,6-4 0-15,1 0 0 0,0-5 0 0,-5-1 0 16,0-2 0-16,0 0 0 0,-1-1 0 0,-2-3 0 16,0-3 0-16,-5-3 0 0,0 4 0 0,-5 4 0 15,-1 1 0-15,2 4 0 0,-5 4 0 0,-1 0 0 16,0 6 0-16,0-1 0 0,-3 5 0 0,-1 0 0 15,0 0 0-15,9 12 0 0,-9-2 0 0,2 1 0 16,-2 5 0-16,3 0 0 0,-3-1 0 0,4 0 0 16,-2-3 0-16,1 1 0 0,0-1 0 0,1-1 0 15,-2-4 0-15,1 1 0 0,2-3 0 0,-2-1 0 16,1 1 0-16,3-4 0 0,-7-1 0 0,14-5 0 16,-4 2 0-16,-1-4 0 0,4 1 0 0,0-6 0 15,1 1 0-15,2-3 0 0,-3 0 0 0,1 1 0 16,0 1 0-16,0 2 0 0,-1 3 0 0,-4 1 0 15,4-2 0-15,-6 6 0 0,0 1 0 0,2 1 0 16,-2 0 0-16,0 3 0 0,0 5 0 0,1 0 0 16,1 0 0-16,-1-1 0 0,1 1 0 0,-1 0 0 15,3-1 0-15,-1 1 0 0,0-1 0 0,-1-2 0 0,1-2 0 16,3-1 0-16,-5-2 0 0,1-2 0 0,1-3-350 16,-5 2-89-16,3-5-46 0,-7-1-63 0,4-1-49 15,-7-4-365-15,-1-1-1043 0,2-3 462 16</inkml:trace>
  <inkml:trace contextRef="#ctx0" brushRef="#br0" timeOffset="10749.72">14413 2428 132 0,'-12'-18'420'16,"-2"-3"7"-16,3 10 22 0,4 2 26 0,2 1 8 15,2 3-9-15,-1 0-40 0,0 0-32 0,1 3-43 0,3 2-33 16,0 0-28-16,0 0-25 0,0 0-30 16,4 13-46-16,1-4-58 0,0 3-73 0,5-4-109 15,5 4-122-15,-1 2-148 0,5 2-176 0,-3-4-276 16,2 1-828-16,0-6 366 0</inkml:trace>
  <inkml:trace contextRef="#ctx0" brushRef="#br0" timeOffset="11500.14">14906 2563 382 0,'-8'-7'565'0,"5"5"-8"0,3 2-26 15,-12-1-26-15,3 4-30 0,-2 3-26 0,2 1-37 16,0 1-51-16,-2 5-28 0,1 3-31 0,4-1-36 15,0 5-26-15,2-2-18 0,2 1-20 0,4-1-41 16,-1-1-30-16,2 2-24 0,2-1-19 0,2-6-15 16,0 1-18-16,0-4-10 0,1-1-9 0,1-4-5 15,-1-2 3-15,3 0-2 0,-4-2 1 0,-1-4 1 16,2 1 0-16,-2-3 2 0,-1-5 6 0,-1 2 4 16,-4-2 10-16,1-6 8 0,-1-1 1 0,-1-1 18 15,-3-5 20-15,0 0 1 0,-1-2 22 0,-4 3 16 16,8 6 23-16,-5-1 13 0,2 2 6 0,2 6-83 15,2-2-101-15,0 3 0 0,0-2 0 0,4-1 0 16,0 5 0-16,4-2 0 0,2 0 0 0,-1 0 0 16,6 5 0-16,-1-1 0 0,4 0 0 0,-1 3 0 15,2 2 0-15,-1 1 0 0,0 3 0 0,-2 3 0 16,-3-1 0-16,0 7 0 0,1 0 0 0,-2 3 0 16,-6 2 0-16,4-1 0 0,-5 1 0 0,-1 2 0 15,-3-2 0-15,3 1 0 0,-2-1 0 0,0-2 0 16,-2-4 0-16,0-1 0 0,4-1 0 0,-4-3 0 15,1-2 0-15,-1-1 0 0,6-3 0 0,-6-1 0 16,12-4 0-16,-3-1 0 0,1-2 0 0,-1-3 0 16,4-5 0-16,1 0 0 0,1-8 0 0,2 0 0 15,-2 1 0-15,-5 5 0 0,-2 1 0 0,3 1 0 16,-3 7 0-16,-1 0 0 0,-1-1 0 0,-3 3 0 16,1 1 0-16,-2 2 0 0,3 4 0 0,-5-1 0 15,9 6 0-15,-4 0 0 0,-1 1 0 0,3 4 0 16,-1 0 0-16,1-1 0 0,5 2 0 0,2 1 0 15,0-2 0-15,-1-3 0 0,4 2 0 0,-1-6 0 16,3-1 0-16,0-2 0 0,-1-2 0 0,3-4 0 16,-1-4 0-16,-3 4 0 0,-1-6 0 0,1-3 0 15,2-3 0-15,-2-2 0 0,0-5 0 0,-6 0 0 16,-1 6 0-16,-1-10 0 0,-1 0 0 0,-2 2 0 16,-4-3 0-16,-5-1 0 0,-2 5 0 0,0 7 0 15,-4 1 0-15,-1 4 0 0,2 3 0 0,-2 3 0 16,-3 5 0-16,0 2 0 0,0 1 0 0,3 3 0 15,1 5 0-15,-1 3 0 0,1 5 0 0,5-2 0 16,6 3 0-16,9 9 0 0,3-2 0 0,5 0 0 16,3-2 0-16,5-2 0 0,0-3 0 0,2 3 0 15,-1-3 0-15,0-1 0 0,-1-3 0 0,-10-2 0 16,-2-1 0-16,-3 0 0 0,-6 0 0 0,-2 2 0 16,-8 2 0-16,-2 2 0 0,-10 4 0 0,-12 0 0 15,-18 8 0-15,-5 0-361 0,-31 10-299 0,-1 0-535 16,27-12-1296-16,-30 12 574 0</inkml:trace>
  <inkml:trace contextRef="#ctx0" brushRef="#br0" timeOffset="13066.05">13700 3930 5320 0,'-23'-23'286'0,"0"1"-182"0,2 1 20 16,3-2 109-16,4 0 26 0,-2-1-12 0,7 6-3 16,2-6-11-16,-2 5-6 0,6 0 1 0,0-8-16 15,6 1-2-15,2 8-19 0,6 1-118 0,1 0-73 16,4 4 0-16,7-4 0 0,7 3 0 0,-1 6 0 16,-2 1 0-16,8 6 0 0,-4 7 0 0,1-1 0 15,-1 7 0-15,-4 3 0 0,-3 3 0 0,-1 3 0 16,-1 2 0-16,-6-1 0 0,-3 5 0 0,-3 2 0 15,-3-3 0-15,-1 1 0 0,-2-2 0 0,-3-5 0 16,-2-4 0-16,-1 5 0 0,-1-10 0 0,0 0 0 16,2 1 0-16,0-7 0 0,1 2 0 0,-3-3 0 15,2-3 0-15,1-1 0 0,0 0 0 0,0 0 0 16,-3-20 0-16,5 9 0 0,0-6 0 0,2-10 0 16,3 1 0-16,-1-5 0 0,1 3 0 0,5 2 0 15,-7 1 0-15,3 7 0 0,2 3 0 0,-5 3 0 16,-1 1 0-16,0 6 0 0,-1 0 0 0,0 1 0 15,6 3 0-15,-9 1 0 0,12 5 0 0,-6 1 0 16,3 3 0-16,-4 2 0 0,0 4 0 0,6 3 0 16,-5 1 0-16,1-2 0 0,-1 0 0 0,-4-1 0 15,2 2 0-15,3-4 0 0,-4-4 0 0,1-3 0 16,-1-1 0-16,-1 2 0 0,2-5 0 0,0 1 0 16,1-3 0-16,-5-1 0 0,10-5 0 0,-2 2 0 15,0-4 0-15,-1-2 0 0,7-6 0 0,-3-8 0 16,0 6 0-16,3-6 0 0,0 2 0 0,-4 2 0 15,2 4 0-15,-2 0 0 0,4 2 0 0,-9 5 0 16,2 0 0-16,-1 2 0 0,2 3 0 0,-2 1 0 16,0 0 0-16,-2 2 0 0,-4 0 0 0,13 7 0 15,-8-2 0-15,2 4 0 0,-4-1 0 0,4 3 0 16,-1-2 0-16,1 3 0 0,-1 1 0 0,0 2 0 16,1-1 0-16,0-5 0 0,0 0 0 0,-1-2 0 0,3-3 0 15,-4-1 0-15,4-2 0 0,4-2 0 16,-4-2 0-16,5-1 0 0,3-4 0 0,-1 0 0 15,-3-3 0-15,5 1 0 0,2-9 0 0,-6 7 0 16,2-2 0-16,-3 3 0 0,-3-1 0 0,-1 1 0 0,-2 5 0 16,-2 0 0-16,-1 0 0 0,0 3 0 0,0 1 0 15,-4 2 0-15,0 0 0 0,0 0 0 16,-8 16 0-16,3-8 0 0,0 3 0 0,0-1 0 16,-1 1 0-16,-1 3 0 0,2 2 0 0,4-5 0 15,2-3 0-15,-1 4 0 0,5-5 0 0,0-2 0 16,7-1 0-16,1 1 0 0,4-4 0 0,1 0 0 15,-4-3 0-15,-1-4 0 0,5-3 0 0,-1 0 0 0,-2-1 0 16,-2-2 0-16,0-2 0 0,-6 0 0 16,0-3 0-16,-5-1 0 0,-2-1 0 0,0 1 0 0,-4-7 0 15,1 7 0-15,-4 1 0 0,1 2 0 0,-1 2 0 16,4 4 0-16,0 2 0 0,-1 1 0 0,3 1 0 16,-3 1 0-16,4 2 0 0,0 2 0 0,0 0 0 15,0 0 0-15,17 2 0 0,-5-1 0 0,8 0 0 16,0 1 0-16,2-1 0 0,7-2 0 0,3-1 0 15,-1 2 0-15,-2-2 0 0,1-1 0 0,-2 0 0 16,-8 0 0-16,-1-2 0 0,-2 1 0 16,-2 2 0-16,-2-1 0 0,1 1 0 0,-9 1 0 15,3 0 0-15,-3 1 0 0,-5 0 0 0,0 0 0 0,-9 10 0 16,0-2 0-16,-4 0 0 0,-1 5 0 0,-1 2 0 16,-3 4 0-16,-1-1 0 0,7-2 0 0,-3-2 0 15,5 2 0-15,1-2 0 0,-1 0 0 0,5-4 0 16,-1 0 0-16,4-5 0 0,1 2 0 0,1-1 0 15,1-3 0-15,4-2 0 0,4-2 0 0,0-1 0 16,1-1 0-16,2-3 0 0,3-2 0 0,0-3 0 16,6-6 0-16,-5 3 0 0,1-8 0 0,2 0 0 15,-2-3 0-15,-1-1 0 0,0-3 0 0,3-14 0 16,-6-2 0-16,-3 11 0 0,-5-2 0 0,3 4 0 16,-6 1 0-16,-2 5 0 0,2 9 0 0,0 4 0 15,-3 4 0-15,3 0 0 0,-3 7 0 0,1 2 0 16,0 0 0-16,-10 14 0 0,2 0 0 0,5 6 0 15,-3 8 0-15,1 1 0 0,0 1 0 0,5 0 0 16,0 2 0-16,5 0 0 0,3-6 0 0,-2 2 0 16,4-6 0-16,-2-2 0 0,2-5 0 0,3 0 0 15,2-3 0-15,1-3 0 0,0-2 0 0,4-5 0 16,0 0 0-16,0-3 0 0,0-1 0 0,-4-2 0 16,3-6 0-16,1 3 0 0,-5-6 0 0,8-4 0 15,-3-2 0-15,1-2 0 0,-5-5 0 0,1 0 0 16,-3-2 0-16,1 2 0 0,-2 0 0 0,-4 8 0 15,-5 1 0-15,2 5 0 0,-3 3 0 0,-2 2 0 16,-1 2 0-16,0 3 0 0,0 2 0 0,0 0 0 16,-16 11 0-16,4 2 0 0,4 2 0 0,2 5 0 15,-3-2 0-15,4 0 0 0,-2 8 0 0,6-8 0 16,-3 1 0-16,7-2 0 0,-2-1 0 0,7 0 0 0,1-3 0 16,1-4 0-16,4 0 0 0,5-2 0 0,-3-5 0 15,4 0 0-15,-1-3 0 0,-1-1 0 16,3-2 0-16,-1-3 0 0,-1-3 0 0,-2-2 0 15,3-5 0-15,1-1 0 0,-6-6 0 0,3-2 0 0,-5-3 0 16,1-3 0-16,1-15 0 0,2 0 0 0,-2-2 0 16,-6-2 0-16,4 2 0 0,-7 2 0 0,-2 15 0 15,-4 4 0-15,-2 9 0 0,0 0 0 16,2 7 0-16,-5 0 0 0,-1 3 0 0,1 2 0 16,-4 6 0-16,1 4 0 0,0 3 0 0,-1 2 0 0,-1 8 0 15,0 9 0-15,2 3 0 0,-2 1 0 0,4 3 0 16,1-1 0-16,1 1 0 0,1 4 0 0,3-3 0 15,3 0 0-15,2 0 0 0,1-3 0 16,-1-4 0-16,4 1 0 0,-2-7 0 0,0-2 0 0,4-2 0 16,4-4 0-16,-2-4 0 0,7 0 0 0,-1-5 0 15,3-3-376-15,6-1-234 0,-9-5-592 0,13-4-1300 16,-4-4 576-16</inkml:trace>
  <inkml:trace contextRef="#ctx0" brushRef="#br0" timeOffset="13216.52">16573 3275 180 0,'-4'3'571'0,"0"-1"4"16,4-2-10-16,-9 1-22 0,4 0-22 0,5-1-33 15,-4 3-59-15,4-3-44 0,-5 2-37 0,5-2-90 16,0 0-121-16,0 0-145 0,-3 4-150 0,3-4-197 16,-1 4-392-16,1-4-808 0,0 0 357 0</inkml:trace>
  <inkml:trace contextRef="#ctx0" brushRef="#br0" timeOffset="14185.87">5413 600 292 0,'8'-17'493'0,"-7"3"4"15,-1 14-14-15,0-30-22 0,-1 12-26 0,1 18-27 16,-12-26-25-16,5 18-31 0,7 8-34 0,-22-19-28 16,4 10-24-16,0 5-23 0,18 4-17 0,-42-2-19 15,42 2-13-15,-45 14-19 0,17-3-16 0,5 3-8 16,8-1-5-16,-6 6-18 0,6-1-18 0,3-3 14 15,3 1-15-15,4 5-5 0,3-3 1 0,8 7-10 16,-1-1 1-16,4 0-6 0,5-1 0 0,7-1-14 16,-2-2-9-16,6-1-2 0,-3-1-13 0,4 3 1 15,1-5-8-15,-4 2 4 0,2 0-20 0,-3 0-3 16,-3-1-3-16,-6-2 2 0,0-1-6 0,-4 3-2 16,-3-3-6-16,-3-2-2 0,-6-1 0 0,-2 1-1 15,-3 1 3-15,-7 0 4 0,-6 2 0 16,2-4-2-16,-11-2 4 0,-1-5 16 0,-4 2-24 15,1-2-3-15,-2-3 2 0,4 0 12 0,0-3-6 16,1-2-11-16,5-1-25 0,5-1-42 0,5-1-53 16,2-5-72-16,10-6-106 0,0 1-122 0,12-1-163 15,8-9-470-15,3 1-1136 0,7-1 504 0</inkml:trace>
  <inkml:trace contextRef="#ctx0" brushRef="#br0" timeOffset="14433.08">5821 565 4455 0,'9'-18'449'0,"-9"18"-113"0,1-21-4 0,-1 21 47 16,3-18 49-16,-3 18-3 0,0 0-27 0,-4-18-29 15,4 18-48-15,0 0-22 0,0 0-299 0,0 0 0 16,0 0 0-16,0 0 0 0,0 0 0 0,0 0 0 16,0 0 0-16,0 0 0 0,7 74 0 0,-3-42 0 15,0-4 0-15,1 4 0 0,-1 2 0 0,-1-4 0 16,1 2 0-16,-3 1 0 0,0-2 0 0,-1-3 0 15,-1 1 0-15,0-6 0 0,-2-3 0 0,3-3 0 16,-1-2 0-16,-2-4 0 0,2-1 0 16,-2-3 0-16,2 0 0 0,-3-1 0 0,4-6-583 0,0 0-685 15,0 0-1374-15,0 0 607 0</inkml:trace>
  <inkml:trace contextRef="#ctx0" brushRef="#br0" timeOffset="15049.7">4856 1343 554 0,'-15'1'599'0,"3"-1"28"0,-1 2 17 0,7-2-10 16,1 0 5-16,5 0-35 0,-9-1-33 0,9 1-46 0,0 0-38 16,0 0-33-16,0 0-36 0,17-4-31 15,-4 1-35-15,8-1-19 0,8 1-41 0,8-2-221 16,13-1-71-16,4 1 0 0,3-1 0 0,2 0 0 16,4 2 0-16,-4-1 0 0,1-4 0 0,1 2 0 15,-11 2 0-15,-13 3 0 0,-1-2 0 0,-3 1 0 16,-7-1 0-16,-10 3 0 0,-3 0 0 0,-2-1-159 15,-3 1-256-15,-4-1-24 0,-4 2-8 0,0 0-17 16,0 0-6-16,-38 6 7 0,7 0 16 0,-5 2 10 16,-18 3 22-16,2 4 19 0,-2-1 46 0,1 0 55 15,3 3 83-15,0-1 59 0,-2-3 79 0,14 0 53 16,0 2 60-16,5-1 56 0,4-5 49 0,8 1 47 16,6-4 39-16,6-2 36 0,1 0 24 15,3-2 23-15,5-2 28 0,0 0 22 0,0 0 25 0,0 0-6 16,0 0-22-16,32-5-26 0,-10 4-30 0,6-6-32 15,10-2-22-15,12 1-30 0,5 1-16 0,-5-4-47 16,4 1-67-16,3-2-92 0,-5 3-111 0,5 1-143 16,-6-5-156-16,1-4-203 0,-1-2-447 0,-15 6-1150 15,15-9 509-15</inkml:trace>
  <inkml:trace contextRef="#ctx0" brushRef="#br0" timeOffset="15618.8">6217 801 63 0,'0'0'519'0,"0"0"22"0,-46-5 22 0,46 5 6 15,0 0 3-15,0 0 8 0,0 0-22 0,0 0-7 0,0 0-22 16,0 0-27-16,-26-1-27 0,26 1-24 0,0 0-24 16,0 0-26-16,0 0-21 0,0 0-39 0,96 11-172 15,-43-7-169-15,2-2 0 0,2 1 0 0,2-3 0 16,4 1 0-16,-1-4 0 0,2 6 0 15,-4-2 0-15,-2-2 0 0,-6 1 0 0,-15-4 0 16,-4 0 0-16,-2-2 0 0,-9 2 0 0,-7-2 0 16,2-2 0-16,-17 8 0 0,12-19 0 0,-12 19 0 15,-2-27 0-15,2 27 0 0,-19-25 0 0,2 11 0 0,2 2 0 16,-2-3 0-16,-1 3 0 0,4 0 0 16,-1 2 0-16,15 10 0 0,-17-8 0 0,17 8 0 15,0 0 0-15,-15-11 0 0,15 11 0 0,0 0 0 16,0 0 0-16,0 0 0 0,0 0 0 0,0 0 0 15,60 35 0-15,-41-26 0 0,3 6 0 0,1-1 0 16,0 3 0-16,-8 4 0 0,1 0 0 0,-7-5 0 16,3 8 0-16,-8-5 0 0,0-1 0 0,-4 1 0 15,-3 0 0-15,-2 0 0 0,-5-2 0 0,-3 6 0 16,-1-8 0-16,-2 4 0 0,-6-2 0 0,9-6 0 16,-2 0 0-16,1-1 0 0,1-5 0 0,4 1 0 15,0-2 0-15,3-3 0 0,6-1 0 0,0 0-292 16,-10-10-1025-16,17 2-1426 0,3-4 630 0</inkml:trace>
  <inkml:trace contextRef="#ctx0" brushRef="#br0" timeOffset="16166.68">7381 660 35 0,'17'-11'499'16,"-4"-1"6"-16,-13 12 8 0,11-12 8 0,-11 12-8 16,0 0-16-16,13-10 18 0,-13 10-12 0,0 0 22 15,0 0 7-15,0 0-4 0,0 0-17 0,-3 44-26 0,0-18-25 16,-1-1-35-16,1 3-30 0,-2 2-166 15,4 0-229-15,1 1 0 0,-2-1 0 0,0-1 0 16,1-1 0-16,1-2 0 0,-3-1 0 0,-2-5 0 16,3-2 0-16,-1-7 0 0,6 1 0 0,-6-5 0 15,3 0 0-15,-1-1 0 0,1-2 0 0,0-4 0 16,0 0 0-16,0 0 0 0,-4-18 0 0,5 8 0 16,-4-8 0-16,2-10 0 0,2-2 0 0,-2-1 0 15,5-5 0-15,0-15 0 0,0 4-7 0,10 1 9 16,-7-3 3-16,4 2-5 0,-3 16 0 0,2 4 0 15,-1-1 0-15,1 3 0 0,2 3 0 0,-1 7 0 16,1-1 0-16,-3 4 0 0,0 3 0 0,-9 9 0 16,27-15 0-16,-9 12 0 0,-18 3 0 0,32 0 0 15,-32 0 0-15,40 8 0 0,-21-1 0 0,4 7 0 16,-5-5 0-16,-2 5 0 0,-3-1 0 0,0 2 0 16,-3 1 0-16,-5-2 0 0,0 2 0 0,-1 1 0 15,-4-17 0-15,-5 28 0 0,-4-13 0 0,-5-1 0 16,-1 2 0-16,-3-7 0 0,-6 5 0 15,-1-1 0-15,6-6 0 0,0 0 0 0,1-2 0 16,-1 2 0-16,19-7 0 0,-27 10 0 0,27-10 0 0,-14 5 0 16,14-5 0-16,0 0 0 0,0 0 0 0,-20 8 0 15,20-8 0-15,0 0 0 0,0 0 0 0,3 22 0 16,-3-22 0-16,0 0 0 0,22 29 0 0,-9-16 0 16,1 3 0-16,-4-2 0 0,4 1 0 15,7 6 0-15,-1-2 0 0,-3-6 0 0,-3 2 0 16,-1-3 0-16,2 1 0 0,-2-1 0 0,2-3 0 15,-6 2 0-15,6-6 0 0,-2 2 0 0,-4 0 0 16,5-5-243-16,-2-1-290 0,-1-2-204 0,3-4-376 16,-1-5-1206-16,5 0 533 0</inkml:trace>
  <inkml:trace contextRef="#ctx0" brushRef="#br0" timeOffset="16300">8117 934 4401 0,'0'0'689'0,"0"0"-282"0,0 0-36 16,0 0 0-16,0 0 15 0,12-3-41 0,-12 3-28 0,0 0-55 15,0 0-55-15,0 0-23 0,0 0-35 0,0 0-64 16,0 0-82-16,0 0-119 0,0 0-146 0,0 0-143 16,0 0-181-16,-4 12-549 0,4-12-1229 0,-14 10 543 15</inkml:trace>
  <inkml:trace contextRef="#ctx0" brushRef="#br0" timeOffset="22249.68">5678 4440 153 0,'-2'-5'576'0,"2"5"3"0,0 0 2 15,0 0 0-15,0 0-13 0,-2-6-14 0,2 6-30 16,0 0-33-16,0 0-41 0,0 0-39 0,0 0-26 15,0 0-10-15,-7 19-19 0,6-9-25 0,-1 2-27 16,-1 3-27-16,-1 2-19 0,3 1-23 0,0 4-33 16,1-3-202-16,-3-2 0 0,7 0 0 0,-3-4 0 15,-2 2 0-15,1-4 0 0,2-1 0 0,-2-3 0 16,2 1 0-16,2-3 0 0,2-2 0 0,7-3 0 16,5-6 0-16,6-6 0 0,5-4 0 0,15-10 0 15,2-4 0-15,0 1 0 0,1-7 0 0,-1 0 0 16,4 1 0-16,0-4 0 0,-4 1 0 0,-1-1 0 15,-2-1 0-15,-6 7 0 0,-13 9 0 0,2 3 0 16,-4 3 0-16,-7 4 0 0,-3 3 0 0,-4 4 0 16,0 0 0-16,-4 3 0 0,1 0 0 0,-1 2 0 15,-2-1 0-15,-2 3 0 0,4-3 0 0,-4 3 0 16,0 0 0-16,0 0 0 0,4 12 0 0,-8-6 0 16,4 0 0-16,-1 0 0 0,2 0 0 0,-1-1 0 15,-1 2 0-15,2-2 0 0,-1 3 0 0,3-2 0 16,1 2-219-16,-2-4-1110 0,-1 1-1440 0,-1-5 637 15</inkml:trace>
  <inkml:trace contextRef="#ctx0" brushRef="#br0" timeOffset="29366.36">9831 7390 391 0,'-5'-7'487'0,"0"-1"17"15,0 1 14-15,1-3 4 0,0 4-5 0,2 0-9 16,0-1-4-16,0 2-28 0,1-1-9 0,-2 1-23 15,3 2-37-15,0 3-32 0,-3-3-18 0,3 3-28 16,0 0-6-16,0 0-16 0,3 17-15 0,1-6-25 16,1 5-71-16,1 4-196 0,3 4 0 0,-4-6 0 15,2 1 0-15,4 7 0 0,-1-3 0 0,-2-5 0 16,2-1 0-16,1-3 0 0,0 2 0 0,3-1 0 16,-1-4 0-16,-2-4 0 0,6-1 0 0,2-3 0 15,2-2 0-15,7-2 0 0,0-6 0 0,1-2 0 16,1-1 0-16,-1-4 0 0,-1-2 0 0,3-2 0 15,-3 0 0-15,1-4 0 0,1 2 0 0,-1-1 0 16,-1 1 0-16,-6 2 0 0,1 0 0 0,-4 6 0 0,-6 6 0 16,1-3 0-16,-2 5 0 0,-2 1 0 15,1 2 0-15,-3 2 0 0,0 3 0 0,-1 0 0 16,1 6 0-16,-2-3 0 0,2 5 0 0,-2 0 0 0,3-2 0 16,-4 5 0-16,3 0 0 0,2-2 0 0,-1-2 0 15,0-1 0-15,2-3 0 0,1 0 0 16,1 0 0-16,6-1 0 0,-3-2 0 0,3-3 0 15,-3-3 0-15,3 0 0 0,3-2 0 0,-1-1 0 0,4-4 0 16,3 0 0-16,-1-3 0 0,-1 0 0 0,2-2 0 16,-1-1 0-16,-4 2 0 0,-2-5 0 0,4 6 0 15,-10 2 0-15,0-1 0 0,-1 4 0 0,-1 1 0 16,-4 2 0-16,3 2 0 0,-5 1 0 0,2 2 0 16,-1 4 0-16,1 1 0 0,0-2 0 0,-3 1 0 15,1 5 0-15,0-4 0 0,0 6 0 0,0-4 0 16,0 2 0-16,0 0 0 0,3-2 0 0,-3 0 0 15,2 0 0-15,2-2 0 0,2 0 0 0,0-1 0 16,2-2 0-16,2 0 0 0,2-2 0 0,0-2 0 16,-1-3 0-16,4 0 0 0,-3 0 0 0,2-2 0 15,5-4 0-15,1 2 0 0,-1-3 0 0,-1 0 0 0,1-3 0 16,-2 3 0-16,-3 1 0 0,-2 0 0 0,-1 3 0 16,1 2 0-16,-1-2 0 0,0 4 0 0,-6 2 0 15,4 1 0-15,0 0 0 0,-2 1 0 16,-1 1 0-16,-4 3 0 0,5 1 0 0,-1-2 0 0,4 3 0 15,-8 0 0-15,3-1 0 0,0 1 0 0,6 0 0 16,-2-1 0-16,1 1 0 0,-3-2 0 0,1 0 0 16,3-1 0-16,4-3 0 0,-3-1 0 0,-1-1 0 15,4-1 0-15,1 0 0 0,-3-3 0 0,1 2 0 16,-1-2 0-16,-3-1 0 0,3 0 0 0,-6-4 0 16,1 2 0-16,-3-1 0 0,-4 1 0 0,3-4 0 15,-6 3 0-15,3-1 0 0,-5 2 0 0</inkml:trace>
  <inkml:trace contextRef="#ctx0" brushRef="#br0" timeOffset="32099.72">17437 1620 5383 0,'16'-44'191'0,"-7"8"-103"0,0 5 16 16,-5 2 58-16,3 1 20 0,-4 4 9 0,0 6 26 16,-1 0-3-16,-2 5-1 0,2 3 1 0,-2 4-10 15,2 1-33-15,-2 0-19 0,0 5-5 0,0 0 4 16,0 30-3-16,-2-3-89 0,4 8-59 0,-2 20 0 15,0 4 0-15,0 23 0 0,1-25 0 0,5 3 0 16,-4 1 0-16,-1 21 0 0,2-31 0 0,-3 3 0 16,0 3 0-16,2-10 0 0,-2-11 0 0,0-5 0 15,4-3 0-15,-3-2 0 0,-1-2 0 0,0-9 0 16,0-5 0-16,3-3 0 0,-3 0 0 0,0-7 0 16,0 0 0-16,0 0 0 0,0 0 0 0,0-37 0 15,-3 18 0-15,2-10 0 0,1-4 0 0,0-20 0 16,-4-2 0-16,2-1 0 0,-1-26 0 0,2-1 0 15,-1-1 0-15,0 24 0 0,-2-27 0 0,1 5 0 16,5 29 0-16,-2 4 0 0,0 0 0 0,1 16 0 16,-2 3 0-16,2 4 0 0,1 9 0 0,0 0 0 15,2 8 0-15,-4-1 0 0,1 3 0 0,6 0 0 16,-1 3 0-16,-1 2 0 0,4 2 0 0,5 5 0 16,4-1 0-16,10 3 0 0,4 7 0 15,4-3 0-15,15 4 0 0,1-2 0 0,6 4 0 0,2-6 0 16,27 8 0-16,3-3 0 0,0-2 0 15,2-8 0-15,-28 1 0 0,42 5 0 0,-11-7 0 0,-1 1 0 16,-2 0 0-16,-28-9 0 0,4 3 0 0,-2-1 0 16,-2-2 0-16,-5-4 0 0,-8 0 0 0,-10 2 0 15,-8-5 0-15,-1 1 0 0,-2 4 0 0,-14-1 0 16,-3 3 0-16,-2-1 0 0,-1 2 0 0,-3 1 0 16,-2 0 0-16,0-2 0 0,-5 3 0 0,0 0 0 15,9 7 0-15,-9 2 0 0,-4-2 0 0,3 9 0 16,1 3 0-16,-4 8 0 0,2 5 0 0,2 4 0 15,-4 10 0-15,4 3 0 0,-2 1 0 0,0 4 0 16,2-1 0-16,0 1 0 0,4-1 0 16,0-2 0-16,-2 4 0 0,1-5 0 0,-2-2 0 0,4 1 0 15,-1 3 0-15,-4-5 0 0,0-12 0 0,4 0 0 16,-4-1 0-16,0-3 0 0,0-1 0 0,-1-3 0 16,-2-2 0-16,-2-7 0 0,0 0 0 0,-4-3 0 15,1-4 0-15,-2 0 0 0,-1-3 0 0,-5-3 0 16,-4-1 0-16,-11-3 0 0,-1 0 0 15,-5-3 0-15,-14-6 0 0,-5-2 0 0,-3-2 0 0,-5 1 0 16,-25-8 0-16,22 6 0 0,-30-5 0 0,5 0 0 16,28 6 0-16,-24-4 0 0,28 9 0 0,2 2 0 15,3-1 0-15,18 6 0 0,0 1 0 0,15-1 0 16,2 1 0-16,7-1 0 0,2 2 0 0,7-1-319 16,4-1-993-16,0 0-1422 0,0 0 629 15</inkml:trace>
  <inkml:trace contextRef="#ctx0" brushRef="#br0" timeOffset="32519.87">18529 1828 213 0,'4'-16'569'0,"0"5"14"16,0-6-5-16,0 4-19 0,-2 1-13 0,0 3-18 15,-2 0-28-15,1 2-26 0,-2 1-54 16,-1 1-42-16,-2 2-37 0,-1 2-32 0,-4 1-26 16,-2 2-12-16,-1 1-25 0,-9 4-19 0,-5 1-27 15,7 1-23-15,-4 2-12 0,2 0-12 0,6 0-15 16,-1 2-16-16,5 1-12 0,0-1-9 0,3-1-101 0,6-3 0 16,0 3 0-16,4 0 0 0,3 0 0 0,5 4 0 15,1-5 0-15,5 2 0 0,4 3 0 16,3-2 0-16,-4-2 0 0,3 0 0 0,4 4 0 15,-3-2 0-15,-8-3 0 0,3 0 0 0,-2-1 0 16,0 2 0-16,0-1 0 0,-7 1 0 0,-1-6 0 16,-3 1 0-16,0 2 0 0,-1-1 0 0,-8-3 0 0,3 3 0 15,-4 0 0-15,-3 0 0 0,-1-4 0 16,-10 2 0-16,-1-2 0 0,-1-1 0 0,-8 0 0 16,-2-2 0-16,-1-1 0 0,1-1 0 0,3-2 0 15,0-2 0-15,7 3 0 0,1-5 0 0,1-1 0 16,6 4 0-16,3-6-82 0,2 2-510 0,6-4-137 15,3 1-403-15,4-1-1225 0,7-4 541 0</inkml:trace>
  <inkml:trace contextRef="#ctx0" brushRef="#br0" timeOffset="33199.96">19788 1862 157 0,'-14'-8'614'16,"8"1"15"-16,-5 0 12 0,3-2 12 0,0 2 1 16,0-1-6-16,4 3-23 0,-1-1-35 0,3 4-42 15,2 2-45-15,1-8-53 0,5 0-41 0,6 4-34 16,7 1-27-16,13-3-35 0,18 1-279 0,-9 2-34 15,15 3 0-15,9-2 0 0,-1 2 0 0,29 0 0 16,-28 3 0-16,26 1 0 0,-28-1 0 0,2-3 0 16,-2 0 0-16,-2 1 0 0,-5 1 0 0,-17-2 0 15,-4-3 0-15,-3 2 0 0,-11-2 0 16,-2 4 0-16,-8-4 0 0,1-1 0 0,-7 0 0 0,1 0 0 16,-3-2 0-16,-6-2 0 0,2-1 0 0,-8-2 0 15,-4-2 0-15,-2 1 0 0,-3 1 0 0,0 1 0 16,-7-4 0-16,7 5 0 0,-3 1 0 15,1-1 0-15,6 1 0 0,1 3 0 0,3 1 0 0,2-1 0 16,4 4 0-16,-1-2 0 0,1-1 0 16,2 1 0-16,2 3 0 0,0 0 0 0,23 2 0 0,-1 0 0 15,-2 1 0-15,7 3 0 0,1 2 0 0,-8 1 0 16,7 0 0-16,0 2 0 0,-3 3 0 0,-7-2 0 16,0 1 0-16,-6 2 0 0,2-1 0 15,-3 4 0-15,-6 0 0 0,0 0 0 0,-4 1 0 16,-3 0 0-16,-2 1 0 0,-8 1 0 0,2-4 0 15,-7 2 0-15,4-4 0 0,-8 0 0 0,8-1 0 16,-5-3 0-16,2-1 0 0,-1 2 0 0,4-2 0 16,0-2 0-16,4-2 0 0,2 0 0 0,1-1 0 15,2-1 0-15,2-3 0 0,3-1-544 0,0 0-731 16,0 0-1380-16,0 0 610 0</inkml:trace>
  <inkml:trace contextRef="#ctx0" brushRef="#br0" timeOffset="34018.47">21319 1531 120 0,'-1'-9'522'15,"1"1"23"-15,-1 3 16 0,-1-3 2 0,2 6-3 16,0 2-28-16,-2-5-35 0,-1 3-48 0,3 2 3 16,0 0 5-16,-11 13-4 0,2 0-12 0,-1 5-18 0,-7 11-7 15,3 4-7-15,-5 13-24 0,-1 7-17 16,1-1-330-16,5 0-38 0,-4 4 0 0,6 0 0 16,0 1 0-16,3-3 0 0,5 3 0 0,4 1 0 15,0-1 0-15,3-2 0 0,2-4 0 0,-2-15 0 16,3-4 0-16,2-1 0 0,-1-6 0 0,2-9 0 15,-7-1 0-15,1-7 0 0,1-3 0 0,1-5 0 0,-5 0 0 16,7-15 0-16,-3-2 0 0,-6-12 0 16,2-2 0-16,-2-5 0 0,4-19 0 0,-2-1-395 15,-5 0-118-15,5-31-18 0,3 4-35 0,3-8-23 16,-1 8-345-16,-1-3-1010 0,0 31 447 0,-2 3 3740 16,-2 3-2424-16,8 14 95 0,-7 1 72 0,3 7 48 0,-5 1 56 15,2 8 59-15,0 2 50 0,2 4 40 16,-3 4 35-16,0 0 13 0,0 2 3 0,0 1 2 15,0-2-2-15,4 1-12 0,1 3-2 0,1 1-1 16,3-1-11-16,8 0-12 0,6 3-6 0,6 1-9 16,7 1-22-16,15 2-11 0,4-3-20 0,4 2-17 15,6 2-19-15,3-2-31 0,28 3-117 0,-30-3 0 16,30-5 0-16,-4 2 0 0,-27-2 0 0,34-5 0 16,-37 4 0-16,2-2 0 0,1-3 0 0,-2-2 0 15,-2 1 0-15,-5-1 0 0,-4-4 0 0,-19 4 0 16,-2 1 0-16,-3 0 0 0,-8 4 0 0,-6-1 0 0,-1 2 0 15,-3 2 0-15,-5 0 0 0,3-1 0 16,-8 3 0-16,6 1 0 0,-6 5 0 0,0 1 0 0,-5 2 0 16,1 8 0-16,-2-1 0 0,2 13 0 15,-1 2 0-15,-3 2 0 0,3 3 0 0,0 14 0 16,5-1 0-16,0 5 0 0,0 0 0 0,3-1 0 0,7 1 0 16,0 2 0-16,3-5 0 0,-3 0 0 0,3 4 0 15,4-2 0-15,-5-3 0 0,6 8 0 16,-4-7 0-16,2 1 0 0,-2-4 0 0,0-1 0 15,-5-12 0-15,-3-3 0 0,-1-1 0 0,0-3 0 16,-7-2 0-16,-2-8 0 0,1 0 0 0,-2-6 0 16,-2 3 0-16,-4-3 0 0,-4-1 0 0,-4-6 0 0,-7 2 0 15,-7-5 0-15,-8-1 0 0,-14-2 0 16,-5-6 0-16,-28-4 0 0,20-1 0 0,-20-4 0 16,-3-1 0-16,-1 0 0 0,26 5 0 0,-24 1 0 15,29 6 0-15,1-4 0 0,5 7 0 0,1 1 0 16,19 2 0-16,0 1 0 0,7 3 0 0,6-2 0 15,4 3 0-15,8-2 0 0,6 1 0 0,4-5-1366 16,4 7-1478-16,-4-7 654 0</inkml:trace>
  <inkml:trace contextRef="#ctx0" brushRef="#br0" timeOffset="34833.33">21537 1801 4676 0,'-13'-12'264'0,"2"4"-113"0,0 1-7 16,2 0 60-16,1 0 59 0,-2 2 24 0,5 0 2 15,1 0-15-15,-1 2-21 0,1-2 14 0,3 0-18 16,1 1-18-16,0 4-20 0,6-6-25 0,3 1-17 16,9-2-96-16,4 0-73 0,9 2 0 0,2-1 0 15,1 0 0-15,-4 1 0 0,0-3 0 0,-3 2 0 16,0-1 0-16,-8 3 0 0,-2-3 0 0,-4 3 0 16,-3 1 0-16,-4-2-13 0,-1 2-80 0,-2 0 8 15,-5-1 10-15,2 4 6 0,-11-4 9 0,1 2 7 16,-3 2 23-16,-5 3 14 0,-1 3 20 0,1 0 10 15,0 3 22-15,0 4 14 0,-2 7 21 0,7-4 9 16,-4 6 15-16,5 3 8 0,2 2-62 0,2 1-41 16,5-1 0-16,-2 2 0 0,4 0 0 0,2-2 0 15,0-1 0-15,3 1 0 0,-2-7 0 0,0 0 0 16,3 5 0-16,-5-8 0 0,2-2 0 0,-4-3 0 16,2 0 0-16,-2-1 0 0,-3-1 0 0,-1-1 0 15,-1-2 0-15,-2-5 0 0,-1 0 0 0,-2-2 0 16,1 0 0-16,0-1 0 0,0-2 0 0,1-1 0 15,2-5 0-15,-1 5 0 0,0-4 0 0,5 1 0 16,3 2 0-16,0-4 0 0,2 3 0 0,0-1 0 16,11-2 0-16,-2 1 0 0,5-2 0 0,6 5 0 15,0 0 0-15,9-3 0 0,-1 5 0 0,4 0 0 16,2 0 0-16,0-2 0 0,3 6 0 0,0 0-260 16</inkml:trace>
  <inkml:trace contextRef="#ctx0" brushRef="#br0" timeOffset="35450.31">23024 2033 4681 0,'-27'-7'385'0,"0"-4"-211"0,8 4-11 15,8 2 60-15,0 0 48 0,1 1 15 0,3 1 10 16,0 0-8-16,3 3-20 0,-2-3 9 16,6 3-9-16,-6-3-9 0,6 3-21 0,0 0-124 15,0 0-114-15,0 0 0 0,34 5 0 0,-6-1 0 0,8 0 0 16,18 2 0-16,2-2 0 0,5 1 0 0,3 5 0 16,4-4 0-16,25 2 0 0,-29-4 0 0,1 0 0 15,26-1 0-15,-27-2 0 0,-3-1 0 16,1-2 0-16,-5-1 0 0,-3-4 0 0,-17 4 0 15,4-1 0-15,-7-2 0 0,-2-1 0 0,-4 0 0 16,-6 1 0-16,-3-3 0 0,-5 2 0 0,2-2 0 16,-7 2 0-16,-1-5 0 0,-3 6 0 0,-2-4 0 15,-2 0 0-15,-2 0-291 0,-3-2-158 0,-2 4-3 16,-2-3 17-16,-1 4 28 0,-1-2 36 0,-3-1 41 16,-1 2 32-16,0-3 46 0,4 4 49 0,-2 0 61 15,-2 2 67-15,4-1 49 0,0 0 52 0,1 0 47 16,0-1 44-16,-4-1 45 0,6 2 39 0,0 0 36 15,1-1 24-15,-1 2 30 0,2 2 15 0,2 0 10 16,-1-4 5-16,0 3-8 0,0 2-6 0,0 0-19 0,3-2-20 16,1 4-24-16,0 0-244 0,-4-3 0 15,4 3 0-15,0 0 0 0,5 10 0 0,2-3 0 16,0 3 0-16,6 3 0 0,0 1 0 0,8 4 0 16,5 3 0-16,-4-1 0 0,3 2 0 0,-2 1 0 15,-1 1 0-15,-3 2 0 0,-1-5 0 0,-2 3 0 16,-8-6 0-16,-3 0 0 0,-1 1 0 0,-2-1 0 15,-4-1 0-15,-4 1 0 0,-3 7 0 0,0-10 0 16,-4 0 0-16,-2-2 0 0,-7 6 0 0,3-1 0 16,0 0 0-16,2-5 0 0,3 0 0 0,0-3 0 15,0 1 0-15,5-3 0 0,5-3-115 0,0 0-564 16,3 1-555-16,1-6-1335 0,16 3 591 0</inkml:trace>
  <inkml:trace contextRef="#ctx0" brushRef="#br0" timeOffset="36082.91">25058 1771 11 0,'0'-12'625'0,"-2"2"-3"0,-2-1-5 16,4 1-17-16,-4 4-18 0,-1-2-24 0,1 3-16 16,-1 4-16-16,5 1-26 0,-12 7-27 0,3 2-22 15,-2 7-34-15,0 11-35 0,1 1-32 0,1 3-30 16,1 2-26-16,-1 2-30 0,4 12-207 0,1-10-57 15,3-3 0-15,-3-1 0 0,0 3 0 0,3 0 0 16,-2-2 0-16,-2-7 0 0,4 1 0 0,-3-3 0 16,0-5 0-16,3-10 0 0,-2 1 0 0,2 0 0 15,0-5 0-15,1 0 0 0,0-6 0 0,-3 3 0 16,3-3 0-16,0 0 0 0,0 0 0 0,-9-26 0 16,9 9 0-16,-1-2 0 0,1-8 0 15,1-4 0-15,1-1 0 0,5-13 0 0,2-3 0 16,0-2 0-16,5-4 0 0,-1-2 0 0,2 1 0 0,2-3 0 15,-2 4 0-15,1 4 0 0,2 1 0 0,-8 14 0 16,5 3 0-16,-1 3 0 0,0 3 0 0,-1 2 0 16,-4 7 0-16,2 4 0 0,1 1 0 0,-2 4 0 15,2 3 0-15,-1 1 0 0,8 1 0 0,-2 4 0 16,0 3 0-16,-1 4 0 0,1 1 0 0,-2 5 0 16,-1 0 0-16,-3 2 0 0,1 3 0 0,-3 4 0 15,-4 2 0-15,-3-6 0 0,0 6 0 0,-6 0 0 16,-1-4 0-16,-4 3 0 0,-5-3 0 0,-5 2 0 15,-1-5 0-15,-5 2 0 0,-3-4 0 0,-4-3 0 16,0-1 0-16,-1 0 0 0,0-5 0 0,0 2 0 16,4-2 0-16,0-2 0 0,9 0 0 0,3 0 0 15,3-3 0-15,2 1 0 0,6-1 0 0,-2-1 0 16,2 1 0-16,4 1 0 0,4 2 0 0,4 0 0 16,7 3 0-16,9 0 0 0,11 5 0 0,13 5 0 15,5-2 0-15,0 1 0 0,-2 2 0 16,-1-3 0-16,0-1 0 0,-9-1 0 0,-3-3 0 0,1 2 0 15,-1 0 0-15,-4-4 0 0,-1 2 0 0,-3-3 0 16,-8 0 0-16,-6-3 0 0,0 0 0 0,-1-1 0 16,-4 2 0-16,1-4 0 0,-1-1 0 0,-2 2 0 15,-7-3 0-15,9 5 0 0,-9 1 0 0,0-6 0 16,0 0-456-16,-22 5-834 0,0-4-1396 0,-6 0 617 16</inkml:trace>
  <inkml:trace contextRef="#ctx0" brushRef="#br0" timeOffset="37350.25">19531 1871 388 0,'-10'-1'398'0,"6"0"-15"0,4 1-13 16,-10-3-17-16,2 2-18 0,4-1-13 0,-1 1-7 16,5 1 1-16,-14-3-11 0,9 3 0 0,0-1-5 0,-1-1-7 15,-1 0-3-15,3 1 1 0,-2 0 0 0,6 1-4 16,-8-3-4-16,8 3 4 0,-5-1-25 0,5 1 9 15,0 0-11-15,0 0-8 0,0 0-10 16,-6-1-5-16,6 1 0 0,0 0-12 0,0 0-132 16,33 2-93-16,-14-5 0 0,12 6 0 0,1-4 0 15,22 0 0-15,-3-1 0 0,6 1 0 0,7 2 0 0,1-2 0 16,27-4 0-16,-25 6 0 0,25-1 0 16,-35-2 0-16,10 3 0 0,-1-1 0 0,-1-1 0 15,1 2 0-15,-5 0 0 0,-2-1 0 0,-2 1 0 16,-6-3 0-16,-14 1 0 0,-5 1 0 0,0-1 0 15,-4 2 0-15,-6-5 0 0,-4 1 0 0,1 1 0 0,-6 1 0 16,0-1 0-16,-3 0 0 0,-4-1 0 0,2 3 0 16,-3-1 0-16,-1 0 0 0,-4 1 0 0,8-5 0 15,-4 4 0-15,-4 1 0 0,5-3 0 16,-4 1 0-16,-1 2 0 0,4-5 0 0,-4 5 0 0,0-4 0 16,0 4 0-16,-4-8 0 0,1 4 0 0,0-2 0 15,-3-1 0-15,1 2 0 0,-4-4 0 0,0 4 0 16,-3-6 0-16,3 1 0 0,-4 3 0 15,0-3 0-15,-5-2 0 0,1 2 0 0,1-1 0 16,-1-1 0-16,-1 2 0 0,3-2 0 0,-2 3 0 0,5 2 0 16,-5-1 0-16,4-2 0 0,1 6 0 0,1-3 0 15,2 3 0-15,-2-1 0 0,3 3 0 0,3-2 0 16,-3 1 0-16,2 1 0 0,2-1 0 0,4 3 0 16,-9-2 0-16,4-1 0 0,5 3 0 15,0 0 0-15,0 0 0 0,-9-3 0 0,9 3 0 0,0 0 0 16,0 0 0-16,0 0 0 0,0 0 0 0,0 0 0 15,13 15 0-15,-4-12 0 0,2 5 0 0,1-3 0 16,7 3 0-16,-2 2 0 0,8-2 0 0,2 4 0 16,0-3 0-16,2 2 0 0,-2-4 0 15,5 6 0-15,-5-4 0 0,2-2 0 0,-8 1 0 0,4 1 0 16,-9-3 0-16,-2-1 0 0,-3 0 0 0,-3 0 0 16,-2-1 0-16,-1 1 0 0,-1 1 0 0,-2 0 0 15,-2 3 0-15,-2-3 0 0,-3 2 0 16,-6 6 0-16,2-6 0 0,-4 5 0 0,-8 4 0 0,-1-4 0 15,-4 4 0-15,4-3 0 0,-1 2 0 0,0-1 0 16,0-2 0-16,0 1 0 0,0 2 0 0,4-7 0 16,5 1 0-16,-1 1 0 0,4-4 0 0,1 0 0 15,5-1 0-15,-5-1 0 0,3-1 0 0,1-1 0 16,2-1 0-16,4-2 0 0,-2 4 0 0,2-4 0 16,0 0-1366-16,0 0-1478 0,0 0 654 0</inkml:trace>
  <inkml:trace contextRef="#ctx0" brushRef="#br0" timeOffset="38483.18">19604 899 272 0,'0'0'517'0,"0"0"14"16,-13-22 6-16,13 22-1 0,0 0-7 0,0 0-22 15,-7-13-23-15,7 13-33 0,0 0-32 0,0 0-32 16,0 0-10-16,-8 2 2 0,8-2-11 0,-5 17-10 15,2-5-16-15,3 8-18 0,-1 3-6 16,-3 5-12-16,2 4-57 0,-1 1-249 0,1-1 0 0,2 1 0 16,-3 0 0-16,2 1 0 0,-2-3 0 0,3-2 0 15,0 0 0-15,0 1 0 0,0 1 0 0,0 1 0 16,0-6 0-16,0 1 0 0,0-8 0 0,0-1 0 16,0-2 0-16,0-4 0 0,0-1 0 0,0-2 0 15,0-1 0-15,0-1 0 0,0-7 0 16,-1 10 0-16,1-10 0 0,1 6 0 0,-1-6 0 0,0 0 0 15,0 0 0-15,0 0 0 0,0 0 0 0,0-28 0 16,4 11 0-16,-3-2 0 0,-1 0 0 0,3-9 0 16,1-2 0-16,-2-1 0 0,3-4 0 0,-2-13 0 15,3-1 0-15,2-1 0 0,0-4 0 0,2 1 0 16,-5-1 0-16,1 7 0 0,-2 1 0 0,4 0 0 16,-6 14 0-16,5 2 0 0,-6 2 0 0,1 3 0 15,0 0 0-15,0 6 0 0,0 3 0 0,0 1 0 16,-2 15 0-16,4-25 0 0,-1 15 0 0,-3 10 0 15,7-23 0-15,-7 23 0 0,13-17 0 0,-7 7 0 16,-6 10 0-16,18-11 0 0,-18 11 0 16,25-8 0-16,-9 2 0 0,-16 6 0 0,0 0 0 15,40 3 0-15,-40-3 0 0,23 8 0 0,-23-8 0 0,19 16 0 16,-11-5 0-16,-3 4 0 0,-5-15 0 0,2 29 0 16,-4-12 0-16,-3-2 0 0,-3 1 0 0,-3 0 0 15,-4-2 0-15,3 0 0 0,-2 1 0 16,-3-2 0-16,4-1 0 0,-2 0 0 0,15-12 0 0,-18 16 0 15,10-8 0-15,8-8 0 0,-10 14 0 0,10-14 0 16,0 0 0-16,0 0 0 0,-1 16 0 16,1-16 0-16,0 0 0 0,0 0 0 0,38 6 0 0,-38-6 0 15,37 7 0-15,-19-4 0 0,-18-3 0 0,40 4 0 16,-21-1 0-16,1 0 0 0,-2 0 0 0,-4-1 0 16,-1 3 0-16,-1-1 0 0,-2-1 0 0,-1 3 0 15,-4 1 0-15,1 0 0 0,1 2 0 16,-5-1 0-16,1 0 0 0,-6 0 0 0,3 1 0 15,-1 1 0-15,-3-2 0 0,-1 2 0 0,-4-2 0 0,0 3 0 16,0-4 0-16,-1 2 0 0,-2-3 0 16,0 0 0-16,-5 0 0 0,2-1 0 0,1 1 0 0,-2-1 0 15,2-3 0-15,1 2 0 0,2-2 0 0,1-2 0 16,2 1 0-16,8-1 0 0,-14-2 0 16,10-1 0-16,4 3 0 0,-5-6 0 0,8-1 0 15,-3 7-669-15,17-12-585 0,0 4-1358 0,4 1 601 16</inkml:trace>
  <inkml:trace contextRef="#ctx0" brushRef="#br0" timeOffset="39416.5">20278 689 366 0,'0'0'571'0,"0"0"0"0,0 0-7 15,0 0-9-15,-21-17-28 0,21 17-15 0,0 0-31 16,0 0-32-16,0 0-39 0,0 0-41 16,0 0-28-16,0 0-29 0,0 0-31 0,0 0-23 0,0 0-28 15,51-17-9-15,-32 14-34 0,-19 3-16 0,36-4-17 16,-17 0-15-16,-19 4-15 0,34-3-11 0,-34 3-13 16,25-4-6-16,-25 4-9 0,0 0-79 0,27-4-6 15,-27 4 0-15,0 0 0 0,17-9 0 16,-17 9 0-16,0 0 0 0,0 0 0 0,5-14 0 15,-5 14 0-15,0 0 0 0,0 0 0 0,0 0 0 0,0 0 0 16,0 0 0-16,0 0 0 0,0 0 0 16,0 0 0-16,0 0 0 0,0 0 0 0,0 0 0 15,0 0 0-15,0 0 0 0,0 0 0 0,0 0 0 16,0 0 0-16,0 0 0 0,0 0 0 0,0 0 0 16,0 0 0-16,0 0 0 0,0 0 0 0,0 0 0 0,0 0 0 15,0 0 0-15,0 0 0 0,0 0 0 0,0 0 0 16,0 0 0-16,0 0 0 0,0 0 0 0,0 0 0 15,0 0 0-15,0 0 0 0,0 0 0 0,0 0 0 16,0 0 0-16,0 0 0 0,0 0 0 16,0 0 0-16,0 0 0 0,0 0 0 0,0 0 0 0,-39 44 0 15,33-31 0-15,0 7 0 0,3-1 0 0,-3 5 0 16,-2-1 0-16,4-5 0 0,-1 7 0 0,0 1 0 16,4-8 0-16,-1-1 0 0,-1 2 0 15,5-3 0-15,-1-1 0 0,-2 1 0 0,1-3 0 16,1-2 0-16,1-2 0 0,-1-2 0 0,0 1 0 0,-1-3-316 15,3-1-77-15,-2 0-52 0,-1-4-53 0,0 0-51 16,0 0-45-16,0 0-306 0,0 0-974 16,0 0 431-16</inkml:trace>
  <inkml:trace contextRef="#ctx0" brushRef="#br0" timeOffset="39599.61">20359 955 808 0,'-5'-1'80'16,"5"1"68"-16,-19-1 33 0,10 1 25 0,9 0 27 16,-13 0 15-16,13 0 55 0,-10-1 12 0,5 1 23 15,5 0 14-15,-8 1 4 0,8-1 6 0,0 0 21 16,0 0 20-16,0 0 11 0,0 0-12 0,0 0-10 0,0 0-20 15,32 1-24-15,-19-3-22 0,5 1-27 16,2-1-28-16,1 1-32 0,7-3-22 0,0 1-25 16,-6-1-189-16,5-2-3 0,-7 3 0 0,-1-1 0 15,-2-3 0-15,2 2 0 0,-4 0 0 0,-15 5-229 16,22-9-108-16,-10 6-68 0,-12 3-64 0,0 0-69 16,0 0-66-16,28-10-332 0,-28 10-1012 0,0 0 449 15</inkml:trace>
  <inkml:trace contextRef="#ctx0" brushRef="#br0" timeOffset="39767.36">20722 919 328 0,'0'4'446'15,"0"-4"33"-15,3 3 26 0,-3-3 23 0,0 0 8 16,0 0 3-16,2 4-3 0,-2-4-13 0,0 0-19 16,6 0-33-16,-6 0-40 0,0 0-40 0,0 0-45 15,10-4-32-15,-10 4-48 0,6-2-67 0,-6 2-90 16,5-4-92-16,-5 4-117 0,0 0-128 0,9-3-138 15,-9 3-164-15,0 0-511 0,0 0-1128 0,0 0 499 16</inkml:trace>
  <inkml:trace contextRef="#ctx0" brushRef="#br0" timeOffset="42433.44">24495 1556 3117 0,'1'-4'549'0,"-2"0"-240"0,6 0-58 15,-5 4 23-15,1-6 9 0,-1 6-6 0,-5-4-6 16,5 4-25-16,-1-4-32 0,1 4 8 0,0 0-18 16,0 0 11-16,-9 8 16 0,1 2 13 0,-1 7 7 15,-2 8-1-15,-1 6-3 0,0 1-7 0,1 14-3 16,-1 5-178-16,3-2-59 0,-2-2 0 0,2 0 0 16,2 4 0-16,1-3 0 0,-1-2 0 0,3 0 0 15,0 0 0-15,2-10 0 0,0-1 0 0,2-1 0 16,0 1 0-16,2-7 0 0,-4-3 0 0,2-7 0 15,3-2 0-15,-3-4 0 0,1-1 0 0,1-2 0 16,0-2 0-16,0-6 0 0,-2-1 0 0,0 0 0 16,11-10 0-16,-2-6-527 0,-3-9-122 0,-1-5-521 15,2-2-1266-15,1-1 560 0</inkml:trace>
  <inkml:trace contextRef="#ctx0" brushRef="#br0" timeOffset="42933.73">24632 1519 3852 0,'5'-25'188'0,"1"-1"60"0,-2 7-48 0,4 3 26 0,-2 0 32 16,-1 0 2-16,0 1-21 0,3-1-26 0,3 2-18 16,2 0 4-16,10-1-3 0,4 1-9 0,1 1-11 15,8 1-7-15,15-2-9 0,8 2 1 0,7 2-8 16,26-3-14-16,-28 4-15 0,27 5-6 0,-26-1-16 16,30-2-1-16,-6 3-10 0,-27 3 0 0,0-2-8 15,1 2-21-15,-2 1-62 0,-6-4 0 0,-15 4 0 16,-6-1 0-16,-3 2 0 0,-2-2 0 0,-13 0 0 15,-2 3 0-15,-3-2 0 0,-3-1 0 0,-1 2 0 16,0-1 0-16,-7 0 0 0,9 2 0 0,-8 1 0 16,3 0 0-16,-4 2 0 0,1 2 0 0,2 2 0 15,-1 3 0-15,-2 2 0 0,0 4 0 0,3 2 0 16,-3 6 0-16,0 4 0 0,1 3 0 0,-1-1 0 16,4 16 0-16,1-1 0 0,-2-1 0 15,3 5 0-15,-2 2 0 0,1 1 0 0,4-1 0 16,-5 0 0-16,1-2 0 0,-2 2 0 0,0-1 0 15,0-2 0-15,1-1 0 0,-3-1 0 0,3 0 0 0,-4-12 0 16,1-2 0-16,2 2 0 0,-1 1 0 0,0-6 0 16,-1 1 0-16,-1-6 0 0,0 2 0 0,-1-9 0 15,1-3 0-15,-2-5 0 0,2 0 0 0,-1-1 0 16,0-2 0-16,-6-1 0 0,-2 0 0 0,-1 1 0 16,0-7 0-16,-12 2 0 0,-6 1 0 15,-6-3 0-15,-4-2 0 0,-16 0 0 0,-5-5 0 0,-8-2 0 16,-30 0 0-16,1 1 0 0,2 0 0 0,-1-1 0 15,28 1 0-15,-24-1 0 0,28 7 0 0,-1 0 0 16,8 5 0-16,2 5 0 0,16-3 0 16,2 0 0-16,6 1 0 0,10-2 0 0,6-2-1366 0,5-3-1478 15,9 0 654-15</inkml:trace>
  <inkml:trace contextRef="#ctx0" brushRef="#br0" timeOffset="43617.66">23455 1397 4460 0,'-5'-9'408'0,"2"0"-170"0,-2 0-20 16,0 2 68-16,1-1 29 0,0-2 16 0,0-2-31 15,4 3-6-15,-1-1-14 0,2 4 7 0,2-6-7 16,1 3-12-16,-2 0-42 0,9 2-226 0,-3-1 0 16,1 0 0-16,2 2 0 0,3 2 0 0,4 0 0 15,2 0 0-15,0 2 0 0,2 3 0 0,6 2 0 16,-5 3 0-16,-1 0 0 0,4 2 0 0,-6 2 0 16,-2 0 0-16,-3 0 0 0,0 2 0 15,-3 0 0-15,-4 3 0 0,-1-4 0 0,-2 0 0 0,-1 0 0 16,-4 2 0-16,0-2 0 0,-4-1 0 0,2 0 0 15,-1 0 0-15,-4-3 0 0,4-1 0 0,-1 1 0 16,3-2 0-16,-1 0 0 0,-1 0 0 16,3-5 0-16,-5 3 0 0,5-3 0 0,0 0 0 15,0 0 0-15,0 0 0 0,0 0 0 0,-3-18 0 16,7 7 0-16,1 0 0 0,7-6 0 0,2-9 0 0,-1 4 0 16,7-3 0-16,-1-3 0 0,-1-1 0 0,1-2 0 15,-3-2 0-15,0-12 0 0,2 0 0 0,-3 16 0 16,-3-5 0-16,-3 0 0 0,-4 4 0 0,-4 3 0 15,-2-1 0-15,-8 4 0 0,0 6 0 0,-6-4 0 16,-11 2 0-16,1 1 0 0,-5 4 0 16,-2 4 0-16,0 0 0 0,-1 5 0 0,1 3 0 15,-1-1 0-15,6 4 0 0,27 0 0 0,-47 1 0 0,47-1 0 16,-27 7 0-16,27-7 0 0,-19 11 0 0,19-11 0 16,-7 13 0-16,7-13 0 0,0 0 0 0,0 0 0 15,41 28-1366-15,-14-21-1478 0,1-2 654 16</inkml:trace>
  <inkml:trace contextRef="#ctx0" brushRef="#br0" timeOffset="43766.56">24367 1034 4403 0,'12'6'612'0,"-6"-3"-249"0,0 2-52 0,0-3 13 16,-4 0 21-16,-2-2-14 0,5 4-59 0,-5-4-56 15,5 2-48-15,-5-2-38 0,0 0-74 0,3 2-118 16,-3-2-157-16,0 0-178 0,0 0-250 0,0 0-388 15,0 0-1121-15,-15 9 497 0</inkml:trace>
  <inkml:trace contextRef="#ctx0" brushRef="#br0" timeOffset="49439.2">3987 9101 59 0,'0'0'321'0,"-3"-4"-2"0,3 4 2 15,-1-7 2-15,1 7 11 0,3-7 8 0,-2 3 18 16,4 0 3-16,-3-3 6 0,1 4 7 0,0-2 1 16,3-2-4-16,-2 2 10 0,1 1-10 0,0 0-11 15,0 0-14-15,-2 0-16 0,-1 2-18 0,-2 2-22 16,5-2-26-16,-5 2-22 0,0 0 16 0,6 7 4 0,-4 0-8 15,2 4-19-15,4 3-214 0,-6 3-23 0,-2 0 0 16,4 7 0-16,-1-3 0 0,-1 4 0 0,2-2 0 16,-3-4 0-16,3-4 0 0,-4-1 0 15,4-3 0-15,1-2 0 0,1 0 0 0,1-1 0 0,2-4 0 16,2-2 0-16,2-2 0 0,6-5 0 16,9-5 0-16,2-6 0 0,0-4 0 0,13-7 0 0,0-4 0 15,3-2 0-15,-5-2 0 0,2 1 0 0,-2-4 0 16,0 2 0-16,-1 1 0 0,-6 2 0 0,-6 11 0 15,-5 1 0-15,0 3 0 0,-7 4 0 16,-4 2 0-16,0 3 0 0,-2 3 0 0,-1 1 0 0,-1 1 0 16,-3 3 0-16,4 2 0 0,-5 5 0 0,1-1 0 15,-4 6 0-15,2 4-250 0,-3-2-1074 0,-3 4-1434 16,-2 1 634-16</inkml:trace>
  <inkml:trace contextRef="#ctx0" brushRef="#br0" timeOffset="53133.78">11108 9303 110 0,'0'0'214'0,"-3"-4"-19"15,3 4-12-15,0-3-11 0,0 3-10 0,-1-7-11 16,1 7-9-16,1-4-8 0,-2 0-7 0,0-1-3 15,1 5-5-15,0-6-10 0,1 1-7 0,-1 0-2 16,-1-2-8-16,-2 4-2 0,2-3-10 0,-2 0-10 16,1 0-4-16,-2-4-6 0,0 1-4 0,-1-1-9 15,0 0-3-15,-4-2-8 0,4 2-1 0,-5-4-3 16,-3 3-6-16,4-4-1 0,-4-1-7 0,0 2-4 16,1 1-5-16,-2-1-5 0,1 0-10 0,-3 2-11 15,-5-2-8-15,2 2-4 0,-2-4-10 0,2 7-9 0,-5-3-8 16,2 3-13-16,4-2-3 0,-1 4-1 0,-7-2-7 15,6 2 8-15,-6-3-1 0,-1 3-3 0,6 0 4 16,1 4 6-16,-6-3-10 0,-4 3 3 16,3-2 8-16,-1 1 2 0,-1 0-4 0,1 2 0 0,-1 1 3 15,-1 1-6-15,1-2 7 0,-2 0 10 0,0 2-3 16,2-1 8-16,2 2 8 0,-1 1 2 0,-3-1 13 16,3-2 5-16,-3 2 7 0,3 0 8 0,-4 0 7 15,3 0-5-15,-2 1 11 0,5 0-16 0,-5-1 13 16,3 0 1-16,1 1-3 0,-2 2 3 0,8-2-6 15,-1-1 5-15,-7 1-2 0,6-1 0 0,-4 2-9 16,5-1 11-16,-1-1 2 0,-3 1 13 0,5 2-2 16,-1-1-3-16,-6 0 1 0,9 1 10 0,-1-2 2 15,-1 2-6-15,1 1 1 0,-3-2-2 0,5 2 9 16,-4 1-1-16,0 1 0 0,-4 0 1 0,5-1-8 16,-1 2 2-16,2-1-2 0,-4 1 0 0,2-2 0 15,-5 2 4-15,8 1 0 0,-2-2-1 0,-7 6-3 16,3-3 0-16,-1 1 1 0,11 0 5 0,-3-2-5 15,0 4 0-15,-1-2 5 0,-3 5-4 0,4 4 0 16,-1-2 3-16,5 4 1 0,-4 0-4 0,-1 1 0 16,1 1 0-16,3 3 1 0,1-2-2 0,-1 3 2 15,3-2 2-15,-3 2 1 0,-2-2-1 0,3 0 5 16,0 3-3-16,-3-3-4 0,7 5 5 0,-3-5 0 0,1 2 6 16,3-2 3-16,-2 4 0 0,-3-1-2 15,8 0 3-15,-3-1-1 0,0 1 2 0,1 4-6 16,2-2 4-16,1 0-2 0,-2 0-1 0,1 3 4 15,1-3-6-15,1 4 4 0,0-3-3 0,3 1 3 0,1 1 1 16,0-1 1-16,0-1 1 0,1 1-7 0,2 0 3 16,1-3-3-16,1 2 0 0,1-2-1 15,0 1-4-15,3-2-1 0,-1-2-1 0,1 1-5 0,-1-2-2 16,1 1 1-16,0 0-8 0,2 0 4 0,-2-3-3 16,5 3-4-16,-4-2 2 0,2 1-2 0,-1-2 1 15,2 0-8-15,-4-6 6 0,5 7-3 0,-1-5 2 16,2 3-4-16,-5-5 1 0,3 4 4 0,4-3-4 15,-6-2-3-15,1-2-1 0,-1 1-5 0,3 1 1 16,3 1-6-16,-3-4-2 0,0 1-5 0,-1-1 2 16,1-1-5-16,0 1-1 0,3-2-4 0,-2 1 5 15,2-1 2-15,-1 0-5 0,3-1 2 0,-2-2 4 16,1 2-1-16,6 0-2 0,-6-4 4 0,1 2-1 16,3-1 2-16,-4-2-1 0,5 0 2 0,-4 1 4 15,4-1 1-15,-2-2-4 0,4 2 4 0,-3-3 0 16,-2 2-1-16,2-1 5 0,-2-2-1 0,10 4 6 15,-11-4-1-15,9 0 3 0,-1 1 1 0,-4-1-3 16,-1 1-1-16,3-3 4 0,-3 1 4 0,1 1-2 16,-3-2 2-16,10-2-3 0,-11 2 1 0,9 0 2 15,-8-2-3-15,0 2 3 0,0 0 2 0,-1-2-2 16,3 0-3-16,0 0 0 0,-2-1-2 0,-2 0 1 16,3 1 1-16,-2-2-1 0,-1 0 1 0,2 2 1 15,-3-2-5-15,3 1 2 0,-1-1 1 0,-2-1-1 16,-1 0 0-16,1 2 1 0,1-2 2 0,-4 2 3 0,5-1 2 15,-3-2 0-15,4 1 4 0,-2 0-4 16,-1-2-5-16,2 1 3 0,-3-1 1 0,3 1-3 16,3-2 3-16,-4-1-5 0,0 2 1 0,0-2 1 15,1 0-2-15,0 1 1 0,-1 0-6 0,-1-2 5 0,-2 1-2 16,4-2 3-16,-2 1 0 0,-1 0 4 0,1-1 1 16,-3-1 3-16,4 2-3 0,-4 0 0 15,-1-4 7-15,3 3 4 0,-1 0 5 0,0-4-8 0,-2 2 4 16,3-1-2-16,-4 0-3 0,2 1-3 0,-3 1 4 15,3-3 2-15,-1-1 0 0,0 1-3 0,-2 4 1 16,1-3 3-16,2-1 1 0,-1 2-4 0,0 0 0 16,1-1 29-16,-1 1-18 0,-2-2-4 15,0 1 0-15,1 1-1 0,-1-3 2 0,0 3-4 0,-1-4 3 16,1 2 0-16,2-1 3 0,-1 0-9 0,-1 1-6 16,2-2 14-16,-2 1-14 0,-2 1-3 0,3-3 4 15,-2 1-4-15,-1-1-4 0,3 1 3 0,-5-2-2 16,2 1-5-16,-1 1 4 0,3-1 1 0,-3 3 9 15,-2-2-10-15,2-2 0 0,1 3 4 0,-3 0 1 16,1-2 6-16,-1 3-8 0,1-2-1 0,0 3 13 16,-3-3-18-16,1 0 25 0,2 0-20 0,-1 0 1 15,-3 0 1-15,4-3-5 0,-4 0 1 0,1 0 3 16,-2 2 0-16,2 0 1 0,1-1 6 0,-1 0 6 16,1 0 9-16,-4 1 1 0,1 1 2 0,1-1 1 15,0 1 9-15,-2 1 1 0,2 5 2 0,-2-3-5 16,-1 1-3-16,4 0-1 0,-4 0 0 0,1-4-7 15,2 5 2-15,-3-3-5 0,1 1-4 0,-1-1 5 16,0-2-16-16,4 0 4 0,-4-1 4 0,2 0 4 16,1 0-10-16,-2-1-4 0,3 1 7 0,-4-2-6 0,1 4-2 15,3-4 0-15,-5 1-4 0,2 0-1 16,-2 2-1-16,1-1-1 0,-3-1 4 0,2 1-3 16,0 2-2-16,-2 0-1 0,-4-1-2 0,3 0 6 0,-4 0 3 15,3 2 1-15,-3-1 2 0,-2 0-3 0,-1 1-1 16,0 1 1-16,1-1 5 0,1 1-2 15,-4-2 0-15,3 3-6 0,0-2 1 0,0 0 12 0,-3 4-13 16,4 1 3-16,1 1-3 0,-1 0 0 0,2-2 1 16,-1 4 1-16,-2-1-2 0,1 1 0 0,1 1 1 15,-1-1-4-15,-1 2-1 0,2 1 1 0,-1-2-1 16,4 2 7-16,-4 2-6 0,-1-3-4 16,1 2 1-16,0 2 0 0,0-2-6 0,0 1-11 0,2-1-16 15,-1 2-31-15,0-1-27 0,2 0-28 0,0 1-27 16,-2-1-45-16,2 1-69 0,0-2-95 0,-3 2-356 15,3-3-768-15,0 1 340 0</inkml:trace>
  <inkml:trace contextRef="#ctx0" brushRef="#br0" timeOffset="62349.86">7073 1278 109 0,'-2'-5'575'0,"0"2"16"15,2 3 4-15,0 0-8 0,-5-7-4 0,5 7-39 16,0 0-30-16,-1-5-41 0,1 5-41 0,0 0-43 15,0-3-38-15,0 3-19 0,0 0-16 0,0 0-18 16,6 12-14-16,-4-7-22 0,1 4-22 0,3-1-20 16,-3 0-18-16,1 3-18 0,0-3-74 0,5 3-110 15,-4-4 0-15,-1 2 0 0,2-2 0 0,2 1 0 16,1-3 0-16,0 0 0 0,1-3 0 0,3-2 0 16,-3 3 0-16,3-2 0 0,0-2 0 0,3-2 0 15,1-5 0-15,-2 2 0 0,2-2 0 0,-2 1 0 16,3-2 0-16,0 0 0 0,-9 0 0 0,5-3 0 15,1 4 0-15,-3-1 0 0,-3 3 0 0,1 1 0 16,-2 3 0-16,-3 0 0 0,3-1 0 0,-8 3 0 16,12-1 0-16,-12 1 0 0,9 6 0 0,-4-1 0 15,3 3 0-15,-3 2 0 0,0 2 0 0,0-6 0 16,3 4 0-16,0-2 0 0,-1 0 0 0,1 1 0 16,0-2 0-16,3-2 0 0,-2 1 0 0,1-4 0 15,4-1 0-15,-2-1 0 0,3-2 0 0,2-2 0 16,2 2 0-16,3-3 0 0,-6-5 0 0,3 2 0 15,1-2 0-15,-1 1 0 0,5-5 0 0,-8 5 0 16,1-2 0-16,0 2 0 0,1-3 0 16,-5 3 0-16,-2 2 0 0,-1 3 0 0,1 1 0 15,-1-1 0-15,-2 1 0 0,-3 2 0 0,1-1 0 0,2 4 0 16,-8-2 0-16,11 2 0 0,-4 0 0 0,2 3 0 16,-3 0 0-16,3-1 0 0,1 0 0 0,-1 1 0 15,0 0 0-15,1-1 0 0,2-1 0 0,-1 1 0 16,2-3 0-16,5-1 0 0,-4 0 0 0,0 1 0 15,-1-2 0-15,2 0 0 0,-3-2 0 16,2 1 0-16,-4-2 0 0,0 3 0 0,2-2 0 16,-3-1 0-16,-3 0 0 0,3 0 0 0,1-1 0 0,-5 1 0 15,0 0 0-15,1 1 0 0,0 1 0 0,-6 2 0 16,7-4 0-16,-7 4 0 0,0 0 0 0,0 0 0 16,0 0-64-16,0 0-1291 0,0 0-1467 15,0 0 649-15</inkml:trace>
  <inkml:trace contextRef="#ctx0" brushRef="#br0" timeOffset="67016.75">6133 12208 33 0,'-2'-7'147'0,"2"7"5"0,-1-7-8 0,1 4-7 16,-1-1-13-16,0-1-8 0,1-1-4 0,-3 3-5 15,2-1-9-15,-2-1-5 0,2-1-8 0,-1 3-4 16,0-2-4-16,1-1-8 0,-4 2-4 0,2 0-8 16,-2 0-5-16,2-1-7 0,-3 3-3 0,2-3-5 15,-1 0-8-15,-1 3-7 0,1-3-11 0,-2 0-3 16,-2-1 0-16,3 4 0 0,-3-4-5 0,0 1 2 15,0 0-5-15,-4 0 4 0,3 2-4 0,0-2 0 16,-2 1-6-16,-1 1-4 0,-3-5-10 0,0 5 0 0,-4-3 2 16,2 4-1-16,2-5 2 0,-2 3 5 15,0-2-1-15,4 4 4 0,1-1-1 0,-9-1-3 16,3 3 1-16,1-2-2 0,-2 1-4 0,3 1 3 0,-1 0 0 16,5 0 3-16,-3 1 8 0,0 0-7 0,-1 1 1 15,4 0 5-15,-4 2-1 0,4 1-2 16,-3 0 0-16,-1 1 3 0,-2 1 7 0,6-3-7 0,-1 2-1 15,1-1 6-15,-2 2-1 0,2-2-1 16,2 3 0-16,-3-3-9 0,2 1 7 0,-3 1-5 0,6 0 3 16,-5 0-2-16,4 0-2 0,-2-1 6 0,2 1-3 15,-2 1 4-15,2-1-6 0,0 1 7 0,0 0-3 16,1 2 0-16,0-1 0 0,1 1 7 0,1 0-3 16,-2 0 9-16,1-2 0 0,0 2 4 0,2 0 3 15,1 2-5-15,0-1 3 0,-2 3-3 0,1-2 0 16,2 0-4-16,-2 5 7 0,-2 0-4 0,2-6-3 15,-2 5 5-15,3 0 0 0,-4 1-7 0,0 0 7 16,4-2 2-16,-3 1 1 0,0 1-3 0,2 0-2 16,1 0 7-16,0-1 2 0,1 4 3 0,0-1-5 15,-1-1 3-15,1-2 3 0,-2 2 4 0,2 0-4 16,-1 0-1-16,1 0 0 0,0 2 3 0,2-2-1 16,0 1 2-16,0 0 5 0,-1-2-4 0,1 0 2 15,-2-4-4-15,3 5 5 0,-2-5 0 0,2 5-1 16,0-1 6-16,1-6 0 0,0 7-3 0,0-4 5 15,0 3-1-15,1 0-3 0,-1-3 2 0,0 0-3 16,1 2-2-16,0 0 3 0,1 0 1 0,-1 1 3 16,-2 1-5-16,1-1 3 0,1-1 0 0,0-1-2 15,-1-3-2-15,3 6 1 0,-1-1-1 0,-3-3-1 0,2 3 3 16,-1-4 1-16,3 0-2 0,-2 1-2 16,0 0 0-16,3 3 5 0,-2-4-6 0,0 4 2 15,-1-5-4-15,2 5-2 0,-2-4 0 0,3 0 5 0,-1 0-2 16,4 4 1-16,-3-5 2 0,2 5 0 0,1-2-6 15,3 1 10-15,-5 0-7 0,4-3-7 16,-1 2 1-16,2 0 0 0,-1 0-2 0,0-5-6 0,0 1-1 16,5 0 0-16,-5-1-2 0,5 0-3 15,-1 2 3-15,-3-1-2 0,1-4 0 0,0 3-3 0,5 0 2 16,-6-2-5-16,2-1 1 0,-2-1 3 0,3 2-2 16,2 0-1-16,-3 1-1 0,-2-5 3 15,4 3-3-15,-1-4 3 0,1 5-8 0,-3-3 6 16,2 0-5-16,1 0 5 0,2 3-1 0,-2-4-1 0,-1 0 4 15,4-1-6-15,1-1 5 0,-4 3-5 0,3-4 5 16,2 0-4-16,-4 1-1 0,5-1 2 0,-1 0-2 16,0-1 2-16,0-1 0 0,1 0-2 15,0 0 4-15,0-2-6 0,3 0 0 0,4-3 0 0,-1 0 3 16,-6 0-13-16,7-3 1 0,0-1-2 0,-2 0-4 16,3-4-1-16,-1-2 2 0,0 2 0 0,1-7-2 15,2 1-1-15,-4-4-15 0,1-1-12 16,-3-1-18-16,6-12-19 0,-6-2-32 0,-6 11-38 0,2-13-36 15,-4 0-54-15,-11 8-183 0,-2 4-462 0,-6-2 204 16</inkml:trace>
  <inkml:trace contextRef="#ctx0" brushRef="#br0" timeOffset="68616.34">17802 7500 253 0,'5'-4'326'0,"-5"4"-4"0,0 0-4 0,0 0 3 16,0-5-9-16,3 3-2 0,-3 2 9 0,0 0 4 16,4-6 1-16,-4 6-3 0,0-2 12 0,0 2-10 15,5-3-13-15,-5 3-15 0,0 0-13 0,0 0-18 16,0 0-13-16,0 0-16 0,0 0-5 0,0 0-8 15,0 0-5-15,6 7-14 0,-3-3-11 0,-2 2-10 16,0-1-13-16,2 2-12 0,-2-1-11 0,0 1-14 16,2 1-12-16,-2 4-8 0,2-2-10 0,-1-4 2 0,2 1-5 15,-1 2-37-15,0-3-62 0,0 1 0 16,0-1 0-16,0-1 0 0,1-1 0 0,0 0 0 16,1-1 0-16,4-2 0 0,-2-2 0 0,3-4 0 15,2 1 0-15,5-4 0 0,1-1 0 0,9-7 0 0,-4 1 0 16,4-4 0-16,2-1 0 0,1-1 0 0,0-1 0 15,12-9 0-15,-7-2 0 0,-7 6 0 0,-5 3 0 16,3 2 0-16,-3 2 0 0,-2 2 0 0,-8 5 0 16,2 0 0-16,-2 1 0 0,-4 4 0 0,-2 1 0 15,0 4 0-15,-2-1 0 0,-3 2 0 0,0 0 0 16,-2 2 0-16,0 0 0 0,0 0 0 0,0 0 0 16,4 10 0-16,-7-5 0 0,3 0 0 0,-1 2-260 15,-3 0-376-15,-1 3-581 0,5-3-1316 0,-2 1 583 16</inkml:trace>
  <inkml:trace contextRef="#ctx0" brushRef="#br0" timeOffset="70116.73">19878 7542 15 0,'0'0'438'0,"0"0"28"0,3-7 9 0,-3 1 3 16,2 2 2-16,0 0-3 0,-2 4 5 0,4-3-18 15,-3-4-5-15,1 4-5 0,0 1-11 0,-2 2-12 16,4-4-16-16,-4 4-16 0,1-2-22 0,-1 2-22 16,2-4-17-16,-2 4-21 0,0 0-20 0,0 0-166 15,0 0-131-15,0 0 0 0,2 10 0 0,-1-5 0 16,-1 4 0-16,3-2 0 0,-3 4 0 0,0-2 0 15,0 1 0-15,0 3 0 0,0-2 0 0,0 0 0 0,0 0 0 16,0 0 0-16,1-4 0 0,4 3 0 16,-5-1 0-16,2-2 0 0,1-2 0 0,1 1 0 15,-1 0 0-15,2-2 0 0,0-1 0 0,5-4 0 16,2-2 0-16,4-3 0 0,4-3 0 0,4-5 0 0,1-3 0 16,1-1 0-16,5-5 0 0,11-7 0 0,-1-2 0 15,1-2 0-15,-2-1 0 0,4 3 0 16,1 1 0-16,-3-1 0 0,-12 9 0 0,-2 2 0 0,-1 1 0 15,-6 0 0-15,1 4 0 0,-7 2 0 0,-4 3 0 16,0 3 0-16,-5 4 0 0,2-5 0 0,-3 5 0 16,-1 2 0-16,0-1 0 0,1-1 0 0,-4 1 0 15,-1 3 0-15,5-2 0 0,-5 2 0 0,0 0 0 16,0 0 0-16,7 9 0 0,-6-6 0 0,-1-1 0 16,0 2 0-16,0 2 0 0,0-1 0 0,0-3 0 15,0 5 0-15,-1-2 0 0,-6 4 0 0,1-2 0 16,-3 0-1366-16,4 0-1478 0,-3 0 654 0</inkml:trace>
  <inkml:trace contextRef="#ctx0" brushRef="#br0" timeOffset="73117.25">5399 13562 197 0,'-6'0'228'0,"6"0"1"0,-7 1 1 16,7-1 5-16,-5 2 5 0,5-2 9 0,-5 1 11 15,5-1 9-15,-5 2 18 0,5-2 8 0,0 0 15 16,-9-2 8-16,9 2 8 0,0 0 4 0,-9 0-6 15,9 0 0-15,-9-1-2 0,9 1 1 0,-5-1-11 0,5 1-5 16,0 0-10-16,0 0-8 0,0 0-12 16,-9 0-9-16,9 0-21 0,0 0-14 0,0 0-19 15,0 0-5-15,0 0-3 0,23-1-170 0,-10 1-36 16,6-1 0-16,4 1 0 0,4 0 0 0,6 0 0 16,0 0 0-16,0 1 0 0,2-1 0 0,-3 0 0 0,1 0 0 15,0 1 0-15,1 0 0 0,-2 0 0 16,-2 2 0-16,-2-2 0 0,-6 0 0 0,0-1 0 15,-3 1 0-15,-5-1 0 0,-1-1 0 0,-3 3 0 0,-1-2 0 16,-3 0 0-16,0 3 0 0,-6-3 0 16,0 0 0-16,0 0 0 0,0 0 0 0,0 0 0 15,0 0 0-15,-36-5 0 0,17 5 0 0,-11-2 0 0,1 3 0 16,-6-1 0-16,0-1 0 0,-3 2 0 0,0-2 0 16,-13 3 0-16,-3-1 0 0,17-2 0 0,-1 1 0 15,-3 0 0-15,9 0 0 0,-4 0 0 16,7 0 0-16,7 0 0 0,4 1 0 0,4-1 0 0,3 0 0 15,4 1 0-15,-2-2 0 0,3 1 0 0,6 0 0 16,-8-1 0-16,8 1 0 0,0 0 0 0,0 0 0 16,0 0 0-16,28 0 0 0,-10 0 0 0,0-1 0 15,12 0 0-15,-1 1 0 0,3-4 0 0,3 4 0 16,0-1 0-16,1 0 0 0,4 1 0 0,-5 0 0 16,18 0 0-16,-16 1 0 0,-3-2 0 0,1 2 0 15,-2-1 0-15,-5 1 0 0,0-1 0 0,-7 1 0 16,-4-2 0-16,-5 1 0 0,-2 1 0 0,-3 1 0 15,-1-2 0-15,-6 0 0 0,7-2 0 0,-7 2 0 16,0 0 0-16,-20-2 0 0,9 1 0 0,-11 1 0 16,-1-1 0-16,-5 1 0 0,-6 1 0 0,-2-1 0 15,0 1 0-15,0-1 0 0,0 1 0 0,2 0 0 0,5-2 0 16,7 2 0-16,3-2 0 0,4 1 0 16,4 0 0-16,1 0 0 0,3 0 0 0,1 0 0 15,6 0 0-15,0 0 0 0,0 0 0 0,0 0 0 0,32 0 0 16,-6 0 0-16,4 0 0 0,2-1 0 0,5 2 0 15,-1-1 0-15,5 1 0 0,-3 1 0 0,3 0 0 16,-5-3 0-16,1 2 0 0,-2-2 0 16,-3 1 0-16,-3 0 0 0,-7 1 0 0,-6-1 0 0,-2 0 0 15,-1 0 0-15,-4 0 0 0,-3-1 0 0,2 1 0 16,-4 1 0-16,-4-1 0 0,8 0 0 0,-8 0 0 16,0 0 0-16,0 0 0 0,-17 3 0 15,4 1 0-15,-1 2 0 0,-5 0-1366 0,-2 3-1478 0,1-3 654 16</inkml:trace>
  <inkml:trace contextRef="#ctx0" brushRef="#br0" timeOffset="74333.23">5445 15677 260 0,'-4'-4'490'0,"-2"0"14"0,2 1 6 0,-1 2-8 16,1-2-14-16,4 3-18 0,-9-2-7 15,9 2-6-15,-4-2-12 0,4 2-11 0,-5-4-18 0,5 4-22 16,0 0-12-16,0 0-19 0,0 0-19 0,12-9-13 16,-6 7-35-16,6 1-23 0,2-4-18 0,0 2-141 15,4 0-114-15,2-1 0 0,-1 1 0 16,9-2 0-16,-1 0 0 0,-4 4 0 0,-1-1 0 15,-3-1 0-15,3 2 0 0,-2-1 0 0,-2-1 0 0,-8 2 0 16,-1 0 0-16,-1-1 0 0,-2 1 0 16,-2 1 0-16,-4 0 0 0,0 0 0 0,0 0 0 15,0 0 0-15,-30-2 0 0,12 3 0 0,-2-1 0 0,-6 1 0 16,-5 3 0-16,3-3 0 0,-1 4 0 0,-1-1 0 16,3 0 0-16,8 0 0 0,-1-1 0 0,2 0 0 15,0-1 0-15,6 1 0 0,-2-2 0 0,8 0 0 16,-1 0 0-16,2 2 0 0,-1-2 0 15,6-1 0-15,0 0 0 0,0 0 0 0,0 0 0 16,0 0 0-16,28-6 0 0,-10 2 0 0,4 2 0 0,-3 1 0 16,9-4 0-16,-1 1 0 0,0-2 0 0,-6 4 0 15,10-4 0-15,-4 3 0 0,-4 1 0 0,5 0 0 16,-6-1 0-16,-6 0 0 0,2 2 0 0,-7 1 0 16,-3 0 0-16,0-1 0 0,-3-1 0 0,2 2 0 15,-7 0 0-15,6-1 0 0,-6 1 0 0,0 0 0 16,0 0 0-16,-23-1 0 0,5 1 0 0,0 1 0 15,-1 0 0-15,-4 2 0 0,-5-1 0 0,1-1 0 16,5 2 0-16,-5 0 0 0,6 1 0 16,2-2 0-16,2 1 0 0,4-2 0 0,3-2 0 0,1 3 0 15,3 0 0-15,-1-2 0 0,7 0 0 0,-3 2 0 16,3-2 0-16,0 0 0 0,16 1 0 0,-2-1 0 16,5-1 0-16,4-1 0 0,5 1 0 0,-2-1 0 15,2 0 0-15,3 0 0 0,-1 2 0 0,1-2 0 16,-3 0 0-16,0 2 0 0,-6-2 0 0,-3 2 0 15,0-2 0-15,-1 2 0 0,-9-1 0 0,3-1 0 16,-6 2 0-16,-1-1 0 0,-5 1 0 0,10 1 0 16,-10-1 0-16,8 0 0 0,-8 0 0 0,0 0 0 15,5-1 0-15,-5 1 0 0,0 0 0 0,0 0 0 16,3 5 0-16,-3-5-1366 0,0 0-1478 0,-14 3 654 16</inkml:trace>
  <inkml:trace contextRef="#ctx0" brushRef="#br0" timeOffset="77366.57">9852 13481 106 0,'2'-2'207'15,"-2"2"-2"-15,0 0-8 0,0 0-6 0,1-4-9 16,-1 4-9-16,0 0-4 0,0 0-5 0,0 0-8 16,-1-6-12-16,1 6-6 0,-1-4-8 0,1 4-9 15,0-4-3-15,0 4-8 0,0 0-8 0,-1-9-8 0,1 9-3 16,1-3-4-16,-4-1-10 0,2 0-2 0,1 4-4 15,-3-8-4-15,1 5-4 0,-1-1 1 16,0-1-3-16,-1 0-9 0,0 1-1 0,0-3-10 0,-4-1-1 16,2 2 8-16,-3-1-5 0,3 0 8 0,-3-2-11 15,0 2-8-15,-4 1-6 0,4-2 2 0,0 2 1 16,-1-2-9-16,1 3-2 0,0-1 2 16,-4-1-2-16,3 0-1 0,0 2-2 0,-3 0 1 0,1 0 7 15,0 0-16-15,-4-1 1 0,2 2 0 0,2 1 0 16,-6-2-2-16,5 1 3 0,-6 3-6 0,2-3 0 15,-2 3 0-15,2-1 2 0,-2 2 2 0,1-3-10 16,-1 3 5-16,1 0 4 0,1 3-6 0,2-2 2 16,-1-1 7-16,-4 1 2 0,0 2-4 0,5 2-5 15,-3-1 0-15,1 1-1 0,-2-3 8 0,2 5 3 16,-1-2 2-16,2 1 1 0,-1 1 2 0,6-2-3 16,-2 1-3-16,0 0-2 0,-1-2 6 0,3 1 3 15,-1 2-6-15,-3 0 5 0,2-1-6 0,-1 3 0 16,1-2 1-16,3 0-7 0,-3 2-2 0,2 0 3 15,-2 2 2-15,0 1-1 0,3-1-8 0,-3 3 4 16,3-1-1-16,-3 2 1 0,2 1 1 0,0 0 1 0,-4 6-2 16,2 0-5-16,-2-2-5 0,2 3 10 15,-1-1 8-15,1 1-9 0,3 0-3 0,-4 0 2 16,5 2-3-16,-5 2 7 0,5-4-10 0,-4 2 5 16,2 1 1-16,1 1 2 0,-1-2-3 0,0 1 5 0,3-2 4 15,0 5-9-15,-3-4-4 0,2 0 6 16,3 0-1-16,-2 2-2 0,-2-1 5 0,5-1-7 15,-3 3-1-15,3-3-1 0,0 0 5 0,-3 2-5 16,3-1 4-16,0 0 0 0,-2 1 8 0,2 0-9 16,-1-2 2-16,5-1-1 0,-2 1 2 0,3 1-8 0,-1-5 12 15,2-2-4-15,-1 5-7 0,4 4-3 0,-3-4 14 16,4 2-3-16,0 0 0 0,3-2 6 16,-3 1-7-16,3 0-5 0,2 0 6 0,-1-3 7 0,-2 3-4 15,-1-5-8-15,4 4 3 0,-1-6 1 0,3 6-16 16,0-1 6-16,-3-7 9 0,3 2 0 15,-1 4 0-15,-2-6 11 0,3 2-13 0,1-3-4 16,-2 1 2-16,3-3 0 0,0 2 15 0,-1-3-16 0,1 0 6 16,0-1-8-16,-1 3 1 0,1-4 6 0,2 1-1 15,-1-2-6-15,0 0 3 0,0 1 2 0,3-2 3 16,-1 0-6-16,-2-2 6 0,-1-1-8 0,4 2 20 16,-8-2-15-16,8-1-5 0,1 1 5 0,1 0 2 15,-4 0-3-15,3-2 1 0,0 0 2 0,0-1-3 16,0 1 0-16,2-2 2 0,-3-1 3 0,0 1-1 15,1-1-3-15,-1-1 3 0,1 1-3 0,-1 1 0 16,-1-3 0-16,2 0-2 0,-1 0 1 0,1-1 3 16,-2 0 3-16,2-1 6 0,1 1-4 0,-2-1-2 15,1-1 11-15,0-1-6 0,-2 2 12 0,2-3-7 16,-2 0 9-16,-1 2 0 0,1-3-2 0,-2 1 8 16,1-1 5-16,-1 1 4 0,-1-2-1 0,0 4-1 15,-1-6-3-15,-3 4-3 0,7-4 2 0,-4 0-6 16,2 1 5-16,-5 2-1 0,4-2-3 0,-1 0-4 15,-4 2-2-15,5-4 2 0,0-1-3 0,-3 2-2 16,1-1 8-16,1-1-2 0,-4-2 2 0,0 1 3 0,1-1 4 16,0 2-4-16,-3-2 0 0,4 0 7 15,-1 1-4-15,-1-1 0 0,0-1 1 0,0 2-4 16,0 0 1-16,4-1-3 0,-3-1-3 0,-1-1-1 16,-1 2 1-16,-1 1-1 0,3-3-2 0,-3 3 2 0,1-2-2 15,1-1 0-15,-1 0-3 0,1 1 2 16,-2-1-4-16,-1 0 3 0,3-1 0 0,-4 2 3 15,-3 0-6-15,3-3-1 0,1 3-2 0,-2-1 5 0,-3-1-4 16,4 1 0-16,-1-1 2 0,-4 0 0 0,1 0-2 16,3 1 1-16,-2-2-5 0,-4 0 1 0,2 1 3 15,0 0-7-15,0 0 2 0,0 0 1 0,0 1 5 16,0-2-9-16,0 1-2 0,0 0 0 0,0 3 1 16,0-2 1-16,0 1-2 0,0-2 2 0,0 1 2 15,-2 0-2-15,2 2 1 0,-2-2 4 16,2 0-1-16,2 1-2 0,-4-1 5 0,2 3-2 0,-1-1 1 15,1-2 4-15,0 0-4 0,-4 4 5 0,4-3-7 16,-2 4-1-16,-1 1 3 0,2 0 0 0,-3-2-1 16,2 2 2-16,-4 1-5 0,1-2-1 0,1 0 2 15,-1 0-2-15,0 4-1 0,1-6-3 0,1 4 2 16,-4 0 0-16,1 0-2 0,-1 1 2 0,1-2 0 16,-2 1-3-16,3-2 1 0,0 2 0 0,-1 0 3 15,-2 0-2-15,3-2 2 0,-1 4-3 0,-1-3-2 16,3 2 3-16,-2-2 1 0,1 1-6 0,1 2 6 15,-1-4-3-15,0 5 5 0,1-3 3 0,-2 2 1 16,2 1 5-16,0 0 4 0,0 1 4 0,-1-3-4 16,1 3 2-16,0-2-1 0,0 2-5 0,-1 2 2 15,2-3-3-15,0 3-3 0,-1-2 7 0,0 0-7 16,3 1-1-16,-3 0 6 0,0 0-6 0,2 2-1 16,-2-1-1-16,1-2 1 0,2 1 1 0,-3 3-3 15,2 0 6-15,-1-1-7 0,-1-1-1 0,4 4 6 16,-5-4 0-16,3 1-3 0,2 3-1 0,-3-3 2 15,3 3 2-15,-5-2-2 0,5 2-1 0,-4-3 0 0,4 3-2 16,0 0 0-16,0 0-1 0,-5-3 1 16,5 3 2-16,-3-2-2 0,3 2-2 0,0 0-1 15,0 0 3-15,0 0-4 0,-5-2-1 0,5 2-4 16,0 0 3-16,0 0 3 0,0 0-6 0,0 0-23 0,0 0-28 16,0 0-33-16,0 0-61 0,0 0-61 0,0 0-71 15,0 0-76-15,-6 4-92 0,6-4-375 16,0 0-889-16,0 0 394 0</inkml:trace>
  <inkml:trace contextRef="#ctx0" brushRef="#br0" timeOffset="78183.17">10277 12881 164 0,'-2'-2'410'0,"2"2"12"15,-2-5 9-15,2 5-14 0,-1-4-5 16,1 4-19-16,0 0-14 0,0 0-11 0,0 0-5 15,0 0-11-15,0 0-6 0,0 0 0 0,0 0-7 0,13 6-8 16,-8-2-10-16,0-1-22 0,0 3-13 0,2 2-18 16,-2 0-15-16,1 2-18 0,-2-2-21 0,1 3-15 15,-4-2-15-15,2 5-14 0,3-2-14 0,-2 1-23 16,-3 5-133-16,3-3 0 0,0 0 0 0,-3-4 0 16,2-3 0-16,0 2 0 0,-1-3 0 0,3-2 0 15,-1 0 0-15,1 2 0 0,0-5 0 16,4-1 0-16,5-1 0 0,3-1 0 0,2-5 0 0,9-1 0 15,-1-5 0-15,2-1 0 0,3-2 0 0,0-3 0 16,13-7 0-16,1-2 0 0,-14 8 0 0,11-7 0 16,-8 7 0-16,11-8 0 0,-14 6 0 0,1 0 0 15,-2 3 0-15,-3 0 0 0,-3 3 0 0,-3-1 0 16,-4 4 0-16,-4 3 0 0,-4 4 0 0,-1-2 0 16,-1 3 0-16,-3 0 0 0,3 1 0 0,-6-1 0 15,2 2 0-15,0-2 0 0,0 3 0 0,-4 1 0 16,4-3 0-16,-4 3 0 0,0 0 0 0,0 0 0 15,5-1 0-15,-5 1 0 0,0 0 0 0,0 0 0 0,5 9 0 16,-5-5 0-16,-3 0 0 0,3 1 0 0,-1 1 0 16,-2 1 0-16,2 2 0 0,-5 1 0 15,1 1-1366-15,-2 0-1478 0,-3 1 654 0</inkml:trace>
  <inkml:trace contextRef="#ctx0" brushRef="#br0" timeOffset="90416.36">25296 7257 245 0,'-1'-3'537'0,"1"3"9"0,0-5 4 0,-2 1-13 15,2 4-15-15,-2-5-26 0,2 5-23 0,0 0-35 16,4-4-31-16,-4 4-19 0,0 0-11 0,0 0-19 16,0 0-17-16,0 0-19 0,10 10-20 0,-7-5-21 15,-1 0-22-15,2 0-24 0,-3 2-23 0,3-1-17 16,0 1-25-16,-2 0-170 0,5 0 0 0,-2 0 0 15,0 1 0-15,0-3 0 0,3-2 0 0,2 2 0 16,-1-1 0-16,3-3 0 0,-1 0 0 0,3-2 0 16,0 0 0-16,6-4 0 0,-1 1 0 0,-1-1 0 15,2-2 0-15,0-2 0 0,-2-1 0 0,8-2 0 16,-8 4 0-16,-4-2 0 0,1 2 0 0,-3 3 0 16,-2-1 0-16,0 3 0 0,-3 0 0 0,-1 2 0 15,-1 1 0-15,3 0 0 0,-3 2 0 0,-1 2 0 16,0-1 0-16,-1 4 0 0,1 0 0 0,-1 0 0 0,-1 1 0 15,5 2 0-15,-4-2 0 0,1 1 0 16,-2-3 0-16,1 2 0 0,1-2 0 0,0-1 0 16,1-1 0-16,2 2 0 0,0-4 0 0,-3-1 0 15,5 0 0-15,-4-1 0 0,8-1 0 0,-3-1 0 0,3-1 0 16,-3-2 0-16,3-1 0 0,4-2 0 0,-2-2 0 16,0 1 0-16,2 0 0 0,0-1 0 0,-5 0 0 15,4 0 0-15,-5 3 0 0,-1 2 0 16,-1 0 0-16,0 1 0 0,-4 1 0 0,2 1 0 0,-1 1 0 15,-6 1 0-15,9 4 0 0,-5 0 0 0,0 0 0 16,-3-1 0-16,3 4 0 0,-2 0 0 0,2 0 0 16,-1 1 0-16,-1-2 0 0,2 0 0 0,1 1 0 15,-1 1 0-15,5-4 0 0,-4 1 0 0,4 0 0 16,-2-2 0-16,3 0 0 0,-3-1 0 0,4 0 0 16,-1-1 0-16,1-2 0 0,0-1 0 0,0 1 0 15,2-2 0-15,-2-1 0 0,2-3 0 0,-3 1 0 16,3 0 0-16,-3 0 0 0,2-1 0 0,-1-1 0 15,2 2 0-15,-4 3 0 0,1-2 0 0,-3 3 0 16,-1-2 0-16,-1 3 0 0,0-1 0 0,-5 2 0 16,9 0 0-16,-9 0 0 0,8 3 0 0,-5-1 0 15,-1 1 0-15,-1 0 0 0,2 0 0 0,0-1 0 16,0 0 0-16,0 1 0 0,1 1 0 0,-2-2 0 0,2 1 0 16,1-1 0-16,0-1 0 0,2 1 0 15,-3-1 0-15,3-1 0 0,-2 3 0 0,-5-3 0 16,9 0 0-16,-9 0 0 0,9 0 0 0,-9 0 0 15,0 0 0-15,8-4 0 0,-6 3 0 0,-2 1 0 0,2-3 0 16,-2 3 0-16,0 0-456 0,-7-5-226 0,2 2-494 16,0 1-1273-16,5 2 563 0</inkml:trace>
  <inkml:trace contextRef="#ctx0" brushRef="#br0" timeOffset="92201.09">30636 7228 2 0,'-4'-7'248'0,"-2"3"3"0,2-5 5 16,0 4-1-16,0 2-5 0,0-4 1 0,0 3 7 15,2-1 18-15,-1 0 4 0,1 1 8 0,-1 2 16 16,-2-1-5-16,5 3 0 0,-4-3 6 0,4 3 2 16,0 0 6-16,0 0-8 0,0 0-8 0,-13 5-28 0,12-3-16 15,-3 2-12-15,3 2-17 0,-3-4-19 0,4 4-4 16,4 1-10-16,0-3-12 0,1 1-4 16,4 2-13-16,9-1-14 0,1-2-14 0,11 3 3 0,0-4-23 15,3-1-12-15,4 0-11 0,0-1-6 0,1-2-7 16,-3 0-6-16,2 1-2 0,2-3-54 15,-1 1-16-15,-2-2 0 0,-3-3 0 0,-2 3 0 16,-3 0 0-16,-1-4 0 0,-6 4 0 0,-5 3 0 0,-2 1 0 16,-3 0 0-16,-2 1 0 0,0 1 0 0,1 2 0 15,1 2 0-15,-1 1 0 0,0 0 0 0,-1 3 0 16,3 2 0-16,2 0 0 0,0 1 0 0,1-1 0 16,0 0 0-16,2 0 0 0,7 0 0 0,-1-1 0 15,4 0 0-15,1-4 0 0,-5-1 0 0,7-1 0 16,-2 1 0-16,0-6 0 0,2 1 0 0,-3-2 0 15,1-3 0-15,-1-1 0 0,0-1 0 0,0-1 0 16,-7 0 0-16,7-2 0 0,-8 0 0 0,6-3 0 16,-5 4 0-16,-6 2 0 0,0 1 0 0,-1 1 0 15,1 0 0-15,-2 1 0 0,-2 1 0 0,-1 2 0 16,0 0 0-16,1 1 0 0,-1 0 0 0,0 1 0 16,-3 1 0-16,5 2 0 0,-1-2 0 0,0 2 0 15,-2 0 0-15,4-2 0 0,-3 2 0 0,-4-1 0 16,7-3 0-16,-5 0 0 0,2 2 0 0,3-3 0 0,-2-2 0 15,-2 1 0-15,2-2 0 0,0-1 0 16,-1-2 0-16,4-1 0 0,2-3 0 0,1 0 0 16,-2-2 0-16,1-1 0 0,7-3 0 0,-7 2 0 15,1 2 0-15,1 4 0 0,-3-3 0 0,3 4 0 0,-7 0 0 16,2 2 0-16,-1 0 0 0,2 2 0 0,-1-1 0 16,-1 4 0-16,1-1 0 0,-1 1 0 0,-5 1 0 15,6 0 0-15,-2 3 0 0,2-3 0 0,1 4 0 16,-1-3 0-16,-1 2 0 0,0-2 0 0,0 1 0 15,2-1 0-15,0 0 0 0,-3 1 0 0,3-1 0 16,2-1 0-16,-3-2 0 0,-1 1 0 0,1-1 0 16,0 0 0-16,0 0 0 0,1-3 0 0,0 4 0 15,-6-3 0-15,2 0 0 0,-2 3 0 0,0 0 0 16,-3 3 0-16,-4-3-1366 0,0 0-1478 0,0 0 654 16</inkml:trace>
  <inkml:trace contextRef="#ctx0" brushRef="#br0" timeOffset="93266.63">27682 8028 244 0,'0'0'363'0,"4"7"0"0,1-3 3 15,0-1-13-15,4 1 1 0,-1 1-1 0,1 1-16 16,1-2-14-16,4 2-1 0,-1 3-7 0,5-2-10 16,-3 0-11-16,4-2-14 0,0 0-13 0,1-2-2 15,0 2-22-15,1 0-4 0,-1 0-22 0,10-1-7 16,-4 2-15-16,6-1-9 0,-4 0-2 0,2-1-15 15,-1-1-6-15,1 0 3 0,-2-1-9 0,-2-2-5 16,-4 1-4-16,-4-1-3 0,5-1-7 0,-5-1-3 0,2-1-11 16,0 1-11-16,-1 1-110 0,1-1-3 15,-2 0 0-15,1 0 0 0,-1 1 0 0,-5-1 0 16,2 2 0-16,-2-1 0 0,5 1 0 0,-6 1 0 16,0-1 0-16,2 2 0 0,1 0 0 0,-2 1 0 0,4 2 0 15,0-1 0-15,-2 3 0 0,2-2 0 16,3-1 0-16,-2 3 0 0,2-4 0 0,0 0 0 15,1 1 0-15,1-1 0 0,0 0 0 0,5-2 0 0,-6-1 0 16,10-1 0-16,-4-4 0 0,2 3 0 16,1-4 0-16,0-1 0 0,-2 0 0 0,0 2 0 0,-1-6 0 15,-1 1 0-15,1 0 0 0,-7 3 0 16,2 0 0-16,-4 2 0 0,1 0 0 0,-2 3 0 0,-3 0 0 16,2 2 0-16,-2 2 0 0,-3-1 0 0,5 3 0 15,-3 0 0-15,2 2 0 0,2 2 0 0,-2 1 0 16,1 0 0-16,0 4 0 0,2-5 0 15,1 4 0-15,-1-4 0 0,3 0 0 0,0-1 0 0,-3-1 0 16,4-1 0-16,-3-4 0 0,0 1 0 0,8-3 0 16,-4 1 0-16,-1-2 0 0,-2 1 0 0,3-4 0 15,-2 1 0-15,-1-1 0 0,7 1 0 0,-6-3 0 16,8-2 0-16,3-3 0 0,-4 1 0 0,0 0 0 16,0 3 0-16,-2 0 0 0,-10 4 0 0,6 0 0 15,-4 1 0-15,0-1 0 0,-5 3 0 0,5-2 0 16,-6 4 0-16,2 1 0 0,-2 0 0 0,2 3 0 15,3-1 0-15,2 3 0 0,-6-3 0 0,4 0 0 16,0 1 0-16,1 1 0 0,1-2 0 0,-1 0 0 16,2 1 0-16,0-3 0 0,0-2 0 0,9 2 0 15,1-1 0-15,-1-4 0 0,-2 3 0 0,-8-3 0 16,11-3 0-16,-1 0 0 0,-2 0 0 0,1-3 0 16,-2-1 0-16,0 0 0 0,-8 4 0 0,0 1 0 15,-5 2 0-15,-2-1 0 0,1 2 0 0,-7 0 0 0,0 1 0 16,-5 1 0-16,0 0 0 0,-1 9 0 0,-12 1 0 15,-9 6-1366-15,-1 0-1478 0,-5 4 654 16</inkml:trace>
  <inkml:trace contextRef="#ctx0" brushRef="#br0" timeOffset="94301.07">27500 8946 58 0,'0'0'445'0,"0"0"-21"16,-9-1 11-16,9 1 3 0,0 0 3 0,0 0-6 16,0 0-6-16,11 7-15 0,-6-3-15 0,-1 2-11 0,1-3-15 15,4 1 6-15,0 3-34 0,-1 0-20 16,2 2-22-16,0-3-16 0,-1 2-18 0,5 2-22 0,-4-3-22 15,2 0-21-15,1-1-19 0,3 1-17 0,1 0-16 16,0-3-14-16,2 1-12 0,2-1-14 16,1 0-65-16,-3-3-47 0,8 0 0 0,-4-1 0 15,-2-1 0-15,2-1 0 0,3 0 0 0,3-3 0 0,-3 3 0 16,-5 1 0-16,2-1 0 0,-1 0 0 0,-2 3 0 16,-1 0 0-16,0 2 0 0,-2-1 0 0,1 4 0 15,-3-2 0-15,3 3 0 0,-4 0 0 0,0-1 0 16,3 4 0-16,-2-5 0 0,-1 6 0 0,3-4 0 15,-4 6 0-15,3-6 0 0,-5 0 0 0,5 1 0 16,0 1 0-16,0-1 0 0,1-2 0 0,1-1 0 16,1 0 0-16,1-3 0 0,-1 0 0 0,4-2 0 15,-2 0 0-15,2-1 0 0,5-2 0 0,-6-2 0 16,3-1 0-16,5-2 0 0,-5-1 0 0,3 0 0 0,-1 4 0 16,-7 1 0-16,-3-1 0 0,1 3 0 0,-5 2 0 15,1-1 0-15,-3 0 0 0,2 2 0 16,-3 5 0-16,1 0 0 0,-2-1 0 0,-1 6 0 0,0-2 0 15,0 1 0-15,-2 3 0 0,3-3 0 0,-4 1 0 16,3 0 0-16,-3 0 0 0,5 3 0 16,2-2 0-16,-2 2 0 0,7-6 0 0,-2 3 0 0,0-4 0 15,1-1 0-15,4-3 0 0,-6-1 0 0,5-1 0 16,3-1 0-16,-3-1 0 0,4-2 0 0,5-4 0 16,-1 2 0-16,1-2 0 0,2-4 0 0,0-2 0 15,-2 0 0-15,4 0 0 0,0-4 0 0,2-3 0 16,-1 3 0-16,-2 0 0 0,-3 4 0 0,0 2 0 15,-8 4 0-15,-2 1 0 0,-3 3 0 0,-2 2 0 16,-1 0 0-16,-1 2 0 0,-1 2 0 0,-1 4 0 16,0 1 0-16,0-1 0 0,-2 4 0 0,0 0 0 15,3 2 0-15,0 2 0 0,-4-5 0 0,5 5 0 16,-4-4 0-16,8-1 0 0,-5-2 0 0,7 0 0 0,2 2 0 16,-1-4 0-16,14-2 0 0,-4 3 0 0,2-6 0 15,-1-1 0-15,2-1 0 0,-1-3 0 16,1 1 0-16,-3-1 0 0,3-5 0 0,2 1 0 0,-2-4 0 15,3-1 0-15,-1-3 0 0,4-1 0 0,-2 4 0 16,-6 0 0-16,2 2 0 0,-12 5 0 16,3 0 0-16,-1 2 0 0,-4 1 0 0,-2 2 0 0,2 1 0 15,2 4 0-15,-6-1 0 0,0 2 0 0,1 2 0 16,1 1 0-16,-2 2 0 0,4 2 0 0,-6-5 0 16,6 0 0-16,-2 2 0 0,4-1 0 0,-3 1 0 15,4-2 0-15,-5-3 0 0,7 0 0 0,1 0 0 16,5 0 0-16,-8-4 0 0,0 2 0 0,0-4 0 15,-2 2 0-15,1-4 0 0,-1-3 0 0,-2 2 0 16,-5 1 0-16,2 1 0 0,-7-3 0 0,2-2 0 16,-7 2 0-16,3 1 0 0,-5 1 0 0,1 4-1366 15,-12-3-1478-15,-2 3 654 0</inkml:trace>
  <inkml:trace contextRef="#ctx0" brushRef="#br0" timeOffset="95466.43">27346 9840 406 0,'0'-3'412'0,"0"3"9"0,0 0 7 0,3-4-1 16,-3 4-12-16,0 0-19 0,0 0-23 15,0 0-24-15,4-2-20 0,-4 2-23 0,0 0-18 16,0 0-7-16,0 0-19 0,0 0-13 0,0 0-7 0,0 0-10 16,9 5-19-16,-9-5-13 0,6 3-6 0,-2 0-13 15,0 0-12-15,1-2-14 0,1 2-16 16,6-2-11-16,-1 0-17 0,1-1-9 0,2 0-2 0,2 3-26 15,2-2 5-15,-4 1-11 0,4-1-7 0,1 1-5 16,-1 0-5-16,-4 1-2 0,0 0-13 16,4 2 0-16,-2 1-1 0,-4-2-4 0,4 4-2 0,-4-2-5 15,0 0-6-15,1 2 5 0,-3 0-10 0,0-2-13 16,-3 4 0-16,3-4 0 0,-3 0 0 0,1 0 0 16,1 0 0-16,1 3 0 0,-5-3 0 0,4 0 0 15,-1-3 0-15,2 2 0 0,-3-1 0 0,2 0 0 16,1-1 0-16,0-1 0 0,0 0 0 0,4-2 0 15,-3-2 0-15,0 4 0 0,3-2 0 0,0-2 0 16,5 2 0-16,-6 0 0 0,2 2 0 0,2-2 0 16,-2 1 0-16,1 2 0 0,-5 0 0 0,2-1 0 15,4 1 0-15,-5 3 0 0,-1-2 0 0,0 3 0 0,-1-2 0 16,-1 1 0-16,3 0 0 0,-5 2 0 0,2-1 0 16,-2-2 0-16,-1 0 0 0,3 0 0 0,0 2 0 15,1-1 0-15,-1-4 0 0,4 3 0 0,-3-3 0 16,8 0 0-16,0 1 0 0,0-2 0 0,4-2 0 15,6-1 0-15,-7 0 0 0,8 0 0 0,-1-4 0 16,0 4 0-16,1-5 0 0,-2 1 0 0,0 2 0 16,-7 0 0-16,2-1 0 0,-1 3 0 0,-2-1 0 15,-3 1 0-15,-2 2 0 0,-1-1 0 0,-3 3 0 16,3 0 0-16,-4 2 0 0,0 1 0 0,-3-2 0 16,2 1 0-16,0 3 0 0,1 0 0 0,-2 1 0 15,0 0 0-15,2-2 0 0,1 2 0 0,-1-1 0 16,2 0 0-16,1-3 0 0,-2 0 0 0,4 0 0 15,0-2 0-15,-1-1 0 0,2-1 0 0,2 0 0 0,1-2 0 16,-5 1 0-16,6-2 0 0,1 0 0 16,1-1 0-16,0-1 0 0,2-1 0 0,-5-1 0 15,3-1 0-15,4-2 0 0,-7 2 0 0,1 4 0 0,-1-1 0 16,0-1 0-16,-4 4 0 0,-2 0 0 0,-2 1 0 16,1 1 0-16,0 0 0 0,-4 0 0 0,5 1 0 15,-7 0 0-15,3 0 0 0,-2 1 0 0,4 1 0 16,-1 0 0-16,-4 1 0 0,4-1 0 0,0-1 0 15,-4 3 0-15,4-2 0 0,-1 1 0 0,0-3 0 16,2 2 0-16,-4-1 0 0,7-2 0 16,-3 2 0-16,-1-1 0 0,3-1 0 0,-1 0 0 0,-2-1 0 15,4-1 0-15,-2 1 0 0,0-2 0 0,1-3 0 16,-1-1 0-16,4-1 0 0,-7-2 0 0,-1 4-1366 16,2-3-1478-16,-2 4 654 0</inkml:trace>
  <inkml:trace contextRef="#ctx0" brushRef="#br0" timeOffset="95600.22">29622 10204 134 0,'0'5'637'0,"0"2"-21"0,-2-1 10 15,0-4 10-15,0 1-33 0,2-3-35 0,-6 5-53 16,3-2-51-16,3-3-66 0,-5 1-128 0,5-1-148 16,0 0-202-16,0 0-222 0,0 0-567 0,0 0-939 15,0 0 416-15</inkml:trace>
  <inkml:trace contextRef="#ctx0" brushRef="#br0" timeOffset="97550.7">8857 15455 215 0,'-18'-4'444'0,"6"0"10"16,-2 1 1-16,3-1 5 0,0 0 7 0,3 0-1 16,2 0-9-16,1-1-6 0,0 1-7 0,3-3-13 15,2 3-11-15,2-6-12 0,4 4-14 0,2-3-10 16,2 0-12-16,5-2-16 0,3 3-18 0,0-3-16 15,5 0-19-15,1-2-153 0,6 4-150 0,-3-1 0 16,3 0 0-16,7-1 0 0,17 0 0 0,0-1 0 16,-1-1 0-16,5 4 0 0,3-1 0 0,3 2 0 15,28-5 0-15,-27 4 0 0,29 1 0 0,-32 1 0 16,33-2 0-16,-31 4 0 0,-2 0 0 0,1 0 0 16,-7-1 0-16,-5-1 0 0,-16 2 0 0,-5 0 0 15,-2 1 0-15,-11 2 0 0,-3 0 0 0,-5-1 0 16,0 1 0-16,-5 1 0 0,1-2 0 0,-5 3 0 15,0 0 0-15,0 0 0 0,-19-3 0 0,7 5 0 0,-2 0 0 16,-1 2 0-16,-15 1 0 0,10-1 0 0,-2 3-93 16,-7 1-484-16,-4 4-56 0,0-1-515 15,-3 0-1244-15,0 0 550 0</inkml:trace>
  <inkml:trace contextRef="#ctx0" brushRef="#br0" timeOffset="97866.45">9130 15517 3049 0,'-35'11'229'0,"-2"-1"-103"0,5-3 10 0,1 0 49 16,10-2 42-16,4-2 12 0,3 1 18 0,5-3-7 16,3 0-29-16,-1-1-9 0,7 0-7 0,0 0-3 15,0 0 4-15,0 0-4 0,22-7 8 0,-2 2-10 16,10-1-13-16,6-1-4 0,16-4-10 0,4 1-7 16,5 2-6-16,2-5-8 0,27-3-11 0,-27 6-9 15,32-7-11-15,-7 4-9 0,-26 4-7 0,1-3-16 16,3 0-7-16,-4 0-50 0,-2-1-32 0,-1 1 0 0,-9 0 0 15,-13 5 0-15,-4-2 0 0,-7 5 0 0,-6-4 0 16,-2 2 0-16,-9 3 0 0,3-2 0 16,-6 1 0-16,-1 2 0 0,0-2 0 0,-1 2 0 15,0-1 0-15,-4 3 0 0,0-6 0 0,0 6 0 0,3-3 0 16,-3 3 0-16,0 0 0 0,2-5 0 0,-2 5 0 16,0 0 0-16,0 0 0 0,0 0 0 15,0 0-186-15,0 0-499 0,0 0-535 0,0 0-1322 16,3 12 584-16</inkml:trace>
  <inkml:trace contextRef="#ctx0" brushRef="#br0" timeOffset="98017.55">10436 15421 4828 0,'2'0'299'0,"-2"0"-118"16,3 1 38-16,-3-1 78 0,0 0 28 16,0 0-18-16,0 0-42 0,0 0-59 0,0 0-49 0,0 0-14 15,0 0-48-15,0 0-63 0,8 3-88 0,-3-1-103 16,3-1-98-16,0 4-135 0,0-2-140 0,2 0-461 15,2 1-1076-15,-2-1 476 0</inkml:trace>
  <inkml:trace contextRef="#ctx0" brushRef="#br0" timeOffset="99400.39">29077 11402 78 0,'0'0'369'0,"0"0"2"0,0 0-2 16,14-9-18-16,0 5-18 0,6 0-2 0,8 2-9 15,4-2-11-15,5 3-31 0,-1-1-8 0,19-2-7 0,2 1-7 16,4 0-7-16,0 2-9 0,0 0-10 0,1-1-12 15,4-1-9-15,-6-3-17 0,32 2-12 0,-31 3-10 16,5-1-9-16,-1-3-7 0,1 3-27 0,28 0-7 16,-30-3-9-16,2 4-16 0,-6-1-11 0,3-2-11 15,-6 2 0-15,2 0-12 0,-5-1-7 0,-15 3-3 16,-3-2-6-16,-4 0-6 0,-2 1-4 16,-9 0-6-16,-8 1-1 0,1 0-4 0,-6 0-4 0,-2 0-19 15,-6 0-33-15,0 0-42 0,0 0-52 0,0 0-56 16,0 0-45-16,-45 2-46 0,15 2-39 0,-9 0-38 15,-14 3-38-15,-5-7-45 0,-4 5-346 0,-28-5-842 16,29 3 372-16</inkml:trace>
  <inkml:trace contextRef="#ctx0" brushRef="#br0" timeOffset="99683.69">29247 11539 38 0,'-27'9'282'0,"8"-3"6"0,2 1 2 0,4-4 13 16,7 0 3-16,-1-1-3 0,4-1 0 0,3-1-20 15,0 0-5-15,0 0-7 0,0 0-8 0,35-2-3 16,-12 1-6-16,4-2-15 0,5 2-6 0,9-2-16 16,14-4-10-16,-2 6-15 0,5 0-9 0,5-3-10 15,1 3 2-15,25 2-21 0,-24-3-8 0,3 0-9 16,25-2-3-16,-25 1-13 0,24-1-11 0,-1 5-4 16,-31-2-7-16,1-3-6 0,-1 4-9 0,-8-5 3 15,5 3-2-15,-19-3 3 0,-1-2-7 0,-10 1 0 16,4-4 1-16,-3 3-17 0,-9 0 23 0,-1 3-14 15,-3-2-10-15,-4 1-4 0,-4 2-1 0,-2 0-14 16,1 1-3-16,-1 0-17 0,-5 2-44 0,0 0-69 16,-18-3-74-16,-1 7-87 0,-8-1-81 0,-5 7-85 15,-3 2-77-15,-16 4-474 0,6 2-1047 0,-8 1 463 16</inkml:trace>
  <inkml:trace contextRef="#ctx0" brushRef="#br0" timeOffset="100533.65">28817 12493 11 0,'0'0'341'16,"0"0"2"-16,0 0-1 0,0 0-10 0,0 0 2 16,0 15-14-16,0-11-9 0,0 3-10 0,1 2-14 0,6 0-1 15,-6 2-17-15,4-1-17 0,2 1-9 16,0 0-11-16,5 2-13 0,2-1-8 0,4-5-11 0,7 4-14 16,5-4-13-16,0 0-11 0,6-2-8 15,0 0-20-15,1-1-4 0,4-4-14 0,-1 0-8 16,-1-5-7-16,12 1-10 0,-12-1-1 0,-2-3-13 15,0 1-5-15,-4-6 1 0,-2 2-5 0,0-1-8 0,0-3-4 16,0 2-3-16,-4-4 0 0,-2 2-1 0,0 0 3 16,-8 5 1-16,1 1-11 0,-2-1 6 15,-5 4-13-15,3 3 9 0,-5-1-14 0,3 3-5 16,-1-4-1-16,1 6-3 0,1 1 9 0,-1 3-11 0,4-2-1 16,-2 2 0-16,4 3 0 0,3-2-10 0,-2 1 4 15,1 0 3-15,9 0-6 0,-1 0 0 16,4-1-8-16,-1-1 10 0,3-1-4 0,0 0-6 0,1-1 6 15,1-5-7-15,1 2-1 0,0-4-2 0,2 2 3 16,1-1 6-16,10-8-5 0,-10 2 9 0,-3-2 1 16,10-6-12-16,-10 5 4 0,0-3 1 0,-5 1 0 15,0 1-9-15,-1 1 21 0,-11 2 9 0,-2 3 2 16,-7 3 8-16,0 1-13 0,-5 0-5 0,1 2 10 16,-1 0-16-16,0 3-4 0,-2 2 1 0,0 1 12 15,1 3-12-15,1 3 0 0,-1 0 8 0,2-1-10 16,2 6-3-16,2 1 6 0,2-4-9 0,4 5 5 15,6-1-2-15,0-2 5 0,1-3-3 0,6 1 3 16,-2-5-11-16,6-1 9 0,0-1-9 0,1 1 32 16,0-3-4-16,-2-3-1 0,0-4 3 0,1 2-11 15,-6-2-5-15,1-2 23 0,3-1 5 0,-5-1 4 16,-2-2-45-16,-8 0-1 0,1 3 0 0,-6 0 0 0,0 0 0 16,-3 1 0-16,0 2 0 0,-2-1 0 15,-1 1 0-15,0 1 0 0,-2 2 0 0,-4 0 0 16,3 5 0-16,-3-5 0 0,0 9 0 0,-3 0 0 15,-1 3 0-15,-5 3 0 0,-7 6-285 0,-6-1-130 16,-6 6-130-16,-14 2-613 0,-3 0-1254 0,-9-2 555 16</inkml:trace>
  <inkml:trace contextRef="#ctx0" brushRef="#br0" timeOffset="101289.8">26560 13340 309 0,'0'0'389'0,"-6"-4"8"0,2 1-9 15,4 3-8-15,-6-1-27 0,6 1-24 0,-8 4-14 16,2 0-16-16,2 0-5 0,0 5-15 0,-1 0-14 16,2 2-17-16,1-1-19 0,0 1-19 0,4 0-2 15,-2-1-17-15,2 2-11 0,3-3-20 0,2 1-13 16,2-4-3-16,1 4-9 0,4-3 2 0,5-1-13 15,9-2-15-15,0-4-1 0,0 1-8 0,3-5 0 16,4-1-5-16,-2-2-8 0,-1 0 0 0,1-1-5 16,0-2 6-16,2 1-4 0,-7-2-1 0,1 4 0 15,-3-2 3-15,-6 4 6 0,-2 0-13 0,-4 3 2 16,0 1 8-16,-5 0-9 0,4 1 5 0,-7 1-12 16,2 0-3-16,-3 3 4 0,4 1-2 0,-4-1-4 0,-1 2-42 15,1-1-26-15,-1 2 0 0,4 2 0 16,-3 0 0-16,-1-3 0 0,1-1 0 0,0 1 0 15,0-1 0-15,3-2 0 0,-3 1 0 0,2-1 0 16,4-1 0-16,1-1 0 0,-1-1 0 0,3-1 0 0,0-1 0 16,4-1 0-16,-6-1 0 0,1 1 0 0,6-2 0 15,2-1 0-15,-6 0 0 0,4 0 0 16,-2 1 0-16,-3 1 0 0,-2 0 0 0,-1 3 0 0,-1-3 0 16,-2 3 0-16,-2 0 0 0,2 1 0 0,-2-1 0 15,-6 1 0-15,9 0 0 0,-5 2 0 0,0-1 0 16,-4-1 0-16,6 1 0 0,-3 3 0 0,-3-4 0 15,4 4 0-15,-2-3 0 0,-2-1 0 0,4 5 0 16,-4-1 0-16,0 0-350 0,1-1-226 0,-1-3-636 16,-1 5-1311-16,1-5 581 0</inkml:trace>
  <inkml:trace contextRef="#ctx0" brushRef="#br0" timeOffset="101422.6">27884 13501 4700 0,'2'-5'250'15,"-4"-7"-183"-15,-4 4-17 0,-2-1-4 0,2 0 7 16,-4 2-16-16,-1 5-14 0,5-1-100 0,-2 3-94 16,-3 4-141-16,-1 3-466 0,5 3-842 0,-5-2 372 15</inkml:trace>
  <inkml:trace contextRef="#ctx0" brushRef="#br0" timeOffset="102983.69">8941 14649 36 0,'38'44'127'16,"5"1"-6"-16,2-7 5 0,29 11-21 0,-19-21-8 16,1-1-7-16,6-2-3 0,-1-5-12 0,27 8-7 0,-29-14-6 15,4-3-12-15,-1 0-10 0,2-4-1 16,-1-6-8-16,-3-1 2 0,1-3-9 0,2-3 1 15,-3 0-7-15,1-5-3 0,-2-2-8 0,-3-2 8 16,2-2-3-16,-3-3 11 0,-2-3 5 0,1-3 14 16,-2-2 19-16,-2 0 11 0,0-6 16 0,-9-3 9 0,1-3 5 15,-4 0 4-15,-6-3 2 0,-3-6-13 16,-4-1 4-16,-7-2-7 0,-7-4-9 0,-3-3-8 16,-4-27-7-16,-8 30-14 0,-4-25-35 0,-7-1-50 15,1 25-78-15,-9-29-72 0,-14 10-202 0,6 25-414 16,-18-22 183-16</inkml:trace>
  <inkml:trace contextRef="#ctx0" brushRef="#br0" timeOffset="103983.36">3207 13591 307 0,'-1'-7'408'0,"1"2"13"15,0-4 0-15,0 1-14 0,0-1-18 0,1 2-16 16,2-2-12-16,1 5 18 0,-3-2-11 0,-1 0-15 16,1 1-13-16,3 1-25 0,-4 2-26 0,0 2-22 15,1-5-20-15,-1 5-19 0,0 0 1 0,0 0-9 16,0 0-15-16,12 11-19 0,-11-4-1 0,3-1-11 16,-3 4-11-16,3-1-7 0,0 1-6 0,0 0-8 15,1 1-10-15,0-4-3 0,4 2 2 0,0-5-15 16,4 1-116-16,3 0 0 0,6-6 0 0,6 0 0 15,4-5 0-15,4-6 0 0,11-7 0 0,0-1 0 16,2-4 0-16,-2-3 0 0,3-3 0 0,-6-2 0 16,-2-1 0-16,-4 2 0 0,-10 5 0 0,-4 1 0 15,2-2 0-15,-3 2 0 0,-5 6 0 0,-4 4 0 16,-5 5 0-16,0 1 0 0,-3 1 0 0,-1 3 0 16,3 0 0-16,-4 3-113 0,-4 2-589 0,0 0-528 15,8 13-1332-15,-8-4 590 0</inkml:trace>
  <inkml:trace contextRef="#ctx0" brushRef="#br0" timeOffset="111633.05">5814 14373 63 0,'-6'-1'86'0,"-4"-3"-8"16,0 4-6-16,3-2-5 0,-5 0-10 0,1 0-8 16,0 2-3-16,-1-1-8 0,1 2-1 0,-2-1-1 15,1 2-5-15,0 1 1 0,-1-2-12 0,0 3 4 16,-1 1-2-16,0 2-8 0,-4-2-1 0,1 2-2 0,2 1 1 15,1 1-4-15,-4-1-2 0,1 1 0 0,2 1-2 16,0 0-3-16,0 1 16 0,-1-2-9 16,1 2 12-16,2 0 4 0,-2-2 0 0,2 4 4 15,-1-1-5-15,4-2 2 0,-2 4-4 0,2-6 5 16,1 3-1-16,-3 3-2 0,1-2 0 0,1 0-12 0,1 0 4 16,-3 1 0-16,3 0 0 0,0 1-3 0,-1-1 2 15,1 1-1-15,2 2 11 0,-2-2-13 16,-1 1 3-16,0 1 6 0,3-1 8 0,-2 3 3 15,0-1-3-15,4 1 8 0,0 0 4 0,-3 1 1 16,3-3-6-16,1 9-1 0,-1-6-1 0,4-1-2 0,-2 1 3 16,-1 0-9-16,4 2-4 0,-1-2 1 0,1 0-4 15,1 3-5-15,-1-3 9 0,3 6-10 0,-2-5-5 16,2 6 5-16,-2-7-3 0,3 0 1 0,-3-1-3 16,3 3 1-16,1-4-3 0,0 7 8 0,-1-8-6 15,-3 2-5-15,7-2 4 0,-3 0-1 0,3-6 7 16,-2 6 3-16,2 0-1 0,0-2 3 0,3 1 6 15,-1-2-7-15,-1-4 6 0,3 3-3 0,-3-2 1 16,1 2-4-16,4-1-2 0,-3 0-1 0,0-4-1 16,3 4-2-16,-3-4 4 0,2 1-1 0,1-1-5 15,-4-2 3-15,3 2 2 0,0-1 5 0,2 1 2 16,-2-3 4-16,0 1 8 0,-2-3 10 0,7 1-5 16,-6-1 3-16,7-1-1 0,-3 2-1 0,-2-3-3 15,3 1-4-15,2-1-1 0,-1 0-2 0,0-1-1 16,1 1-2-16,-1-2-1 0,-4 1-5 0,4-1-2 15,0 0 4-15,-4 0-5 0,4 0-3 0,1-3 0 16,-4 0-1-16,-2 2-1 0,5-1 3 16,-5 1-2-16,1-3 3 0,-4 1 3 0,4 1 2 15,-1-2-3-15,-2-1 1 0,2 1 1 0,0-5-6 0,2-1-1 16,-2 2-1-16,2-1-3 0,-2 0 1 0,-4 2-1 16,5-4-3-16,-1-1 4 0,-3-1-1 15,4 1-1-15,-2-1 0 0,-1 0 0 0,1-2-1 0,-2 0 4 16,3 2 2-16,-3-2 3 0,-1-1 3 15,0 1 1-15,2-6 5 0,-3 6 3 0,0-1 2 0,-2 0-5 16,0-1 3-16,0 1-5 0,0-7-1 0,2-1-2 16,-5 7-2-16,0-10 1 0,2 3 0 0,-2 1-3 15,-1-1 0-15,2-1-5 0,-3 1 1 0,2 6-2 16,-2-5 1-16,2-1-2 0,-2-1 0 0,-1 3 2 16,0 5 7-16,0 4 20 0,-1-3 7 0,-2 2 1 15,2 1-6-15,-2 3 1 0,2-1 2 0,-3 2-7 16,2-5 1-16,-3 0 0 0,2 5 5 0,-1 0-4 15,-1 1 0-15,-2-1 3 0,0 0-3 0,1 2 7 16,0-1-3-16,-2 0-2 0,1 1-1 16,0-2 0-16,-3 3 7 0,3-2-9 0,-2 0 2 0,0 1-5 15,3 0-14-15,-6 0 11 0,3-1 2 0,4 2 5 16,-5-1-5-16,1 2-7 0,4 0 2 0,-6 1-5 16,5 1 7-16,1-2-7 0,0 3-1 0,-3 1-2 15,3-1-5-15,1-1 3 0,-2 2-1 0,1-1 3 16,1 2-3-16,0 0 2 0,-1-3 2 0,2 2-4 15,0 1-3-15,3 2 1 0,-5-4 1 0,5 4 0 16,-5 0-3-16,5 0-1 0,-4-2-4 0,4 2-1 16,0 0-1-16,-4-4 0 0,4 4 1 0,0 0 1 15,-4-2-16-15,4 2 12 0,0 0 2 0,0 0-5 16,0 0 4-16,0 0-1 0,-4-2 7 0,4 2-16 16,0 0-6-16,0 0-10 0,0 0-16 0,0 0-22 15,0 0-21-15,0 0-24 0,0 0-26 0,0 0-33 16,-11 3-40-16,11-3-54 0,-7 5-68 0,7-5-262 15,-7 2-636-15,7-2 282 0</inkml:trace>
  <inkml:trace contextRef="#ctx0" brushRef="#br0" timeOffset="116737.13">10193 13009 142 0,'-22'-1'176'16,"-2"0"-10"-16,3 0-11 0,-12 1-12 0,2 0-8 15,3 2-12-15,-5 2-8 0,5 0-11 0,-4 4-8 0,5-2-10 16,0 0-7-16,1 5-7 0,-4-3-12 16,5 1-8-16,-2 2 1 0,-3 1-7 0,2 2-3 15,-2 1-9-15,0 1-3 0,1 0-4 0,1 2-2 16,-3 3-2-16,4-2-8 0,-1 2 2 0,0-2 3 0,1 5-5 16,-1 2-1-16,1 0-9 0,4 1 6 15,-9 8 0-15,9-7-5 0,-1-1 2 0,2 1-3 16,3 1 2-16,-3 0 0 0,4-1-6 0,-1 1 9 0,3 2-10 15,-1-1 2-15,0-1 5 0,5 3-6 0,-2-3 5 16,1 3-7-16,0-3 5 0,0 3 1 0,3-1-5 16,2-2-3-16,-1 3 9 0,3 0-3 0,2-3-5 15,0 1 5-15,3 1-2 0,-3 1 5 16,0-1-1-16,3 0-1 0,1-2 3 0,3 1 4 0,-1-4 2 16,-2 6 3-16,0-6-1 0,1 3 2 0,2-3 2 15,-3 2-6-15,1-2-3 0,-1 2-2 0,0-2 2 16,0-1 3-16,0 2-2 0,2-1-3 15,-4 0-2-15,1 0-3 0,1-1 5 0,0 0-4 0,0 0 1 16,-3 0-3-16,2-4 1 0,1 6 3 0,4-2-13 16,-3 2-3-16,3-2-7 0,0-1-4 0,1 2-2 15,0 1-8-15,4-4 2 0,0 2-7 0,0 2 18 16,4-4-21-16,1-2 5 0,0 2 9 0,0 0 0 16,-1-8 1-16,5 6 8 0,-4-7 1 0,-1 0-3 15,8 4 4-15,-8-5 5 0,6-1 0 0,-1 0-2 16,5 1 4-16,-5-3-5 0,0-2 3 0,1-2 9 15,4 0-8-15,-4 1 5 0,2-2 0 0,5 1 3 16,-5-1-5-16,7-1 13 0,-9-1 3 0,4 0 2 16,-1-2 3-16,5 0 4 0,0-1 1 0,-6 1-1 15,7 0-3-15,1-1 0 0,0 0 1 0,-1-1-2 16,-1 0-2-16,-4 0-2 0,-1 1 1 0,6-1-7 16,-8-2 5-16,8 0-3 0,1 0-9 0,0 2 0 15,-1-3-3-15,-1-1-1 0,-6 3-5 0,0-1-5 16,6-3 1-16,-7 2-3 0,7-2-3 0,-8 1-2 15,8-2 1-15,-5 1 5 0,5-5 6 0,-3-1 1 16,-5 4 1-16,5-7-1 0,1 3 1 0,1-3 3 0,-4-1 0 16,5-2 7-16,-4 0-6 0,5-2-4 0,-4 0 4 15,1-1 7-15,-2 1-6 0,1 0 8 16,0-4 19-16,3 1 2 0,-5 1 6 0,1-2 8 16,0-1 10-16,0 4 4 0,-3-3 3 0,-2-2 4 15,3 3-3-15,-2-5-3 0,0 2-5 0,-1-2-3 16,1-1-3-16,0 1-2 0,-3 1-6 0,0-4 3 15,-4 1 1-15,3 0-5 0,-1 2 2 0,-2-2-3 16,2-2-2-16,-3 2 2 0,2 0-1 0,-5-1 0 16,-1 3 0-16,1-6-2 0,-2 5-3 0,-2 1 2 0,1-1-5 15,0 1-4-15,1-2 1 0,-3 2-4 0,0-3-4 16,2 4 2-16,-2-1-4 0,-1 1 2 16,-1 8 0-16,2-9 0 0,-3 4-3 0,0 3 5 15,0-4-6-15,-4 7 0 0,2 0-2 0,-1-1 2 16,-2-1 0-16,1 4-1 0,0-4-3 0,3 4 1 0,-5-1 0 15,-1 0 1-15,2 1-4 0,-2-1 1 16,-1 0 5-16,0-2-5 0,0 2 0 0,0 0 2 16,1 0-4-16,-2 0-2 0,3 0 4 0,-3-1-4 15,0 1 0-15,0 0 2 0,-1 0-1 0,1 0 0 16,0 0 1-16,-4 2-1 0,4-2-2 0,0 1 0 0,-2 2 1 16,-1-1-1-16,-2-9-1 0,0 9 2 15,1 1-1-15,3-2-1 0,-3 1 1 0,-7-5 0 16,3 1 1-16,-1 0-1 0,-1 1-1 0,5 3 4 15,-6-4-3-15,3 4 0 0,-1 3-2 0,-4-8 0 0,-1 6 1 16,8 2 2-16,-9-3-1 0,1 1-1 0,-2 2 2 16,6 1 1-16,0 2-4 0,-4-2 1 15,3 2 1-15,-6 0-3 0,6 3 2 0,-1 0-12 0,3-3-3 16,-3 5-6-16,0-2-16 0,2 2-13 0,0 0-18 16,-3 3-16-16,4 0-21 0,-1 1-17 0,2 0-19 15,3 1-36-15,0 0-42 0,-2 4-169 0,3-1-422 16,-5 3 186-16</inkml:trace>
  <inkml:trace contextRef="#ctx0" brushRef="#br0" timeOffset="116882.88">10158 13496 89 0,'-5'3'234'0,"-1"2"-48"16,2-1-104-16,-5-2-181 0,0-1-106 0,-5 0 46 0</inkml:trace>
  <inkml:trace contextRef="#ctx0" brushRef="#br0" timeOffset="119866.47">9122 15390 3322 0,'-18'0'234'0,"-4"-3"-34"16,3 2-60-16,1 0 45 0,2 1 52 0,4-2 34 15,-1-1 16-15,7 2-30 0,0 0-30 0,0-1-4 16,6 2-6-16,-2-6-9 0,2 6 18 0,13-9-11 16,1 4 3-16,4-2-4 0,15-1 3 0,0-3-12 15,18-1-8-15,-1 1-9 0,3 1-9 0,0 0-10 16,6-2-14-16,-2 0-155 0,3 1 0 0,-1-3 0 15,4 5 0-15,-6-8 0 0,-3 3 0 0,1 3 0 16,-3-1 0-16,-3 1 0 0,-11 4 0 0,-6-3 0 16,0 2 0-16,-10 1 0 0,5 0 0 0,-8 2 0 15,-4 0 0-15,-2 1 0 0,-4 2 0 0,-3 1 0 16,1 0 0-16,-3-2 0 0,-4 3 0 0,0 0 0 16,0 0 0-16,0 0 0 0,-25 5-352 0,5-1-169 15,-8 3-93-15,-3-1-504 0,-1 3-1210 0,-5 0 535 16</inkml:trace>
  <inkml:trace contextRef="#ctx0" brushRef="#br0" timeOffset="120100.07">9144 15464 347 0,'-18'4'523'16,"6"1"6"-16,2-2 33 0,4-2 9 0,-1 1 11 16,7-2-28-16,0 0-29 0,0 0-30 0,14-10-25 15,3 3-31-15,10 0-28 0,6-1-28 0,0 1-30 16,18-3-24-16,0-1-29 0,6 2-26 0,0 1-27 15,2-2-19-15,-3-2-159 0,4 2-69 0,-5 1 0 16,0-4 0-16,-1 7 0 0,-17-3 0 0,1 3 0 16,-3-1 0-16,-2 0 0 0,-5-1 0 0,-1 1 0 15,-13 4 0-15,1-1 0 0,-4 0 0 0,-2 0 0 0,-6 0 0 16,0 1 0-16,1-1 0 0,-4 4 0 0,0 0 0 16,-9-3 0-16,9 3-22 0,-13 0-618 0,3-4-616 15,-3 7-1358-15,4-1 600 0</inkml:trace>
  <inkml:trace contextRef="#ctx0" brushRef="#br0" timeOffset="120249.95">9853 15437 109 0,'-10'1'602'0,"-2"-1"-8"0,2 0 21 16,3 0 38-16,-4-2 5 0,2-1-24 0,3 0-44 0,-2 2-53 16,3-1-56-16,1 0-53 0,4 2-81 0,-5-4-94 15,5 4-109-15,0-6-147 0,0 6-148 0,3-6-155 16,-1 1-177-16,1 2-468 0,2 2-1030 0,-5 1 457 15</inkml:trace>
  <inkml:trace contextRef="#ctx0" brushRef="#br0" timeOffset="121883.09">13030 9092 413 0,'0'0'479'0,"0"0"17"16,0 0 30-16,0 0-5 0,0 0-24 0,0 0-20 15,0 0-32-15,0 0-39 0,0 0-26 0,0 0-3 16,0 0-21-16,0 3-14 0,3-1-20 0,-2 2-13 16,3 1-16-16,-3-1-12 0,5 1-12 0,-3 0-11 15,-1 4-14-15,1-2-12 0,1 0-17 0,-2 3-162 16,1-2-53-16,0 2 0 0,-3-2 0 0,0 3 0 16,-2 0 0-16,2-2 0 0,0 2 0 0,-1-1 0 15,0-1 0-15,-1 1 0 0,1 1 0 0,-1-3 0 16,-1-1 0-16,3 2 0 0,0-5 0 0,0 4 0 15,0-4 0-15,0-1 0 0,3 1 0 0,-2-1 0 16,1 0 0-16,-2-3 0 0,0 0 0 0,16-3 0 16,-6-2 0-16,2-1 0 0,5-7 0 0,10-4 0 15,-4-4 0-15,8-3 0 0,11-15 0 0,-1 2 0 0,6-5 0 16,27-17 0-16,2-1 0 0,-6 4 0 16,3 3 0-16,-22 17 0 0,1 2 0 0,2 0 0 15,1 0 0-15,-4 3 0 0,0 3 0 0,-2-1 0 0,-16 14 0 16,0-3 0-16,-2 3 0 0,-3 1 0 0,-5 3 0 15,-5 0 0-15,-4 6 0 0,-1 2 0 0,-2-2 0 16,-2 2 0-16,-1 0 0 0,-3 0 0 0,-1 2 0 16,5 0 0-16,-9 1 0 0,0 0 0 0,10 0 0 15,-10 0 0-15,5 5 0 0,-3-2 0 0,0 0 0 16,-2 1 0-16,0-4 0 0,1 7 0 0,-1-3 0 16,0-1 0-16,0-3 0 0,0 7 0 0,0-5 0 15,0-2 0-15,0 0 0 0,2 8 0 0,-1-6 0 16,-1-2 0-16,0 0-1366 0,6 4-1478 0,-2-2 654 15</inkml:trace>
  <inkml:trace contextRef="#ctx0" brushRef="#br0" timeOffset="122033.52">14590 8767 5783 0,'7'1'293'0,"-3"-1"-151"0,-4 0 62 0,4 2 100 15,-4-2 12-15,0 0-44 0,0 0-57 0,10-3-46 16,-10 3-48-16,2-2-42 0,-2 2-62 0,11 1-88 15,-4 0-95-15,-3 2-118 0,4 0-102 0,-3 3-127 16,-4 3-570-16,0 2-1172 0,-7 5 518 0</inkml:trace>
  <inkml:trace contextRef="#ctx0" brushRef="#br0" timeOffset="126017.65">9219 11698 225 0,'-21'-15'496'0,"4"2"19"16,3 0 16-16,1 0 10 0,0 1 7 0,-1 1-9 15,4-2-5-15,2 5-5 0,-2 0-15 0,2 1-21 16,3 0-26-16,-3 1-23 0,6 2-32 0,-6 1-32 16,4 1-33-16,2 0-28 0,2 2-26 0,0 0-229 15,-4 11-64-15,5 0 0 0,2 6 0 0,-2 1 0 0,4 6 0 16,3-4 0-16,1 6 0 0,4 0 0 0,3-1 0 15,7 1 0-15,-2-5 0 0,4 1 0 0,5-4 0 16,-1-1 0-16,3-4 0 0,0-3 0 0,3-3 0 16,-2-2 0-16,1-5 0 0,3-3 0 0,-1-4 0 15,0-3 0-15,-3-2 0 0,2 2 0 0,-1-8 0 16,-1 1 0-16,2 0 0 0,-6-2 0 0,3-2 0 16,-5 2 0-16,2 0 0 0,-2 2 0 0,-3 3 0 15,-1-1 0-15,-5 7 0 0,2-1 0 0,0 5 0 16,-2 2 0-16,0 1 0 0,-3 1 0 0,3 4 0 15,-1 0 0-15,2 4 0 0,-1-1 0 0,-3 3 0 16,3-1 0-16,5 3 0 0,0 3 0 0,-4-6 0 16,-1-1 0-16,10 1 0 0,-7-2 0 0,5 1 0 0,1-4 0 15,-5-1 0-15,6-2 0 0,0-2 0 0,-1-2 0 16,4-3 0-16,-3 0 0 0,1-3 0 16,-3-2 0-16,2-2 0 0,1-2 0 0,-1 4 0 0,-2-3 0 15,2-1 0-15,0 2 0 0,0 2 0 0,-2 1 0 16,-5 2 0-16,10 3 0 0,-13 1 0 0,5 3 0 15,-4 2 0-15,2 1 0 0,-2 2 0 0,0 3 0 16,-2 2 0-16,2-1 0 0,3 5 0 0,1 2 0 16,-2 0 0-16,-4-2 0 0,2-2 0 0,-1 1 0 15,0-1 0-15,9-1 0 0,-7-1 0 0,6-3 0 16,1-2 0-16,2-3 0 0,-1-2 0 0,4-4 0 16,-1-2 0-16,2 0 0 0,-1-8 0 0,4 1 0 15,7-10 0-15,-10 7 0 0,16-6 0 0,-7-3 0 16,-10 5 0-16,10-3 0 0,-10 5 0 0,0 1 0 15,1 4 0-15,-3-1 0 0,-2 5 0 0,-2 0 0 16,-6 4 0-16,-2 4 0 0,-5-1 0 0,-1 3 0 16,1 1 0-16,0 4 0 0,-3 1 0 0,-1 4 0 15,-1-1 0-15,6 4 0 0,-4 1 0 0,-2-1 0 16,2 1 0-16,3 1 0 0,-4-7 0 0,6 4 0 0,0-1 0 16,1-2 0-16,-1-1 0 0,4-1 0 0,3-4 0 15,-2 0 0-15,2-2 0 0,10-1 0 16,0-2 0-16,0-3 0 0,0-2 0 0,1-2 0 0,0 0 0 15,2-3 0-15,-3-5 0 0,2-1 0 0,12-10 0 16,-3 4 0-16,-9 9 0 0,-3 0 0 0,-3 1 0 16,-3 3 0-16,-4 7 0 0,-3-1 0 0,-4 2 0 15,-1 6 0-15,-1-1 0 0,-3 3 0 0,0 1 0 16,5 4 0-16,-9 3 0 0,3-3 0 0,-3 6 0 16,4-1 0-16,-4 0 0 0,0 1 0 0,-1-6 0 0,0 6 0 15,1-5 0-15,4-1 0 0,-4-2 0 16,4-1 0-16,5 0 0 0,-2-2 0 0,9-3 0 15,0-3 0-15,8 0 0 0,4-4 0 0,2-1 0 0,2-3 0 16,-1-2 0-16,10-12 0 0,-12 10 0 16,12-10 0-16,-11 3 0 0,7-7 0 0,-9 8 0 0,-3-4 0 15,-2 4 0-15,1 0 0 0,-6-1 0 0,0 5 0 16,-10 0 0-16,-5 6 0 0,2-1 0 0,-4 4 0 16,3 0 0-16,-5 3 0 0,0-1 0 0,0-1 0 15,-2 3 0-15,1 1 0 0,-3 1 0 0,5-4 0 16,-5 4 0-16,0 0 0 0,0 0 0 0,0 0 0 15,0 0 0-15,0 0 0 0,0 0 0 0,0 0-1366 16,0 0-1478-16,0 0 654 0</inkml:trace>
  <inkml:trace contextRef="#ctx0" brushRef="#br0" timeOffset="126152.38">13614 11348 509 0,'0'0'654'0,"0"0"-10"15,0 0 12-15,-9-11-15 0,3 8-39 0,2-1-58 16,-2-2-57-16,2 0-60 0,-1 1-75 0,1-3-96 15,-1 3-138-15,3 0-164 0,-3-1-184 0,8 2-232 0,-8-1-397 16,3 0-930-16,2 5 411 0</inkml:trace>
  <inkml:trace contextRef="#ctx0" brushRef="#br0" timeOffset="131136.16">11431 13337 20 0,'-25'12'177'0,"5"-3"-11"0,-6 1-14 0,5 0-8 15,-4 2-4-15,-1 0-2 0,2-1 5 0,-3 2 0 16,0-3 5-16,0 1 1 0,7-2 3 0,2-2 6 16,-2 2 3-16,2-4 6 0,5 0 2 0,-4-1-2 15,7 0 2-15,0-1-1 0,5-3-2 0,5 0-14 16,-7-4-11-16,10-2-11 0,1-2-11 0,7-6 2 16,11-6-9-16,5-3-6 0,12-10-12 0,4 2-15 0,4-5-6 15,3-4-4-15,23-20-8 0,-2 3-8 16,-2-8-4-16,4 3 0 0,1-2-15 0,3-7 8 15,-2-1-13-15,3-4 2 0,4-2-1 0,0-5-2 0,1 7-12 16,-4-3-2-16,4-1 8 0,-5 2 10 0,-6 10 9 16,-1 2 4-16,-3 8 14 0,-22 14 1 15,-3 3 2-15,-1 0 0 0,-2 1-3 0,-4 3 0 0,0 1-2 16,-12 9 5-16,0-2-9 0,-2 3 7 0,-3 1-5 16,-2 4-1-16,-7 4 3 0,4 1-2 0,-8 1-9 15,2 7-6-15,-4 0 2 0,-3 2-5 0,2 0-4 16,-3 3-3-16,0 3-4 0,-7-7-5 0,4 5-1 15,-3 1-3-15,6 1-1 0,-11 1 4 0,5 1-9 16,-1 0-1-16,-2-1-1 0,2 1-7 0,-5 1-6 16,2-1-2-16,0 2-6 0,-1 1-2 0,1-4-3 15,-8 4-1-15,2 0-1 0,-1-1 0 0,3-2 1 16,-8 0 2-16,-6 1 1 0,7 2 2 0,-9-3 1 16,3 3 6-16,-1-2-3 0,-1-1 2 0,2 4-2 0,5-2 15 15,-1 1 0-15,3-2 9 0,-1 0 6 16,1-1 7-16,3 0 6 0,3 1 2 0,6-2 4 15,-1 0 2-15,3 0 3 0,0-1 3 0,6 0-2 16,0 0 7-16,0 0-7 0,0 0 1 0,19-4-6 0,2-2-8 16,8 0 1-16,0 1-6 0,-1-3-1 0,9 1-4 15,-1 1 0-15,0-2-4 0,-2 1-2 16,2 0 0-16,-5-2-3 0,-2 3-3 0,1 1 1 0,-10 2-3 16,2-2 6-16,-6 1 6 0,-4 2 14 0,-1 0 10 15,-4-1 7-15,-1 1 2 0,1 2 4 0,-2-1-4 16,-5 1 5-16,0 0 6 0,7 3 2 0,-8 2 7 15,0 1-2-15,-2 4-7 0,-1 1 12 0,-1 1-16 16,2 2 4-16,-3 5-7 0,3-1 16 0,-3 1-28 16,2 5-4-16,1-5 0 0,-4 7-13 0,5-7 10 15,1 0-2-15,-1 8-15 0,0-8 4 0,2-3 2 16,0 2-9-16,1-2-1 0,-1-3 0 0,3 3 3 16,-1-1 9-16,2-4-25 0,0 0-17 0,-1-4-14 15,4 3-24-15,-2-5-27 0,3 0-25 0,3-1-38 16,-2-1-60-16,0-5-93 0,1 0-86 0,3-1-115 15,-4-2-134-15,9-5-316 0,-4 2-1023 0,-4 0 453 16</inkml:trace>
  <inkml:trace contextRef="#ctx0" brushRef="#br0" timeOffset="131269.91">13282 12028 76 0,'11'2'571'16,"-3"0"-13"-16,-4-1 16 0,-2 2 21 0,-2-3 6 0,6 0-30 15,-6 0-39-15,0 0-49 0,0 0-60 0,0 0-100 16,8-3-124-16,-8 3-206 0,0 0-263 15,0 0-602-15,0 0-944 0,0 0 418 0</inkml:trace>
  <inkml:trace contextRef="#ctx0" brushRef="#br0" timeOffset="146699.81">13909 14541 263 0,'-7'-6'492'0,"-1"-4"4"0,2 3 12 16,-1-3-10-16,3 1-12 0,3 4-28 0,0 1-38 0,-3-3-30 16,4 4-29-16,0-1-16 0,0 4-13 0,4-7 5 15,-2 4-17-15,-2 3-12 0,0 0 2 16,0 0-2-16,12 9-7 0,-8-4-18 0,0 2-9 15,-2 5-4-15,2 4-7 0,2 4-95 0,-3 5-168 0,-2 3 0 16,-1 1 0-16,0-3 0 0,3 1 0 0,-3 0 0 16,0 1 0-16,0 1 0 0,1-6 0 0,2-3 0 15,0-5 0-15,4 1 0 0,0-5 0 0,4-4 0 16,5-1 0-16,6-5 0 0,11-9 0 0,17-10 0 16,6-6 0-16,-1-7 0 0,36-21 0 0,-4-7 0 15,-3 0 0-15,7-4 0 0,-4-3 0 0,1-3 0 16,-2-3 0-16,-5-1 0 0,1 0 0 0,-11 5 0 15,-5 2 0-15,-18 28 0 0,-1 1 0 0,-2 3 0 16,-6 3 0-16,-11 10 0 0,-2 2 0 0,-10 8 0 16,2 0 0-16,-8 4 0 0,3 3 0 0,-4 5 0 15,0 3 0-15,-4 4 0 0,3 3 0 0,-7 7 0 16,3 8-1366-16,-4 4-1478 0,-3 1 654 0</inkml:trace>
  <inkml:trace contextRef="#ctx0" brushRef="#br0" timeOffset="154317.41">3589 17063 17 0,'0'0'23'0,"0"6"4"16,0-6-8-16,2 4 0 0,-2-4 13 0,2 4-1 15,-2-4 18-15,0 4-2 0,0 1 11 0,0-5-2 16,0 0 12-16,-2 2-6 0,2-2 16 16,0 0 9-16,2 5 11 0,-2-5 5 0,0 0 17 15,0 4 17-15,0-4 16 0,0 6 15 0,0-6 12 16,0 3 9-16,0-3 15 0,0 4 4 0,0-4 11 15,0 0 7-15,1 5 4 0,-1-5 7 0,3 3 0 16,-3-3-1-16,0 0-9 0,0 0-4 0,0 0-9 16,0 0-18-16,0 4-9 0,0-4-15 0,0 0-11 15,0 0-11-15,0 0-12 0,1 4-13 0,-1-4-10 16,0 0-13-16,0 0-5 0,0 0-12 0,0 0-8 16,0 0-7-16,0 0-2 0,0 0-5 0,0 0-2 15,0 0 2-15,0 0 5 0,0 0-5 0,0 0-1 16,0 0-1-16,0 0-1 0,0 0 0 0,0 0 1 15,0 0 7-15,0 0-4 0,0 0-4 0,0 0 0 16,0 0-1-16,0 0-3 0,0 0-6 0,0 0-3 16,0 0-2-16,0 0-6 0,0 0 0 0,0 0-5 15,0 0-1-15,0 0 0 0,0 0-10 0,0 0 2 16,0 0-5-16,0 0-3 0,0 0 4 0,0 0-10 16,0 0 2-16,0 0-4 0,0 0 2 0,0 0-3 15,0 0-2-15,0 0 2 0,0 0-9 0,0 0 5 16,0 0-3-16,0 0 0 0,0 0-2 15,0 0 7-15,0 0 1 0,0 0-5 0,0 0 3 16,0 0-1-16,0 0 0 0,0 0 6 0,0 0-6 0,0 0 1 16,0 0 0-16,0 0 0 0,0 0-3 0,0 0 3 15,0 0 1-15,0 0 2 0,2-14-3 16,-2 14-5-16,1-4 1 0,-1 4 4 0,0 0 0 0,-1-7-6 16,2 1 6-16,-1 6-4 0,1-8 3 0,-1 4 0 15,0 4-2-15,1-8 6 0,-1 8-9 0,-2-11 7 16,1 6 5-16,1 5 4 0,-3-8-6 15,-1 5-4-15,4 3 4 0,-11-3-6 0,11 3-3 0,0 0-3 16,-21 9 4-16,14-7 0 0,-2 4 1 16,-2 1-3-16,4-1 3 0,0-1-4 0,1 5-1 0,3 0-4 15,2-2 7-15,1 2-2 0,1-4-3 16,2 0 5-16,3 0 3 0,3 1 1 0,0-4-1 16,-2-2-2-16,4 0 5 0,2-4-5 0,-3 2 1 15,4-5 3-15,-4 1-3 0,2-2 4 0,-1-4-3 16,-3 2 6-16,0-4-5 0,-6 3 3 0,1-4 9 15,2-1-6-15,-5-3-5 0,-5-2 11 0,1 3-9 16,-4 1 1-16,2 0 3 0,-3 0-21 0,-5 5-44 16,4 7-43-16,-8 4-71 0,1 5-94 0,-2 4-89 15,-5 8-109-15,5 4-134 0,0 5-373 0,1 0-1047 16,1 4 462-16</inkml:trace>
  <inkml:trace contextRef="#ctx0" brushRef="#br0" timeOffset="154649.57">3151 17475 12 0,'-15'-8'534'0,"3"4"15"16,2 0 15-16,-2 1-18 0,2 1-46 0,3 1-49 15,7 1-46-15,-15 0-41 0,8 3-35 0,2-1-33 16,1 2-32-16,0 0-27 0,4 1-20 0,0 1-27 15,0 1-13-15,0-2-26 0,7 3-26 0,-5-4-26 16,6 1-20-16,-3-2-19 0,2 1-15 0,1-1-11 16,1-2-12-16,-3 0-5 0,-6-1-3 0,16-2 1 15,-6 1 0-15,-4-5-2 0,-2 2 4 0,1-2 4 16,-3-1 8-16,-5-1 18 0,-1 0 8 0,-1-2 11 16,-1 3 4-16,-4 1 15 0,-2 2-8 0,-1 1-5 15,-2 3-4-15,1 2-10 0,0 2-5 16,1 1-24-16,2 1-42 0,0 2-51 0,6 3-70 0,5 0-87 15,0 1-123-15,9 1-120 0,0-5-509 0,17 4-1052 16,3-1 466-16</inkml:trace>
  <inkml:trace contextRef="#ctx0" brushRef="#br0" timeOffset="154916.6">3546 17545 4293 0,'-24'-4'343'0,"13"4"-162"0,-1-3 16 16,-2 2 76-16,2-1 23 0,1 1-45 0,3-2-57 15,8 3-45-15,0 0-27 0,-13 4-14 0,9-2-12 16,4-2-5-16,0 0-7 0,4 11-7 0,0-7-10 16,1 0-6-16,4 2-8 0,-1-3-15 0,-2 2-5 15,3-2-12-15,-1-2-7 0,1 1-2 0,-9-2-3 16,14 0 1-16,-14 0 6 0,11-4-7 0,-4-2 6 16,-4 1-7-16,1-3-3 0,-1 3 4 0,-3-5 4 15,-1-2 2-15,-1 2 8 0,-2 0 2 0,1-1 7 16,-4 3-9-16,1-2 6 0,-1 4-15 0,0 1-4 15,-3 3-40-15,-2 2-49 0,2 2-87 0,0 3-99 16,-2 4-145-16,4 1-170 0,3 0-386 0,5-1-1045 16,3 2 464-16</inkml:trace>
  <inkml:trace contextRef="#ctx0" brushRef="#br0" timeOffset="155400.12">4884 17058 320 0,'21'-24'485'0,"0"-1"22"0,-8 0-9 0,-3 7-22 16,-1-6-40-16,-5 1-13 0,-3 6-25 0,-2 1-16 15,0 0-21-15,-10 2-21 0,0 6-31 0,-4 0-23 16,-6 1-23-16,-2 4-23 0,-5 4-18 0,-6 6-13 15,-2 7-20-15,-9 6-11 0,0 7-19 0,7 3-13 16,1 6-19-16,11-10-9 0,-3 12-11 0,11-10-8 16,3 2-15-16,3 0-8 0,8-2-11 0,4-9 0 15,8 5-8-15,1-6 2 0,13-1 0 0,2-4 3 16,2-9 14-16,2-4 16 0,2-6 0 0,1-5 16 16,1-6-90-16,4-2-18 0,1-13 0 0,-3-2 0 15,-8-10 0-15,2 4 0 0,-4-4 0 0,-1-6 0 16,-1 0 0-16,-4-6 0 0,-4-1 0 0,0-25 0 15,-5 27 0-15,-4 1 0 0,1 6 0 0,-3 14 0 16,-2 6 0-16,1 8 0 0,-2 8 0 0,0 2 0 16,0 4 0-16,0 6 0 0,0 0 0 0,-12 23 0 15,2 3 0-15,4 5 0 0,-2 4 0 0,4 12 0 16,0 3 0-16,0 0 0 0,-2 2 0 0,2 0 0 16,3-5 0-16,1-12 0 0,-4 0 0 0,0 1 0 15,0 10 0-15,3-13 0 0,1-5 0 0,0 1 0 16,0-4 0-16,0-5 0 0,-3-3 0 0,2-3 0 15,1-5 0-15,0-1-527 0,0-5-751 0,0-3-1384 16,0 0 613-16</inkml:trace>
  <inkml:trace contextRef="#ctx0" brushRef="#br0" timeOffset="155733.22">5472 16698 3585 0,'14'-13'469'0,"-4"0"-143"0,-1 3-4 0,0-4 33 15,-2 3-2-15,-1 0-19 0,-1 4-49 0,-1-1-33 16,-2 2-26-16,1 0-8 0,-3 2-24 16,0 4-18-16,0 0-17 0,0 0-18 0,-17 0-13 15,6 6-16-15,-2 1-10 0,-5 4-4 0,-1 0-17 16,4 2-9-16,-4 5-11 0,6-4-5 0,0 3-6 16,4 0-14-16,1 1-36 0,7-1 0 0,1-2 0 15,5 3 0-15,4 0 0 0,5 3 0 0,-1-8 0 16,9 6 0-16,1-2 0 0,-2-3 0 0,2 2 0 15,2-3 0-15,0-1 0 0,-2 2 0 0,-4-4 0 16,-2 2 0-16,-3-3 0 0,-2-1 0 0,-5 0 0 16,0 2 0-16,-5 0 0 0,-2 0 0 0,-5-1 0 15,-1 2 0-15,-8-1 0 0,-2 1 0 0,-4-2 0 16,-7-1 0-16,-2 2 0 0,-3-1 0 0,-2-2 0 16,2 2 0-16,-6-5 0 0,6 0-302 0,-7 0-247 15,-13-3-675-15,20 0-1325 0,2 2 586 0</inkml:trace>
  <inkml:trace contextRef="#ctx0" brushRef="#br0" timeOffset="155917.47">4575 17416 5868 0,'-14'4'592'0,"2"-1"-239"0,2 0-114 0,5-1 112 0,5-2 73 15,0 0-60-15,0 0-364 0,31 1 0 0,-3 0 0 16,6-1 0-16,19-3 0 0,1 4 0 0,6-1 0 15,3 0 0-15,1-2 0 0,0 0 0 0,-9 1 0 16,7-1 0-16,-22 4 0 0,11-2 0 0,-20 3 0 16,-13-3-1366-16,6 0-1478 0,-11 1 654 0</inkml:trace>
  <inkml:trace contextRef="#ctx0" brushRef="#br0" timeOffset="156366.53">4819 17961 3418 0,'18'-2'455'0,"0"-6"-217"0,-8 2 23 0,0-1 58 0,0-2 32 16,-5-5-24-16,-3 4-43 0,-2-8-39 0,-4 2-16 16,-8 0 18-16,3 2 7 0,-6 3-5 0,-11-2-13 15,6 5-1-15,-9 1-5 0,-2 4-11 16,-4 3-10-16,2 6-24 0,0 5-185 0,0 2 0 15,1 5 0-15,4 2 0 0,-13 11 0 0,15-4 0 16,5 0 0-16,0 0 0 0,8 0 0 0,9-2 0 16,3-7 0-16,4-1 0 0,7-1 0 0,5-3 0 15,2-3 0-15,6-5 0 0,5-3 0 0,0-5 0 16,3-4 0-16,-4-3 0 0,-2-6 0 0,0-2 0 16,-4-2 0-16,2-5 0 0,-6-1 0 0,-1-3 0 15,0-2 0-15,-2-2 0 0,-4-2 0 0,3-11 0 16,-3 12 0-16,0 3 0 0,2 6 0 0,-6 8 0 15,-2 5 0-15,0 3 0 0,-2 2 0 0,1 3 0 16,-3 4 0-16,0 0 0 0,0 0 0 0,9 24 0 16,-8-5 0-16,-3 8 0 0,1 4 0 0,-2 4 0 15,-4 13 0-15,2-1 0 0,-1-1 0 0,5 0 0 16,-1-12 0-16,0-1 0 0,-2 2 0 0,5-4 0 16,-2-3 0-16,0-9 0 0,1 2 0 0,1-3 0 15,3-5-209-15,-4-13-1122 0,13 13-1441 0,-13-13 637 16</inkml:trace>
  <inkml:trace contextRef="#ctx0" brushRef="#br0" timeOffset="156882.63">5266 17761 4337 0,'7'-17'630'0,"-4"4"-205"0,4 4-68 16,-5 2-20-16,1 2 39 0,-3 5 11 0,0 0-12 15,0 0-36-15,6 17-26 0,-6-4-4 0,-1 3-303 16,1 2-6-16,-1 1 0 0,-1 0 0 0,0 7 0 15,-1 1 0-15,-3 2 0 0,2-3 0 0,-2 3 0 0,-1-4 0 16,1-7 0-16,-2 2 0 0,2-4 0 0,-3 0 0 16,5-4 0-16,-1-4 0 0,0 2 0 15,1-5 0-15,-1-3 0 0,5-2 0 0,-4 1 0 16,4-1 0-16,0 0-104 0,-5-19-150 0,5 2 21 16,1-1 27-16,3-9 16 0,0 0 20 0,1-5 45 15,4 1 38-15,-1-1 39 0,1 2 43 0,-2 5 38 16,3 0 41-16,-1 1 47 0,0-3 25 0,-1 10 29 15,-2-1 28-15,0 4 5 0,3-1 7 0,-2 5-8 16,5-3-167-16,-3 4-40 0,2 2 0 0,3 3 0 16,4 0 0-16,-4 4 0 0,0 1 0 0,7 2 0 15,-4 4 0-15,-1 0 0 0,7 8 0 0,-9-1 0 16,1-1 0-16,-4-1 0 0,0 2 0 0,-5-4 0 16,-1 6 0-16,-3 2 0 0,-5 1 0 0,-1-4 0 15,-5 2 0-15,-5-1 0 0,-5 2 0 0,-3-3 0 16,-1 1 0-16,6-5 0 0,-1-1 0 0,-3-3 0 15,7-2 0-15,1 3 0 0,3-2 0 16,5-3 0-16,-1 1 0 0,-1 0 0 0,6 2 0 16,-1-1 0-16,2 3 0 0,5-2 0 0,3 1 0 15,4 0 0-15,2 3 0 0,5-1 0 0,8 5 0 0,-1-1 0 16,0-4 0-16,2 3 0 0,-1 0 0 0,2-1 0 16,-9-4 0-16,3 4 0 0,-5-4 0 0,-5-2 0 15,-13-5 0-15,15 11-7 0,-15-11-555 16,0 0-117-16,17 9-479 0,-17-6-1253 0,0-3 554 15</inkml:trace>
  <inkml:trace contextRef="#ctx0" brushRef="#br0" timeOffset="157150.81">4944 17612 3193 0,'-4'-17'294'0,"4"3"-57"0,4 5 14 0,-8-4 42 15,8 3 31-15,-3 3 5 0,-1 7-25 0,3-11-16 16,-3 11-29-16,0-9 7 0,0 9 2 0,0 0-17 0,0 0 3 16,0 0 6-16,0 0 0 0,0 0-18 0,0 0-24 15,-8 23-19-15,7-6-19 0,-1 1-159 16,0 3-21-16,-2-2 0 0,3 6 0 0,1-5 0 15,-3 0-69-15,2 4-350 0,1 0-240 0,-2-8-515 16,2 2-1273-16,-3-6 563 0</inkml:trace>
  <inkml:trace contextRef="#ctx0" brushRef="#br0" timeOffset="157885.14">6641 16727 273 0,'0'0'589'0,"-7"0"32"16,7 0 28-16,0 0 2 0,-7-1-20 15,7 1-27-15,0 0-34 0,0 0-36 0,0 0-39 0,0 0-42 16,14-7-45-16,-1 4-44 0,5 0-38 0,-7 0-58 16,11-1-69-16,0 0-84 0,5-1-100 0,0 4-95 15,-7 1-110-15,2-1-105 0,-4 3-112 16,-4 0-86-16,-3 1-111 0,-6 1-346 0,-2 1-1028 15,-3 3 455-15</inkml:trace>
  <inkml:trace contextRef="#ctx0" brushRef="#br0" timeOffset="157999.81">6764 16840 827 0,'-27'16'272'0,"4"1"40"0,3-2 12 0,3-3 13 0,3-1 21 15,3-3 27-15,0-1 21 0,5 0 1 16,7 0-9-16,5-3-11 0,4 1-38 0,10-2-40 16,8 1-25-16,8-2-53 0,1-4-65 0,3 2-106 15,13-4-134-15,-3 3-191 0,-13-2-270 0,17-4-288 16,-4 2-893-16,-14-2 395 0</inkml:trace>
  <inkml:trace contextRef="#ctx0" brushRef="#br0" timeOffset="158434.01">7813 16714 5245 0,'7'-17'354'0,"-6"1"-198"16,-1 0 6-16,0-1 76 0,0 1 26 0,-4-1 12 15,3-3-40-15,-7 3-21 0,-1-1-10 0,3 2-8 16,-6 3-2-16,1 0-10 0,-1 5-17 0,-3 0-73 16,-3 6-95-16,-4 3 0 0,-6 5 0 0,0 4 0 15,0 6 0-15,-1 2 0 0,-2 1 0 0,4 5 0 16,0 1 0-16,2 1 0 0,6 1 0 0,4-3 0 16,4 1 0-16,7-6 0 0,5-1 0 0,3-2 0 15,9 0 0-15,-1-5 0 0,5-4 0 0,5 0 0 16,6-5 0-16,0-4 0 0,2-7 0 0,-1-4 0 15,-1 0 0-15,3-6 0 0,-4-3 0 0,2-3 0 16,3-14 0-16,-9 11 0 0,4-20 0 0,-4 3 0 16,1-2 0-16,-2-5 0 0,-5 0 0 0,0 3 0 15,0 0 0-15,-3 4 0 0,-5 14 0 0,-4 6 0 16,0 8 0-16,-1 0 0 0,0 9 0 0,-3 4 0 16,-2 0 0-16,1 4 0 0,0 0 0 0,-14 33 0 15,5-5 0-15,-1 5 0 0,-6 15 0 0,6-1 0 16,-4 4 0-16,-1 1 0 0,2 0 0 0,2-4 0 15,-1 0 0-15,3-4 0 0,-1-8 0 0,5-2 0 16,-3-2 0-16,4-2 0 0,-1 0 0 0,0 3 0 16,0-7 0-16,1-8 0 0,3-2-138 0,-2-2-489 15,3-2-103-15,-1-5-386 0,1-3-1209 0,0-4 534 16</inkml:trace>
  <inkml:trace contextRef="#ctx0" brushRef="#br0" timeOffset="158783.56">8293 16498 3651 0,'21'-27'383'16,"-2"3"-70"-16,-10 5 16 0,4 2 54 0,-3 1 2 16,-3 1-19-16,-1 3-35 0,-3 0-33 0,-1 3-35 15,0 4-10-15,-2-3-16 0,0 5-35 0,0 3-17 16,0 0-17-16,0 0-20 0,-22 6-14 0,9 4-12 16,-1 0-82-16,1 5-40 0,-1-1 0 0,-1 6 0 15,1 1 0-15,1-2 0 0,7-2 0 0,-1-1 0 16,2 0 0-16,1 1 0 0,7 0 0 0,-2-2 0 15,4-3 0-15,4 1 0 0,4-2 0 0,1 0 0 16,4-3 0-16,-1 2 0 0,-1-1 0 16,-1-2 0-16,5 2 0 0,-5 0 0 0,4-2 0 15,-4-1 0-15,-3 3 0 0,1-2 0 0,-3 0 0 0,-1 1 0 16,-1 0 0-16,-5-2 0 0,0 2 0 0,-3-1 0 16,-4 0 0-16,-2 0 0 0,-6 2 0 0,-6-2 0 15,-7 2 0-15,-5-1 0 0,0-2 0 0,-3 0 0 16,-2-1 0-16,2-3 0 0,-2 3 0 0,3-4 0 15,4 2 0-15,-1-1 0 0,10 2 0 0,1-2 0 16,5-1-40-16,7 1-706 0,2 2-489 0,1 0-1337 16,3-4 592-16</inkml:trace>
  <inkml:trace contextRef="#ctx0" brushRef="#br0" timeOffset="159033.37">7613 17209 5431 0,'-12'-3'421'15,"3"1"-166"-15,0-2 10 0,7 2 63 16,-1-1 56-16,3-2 16 0,4 2-40 0,1-1-51 16,9-2-271-16,1-1-38 0,16 0 0 0,4 0 0 0,4 3 0 15,11-4 0-15,5 0 0 0,-3 2 0 0,1 0 0 16,-14 3 0-16,1 0 0 0,-3 4 0 0,1-1 0 15,-4-3 0-15,-4 5 0 0,-8-1 0 0,-3 2 0 16,-1 1-592-16,-10 0-675 0,-6 1-1372 0,-3 1 607 16</inkml:trace>
  <inkml:trace contextRef="#ctx0" brushRef="#br0" timeOffset="159666.57">7685 17644 277 0,'0'0'570'16,"12"-5"13"-16,-10 3-3 0,4-4-11 0,-2 0-11 15,-3-2 2-15,-1 2-9 0,0-1-18 0,-4-3-23 16,0 5-24-16,-4-3-26 0,1 6-23 0,-11-1-31 16,0 3-25-16,-3 1-20 0,-8 9-27 0,1-2-299 15,0 9-35-15,-3 1 0 0,10 6 0 0,-6-2 0 16,3 5 0-16,3 0 0 0,4 1 0 0,7-2 0 15,4-2 0-15,3-7 0 0,3-1 0 0,5-3 0 16,3-3 0-16,5-4 0 0,-1 0 0 0,11-8 0 16,7-3 0-16,0-3 0 0,-4-4 0 0,1-2 0 15,-3-3 0-15,3-6 0 0,0-2 0 0,-2-4 0 16,5-10 0-16,-12 6 0 0,9-9 0 0,-7-2 0 16,-2-4 0-16,-3-3 0 0,1 1 0 0,-1 3 0 15,-6 14 0-15,0 0 0 0,-4 8 0 0,-1 6 0 16,0 3 0-16,-2 8 0 0,-1-1 0 0,-1 5 0 15,0 4 0-15,0 0 0 0,-7 16 0 0,2 0 0 16,-6 10 0-16,1 2 0 0,1 3 0 16,-6 13 0-16,6-8 0 0,-3 9 0 0,2 0 0 0,3 1 0 15,4-11 0-15,0-1 0 0,9-4 0 0,0 0 0 16,-1-4 0-16,5 0 0 0,-1-10 0 0,4-4 0 16,5-4 0-16,0-3 0 0,2-2 0 0,2-4 0 15,5-8 0-15,-3-2 0 0,0-2 0 0,-1-7-18 16,3-5-173-16,-7-1 21 0,7-15 18 0,-6 10 20 15,2-13 20-15,-7 11 29 0,6-13 25 16,-6 1 35-16,-1 14 38 0,-5 0 42 0,0 5 51 16,-3 9 41-16,-2 5 43 0,-3-1 22 0,3 4-10 15,-4 6-204-15,0 3 0 0,0 0 0 0,0 0 0 0,-14 22 0 16,7 2 0-16,0 4 0 0,-2 0 0 0,-4 4 0 16,6 2 0-16,-5 11 0 0,2 3 0 0,8-14 0 15,-4 10 0-15,6-11 0 0,0-4 0 16,3 1 0-16,3-5 0 0,3 0 0 0,-1-7 0 15,2-5 0-15,4-1 0 0,-5-6 0 0,10-2 0 16,-6-3 0-16,1-4 0 0,3-4 0 0,2-2 0 16,3-6-1366-16,2-3-1478 0,-4-7 654 0</inkml:trace>
  <inkml:trace contextRef="#ctx0" brushRef="#br0" timeOffset="159816.41">8222 17448 4156 0,'-32'-4'439'0,"5"0"-132"0,7 3 17 15,8-1 28-15,1 0-15 0,3 1-45 0,8 1-51 16,-5-4-36-16,5 4-26 0,0 0-22 0,0 0-20 16,47-2-47-16,-15 1-74 0,4 1-95 0,0-1-144 15,20-3-152-15,2-3-203 0,-6-2-419 0,-2 1-1078 16,2-3 477-16</inkml:trace>
  <inkml:trace contextRef="#ctx0" brushRef="#br0" timeOffset="160033.6">9546 16845 5980 0,'-5'-11'557'0,"0"3"-284"15,-9 0-22-15,6 3 60 0,-2 2 39 0,-4 1-1 16,2 4-229-16,1 0-120 0,-2 4 0 16,-5 4 0-16,3-3 0 0,0 6 0 0,-3 9 0 0,0-3 0 15,4-3 0-15,-4 3 0 0,0 4 0 0,0-4 0 16,-1 1 0-16,6-7 0 0,2 2 0 0,-5-2 0 15,3 0 0-15,1-5-148 0,-4 0-512 16,2-5-571-16,4 1-1333 0,1-6 590 0</inkml:trace>
  <inkml:trace contextRef="#ctx0" brushRef="#br0" timeOffset="160184.12">9179 16855 3429 0,'3'-11'487'0,"1"-2"-166"0,0 2-35 0,-3 4 5 0,3 0 28 15,-3 3-10-15,1 1-18 0,-2 3-7 16,10 1-30-16,-5 4-1 0,4 2 8 0,1 3-13 15,0 4-18-15,4 2-22 0,4 3-22 0,1 3-17 16,2-3-49-16,-1 1-58 0,6 0-76 0,-3 1-97 0,0-1-104 16,4-5-102-16,-2 1-142 0,3 0-141 15,0-2-449-15,-2-2-1137 0,1-2 504 0</inkml:trace>
  <inkml:trace contextRef="#ctx0" brushRef="#br0" timeOffset="160833">10185 16881 450 0,'5'-19'588'0,"-1"-2"12"0,4-3 0 0,-8 5-27 15,0-2-21-15,-1 2-29 0,-2 1-21 0,-5 2-26 16,3 5-34-16,0-1-36 0,-4 3-39 0,0 3-29 16,-1 1-36-16,-4 5-26 0,-8 4-20 0,-2 6-19 15,-2 4-18-15,-1 1-14 0,1 1-18 0,-1 7-95 0,5 1-92 16,-1 2 0-16,1 1 0 0,8-3 0 15,2 0 0-15,1 0 0 0,6-4 0 0,5-2 0 0,-2-1 0 16,3-5 0-16,3-1 0 0,3-3 0 16,5-1 0-16,2-3 0 0,4-1 0 0,1-4 0 15,4-6 0-15,5-1 0 0,1-7 0 0,0-1 0 16,-4-2 0-16,6-6 0 0,-3 0 0 0,8-12 0 16,-3 1 0-16,-6-5 0 0,1 2 0 0,-1-6 0 15,-2 0 0-15,2-4 0 0,-3-4 0 0,-3 1 0 16,-2-2 0-16,-1 5 0 0,-5 5 0 0,-8 13 0 15,0 7 0-15,-4 7 0 0,-2 6 0 0,-4 5 0 16,1 5 0-16,4 0 0 0,-29 24 0 0,8 2 0 16,-2 15 0-16,1 4 0 0,2 4 0 0,5 1 0 15,-1 2 0-15,6-2 0 0,2 4 0 0,3-6 0 16,2-1 0-16,6-10 0 0,2-3 0 0,4 0 0 16,3-4 0-16,3-2 0 0,1-6 0 0,4-6 0 15,0 0 0-15,1-8 0 0,-2-7 0 0,12-5 0 16,-1 0 0-16,0-7 0 0,2-3 0 0,-2-1 0 15,1-10 0-15,5-9 0 0,2-2 0 0,-2-3 0 16,0-4 0-16,-3-4 0 0,0-3 0 0,7-25 0 16,-12 23 0-16,-4-5 0 0,-1 5 0 0,-7 1 0 15,-4 19 0-15,-1 4 0 0,-6 9 0 0,-1 3 0 16,-2 6 0-16,-2 5 0 0,-4 2 0 0,4 3 0 16,0 0 0-16,-28 22 0 0,15 1 0 0,-4 3 0 15,2 3 0-15,-6 13 0 0,3 2 0 0,8-9 0 16,-6 9 0-16,5 1 0 0,4-9 0 0,2-3 0 15,4 1 0-15,2 0 0 0,3-3 0 0,1 0 0 16,3-3 0-16,5-2 0 0,0-4 0 0,-1-7 0 16,1-2 0-16,6-8 0 0,-3 1 0 0,4-4 0 15,-3-2 0-15,4-5 0 0,-2-5-301 0,7-5-434 16,-8-7-458-16,4-1-1292 0,-4-3 572 0</inkml:trace>
  <inkml:trace contextRef="#ctx0" brushRef="#br0" timeOffset="160986.16">10823 16552 68 0,'-18'-3'495'16,"0"3"-16"-16,9 0 19 0,1 2 45 0,8-2 23 16,0 0-16-16,0 0-23 0,18 9-39 0,4-4-47 15,13 0-39-15,2 1-34 0,2-3-38 0,15 4-42 16,-3-2-55-16,-11-2-61 0,-1-1-66 0,-4 1-89 16,-5 2-93-16,-9-4-103 0,-2 1-134 0,-10 0-127 15,-5 3-488-15,-4-1-1004 0,0-4 444 0</inkml:trace>
  <inkml:trace contextRef="#ctx0" brushRef="#br0" timeOffset="161167.54">9900 17242 4551 0,'-11'12'581'0,"4"-3"-212"0,5 1-2 0,3-5 70 15,11 1 40-15,4-5-57 0,12 0-68 0,8-2-49 0,16-5-51 16,3 1-170-16,8 2-82 0,1-7 0 15,27 4 0-15,-30 6 0 0,-1-2 0 0,-2-3 0 16,-19 2 0-16,-2 5 0 0,-5-2 0 0,-11 5-351 16,-10-5-956-16,-2 2-1416 0,-2 3 627 0</inkml:trace>
  <inkml:trace contextRef="#ctx0" brushRef="#br0" timeOffset="161649.37">9986 17871 3716 0,'5'-17'411'15,"8"-7"-158"-15,-3-1-39 0,1 0 55 0,1 0 45 16,-2-3-7-16,-1 2-16 0,-4 8-16 0,-2 1-11 16,-3 1 9-16,-3 5 1 0,-1 3-3 0,-6 0-11 15,0 1-4-15,-4 6-1 0,-8 3 0 0,-6 6-222 16,0 1-33-16,-4 8 0 0,-1 0 0 0,1 2 0 15,-10 10 0-15,2 1 0 0,13-3 0 0,3-3 0 16,2 1 0-16,3 0 0 0,5-3 0 0,5-5 0 16,5 1 0-16,0-7 0 0,6 3 0 0,3-5 0 15,4 1 0-15,2-6 0 0,2 0 0 0,7-6 0 16,2-2 0-16,6-3 0 0,-1-5 0 0,0-4 0 16,1-5 0-16,0 0 0 0,8-12 0 0,-13 5 0 15,5-10 0-15,7-5 0 0,-7-3 0 0,-2-2 0 16,-1 0 0-16,-5 0 0 0,-4 15 0 0,-5 2 0 15,4 2 0-15,-7 5 0 0,-4 8 0 0,-1 6 0 16,-1 5 0-16,-2 2 0 0,0 3 0 16,0 0 0-16,0 0 0 0,-13 36 0 0,2-10 0 15,3 6 0-15,-1 1 0 0,0 11 0 0,-5 3 0 0,3 0 0 16,5-1 0-16,1-10 0 0,-3-4 0 0,5 3 0 16,4-5 0-16,3-2 0 0,4 0 0 0,-2-10 0 15,2-2 0-15,6-6 0 0,4-1 0 16,2-4 0-16,-2-3 0 0,10-8 0 0,-6 0 0 15,10-7-237-15,-7-5-1089 0,6-3-1436 0,-2-4 635 16</inkml:trace>
  <inkml:trace contextRef="#ctx0" brushRef="#br0" timeOffset="162101.14">10652 17518 3656 0,'6'-10'500'16,"2"2"-163"-16,-4 2-62 0,-2 1 25 0,-2 5 72 16,0 0 5-16,0 0 2 0,0 0-12 0,-23 15-15 15,4 4 10-15,2 2 0 0,2 6-9 0,-2 3-154 16,2-1-199-16,2 4 0 0,1 0 0 0,1-2 0 15,2 3 0-15,3-3 0 0,0-1 0 0,2-4 0 16,1-8 0-16,2-1 0 0,0-4 0 0,2-1 0 16,-1-4 0-16,0 0 0 0,1-6 0 0,-1-2 0 15,0 0 0-15,0 0 0 0,10-13 0 0,-7 5 0 16,3-10 0-16,3-8 0 0,-1 0-93 0,3-8-61 16,2-11 18-16,5-2 14 0,-5 13 20 0,2-9 32 15,-2 12 34-15,0 1 30 0,-3 1 43 16,3 5 48-16,-2 1 31 0,-1 5 42 0,1 2 21 15,-4 0-35-15,5 5-144 0,-4 3 0 0,-1-3 0 0,2 5 0 16,5 2 0-16,-3 2 0 0,2-2 0 0,4 6 0 16,-3 1 0-16,4 1 0 0,1 1 0 0,-2 3 0 15,9 1 0-15,-11 1 0 0,-2-1 0 16,1 1 0-16,-5-2 0 0,-3 2 0 0,0 1 0 16,1-1 0-16,-4 0 0 0,-3 2 0 0,-3 4 0 15,-6-3 0-15,0-2 0 0,-8 3 0 0,-3 1 0 16,-8-3 0-16,1 0 0 0,-3 4 0 0,1-1 0 15,-2-5 0-15,3 2 0 0,1 0 0 0,8-4 0 16,3 2 0-16,1-2 0 0,4 0 0 0,6 3 0 16,1-1 0-16,8 1 0 0,1 0 0 0,9-2 0 15,9 6 0-15,9-4 0 0,1-2 0 0,4 0 0 16,3-1 0-16,11-4 0 0,-14 0 0 0,-5-5 0 16,0 0 0-16,-9 1-509 0</inkml:trace>
  <inkml:trace contextRef="#ctx0" brushRef="#br0" timeOffset="162949.79">8622 16048 64 0,'9'-27'173'0,"0"2"-5"0,0-3-13 0,-4 1-12 0,3 0-9 16,-3 0-5-16,-5 3-3 0,5-5-11 16,-5 5-4-16,-5 4 1 0,1-7-5 0,-5 2-8 15,1 7-4-15,-2 1-7 0,-4-6-8 0,-1 9-6 16,-4-5-6-16,-4 2-8 0,-2 3-5 0,-1 3-6 15,0 1-1-15,-6 4-4 0,1 5-7 0,-6 1-1 16,0 3-5-16,-1 4-3 0,-14 9-2 0,-5 2-4 16,4 9 1-16,-4 1 0 0,-24 13-7 0,23-8 2 15,-21 15-2-15,1 2-2 0,-4 0-3 0,9 2-4 16,-1 5 1-16,-5-1-2 0,3 0 7 0,4 8 0 16,0 2 7-16,4 3-2 0,3-4 24 0,5 7 0 15,4-3-6-15,5 2-4 0,6 1-6 0,4 1 2 16,2 5-8-16,19-21 3 0,-8 25-4 0,5-1-6 15,8 3 3-15,5-4-3 0,10-21-31 0,1 23 4 16,4 1 12-16,5-30-4 0,12 33 6 0,-5-30-3 16,15 23 0-16,-7-23 1 0,13 18 30 0,-11-24 0 15,7 1-5-15,0-3-1 0,6-1-2 0,-1-4 0 16,-3-6-4-16,5-1-9 0,-3-2 3 0,6-5 5 16,-2-4 3-16,6-6 0 0,-12-5 4 0,4-5-7 15,12 0 6-15,-12-6-7 0,12-2 4 0,3-5-5 16,-5-3 5-16,1-4-4 0,0 0-2 0,-1-3 3 15,0-4-4-15,1 1 2 0,-5-1 0 0,4-2 2 16,-5-3 7-16,4-3 6 0,0-1 12 0,2 0 1 16,-1-5 11-16,-5-4 2 0,0 5 3 0,3-3 7 15,-2-5-4-15,0-4 2 0,18-14-2 0,-22 17 3 16,4-6 2-16,-5-1 3 0,-5-2 7 0,19-23 6 16,-24 22 3-16,9-27 3 0,-17 20 3 0,8-21 11 15,-8 19-4-15,-3-22-1 0,-3-3 3 16,-7 25-5-16,2-30-5 0,-7 7-10 0,-4-2-9 0,-1 2-7 15,-5-4-5-15,-5 0-10 0,-8-4 3 0,-1 5-9 16,-7 0-5-16,-2 7-8 0,-3 27-14 16,-12-21-15-16,7 21-18 0,-19-16-19 0,13 23-51 15,-3 1-46-15,-2 2-72 0,-5 5-79 0,7 4-108 0,0 2-348 16,3 5-803-16,6 9 355 0</inkml:trace>
  <inkml:trace contextRef="#ctx0" brushRef="#br0" timeOffset="165184.09">3878 6210 134 0,'-28'-6'139'0,"0"5"-14"0,-5 2-5 0,1 3-10 0,-1 2-6 15,-6 4-3-15,1 1-5 0,-9 4-10 0,1 6-3 16,1 0-2-16,-1 3-7 0,1 5-10 0,2 2-3 16,-3 6-5-16,-4 4-6 0,-15 17 1 15,-2 0-2-15,5 6-9 0,2 5-3 0,2 6-3 0,-5 3-2 16,0 6-8-16,-7 4 18 0,3 3-11 0,-2 4-6 16,-4 0 1-16,0 0-6 0,3 5 0 0,-7 10 5 15,4 1-9-15,0 2-1 0,3 0-4 0,-3 3 5 16,2-1-10-16,-1 6 0 0,2 2 0 0,-2 2 2 15,6-1-5-15,8 0 0 0,-2-5-1 0,4 5-6 16,1-1 6-16,1-2-5 0,7 1 0 0,5-1-21 16,6-3 1-16,3 4-5 0,0-1-5 0,3 2 1 15,5-1-8-15,-2-5 3 0,3-5-2 0,3-1 3 16,1 4-1-16,3-5 11 0,3-1-7 0,5-2 6 16,-1-2 6-16,4-5 2 0,0 1-2 0,3-5-4 15,1 0 14-15,4 1 2 0,4-2 3 0,-3-3-2 16,5-1 9-16,0-7-5 0,0-25-3 0,5 28 6 15,-3-28-3-15,3 24 2 0,-2-26-5 0,1 2 17 16,2 0-5-16,5-4-1 0,-1 2-5 0,0-1 6 16,2 0 2-16,3-4-2 0,0 2 1 0,1-5 1 15,3 2 1-15,4-5-3 0,-3 0-3 0,4 0 8 16,1-6 1-16,-1 0-1 0,4 1 9 0,1-1 2 16,1-4 4-16,-3 0-3 0,4-1-3 0,1-3 2 15,2-3 0-15,-1 1 3 0,0-3-6 0,2 1 1 16,-2 0 5-16,4-5-8 0,-12-3 0 0,2-2 3 15,-1 2-6-15,11 3 5 0,2 0 0 0,-16-5-2 16,16 2 4-16,-11-3-6 0,1-1 0 0,9 2 6 16,-10-7 0-16,15 9 3 0,-4-2-6 0,-10-10-1 15,13 7 1-15,3-5 0 0,-4 3-6 0,0-2 4 16,-9-1-2-16,11 2-2 0,-13-4-1 0,13 6 1 16,-15-7 1-16,15 4 1 0,0-3 0 0,-1 2 5 15,-10-4 4-15,12 5 6 0,3-1 6 0,0-1-2 16,2 3 1-16,2-1 6 0,1 2 4 0,4-1-2 15,-1-1-6-15,-2 3 1 0,3-1-5 0,0 3-5 16,1-2 3-16,26 3-9 0,-27-5 2 0,1-2-3 16,-1 3-2-16,29-1 2 0,-29-5-5 0,0 2 0 15,29 4-3-15,-26-8 3 0,25 5 6 0,-4 2 9 0,-23-6-4 16,26 5 3-16,-27 1 0 0,29 5-5 16,-1-1-4-16,-27-5-1 0,27 6 3 0,-6 0-1 15,-21-5-3-15,-2 1 3 0,30 9-2 0,-6-3 2 16,-28-3 1-16,3-1-1 0,28 3-6 0,-26-3 5 15,-3 0-7-15,3 1 2 0,22 8-1 0,-28-10-3 16,1 2 0-16,1-3-1 0,3 2 8 0,-4 1-2 16,3 1 2-16,1 1 1 0,-2 2-3 0,-3-2 2 15,-1 2-1-15,-7 0-3 0,2-1 5 0,-2 3 3 16,-4 2-1-16,3-1 3 0,-15-8 7 0,1 2 2 16,15 6-2-16,-3-3 1 0,-11-5-4 0,12 2 4 15,-12-3-7-15,13 3 4 0,-14-3-6 0,4-1 8 16,-2 1 3-16,0-1 2 0,1 0-1 0,-5 3-2 15,3-1 7-15,0-1-5 0,-1 2 19 0,-2 0-19 16,-2 1-3-16,-3-1 5 0,1 2 7 0,-5-2-11 16,-1 2 4-16,-1 0-8 0,-5-4 9 0,-3 1-13 15,0 0 1-15,-3 0 4 0,1-1 0 0,-3 2 1 0,0-1 9 16,-3 1 0-16,2-1-6 0,-3 0-9 16,-1 1 3-16,1-2 14 0,1 0-6 0,-2-1-5 15,1 0-11-15,-2-4 1 0,0 7-6 0,-1-4-4 16,-1 3 10-16,2 1-5 0,-1-1-10 0,-2-3 10 15,0-1-7-15,0 6-5 0,0-3 0 0,-2-1 2 0,2 0-1 16,-2 2-1-16,1-2 1 0,0-2-1 16,-1 5 2-16,1-3 1 0,1-2 2 0,0 2-1 15,-2-1-6-15,0 1 6 0,1-3-10 0,1 0 2 16,-1-2 2-16,1 0-1 0,0-4 3 0,-3 3-6 16,3 0-6-16,0-3 0 0,-1 2-14 0,0-1 5 0,2-1-6 15,-2-1 0-15,-1 1 0 0,2-4-7 16,-1 8 7-16,1-5-23 0,0 0-2 0,-2 1 0 15,0 1 0-15,-2-2-5 0,3 2 10 0,0 0-13 16,-2 1-22-16,1-2-13 0,-2 0-23 0,-2 1-29 16,1 0-25-16,-1-2-24 0,1 1-25 0,-1 0-33 15,-2-3-39-15,1 0-173 0,-1 0-500 0,-1-2 221 16</inkml:trace>
  <inkml:trace contextRef="#ctx0" brushRef="#br0" timeOffset="165484">7717 15563 47 0,'-6'-6'335'0,"1"-1"-20"0,2 0-9 15,-1 2 3-15,2-1-4 0,1 3-8 0,-1 0 16 16,1-1-4-16,0-1-13 0,1 5-12 0,0-5-7 0,0 5-6 16,0 0-9-16,0 0-16 0,10 15-24 15,-5-7-12-15,2 2-16 0,0 2-14 0,0 1-15 16,-1-1-17-16,-1 2-14 0,-1-2-16 0,3 4-11 16,0-6-9-16,-2 5-12 0,0-2-8 0,-1-2-10 0,0-3-4 15,1 2-7-15,-1-4-3 0,2 1-4 16,1-3-2-16,-1-3-7 0,7-1-3 0,-3-1-4 15,9-7-6-15,-1 2-2 0,5-8-1 0,3-1-3 16,-1 1-5-16,1-8 1 0,-2 1-5 0,4-4 5 16,12-8-7-16,-5-2-2 0,-6 11 3 0,-5-4 0 0,12-7-1 15,-12 10-5-15,-1 5 3 0,3 0 0 0,-4 1-2 16,-9 8-4-16,1 2-1 0,-2 1 0 16,-4 4-32-16,1-2-50 0,-3 1-84 0,-1 0-101 15,-5 5-127-15,8-5-155 0,-4 2-311 0,-4 3-930 16,0 0 411-16</inkml:trace>
  <inkml:trace contextRef="#ctx0" brushRef="#br0" timeOffset="165632.97">8506 15494 4555 0,'0'0'449'0,"-4"1"-253"0,4-1-109 15,-10 0-72-15,10 0-85 0,-10-2-78 0,6 1-103 16,4 1-105-16,-13-8-391 0,9 5-808 0,-1-1 358 15</inkml:trace>
  <inkml:trace contextRef="#ctx0" brushRef="#br0" timeOffset="167867.56">4456 12881 31 0,'2'-5'281'16,"1"-1"-15"-16,0 0-11 0,-3 0-16 0,2-4-16 16,-2 2-11-16,-4-3-10 0,2 3-14 0,-2-2-15 15,-1-1-9-15,-5-2-1 0,-1-1-26 0,-4 0-13 16,-6-1-6-16,-1 1-8 0,-5-1-12 0,0 3-8 16,-4 0-8-16,3 1-8 0,-6 1-2 0,-1 0-7 15,-3 3-10-15,-13-2-3 0,-2 8-4 0,1 1-2 16,-1 4-5-16,1 3 0 0,2 1 1 0,-5 8-13 15,2 1 0-15,-2 6-1 0,0 0-10 0,-2 5 6 16,4 5-4-16,2-2-7 0,-1 5-5 0,4 4 17 16,-17 20-21-16,21-18 5 0,5 2-9 0,-3 3 0 15,-15 20 3-15,21-18-8 0,-13 22 2 0,18-19 20 16,-14 19-1-16,18-19 2 0,1 2-1 0,-17 23-5 16,8-3-1-16,8-20 1 0,-9 26 3 0,4-3-1 15,9-23-9-15,-8 26 0 0,7 0 2 0,4-23-4 16,-3 22-25-16,6-21 10 0,-6 21-11 0,6-24 3 15,6 4 5-15,-2 28 14 0,4-30-11 0,0 3-2 16,7-2 0-16,4 2 3 0,1-2-1 0,3 0 4 16,1-1-2-16,4 1-1 0,3 0 1 0,0-6 3 15,4-1 6-15,5 2-10 0,-1-1 11 0,3 0 0 16,2-1-7-16,3-2 2 0,-1 1-2 0,0-1-5 16,6-4 1-16,-2-3-5 0,6-1-8 0,1-1-3 15,1-5-1-15,4-2-10 0,5-2-5 0,-2-2 0 16,6-4-7-16,1-3-3 0,5-2-3 0,0-3 5 15,4-1-5-15,-1 0 7 0,-3-1 2 0,1-2 6 16,0-3 4-16,1 1-2 0,-2-2 10 0,-3 1 7 16,2 0 5-16,-6-1 3 0,-14-2 5 0,12 2 7 15,3-1 3-15,-4 1 2 0,1-1 3 0,0 0-5 16,0-2 1-16,2 1 1 0,-14-3 1 0,17 1-2 16,-6 3 1-16,5-2 3 0,-5-2 2 0,4 3-2 15,-1-1 3-15,2 0-2 0,3-2 6 0,3 2 1 16,-1-2 13-16,-1 0-11 0,-1-5 0 0,3 6 6 15,0-2 5-15,7 4 10 0,-2-4 5 16,25 3 4-16,-27-1-5 0,27-1 3 0,-26 0 0 0,26 1-9 16,-30-3-8-16,31-1-1 0,-25 3 3 0,27-4-11 15,-2 2 3-15,0-1-4 0,-4-4 1 0,-21 1-1 16,26-5-3-16,-29 3 0 0,33-2-5 0,-6 2-2 16,-26 1 3-16,28-4-2 0,-29 2-6 0,31 0 4 15,-35 1 3-15,5 0-7 0,-1-1 1 16,-3 2 1-16,7 0-1 0,-5-7 1 0,-2 6-5 15,2-1 5-15,-2-8-3 0,-1 1 0 0,3 6-1 0,-2-3-1 16,2-1 1-16,-3 0 3 0,-3-1-1 0,3-2-4 16,-6 3 2-16,0-1 2 0,3 2-3 0,-2-1 5 15,1 0 5-15,-3 3 6 0,-1 1-5 0,2 0 10 16,1 0 2-16,-3 5 4 0,1-4 2 0,1 4 0 16,-1 0 7-16,-1-3-3 0,-1 3 7 0,3-1-2 15,-14 5-3-15,17 2-1 0,-17-4 5 0,12 5 8 16,-2-5-12-16,-9 5 1 0,13 0 2 0,-15 0-6 15,-3 2-1-15,1-3 9 0,2 4-12 0,-4-2 3 16,5 0-9-16,-7 1 1 0,4 0 0 16,-1 0-1-16,-4 3 8 0,0-6-8 0,-1 0-4 15,-3 3 6-15,-2 0 3 0,-4 1-4 0,1-1 2 0,-4 2 3 16,2-6 0-16,-6 4 1 0,3 0-14 0,1-1 5 16,-2 3-5-16,-3-2-1 0,0 3 7 0,-1 1-12 15,-1 1 2-15,-1 1 4 0,-1-1 0 0,-3 2 4 16,0-4-6-16,-2 7-4 0,2 0 5 0,-1-1-4 15,0 2 3-15,-5-1-2 0,6 1-4 0,-3 1 2 16,-3-1-4-16,-1-1 3 0,1 1-3 0,3-1-2 16,-4-2 4-16,-1 1-4 0,1-5 0 0,-3-1 1 15,2 2-2-15,1 0 2 0,-1-1 0 0,-2-2-4 16,-1 0-20-16,3 0-16 0,1-3-16 0,0-1-17 16,0 0-10-16,-3 1-20 0,3-2-25 15,3-1-20-15,-3-4-27 0,-3 6-34 0,3-6-49 0,0 0-57 16,0 0-271-16,0 0-629 0,0 0 279 0</inkml:trace>
  <inkml:trace contextRef="#ctx0" brushRef="#br0" timeOffset="168218.41">9553 16421 8 0,'-3'5'331'0,"3"-5"-6"0,0 5-8 0,0-5-9 15,3 8-2-15,-2-1-6 0,0-2-11 16,2 2-15-16,-2 3-18 0,4-4-21 0,-1 7-14 16,0-1-15-16,0-1-13 0,-1 1-25 0,0-3-12 15,0 1-11-15,2 1-15 0,0-2-16 0,0 0-7 0,1-1-11 16,2 0-9-16,1-1-5 0,4-2-13 0,-2-4-5 16,7-1 2-16,0-3 0 0,2 0 13 15,2-2 2-15,6-5 3 0,3-2 1 0,-2-2-3 16,1-3 2-16,2-3-3 0,7-12-4 0,2 3-4 15,0-2-1-15,-10 9-7 0,6-10-2 0,2 0-1 16,-3-2-4-16,-8 11-1 0,-1-1-7 0,0 4-6 16,-2-1-3-16,-5 1-4 0,-5 11-3 0,-2-4-5 15,-2 4-7-15,-4-2-18 0,0 5-21 0,-1-1-25 16,-3 2-38-16,0 1-67 0,1 1-65 0,-2-2-73 16,-2 5-76-16,0-6-104 0,0 6-314 0,0 0-845 15,-7-11 374-15</inkml:trace>
  <inkml:trace contextRef="#ctx0" brushRef="#br0" timeOffset="168333">10580 16199 3531 0,'5'3'248'0,"4"0"-121"15,-5-2-81-15,1 1-19 0,-5-2-2 16,9 4-48-16,-13-1-81 0,4-3-125 0,-15 1-379 16,2-2-659-16,-9 1 291 0</inkml:trace>
  <inkml:trace contextRef="#ctx0" brushRef="#br0" timeOffset="170515.55">21010 13193 3927 0,'15'-21'217'0,"-6"-3"47"0,-1 8-79 16,1 0 30-16,-3 2 34 0,-2 3 16 15,0-6-12-15,0 11 6 0,-2 0-28 0,-2-1-3 16,3 2-20-16,-2 2-15 0,-1 3 5 0,0 0 2 15,0 0 3-15,5 15 6 0,-5-3-3 0,0 12 1 0,-2 4-7 16,2-1-126-16,-3 2-74 0,3 3 0 16,0-1 0-16,-1 1 0 0,1-1 0 0,2 0 0 15,2-3 0-15,0 0 0 0,0-9 0 0,1-1 0 0,0-1 0 16,2-7 0-16,1 0 0 0,4-3 0 0,7-2 0 16,9-3 0-16,-1-4 0 0,6-7 0 0,4-5 0 15,8-7 0-15,4-4 0 0,-1-5 0 0,3-3 0 16,24-21 0-16,-5 1 0 0,-19 14 0 0,25-18 0 15,-1-4 0-15,-5 5 0 0,-24 17 0 0,23-12 0 16,-22 17 0-16,-2 3 0 0,-2 3 0 0,-12 8 0 16,-5 2 0-16,-1 2 0 0,-2 2 0 0,-4 4 0 15,-6 1 0-15,-3 3 0 0,3 1 0 0,-4 0 0 16,-4 2 0-16,0 1 0 0,3 2 0 0,-8 0 0 16,10 3 0-16,-6 2 0 0,1-1 0 0,-2 2 0 15,4 3 0-15,-3-1 0 0,1 2 0 0,-1 1 0 16,1 0 0-16,-3 2 0 0,0 1 0 0,-2-1 0 0,-1-1-1366 15,-3 3-1478-15,0 2 654 0</inkml:trace>
  <inkml:trace contextRef="#ctx0" brushRef="#br0" timeOffset="170683.13">22671 13730 7291 0,'-5'-4'429'0,"5"4"-299"0,0 0-54 0,-11-8-56 16,8 6-43-16,-3 0-82 0,6 2-108 0,-4-5-105 16,4 5-118-16,-7-1-707 0,7 1-1236 0,0 0 547 15</inkml:trace>
  <inkml:trace contextRef="#ctx0" brushRef="#br0" timeOffset="175099.79">17742 17426 84 0,'89'-6'112'0,"-28"-2"-19"0,-4 4-7 0,2-5-15 16,-7 1-3-16,1-6-21 0,-5 3 0 0,-11 1-36 16,-1 2-52-16,-4 0-56 0,-3-2-104 0,-8 3 47 15</inkml:trace>
  <inkml:trace contextRef="#ctx0" brushRef="#br0" timeOffset="175583.2">15554 17412 48 0,'-60'3'129'0,"4"1"10"16,3-1 17-16,0-4 11 0,14 2 21 0,-14-1 24 16,2-1 7-16,12 2 9 0,2-2 9 0,1 1 2 0,-2-1 4 15,5 1 16-15,1-1 5 0,4 1 16 16,7 0 14-16,2-4 8 0,6 2-7 0,3 1-10 15,1 0-13-15,9 1-14 0,-4-2-8 0,4 2-7 16,0 0 6-16,36-6-3 0,-4 2-6 0,23 2 1 16,10-2-7-16,44-2 9 0,6 0 3 0,18 2-1 15,10 4-3-15,8 7-8 0,26-4-19 0,10 4-7 16,15 5-67-16,10 4-141 0,7 3 0 0,13 3 0 16,4 3 0-16,9 5 0 0,-4-6 0 0,12 1 0 15,-5 3 0-15,-10 2 0 0,2 6 0 0,-10-4 0 16,-11-1 0-16,-17-11 0 0,-12 3 0 0,-19 1 0 15,-16-7 0-15,-22-1 0 0,-17-5 0 0,-25-4 0 16,-41-6 0-16,-12-1 0 0,-6-1 0 0,-9 2 0 16,-9-3 0-16,-4-2 0 0,-8 0 0 0,-7-2 0 15,-10-8 0-15,-15 2 0 0,-24-7 0 0,-6-1-132 16,-38-11-424-16,-1 1-108 0,-8 7-477 0,2-3-1234 16,-5 4 546-16</inkml:trace>
  <inkml:trace contextRef="#ctx0" brushRef="#br0" timeOffset="175983.15">15233 17512 4396 0,'-33'-8'153'15,"2"1"-112"-15,12-1-14 0,1 3-24 0,8 1 26 16,6-1 10-16,0 0 25 0,4-1 18 0,4 1 21 16,7-1 12-16,10 1 11 0,6-2 6 0,9 1 6 15,15-3 6-15,10 4 6 0,31-4 15 0,2 8 0 16,5-2-1-16,5 5 5 0,7 0-3 0,5 2-6 16,16 6-2-16,4-3-1 0,13 4-10 0,2 2-3 15,10 2-8-15,4 2-8 0,5 6-21 0,2-2-10 16,-3 1 2-16,-2 2-18 0,-1-1-5 0,1-2-9 15,-8 1-9-15,-3 2-53 0,-10-2-5 0,-12-2 0 16,-9-4 0-16,-11-2 0 0,-10-7 0 16,-14 2 0-16,-32-3 0 0,1-6 0 0,-20 0 0 15,-4 1 0-15,-3-2 0 0,-4-1 0 0,-8-2 0 16,-4-4 0-16,-4 5 0 0,-3-2 0 0,0-5 0 0,-1 5 0 16,-2-6-100-16,-2 2-306 0,1-4-156 0,-5-2-626 15,7-2-1286-15,-3 5 570 0</inkml:trace>
  <inkml:trace contextRef="#ctx0" brushRef="#br0" timeOffset="176117.31">19444 17641 6260 0,'13'7'147'0,"-4"0"-118"15,-2 1-9-15,4 5 101 0,-1 1 102 0,-1-2 38 16,0-3-8-16,-4 0-22 0,0-3-19 0,-2-1-7 16,1 3-16-16,-3-3-149 0,-1-5-40 0,-4 11 0 15,0-3 0-15,2-1 0 0,-2-1-60 0,-6 1-451 16,2-2-759-16,0 0-1377 0,-7-3 609 0</inkml:trace>
  <inkml:trace contextRef="#ctx0" brushRef="#br0" timeOffset="180818.07">3701 6888 4829 0,'-3'-10'271'0,"-2"0"-106"16,1 2-63-16,0 2 42 0,3 0 28 0,0 0 4 15,-3 3-11-15,4-1-5 0,0 4 0 0,0 0 27 16,5-4 16-16,-5 4 9 0,0 0 5 0,14 9 3 16,-7-1 2-16,0 3 0 0,1 4 4 0,-2 3-88 15,1 0-138-15,-1-1 0 0,2 1 0 0,-2-1 0 16,0-2 0-16,0-4 0 0,-1-1 0 0,3-2 0 16,2-1 0-16,2-4 0 0,10-3 0 0,6-6 0 15,4-5 0-15,19-13 0 0,-1-2 0 0,2-3 0 0,25-19 0 16,-27 14 0-16,4-2 0 0,-2 1 0 15,-2 0 0-15,-4 2 0 0,-5-1 0 0,-12 14 0 0,-5 2 0 16,-7 6 0-16,-7 5 0 0,-1 1 0 0,-4 6 0 16,-5 0 0-16,-1 14 0 0,-12 9 0 0,-11 17 0 15,-8 9-352-15,-20 22-955 0,7 4-1415 0,0 2 626 16</inkml:trace>
  <inkml:trace contextRef="#ctx0" brushRef="#br0" timeOffset="181232.81">3118 10739 6618 0,'-5'-8'553'0,"-3"1"-361"0,-1-2-48 15,0 4 96-15,-1-4 53 0,2 5-142 0,-2 0-151 16,4 3 0-16,-2-3 0 0,0 2 0 0,2-1 0 16,6 3 0-16,-5-4 0 0,4 2 0 0,1 2 0 0,0 0 0 15,0 0 0-15,6-8 0 0,4 6 0 16,8-7 0-16,8 0 0 0,0-5 0 0,9-3 0 15,12-3 0-15,-1 1 0 0,1-5 0 0,5 1 0 16,0 0 0-16,0-3 0 0,5-3 0 0,-5 0 0 0,3-2 0 16,0 2 0-16,-1 4 0 0,-10 2 0 0,-13 9 0 15,-3 1 0-15,-10 6 0 0,-3 2 0 0,-3 1 0 16,-6 4 0-16,-2 5 0 0,-3 2 0 0,-1 8 0 16,-11 13-225-16,-1 5-522 0,-14 15-457 0,-4 0-1303 15,-11 26 577-15</inkml:trace>
  <inkml:trace contextRef="#ctx0" brushRef="#br0" timeOffset="183633.54">18095 13125 264 0,'-9'-11'479'15,"2"0"6"-15,0 1 18 0,0 2 12 0,4 3 8 0,-1 0-28 16,0 1-26-16,0 1-34 0,3 1-11 0,1 2-10 16,0 0-26-16,0 0-15 0,-8 14-8 0,7-2-15 15,-1-2-16-15,1 0-21 0,0 7-19 0,0-1-22 16,-4 0-21-16,1-1-19 0,0-2-219 0,3-4-13 16,-2 2 0-16,3-4 0 0,-1 1 0 0,1-2 0 15,0 0 0-15,1 0 0 0,3-3 0 0,1-2 0 16,6-4 0-16,2-1 0 0,8-5 0 0,11-4 0 15,2-3 0-15,-1-2 0 0,17-8 0 0,0-3 0 16,4-2 0-16,-2 3 0 0,2-5 0 0,-6-3 0 16,-3 0 0-16,5 1 0 0,-3 2 0 0,-8 0 0 0,-11 11 0 15,-5 2 0-15,-4 1 0 0,-4 4 0 16,-5 2 0-16,-2 4 0 0,-3 0 0 0,0 3 0 16,-3 0 0-16,-1 1 0 0,-2 2 0 0,1 3 0 0,-9 0 0 15,9 0 0-15,-14 2 0 0,6 3 0 0,-1 1 0 16,1 1 0-16,2 2 0 0,-1 0-1366 15,0 0-1478-15,1-1 654 0</inkml:trace>
  <inkml:trace contextRef="#ctx0" brushRef="#br0" timeOffset="183781.65">19144 13016 5070 0,'0'3'345'0,"-1"-2"-61"0,1-1 37 15,0 0 57-15,-12 3-14 0,7-2-63 0,5-1-66 16,-11-5-55-16,3 2-37 0,8 3-36 0,0 0-69 15,-6 4-96-15,3 1-135 0,6 1-162 0,-6 4-216 16</inkml:trace>
  <inkml:trace contextRef="#ctx0" brushRef="#br0" timeOffset="-200763.72">21281 14836 318 0,'0'0'495'15,"0"0"20"-15,0 0 22 0,0 0-3 0,0 0-14 16,0 0-7-16,0 0 0 0,0 0-1 0,0 0-13 16,21 4-3-16,-4-3-23 0,13 2-24 0,4 0-25 0,17-2-32 15,8 1-31-15,32 3-27 0,-25-3-28 0,33-1-306 16,-1 4 0-16,2-4 0 0,-5 3 0 15,-4-1 0-15,0-2 0 0,-26 0 0 0,2-1 0 16,-5 0 0-16,-2 0 0 0,-6 0 0 0,-17-1 0 16,-6-2 0-16,-3 0 0 0,-10-1 0 0,-7 0 0 0,-4 1 0 15,-2 0 0-15,-1-3 0 0,-4 0 0 16,-4 2 0-16,-3-3 0 0,-5 3 0 0,1-3 0 0,0 3 0 16,-7 1 0-16,6-1 0 0,0 2-138 0,0 1-546 15,6-2-545-15,3 2-1330 0,3 1 589 0</inkml:trace>
  <inkml:trace contextRef="#ctx0" brushRef="#br0" timeOffset="-200546.18">22908 14705 3627 0,'7'-14'348'15,"1"0"-75"-15,-2 3 34 0,-2 2 57 0,0 0 17 16,-3 1-16-16,-1 0-36 0,0 2-22 0,0 0-51 16,0 4-9-16,0 2 12 0,0 0 15 0,-5 12-4 15,-5 3 1-15,6 2-14 0,-3 10-201 0,3 0-56 16,-1 2 0-16,3 5 0 0,-3 1 0 0,1 9 0 15,3-9 0-15,-3 1 0 0,4 0 0 0,-4-3 0 16,-1-1 0-16,3 0 0 0,-1-4 0 0,2-8 0 16,-2-1 0-16,3-7 0 0,-1 3 0 0,-1-7 0 15,0 0 0-15,1-4-166 0,1 0-314 0,0-4-74 16,0 0-83-16,0 0-422 0,-4-14-1148 0,4 4 508 16</inkml:trace>
  <inkml:trace contextRef="#ctx0" brushRef="#br0" timeOffset="-200163.67">23085 14452 32 0,'-14'-23'436'0,"-2"1"0"0,-5 5 34 0,-3 0 20 15,-4 6 11-15,-3 1-10 0,1 6-1 0,-1 3-12 16,-1 5-11-16,0 6-1 0,0 5-20 0,0 6-11 16,-9 8-17-16,5 8-32 0,-7 4-7 0,7 8-22 15,4 2-30-15,9 3-27 0,-4 0-20 0,4 26-174 16,9-24-106-16,5 1 0 0,13-1 0 0,1-2 0 15,4 0 0-15,9-1 0 0,1 0 0 0,6-3 0 16,3 2 0-16,5-6 0 0,1-6 0 0,5-5 0 16,0 0 0-16,7-9 0 0,2-5 0 0,-11-8 0 15,13-1 0-15,2-6 0 0,-1-5 0 0,1-3 0 0,3-10 0 16,0-2 0-16,-3-4 0 0,0-5 0 16,0 2 0-16,-6-10 0 0,4 1 0 0,-4-11 0 0,-6 0 0 15,-1-4 0-15,-5-3 0 0,13-26 0 16,-19 24 0-16,3-4 0 0,-12 0 0 0,0-1 0 15,-7 1 0-15,-7 2 0 0,-9 2 0 0,-3 16 0 0,-10-14 0 16,-10 7 0-16,-8 3 0 0,-7 2 0 16,-8 8 0-16,-2 1 0 0,-30-7 0 0,23 20 0 0,-1 0 0 15,-3 5 0-15,1 7 0 0,-1 0 0 0,2 5 0 16,1 1 0-16,6 9-1366 0,17-8-1478 0,0 5 654 16</inkml:trace>
  <inkml:trace contextRef="#ctx0" brushRef="#br0" timeOffset="-107061.68">10854 14080 68 0,'-9'-6'500'0,"2"4"19"0,-2-3 35 16,-1 2 4-16,2-3 8 0,3 4-5 0,0-2-15 15,0 2-8-15,-3 0-11 0,6 1-13 0,-5-4-22 16,6 2-23-16,-3 0-31 0,3-1-15 0,1 4-40 15,14-7-17-15,1 0-197 0,15-2-169 0,20-2 0 16,7 4 0-16,8 1 0 0,36 1 0 0,4 1 0 16,0 4 0-16,-2 0 0 0,7 6 0 0,0-1 0 15,9 4 0-15,-8-2 0 0,-3 1 0 0,-7-4 0 16,-8 5 0-16,-25-3 0 0,-2-2 0 0,-3 0 0 16,-11-3 0-16,-1 0 0 0,-15-1 0 0,-3-1 0 15,-10 0 0-15,4-1 0 0,-10-2 0 0,-5 3 0 16,-1-4 0-16,-4 0 0 0,0 0 0 0,-2 1 0 0,1-1 0 15,-3 0 0-15,3 1 0 0,-2 1 0 16,0-1 0-16,0 1 0 0,-2-1 0 0,5 0 0 16,-2 1 0-16,4 1 0 0,2-2 0 0,2 3-1366 0,6-4-1478 15,0-1 654-15</inkml:trace>
  <inkml:trace contextRef="#ctx0" brushRef="#br0" timeOffset="-106628.59">13236 13744 230 0,'1'-18'426'0,"2"3"22"0,-1-1 38 0,-3 0 58 0,-3 4 15 16,4 2 14-16,-4 0 10 0,3 2-19 0,-3 1-33 16,2 2-55-16,-1 4-32 0,3 1-9 0,0 0-15 15,-13 15-22-15,8 2-25 0,-5 5-31 0,1 6-31 16,-3 2-263-16,1 6-48 0,-4 7 0 0,-4 1 0 16,4-12 0-16,1 2 0 0,0 0 0 0,3-4 0 15,-3 1 0-15,1-4 0 0,0-1 0 0,3-3 0 16,2-6 0-16,2-6 0 0,2 0 0 0,0-3 0 15,3-3 0-15,-3-1 0 0,4-4 0 0,0 0 0 16,0 0 0-16,19-18 0 0,-6 2 0 0,6-4 0 16,-1-5 0-16,5-1 0 0,-3-7 0 0,6-11 0 15,1-3 0-15,0-2 0 0,-3 2 0 0,2-5 0 16,-3 1 0-16,-3 1 0 0,2 1 0 0,-4 3 0 0,-8 15 0 16,0 2 0-16,0 5 0 0,-3 7 0 15,-5 4 0-15,2 4 0 0,-1 2 0 0,-1 3 0 16,0 3 0-16,-2 1 0 0,2 17 0 0,2 1 0 15,0 8 0-15,-2 3 0 0,2 3 0 0,3 2 0 0,-1 13 0 16,5 0 0-16,-3 1 0 0,-3-13 0 0,4 12 0 16,-2-12 0-16,0 0 0 0,6-2 0 15,0-4 0-15,-3-2 0 0,-4-3 0 0,2-6 0 0,-3-1 0 16,-1-6 0-16,-2-1 0 0,-2-4 0 0,2-2 0 16,-2 3 0-16,-2-4 0 0,2-3 0 0,-10-1-124 15,1-3-559-15,0-4-548 0,-2 1-1333 16,1-8 589-16</inkml:trace>
  <inkml:trace contextRef="#ctx0" brushRef="#br0" timeOffset="-106480.41">13364 13921 739 0,'-9'-5'289'16,"1"-4"48"-16,0 4 23 0,2 2 25 0,1 1 47 0,-4-4 44 15,4 3 26-15,2-1 20 0,-1 2-3 0,2 0-20 16,2 2-20-16,1-5-21 0,-1 5-39 0,9-4-41 16,0 3-35-16,4 0-37 0,7 0-30 0,8-5-30 15,0 6-40-15,4-3-186 0,2 1-20 0,-5-2 0 16,-3 1 0-16,0-1-256 0,-4-1-128 0,-2 3-128 15,-3-2-136-15,-3-2-418 0,-5-1-1153 0,0 0 510 16</inkml:trace>
  <inkml:trace contextRef="#ctx0" brushRef="#br0" timeOffset="-106046.1">13518 13269 341 0,'-25'-26'449'0,"-2"2"25"0,-4 4 24 16,3 1 8-16,0 2-2 0,-4 5-13 0,3 4-13 16,-3 3-8-16,-3 6-17 0,1 3-6 0,-5 4-14 15,-10 13-14-15,1 6-15 0,-3 6-22 0,6 5-16 16,-17 24-20-16,20-17-11 0,-7 23-18 0,12-20-239 16,6 4-78-16,-11 27 0 0,17-25 0 0,-2 27 0 15,10-24 0-15,0 2 0 0,6 0 0 0,7 23 0 16,10-26 0-16,5 0 0 0,3-2 0 0,4-1 0 0,6-4 0 15,1-2 0-15,6-5 0 0,9-2 0 16,-4-8 0-16,-6-12 0 0,19 4 0 0,-1-4 0 16,5-10 0-16,3-2 0 0,0-9 0 0,4 1 0 15,-1-10 0-15,2-1 0 0,3-5 0 0,23-15 0 0,-27 9 0 16,18-17 0-16,-23 8 0 0,24-23 0 16,-4-4 0-16,-10-4 0 0,-6-5 0 0,-3-1 0 0,-3 1 0 15,-21 14 0-15,0 2 0 0,-2 1 0 0,-6 0 0 16,-6 3 0-16,-8 1 0 0,-5 11 0 0,-7-11 0 15,-9 0 0-15,-9 3 0 0,-9-1 0 0,-11 4 0 16,-9-2 0-16,-26-9 0 0,-4 2 0 16,-7 7 0-16,26 16 0 0,-28-12 0 0,-9 9 0 0,2 5 0 15,7 5 0-15,-5 2 0 0,-4 15 0 0,4-1-1366 16,30 2-1478-16,-27-6 654 0</inkml:trace>
  <inkml:trace contextRef="#ctx0" brushRef="#br0" timeOffset="-73344.52">4038 7256 5249 0,'0'-17'86'0,"-3"0"-56"0,3 5-17 0,-3 3-19 16,-1-2 4-16,1 5 0 0,1-1 3 0,0 2 3 15,1 0-5-15,-3 1-8 0,2 1-39 0,2 3-27 16,-7-3-38-16,7 3-39 0,-6 7-62 0,3 2-94 15,-1 2-94-15,3 1-274 0,-3 7-731 0,-4 6 324 16</inkml:trace>
  <inkml:trace contextRef="#ctx0" brushRef="#br0" timeOffset="-73061.69">3371 11827 127 0,'-4'5'340'0,"-1"-1"-66"0,1-4-79 0,0 2-109 16,4-2-107-16,0 0-147 0,0-10-180 0,0 10 81 15</inkml:trace>
  <inkml:trace contextRef="#ctx0" brushRef="#br0" timeOffset="-72512">2802 16501 194 0,'-4'10'386'15,"2"-4"-28"-15,-6 1 10 0,3-2-18 0,0-3-10 16,-4 1-20-16,-5-1-15 0,5-2-25 0,-3-1 2 0,0 1-10 16,1 0-13-16,5-1-16 0,-2 1-15 15,-3-4-15-15,4 3-8 0,1 0-19 0,1-1-10 16,-1 1-11-16,6 1-16 0,-7-3-10 0,7 3-19 16,-5-2-12-16,5 2-13 0,0 0-13 0,-2-3-4 15,2 3-7-15,0 0-9 0,0 0-3 0,6-7-10 16,-3 6-5-16,-3 1-11 0,5-4 1 0,0 3-4 15,-5 1 0-15,6-2-5 0,-6 2 2 0,0 0-9 16,9 2 3-16,-9-2-3 0,0 0-4 0,0 0 0 16,0 0-2-16,0 0 2 0,0 0 0 0,0 0-1 15,0 0-3-15,4 2-3 0,-4-2 4 0,0 0-10 16,0 0-24-16,0 0-17 0,0 0-23 0,0 0-53 16,0 0-56-16,0 0-82 0,-16-8-78 0,13-2-111 15,-5 1-406-15,7-5-918 0,1-3 406 0</inkml:trace>
  <inkml:trace contextRef="#ctx0" brushRef="#br0" timeOffset="-71230.39">14427 15626 292 0,'-5'-6'398'16,"-3"-1"-1"-16,4 1-4 0,0 0-4 0,2 1 7 15,1-2-7-15,-3 1-5 0,1 1-7 0,6-1-7 16,-2 2-14-16,2-1-15 0,-1 0-11 0,2 1-15 16,1 2-10-16,0 0-11 0,2 2-6 0,1 2-9 15,0 0-9-15,1 4-21 0,-2 3-3 0,4 2-15 16,-1 3-8-16,-1 1-16 0,-1 1-4 0,-2 2-17 16,-2 1-103-16,0-2-83 0,1 0 0 0,-5-1 0 0,3-5 0 15,-2-1 0-15,5 0 0 0,-3-2 0 16,-2-1 0-16,3-2 0 0,1-3 0 0,3-2 0 15,4-2 0-15,7-4 0 0,10-6 0 0,5-5 0 16,16-6 0-16,-3-6 0 0,2-4 0 0,2-1 0 0,0-3 0 16,27-22 0-16,-11 3 0 0,-1-1 0 15,1 1 0-15,-19 17 0 0,-3-3 0 0,2 4 0 0,-2 6 0 16,-7 1 0-16,-11 10 0 0,-4 5 0 16,-6 4 0-16,-3 3 0 0,-3 2 0 0,-3 2 0 0,-4 1 0 15,1 2 0-15,-5 2 0 0,0 0 0 0,0 0 0 16,-10 11 0-16,2-1 0 0,-3 2 0 0,-8 6 0 15,6-3-1366-15,1 1-1478 0,-6 5 654 0</inkml:trace>
  <inkml:trace contextRef="#ctx0" brushRef="#br0" timeOffset="-71095.5">15609 15502 6048 0,'0'7'370'0,"-4"-4"-98"0,4 0 48 0,0-3-7 16,0 0-85-16,-4 2-52 0,4-2-79 0,0 0-94 15,0 0-123-15,0 0-169 0,0 0-199 0,-7 2-667 16,7-2-1252-16,0 0 554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5:31.176"/>
    </inkml:context>
    <inkml:brush xml:id="br0">
      <inkml:brushProperty name="width" value="0.05292" units="cm"/>
      <inkml:brushProperty name="height" value="0.05292" units="cm"/>
      <inkml:brushProperty name="color" value="#7030A0"/>
    </inkml:brush>
  </inkml:definitions>
  <inkml:trace contextRef="#ctx0" brushRef="#br0">20165 12209 410 0,'-1'-4'515'0,"1"4"8"0,1-9-4 0,2 5-12 0,-2-1-25 16,0 0-20-16,6-1-30 0,-5 3-19 15,5 1-17-15,-1-3-18 0,-5 1-25 0,6 3-34 0,-2-2-21 16,-5 3-16-16,7 0-11 0,-7 0-11 0,9 7-19 16,-6-3-13-16,1 1-19 0,-2 6-20 15,0-4-12-15,0 8-20 0,2-1-19 0,-3 4-106 0,2-2-32 16,2 0 0-16,0 0 0 0,0 0 0 0,2-6 0 16,-1 1 0-16,7 2 0 0,2-3 0 0,2-2 0 15,-1-2 0-15,7-2 0 0,4-3 0 0,4-1 0 16,1-5 0-16,2 1 0 0,2-6 0 0,1-2 0 15,1 1 0-15,14-5 0 0,-1-1 0 0,-4-2 0 16,-9 6 0-16,12-7 0 0,-1-3 0 0,-15 6 0 16,11-6 0-16,-11 7 0 0,1 1 0 0,-6 0 0 15,2 3 0-15,-2-1 0 0,-4 0 0 0,-9 5 0 16,-3 0 0-16,-2 1 0 0,-1 3 0 0,-3-1 0 16,-2 1 0-16,2 2 0 0,-5-1 0 0,3 0 0 15,-5 3 0-15,0-2 0 0,0 2 0 0,0 0 0 16,0 0 0-16,0 0 0 0,-19 3 0 0,14 1 0 15,-4 1-588-15,-2 2-680 0,4 0-1373 0,-2 1 608 0</inkml:trace>
  <inkml:trace contextRef="#ctx0" brushRef="#br0" timeOffset="180633">24679 6446 123 0,'0'0'566'0,"-4"-3"6"0,4 3-1 0,0 0-13 16,-4-5-23-16,4 5-37 0,-1-3-33 0,1 3-31 15,0 0-20-15,0 0-12 0,0 0-24 16,0 0-10-16,13 14-21 0,-8-6-21 0,-3 0-22 0,5 2-19 16,-2 1-20-16,-1 0-21 0,1 3-19 0,1-1-16 15,1 2-107-15,-2 0-102 0,0 1 0 0,-1-5 0 16,-3 0 0-16,4-1 0 0,2-2 0 0,-1-1 0 16,-1 1 0-16,5-5 0 0,2 0 0 0,6-5 0 15,9-2 0-15,5-5 0 0,7 0 0 0,16-10 0 16,1-4 0-16,6 2 0 0,27-11 0 0,-3 1 0 15,-1-5 0-15,2-2 0 0,-2 1 0 0,-4-1 0 16,4 1 0-16,-5 3 0 0,-21 8 0 16,-3 4 0-16,-5-1 0 0,-6 1 0 0,-13 7 0 0,-4 4 0 15,2-1 0-15,-15 5 0 0,-2 0 0 0,-4 2 0 16,0 0 0-16,-3-1 0 0,-1 2 0 0,2 3 0 16,-4-1 0-16,-3 2 0 0,6-1 0 0,-6 1 0 15,0 0 0-15,0 0 0 0,0 5 0 0,0-5 0 16,-3 10 0-16,3-6 0 0,-3-1 0 0,2 3 0 15,0-2 0-15,-2 1 0 0,2-2-400 0,-2 2-899 16,3-5-1406-16,-2 6 621 0</inkml:trace>
  <inkml:trace contextRef="#ctx0" brushRef="#br0" timeOffset="180799.7">26495 6369 225 0,'-4'1'622'0,"4"-1"-11"0,0 0-22 0,-10-2-38 16,10 2-47-16,0 0-50 0,-8-4-35 0,8 4-81 16,-1-3-87-16,1 3-116 0,0 0-114 0,0 0-155 0,0 0-177 15,14-2-402-15,-14 2-772 0,0 0 342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4:11:29.229"/>
    </inkml:context>
    <inkml:brush xml:id="br0">
      <inkml:brushProperty name="width" value="0.05292" units="cm"/>
      <inkml:brushProperty name="height" value="0.05292" units="cm"/>
      <inkml:brushProperty name="color" value="#00B050"/>
    </inkml:brush>
  </inkml:definitions>
  <inkml:trace contextRef="#ctx0" brushRef="#br0">870 3703 55 0,'0'3'205'0,"0"-3"8"0,0 0 12 0,0 0 26 15,0 0 30-15,0 0 33 0,0 0 8 0,10-11 17 0,-5 4 26 16,2-1 22-16,-1-2 20 0,3 1 10 0,0-2-15 15,1-3 6-15,-2 1-3 0,2-2 11 0,-4 6-3 16,1-2 1-16,-2 2-9 0,0 2-21 0,-1 5-41 16,0-4-38-16,-4 4-30 0,0 2-35 15,0 0-240-15,-4 19 0 0,-3 0 0 0,-4 12 0 16,2 4 0-16,-8 16 0 0,1 3 0 0,-3-1 0 16,-1 1 0-16,4-1 0 0,-1-3 0 0,4-1 0 0,7-17 0 15,-5-2 0-15,4-4 0 0,2-6 0 16,-2-6 0-16,4-2 0 0,3-5 0 0,0-4 0 15,0-3 0-15,0 0 0 0,19-25 0 0,-10-1 0 16,6-4 0-16,7-13 0 0,-12 7 0 0,16-16 0 16,-2-2 0-16,9-24 0 0,-15 21 0 0,5-25 0 15,-10 27 0-15,4 3 0 0,-5 4 0 0,1 17 0 0,-5 4 0 16,-3 11 0-16,5 2 0 0,-6 4 0 0,-3 4 0 16,2 6 0-16,-3 0 0 0,4 16 0 15,-3 5 0-15,3 9 0 0,-3 3 0 0,3 16 0 16,1 0 0-16,0 1 0 0,-3 3 0 0,1 2 0 15,6-7 0-15,-2-1 0 0,-2-11 0 0,1 0 0 16,-2-6 0-16,-2 0 0 0,2 0 0 0,0-12 0 0,-3-1 0 16,-1-4 0-16,3-2 0 0,-2-5 0 15,-2-5 0-15,1-1-412 0,0 0-359 0,-16-11-397 16,6 3-1266-16,-2-8 560 0</inkml:trace>
  <inkml:trace contextRef="#ctx0" brushRef="#br0" timeOffset="1619.04">894 3943 3796 0,'-11'5'464'15,"-2"1"-176"-15,4 0-24 0,0 0 29 0,0 0 16 16,4-1-16-16,1 2-11 0,4-4-7 16,0-3-33-16,5 8 1 0,4-6-16 0,4-1-24 0,10-2-23 15,5-4-17-15,4-1-32 0,4-3-79 0,0-4-54 16,-1 2-72-16,1-1-71 0,2-3-64 0,-4-3-58 16,-1-1-54-16,-3-2-40 0,0 3-10 0,-7-1 10 15,0 2 32-15,0 1 42 0,-6 7 59 0,-2-3 63 16,-10 2 77-16,-2 5 93 0,2-1 57 0,-3 1 53 15,-2-1 51-15,3 0 36 0,-3 6 27 16,-4-11 11-16,4 11 15 0,-4-11 23 0,3 8 5 0,-2-1 4 16,3 4-11-16,-6-6-6 0,6 6-19 0,0 0-16 15,0 0-17-15,0 0-10 0,-15 8-94 0,12-4-114 16,-2 3 0-16,2 3 0 0,2-1 0 0,0 2 0 16,1 2 0-16,0-2 0 0,1-1 0 0,2 3 0 15,-2-2 0-15,4 1 0 0,3 3 0 16,-2-4 0-16,4 4 0 0,-1-8 0 0,5 5 0 15,-6-2 0-15,6 0 0 0,-1 4 0 0,-2 0 0 0,3-2 0 16,-1 0 0-16,-3 1 0 0,-2-3 0 16,-3-1 0-16,-1 0 0 0,0 2 0 0,-3-2 0 0,-1 2 0 15,0-3 0-15,-5 3 0 0,-3-4 0 16,-2 0 0-16,-4-1 0 0,2-2 0 0,1 0 0 16,1 0 0-16,-1-2 0 0,1 0 0 0,10-2 0 15,-11-2 0-15,4-3 0 0,5-1 0 0,2-1 0 0,2-4 0 16,2 0 0-16,4-7 0 0,10-5 0 15,1-2 0-15,1 3 0 0,3-5 0 0,3 0 0 0,0 2 0 16,1-1 0-16,12-5 0 0,-13 10 0 16,-2 1 0-16,-2-2 0 0,-7 10 0 0,-1 2 0 15,-5 0 0-15,-1 3 0 0,-1-3 0 0,-3 5 0 16,-1 1 0-16,-3 0 0 0,0 4 0 0,0 0 0 0,-13-3 0 16,13 3 0-16,-17 3 0 0,7 3 0 0,0-1 0 15,0 0 0-15,1 2 0 0,1 1 0 0,0 3 0 16,3-1 0-16,4 4 0 0,2-3 0 0,2 1 0 15,3 4 0-15,1 0 0 0,4 0 0 16,2 1 0-16,2-3 0 0,-1-3 0 0,8 7 0 16,-8-5 0-16,3-1 0 0,-4-1 0 0,0 0 0 15,-4-2 0-15,-1 0 0 0,-3 0 0 0,2 1 0 0,-5 0 0 16,-2 0 0-16,-2 0 0 0,-5 0 0 16,2-4 0-16,-4 4 0 0,0-5 0 0,-1 4 0 15,1-2 0-15,-1-3 0 0,1 0 0 0,-1-1 0 16,2-1 0-16,4 0 0 0,4-2 0 0,0 0 0 15,-11-8 0-15,12 1 0 0,4-5 0 0,0-3 0 16,8-7 0-16,0 6 0 0,2-7 0 0,5 3 0 0,0-2 0 16,-2 4 0-16,2 0 0 0,-7 3 0 15,3 1 0-15,-4 1 0 0,-2 6 0 0,0 2 0 16,-2 0 0-16,1 1 0 0,-4 6 0 0,-5-2 0 16,13 6 0-16,-9-2 0 0,-2 2 0 0,2 6 0 15,0 2 0-15,0 3 0 0,0 1 0 0,-3-1 0 16,3-2 0-16,-2-1 0 0,2 3 0 0,-1-5 0 15,0 0 0-15,3-2 0 0,0 1 0 0,2-4 0 16,-3-4 0-16,4 0 0 0,1-2 0 0,0 0 0 16,-1-5 0-16,3 0 0 0,0-2 0 0,3-5 0 15,-2-1 0-15,-1-5 0 0,5-3 0 0,-6 7 0 16,2-4 0-16,-3 0 0 0,-1 1 0 0,3 5 0 16,-5 3 0-16,-3 1 0 0,0 0 0 0,1 2 0 15,-5 5 0-15,0 0 0 0,0 0 0 0,0 0 0 16,0 0 0-16,4 20 0 0,-4-10 0 0,0 3 0 15,0 2 0-15,0-2 0 0,2-1 0 0,0 1 0 16,4 1 0-16,-3-3 0 0,-2-4 0 0,1-1 0 16,2 2 0-16,1-2 0 0,1-3 0 0,5-2 0 15,-1-1 0-15,-10 0 0 0,24-4 0 0,-8-6 0 16,-3 4 0-16,-2-1 0 0,2-3 0 0,1 1 0 16,0-5 0-16,-4 1 0 0,-5 4 0 0,6-7 0 15,-5 8 0-15,2 4 0 0,-3-2 0 0,0 4 0 16,-5 2 0-16,5-7 0 0,-5 7 0 0,0 0 0 15,0 0 0-15,17 9 0 0,-16-3 0 0,3-2 0 16,0 4 0-16,-2 3 0 0,2-3 0 16,0 2 0-16,-2-3 0 0,1 1 0 0,1-1 0 15,1-2 0-15,-1 0 0 0,-1 0 0 0,-3-5 0 16,10 5 0-16,-10-5 0 0,15-2 0 0,-15 2 0 0,16-6 0 16,-3 2 0-16,-3-2 0 0,2 1 0 15,2-6 0-15,0 0 0 0,-1 3 0 0,-4-1 0 0,1 2 0 16,0 3 0-16,0-4 0 0,-3 2 0 15,2 4 0-15,-4-3 0 0,-5 5 0 0,10-4 0 16,-10 4 0-16,0 0 0 0,15 8 0 0,-11-5 0 0,0 4 0 16,-1-1 0-16,-1-1 0 0,2 4 0 0,1 0 0 15,-2-2 0-15,1 0 0 0,1-1 0 0,-2-2 0 16,1 1 0-16,-4-5 0 0,9 7 0 0,-9-7 0 16,8 4 0-16,-2-2 0 0,-6-2 0 0,0 0 0 15,0 0 0-15,18-2 0 0,-18 2 0 0,13-5 0 16,-8 3 0-16,-5 2 0 0,13-4 0 15,-7 0 0-15,6 0 0 0,-7 1 0 0,3-4 0 0,-2 5 0 16,-6 2 0-16,10-3 0 0,-10 3 0 0,13-1 0 16,-13 1 0-16,0 0 0 0,14 4 0 0,-8 0 0 15,-3 1 0-15,3 1 0 0,2 1 0 0,-2-3 0 16,3 2 0-16,0 0 0 0,5-2 0 16,-1 1 0-16,6-3 0 0,-1 1 0 0,5-5 0 15,8 1 0-15,-12-4 0 0,2-2 0 0,8-4 0 16,-4 1 0-16,1-1 0 0,-2-3 0 0,-1 1 0 15,-5-7 0-15,-5 9 0 0,1-6 0 0,-5 0 0 0,-1-1 0 16,-3-1 0-16,-4 1 0 0,3 6 0 16,-7-4 0-16,1 6 0 0,-3 0 0 0,1 8 0 15,4 2 0-15,0 0 0 0,-27 8 0 0,14 5 0 16,-5 9 0-16,0 4 0 0,-2 4 0 0,1 15 0 16,1-2 0-16,3 4 0 0,3 3 0 0,0-4 0 15,4-1 0-15,4-12 0 0,0 1 0 0,0-5 0 16,2 0 0-16,-1 1 0 0,3-6 0 0,0-5 0 15,0 0 0-15,3-7 0 0,-3-3 0 0,1 0 0 16,0-1 0-16,-1-2 0 0,0-6 0 0,0 0 0 16,0 0-358-16,0 0-73 0,0 0-73 0,0 0-91 15,-5-26-456-15,0 8-1138 0,0-3 503 0</inkml:trace>
  <inkml:trace contextRef="#ctx0" brushRef="#br0" timeOffset="1749.29">2766 3687 5895 0,'-15'-16'359'15,"4"2"-77"-15,0 1 43 0,4 2 8 0,0 3-49 16,1-2-56-16,2 5-50 0,3-2-54 0,1 7-57 16,6-12-61-16,1 5-110 0,3 1-140 0,5-1-179 15,3 0-254-15,0 3-429 0,5-2-1198 0,4 0 530 16</inkml:trace>
  <inkml:trace contextRef="#ctx0" brushRef="#br0" timeOffset="2582.96">3926 3880 109 0,'-13'-15'563'16,"1"4"32"-16,-4-2 10 0,3 0-5 0,0 1 5 15,5 1-19-15,2-5-20 0,0 7-23 0,3-3-33 16,-1 0-17-16,4 1-35 0,4-2-37 0,-1 2-33 15,3 2-28-15,0-3-34 0,6 5-30 0,-1 0-129 16,9 0-167-16,-9 2 0 0,2 2 0 0,2 6 0 16,-2 0 0-16,2 2 0 0,2 4 0 0,-2-1 0 15,-1 7 0-15,-1 2 0 0,1 4 0 0,-7-3 0 0,-4 0 0 16,4 5 0-16,-1-5 0 0,-6 7 0 16,0-5 0-16,-4-2 0 0,2-2 0 0,-2 0 0 15,1-5 0-15,1-1 0 0,1-1 0 0,1-3 0 16,0-2 0-16,-2 2 0 0,2-6 0 0,-1 2 0 15,1-2 0-15,0 0 0 0,14-15 0 0,-8 4 0 16,3-4 0-16,3-3 0 0,2 4 0 0,-1-2 0 16,1-1 0-16,-1 1 0 0,-2 4 0 0,1-2 0 15,-5 6 0-15,0 1 0 0,1 3 0 0,-2 4 0 16,0-1 0-16,-1 1 0 0,0 5 0 0,0 0 0 0,2 5 0 16,-1 0 0-16,-1 1 0 0,-1-1 0 15,0 8 0-15,1-1 0 0,0-2 0 0,0-2 0 16,-1-1 0-16,0-1 0 0,1 0 0 0,-1-1 0 15,1-1 0-15,0-3 0 0,-1-2 0 0,-1-1 0 0,3-2 0 16,0-1 0-16,3-4 0 0,-1 1 0 0,1-3 0 16,1-2 0-16,2-3 0 0,-2-1 0 0,0 2 0 15,2 2 0-15,-1-3 0 0,-1 4 0 16,-2-2 0-16,-2 2 0 0,-2 3 0 0,1 1 0 0,2 1 0 16,-5-1 0-16,-2 3 0 0,0 0 0 0,9 6 0 15,-6-1 0-15,-1 2 0 0,2-1 0 0,-1 3 0 16,2 1 0-16,0 1 0 0,3 0 0 0,3 2 0 15,-2-4 0-15,3 1 0 0,3 0 0 0,-1 1 0 16,0-6 0-16,5-1 0 0,-1-1 0 0,-6-3 0 16,0-4 0-16,1 1 0 0,-3 0 0 0,-1-3 0 15,1-1 0-15,-3-3 0 0,-3-2 0 0,-2 0 0 16,2-4 0-16,-5-4 0 0,-2 1 0 0,-3 1 0 16,-7-7 0-16,0 10 0 0,2 2 0 0,-4 2 0 15,-1 2 0-15,0 1 0 0,-5 7 0 0,3 1 0 16,-1 5 0-16,5 4 0 0,0-4 0 0,6 6 0 15,-3 2-559-15,7-2-713 0,1 2-1378 0,5-2 609 16</inkml:trace>
  <inkml:trace contextRef="#ctx0" brushRef="#br0" timeOffset="2732.09">4997 4005 5605 0,'0'0'616'0,"-16"-1"-218"0,16 1-34 16,-14-2-21-16,9-1-96 0,-3 2-72 0,3 0-43 15,5 1-56-15,-5-2-75 0,5 2-111 0,0 0-140 16,0 0-119-16,0 0-135 0,18-5-157 0,-4 5-350 16,4-1-1094-16,4-1 483 0</inkml:trace>
  <inkml:trace contextRef="#ctx0" brushRef="#br0" timeOffset="3216.09">5412 3857 444 0,'-3'-7'565'0,"-2"2"12"0,0 1 25 0,-4-2 2 15,0 2-35-15,-4 3-22 0,3 2-35 0,-4 2-51 16,1 1-35-16,-1 4-37 0,3 1-41 16,-1 3-40-16,3 4-22 0,2 0-33 0,2 1-26 0,3 1-13 15,4-2-27-15,1 0-25 0,1-1-33 0,4-4-9 16,1 2-14-16,0-4-11 0,2-2-35 0,1-1-60 16,1-2 0-16,1-3 0 0,-2-3 0 0,2-2 0 15,-2-4 0-15,3 2 0 0,-2-8 0 0,-4 1 0 16,4-5 0-16,-4-6 0 0,-4-1 0 0,4-4 0 15,-3-5 0-15,1 1 0 0,-5-3 0 0,-1 1 0 16,3 0 0-16,-1 3 0 0,-1 1 0 0,5 5 0 16,-6 1 0-16,1 10 0 0,0 2 0 0,0 3 0 15,0 1 0-15,-1 2 0 0,0 4 0 0,2 0 0 16,-3 3 0-16,0 0 0 0,14 12 0 0,-7-2 0 16,1 7 0-16,5 7 0 0,-5 3 0 0,-1 5 0 15,1 3 0-15,1 16 0 0,-3-5 0 0,-2 4 0 16,0 2 0-16,-7 2 0 0,3-4 0 0,-2 0 0 15,-1 2 0-15,-3-7 0 0,3 4 0 0,2-15 0 16,0 1 0-16,1-4 0 0,1 1 0 0,-1-6 0 16,4-7 0-16,1-1 0 0,0-5 0 0,0-3 0 15,7-3 0-15,-1-5 0 0,-2 1 0 0,7-4 0 0,-5-3 0 16,2-2 0-16,5-4 0 0,5-4 0 16,-4-8 0-16,1 2 0 0,-7-5 0 0,1-3 0 15,-5-2 0-15,-5 0 0 0,1-5 0 0,-5 4 0 16,-5 1 0-16,-4 2 0 0,1 1 0 0,-2 4 0 0,-7 4 0 15,-3 0 0-15,5 7 0 0,-4 0 0 16,-1 5 0-16,-6-1 0 0,5 6-1366 0,2-3-1478 16,1 3 654-16</inkml:trace>
  <inkml:trace contextRef="#ctx0" brushRef="#br0" timeOffset="3820.36">6166 4042 130 0,'-10'-11'740'0,"1"-5"-20"0,0 1-3 15,4 5-29-15,3-3-48 0,1-4-30 0,1 0-35 16,1-1-41-16,2-1-48 0,3 1-41 0,2-2-40 16,1-3-44-16,1-3-37 0,2 2-29 0,-1-4-30 15,2 2-28-15,-3-1-218 0,3 1-19 0,-4-1 0 16,1 2 0-16,-1 1 0 0,-5 7 0 0,1 3 0 15,0 3 0-15,-1 0 0 0,-3 0 0 0,-1 6 0 16,3-1 0-16,-3 3 0 0,1-1 0 0,-1 4 0 16,0 0 0-16,0 0 0 0,0 0 0 0,0 0 0 15,-8 15 0-15,8-12 0 0,-1 4 0 0,1 2 0 16,0 1 0-16,1 0 0 0,2 2 0 0,1-1 0 16,-3 0 0-16,4 3 0 0,2 2 0 0,-2-2 0 15,4 1 0-15,0 0 0 0,-3-3 0 0,2 5 0 16,0-4 0-16,-1 4 0 0,-2-6 0 0,-1 0 0 15,1 3 0-15,-2-3 0 0,-2 1 0 0,-1 0 0 16,-1-3 0-16,1 3 0 0,0-2 0 0,-4 1 0 16,1-2 0-16,1 1 0 0,-1-1 0 0,2-2 0 15,0 0 0-15,-2-1 0 0,3-1 0 0,0-1 0 0,4 1 0 16,2-1 0-16,1-2 0 0,4 1 0 16,3-4 0-16,4-1 0 0,0 0 0 0,1-4 0 15,4 0 0-15,0-6 0 0,0-2 0 0,-5 3 0 0,7-6 0 16,-4-4 0-16,2 1 0 0,-5-7 0 15,-4 4 0-15,-5 0 0 0,1 6 0 0,-5 0 0 0,-1 7 0 16,-4-1 0-16,-2 1 0 0,-1 4 0 0,-4 4 0 16,-6-1 0-16,0 6 0 0,-4 4 0 0,0 4 0 15,-4 7 0-15,3 3 0 0,5 7 0 0,2-4 0 16,3 0 0-16,4 1 0 0,3-6 0 0,2 8 0 16,3-9 0-16,9 4 0 0,-4-5 0 15,12 0 0-15,4-5 0 0,-1-2 0 0,4-6 0 16,4-4 0-16,-5-2 0 0,-7-4 0 0,2-1-338 0,1-7-265 15,1 0-121-15,-7 2-364 0,1-7-1179 16,0-4 522-16</inkml:trace>
  <inkml:trace contextRef="#ctx0" brushRef="#br0" timeOffset="5532.45">7083 3722 24 0,'3'1'432'0,"-3"-1"18"0,0 0 20 0,4 1 32 16,-4-1 11-16,0 0-2 0,0 0-22 0,0 0-23 15,0 0-15-15,0 0-33 0,0 0-28 16,-13 6-30-16,5-3-22 0,0 5-26 0,-7 4-24 0,3 1-32 16,-2 2-23-16,-4 4-27 0,6-3-15 0,-3 5-31 15,2 5-5-15,7-9-16 0,-1 6-13 0,5-6-18 16,-2-1-4-16,4 1-13 0,6-3-83 0,2 0-8 16,4 0 0-16,1-6 0 0,2 1 0 0,4-6 0 15,0 0 0-15,3 0 0 0,1-4 0 0,6-2 0 16,-2 0 0-16,-9-3 0 0,2-3 0 0,-2 0 0 15,-1-1 0-15,-2-4 0 0,6-3 0 0,-5-4 0 16,-4 6 0-16,-2-3 0 0,-1 4 0 16,-3-2 0-16,1 5 0 0,-4 3 0 0,0 2 0 0,2 0 0 15,-5 1 0-15,0 3 0 0,0 2 0 0,0 0 0 16,0 0 0-16,-8 10 0 0,7 1 0 0,-4 0 0 16,5-2 0-16,-4 4 0 0,4-2 0 0,1 5 0 15,2 0 0-15,2-2 0 0,9 1 0 0,-5-2 0 16,0-5 0-16,1-1 0 0,2 1 0 0,-2-5 0 15,3 1 0-15,-3-3 0 0,4-2 0 0,-4 0 0 16,-1-4 0-16,-1-3 0 0,1 0 0 0,-7-2 0 16,-2 0 0-16,-4-5 0 0,-2-1 0 0,1 0 0 15,-1-1 0-15,-3 1 0 0,1-3 0 0,-6 2 0 16,1-3 0-16,3 8 0 0,5 1 0 0,0 3 0 16,1 3 0-16,0 1 0 0,0 1 0 0,4 3 0 15,0 0 0-15,0 0 0 0,0 0 0 0,0 0 0 16,0 0 0-16,16 11 0 0,-10-8 0 0,8 1 0 15,2 1 0-15,1-3 0 0,0 1 0 0,2-1 0 16,-1 0 0-16,-1-3 0 0,0 1 0 0,-5 0 0 16,2-1 0-16,-4 0 0 0,-2 0 0 0,-2 1 0 15,2 0 0-15,-3-2 0 0,-5 2 0 0,8 0 0 16,-8 0 0-16,5 5 0 0,-1-2 0 0,-3 1 0 0,2 3 0 16,-1 0 0-16,-2 3 0 0,3 2 0 15,-2 3 0-15,0-5 0 0,2 1 0 0,-2 3 0 16,3-3 0-16,0 2 0 0,1-4 0 0,1 2 0 0,-2-2 0 15,1-4 0-15,-1-1 0 0,4-1 0 16,-2-3 0-16,2-1 0 0,-1 0 0 0,1-1 0 16,2-5 0-16,0 0 0 0,-2-1 0 0,1 0 0 15,-2-4 0-15,0 1 0 0,2-5 0 0,0 3 0 0,-4 1 0 16,4 0 0-16,-4 3 0 0,3-2 0 0,-2 0 0 16,2 4 0-16,-7 2 0 0,3-1 0 0,1 4 0 15,-1-1 0-15,-4 3 0 0,4-5 0 16,-4 5 0-16,0 0 0 0,10 10 0 0,-5-4 0 15,-1-1 0-15,1 2 0 0,2 1 0 0,-1-1 0 16,4 3 0-16,0-3 0 0,-1 2 0 0,4-3 0 16,-3-1 0-16,4 2 0 0,-1-5 0 0,4 4 0 15,-4-5 0-15,-1-1 0 0,2 0 0 0,-1-2 0 0,1-2 0 16,-2 2 0-16,-2-3 0 0,0 0 0 0,-2-4 0 16,0 0 0-16,-3 1 0 0,5-5 0 0,-2-2 0 15,-3 1 0-15,-3-3 0 0,0 5 0 0,-2 0 0 16,0 0 0-16,0 2 0 0,-2 0 0 0,0 1 0 15,-3 4 0-15,-1 2 0 0,1 3 0 0,5 0 0 16,-15 6 0-16,6 1 0 0,-2 5 0 0,2 4 0 16,-2 1 0-16,6 1 0 0,4 0 0 0,-4 1 0 15,5 0 0-15,6 0 0 0,-2-1 0 0,4 1 0 16,2-3 0-16,0-3 0 0,2-1 0 0,-2-3 0 16,1-2 0-16,6-1 0 0,-3-2 0 0,0-2 0 15,-1-3 0-15,-2-2 0 0,2 1 0 0,5-4 0 16,-5 0 0-16,1-3 0 0,-5 1 0 0,6-5 0 15,-2-1 0-15,1 0 0 0,-2 0 0 0,3-4 0 16,2 1 0-16,-7 0 0 0,4 1 0 0,-1 6 0 16,-1-2 0-16,-4 5 0 0,-2-1 0 0,0 4 0 15,-1 0 0-15,2 3 0 0,-3 1 0 0,1 5 0 16,-1-2 0-16,-1 4 0 0,-1-1 0 0,0 5 0 16,4 3 0-16,-4-1 0 0,2-3 0 0,-3 3 0 15,2 0 0-15,-2-3 0 0,3 0 0 0,0 3 0 16,0-3 0-16,1-2 0 0,0-2 0 0,0-1 0 15,4 1 0-15,0-1 0 0,4-3 0 0,-3-2 0 16,0-1 0-16,2-1 0 0,-2-2 0 0,2-1 0 0,0 0 0 16,0 0 0-16,-1-2 0 0,3-4 0 15,-2-3 0-15,-1 0 0 0,1-1 0 0,1 0 0 16,-3-1 0-16,0-8 0 0,-1 9 0 0,-4-1 0 16,-1 4 0-16,0 0 0 0,-3 6 0 0,-1-1 0 0,0 2 0 15,-4 2 0-15,-1 1 0 0,5 2 0 0,-11 5 0 16,-1 0 0-16,3 3 0 0,-1 5 0 15,-1 4 0-15,1 1 0 0,4-1 0 0,0 2 0 16,5-3 0-16,3 3 0 0,-1-3 0 0,3 0 0 16,6 0 0-16,2-4 0 0,4 1 0 0,1-4 0 15,10-1 0-15,1 0 0 0,4-5 0 0,0-1 0 0,-1-4 0 16,1-2 0-16,1-2 0 0,0 0 0 16,-2-1-143-16,1-3-124 0,-2-3 7 0,-1 0 12 15,-3 1 13-15,1-2 36 0,-3 1 24 0,2-1 21 0,-9 3 41 16,-3 2 40-16,-5 1 49 0,-2 2 31 0,-2 2 38 15,-1-5 21-15,0 4 11 0,-5 2 3 0,1 3 13 16,-12-2 24-16,12 2 10 0,-19 4 6 16,1 2 4-16,3 3 1 0,-2 0-1 0,-6 4 0 15,7 0-11-15,-5 6-2 0,5-5-15 0,2 0-12 0,1 0-8 16,0-1-37-16,5-2-52 0,2 3 0 0,0-3 0 16,3 0 0-16,4-2 0 0,3-2 0 0,1 0 0 15,2-4 0-15,3 1 0 0,1-4 0 16,1 0 0-16,1-4 0 0,-1-3 0 0,5-1 0 0,0-3 0 15,-5-2 0-15,13-8 0 0,-5 1 0 0,-3-9 0 16,1 0 0-16,-6-2 0 0,4-1 0 0,-2-2 0 16,-3-1 0-16,5-9 0 0,-10 12 0 15,0 2 0-15,2 1 0 0,-3 4 0 0,-7 6 0 0,2 3 0 16,-2 3 0-16,1 4 0 0,-2 3 0 0,2 2 0 16,-5 4 0-16,6 0 0 0,-13 6 0 0,1 5 0 15,2 5 0-15,-2 8 0 0,4 2 0 0,-1-1 0 16,1 3 0-16,2 3 0 0,2 3 0 0,3-2 0 15,1 2 0-15,1-3 0 0,3-2 0 0,1-4 0 16,3 3 0-16,1-2 0 0,3-6 0 0,-3-3 0 16,3-2 0-16,-1-4 0 0,1 0 0 0,3 0 0 15,-2-6 0-15,1-1 0 0,0-3 0 0,0-1 0 16,-1-1 0-16,1-2 0 0,-4-2 0 0,2-2-527 16,-1-1-154-16,-4-2-484 0,-2 1-1260 0,-1-3 558 15</inkml:trace>
  <inkml:trace contextRef="#ctx0" brushRef="#br0" timeOffset="7566.06">10001 3852 3733 0,'3'-12'341'16,"-2"-8"-130"-16,-1 4-43 0,0-2 78 0,-1 6 56 0,-2-4 24 16,2 4 14-16,2 0-9 0,-2 2-9 0,0 1 8 15,2 4-6-15,-4-1-23 0,3 1-32 0,0 5-17 16,0 0 12-16,-10 13-133 0,5 7-131 15,-1 7 0-15,-1 5 0 0,-3 2 0 0,2 12 0 0,2 3 0 16,2 2 0-16,-1-4 0 0,0 2 0 0,1-13 0 16,-1 10 0-16,1 0 0 0,-1-11 0 15,1-2 0-15,-2-3 0 0,2 3 0 0,1-7 0 0,2 2 0 16,-3-10 0-16,3-6 0 0,-2 0 0 0,2-3 0 16,-1-1 0-16,0-4 0 0,2-2 0 0,0-2 0 15,0 0 0-15,-6-16 0 0,2 4 0 0,-2-6 0 16,3-7-1-16,-1-5-383 0,2-4 0 0,0-2 21 15,-1-15 24-15,9-1 25 0,-2 1 35 0,-1 1 20 16,4-2 34-16,1 6 43 0,-4 15 42 0,3 3 57 16,2-1 40-16,0 11 40 0,0-7 33 0,0 11 42 15,-3 3 35-15,2 1 21 0,1-3 12 0,3 6 8 16,-2 1-2-16,3 1 5 0,-2 1-9 0,7 0 2 16,0 5-15-16,-4 0-13 0,5 3-9 0,-2-1-4 15,-1 3-16-15,1 0-4 0,2 4-15 0,-6 1-12 16,-3-4-2-16,0 1 6 0,-2 5-17 0,1-2 4 15,-4 3-8-15,-5-3-12 0,0 1 1 0,-1 2 11 16,-7 1-16-16,-1 2 8 0,-5-2-13 0,0-1 6 16,-8 0-12-16,4-2 2 0,-1-1-10 0,4-1 12 15,-2-2-2-15,7-1-12 0,1 1 6 0,-1-5 1 16,5-1 2-16,0 3-2 0,1-3-1 0,4 1-8 16,0-3 9-16,0 0-5 0,18 0-5 0,-2-1 10 15,5 1-7-15,6-6-5 0,3 1 1 0,2-2-3 16,0 1-2-16,5 0 5 0,-1-3 1 0,1 0-7 15,-2-1 5-15,0-1-10 0,-3 0 6 0,-2-4 8 16,-6 1 5-16,2 0-3 0,-11 2 12 0,-4 1 7 16,-2 1-8-16,-2 0 19 0,-4 0 6 0,-1 5 4 15,-5-5 3-15,-3 4 7 0,-2 4 10 0,-2-2-4 0,-4 1 2 16,-4 8 6-16,-2-2-62 0,-2 3-5 0,-1 7 0 16,5 0 0-16,0 2 0 0,-4 5 0 0,10-5 0 15,3 1 0-15,1 2 0 0,5 0 0 0,3 2 0 16,3-3 0-16,3-1 0 0,5-1 0 0,5-3 0 15,7 1 0-15,5-2 0 0,2-7 0 0,2-3 0 16,-2-1 0-16,3-2 0 0,-1-3 0 16,3-1 0-16,-7-2 0 0,-1-4 0 0,-3-2 0 0,1 0 0 15,-4-2 0-15,-8 0 0 0,6-6 0 0,-11 7 0 16,1 1 0-16,-2 5 0 0,1-2 0 0,-4 2 0 16,-4 1 0-16,1 1 0 0,3 4 0 0,-5-2 0 15,1 5 0-15,-10 2 0 0,10-2 0 0,-13 8 0 16,4-3 0-16,1 6 0 0,0 4 0 0,1-5 0 15,-2 3 0-15,1 2 0 0,3-3 0 0,1-1 0 16,3-1 0-16,0 0 0 0,1 1 0 0,1-4 0 16,2-2 0-16,3 3 0 0,-2-3 0 0,1-4 0 15,1-1 0-15,-6 0 0 0,16-3 0 0,-6-2 0 16,-2-4 0-16,3 4 0 0,-2-10 0 0,-3-2 0 16,2 1 0-16,-3-2 0 0,-1-2 0 0,0 1 0 15,-8-5 0-15,4 5 0 0,-3 1-19 0,0 1 22 16,0 6 12-16,3 2-14 0,-5-1-1 0,2 0 0 15,3 3 0-15,-1 1 0 0,1 3 0 0,4-3 0 16,1-1 0-16,0 3 0 0,4-1 0 0,9-2 0 16,3 1 0-16,-1-2 0 0,8-3-103 0,-1 1-15 15,2 0 1-15,-1 2 12 0,4-2 13 0,-7 2 1 16,-1-5 16-16,-5 3 18 0,-2 1 42 0,-6 0 24 16,1 2 50-16,-2 1 19 0,-1-1 27 0,-4 3 16 15,-1 1 9-15,0-1 4 0,-4 4-7 0,0 0-117 0,0 0-10 16,-7 15 0-16,-3 0 0 0,-3 9 0 0,3 5 0 15,-3 3 0-15,-1 15 0 0,-2-1 0 0,3 2 0 16,0 3 0-16,3-3 0 0,2 5 0 16,0-6 0-16,3 0 0 0,-1-14 0 0,2 2 0 0,0-4 0 15,0 3 0-15,4-7 0 0,-1-6 0 0,1-3 0 16,0-3 0-16,0 3 0 0,0-9 0 0,-2-5 0 16,0-2 0-16,2-2 0 0,0 0 0 0,0 0-65 15,-5-19-377-15,5 3-23 0,-4-3-22 0,3-6-25 16,-1-5-7-16,2-4-4 0,2-16-340 0,1 2-936 15,-1-3 415-15</inkml:trace>
  <inkml:trace contextRef="#ctx0" brushRef="#br0" timeOffset="8083.42">10995 3981 2898 0,'9'-49'-149'0,"0"16"119"0,0-2 82 0,-1 6 43 0,-3 1 50 16,4 10 49-16,-4 2 39 0,0 5 40 15,2-5 26-15,-1 4 4 0,-2 1 2 0,6 2-4 0,-1 1-16 16,0 0-11-16,6 2-28 0,-2 1-20 0,1 3-24 16,5-1-19-16,0 6-19 0,1 0-18 0,0 6-11 15,-2-2-8-15,0 4-30 0,1 1-19 0,-5 1-31 16,-1 2-4-16,-2 1-7 0,-2 1-12 0,-4 0-10 15,-5 1-4-15,-2 0-2 0,-3 1-5 0,-5-4-3 16,-3 2 10-16,-5 4-6 0,1-8-13 0,-3 3 10 16,-1-6 1-16,6 0 1 0,1-1 4 0,1-3-3 15,5-2 2-15,3-1 17 0,-1 0 1 0,2-1-1 16,4-2 1-16,0 0-5 0,0 0-5 0,19-12-3 16,-1-1 0-16,9-1-8 0,1 0 0 0,7-4-11 15,9-9-7-15,0-1-7 0,6-7-6 0,-8 2 4 16,0-2 4-16,-2 0 2 0,-3 2-13 0,-12 4 19 15,2 5 4-15,-5 0 18 0,-8 9 20 0,-4-2 29 16,4 1-13-16,-9 5 32 0,-1 1 6 0,0 5-5 16,-4-1-5-16,-4 3-18 0,4 3 18 0,-13 7 6 15,-1 3 11-15,0 5 4 0,-5 8-24 0,-3 3-71 0,6-1 0 16,-3 4 0-16,3 2 0 0,2 3 0 16,1-3 0-16,7 0 0 0,1-1 0 0,6-4 0 15,7 4 0-15,1-9 0 0,2-3 0 0,5-2 0 16,7 1 0-16,0-5 0 0,4-1 0 0,2-4 0 0,3-3 0 15,-1-4 0-15,-3-2 0 0,-7-4 0 0,5-6 0 16,-3 0 0-16,0-4 0 0,-3-3 0 16,-3-2 0-16,1-2 0 0,-8 0 0 0,-2 6 0 15,-7 0 0-15,-1 5 0 0,-1 0 0 0,-3 0 0 0,-2 5 0 16,-1 2 0-16,-6 1 0 0,3 2 0 0,-7 7 0 16,4 0 0-16,-3 2 0 0,2 3 0 0,1 3 0 15,8-3 0-15,-4 6 0 0,7 0 0 16,2-2 0-16,1 1 0 0,7 1 0 0,6-2 0 0,2-3 0 15,1-4 0-15,8-2 0 0,6 2-427 0,0-7-867 16,2-8-1403-16,3-2 621 0</inkml:trace>
  <inkml:trace contextRef="#ctx0" brushRef="#br0" timeOffset="9315.93">15522 2972 41 0,'4'-5'668'0,"-1"1"1"0,2-2 1 0,0 2 16 16,-2 1-15-16,3-3-11 0,-4 4-30 0,2 1-35 15,-4 1-51-15,5-4-43 0,-5 4-49 0,0 0-38 16,0 0-26-16,14 6-12 0,-4-1-150 0,2 1-226 16,7 2 0-16,8 4 0 0,2 3 0 0,3-2 0 15,5-2 0-15,14 2 0 0,1-1 0 0,3-4 0 16,3 2 0-16,9-5 0 0,-1-2 0 0,26-3 0 16,-29-1 0-16,3-3 0 0,-1 2 0 0,26-4 0 15,-32 0 0-15,4-4 0 0,-6 0 0 0,8-3 0 0,-6-5 0 16,3 3 0-16,-1-3 0 0,-2-2 0 0,-7 0 0 15,-1 6 0-15,-14 10 0 0,-2-4 0 16,-2 5 0-16,-2 2 0 0,-3 1 0 0,0 4 0 16,-8 3 0-16,0-3 0 0,1 4 0 0,2 4 0 0,-1 4 0 15,5 1 0-15,-4-1 0 0,4 1 0 0,3 0 0 16,0-1 0-16,3-2 0 0,-1 0 0 0,14 0 0 16,-5-5 0-16,16 3 0 0,-5-5 0 15,1-3 0-15,2-1 0 0,-1-5 0 0,-2 2 0 0,3-5 0 16,3 1 0-16,-5-3 0 0,-3-7 0 0,5 3 0 15,-4-4 0-15,-2-3 0 0,7-1 0 0,-6-6 0 16,-12 16 0-16,8-9 0 0,-13 6 0 16,-1 4 0-16,-6-1 0 0,-7 4 0 0,0 2 0 0,-6 3 0 15,0 0 0-15,-2 2 0 0,0 3 0 0,-1-2 0 16,-1 7 0-16,0 5 0 0,3-1 0 0,-1 3 0 16,2 6 0-16,-1 0 0 0,4-3 0 0,0 3 0 15,0-2 0-15,5 1 0 0,5-1 0 0,1-5 0 16,3 0 0-16,3-1 0 0,3-3 0 0,0-1 0 15,18 0 0-15,-16-5 0 0,13-2 0 0,-14-2 0 16,0-1 0-16,3-3 0 0,19-3 0 0,-4-2 0 16,-3-3 0-16,-2-2 0 0,1 0 0 0,1-4 0 15,3 1 0-15,-2 0 0 0,0 0 0 0,-15 4 0 16,-4 4 0-16,-2-2 0 0,0 8 0 0,-13-1 0 16,0 1 0-16,-6 2 0 0,-1 1 0 0,-1 4 0 15,-2 0 0-15,-1 1 0 0,-1 3 0 0,0-1 0 16,-2 3 0-16,1-1 0 0,3 3 0 0,3-1 0 15,-2-1 0-15,6 0 0 0,3-2 0 0,6 2 0 16,8 1 0-16,-1-6 0 0,4 0 0 0,5-1 0 16,10-4 0-16,1 2 0 0,-12-2 0 0,14-8 0 15,-1 3 0-15,2-1 0 0,-5-2 0 0,4-1 0 16,-3-2 0-16,0-2 0 0,-4-5 0 0,-8 4 0 16,-3 2 0-16,1-2 0 0,-2-1 0 0,1 5 0 15,-5-3 0-15,-3 0 0 0,-8 6 0 0,0 1 0 0,-9 0 0 16,8-2 0-16,-6 5 0 0,-2 0 0 15,-2 2 0-15,2 0 0 0,1 0 0 0,1 1 0 16,2 1 0-16,2 2 0 0,2-2 0 0,8 3 0 16,5 0 0-16,-3-1 0 0,5 0 0 0,0-3 0 0,2 2 0 15,4-1 0-15,-1-3 0 0,15-1 0 0,0-1 0 16,-1-5 0-16,2 0 0 0,-5-1 0 0,5-3 0 16,4 1 0-16,-3-7 0 0,-1 2 0 15,-6 1 0-15,-15 6 0 0,1 0-46 0,-7 0-398 16,-9 6-44-16,-6-4-30 0,1 5-70 0,-7 0-431 0,-1 1-1101 15,-3 2 487-15</inkml:trace>
  <inkml:trace contextRef="#ctx0" brushRef="#br0" timeOffset="9415.81">22234 3088 952 0,'-1'6'140'0,"1"3"37"0,1-2 26 15,-2-3 29-15,0 1 35 0,1-2 44 0,-2 2 36 0,2-2 31 16,-2 1 24-16,2-4-19 0,-3 4-26 0,3-4-31 16,-2 2-40-16,2-2-55 0,0 0-90 0,0 0-129 15,-7 2-170-15,7-2-216 0</inkml:trace>
  <inkml:trace contextRef="#ctx0" brushRef="#br0" timeOffset="11716.4">12707 3751 397 0,'5'-5'502'0,"-4"1"6"16,2-5-18-16,-1 0-28 0,-1 2-15 15,2 3-21-15,0-9-24 0,-1 5-31 0,2-2-6 16,-4 5-23-16,0-5-17 0,0 3-2 0,0-1-24 0,0 2-20 16,-4 3-24-16,4-1-17 0,-8 2-32 0,5 1-20 15,3 1-5-15,-17 1-17 0,8 5-11 16,-9 3 1-16,3 3-18 0,5 4-7 0,-8 6-12 15,6-7-7-15,2 5-8 0,1 3-9 0,0 3-64 16,13-8-29-16,-4 0 0 0,4-2 0 0,1 0 0 0,5-5 0 16,3 5 0-16,-5-7 0 0,4-4 0 15,4 1 0-15,-1-4 0 0,2-4 0 0,-1 2 0 0,-3-3 0 16,1-3 0-16,-5 2 0 0,0-4 0 0,0-2 0 16,0 2 0-16,-4-5 0 0,0 4 0 0,-1-1 0 15,1-2 0-15,-6 1 0 0,1-2 0 0,0 4 0 16,-3-1 0-16,6 3 0 0,-3 1 0 0,-3 2 0 15,3 4 0-15,0 0 0 0,0 0 0 0,-1 19 0 16,1-7 0-16,1 2 0 0,6 0 0 0,0 1 0 16,0 1 0-16,2 0 0 0,2-5 0 0,4 2 0 15,2-3 0-15,0-3 0 0,3-2 0 0,-1-3 0 16,3-2 0-16,-2-4 0 0,7-4 0 0,-6 0 0 16,3-3 0-16,2-6 0 0,-10 5 0 0,1-2 0 15,3-6 0-15,-2 0 0 0,-3-1 0 0,6-1 0 16,-6-3 0-16,-3-3 0 0,2 0 0 0,-4 2 0 15,2-2 0-15,-5 1 0 0,2 1 0 0,-5 8 0 16,-1 6 0-16,0 3 0 0,-1 0 0 0,-1 3 0 16,3 3 0-16,-4 3 0 0,0 0 0 0,-13 17 0 15,7-2 0-15,-5 8 0 0,4 5 0 0,-1-1 0 0,-1 4 0 16,4 3 0-16,0 3 0 0,2-3 0 16,6 1 0-16,-2-3 0 0,4-2 0 0,4-2 0 15,-1-3 0-15,2-4 0 0,3-5 0 0,0-3 0 0,-2-5 0 16,6-1 0-16,1-5 0 0,0-2 0 0,1-3 0 15,1-6 0-15,-6-3 0 0,0-1-523 0,-5-4-233 16,3-7-396-16,-7-4-1248 0,1-2 552 0</inkml:trace>
  <inkml:trace contextRef="#ctx0" brushRef="#br0" timeOffset="11866.12">13082 3627 476 0,'-6'3'650'0,"-2"0"-25"0,5 0 16 15,0 0 18-15,3-3-21 0,5 6-48 0,8-3-53 16,6 1-57-16,9-1-63 0,4-1-99 0,4 0-126 0,2-2-167 16,1-2-207-16,-5 4-273 0</inkml:trace>
  <inkml:trace contextRef="#ctx0" brushRef="#br0" timeOffset="15999.4">13927 4089 261 0,'0'0'580'0,"0"0"17"16,0 0-22-16,-5-11-5 0,6 6-14 0,3 0-22 15,-2-3-32-15,4-1-27 0,0-1-25 0,1 0-23 16,4-5-35-16,1-1-14 0,-2 2-23 0,1-4-19 15,7-1-20-15,-4-3-26 0,4 1-19 0,-5-3-23 16,1-3-170-16,0-1-78 0,0 1 0 0,-1-2 0 0,1 1 0 16,0-1 0-16,-4-4 0 0,2 5 0 15,-3 0 0-15,-3 3 0 0,3-1 0 0,-5 11 0 16,0-1 0-16,-3 3 0 0,2 3 0 0,-2 3 0 16,-2 1 0-16,2 2 0 0,-1 0 0 0,0 0 0 0,0 4 0 15,0 0 0-15,0 0 0 0,0 0 0 16,-9 10 0-16,5-6 0 0,0 3 0 0,2 1 0 15,-1-2 0-15,-1 3 0 0,3-3 0 0,0 1 0 16,-1 1 0-16,0-2 0 0,-1 5 0 0,2-3 0 0,1-1 0 16,0 0 0-16,-1 0 0 0,1-3 0 0,0 4 0 15,0-1 0-15,0 0 0 0,0 0 0 16,0 2 0-16,-2 3 0 0,2 1 0 0,-2-1 0 16,2 9 0-16,0 5 0 0,-3-7 0 0,0 0 0 0,1 7 0 15,2 1 0-15,0-5 0 0,2 0 0 0,3 3 0 16,-2-7 0-16,1 0 0 0,1 2 0 0,2-2 0 15,3-5 0-15,-1 3 0 0,-1-6 0 0,2-1 0 16,3 3 0-16,-2-5 0 0,7-2 0 16,0-1 0-16,-7 0 0 0,2-5 0 0,5-2 0 0,-4 3-269 15,4-5-453-15,-8 1-478 0,6-7-1300 0,-6 3 575 16</inkml:trace>
  <inkml:trace contextRef="#ctx0" brushRef="#br0" timeOffset="16782.93">14550 3901 4135 0,'1'-9'397'0,"3"0"-153"15,-4-1 19-15,0 1 60 0,-4-1 28 0,3 2 0 16,-2 0-39-16,2 4-34 0,0-3-23 0,-1 3-4 16,0 0-17-16,2 4-17 0,0-6-23 0,0 6-11 15,0 0-10-15,0 0-143 0,-8 10-30 0,7-4 0 16,-2 5 0-16,2-2 0 0,-2 5 0 0,2-4 0 16,-3 6 0-16,4-4 0 0,5 4 0 0,-5-3 0 15,3-2 0-15,-2-2 0 0,3 2 0 0,-3-1 0 16,6-1 0-16,-2 0 0 0,0-3 0 0,1-4 0 15,-2 3 0-15,2-3 0 0,2 1 0 0,4-5 0 16,-3 0 0-16,1-2 0 0,2 0 0 0,0-5 0 16,1-3 0-16,2 0 0 0,-2 0 0 0,1-1 0 15,-4 2 0-15,-2 3 0 0,2 0 0 0,-5 3 0 16,-1 0 0-16,0 1 0 0,0-1 0 0,0 3 0 16,-4 2 0-16,0 0 0 0,0 0 0 0,11 10 0 15,-11-4 0-15,3 1 0 0,-2 2 0 0,3 1 0 16,-3 1 0-16,3-1 0 0,-1-1 0 0,-1-2 0 15,4 3 0-15,1-1 0 0,0-1 0 0,-1-3 0 16,0-1 0-16,2 0 0 0,-1 1 0 0,0-5 0 16,0 0 0-16,5-3 0 0,-3 0 0 0,1-5 0 15,1 4 0-15,-2-5 0 0,7 0 0 0,-5 3 0 16,-3-4 0-16,1 1 0 0,1 1 0 0,-5 1 0 16,3 4 0-16,-3-1 0 0,-1 1 0 0,2 1 0 15,-2 0 0-15,-4 2 0 0,0 0 0 0,9 7 0 16,-4-2 0-16,-2 1 0 0,-2 1 0 0,4 0 0 15,-4 0 0-15,2 3 0 0,-2-2 0 0,2 2 0 16,-2-3 0-16,2 3 0 0,-2-3 0 0,1-3 0 16,4 4 0-16,-1-4 0 0,1-4 0 0,0 1 0 15,5-2 0-15,-4-3 0 0,5-1 0 0,-1-2 0 16,0-2 0-16,3-1 0 0,2-3 0 0,2 3 0 16,-5-1 0-16,-3 3 0 0,0-1 0 0,1 2 0 0,-1 1 0 15,-5 1 0-15,0 2 0 0,0 0 0 0,-1 2 0 16,1 0 0-16,-5 1 0 0,0 0 0 15,5 9 0-15,-1-4 0 0,-1 2 0 0,0-2 0 16,0 3 0-16,1-1 0 0,6 1 0 0,-1-2 0 0,1 1 0 16,4-5 0-16,2 5 0 0,3-4 0 15,-1 0 0-15,2-3 0 0,-1 0 0 0,2-5 0 0,-1 1 0 16,-2-2 0-16,-1-1 0 0,0-2 0 16,-2-1 0-16,-1-3 0 0,-3 0 0 0,-2-1 0 0,-1 0 0 15,1-2 0-15,-5 6 0 0,-4 2 0 0,0-1 0 16,-2 0 0-16,0 4 0 0,0 0 0 15,-3 4 0-15,5 1 0 0,-12 0 0 0,5 6 0 0,-1 0 0 16,-2 5 0-16,1 2 0 0,0 2 0 0,3 2 0 16,1-3 0-16,1 3 0 0,7 0 0 0,2 0 0 15,2-2 0-15,1-5 0 0,5 2 0 0,2-1 0 16,4 2 0-16,-2-10-305 0,2 1-260 0,-9-5-92 16,4-3-454-16,-5 1-1203 0,-1-6 531 0</inkml:trace>
  <inkml:trace contextRef="#ctx0" brushRef="#br0" timeOffset="16921.93">15240 3655 5816 0,'-18'-7'209'0,"1"0"-83"0,-2 0 64 0,10 5 55 16,-1-4 2-16,5 4-44 0,-3-2-60 0,4 2-53 16,0-1-55-16,4 3-79 0,0 0-97 0,-1-5-108 15,1 5-151-15,0 0-156 0,0-5-430 0,0 5-1068 16,-5-4 472-16</inkml:trace>
  <inkml:trace contextRef="#ctx0" brushRef="#br0" timeOffset="17082.22">14401 3693 6318 0,'-16'5'278'0,"3"-4"-87"0,3 2 3 0,3-1 19 0,1 0 11 15,2-1-18-15,4-1-33 0,0 0-33 0,23-1-29 16,-2 1-17-16,11-2-45 0,2 0-52 0,8 2-113 15,-2-2-135-15,15-2-155 0,0 0-195 0,1-3-535 16,0 2-1231-16,-2-1 545 0</inkml:trace>
  <inkml:trace contextRef="#ctx0" brushRef="#br0" timeOffset="17383.24">16312 3608 23 0,'1'-17'733'0,"2"5"-4"0,-2-1 1 15,0 4-9-15,-1 1-14 0,-2 4-37 0,3 0-53 16,-2-2-62-16,1 6-42 0,0 0 1 0,0 0-41 0,-4 21-23 16,0-3-31-16,-1 8-82 0,4 2-337 0,-4 4 0 15,1 14 0-15,0-11 0 0,3 15 0 16,-2-5 0-16,8-8 0 0,-6-2 0 0,3-1 0 0,4 13 0 15,-2-15 0-15,4-2 0 0,3-3 0 0,-1-1 0 16,3-6 0-16,-2-4 0 0,1-3 0 0,2-1 0 16,2-6 0-16,3 0 0 0,-1-5 0 0,0-4 0 15,1-2 0-15,1-1 0 0,0-12 0 16,0 0 0-16,-7-6-487 0,0-3-797 0,-1-4-1391 16,-6-1 615-16</inkml:trace>
  <inkml:trace contextRef="#ctx0" brushRef="#br0" timeOffset="17532.82">16362 3793 4104 0,'-12'0'490'0,"1"0"-177"0,3 0-37 0,2 1 23 16,-2 1-20-16,4-2-32 0,4 0-27 0,0 0-23 0,0 0-33 15,0 0 1-15,10 9-24 0,8-7-17 0,12 0-42 16,-3-4-59-16,-1 4-81 0,4-4-110 0,-1 0-136 16,-2-2-153-16,-4-2-567 0,4-3-1107 0,0 1 490 15</inkml:trace>
  <inkml:trace contextRef="#ctx0" brushRef="#br0" timeOffset="17699.34">16796 3767 113 0,'0'0'662'0,"0"0"13"0,0 0 29 16,0 0-37-16,0 0-52 0,0 0-70 16,0 0-46-16,0 0-53 0,0 0-38 0,14 2-41 0,4 2-58 15,9-4-91-15,-4 2-87 0,-1 0-111 0,-3-1-115 16,4-3-130-16,-1 3-139 0,-4-3-139 0,0 2-363 15,-8 1-937-15,-1 0 414 0</inkml:trace>
  <inkml:trace contextRef="#ctx0" brushRef="#br0" timeOffset="17834.68">16887 3925 3764 0,'-9'7'445'0,"0"2"-110"0,-1-4 8 16,1 2 1-16,1-3-36 0,3 1-39 0,3 0-26 15,2 0-35-15,0-5-35 0,7 6-32 16,4-4 5-16,10-1-20 0,6 3-32 0,1-5-65 0,3 1-79 15,-2-5-87-15,2 1-110 0,-2 1-101 0,-3-5-120 16,2 0-485-16,0-5-1033 0,-2 4 456 0</inkml:trace>
  <inkml:trace contextRef="#ctx0" brushRef="#br0" timeOffset="18218.98">17461 3822 495 0,'0'0'585'16,"0"0"18"-16,0 0 6 0,0 0 2 0,2-6-8 16,-2 6-10-16,2-4-19 0,-2 4-24 0,0 0-25 0,2-1-39 15,-2 1-35-15,0 0-44 0,0 0-44 0,0 0-34 16,0 0-2-16,0 0-247 0,-5 12-80 0,1-5 0 16,0 1 0-16,-1 4 0 0,-1 4 0 0,1 1 0 15,4-1 0-15,-3-2 0 0,2-2 0 0,4 5 0 16,0 0 0-16,1-4 0 0,3 1 0 0,3-3 0 15,-1-3 0-15,2 2 0 0,1-3 0 0,1 2 0 16,1-6 0-16,1 0 0 0,-1-3 0 0,-2 0 0 16,2-2 0-16,-4 0 0 0,1-1 0 15,2-6 0-15,-6 2 0 0,2-4 0 0,-3-1 0 0,0 1 0 16,-4-1 0-16,2-4 0 0,-3 0 0 0,-3-2 0 16,2-9 0-16,-4 9 0 0,0 0 0 15,-3 0 0-15,-1 4 0 0,0 2 0 0,-1 4 0 0,0 0 0 16,-2 5 0-16,-2 3 0 0,0 2 0 0,0 3 0 15,-1 1 0-15,-1 1 0 0,4 5 0 0,0 2 0 16,-2 0-1366-16,9 0-1478 0,0 3 654 0</inkml:trace>
  <inkml:trace contextRef="#ctx0" brushRef="#br0" timeOffset="19115.98">17805 4164 5465 0,'6'0'476'0,"0"0"-79"0,-6 0-47 0,8 0-20 16,-2 0 5-16,-6 0-4 0,8 0-32 0,-8 0-91 15,0 0-208-15,7 1 0 0,-5 1 0 0,1 2 0 16,-1 0 0-16,-1-1 0 0,1 1 0 0,0 1 0 16,-2 1 0-16,2 0 0 0,-1-2 0 0,0 2 0 15,-1 1 0-15,0 0 0 0,-1-2 0 0,0 3 0 16,-2 1 0-16,-2 0 0 0,1-1 0 0,-2 2 0 15,-5 0 0-15,5 3 0 0,-5-2 0 0,-1 0 0 16,3-2 0-16,-1-1 0 0,1 3 0 0,1-5 0 16,3 3 0-16,-4-5 0 0,4 2 0 0,1-2 0 15,0 0 0-15,2-2 0 0,-2 2 0 0,4-4 0 16,-4 2 0-16,4-2 0 0,0 0 0 0,0 0 0 16,-4 2 0-16,4-2 0 0,0 0 0 0,0 0 0 15,0 0 0-15,0 0 0 0,0 0 0 0,5-17 0 16,-2 15 0-16,-2 0 0 0,3-1 0 0,0-1 0 15,0 0 0-15,-3-1 0 0,1 3 0 0,1-1 0 16,2-1 0-16,-1-2 0 0,1 4 0 0,-2 0 0 16,2-3 0-16,-4 2 0 0,3-3 0 0,4 2 0 15,-6-1 0-15,2-1 0 0,3-4 0 0,-1 2 0 0,-2-2 0 16,3 1 0-16,1-4 0 0,0-3 0 16,0-2 0-16,2 1 0 0,-1-5 0 0,0-4 0 15,1 1 0-15,0 2 0 0,0-2 0 0,-3 7 0 0,0 1 0 16,2 1 0-16,-5 0 0 0,1 4 0 0,-1 1 0 15,1 1 0-15,-4 3 0 0,3 1 0 16,-3 1 0-16,2 1 0 0,-3-1 0 0,0 0 0 16,1 2 0-16,-1 3 0 0,-1-4 0 0,1 4 0 0,0 0 0 15,0 0 0-15,0 0 0 0,-13 12 0 0,8-6 0 16,0 4 0-16,-3 1 0 0,3 4 0 0,-4 1 0 16,4-1 0-16,0 3 0 0,0 0 0 15,2-1 0-15,2 1 0 0,-1-2 0 0,3 2 0 0,1-2 0 16,4 0 0-16,-1-6 0 0,2 4 0 0,6-2 0 15,1 0 0-15,0-4 0 0,4-1 0 0,-4-3 0 16,4-1 0-16,1-1 0 0,4-3 0 16,-3 0 0-16,1-6 0 0,-1 0 0 0,9-6 0 0,-5-1 0 15,-1-1 0-15,1-6 0 0,2 1 0 0,-4-4 0 16,-2 0 0-16,0-1 0 0,-3 1 0 0,-2 0 0 16,0 4 0-16,-7 2 0 0,-3 6 0 0,-1 1 0 15,0 0 0-15,-4 2 0 0,0 1 0 0,0 2 0 16,-4 1 0-16,2-1 0 0,-3 4 0 0,5 2 0 15,-12 2 0-15,2 2 0 0,3 0 0 0,-1 3 0 16,1 3 0-16,1 0 0 0,-1 1 0 0,4 4 0 16,1-2 0-16,2 2 0 0,2 1 0 0,3 0 0 15,4-1 0-15,0 1 0 0,2-3 0 0,3 3 0 16,0-2 0-16,0 1 0 0,2-3 0 0,0 1 0 16,-2-1 0-16,-1-1 0 0,-1 3 0 0,-5-7 0 15,2 4 0-15,-5-3 0 0,3 2 0 0,-5-2 0 16,-2 1 0-16,0-2 0 0,-1 0 0 0,0-1 0 15,-6 0 0-15,3-3 0 0,-5 4 0 0,2-3 0 16,-4 1 0-16,1-1 0 0,0-4 0 0,-2 1 0 16,-2-2 0-16,2-3 0 0,-8-1-186 0,-5-7-1149 15,3-2-1445-15,-1-3 640 0</inkml:trace>
  <inkml:trace contextRef="#ctx0" brushRef="#br0" timeOffset="19299.32">18192 3684 5989 0,'-12'-15'388'0,"3"-2"-67"0,6 7 79 15,-3 0-27-15,3-1-50 0,-2 3-61 0,2 2-127 16,3 0-135-16,0 1 0 0,1 1 0 0,4 1 0 0,0 1 0 16,7 0 0-16,-2 2-71 0,4 3-433 0,-5-2-225 15,5 1-420-15,-5-1-1243 0,0 2 551 16</inkml:trace>
  <inkml:trace contextRef="#ctx0" brushRef="#br0" timeOffset="19719.05">19075 3850 33 0,'10'-4'618'0,"-3"1"13"15,-2-2 12-15,0 2 8 0,-4 0-6 0,2 0-34 0,-3 3-42 16,0 0-42-16,0 0-52 0,0 0-10 0,0 0-7 16,-9 16-33-16,1-7-36 0,-10 14-28 0,4 0-32 15,0 2-34-15,1 4-229 0,-2-2-66 16,5 5 0-16,1-1 0 0,4 0 0 0,3 0 0 0,0-3 0 15,6 0 0-15,3-5 0 0,4 1 0 0,2-8 0 16,6 3 0-16,1-9 0 0,-1-2 0 0,4 0 0 16,0-4 0-16,0-4 0 0,-2-2 0 15,7-7 0-15,-10 1 0 0,7-5 0 0,-3-4 0 0,-3-5 0 16,0 2 0-16,-5-5 0 0,0-3 0 0,-3-2 0 16,-5 0 0-16,0-3 0 0,-1 0 0 0,-5 0 0 15,-6 3 0-15,1 1 0 0,-3 1 0 0,-3 4 0 16,-2 10 0-16,-1 0 0 0,-4 5 0 0,-5 2 0 15,-6 5 0-15,-1 5 0 0,-3 5 0 0,-1 1-1366 16,-1 4-1478-16,3 5 654 0</inkml:trace>
  <inkml:trace contextRef="#ctx0" brushRef="#br0" timeOffset="21300.12">7192 4292 25 0,'-14'0'518'0,"8"0"-23"16,-1 0-2-16,0-1-8 0,7 1 18 0,-12 0-27 16,12 0-20-16,-6-1-19 0,6 1-34 0,0 0-17 15,0 0-15-15,15-5-25 0,4 4-17 0,3-2-19 16,11 4-8-16,7-3-19 0,12-1-9 0,40 0-15 15,-25 1-16-15,31 0-26 0,9-2-17 0,2-5-20 16,6 1-12-16,-5 0-136 0,11 2-32 0,3-3 0 16,-5 2 0-16,-1-1 0 0,-8-2 0 0,-6 4 0 15,-8-1 0-15,-33 1 0 0,5-2 0 0,-7 1 0 16,-6 3 0-16,-22-3 0 0,-2 0 0 0,-9 4 0 16,-3-2-15-16,-12 3-236 0,-3-2-55 0,-2 0-74 15,-2 4-76-15,-20-4-74 0,-1 1-513 0,-15 2-1129 16,-1 1 500-16</inkml:trace>
  <inkml:trace contextRef="#ctx0" brushRef="#br0" timeOffset="21532.62">7844 4369 5197 0,'-54'12'380'0,"22"-4"-160"0,4-2-56 16,7-1 31-16,1-3 42 0,6 1 9 0,7-1-11 15,0 0-7-15,6-2-23 0,1 0 6 0,0 0 0 16,20-11-9-16,9 5-10 0,22-2-124 0,6-6-68 15,32-1 0-15,2 4 0 0,-1-1 0 0,2-2 0 16,0 5 0-16,0 0 0 0,6 1 0 0,-1 2 0 16,-32 1 0-16,29-1 0 0,-30 3 0 0,-6-3 0 15,4 3 0-15,-9-1 0 0,-18 2 0 0,-4 0 0 16,-2 0 0-16,-14 3 0 0,-1-2 0 0,-2 1-100 16,-3-1-305-16,-3-1-87 0,-6 2-94 0,4-1-516 0,-4 1-1193 15,0 0 528-15</inkml:trace>
  <inkml:trace contextRef="#ctx0" brushRef="#br0" timeOffset="24415.92">20241 3888 3835 0,'-2'-17'177'0,"1"6"20"0,1-2 25 16,1 3 24-16,-1 3 24 0,0 0-6 0,-1 1-20 15,1 1-31-15,0 0-21 0,-1 2-33 0,1 3 4 16,0 0 22-16,0 0 4 0,10 8 1 0,-3 0 8 16,-3 9-8-16,0-1-6 0,1 2 4 0,-1 2-13 15,0 9-8-15,-1-4-10 0,0 2-13 0,-3-1-102 16,0 3-42-16,0-4 0 0,3 3 0 0,-2-4 0 0,3-4 0 15,-1-3 0-15,3-1 0 0,1-1 0 0,1-4 0 16,1-1 0-16,0-3 0 0,4 0 0 16,-3-3 0-16,9-3 0 0,-6 0 0 0,6-5 0 15,-2-2 0-15,3 1 0 0,-2-5 0 0,2 0 0 0,2-5 0 16,-1-3 0-16,-6 2 0 0,-1-6 0 0,0 1 0 16,-1-2 0-16,1-3 0 0,-6 2 0 0,-3-3 0 15,0 11 0-15,-5-2 0 0,0 5 0 16,0 2 0-16,0 4 0 0,-1 2 0 0,0-2 0 0,-3 6 0 15,-3 1 0-15,7 0 0 0,-15 9 0 0,7-1 0 16,-2 5 0-16,0 3 0 0,4 0 0 0,3 1 0 16,-1 0 0-16,2 1 0 0,4 1 0 0,3 0 0 15,3-1 0-15,7 4 0 0,4-4 0 0,-2-5 0 16,1-1 0-16,5 2 0 0,8-7 0 0,1-3 0 16,-3-2 0-16,-1-5 0 0,-7 0-271 0,0-4-427 15,-4-4-506-15,-4-1-1304 0,-4-4 577 0</inkml:trace>
  <inkml:trace contextRef="#ctx0" brushRef="#br0" timeOffset="24716.82">20405 3614 377 0,'-6'-1'550'15,"6"1"-16"-15,-9 0-14 0,9 0 2 0,-8 2-23 16,8-2-38-16,-5 5-34 0,1-1-50 0,1 2-27 15,0-2-40-15,-1 1-25 0,4 2-26 0,0-2-25 16,-4 0-27-16,3 0-21 0,1-2-13 0,1 2-16 16,2-1-15-16,-2 0-19 0,2-2-11 0,-3-2-26 15,10 2 6-15,-10-2-8 0,9-3-14 0,-4 2-2 16,0-3-14-16,4-2 2 0,-5 1-6 0,0-2 0 16,0 1 7-16,-2-1-1 0,-1-1 13 0,1 1-2 15,-4 1-6-15,2 0-12 0,-2 0 1 0,1 3-13 16,-3 2-9-16,4 1-35 0,-13 0-42 0,9 4-58 15,-2 2-67-15,-1 4-78 0,5 1-108 0,-1-1-124 0,6 5-145 16,2 1-343-16,0-6-1052 0,4 6 466 0</inkml:trace>
  <inkml:trace contextRef="#ctx0" brushRef="#br0" timeOffset="25299.19">21411 3767 5652 0,'5'-8'601'0,"2"0"-221"0,-4-1-25 0,0 1 42 16,-2 6 7-16,-1-3-34 0,3 1-338 0,-3 4-32 0,0 0 0 15,0 0 0-15,0 0 0 0,-12 18 0 0,7-6 0 16,0 5 0-16,5 8 0 0,0 2 0 0,-2 1 0 16,0 3 0-16,2-2 0 0,2 2 0 0,2-2 0 15,-2-3 0-15,3 2 0 0,-4-8 0 0,3-1 0 16,0-2 0-16,-3-5 0 0,3 0 0 0,-4-2 0 15,0-2 0-15,1-2 0 0,-1 0 0 0,3-2 0 16,-3-4 0-16,0 2 0 0,0-2 0 0,0 0 0 16,0-16 0-16,0 5 0 0,-3-6 0 0,3-2 0 15,0-8 0-15,0-6 0 0,0 0 0 0,4-3 0 16,0-13 0-16,5-1 0 0,-5 17 0 0,6-12 0 16,-2 14 0-16,-2 1 0 0,3 1 0 0,0 4 0 15,0 7 0-15,1 1 0 0,0 2 0 0,2 1 0 16,-2 6 0-16,2 2 0 0,4 0 0 0,2 4 0 15,1 2 0-15,3 3 0 0,-3 3 0 0,8 5 0 16,-4 2 0-16,3 3 0 0,-6 2 0 0,-1 0 0 16,-1 1 0-16,-8-1 0 0,3 5 0 0,-9-5 0 15,-1 1 0-15,0-1 0 0,-9 0 0 0,-3 5 0 16,-1-6 0-16,-9 2 0 0,-6-2 0 0,-1 1 0 16,-5-4 0-16,-1-1 0 0,-2 1 0 0,3-3 0 15,0-1 0-15,2 2 0 0,8-5 0 0,2 1 0 16,5-2 0-16,1-2 0 0,4 1 0 0,4-1 0 0,1 1 0 15,4 0 0-15,3 0 0 0,-1 4 0 16,6-3 0-16,9 7 0 0,-2-4 0 0,12 5 0 16,-10-4 0-16,8 4 0 0,1-2 0 0,-3 1 0 15,-3-2 0-15,-5 0 0 0,6-1 0 0,-7-1 0 16,1 1 0-16,-3-2 0 0,-2-1 0 0,0 3 0 0,-1-3 0 16,-1 0 0-16,-2-1 0 0,3 1 0 0,-4-1 0 15,0-1 0-15,1 2-577 0,-3-1-692 16,4-1-1375-16,-2 0 608 0</inkml:trace>
  <inkml:trace contextRef="#ctx0" brushRef="#br0" timeOffset="25582.64">22027 4237 58 0,'3'-6'532'0,"-1"0"2"16,-2 1 28-16,-1-1 22 0,-3 1-12 0,0-2-5 16,-1 5-34-16,-1-2-28 0,-2 3-37 0,1 1-33 15,7 0-28-15,-13 4-32 0,5 0-22 0,-1 4-36 16,1-1-27-16,3 2-27 0,3 1-27 0,-1 1-25 15,3-2-26-15,1 1-12 0,1 0-142 0,3-2-31 16,-1 0 0-16,5-2 0 0,1 1 0 0,-1-3 0 16,1 0 0-16,3-4 0 0,-2 1 0 0,3-2 0 15,-1-2 0-15,-4 0 0 0,3 0 0 0,-1-4 0 16,-2-1 0-16,1-2 0 0,-5 0 0 16,3-1 0-16,-3-5 0 0,-2 4 0 0,-2-2 0 0,-1 0 0 15,-4 6 0-15,2-3 0 0,-2 7 0 0,-5-6 0 16,-4 4 0-16,0 1 0 0,2 4 0 0,-2-1 0 15,-4 2 0-15,3 0 0 0,3 3 0 0,2 1-682 16,3-3-570-16,-1 0-1356 0,3 2 600 0</inkml:trace>
  <inkml:trace contextRef="#ctx0" brushRef="#br0" timeOffset="25816.15">22413 3950 5276 0,'-9'-14'574'0,"4"4"-153"16,-3 0 20-16,5 0 5 0,0 2-33 0,0 0-72 15,3 1-64-15,2 1-275 0,2-4-2 0,3 5 0 16,5-2 0-16,-1 1 0 0,8 3 0 0,1 0 0 16,8 0 0-16,-1 1 0 0,2 1 0 0,-9 2 0 15,0 1 0-15,3-1-176 0,-7 3-302 0,-2 0-71 16,-2 0-81-16,-5 0-430 0,-2 3-1148 0,-1-4 508 15</inkml:trace>
  <inkml:trace contextRef="#ctx0" brushRef="#br0" timeOffset="25950.1">22558 3989 236 0,'-16'14'256'0,"3"-2"40"15,2 1 28-15,2-6 46 0,1 2 30 0,2-2 37 0,0 1 28 16,0-1 7-16,5-3 12 0,1 0 2 16,1 0-19-16,3 0-20 0,1 1-33 0,8-3-33 15,5 1-40-15,0-3-33 0,5 1-32 0,-3-2-41 16,9-2-67-16,-1-1-88 0,2-1-114 0,-3 0-131 0,-8-1-153 15,-1 0-161-15,-3-4-580 0,2 3-1145 0,0-4 507 16</inkml:trace>
  <inkml:trace contextRef="#ctx0" brushRef="#br0" timeOffset="26382.91">23230 3750 84 0,'11'-16'525'0,"-2"5"8"0,-2 2 0 0,-1-2 8 15,0 3-10-15,-1-1 3 0,-1 2 0 0,-1 1-11 0,-2 0-15 16,2 1-29-16,-3 0-23 0,0 5-27 16,-3-6-28-16,3 6-19 0,-10-2-21 0,1 3-21 0,-3 1-23 15,1 3-137-15,-4 2-180 0,-1 6 0 0,-3-2 0 16,-4 7 0-16,3 4 0 0,3 1 0 0,-1 0 0 15,7 2 0-15,-1 3 0 0,1-1 0 16,4 1 0-16,1 0 0 0,7-1 0 0,-1 0 0 16,3 1 0-16,5-3 0 0,0-1 0 0,1-6 0 0,4-2 0 15,1-2 0-15,4 0 0 0,-3-5 0 16,3 0 0-16,3-5 0 0,-1-1 0 0,1-1 0 0,0-3 0 16,1-3 0-16,-3 1 0 0,8-8 0 0,-8 0 0 15,0 0 0-15,-1-4 0 0,4-7 0 0,-4 2 0 16,-3-4 0-16,-2 1 0 0,0-3 0 0,-4-2 0 15,-3 0 0-15,-1 3 0 0,-3-4 0 0,-4 12 0 16,-1-8 0-16,-4 7 0 0,-3 4 0 0,-3-2 0 16,-2 3 0-16,-11 1 0 0,-1 3 0 0,-1 0 0 15,-2 6 0-15,0 3 0 0,0 2 0 0,0 6-1366 16,2 1-1478-16,10-1 654 0</inkml:trace>
  <inkml:trace contextRef="#ctx0" brushRef="#br0" timeOffset="27732.62">24103 4100 4982 0,'1'4'632'0,"0"-1"-138"16,-1-3-236-16,0 5-57 0,0-1 66 0,0 1 21 15,0 2 15-15,0 2-3 0,-1 0-26 0,-2 2-82 16,0-1-192-16,-1 4 0 0,0 3 0 0,-1-3 0 15,-3 1 0-15,-2 0 0 0,-4 6 0 0,1-5 0 16,-13 4 0-16,2-2 0 0,-6 1-116 0,1 6-1231 16,-1-6-1457-16,-2-4 645 0</inkml:trace>
  <inkml:trace contextRef="#ctx0" brushRef="#br0" timeOffset="36950.14">24836 3793 53 0,'-13'-22'509'0,"4"7"24"15,-2-1 19-15,2 0 12 0,-1 4-25 0,-2-5-16 16,5 7-3-16,0 2-5 0,1 0-17 0,2 3-36 16,-1 1-47-16,1 0-45 0,2 1-39 0,2 3-22 15,-8 8-14-15,5-2-16 0,-3 12-30 0,-2 1-18 16,6 7-24-16,-5 1-18 0,2 3-141 0,4-3-48 16,-3 4 0-16,1-5 0 0,2 1 0 0,0-2 0 15,1-9 0-15,0 0 0 0,0-4 0 0,0 0 0 16,0-2 0-16,-3-3 0 0,6-1 0 0,-2-1 0 15,-1 1 0-15,0-5 0 0,0-1 0 0,0 0 0 16,14-2 0-16,-7-3 0 0,0 0 0 0,2-1 0 16,2-4 0-16,-1 1 0 0,3-5 0 0,-1 3 0 15,4-3 0-15,-5 1 0 0,-1 1 0 16,-2 4 0-16,0 1 0 0,-3 1 0 0,-1 4 0 0,1-3 0 16,0 5 0-16,-5 0 0 0,10 7 0 0,-3 0 0 15,-2 1 0-15,2 2 0 0,-2 0 0 0,3 6 0 0,1-2 0 16,1 3 0-16,-2-2 0 0,-2-2 0 15,1-1 0-15,0-4 0 0,1 1 0 0,-3-3 0 16,3-1 0-16,-3-2 0 0,1-2 0 0,2-1 0 0,-8 0 0 16,13-6 0-16,-4-2 0 0,-3-2 0 0,0 1 0 15,0-8 0-15,-1 1 0 0,1-2 0 0,0-7 0 16,2 1 0-16,-3-1 0 0,-1 0 0 16,1-2 0-16,-1 8 0 0,-2 3 0 0,1 4 0 15,-2 6 0-15,-1-4 0 0,2 4 0 0,0 3 0 0,-2-1 0 16,0 4 0-16,0 0 0 0,7 10 0 0,-3-5 0 15,1 1 0-15,2 4 0 0,2-2 0 0,4-1 0 16,2 3 0-16,2-3 0 0,2-1 0 16,0 0 0-16,-1-3 0 0,3 0 0 0,7-4 0 0,-8-2 0 15,-1-2 0-15,0 1 0 0,2-2 0 0,-3-2 0 16,-3 0 0-16,2-4 0 0,-3 0 0 0,-1 0 0 16,-7 1 0-16,2-5 0 0,-1 1 0 0,0 0 0 15,-5-3 0-15,2 2 0 0,-4 4 0 0,-1 4 0 16,0 0 0-16,-3 2 0 0,-1 4 0 0,-4 1 0 15,0 4 0-15,-7 2 0 0,0 6 0 0,-6 9 0 16,8 5 0-16,-8 0 0 0,8 1 0 0,-4 0 0 16,7 2 0-16,-1-3 0 0,6 2 0 0,7-2 0 15,-1-7 0-15,5-1 0 0,5-1 0 0,3 0 0 16,3-1 0-16,8-3 0 0,7 1 0 0,-2-9 0 16,9 1 0-16,-2-2 0 0,-3-2 0 0,3-5 0 15,0 0 0-15,-3-1 0 0,-1-8 0 0,-4 2 0 16,-1-3 0-16,0-5-105 0,-3-1-312 0,-2-2-72 15,-7-3-70-15,2-1-79 0,-3 1-360 0,-4 3-1080 16,-1 4 478-16</inkml:trace>
  <inkml:trace contextRef="#ctx0" brushRef="#br0" timeOffset="37949.28">26450 3849 456 0,'17'-11'497'0,"-2"0"-17"0,-2-4-20 0,-2-2-11 16,2-7-18-16,-5 1-23 0,-4 5-15 15,0 1-16-15,-2 0-4 0,-3 5-42 0,-2-1-23 0,-4 4-33 16,-2 2-23-16,-8 1-29 0,-2 2-18 0,1 3-18 16,-4 2-39-16,-8 6 4 0,3 4-17 0,3 4-9 15,1 2-18-15,1 2 2 0,9-2-20 0,3 0-14 16,0-1 0-16,3 1-14 0,2 0-6 0,4-5 5 15,2-2-1-15,6 2-25 0,-2-3 21 0,5-3 7 16,0 0-3-16,9 0 0 0,1-2 16 0,1-3-6 16,0-2 10-16,-1-2 11 0,-1-4 0 0,-1 3 13 15,-1-4-64-15,2-1-40 0,-4 1 0 0,2 0 0 16,-7-1 0-16,2 0 0 0,-2 2 0 0,-1-1 0 16,-3 3 0-16,-1 1 0 0,0 0 0 0,-1 2 0 15,-3 0 0-15,-1 2 0 0,0 0 0 0,4 16 0 16,-4-5 0-16,-4 6 0 0,2 1 0 0,-2 8 0 15,4 3 0-15,-2 1 0 0,-2 1 0 0,4 3 0 16,0 2 0-16,1 1 0 0,-1-4 0 0,8 13 0 16,-7-12 0-16,0-3 0 0,0 1 0 0,1 0 0 15,0-3 0-15,0-2 0 0,-2 2 0 0,-2-5 0 16,-2-5 0-16,1-3 0 0,-4-1 0 0,4-4 0 16,-4-1 0-16,-1-3 0 0,-1 0 0 0,-2-2 0 15,-1-2 0-15,-2-3 0 0,-2 0 0 0,2-4 0 16,-2-5 0-16,6 2 0 0,-4-5 0 0,1-2 0 15,8-6 0-15,-2-5 0 0,5-6 0 0,10-2 0 16,2-2 0-16,4-11 0 0,9 2 0 0,4 3 0 16,-8 11 0-16,16-7 0 0,-15 6 0 0,4 4 0 15,3 1 0-15,-3 1 0 0,3 4 0 0,-2-1 0 16,-2 1 0-16,-2 2 0 0,-5 4 0 0,0 2 0 16,-2 3 0-16,0-1 0 0,-5 2 0 0,2 2 0 15,-4 0 0-15,2-2 0 0,-4 1 0 0,1 3 0 16,-3-1 0-16,2 2 0 0,-3 1 0 0,0-1 0 15,-2 4 0-15,0-6 0 0,0 2 0 0,0 4 0 16,-4-2 0-16,4 2 0 0,-15 9 0 0,7-2 0 16,-2 1 0-16,-1 3 0 0,0 1 0 0,1 3 0 0,0 1 0 15,4 0 0-15,2 2 0 0,4-3 0 16,1 5 0-16,3-5 0 0,5 0 0 0,5 0 0 16,1-3 0-16,12 3 0 0,1-6 0 0,3-4 0 15,1-5 0-15,-3 0 0 0,3-2 0 0,-1-6 0 0,3 1 0 16,-2-4 0-16,-6-2 0 0,1-3 0 0,-2-2 0 15,2-6 0-15,-8 2 0 0,0-3 0 16,-1-4 0-16,-2 1 0 0,-3-2 0 0,-3-1 0 16,-3 0 0-16,-3 3 0 0,0 2 0 0,-3 7 0 15,2 2 0-15,-6 3 0 0,3 4 0 0,0 1 0 0,0 3 0 16,-5 3 0-16,1 3 0 0,4 0 0 0,-15 13 0 16,7 1 0-16,3 4 0 0,-6 6 0 0,1 3 0 15,-1 1 0-15,7 8 0 0,-3-3 0 16,0-2 0-16,6 0 0 0,0 2 0 0,0-3 0 0,1-5 0 15,0-5 0-15,2-2 0 0,2-3 0 0,0-3 0 16,-1-3 0-16,-1-1 0 0,0-5 0 16,1 0 0-16,0-3 0 0,-3 0 0 0,11-9 0 0,-5 1 0 15,1-3 0-15,-1-1 0 0,1-4 0 16,5 0 0-16,-3-11 0 0,3-2 0 0,-1 3 0 0,1-1 0 16,-2 0 0-16,7 2 0 0,-3 2 0 0,-2 6 0 15,-1 1 0-15,0 5 0 0,1 3 0 16,-1 0 0-16,6 2 0 0,1 1 0 0,-4 4 0 0,-1 0 0 15,3 2 0-15,-6 5-1366 0,11-2-1478 0,-6 3 654 16</inkml:trace>
  <inkml:trace contextRef="#ctx0" brushRef="#br0" timeOffset="38432.41">28144 3703 3458 0,'-2'-6'190'0,"2"0"16"0,0-1 30 0,0 0 21 15,2-4-8-15,2 1 38 0,-1-1-21 0,5-3-28 16,2-2-25-16,2 0-5 0,3-6-8 0,3 1-2 16,1 0-28-16,0-1-15 0,0-3-8 0,1 0-8 15,-4-3-2-15,3-1 11 0,-2 0-14 0,-3-4-13 16,-4 3 4-16,-4 1 2 0,-4 7 7 0,-2 3-7 16,1 7-7-16,-2 1-10 0,-1 1-19 0,-1 6-91 15,-5 4 0-15,-1 6 0 0,-5 7 0 0,1 13 0 0,-2 3 0 16,1 21 0-16,3 0 0 0,0 7 0 15,5 1 0-15,-4 30 0 0,3-5 0 0,4-23 0 16,1 22 0-16,0-23 0 0,-2 28 0 0,1-28 0 16,2 23 0-16,0-28 0 0,-2 4 0 0,1-4 0 15,0 0 0-15,4-2 0 0,-2 0 0 0,-2-7 0 16,4-9 0-16,0-5 0 0,-1 1 0 0,1-7 0 16,-2-7 0-16,0-6 0 0,0-3 0 0,1-6-163 15,-1-3-338-15,0 0-74 0,0 0-95 0,0 0-377 16,3-26-1135-16,-2 7 502 0</inkml:trace>
  <inkml:trace contextRef="#ctx0" brushRef="#br0" timeOffset="39515.65">28236 4164 3733 0,'-14'-16'323'0,"2"0"-63"16,-7-2 28-16,5 8 57 0,-3-2 34 0,5 0 6 16,-4-1-31-16,2-1-21 0,1 5-26 0,4-2-9 15,-1 4-8-15,4-4-11 0,2 1-23 0,3 1-24 16,3-2-103-16,2 0-129 0,1 1 0 0,4 1 0 15,6-3 0-15,0-3 0 0,4 6 0 0,5-9 0 16,-5 1 0-16,8 3 0 0,-1-1 0 0,-1 1 0 16,2 0 0-16,-3-2 0 0,3 1 0 0,-4 4 0 15,-4 3 0-15,-2 2 0 0,1 2 0 0,0 1 0 16,0 5 0-16,-3 2 0 0,1 4 0 0,-4 6 0 16,1 3 0-16,0 5 0 0,-1 2 0 0,-7 4 0 15,3-2 0-15,-3 2 0 0,-1-1 0 0,-4-1 0 16,3-2 0-16,-3-5 0 0,-2-1 0 0,2 0 0 0,-1-2 0 15,1-5 0-15,0-1 0 0,1-3 0 0,-2-2 0 16,1 0 0-16,0 0 0 0,0-3 0 16,6 0 0-16,-6-2 0 0,13-5 0 0,-4-1 0 15,5-6 0-15,3-1 0 0,-2 1 0 0,7-8 0 16,4-3 0-16,-2-1 0 0,0 2 0 0,-2-1 0 0,-2 3 0 16,-1 0 0-16,-4 7 0 0,-2 1 0 0,-5 4 0 15,1 0 0-15,-4 2 0 0,3 4 0 16,-6 2 0-16,-2 0 0 0,8 6 0 0,-5-2 0 15,-3 4 0-15,0 3 0 0,0 0 0 0,0 2 0 0,4 1 0 16,-3 3 0-16,-1-5 0 0,1 5 0 16,3 0 0-16,-2-6 0 0,2 0 0 0,4 2 0 15,0-4 0-15,-2-3 0 0,3 1 0 0,-1-1 0 0,1 0 0 16,1-3 0-16,-3-2 0 0,-1-1 0 16,1 0 0-16,0 0 0 0,5-2 0 0,-3-2 0 0,2-2 0 15,0-1 0-15,-1-2 0 0,-2 0 0 0,3-6 0 16,1 2 0-16,-3 0 0 0,1 0 0 15,-5-1 0-15,0 3 0 0,-1 0 0 0,-4 0 0 0,0 2 0 16,-2 2 0-16,-5 0 0 0,2 1 0 0,-5 3 0 16,-3 1 0-16,2 2 0 0,-6 0 0 0,-3 3 0 15,7-2 0-15,0 2 0 0,0 2 0 0,0 0 0 16,3 1 0-16,5-2 0 0,0-1 0 0,1 2 0 16,4-1 0-16,1 0 0 0,3-1 0 0,4-1 0 15,5 0 0-15,0-2 0 0,4-2 0 0,0 1 0 16,2-3 0-16,-5 0 0 0,4-4 0 0,0-1 0 15,-4-1 0-15,-1 2 0 0,2-2 0 0,-1-5 0 16,0 3 0-16,-2-2 0 0,-1 0 0 16,-2 6 0-16,-1-2 0 0,0 2 0 0,-2 0 0 0,0 2 0 15,-2 3 0-15,-1 0 0 0,3 5 0 0,-1 1 0 16,4 3 0-16,-2 3 0 0,0 1 0 0,-2 7 0 16,4-1 0-16,-1 4 0 0,2 4 0 15,4-1 0-15,-5 1 0 0,-2-6 0 0,-1-1 0 0,4 1 0 16,-3 0 0-16,-1-2 0 0,-2-5 0 0,-3-1 0 15,3-1 0-15,0-3 0 0,-4-1 0 0,2 0 0 16,0-3 0-16,-2-2 0 0,0 0 0 0,0 0 0 16,0 0 0-16,3-10 0 0,-1 2 0 0,-1-1 0 15,2-3 0-15,0-5 0 0,5-1 0 0,0 1 0 16,3-4 0-16,2-3 0 0,-4 7 0 0,-1 1 0 16,-1 1 0-16,2 2 0 0,-2 3 0 0,0 2 0 15,-2 0 0-15,1 2 0 0,1 3 0 0,-2 1 0 16,3 2 0-16,-3 0 0 0,3 2 0 0,2 2 0 0,-4 6 0 15,-2-5 0-15,1 5 0 0,-1 3 0 16,0-2 0-16,1 4 0 0,-1-3 0 0,-3 0 0 16,-1-1 0-16,0 0 0 0,3 0 0 0,-3-1 0 15,1-2 0-15,0-1 0 0,-1-4 0 0,2 2 0 16,-2 1 0-16,2-2 0 0,1-3 0 0,-3-1 0 16,0 0 0-16,18-6 0 0,-8 0 0 0,0 0 0 15,1-1 0-15,4-3 0 0,0 2 0 0,-5 0 0 16,0 4 0-16,3-2 0 0,-4 1 0 0,-4 1 0 15,8 1 0-15,-7 0 0 0,-2 2 0 0,4 0 0 16,-8 1 0-16,11 5 0 0,-4-1 0 0,-2 2 0 16,0-2 0-16,3 3 0 0,1 1 0 0,0-1 0 15,7 1 0-15,-4 2 0 0,2-3-199 0,-2 0-261 16,1-2-88-16,5 2-101 0,0-1-408 0,1-2-1143 16,2-2 506-16</inkml:trace>
  <inkml:trace contextRef="#ctx0" brushRef="#br0" timeOffset="39749.31">30410 3780 3607 0,'5'-25'382'0,"-3"7"-40"0,-2 3-20 0,-1 2-33 16,-4 3-16-16,1 6-23 0,-1-3-33 0,-1 5-15 16,-1 3-16-16,-3 4-23 0,2 0 9 0,-1 12-22 15,4 8-11-15,-4 2-14 0,4 0 2 0,4 4-27 16,-3 4-7-16,0-1-5 0,0-1-10 0,7 3-18 15,-2-1-3-15,-1 0-26 0,1-4-32 0,3-3-51 16,-4-3-36-16,4-6-52 0,-4-2-55 0,5-1-51 0,-1-3-75 16,-3-5-74-16,2 2-51 0,-2-8-99 15,0 0-293-15,-1-2-907 0,0 0 402 0</inkml:trace>
  <inkml:trace contextRef="#ctx0" brushRef="#br0" timeOffset="40165.87">30605 3603 3151 0,'-11'-25'328'0,"-5"-3"-31"0,-3 3 37 16,-3 0-31-16,-6 0-11 0,-2 3-22 0,-2 3-22 15,1 4-20-15,-2 3-19 0,-2 4-9 0,3 6-1 16,-1 3-7-16,-1 7-8 0,0 5-2 0,0 3-1 16,2 4-13-16,-4 10-2 0,0 5-9 0,8 5-6 15,6 2-11-15,1 4-10 0,5 3-5 0,4 2-10 16,8-1-12-16,1 2-4 0,3 3-60 0,8-4-39 15,3 1 0-15,5-3 0 0,-4-3 0 0,3-2 0 16,0-14 0-16,0-4 0 0,3 2 0 0,0-5 0 16,1-4 0-16,-5-6 0 0,9 1 0 0,3-4 0 15,-5-4 0-15,6-2 0 0,3-4 0 0,-10-4 0 16,10-2 0-16,-4-2 0 0,5-3 0 0,-1-2 0 16,0-4 0-16,0-2 0 0,-4-4 0 0,15-13 0 15,-5 1 0-15,-4-1 0 0,-2-2 0 0,-4-3 0 0,-8 10 0 16,-4 0 0-16,-1-3 0 0,-4 3 0 15,-3-2 0-15,-6 1 0 0,0 2 0 0,-7 0 0 16,-10 0 0-16,-2 2 0 0,-5 0 0 0,-11-5 0 16,4 9 0-16,3 5 0 0,-4-1 0 0,0 2 0 15,3 3 0-15,0 3 0 0,2 0 0 0,5 4 0 16,12 4 0-16,-2-1 0 0,2 1 0 0,5 2 0 16,1 2 0-16,4 0-60 0,0 0-520 0,22 6-76 15,5-3-494-15,3 0-1244 0,2 2 550 0</inkml:trace>
  <inkml:trace contextRef="#ctx0" brushRef="#br0" timeOffset="40315.91">31004 3787 326 0,'-8'11'529'0,"-1"-2"23"16,4 0 3-16,-3-1-26 0,3 0-42 0,-3 0-48 15,4-2-33-15,2 1-49 0,-2 0-50 0,-1-2-96 16,3 3-126-16,-1-1-153 0,-4 1-168 0,2-4-511 15,3 2-808-15,-2-3 357 0</inkml:trace>
  <inkml:trace contextRef="#ctx0" brushRef="#br0" timeOffset="47615.82">26223 1421 12 0,'-3'-2'458'0,"2"-3"12"0,-3 3-3 16,4-4-8-16,-4 2-25 0,3-1-16 0,-4 0-20 15,2 1-25-15,-2-1-11 0,-5-2-18 0,2-2-15 16,-1 1-21-16,-3-1-19 0,-4 2-25 0,-5-2-14 15,-6 3-15-15,-4 2-17 0,-1 0-18 0,-4 7-17 16,3 2-1-16,-1 5-33 0,0 1-12 0,0 4-9 16,1 5-25-16,3 2-1 0,6 4-13 0,1-1-19 15,6 3 8-15,-1-1-8 0,6-3-10 0,4 0 2 16,7-4-8-16,2-5-4 0,5 2 0 0,-1-6 4 16,6-3-20-16,9-2 0 0,-2-1 31 0,10-6 12 15,-1-9-5-15,4-3-72 0,-2-2 0 0,-2-3 0 16,4-2 0-16,-3-4 0 0,-3-4 0 0,7-10 0 15,-10 7 0-15,5-9 0 0,-9 9 0 0,5-11 0 16,-5-4 0-16,-2 2 0 0,-2-1 0 0,0-2 0 16,-3 2 0-16,-6 12 0 0,1 5 0 0,-5-1 0 15,3 12 0-15,-4 4 0 0,3 5 0 0,-1-1 0 16,-2 4 0-16,0 4 0 0,0 1 0 0,-5 15 0 16,5 3 0-16,0 9 0 0,-5 3 0 15,5 4 0-15,-4 2 0 0,4 1 0 0,-5-1 0 16,5 11 0-16,-2 0 0 0,0 3 0 0,-2-14 0 0,3 11 0 15,-1-15 0-15,0 1 0 0,-3-3 0 0,1-4 0 16,3-6 0-16,-3 5 0 0,0-5 0 0,1-3 0 16,-1-3 0-16,2 0-549 0,0-5-104 15,-4 0-513-15,3-6-1261 0,3-3 559 0</inkml:trace>
  <inkml:trace contextRef="#ctx0" brushRef="#br0" timeOffset="47949.83">26643 1177 351 0,'8'-25'516'0,"-3"0"19"16,-4 8 2-16,2-2-10 0,-2 3 2 0,-5 1-18 15,4 3-19-15,-5-1-42 0,2 3-44 0,-3 0-37 16,1 4-45-16,-4 2-26 0,-1 4-36 0,1 0-31 16,-4 4-16-16,-6 6-22 0,6-1-18 0,1 3-23 15,-3 1-15-15,3 3-21 0,2 0-7 0,2 1-14 16,-1-2-9-16,5 2-8 0,2-2 2 0,2 2-15 15,1-1-10-15,5 2-3 0,3-1-3 0,-1 0-1 16,3-3 1-16,2 4-26 0,4 0 1 16,-1-2 6-16,-4-3-8 0,4 2-22 0,-3 0 0 0,1 1 0 15,-5-1 0-15,0 3 0 0,0-4 0 0,-5-1-4 16,-3-1 8-16,-2 1-4 0,-3 0 0 0,-5 1 0 16,0-2 0-16,-6 1 0 0,-2-1 0 0,-8-1 0 15,3-4-6-15,-4-3-55 0,-3 0-32 0,-3-1-56 16,1 2-71-16,3-3-85 0,-2-5-82 0,1-2-110 15,0 0-123-15,-2-2-356 0,-2 0-1057 0,0 0 468 16</inkml:trace>
  <inkml:trace contextRef="#ctx0" brushRef="#br0" timeOffset="48134.13">25744 1760 59 0,'-2'9'517'0,"-2"-1"40"0,4-1 38 16,-1 0 19-16,2 0 29 0,5-3 9 0,1 4-18 15,7-2-34-15,9 2-48 0,11 1-54 0,3-5-46 16,14-1-40-16,1-2-45 0,2-1-47 0,-16-3-63 16,12-2-65-16,-10 1-75 0,11-5-100 0,-13 3-100 15,-5 2-127-15,-1-4-147 0,-10 5-147 0,-4-1-170 16,-7 2-365-16,-4 0-1123 0,-7 2 497 0</inkml:trace>
  <inkml:trace contextRef="#ctx0" brushRef="#br0" timeOffset="48582.6">26144 2129 423 0,'14'-12'472'0,"-2"-2"4"15,1 3-12-15,-4 1-4 0,-3 1-22 0,1-1-2 16,-6 3-27-16,3-1-17 0,-4 2-31 0,-4-2-11 16,0 2-15-16,-3 2-14 0,-5 1-14 0,-4 1-10 15,-4 3-12-15,-1 4-4 0,-6 1-15 16,3 2-14-16,-2 2-21 0,-1 2-12 0,0 1-11 0,7 6-14 16,-1-3-13-16,6-3-48 0,4 3-133 0,2-2 0 15,2 3 0-15,4-2 0 0,3 3 0 0,5 0 0 16,3-1 0-16,3 0 0 0,7 2 0 15,0-1 0-15,3 0 0 0,-4-4 0 0,5 1 0 0,-6-3 0 16,-2 0 0-16,2-1 0 0,-4 1 0 16,4-1 0-16,-7-3 0 0,-2 0 0 0,1-1 0 0,-2-2 0 15,-2 4 0-15,-1-4 0 0,-1 1 0 0,-2 3 0 16,0-2 0-16,-5-2 0 0,0 0 0 0,-6 1 0 16,-1-1 0-16,-2 0 0 0,-3 0 0 15,-2-2 0-15,-5-1 0 0,-2-2 0 0,3-1 0 16,-5-3 0-16,7-1 0 0,-5-4 0 0,8 1 0 15,-1-4 0-15,4-1-586 0,-3-8-682 0,10 5-1373 0,2-3 608 16</inkml:trace>
  <inkml:trace contextRef="#ctx0" brushRef="#br0" timeOffset="50018.06">26858 1638 25 0,'-6'4'636'0,"0"-3"24"0,6-1 7 16,-7 2 17-16,7-2-12 0,0 0-26 15,0 0-46-15,0 0-47 0,0 0-52 0,0 0-46 16,0 0-49-16,0 0-39 0,19-7-37 0,-5 5-36 15,3-1-30-15,3 1-29 0,-6 1-39 0,5-1-196 16,-2 1 0-16,2 0 0 0,-1-1 0 0,-4 1 0 16,-2-1-28-16,-2 2-195 0,-4-1-61 0,-1-1-56 15,3 2-45-15,-8 0-47 0,8 0-26 0,-8 0-32 16,0 0-28-16,0 0-322 0,-21 8-908 0,7-3 403 16</inkml:trace>
  <inkml:trace contextRef="#ctx0" brushRef="#br0" timeOffset="50152.37">26910 1684 1292 0,'-15'10'63'0,"-3"1"60"0,0 0 35 16,5-1 30-16,2-4 21 0,2 1 26 0,1-1 42 15,3-2 29-15,0 0 24 0,0-1 15 0,3 0 17 16,2-3 23-16,-2 4 13 0,2-4-10 0,7 5-22 16,0-4-27-16,0 1-35 0,4-3-31 0,3 0-26 15,3 0-31-15,3 1-62 0,1-2-71 0,7-1-71 16,-6 3-71-16,-1 0-104 0,6-7-126 0,-8 2-143 16,3 3-168-16,-3-5-319 0,-1 0-995 0,0-1 441 15</inkml:trace>
  <inkml:trace contextRef="#ctx0" brushRef="#br0" timeOffset="50366.33">27411 1576 279 0,'0'0'659'0,"0"0"-21"0,2-7-7 0,2 5-28 0,2 0-45 16,3 1-55-16,2-3-47 0,7 0-48 15,2 2-36-15,1 3-31 0,6-5-73 0,1 2-49 16,-1 0-80-16,-7 3-84 0,3-2-89 0,-4-1-122 16,2 1-111-16,-2-3-112 0,0 1-136 0,-1-5-282 15,0 5-862-15,-5-3 381 0</inkml:trace>
  <inkml:trace contextRef="#ctx0" brushRef="#br0" timeOffset="51050.9">28110 1260 358 0,'4'-11'598'16,"-2"0"22"-16,0 0 17 0,3 0 25 0,-5 5-4 15,2-2-13-15,0 2-28 0,2 3-41 0,-3-1-50 16,-1 0-46-16,0 4-51 0,3-4-30 0,-3 4 9 16,0 0-36-16,0 14-166 0,0-1-206 0,2-1 0 15,-2 7 0-15,-5 9 0 0,1 0 0 0,3 4 0 16,-3 3 0-16,-1-1 0 0,3 1 0 0,-4 0 0 15,5 13 0-15,-3-13 0 0,-1 0 0 0,1-2 0 16,2-4 0-16,-1 4 0 0,-1-3 0 0,1-4 0 16,3-6 0-16,-3-4 0 0,0 0 0 0,1-4 0 15,-1-1 0-15,-2-1 0 0,3-1 0 0,-1-4 0 16,2 0 0-16,1-5 0 0,-5 2 0 0,5-2 0 16,0 0 0-16,-8-17 0 0,5 6 0 0,1-1 0 15,2-8 0-15,-6-6 0 0,6-3 0 0,1-2 0 16,0-5 0-16,3-15-78 0,0-1-88 15,5 5 14-15,1-3 18 0,3 5 22 0,-4 10 27 0,7-11 30 16,-11 15 30-16,4 0 28 0,0-1 25 16,0 3 26-16,0 0 50 0,0 4 29 0,-1-3 14 15,-1 4 2-15,4 0 8 0,-5 5-125 0,1 1-32 0,0 0 0 16,2 1 0-16,0-1 0 0,1 2 0 0,-2 1 0 16,2 3 0-16,0 2 0 0,-1 2 0 0,0 3 0 15,-9 5 0-15,14-11 0 0,-9 8 0 16,2-1 0-16,-1 1 0 0,3 3 0 0,1 3 0 15,-2-1 0-15,1 3 0 0,-4 0 0 0,4 3 0 16,-6 1 0-16,-1 1 0 0,0 3 0 0,-4 3 0 16,0-5 0-16,0 7 0 0,-3-2 0 0,-5-1 0 15,1 1 0-15,-2-1 0 0,-1-2 0 0,3-1 0 16,3-1 0-16,-2-2 0 0,2 1 0 0,1-3 0 16,1 1 0-16,0-1 0 0,1-2 0 0,3 0 0 15,2 2 0-15,0-2 0 0,3 1 0 0,2-1 0 16,3 1 0-16,0-2 0 0,4 4 0 0,-2-5 0 15,-1 3 0-15,3 0 0 0,-3-2 0 0,1 2 0 16,-2-1 0-16,-3 0 0 0,2 1 0 0,-3 2 0 16,-1-1 0-16,-1-1 0 0,-4 1 0 0,-1 0 0 15,-3-2 0-15,-2 4 0 0,-2-2 0 0,-1-1 0 16,-1 0 0-16,-2 0 0 0,-2 2 0 0,-4-4 0 16,4 2 0-16,-5-2 0 0,0 0 0 0,1 4 0 15,-2-4-316-15,-2 0-128 0,0-2-137 0,2 1-561 16,-2 1-1237-16,0-2 547 0</inkml:trace>
  <inkml:trace contextRef="#ctx0" brushRef="#br0" timeOffset="51249.89">27655 1786 4516 0,'-3'10'385'0,"-1"-3"-149"0,1 1 52 16,2-3 56-16,1-1 26 0,4-1 11 0,2 2-17 15,3 1-49-15,10-1-53 0,2-2-28 0,7 2-23 16,0-4-19-16,3 0-99 0,-1-1-93 0,1 2 0 0,2-5 0 16,-1 2-10-16,-5 1-271 0,5 0-120 15,-13-2-183-15,-1-2-569 0,3 1-1249 0,-8 2 554 16</inkml:trace>
  <inkml:trace contextRef="#ctx0" brushRef="#br0" timeOffset="51732.25">27653 2309 4414 0,'-5'5'494'0,"0"-3"-194"0,-2 2 7 16,2-3 27-16,1 1 28 0,1 0 28 15,3-2-4-15,0 0-34 0,0 0-45 0,-8-1-19 16,8 1-31-16,0 0-257 0,0 0 0 0,20 2 0 15,-6-2 0-15,-3 2 0 0,3 1 0 0,2-1 0 16,2 7 0-16,0-1 0 0,1 2 0 0,4 4 0 0,-7-2 0 16,-2 0 0-16,4 6 0 0,-6-2 0 15,-1-2 0-15,-4 2 0 0,3-1 0 0,-5 2 0 16,1-1 0-16,-4 0 0 0,-1 0 0 0,-2-4 0 16,0 3 0-16,0-4 0 0,-5 0 0 0,4 1 0 15,-4-1 0-15,2 0 0 0,-3-3 0 0,2 2 0 16,-1-2 0-16,-3-2 0 0,5 0 0 0,0-1 0 15,-1-1 0-15,1-1 0 0,3 1 0 0,1-4 0 16,-5 3 0-16,2 0 0 0,3-3 0 0,0 0 0 16,0 0 0-16,0 0 0 0,0 0 0 0,0 0 0 15,8-12 0-15,-4 5 0 0,2-2 0 0,3 0 0 16,4-8 0-16,-4 0 0 0,6-6 0 0,-1 1 0 16,0-5 0-16,-1 2 0 0,1-5 0 0,4 1 0 15,-5 2 0-15,-2-8 0 0,2 2 0 0,-3 4 0 16,-2 1 0-16,0 1 0 0,-2-1 0 0,-3 2 0 0,2 2 0 15,-5 7 0-15,-3-2 0 0,1 3 0 0,-1 1 0 16,-3 1 0-16,2 4 0 0,-1 1 0 16,-2 0 0-16,1-1 0 0,2 4 0 0</inkml:trace>
  <inkml:trace contextRef="#ctx0" brushRef="#br0" timeOffset="52818.3">28477 1667 106 0,'0'0'341'0,"0"0"-2"16,5-4-2-16,-5 4-2 0,3-2 1 0,-3 2-2 15,4-2 0-15,-4 2-10 0,5-5-11 0,-2 3-6 16,-1-2-6-16,1 0-12 0,-3-2-7 0,2 2-15 15,1 0-12-15,-2-2-7 0,0 0-19 0,0 1-6 16,-2-3 4-16,0 1-17 0,0-1-14 0,-2 1-9 16,-1 0-7-16,1 1 1 0,-1 0-27 0,0 1-4 15,-1 1-10-15,-4 0-24 0,-3 1-6 0,2 1-12 16,-4 3 16-16,1 4-16 0,-5-2-16 0,3 7 4 16,-7-3 3-16,2 9-9 0,-3 1-11 0,6-4-9 15,-2 7 4-15,0-2-64 0,5 4 0 16,2-5 0-16,3 0 0 0,2-3 0 0,0 1 0 0,6-4 0 15,-3 5 0-15,4-4 0 0,3-3 0 0,-1 1 0 16,3-4 0-16,-1 0 0 0,4 0 0 16,0-4 0-16,4-1 0 0,-2-1 0 0,2 0 0 15,6-7 0-15,0 2 0 0,-3-4 0 0,2-4 0 0,3-4 0 16,-1-2 0-16,4 0 0 0,-5-4 0 16,1-2 0-16,1-2 0 0,0 1 0 0,0-5 0 0,2-12 0 15,-6 10 0-15,1 4 0 0,-4-3 0 0,0 1 0 16,-2 3 0-16,2 4 0 0,-6 7 0 0,-1 5 0 15,-5 3 0-15,3 0 0 0,-3 4 0 0,1 1 0 16,-2 4 0-16,0 0 0 0,0 0 0 16,-8 11 0-16,-1 1 0 0,0 6 0 0,1 1 0 15,-3 8 0-15,3 3 0 0,-5 0 0 0,5 0 0 16,1 0 0-16,-2-2 0 0,3-1 0 0,3 1 0 0,-4 3 0 16,4-5 0-16,1 1 0 0,0-3 0 0,2 0 0 15,0-6 0-15,2-7 0 0,-1 2 0 0,1-2 0 16,5-1-60-16,0-2-466 0,0-3-100 15,-1 0-538-15,8-4-1260 0,-1-4 558 0</inkml:trace>
  <inkml:trace contextRef="#ctx0" brushRef="#br0" timeOffset="53431.83">29015 1421 3815 0,'4'-11'353'15,"1"2"-90"-15,0 2 1 0,-5 1 22 0,4-1-17 16,-4 3-32-16,1 0-33 0,-1 4-34 0,0 0-9 15,0 0 44-15,0 0 22 0,0 0 1 0,-5 16-1 16,0-2 1-16,0 3 9 0,-4 8-15 0,4 1-11 16,-1 3-18-16,-2-3-17 0,0-1-161 0,-1 1-15 15,-3-1 0-15,3 0 0 0,1-7 0 0,0 0 0 16,1-2 0-16,-1 1 0 0,-1-4 0 0,3-1 0 16,1-3 0-16,-2-2 0 0,5 0 0 0,-2 1 0 15,0-4 0-15,1 0 0 0,1-4 0 0,2 0 0 16,0 0 0-16,0 0 0 0,-4-12 0 0,4 1 0 15,1-6 0-15,-1 0 0 0,5-8 0 0,0-1 0 16,6-6 0-16,-2-1 0 0,5-16 0 16,2 4 0-16,-3-4 0 0,6 2 0 0,-3 2 0 15,-2 13 0-15,2 2 0 0,-2 4 0 0,0 1 0 16,-3 9 0-16,0 1 0 0,-1 1 0 0,-3 3 0 0,3 5 0 16,-2-4 0-16,3 6 0 0,-1 0 0 0,-2 1 0 15,2-1 0-15,-1 3 0 0,4 1 0 0,0 2 0 16,-1 3 0-16,5 1 0 0,-5 1 0 0,-1 0 0 15,2 4 0-15,-3-2 0 0,-5 1 0 16,3-1 0-16,-4 3 0 0,-4-2 0 0,-3 4 0 16,-1-2 0-16,2 0 0 0,-8 3 0 0,-2 0 0 15,-1-6 0-15,-2 3 0 0,-2 2 0 0,0-6 0 0,0 2 0 16,-1 0 0-16,4-1 0 0,1-2 0 0,2 1 0 16,2-3 0-16,-3 0 0 0,3 3 0 0,4-6 0 15,-4 5 0-15,3-4 0 0,2 5 0 16,0-2 0-16,3 1 0 0,-2 0 0 0,3 3 0 15,3-2 0-15,-1 3 0 0,5-1 0 0,-1 0 0 16,4 3 0-16,2 0 0 0,3 0 0 0,-2-1 0 16,1 1 0-16,0-2 0 0,3 1 0 0,-2 0 0 15,0 0 0-15,-1-1 0 0,4-1 0 0,-4 1 0 16,-2-3 0-16,-2 0 0 0,-5-1 0 0,3-4 0 16,-3 1 0-16,0 1 0 0,-1-3 0 0,-4-2 0 15,6 2 0-15,-6-2 0 0,0 0-164 0,11-7-358 16,-9 1-158-16,2 0-458 0,5-2-1233 0,-3-2 547 15</inkml:trace>
  <inkml:trace contextRef="#ctx0" brushRef="#br0" timeOffset="53582.65">29610 1621 323 0,'0'0'505'0,"0"0"16"0,0 0 5 0,0 0-11 0,0 0-29 15,0 0-46-15,-26-1-46 0,26 1-37 16,-9 4-60-16,5 0-77 0,0-1-108 0,4-3-136 0,-2 12-155 15,1-7-167-15,-3 5-346 0,1-2-749 0,1 0 332 16</inkml:trace>
  <inkml:trace contextRef="#ctx0" brushRef="#br0" timeOffset="53799.86">28775 2277 588 0,'-11'3'710'0,"3"1"-23"0,0-3-19 16,3 1-11-16,1-1-17 0,4-1-48 0,0 0-56 15,0 0-54-15,0 0-52 0,21 1-77 0,0-2-62 16,11 0-61-16,3-3-69 0,2-2-65 0,-3 2-89 16,4-2-85-16,-1-4-94 0,-2 5-98 0,-8-2-98 15,-8 3-94-15,-1-3-93 0,-9 2-316 0,-4 3-943 16,-1-2 417-16</inkml:trace>
  <inkml:trace contextRef="#ctx0" brushRef="#br0" timeOffset="53916.23">28886 2253 128 0,'-51'16'276'0,"18"-9"25"16,-5 5 27-16,6-2 29 0,2-1 28 0,3 0 22 15,11-2 9-15,-1 1 3 0,9-1-1 0,-2 0 1 16,9-1-5-16,1 3-39 0,6-2-18 0,6-1-41 16,15 2-80-16,3-2-83 0,11-2-131 0,15 0-189 15,-3 3-272-15</inkml:trace>
  <inkml:trace contextRef="#ctx0" brushRef="#br0" timeOffset="54083.44">29622 2484 6045 0,'-2'2'771'0,"2"-2"-191"0,0 0-49 16,-4 2-267-16,4-2-264 0,-6 3 0 0,6-3 0 15,0 0 0-15,0 3 0 0,0-3 0 0,0 0 0 16,0 0 0-16,8 1 0 0,-8-1 0 0,6 4-70 15,-4-3-1284-15,-2-1-1467 0,0 0 650 0</inkml:trace>
  <inkml:trace contextRef="#ctx0" brushRef="#br0" timeOffset="61182.04">13350 7597 37 0,'0'-4'365'0,"-2"-1"-16"0,0-1-20 0,-1 1-25 16,-5-5-22-16,-1 4 3 0,-7 0-24 0,-2-2-7 15,-2 1-23-15,-10-2-11 0,-2 2-8 0,-1 1 2 16,-3-2-13-16,-3 2 3 0,-13-3-5 0,0 0-5 15,-3 2-2-15,3 2-12 0,-11-3-8 0,-2-2-13 16,-30 1-8-16,5-5-11 0,-4 6-4 0,0-3-39 16,-6-4-5-16,-5 4-11 0,-5-3-7 0,2 3-7 15,-7-1-4-15,5 0-10 0,-8 1-4 0,6 3-5 16,-1-1 0-16,7 1-7 0,4 4-9 0,9 0 2 16,25 1-6-16,-21 4 2 0,32 2-1 0,6 1-2 15,14-2-7-15,-2-1 1 0,5 3-3 0,5 2 2 16,10-4-1-16,2 1-4 0,5 0-2 0,0-2-1 0,4 5 0 15,2-3 3-15,2-1-4 0,1 3 9 0,3 0 12 16,0 3 1-16,4-3 4 0,5 2 4 16,0 2-3-16,1 1-3 0,0-2 0 0,3 6-2 0,1-1-2 15,-1 0 3-15,0 4-4 0,-2-1 0 0,-2 6 4 16,0 4 4-16,-5 3 8 0,-1 2 17 0,-3 2-6 16,-2 3 7-16,-3 12 11 0,-6 4 11 0,-2 2-10 15,-2 5 22-15,-7 20-5 0,4-26 12 0,4 5-12 16,-10 21-7-16,7-19-4 0,-2 21-5 0,1 1-6 15,9-27-10-15,-5 28-1 0,3-22 3 0,0 24-15 16,-4-1 5-16,5-27-3 0,-4 27-13 0,-2-4 1 16,5-24-34-16,-1 26 0 0,2-25 0 0,-4 0 0 15,0 22 0-15,0-20 0 0,6-1 0 0,-5 23 0 16,2-30 0-16,-1 0 0 0,2 3 0 0,-5-2 0 16,3 1 0-16,-4-4 0 0,3 0 0 0,-1-3 0 15,-1 3 0-15,6-16 0 0,-5 2 0 0,-1 8 0 16,4-14 0-16,1 1 0 0,-3-3 0 0,3-1 0 15,1 1 0-15,1-9 0 0,-1 0 0 0,3 0 0 16,2-3 0-16,-2 1 0 0,3-6 0 0,-1 2 0 16,2-3 0-16,-1-2 0 0,2 1 0 0,1-2 0 15,-3 0 0-15,3 0 0 0,-1 1 0 0,2-1 0 16,-1 1 0-16,3-3 0 0,-3 2 0 0,6 2 0 0,-5 2 0 16,7-2 0-16,0-1 0 0,-3 3 0 0,5-4 0 15,-1 3 0-15,3-2 0 0,3 4 0 16,-6-4 0-16,5-1 0 0,1 1 0 0,2-1 0 15,0 0 0-15,2-2 0 0,-3-1 0 0,4 1 0 0,1-2-3 16,-1-2-15-16,9 1 5 0,-1-2-5 0,4-2-3 16,-1 1 3-16,-1-2-1 0,4 1 4 15,5-1 3-15,15-4-12 0,-1 3 7 0,9 3 3 0,30-2 17 16,-27 2-2-16,33 1-2 0,5 4-5 0,-2 0 23 16,11 4-25-16,-5-1-3 0,12 1 11 0,0 2-23 15,-5-4-31-15,-7 5-47 0,-7 0-92 0,-9-9-133 16,-39-2-214-16,-15-4-587 0,-5-3-1220 0,-13 1 540 15</inkml:trace>
  <inkml:trace contextRef="#ctx0" brushRef="#br0" timeOffset="62100.13">11904 10360 194 0,'-13'-1'396'0,"0"0"2"0,3 2 8 0,1-2 0 16,0 0-4-16,4-1-17 0,-4 1-22 0,4 0-26 0,5 1-25 15,-7 0-24-15,7 0-16 0,0 0-6 0,0 0-5 16,0 0-4-16,0 0-15 0,25 5-15 0,-7-2-14 16,2 1-13-16,11-1-8 0,1 1-25 0,5-2-5 15,14 2-8-15,4 1-20 0,-1 2 1 0,5-2-22 16,-3-1 0-16,4 4 1 0,0-4-12 0,7 3 2 15,27 0-15-15,-29-2-4 0,32 5-19 0,-7-3 1 16,1 2-11-16,2-4 0 0,-27 0-15 0,31 2 3 16,-2 0 4-16,-3 0-17 0,5-2 1 0,3-4-3 15,6 3 3-15,5-1 9 0,12 2 24 0,3-2 20 16,11 1-76-16,-3 2-9 0,11 0 0 0,8 5 0 16,0-4 0-16,3 1 0 0,4 2 0 0,1 1 0 15,-1-2 0-15,3 1 0 0,-2 6 0 0,-3 1 0 0,0-4 0 16,-3 5 0-16,-2-7 0 0,-6 10 0 0,-1-1 0 15,-12-4 0-15,9-1 0 0,-12-3 0 0,-5 5 0 16,-5-3 0-16,-2 3 0 0,-10-4 0 0,-4-3 0 16,-11 2 0-16,-30-6 0 0,27 2 0 0,-32 0 0 15,-2-2 0-15,-3-3 0 0,-13 1 0 0,-4-4 0 16,-4 1 0-16,-11-4 0 0,-5 3 0 0,-5-3 0 16,-2 1 0-16,-3-3 0 0,-5 0 0 0,-2-1 0 15,-1 0 0-15,-3 1 0 0,-3-2 0 0,-4-1 0 16,-4-1 0-16,-5 3 0 0,4-1 0 0,-3 1 0 15,2-1 0-15,0 2 0 0,1 0 0 0,4 1 0 16,-1 0 0-16,-1 3 0 0,2-6 0 0,2 5-225 16,1 2-472-16,0-1-515 0,0-4-1312 0,1 2 580 15</inkml:trace>
  <inkml:trace contextRef="#ctx0" brushRef="#br0" timeOffset="63399.34">13449 7502 221 0,'-14'0'297'0,"4"1"-7"0,-4-1-6 0,5 1-5 16,1 1-15-16,0-2 8 0,8 0-9 0,-7-2-15 15,7 2 0-15,-12 2-6 0,9-1-4 0,3-1-6 16,0 0-5-16,-7 0-4 0,7 0-6 0,0 0-2 16,0 0-4-16,0 0-6 0,0 0-5 0,22-3-2 15,-3 1 0-15,12 0-2 0,-2-2-13 0,10-1 0 16,13 2 2-16,0 1 10 0,12 0 9 0,29-1-5 15,-2-1-14-15,0 4-7 0,-25-1-1 0,34 2-15 16,5 1-4-16,1-4-3 0,-5 1-8 0,9 2 0 16,1 0-18-16,7-3-6 0,-3 4-110 0,6 2-13 15,4-4 0-15,1 1 0 0,1-1 0 0,9 1 0 16,-7 3 0-16,-1 0 0 0,1-1 0 0,5-1 0 16,-1 1 0-16,-3-1 0 0,1-1 0 0,-2 2 0 15,2 0 0-15,1-2 0 0,-4 0 0 0,0 1 0 16,-4-2 0-16,-7 0 0 0,-2-3 0 0,-9-4 0 15,0 4 0-15,-5-1 0 0,2-3 0 0,-4 3 0 16,-8-4 0-16,-24 3 0 0,29-1 0 0,-4-1 0 0,-24 4 0 16,23-7 0-16,-26 4 0 0,0-1 0 15,29-2 0-15,-28 3 0 0,-1-4 0 0,4 6 0 0,22 2 0 16,-29-1 0-16,-3-2 0 0,3 3 0 0,-7 0 0 16,-3 1 0-16,-12 2 0 0,-1-2 0 0,0 2 0 15,-5-3 0-15,-1 3 0 0,-2-1 0 0,-11 1 0 16,1-1 0-16,-7 0 0 0,-2 0 0 0,-1-1 0 15,-3 1 0-15,-2-1 0 0,1 1 0 0,-7 0 0 16,6-1 0-16,-6 1 0 0,9-1 0 0,-9 1 0 16,5-1 0-16,-5 1 0 0,0 0 0 0,6 0 0 15,-6 0 0-15,0 0 0 0,0 0 0 0,0 0 0 16,7-2 0-16,-7 2 0 0,0 0 0 0,0 0 0 16,0 0 0-16,0 0 0 0,0 0 0 0,0 0 0 15,0 0 0-15,0 0 0 0,0 0 0 0,0 0 0 16,-3 7 0-16,6-4-16 0,3 3-27 0,-2-1-12 15,1-2-11-15,0 3-11 0,0-1-10 0,0 0 0 16,3 1-18-16,-4-2-8 0,2-1-14 0,-2 1-6 16,-1-1 7-16,1 1 3 0,-2-1 2 0,-1 0-20 15,-1-3-17-15,0 6-17 0,2-4-32 0,1 2-32 0,-3-4-50 16,-6 3-67-16,6-3-100 0,-9 2-360 16,9-2-883-16,0 0 392 0</inkml:trace>
  <inkml:trace contextRef="#ctx0" brushRef="#br0" timeOffset="64584.18">19526 7429 30 0,'-4'-5'170'15,"4"2"7"-15,0 3 2 0,-1-7 23 0,1 7 16 16,-1-6 8-16,-2 3 2 0,3 3 8 0,0-9 11 16,0 5 12-16,0 0 2 0,0-2-4 0,0-1 3 15,0 2 0-15,0-4-8 0,0 2 2 0,4-2-5 16,-3-1-12-16,3 2-13 0,4-2-6 0,1 0-16 15,1 3-14-15,8-2-13 0,7-1-18 0,5 1-12 16,4 2-14-16,7 5-11 0,17 1-12 0,-2 3-8 16,5 2-16-16,2-2-7 0,29 6-12 0,-34-3-2 0,4-1-4 15,6 1-2-15,-4-1-7 0,-3-3-11 16,-3 4-5-16,-2-2-2 0,-3 1 0 0,-2-3 1 16,-12 0-8-16,-5 1-2 0,-2-1-6 0,-10-1 0 0,-1-1 2 15,-4 1 0-15,-4 0-1 0,-1-4 12 16,-5 1 3-16,1 2 1 0,-3-1 4 0,0-1 2 15,0 1-10-15,-1 0 2 0,-4 2 0 0,4-4-10 16,-4 4 3-16,0 0-4 0,0 0-6 0,0 0 9 16,5 11 4-16,-5-1 3 0,0 0 9 0,0 8 5 15,3 8-6-15,-2-3-2 0,5 8 8 0,-2 1-1 0,-4 3 6 16,5 14-4-16,2 0 3 0,-6 4-2 0,3 2 1 16,-3 5-3-16,3 23 3 0,-4-23-3 0,0 22-8 15,-4-21-10-15,2 20 7 0,-5 1 3 0,-2-22-11 16,0 26 3-16,-6-5-9 0,-3 0 4 0,9-21 0 15,-9 26-3-15,0-4-4 0,4-25-4 0,-2 1 5 16,-6 23-7-16,5-28 6 0,1 7-4 0,2-2-3 16,-3 1 5-16,-2-2-14 0,2 1 0 0,2-2-1 15,2-3 0-15,0 0 0 0,1-3 0 0,1-2 0 16,4-2 0-16,0-11 0 0,4 11 0 0,-1-16 0 16,1 5 0-16,2 11 0 0,1-11 0 0,1-2 0 15,3 1 0-15,-3 3 0 0,1-5 0 0,0 1 0 16,1 0 0-16,3 0 0 0,-4-3 0 0,2 2 0 15,-1-5 0-15,-1 0 0 0,1 0 0 0,0-2 0 16,-1 1 0-16,-2-8 0 0,0 1 0 0,0 0 0 16,0-1 0-16,-4 1 0 0,0-1 0 0,2-3 0 15,-3 1 0-15,0-5 0 0,-3 1 0 0,-2-4 0 0,-1 2 0 16,-2 0 0-16,-4-1-10 0,-10 1 3 16,-4-3-2-16,-1 0-2 0,-5-2 0 0,2 0 2 15,-5 1-3-15,-9 2 13 0,10-2-9 0,-14-1-1 16,-2 1 1-16,3 0 3 0,0-1-2 0,-1 0 13 0,-2-1-9 15,-2-1 0-15,-5-2 3 0,-3 1 8 16,-33-5 1-16,3-2 7 0,-1-2-1 0,-7-3-4 16,-8-3-1-16,-4-2 3 0,-3-5-5 0,-10 0-2 0,-11-3 3 15,-3-1-9-15,-5 9 0 0,3 5 0 0,4 4 0 16,-1 6 0-16,-1-3 0 0,0 9 0 0,1 1 0 16,14-2 0-16,9 1 0 0,13 3 0 0,13 1 0 15,28 0 0-15,7 0 0 0,3-1 0 0,20 1 0 16,2-3 0-16,6 0 0 0,11 0 0 0,2-4 0 15,7-1 0-15,6 1 0 0,0-3-229 0,0 0-298 16,21-5-169-16,6-2-428 0,6-2-1217 0,1-4 539 16</inkml:trace>
  <inkml:trace contextRef="#ctx0" brushRef="#br0" timeOffset="64783.12">17950 10628 6738 0,'0'0'380'0,"0"0"-209"0,-19-7-83 0,14 4-47 16,-1 1-27-16,2 0-23 0,-1-4-51 0,-2 3-73 15,2-1-105-15,3 0-138 0,0-3-237 0,1 3-388 16,1-3-1084-16,0 7 480 0</inkml:trace>
  <inkml:trace contextRef="#ctx0" brushRef="#br0" timeOffset="68832.67">17737 9607 213 0,'0'0'450'15,"-3"-3"7"-15,3 3 7 0,0 0-13 0,-1-4-17 16,1 4-19-16,0 0 1 0,0 0-5 0,0 0-6 0,9 15-25 15,-8-7-9-15,3 4-9 0,-2 0-19 0,1 3-14 16,2 1-19-16,-2 1-21 0,2-2-24 16,0 0-16-16,3-1-16 0,3 1-10 0,-3-4-12 0,2 0-14 15,2-1-8-15,3-1-65 0,2-2-124 0,1 0 0 16,2-3 0-16,-1-2 0 0,9 0 0 0,-6-2 0 16,6-3 0-16,0-1 0 0,-1-2 0 0,2 1 0 15,-2-4 0-15,1 0 0 0,-6-1 0 0,5 1 0 16,-4 3 0-16,-5 1 0 0,5-2 0 0,-4 4 0 15,-2-1 0-15,1 4 0 0,-6 3 0 0,6-2 0 16,-5 2 0-16,6 6 0 0,-8-3 0 0,1 2 0 16,1 1 0-16,2 2 0 0,-2-1 0 0,2 1 0 15,2-1 0-15,0 0 0 0,-1 0 0 0,1-2 0 0,0-1 0 16,2 0 0-16,2-4 0 0,-1-1 0 16,1-3 0-16,1 2 0 0,-3-3 0 0,2 0 0 15,-2-2 0-15,0 1 0 0,0-2 0 0,-1-4 0 16,2 1 0-16,0 0 0 0,4-5 0 0,-4 4 0 0,-2-2 0 15,0 3 0-15,3 1 0 0,-6 0 0 0,0 5 0 16,-2 0 0-16,1 2 0 0,-1 0 0 16,1 3 0-16,-1 1 0 0,3 2 0 0,0 3 0 0,0 1 0 15,-2 1 0-15,4 0 0 0,3 5 0 0,-3-7 0 16,6 2 0-16,-1 1 0 0,3-3 0 0,0-2 0 16,6-1 0-16,-4 1 0 0,4-2 0 0,2-2 0 15,-1-4 0-15,0-4 0 0,-1-1 0 0,-1-3 0 16,-4 1 0-16,-1-5 0 0,0 0 0 0,-6-5 0 15,-3 0 0-15,-1-4-77 0,-8 3-475 0,6-6-98 16,-7 1-502-16,-4 5-1248 0,0-7 552 0</inkml:trace>
  <inkml:trace contextRef="#ctx0" brushRef="#br0" timeOffset="69783.37">17729 8692 312 0,'0'-11'493'0,"0"-1"11"0,-2 1-8 16,0-6-10-16,-4 4-19 0,2-2-16 0,-3 0-14 15,1 3-15-15,-1 1-25 0,-2 1-14 0,-1-1-22 16,1 2-21-16,-2 1-24 0,2 4-11 0,-1 3-26 16,-4 2-20-16,3 3-18 0,-2 1-18 0,-2 2-18 15,-2 5-19-15,0 1-14 0,2 6-14 0,2-3-21 16,4 2-16-16,0-1-81 0,2 2-40 0,2-1 0 16,3-3 0-16,4-1 0 0,0-2 0 0,1-1 0 15,1-1 0-15,2-3 0 0,4 0 0 0,-5-4 0 16,0 1 0-16,4-4 0 0,0 0 0 0,-1-4 0 0,1 1 0 15,1-5 0-15,-2 1 0 0,-2-3 0 0,2 1 0 16,-3-2 0-16,5 0 0 0,-5 2 0 0,0-1 0 16,-1 2 0-16,0 1 0 0,-1 1 0 0,2 2 0 15,-5-1 0-15,3 3 0 0,-3 2 0 0,0 0 0 16,0 0 0-16,8 9 0 0,-5-3 0 0,1 3 0 16,1 2 0-16,1-2 0 0,0 2 0 0,2-1 0 15,1 0 0-15,5 1 0 0,0 0 0 0,0-1 0 16,-1-6 0-16,-3 1 0 0,4-3 0 0,2 0 0 15,-2-4 0-15,1-3 0 0,2-2 0 0,-3-1 0 16,0-2 0-16,-1-3 0 0,1-2 0 0,-4-1 0 16,3-7 0-16,-1-1 0 0,-1-2 0 0,-4 1 0 15,6-6 0-15,-7 1 0 0,2-4 0 0,2 0 0 16,-1-1 0-16,-2 5 0 0,-1 6 0 0,-2 5 0 16,0 2 0-16,-3 6 0 0,0 2 0 0,2 2 0 15,-2 3 0-15,-1 1 0 0,0 3 0 0,0 0 0 16,-4 20 0-16,2-1 0 0,-3 6 0 0,2 2 0 15,-2 0 0-15,1 2 0 0,0 0 0 0,0 1 0 0,3-1 0 16,0-1 0-16,2-2 0 0,3 0 0 16,1-2 0-16,-1-3 0 0,1-2 0 0,5-2 0 0,-1-3 0 15,2-3 0-15,0-2 0 0,0-4 0 0,7-1 0 16,-5-3 0-16,4-4 0 0,-2-4 0 0,2-2-140 16,-5-3-527-16,-2-5-564 0,2-7-1333 0,-3-1 589 15</inkml:trace>
  <inkml:trace contextRef="#ctx0" brushRef="#br0" timeOffset="69932.83">17994 8349 275 0,'-8'0'520'15,"0"-2"-13"-15,8 2 3 0,-11 2 3 0,8-1-3 16,3-1-23-16,0 0-40 0,0 0-44 0,25 6-34 16,-5-8-50-16,9 4-60 0,2-4-79 0,2-5-97 15,-1 3-131-15,4 2-161 0,0-4-214 0,-4-3-361 16,0 5-849-16,-5-4 376 0</inkml:trace>
  <inkml:trace contextRef="#ctx0" brushRef="#br0" timeOffset="82599.93">12891 10581 5629 0,'-3'-11'204'16,"1"-8"-120"-16,-2 3 15 0,-1 1 111 0,-2 0 37 16,5 3 53-16,-1 2-16 0,1-1-18 0,0 4-22 15,1 0-3-15,1 2-16 0,-1-1-67 0,1 2-158 16,0 4 0-16,0 0 0 0,0 0 0 0,0 0 0 16,7 10 0-16,-1-1 0 0,-4 2 0 0,2 0 0 15,2 7 0-15,2-1 0 0,-3-1 0 0,2 4 0 16,0-4 0-16,5 7 0 0,-3-10 0 0,2 2 0 15,4-3 0-15,1-3 0 0,0 0 0 0,15-4 0 16,1-5 0-16,4-2 0 0,16-9 0 0,-1-1 0 16,7-8 0-16,1 0 0 0,34-15 0 0,-6 0 0 15,-2-1 0-15,-26 7 0 0,29-15 0 0,-10 3 0 0,-20 12 0 16,-3 4 0-16,-8-3 0 0,-1 3 0 0,-14 9 0 16,-3 2 0-16,-2-3 0 0,-10 9 0 0,-4 4 0 15,-2-3 0-15,-3 4 0 0,-2-1 0 0,1 2 0 16,-4 2 0-16,-3 0 0 0,0 0 0 0,3 7 0 15,-3-3 0-15,0 6 0 0,0 1 0 0,-1 2 0 16,3 3 0-16,-2-5 0 0,4 6-1366 16,1-2-1478-16,-2-3 654 0</inkml:trace>
  <inkml:trace contextRef="#ctx0" brushRef="#br0" timeOffset="93316.83">23885 8138 286 0,'-8'-7'319'0,"1"-2"6"0,3 2 9 0,-1 0-1 15,1-2 36-15,0 0 15 0,2 3 14 0,-2-1 15 16,3 1 13-16,-2 0 5 0,3-1 0 0,-1 1-4 16,1 1 1-16,0 0-8 0,0-1-1 0,0 1-12 15,0 2-20-15,1-1-14 0,2 2-11 0,4 0-20 0,1-2-165 16,1 3-177-16,6-2 0 0,5 3 0 0,9-1 0 15,4 1 0-15,-1-1 0 0,9 2 0 0,10-1 0 16,5 0 0-16,-3 1 0 0,-2-2 0 16,-10 1 0-16,10 0 0 0,-12 0 0 0,-1 0 0 0,-4-1 0 15,7-2 0-15,0 3 0 0,-9-3 0 0,-12-1 0 16,8 2 0-16,-7-2 0 0,-1 0 0 0,-3-1 0 16,-6 2 0-16,-3 1 0 0,-3-1 0 0,-1-3 0 15,0 3 0-15,-4-2 0 0,-7 2 0 0,2-4 0 16,-9 1 0-16,-5 3-307 0,-12-1-1007 0,2-1-1424 15,-4 2 630-15</inkml:trace>
  <inkml:trace contextRef="#ctx0" brushRef="#br0" timeOffset="93600.21">23990 8119 3747 0,'-10'9'476'0,"0"-4"-180"16,3 0-37-16,1 0 20 0,1 0 25 15,-3-2 19-15,6-1 19 0,2-2-46 0,1 4-15 16,-1-4 6-16,9 1 2 0,-9-1-2 0,19-2-4 15,0 1-8-15,2-3-108 0,4 2-167 0,8 0 0 0,2-2 0 16,-1 1 0-16,3-1 0 0,3 0 0 16,1 0 0-16,-3 1 0 0,2 0 0 0,12 0 0 15,-15 1 0-15,-1-3 0 0,-1 1 0 0,-1 0 0 0,-3 1 0 16,0 1 0-16,-10-1 0 0,-2 1 0 0,-1 0 0 16,-5-1 0-16,0 2 0 0,-7-2 0 0,3 2 0 15,-4 0 0-15,0 0 0 0,2 0 0 0,-7 1 0 16,5 0 0-16,-5 0 0 0,9-3 0 0,-9 3 0 15,5 0 0-15,-5 0 0 0,0 0 0 0,0 0 0 16,8-1 0-16,-8 1 0 0,0 0 0 16,4 4-775-16,-4-4-461 0,0 0-1339 0,0 0 592 0</inkml:trace>
  <inkml:trace contextRef="#ctx0" brushRef="#br0" timeOffset="95116.02">20720 8931 50 0,'-12'4'297'0,"2"-1"1"0,-2-1-8 0,5 3-9 0,-3-3-5 16,1 1-11-16,1 0-6 0,0 2-6 0,2 2 6 16,2-5-14-16,0 1 0 0,-1 3-4 0,4-2 0 15,-2 1-3-15,0-2-10 0,5 3-2 16,-1 0-5-16,3-1-2 0,0 0 0 0,5 1-9 0,0 1 0 15,5-2-5-15,-1-2-5 0,8 1-7 0,8 1-11 16,1-3-1-16,2-2-4 0,0-1-5 0,4 1-1 16,2-1-16-16,2-1 6 0,11-5-18 0,0 0 3 15,8-3-5-15,-3-1 6 0,2-2-4 0,-3 0-5 16,4 0 4-16,-1-2-19 0,1-1-123 0,-3-2 0 16,0 0 0-16,-1-4 0 0,-1 1 0 0,0-3 0 15,1-4 0-15,2 4 0 0,-3-4 0 0,-3 0 0 16,1-4 0-16,0 3 0 0,1-4 0 0,1 0 0 15,-3 0 0-15,0-1 0 0,0-2 0 0,22-14 0 16,-23 16 0-16,-1-4 0 0,0 1 0 0,4 1 0 16,-6 1 0-16,4 1 0 0,0 1 0 0,-5-2 0 15,4 0 0-15,0 3 0 0,-1 3 0 0,3-1 0 16,-5 1 0-16,3 1 0 0,-3 0 0 0,3 0 0 16,0 4 0-16,0-1 0 0,2 5 0 0,-1-3 0 0,2 2 0 15,-5 1 0-15,2 6 0 0,-1-3 0 0,3 2 0 16,-4 1 0-16,3 0 0 0,-14 5 0 0,1-2 0 15,-1 4 0-15,-4-4 0 0,-1 0 0 0,1-2 0 16,-3 4 0-16,-2-2 0 0,-4 0 0 0,-2 1 0 16,-3 1 0-16,-5-1 0 0,3 0 0 0,-6 3 0 15,-3-1 0-15,2 2 0 0,-3 1 0 16,-2 1 0-16,-3-3 0 0,0 2 0 0,-2 2 0 0,-3-3 0 16,-2 1 0-16,-4 3 0 0,-5-1 0 0,-7-3 0 15,-7 4 0-15,-2-2 0 0,0 2 0 0,-7 1 0 16,-1-1 0-16,-2 0 0 0,-11 0 0 0,10 2 0 15,4-1 0-15,-1-1 0 0,-2 4 0 0,2-1 0 16,3-2 0-16,1-1 0 0,3 2 0 0,9 2 0 16,3-2 0-16,6 0 0 0,2 1 0 0,2 1 0 15,3-2 0-15,-1 1 0 0,5 2 0 0,2-3 0 16,-3 3 0-16,3-3 0 0,8 5 0 0,-2-1 0 16,7-1 0-16,-2-2 0 0,7 3 0 0,0 1 0 15,10-1 0-15,2-3 0 0,-1 1 0 0,4-2 0 16,3 0 0-16,0-1 0 0,1 1 0 0,1 0 0 15,-2 1 0-15,1-4 0 0,-2 1 0 0,-5-2 0 16,0 1 0-16,-8 1 0 0,-2 0 0 0,-3 1 0 16,-5 1 0-16,-1-2 0 0,-4 2 0 0,-2-1 0 15,-5 1 0-15,8-3 0 0,-8 3 0 0,0 0 0 16,0 0 0-16,0 0 0 0,-14 13 0 0,5-5 0 16,-5 1 0-16,4 2 0 0,-1 0 0 0,-1 5 0 15,2 0 0-15,0 2 0 0,-2 4 0 0,4 2 0 0,2-5 0 16,-2 6 0-16,0-2 0 0,1 3 0 0,0-7 0 15,2 0 0-15,3-1 0 0,-1 0 0 0,-2 4 0 16,3-4 0-16,0 0 0 0,-3-2 0 16,4 0 0-16,-2-5 0 0,3-2 0 0,0 1 0 0,0-4 0 15,0 0 0-15,-1-1 0 0,0-1 0 0,-1 0 0 16,1 0 0-16,1-4 0 0,-4 4 0 0,3-1 0 16,-4-1 0-16,5-2 0 0,0 0 0 0,-14-2 0 15,6 4 0-15,8-2 0 0,-14 0 0 0,10-2 0 16,-3 2 0-16,7 0 0 0,-11-1 0 0,11 1 0 15,-6 0 0-15,6 0 0 0,-8-2 0 0,8 2 0 16,0 0 0-16,0 0 0 0,-9-1 0 0,9 1 0 16,0 0 0-16,0 0-321 0,0 0-991 0,-5 6-1421 15,5-6 629-15</inkml:trace>
  <inkml:trace contextRef="#ctx0" brushRef="#br0" timeOffset="96749.22">26210 8008 275 0,'-5'-2'586'0,"-2"1"22"0,4-2 7 16,0-2 0-16,3 5-8 0,0-8-20 0,0 2-28 16,0 1-25-16,5-1-30 0,4-1-33 0,0 2-28 15,5-2-32-15,4 1-30 0,3 1-31 0,9-3-31 16,0 2-27-16,4-1-258 0,3 2-34 0,-1-1 0 16,15 2 0-16,-12-2 0 0,0 3 0 0,12-4 0 15,-14 2 0-15,4-2 0 0,-3 4 0 0,-3 0 0 16,-2 1 0-16,-1-1 0 0,-4-2 0 0,-6 4 0 15,-3-2 0-15,-3 2 0 0,-5-1 0 0,2 1 0 16,-6 0 0-16,0 1 0 0,-1 0 0 0,-6 0 0 0,9 0 0 16,-9 0 0-16,0 0 0 0,1 3 0 15,-1-3 0-15,-15 5-538 0,5 1-87 0,-8 2-547 16,1 1-1268-16,-8 0 561 0</inkml:trace>
  <inkml:trace contextRef="#ctx0" brushRef="#br0" timeOffset="96999.16">26394 8083 250 0,'-29'9'366'0,"8"-5"0"0,2 0 36 16,1-1 31-16,5 1 26 0,-1-1 13 0,3-1 6 0,2 0-8 16,0-1-7-16,5 1-18 0,4-2-19 0,-6 1-16 15,6-1-7-15,-3 3-18 0,3-3-23 0,0 0-24 16,18 1-30-16,-6-1-27 0,0 0-22 16,9 2-26-16,7-5-51 0,3 3-182 0,3-1 0 0,-2 0 0 15,-1 0 0-15,3-2 0 0,1 1 0 0,-2-1 0 16,0-1 0-16,2-2 0 0,-2-1 0 0,-4 0 0 15,1 2 0-15,-10-2 0 0,-2 0 0 0,1 1 0 16,-3 1 0-16,-7 0 0 0,3 0-34 0,-3-1-338 16,-2 0-56-16,-3 2-56 0,2 2-66 0,-4-1-80 15,3 1-320-15,-1-1-1027 0,0-1 455 0</inkml:trace>
  <inkml:trace contextRef="#ctx0" brushRef="#br0" timeOffset="97150.08">27093 8028 133 0,'5'-3'507'0,"-1"1"20"0,1 1 33 0,-2-1 16 16,-3 2 5-16,1-5 2 0,3 2-24 0,-4 3-37 16,4-4-40-16,-4 4-47 0,0 0-43 0,2-2-42 15,-2 2-45-15,0 0-68 0,5-1-90 0,-5 1-106 16,0 0-136-16,4 5-159 0,-1 0-164 0,-3 1-611 16,0-1-1114-16,-3 0 493 0</inkml:trace>
  <inkml:trace contextRef="#ctx0" brushRef="#br0" timeOffset="98649.1">23154 9479 17 0,'-7'-3'465'0,"-1"0"26"16,2 2 20-16,-1 1 9 0,1-1-7 0,1-1-14 16,-2 0-25-16,2 1-28 0,5 1-35 0,0 0-11 15,-6-2-21-15,6 2-18 0,0 0-11 0,0 0-10 16,0 0-23-16,0 0-9 0,20 0-23 0,-7 0-13 0,4 0-20 16,3 0-16-16,8 0-17 0,4-1-94 0,4-1-125 15,0 2 0-15,-2-3 0 0,7 2 0 0,-1 0 0 16,-1 1 0-16,0 0 0 0,-2 1 0 15,-3-2 0-15,2 2 0 0,-5-1 0 0,0 0 0 0,-2 0 0 16,-7 0 0-16,-1 1 0 0,-1-1 0 16,-8 0 0-16,1 0 0 0,-3-1 0 0,-1 2 0 0,-4-1 0 15,0 0 0-15,-5 0 0 0,12 0 0 0,-12 0 0 16,0 0 0-16,0 0-240 0,0 0-319 0,0 0-67 16,-32 5-502-16,15-4-1222 0,-3 0 541 0</inkml:trace>
  <inkml:trace contextRef="#ctx0" brushRef="#br0" timeOffset="98965.92">23262 9570 110 0,'-20'4'475'0,"0"0"-24"16,5-2-1-16,1 1 19 0,2-1 17 0,0-1 18 15,5 0-9-15,1 0-13 0,0 3-30 0,6-4-20 16,0 0-14-16,0 0-22 0,12 4-24 0,-5-2-18 16,6 0-21-16,7-1-19 0,0 2-20 0,9-3-22 15,3 2-24-15,2-2-22 0,4 0-68 0,0 1-158 16,2-1 0-16,0-1 0 0,12 0 0 0,-14 0 0 15,-2 1 0-15,0-4 0 0,0 3 0 0,-2-2 0 16,-2-2 0-16,-4 1 0 0,-8 2 0 0,-3-3 0 16,-4 1 0-16,-3 2 0 0,-1 0 0 0,-1-2 0 0,-3 1 0 15,1 0 0-15,-2-2 0 0,0 2 0 16,0 0 0-16,-3 1 0 0,-1-2 0 0,4 1 0 16,-4 3 0-16,0-4 0 0,0 4 0 0,0 0 0 0,3-5 0 15,-3 5 0-15,0 0 0 0,0 0 0 0,0 0 0 16,0 0 0-16,0 0 0 0,0 0 0 0,0 0 0 15,0 0 0-15,-16 7-454 0,16-7-287 16,-1 4-425-16,1-4-1264 0,0 0 560 0</inkml:trace>
  <inkml:trace contextRef="#ctx0" brushRef="#br0" timeOffset="99123.32">24041 9758 5524 0,'-5'7'394'0,"0"-1"-191"16,-3-3 56-16,-1 4 94 0,2-6 29 0,-1 2-25 15,-1-2-28-15,1 3-40 0,0-3-188 0,1 0-101 16,3 2 0-16,4-3 0 0,-6 2 0 0,6-2 0 16,-4 2 0-16,4-2 0 0,0 0 0 0,0 0 0 15,0 0 0-15,0 0-642 0,14 4-617 0,-14-4-1363 16,0 0 604-16</inkml:trace>
  <inkml:trace contextRef="#ctx0" brushRef="#br0" timeOffset="100315.99">26801 6724 91 0,'0'0'94'0,"0"0"-4"16,0 0 18-16,0 0 0 0,0 0 16 0,0 0 9 15,0 0 3-15,0 0 5 0,0 0 5 0,0 0-3 16,-16 6-1-16,16-6-2 0,0 0-7 0,-9 1-5 16,9-1-12-16,0 0 0 0,-9-1-7 0,9 1-10 15,0 0-4-15,-6-1-4 0,6 1-6 0,0 0-6 0,0 0-8 16,0 0-4-16,-4-4-10 0,4 4-3 16,0-4-3-16,0 4-7 0,0-6-3 0,0 0-6 15,1 1-1-15,-1-1-5 0,0 0-3 0,0-1-6 16,-1-2 2-16,0-2-3 0,-1-1-4 0,-1-3-1 0,-2 1 0 15,-2-6 0-15,2 2-5 0,-5-5 2 16,-3-3-7-16,4-2 4 0,-5 3-3 0,-1-2-2 16,-2-3-2-16,-5 0-8 0,-4 4-3 0,-4 2-3 15,-1 1 4-15,-11-5-3 0,8 11 1 0,-19-5-7 0,0 2 1 16,-2 7-3-16,-4 3-5 0,0 3 2 0,-3 3 1 16,-2 3 2-16,-3 6 3 0,-27 7-3 0,30-2-3 15,-30 8-2-15,6 3 3 0,23 0 0 16,-22 8-3-16,26-3-8 0,-25 9-8 0,29-4-1 0,-25 11-17 15,23-12 2-15,-18 12-7 0,20-12-7 0,-22 12-2 16,26-11-2-16,3 2-4 0,-1-1 1 0,5 1 5 16,-1 1-8-16,3-3 20 0,2 0-7 0,13-8 1 15,0 0 11-15,-1-5 1 0,6 0 10 0,2-1 3 16,7-8 7-16,6-3 19 0,-3-2 6 0,7-3-2 16,0-2 15-16,0-5 2 0,5-1 14 0,0-5 1 15,1-4 6-15,3 0 8 0,-1-5 0 0,3-5 1 16,3 1 0-16,-4-2-4 0,0-2-5 0,4 3 7 15,-4-4-5-15,-1 2-6 0,-1 2-1 0,-1-1 5 16,1 1-2-16,-3 7 6 0,1 0-1 0,-1 1 8 16,0 0-6-16,3 5 5 0,-3 0 4 0,-3 3 0 15,3-1-3-15,3 4-1 0,-3 0-4 0,0 0 0 16,0 1 0-16,0 3-8 0,-3-3-4 0,3 6 0 16,0-4-6-16,0 4 1 0,0 0 3 0,-4-2-6 15,4 2-2-15,0 0 3 0,-5 7-6 0,1-1-2 16,3-1-40-16,-2 1-54 0,3 0-70 0,-1 0-236 15,1 2-429-15,1-1 190 0</inkml:trace>
  <inkml:trace contextRef="#ctx0" brushRef="#br0" timeOffset="101602.34">28741 6376 76 0,'-22'-13'106'0,"3"2"-7"0,-6-2-23 15,0 1-3-15,-6 0-6 0,3 2-5 0,-4 1-18 16,0 3 6-16,0 0-7 0,-4-1-2 0,3 1-6 15,-3 2 2-15,-3 1 0 0,2 0-2 0,0 4-4 16,-2 0 7-16,1 3-6 0,-18 3 8 0,6 1-3 0,0 5-10 16,-2 1-3-16,3 0 6 0,13 2-11 15,-17 3-1-15,5 5-2 0,1 4-4 0,1-4 8 0,1 6-7 16,4-4 7-16,0 2-7 0,12-6-1 16,-8 11-6-16,6-8 3 0,6 1 7 0,-1-1-4 0,1 1-4 15,-1 2 16-15,7 0-12 0,-4 0 1 16,4 2-2-16,1 1 6 0,-8 10-1 0,7-10 0 15,4 2-4-15,0-2-6 0,0 0 5 0,1 0-4 16,3-1 6-16,-2 0-8 0,2-1-4 0,0 0 13 0,0-1-6 16,-2-4 1-16,7 3-4 0,-6-3-1 15,2-6 3-15,-3 6-3 0,-1-2-2 0,5-4 6 0,-4 4-4 16,-1 0 1-16,1-5-1 0,3-2 1 16,0 1-6-16,0 1 12 0,1-1 2 0,1 1 0 0,1-2-5 15,3 1 9-15,-1-2 0 0,0 3-2 0,2 0 1 16,4-1-4-16,-1 4 2 0,2-2 5 0,3 0-10 15,0 1 5-15,0 0-3 0,-1 0-1 0,2 0 2 16,2-1-2-16,1 6-5 0,0 1 4 0,-3-8-2 16,4-1 10-16,-3 2-12 0,2-1-1 0,-2-2 0 15,3 2-7-15,2-3 13 0,-2 0-5 0,0 0-1 16,3 0 0-16,-1-2 0 0,2-1 0 0,-4 2 0 16,3-1 1-16,1-3-5 0,0 1 4 0,1 0 0 15,2-2-3-15,-2 1 0 0,4-4-2 0,-4 5-1 16,4-4 0-16,-3 1-5 0,5-2-2 0,-5 1-4 15,5-3 8-15,-1 2-2 0,2-2-9 0,6-2 1 16,-9 1-1-16,4-2 1 0,5 0-1 0,0-4 4 16,4 0 0-16,-4-3 5 0,3-2-12 0,2-2 11 15,-3-4 6-15,3-1-5 0,-1-3 0 0,1-2 4 16,9-7-2-16,-1-2 2 0,3-1 6 0,0-1-2 16,-3-1 6-16,3 0 7 0,0-1-14 0,-4-4 3 15,1 0 6-15,-3 2-7 0,-3-2-3 0,-1 0 6 16,0 0-5-16,-11 9-3 0,5-9 3 0,0 0-1 15,-9 7 4-15,0-2-3 0,4-9 0 0,-7 9 8 16,4-10-4-16,-7 11-5 0,6-13 7 0,-8 14-3 16,2 0 4-16,1-2 0 0,-1 0-10 0,-2-1 6 15,1 2 6-15,-5-2-2 0,1 2-9 0,1-3 8 16,-5 1 5-16,1 5-2 0,-2 0-2 0,-6 1 5 16,2-1 0-16,-3 1 3 0,-1 2-9 0,-3 2 9 0,2 0 2 15,-2-1 5-15,-1 7 3 0,0-1-8 0,-5-4-4 16,0 1-3-16,0 3 1 0,1 4-5 15,0-1-2-15,-3 1 9 0,1 2-2 0,1 0-7 16,-3 2-16-16,2 2-22 0,-2-1-32 0,4 1-45 0,-2 1-190 16,4 1-324-16,0 2 144 0</inkml:trace>
  <inkml:trace contextRef="#ctx0" brushRef="#br0" timeOffset="104115.88">27988 6264 15 0,'0'0'71'0,"0"0"-3"0,1-3-7 16,-1 3-3-16,0 0-5 0,0 0 1 0,0 0-9 15,0 0-1-15,0 0-3 0,0 0-2 0,0 0-11 16,-1-6-1-16,1 6 2 0,0 0 0 0,0-5-8 0,0 5 0 16,0 0-4-16,-3-6-5 0,3 1 1 0,-4 3 6 15,3-3-1-15,-5 0-8 0,3 2-6 16,-2-2 4-16,-3-1-2 0,3 0 2 0,-5 1 1 15,-1-4-6-15,0-1 7 0,-5 0-6 0,0-2 1 0,-2 1-5 16,-6-1 3-16,-3-3-5 0,-1 2 3 16,-1-2-9-16,-2 1 0 0,-1 0-11 0,-3 0-9 15,-12-3-10-15,12 4-21 0,-15-3-57 0,1 0-124 16,-1-1 55-16</inkml:trace>
  <inkml:trace contextRef="#ctx0" brushRef="#br0" timeOffset="104726.11">23947 6472 22 0,'-58'27'109'0,"7"-1"-27"16,3 1-6-16,3-2-3 0,12-5-1 0,3-3-19 15,1 2-3-15,-1 0-3 0,5-2-4 0,-1 1-5 16,10-5 0-16,-2 0-4 0,4-3-7 0,2-2 4 16,3 0-7-16,0-1 5 0,3-1-6 0,0-2 4 15,2 0-2-15,0 0 0 0,0-1 1 0,1 0 4 16,1-2-6-16,2-1-7 0,-3 4 0 0,3-4 2 15,0 0-10-15,0 0 10 0,0 0 2 0,12-9-11 16,-8 4-3-16,2 0-21 0,0 1 4 0,1-2-2 0,-2 0-1 16,1 0-5-16,2-4-1 0,-3 2-16 15,2-1-3-15,-2 1-10 0,0 1-8 0,-3-3-18 16,3 4 6-16,-2 0 1 0,-1-1 12 0,0 2 0 16,0-1 2-16,-2 1 8 0,2 1 5 0,-4 0 4 15,4-1 11-15,0 3 6 0,-2 2 19 0,0-6 21 0,0 6 10 16,0-5 0-16,0 5-1 0,0 0 5 15,0 0 0-15,0 0 19 0,0 0 3 0,0 0-1 16,0 0 9-16,-4 13 9 0,2-5-7 0,-2 0 1 16,1 3-3-16,0-1 0 0,-1 3-9 0,1-2-6 15,3 1-5-15,-4-1-1 0,2 3-4 0,-1-3-7 16,2 2-3-16,1-2 0 0,-1-3-1 0,2-1-9 16,-1 0 5-16,1-1-5 0,2 0 8 0,3-1 0 15,-2-2-1-15,4-3 5 0,-1 0 2 0,6-3 4 0,2-1 4 16,-2-1-7-16,5-3 8 0,-4 1-9 15,7-4 0-15,-6 0 1 0,3 0-6 0,5-4-7 0,0 2-5 16,-4 2-23-16,-1 1-28 0,1 2-41 0,0 0-68 16,-6 3-148-16,1 0-314 0,-1 2 138 0</inkml:trace>
  <inkml:trace contextRef="#ctx0" brushRef="#br0" timeOffset="105732.7">25393 9514 210 0,'4'-1'405'16,"-4"1"6"-16,7-2 9 0,-7 2 1 0,7-1 6 15,-7 1-10-15,8 4-14 0,1 3-8 16,-1 0-13-16,-2 2-16 0,3-1-10 0,1 5-25 0,-1 2-11 16,-1 0-26-16,1 1-5 0,-2 2-36 0,1 0-16 15,4 3-30-15,-2-4-25 0,-3 0-13 0,1 1-14 16,4-1-17-16,-2 0-12 0,1-3-15 0,7 8-16 16,-5-10-3-16,2 0-5 0,2-1-14 0,5-4-8 15,6-1-13-15,1-1 5 0,3-3-12 0,4-3-1 16,-3-3 2-16,2-3-1 0,2 0-12 0,-3-4-1 15,5-1-32-15,-5-2 0 0,16-8 0 0,-16 9 0 16,0-6 0-16,-1 2 0 0,1 0 0 0,-5 1 0 16,-3 5 0-16,0 0 0 0,-8 5 0 0,0-1 0 15,-5 5 0-15,0 1 0 0,-2 0 0 0,-2 1 0 0,2 2 0 16,-4 0 0-16,0 2 0 0,0 1 0 16,2 2 0-16,-2 2 0 0,-3 0 0 0,-1 1 0 15,1 0 0-15,3 0 0 0,-2 0 0 0,4-1 0 0,-4 2 0 16,3-2 0-16,1-1 0 0,0-1 0 0,1 1 0 15,7-3 0-15,-2-1 0 0,4 0 0 0,3-3 0 16,-3-1 0-16,4-5 0 0,5 1 0 0,0 1 0 16,0-3 0-16,6-3 0 0,-5-1 0 0,3 3 0 15,-3-3 0-15,-2 2 0 0,-1-1 0 0,-6 4 0 16,-2 2 0-16,-1 0 0 0,-3 2 0 0,0-3 0 16,-3 4 0-16,1 1 0 0,-4 2 0 0,3 0 0 15,-3 1 0-15,-1 2 0 0,0-1 0 0,-2 1 0 16,3 2 0-16,-1 0 0 0,-3-2 0 0,1 2 0 15,0-1 0-15,-1 0 0 0,2-1 0 0,2 3 0 16,-4-3 0-16,1-4 0 0,7 4 0 0,-6-1 0 16,0-4 0-16,6 0 0 0,-2 2 0 0,3-4 0 15,1 1 0-15,-1-3 0 0,6 0 0 0,-2-2 0 16,2-3 0-16,-1 3 0 0,2-5 0 0,4-1 0 16,-6 4 0-16,1-1 0 0,-1-1 0 0,-2 1 0 15,0 1 0-15,2 2 0 0,-1-2 0 0,-6 3 0 0,2 1 0 16,-3 0 0-16,1 0 0 0,-4 2 0 0,3 1 0 15,1-2 0-15,-5 2 0 0,5 1 0 16,2 0 0-16,-1 0 0 0,-1 1-250 0,6 2-166 0,-3-3-83 16,4 0-83-16,1-1-492 0,1 0-1164 0,-2-1 515 15</inkml:trace>
  <inkml:trace contextRef="#ctx0" brushRef="#br0" timeOffset="105866.51">27822 9710 157 0,'11'1'344'0,"-3"-1"40"0,-2 0 14 0,-1-3 24 16,3 1 23-16,-6 0 1 0,2-1-3 0,-2-1-19 15,0 1-27-15,3-1-40 0,-2 1-41 0,0-1-30 16,0 0-42-16,2 2-64 0,-2 0-79 0,3-1-101 16,1 1-133-16,-1 1-126 0,6-1-154 0,-5-1-344 15,1 0-820-15,-3 1 364 0</inkml:trace>
  <inkml:trace contextRef="#ctx0" brushRef="#br0" timeOffset="108282.22">27049 10261 100 0,'0'0'332'0,"0"0"-22"0,0 0-20 0,0 0-19 15,0 0-26-15,0 0-23 0,0 4-21 0,0-4-29 16,0 0-13-16,0 0-36 0,0 0-30 0,3 3-47 0,-3-3-75 16,0 0-101-16,5 2-272 0,-5-2-434 0,0 0 193 15</inkml:trace>
  <inkml:trace contextRef="#ctx0" brushRef="#br0" timeOffset="110066.05">23511 10611 286 0,'-1'-15'386'0,"-1"0"10"16,1 5 12-16,2 0 5 0,-1 0 0 15,-1 1-13-15,1 4-15 0,0 0-18 0,0 1-26 16,0 4-16-16,0 0 1 0,0 0 0 0,-9 11-3 16,3-4-4-16,-2 9-11 0,-5 7-16 0,-1 3-10 0,-1 2-15 15,-7 15-7-15,4-11-17 0,-5 16-17 16,0-5-17-16,9-10-16 0,-4-2-20 0,3 0-13 15,1 4-13-15,2-7-130 0,3-1-17 0,4-7 0 0,-1-1 0 16,4-7 0-16,0-3 0 0,2 2 0 16,-1-5 0-16,4-2 0 0,-1-3 0 0,-2-1 0 0,14-10 0 15,-5-4 0-15,6-6 0 0,-2-4 0 0,1-3 0 16,2-1 0-16,1-16 0 0,-4 10 0 0,6-15 0 16,-6-1 0-16,6 1 0 0,-6-2 0 0,0 5 0 15,-2 14 0-15,0 2 0 0,-4 6 0 0,-2 6 0 16,0 7 0-16,-1 2 0 0,-1 4 0 0,1 1 0 15,-4 4 0-15,0 0 0 0,11 17 0 0,-6-1 0 16,-2 4 0-16,-1 12 0 0,1 0 0 0,2 12 0 0,0 2 0 16,-3 1 0-16,0-12 0 0,-1 10 0 15,1-10 0-15,1 1 0 0,-3-1 0 0,0-1 0 16,0-2 0-16,0-2 0 0,0-6 0 0,0-2 0 0,0-7 0 16,0-3 0-16,-3-6 0 0,0 0 0 0,-1-3 0 15,-1-2 0-15,5-1 0 0,-13-10 0 0,3 2-388 16,-3-8-241-16,-2-7-75 0,1-3-375 0,-1 1-1168 15,-1 1 517-15</inkml:trace>
  <inkml:trace contextRef="#ctx0" brushRef="#br0" timeOffset="110449.33">23351 10915 615 0,'-6'1'229'0,"-1"1"56"15,2-1 29-15,0 3 16 0,1-1 51 0,1 3 32 16,1-2 28-16,-2 1 14 0,4-1 28 0,0-4-25 0,4 5-13 16,1-3-18-16,7-2-19 0,1 0-27 0,8-1-29 15,1-3-30-15,6-1-33 0,5-4-30 0,-2-1-24 16,1-1-25-16,-1-2-22 0,1 0-30 0,2-4-45 15,-2 1-113-15,-1-2 0 0,-2-7 0 0,-2 1 0 16,-3 3 0-16,-3-5 0 0,-1 6 0 0,-10 5 0 16,-2 3 0-16,-3-1 0 0,0 5 0 0,-6 1 0 0,-3 1 0 15,-1 1 0-15,-4 2 0 0,1 3 0 16,-3 1 0-16,-1 1 0 0,2 2 0 0,1 6 0 16,2-3 0-16,-1 4 0 0,1 4 0 0,5 2 0 0,1-2 0 15,1 1 0-15,3 2 0 0,7-2 0 16,0 1 0-16,10 2 0 0,-4-8 0 0,9 7 0 15,-1-1 0-15,3-1 0 0,3-2 0 0,-4 1 0 0,0-2 0 16,-3 0 0-16,-4-2 0 0,0 0 0 0,-6-3 0 16,0 2 0-16,-3-2 0 0,-5 3 0 0,-2-4 0 15,-3 3 0-15,-3 0 0 0,-5 0 0 0,-3 2 0 16,-6-2 0-16,2 2 0 0,-10 0 0 0,1-3 0 16,3-1 0-16,0-1 0 0,2-3 0 0,3-1 0 15,-4 1 0-15,5-3 0 0,6-2 0 0,0-3 0 16,4-1 0-16,5-4 0 0,5-1 0 0,4-7-488 15,8-2-797-15,3-6-1390 0,7 2 615 0</inkml:trace>
  <inkml:trace contextRef="#ctx0" brushRef="#br0" timeOffset="110836.4">24655 10575 4243 0,'6'-10'624'0,"-1"3"-205"0,-1 1-13 16,0 1 22-16,-3 0-3 0,3-2-25 15,0 2-38-15,-2 1-46 0,6 0-45 0,1 0-24 0,5-3-197 16,0 3-50-16,8 0 0 0,-2 1 0 0,10-3 0 16,0 2 0-16,1 0 0 0,-3 0 0 0,0 1 0 15,2-2 0-15,-11 3 0 0,-2-2 0 16,-5 3-223-16,-2-1-182 0,-2-1-21 0,-4 2-14 16,-4 1-9-16,0 0 7 0,0 0 29 0,0 0 42 0,-24 4 42 15,11-2 56-15,0-1 54 0,-5 0 62 0,4 2 55 16,3-1 45-16,-5 2 50 0,6 0 48 0,-3-1 54 15,3 2 50-15,1-1 32 0,0 4 45 0,0 0 34 16,-1 0 33-16,4 2 20 0,1 1 34 0,-2-3 14 16,-1 8 19-16,0 0 6 0,3 1 1 0,-2-2-11 15,-1 10-4-15,2 0-170 0,0 0-198 0,-1-1 0 16,2-5 0-16,1 6 0 0,-1-1 0 0,3 1 0 16,2-1 0-16,0-5 0 0,0-1 0 0,1 0 0 15,0 0 0-15,3 1 0 0,-1-3 0 0,-1 0 0 16,-2-6 0-16,5-1 0 0,-2-1 0 0,-2 0 0 15,0-4 0-15,-1 0 0 0,0-2-448 0,0-2-143 16,-3 4-39-16,3-4-457 0,-9-1-1179 0,9 1 522 16</inkml:trace>
  <inkml:trace contextRef="#ctx0" brushRef="#br0" timeOffset="111000.01">24694 10993 1471 0,'-9'1'142'0,"-5"-1"50"16,4 0 41-16,1 0 61 0,2 1 53 16,-1 1 45-16,0 0 32 0,2-1 14 0,-1-1 12 15,7 0-4-15,-7 1-11 0,3 1-3 0,4-2-9 0,-5 2-16 16,5-2-29-16,0 0-34 0,0 0-32 0,20-1-30 15,-6 0-28-15,2 1-159 0,4-3-95 16,-1 0 0-16,-1 0 0 0,1-2 0 0,3 1 0 0,-1-3 0 16,-1 0 0-16,-1 0-88 0,5-4-307 0,-6 5-84 15,0-2-94-15,0 1-537 0,2-1-1202 0,0 0 532 16</inkml:trace>
  <inkml:trace contextRef="#ctx0" brushRef="#br0" timeOffset="111371.25">25509 10569 3941 0,'0'-7'511'0,"-2"2"-128"15,2 0-17-15,-4 3 8 0,4 2-24 0,-5-4-3 0,5 4-17 16,0 0-9-16,0 0-30 0,-10 12 8 0,4-3-5 16,2 3-9-16,-3 6-186 0,4-1-99 0,-3 8 0 15,1 4 0-15,-1 2 0 0,2-1 0 16,2 1 0-16,-1-1 0 0,0 1 0 0,2-2 0 0,1 0 0 15,-1-2 0-15,0-6 0 0,1-2 0 0,-2-2 0 16,1-1 0-16,0-3 0 0,1-1 0 16,0-6 0-16,0 1 0 0,-3-3 0 0,-1-3 0 0,4-1 0 15,0 0-569-15,-11-10-702 0,6-1-1376 0,-2-4 609 16</inkml:trace>
  <inkml:trace contextRef="#ctx0" brushRef="#br0" timeOffset="111549.61">25268 10779 98 0,'-7'-1'520'0,"0"-1"3"0,2 1 19 16,5 1 27-16,-9-1 12 0,9 1-16 0,-8 0-33 0,8 0-33 16,0 0-38-16,0 0-39 0,0 0-39 15,23 0-42-15,-10 0-37 0,6 0-22 0,4 0-40 16,0-3-57-16,4 0-70 0,3-3-90 0,0 4-103 0,-3-3-95 16,3-3-101-16,-9-1-104 0,2-3-117 0,-1-2-471 15,-2 4-1045-15,1 1 462 0</inkml:trace>
  <inkml:trace contextRef="#ctx0" brushRef="#br0" timeOffset="111916.4">26072 10522 3640 0,'4'-8'318'0,"-2"-2"-62"15,1 0-13-15,0 1 30 0,-2-1 19 0,-1 1-11 16,0 1-12-16,0-2-19 0,-3 4-19 0,3-1-9 15,-2 1-16-15,-1 2 6 0,-1-1-21 0,-3 0 3 16,0 4-4-16,-4 1-8 0,-3 4-1 0,1-2-14 16,-5 4-8-16,1 4-6 0,2 0-72 0,0 1-81 15,2 1 0-15,1 3 0 0,2-1 0 0,0 2 0 16,5 2 0-16,0-3 0 0,2 5 0 0,6-1 0 16,1-2 0-16,2 6 0 0,3-5 0 0,4 7 0 0,3-2 0 15,-2-4 0-15,4 0 0 0,3 2 0 16,-2 1 0-16,-5-9 0 0,5 8 0 0,-6-9 0 15,1 1 0-15,-4 0 0 0,-2-4 0 0,-2 1 0 16,1 1 0-16,-2-4 0 0,-4 4 0 0,-1-5 0 16,-2 1 0-16,-5-1 0 0,-3 1 0 0,-2 0 0 0,-7-1 0 15,1-2 0-15,-3 0 0 0,-1-1 0 0,-6-1 0 16,7-1 0-16,4 0 0 0,2-1 0 0,3-2 0 16,3-1 0-16,1 1 0 0,4-3 0 0,1 0-37 15,3-2-602-15,4-4-614 0,7-2-1357 0,1 0 601 16</inkml:trace>
  <inkml:trace contextRef="#ctx0" brushRef="#br0" timeOffset="112082.65">26266 10743 37 0,'11'-10'510'0,"-5"3"7"0,1 4 9 0,0-3 12 16,1 1 11-16,1 0 6 0,5-1-14 0,2-1-28 16,2 5-44-16,1-5-45 0,1 1-41 0,6 1-41 15,6 2-36-15,-2 1-57 0,0 0-75 0,0-3-87 16,-1 1-112-16,-1 0-113 0,-5 2-128 0,-6 0-122 15,3-5-137-15,-8 4-372 0,-1-2-971 0,-3-2 430 0</inkml:trace>
  <inkml:trace contextRef="#ctx0" brushRef="#br0" timeOffset="112265.53">26583 10547 87 0,'-9'-5'521'16,"-3"-2"27"-16,1 2 36 0,2 0 32 0,2 0 21 15,-1 1-5-15,2 0-7 0,-1 2-33 0,2 1-39 16,5 1-17-16,-13 3-22 0,8 1-26 0,0 4-32 0,1 2-32 15,-1 6-46-15,1 1-378 0,4 2 0 16,-2 6 0-16,2 6 0 0,0-1 0 0,2 0 0 16,2-2 0-16,0 2 0 0,0 0 0 0,-3-1 0 0,4-1 0 15,0-1 0-15,-3-8 0 0,-1-2 0 0,-1-1 0 16,0 0-253-16,1-5-525 0,2-4-416 0,-2-2-1293 16,0-2 572-16</inkml:trace>
  <inkml:trace contextRef="#ctx0" brushRef="#br0" timeOffset="112768.26">26898 10580 4382 0,'11'-23'452'0,"-6"6"-75"0,-1-1-4 0,-1 7 27 15,1 1 10-15,-3 3-40 0,0 2-44 0,2 1-38 16,-3 4-15-16,0 0 5 0,0 0-16 0,0 0-262 16,3 22 0-16,-3-7 0 0,2 3 0 0,-2 0 0 15,1 6 0-15,1 2 0 0,-2-1 0 0,3 0 0 16,-3-6 0-16,-1 0 0 0,1 0 0 0,-2-2 0 15,1 0 0-15,0-4 0 0,0-3 0 0,-1-2 0 16,-1-2 0-16,0-1 0 0,-1-3 0 0,2-1-6 16,2-1-231-16,0 0 18 0,-11-12 17 0,9 3 21 15,-1-8 14-15,3-1 24 0,0-9 19 0,0 1 33 16,4-2 35-16,-1 1 40 0,2 2 32 0,-4 6 38 16,2 0 32-16,-1 3 27 0,2 2 46 0,0 3 19 15,1 3 18-15,-1 0 1 0,0 3-1 0,-1 1-1 0,3 3-143 16,0 1-52-16,2 3 0 0,2 3 0 15,-1 1 0-15,6 5 0 0,-3 2 0 0,7 6 0 0,-6-3 0 16,7 5 0-16,-5 3 0 0,3 0 0 16,3-4 0-16,-6 1 0 0,7-3 0 0,-2-1 0 0,-3-2 0 15,1-7 0-15,-3 2 0 0,0 0 0 0,-6-6 0 16,4-2 0-16,-1-2 0 0,-1-1 0 0,-1-2 0 16,3-1 0-16,-4-4 0 0,0-2 0 0,4-2 0 15,-4-5 0-15,-1-1 0 0,3-8 0 0,-3-2 0 16,1-1 0-16,-6 0 0 0,5-4 0 0,-4 6 0 15,-2-1 0-15,0 3 0 0,-1 5 0 0,-4-1 0 16,2 1 0-16,-1 1 0 0,-1 1 0 0,-1 1 0 16,2 4 0-16,-1 2 0 0,2 0 0 0,0 0 0 15,1 5 0-15,0 2 0 0,1-1 0 0,-1 4 0 16,0 0 0-16,0 0 0 0,16 9-607 0,-8-3-657 16,2 2-1370-16,6 2 606 0</inkml:trace>
  <inkml:trace contextRef="#ctx0" brushRef="#br0" timeOffset="114220.42">27027 10519 215 0,'2'-5'479'0,"1"-1"18"0,-1 1 11 0,0 0 6 15,1 0 4-15,1 1 0 0,0-1-3 0,-4 1-11 0,2 2-22 16,0-2-36-16,-2 4-34 0,0 0-45 16,0 0-2-16,0 0-12 0,0 0-7 0,0 17-18 15,-4-1-11-15,0 2-20 0,0 7-87 0,-1 4-210 0,3 0 0 16,-3 3 0-16,2 0 0 0,-1 0 0 0,1 2 0 15,-1-3 0-15,0 1 0 0,3-1 0 0,1-3 0 16,0-5 0-16,0-2 0 0,0-2 0 16,0-7 0-16,0 0 0 0,0-1 0 0,1-4 0 0,-1-1 0 15,0-1 0-15,0-2 0 0,0-3 0 0,0 0 0 16,0 0 0-16,-3-19 0 0,3 8 0 0,0-6 0 16,-4-3 0-16,3-6 0 0,-1-4 0 0,3 0 0 15,0-3 0-15,3-1 0 0,4-15 0 0,-1 4 0 16,7-2 0-16,-5 14 0 0,2-2 0 0,1 3 0 15,2 1 0-15,3 1 0 0,-7 2 0 0,7 2 0 16,-4 2 0-16,4 5 0 0,-2 6 0 0,1 1 0 16,-3 0 0-16,3 3 0 0,3 1 0 0,2 2 0 15,0 2 0-15,-1 0 0 0,3 1 0 0,0 2 0 16,0 1 0-16,3 1 0 0,3 2 0 0,-8 3 0 0,-2 1 0 16,1 2 0-16,-5-1 0 0,1 3 0 15,-2 0 0-15,-4 3 0 0,-1 0 0 0,-3 3 0 16,-2-3 0-16,-4 3 0 0,0 0 0 0,-4 0 0 0,-6 1 0 15,1-1 0-15,-1-2 0 0,-8 5 0 16,-5-4 0-16,1 0 0 0,-6-1 0 0,1 1 0 16,-1-3 0-16,-1-1 0 0,-2-1 0 0,-2-2 0 15,-2 0 0-15,3-1 0 0,3-3 0 0,1 3 0 0,5-2 0 16,5-4 0-16,0 2 0 0,4-2 0 0,4 1 0 16,2 0 0-16,-1-2 0 0,3 1 0 0,2-1 0 15,0 0 0-15,0 1 0 0,4-2 0 0,0 0 0 16,8 5 0-16,-1-2 0 0,5 1 0 0,5 2 0 15,1-1 0-15,2 0 0 0,8 4 0 0,2-2 0 16,-2 6 0-16,1-4 0 0,2 1 0 16,2-2 0-16,0 3 0 0,3-1 0 0,-1 4 0 0,1-2 0 15,-5 0 0-15,4 0 0 0,-2 2 0 0,6-1 0 16,-6 2 0-16,-5-3 0 0,3-1 0 0,-10-4 0 16,-3 0 0-16,-5-2 0 0,-3 0 0 0,0-2 0 15,-1 0 0-15,-2-2 0 0,-3 0 0 0,-1 0 0 16,-3-1 0-16,7 0 0 0,-7 0 0 0,0 0 0 15,0 0 0-15,0 0 0 0,-7-9 0 0,4 5 0 16,-4 2 0-16,2-2 0 0,0 0 0 0,-3 1-451 0,3-3-839 16,0 0-1398-16,4 0 618 0</inkml:trace>
  <inkml:trace contextRef="#ctx0" brushRef="#br0" timeOffset="114432.57">28062 10624 413 0,'1'-10'604'0,"-1"1"26"16,0 0 23-16,3-1 6 0,1 0-21 0,2-1-34 0,0 4-40 15,3-2-56-15,3 3-48 0,6 3-46 16,-1-4-42-16,4 3-50 0,2 1-66 0,5 1-76 16,-4 0-88-16,6 1-95 0,-3 2-110 0,-8 2-107 15,1-3-101-15,-7 2-89 0,1 1-86 0,-9 1-472 0,0 1-1049 16,-1-2 465-16</inkml:trace>
  <inkml:trace contextRef="#ctx0" brushRef="#br0" timeOffset="114565.8">28141 10704 178 0,'-20'10'283'0,"-3"4"34"0,7-4 11 15,5-2 29-15,2 0 37 0,3 2 32 0,3-5 20 0,3 0 3 16,3 1-9-16,3-2-26 0,7 1-39 0,3-1-41 16,3-1-27-16,3 0-34 0,9-3-40 15,0-2-66-15,2-1-73 0,0 1-89 0,1-1-113 0,2-3-111 16,-4 1-116-16,3-5-136 0,-6 1-311 0,4-7-846 15,-3 2 375-15</inkml:trace>
  <inkml:trace contextRef="#ctx0" brushRef="#br0" timeOffset="115133.84">28790 10465 12 0,'4'-9'444'0,"-4"2"32"0,0 0 32 16,0 1 17-16,-2 2 1 0,0-2 4 0,1 4-18 15,1 2 15-15,-4-3-9 0,4 3-5 0,-12 8 1 16,6 1-33-16,1 3-18 0,-4 4-32 0,0 1-34 15,4 5-20-15,-2 2-43 0,3 4-231 0,0-5-103 16,1 3 0-16,2 2 0 0,1-2 0 0,-4 1 0 16,3-7 0-16,0-1 0 0,-1 1 0 0,1-5 0 0,0 2 0 15,0-2 0-15,-1-4 0 0,2-3 0 16,-2 0 0-16,2-2 0 0,-2-2 0 0,0-1 0 16,2-3 0-16,0 0 0 0,0 0 0 0,-10-12 0 15,5 2 0-15,2 0-164 0,-1-7-37 0,2 0 14 16,0-3 22-16,-1-9 14 0,0-1 14 0,2 0 20 15,1-3 26-15,1 5 33 0,-1-4 33 0,1 9 37 16,1 2 35-16,-1 2 32 0,0 1 29 0,0 6 35 16,2 0 23-16,-2 1 17 0,2 4 3 0,-2 2-6 0,2 0-10 15,0 2-148-15,-3 3-22 0,0 0 0 16,13 6 0-16,-6 2 0 0,0 2 0 0,5 3 0 16,-1 3 0-16,3 4 0 0,0 3 0 0,0 1 0 15,3 3 0-15,-2-5 0 0,2 2 0 0,-3 1 0 0,0-1 0 16,-2 1 0-16,4-2 0 0,3-1 0 0,-3-2 0 15,-1-7 0-15,-3 2 0 0,0-3 0 0,2-2 0 16,-5-2 0-16,0-1 0 0,1-3 0 0,-4-1 0 16,1 1 0-16,1-3 0 0,-3 0 0 0,-5-1 0 15,14-3 0-15,-9-3 0 0,-1 1 0 0,0-5 0 16,2-1 0-16,-2 0 0 0,-1-6 0 0,-2 1 0 16,-1-11 0-16,-1 2 0 0,-2-1 0 0,-1 1 0 15,-1 0 0-15,-1-3 0 0,-2 2 0 0,0-3 0 16,3-1 0-16,-4-2 0 0,3 2 0 0,-2 2 0 15,3-2 0-15,1 1 0 0,-4 3 0 0,4 0 0 16,2 8 0-16,0 1 0 0,1 1 0 0,-1 2 0 16,2 3 0-16,0 0 0 0,2 2 0 0,1-1 0 15,1 6 0-15,1-1 0 0,4 5-121 0,-4-2-1224 16,9 4-1458-16,7 3 645 0</inkml:trace>
  <inkml:trace contextRef="#ctx0" brushRef="#br0" timeOffset="115283.54">29438 10640 97 0,'-5'1'537'15,"5"-1"-20"-15,-11-1-25 0,11 1-40 0,-7-1-47 16,2-2-42-16,5 3-45 0,-6-3-82 0,6 3-120 0,0 0-145 16,-2-5-173-16,2 5-349 0,0 0-596 0,0 0 264 15</inkml:trace>
  <inkml:trace contextRef="#ctx0" brushRef="#br0" timeOffset="117366.14">25062 10311 185 0,'-10'-15'238'0,"-1"2"-10"16,2 0-9-16,-1 3-24 0,-2-3-12 0,2 8-11 15,-3-4-15-15,3 3-6 0,-3 1-5 0,2 0-10 16,-5 2-9-16,2 0-10 0,-3 2-8 0,-2 1-12 16,3 1-9-16,-5 2-3 0,1 1-7 0,2 2-9 15,-3 2-5-15,2 2-6 0,0-6-8 0,-8 11-4 16,0 0-6-16,8-3-4 0,-4 3-4 0,0 0 0 15,4 2-6-15,-3 1-4 0,6-5-8 0,-2 9-2 16,0-3-7-16,0 0-7 0,3 3 2 0,-2 1-1 16,0 2-5-16,4-2 0 0,2 2 1 0,2 2-5 15,-1 0-2-15,1-3 5 0,5 3-2 0,-1 2 0 16,3 0-5-16,0-3 3 0,-1 3-2 0,3-1 3 0,-2-1 0 16,7-2 2-16,-2-2-5 0,-1-2 1 0,0 5 5 15,2-2 0-15,1 3-1 0,-1-8 0 16,3 4 0-16,0-5 2 0,-4 0 4 0,5-1 1 0,-1-2-1 15,4 1 7-15,-5-3 6 0,6 0 8 0,-1-1 4 16,-4-3 3-16,3-1 7 0,4 2 1 0,-4-6 2 16,3 2 2-16,1-1 0 0,3 0 5 0,1 0-4 15,2-4-2-15,-1 2 0 0,-1-1-6 0,1-1-4 16,3-2 6-16,0-2-9 0,-3 2 2 0,0-1-6 16,3-2 2-16,-3 1 5 0,3-4 5 0,-1 2 6 15,-3-2 16-15,2-3-7 0,5-2 6 0,-2-1-1 16,-9-1 13-16,4 1-14 0,1-6 19 0,0 0-7 15,-1-4 6-15,-1 0-3 0,-2-2-4 0,1 1 0 16,1 0 2-16,-4-2 7 0,-4-3 0 0,3 1 4 0,-1-1 2 16,-3 0-4-16,-2 1-1 0,2-2 2 0,-3 2-9 15,-1-3 1-15,-3-1-7 0,2 5-4 16,-2 0 2-16,0-2-6 0,-3 2-2 0,-1 0-4 0,-1-1 4 16,-1 2-12-16,1-3-1 0,-3 1-2 0,-1 2-7 15,-4-1 2-15,2 2-1 0,1 1-6 16,0 6-6-16,-6-5-1 0,2 2-2 0,-1 4 0 15,0 1-23-15,3 2-18 0,-2 0-15 0,0 0-43 0,0 2-42 16,3 3-28-16,1 2-35 0,-2-1-57 16,3 2-65-16,0 2-103 0,3-1-276 0,1 1-749 0,-1 2 332 15</inkml:trace>
  <inkml:trace contextRef="#ctx0" brushRef="#br0" timeOffset="117516.93">25211 10310 34 0,'-3'2'416'0,"3"-2"-13"0,0 0-12 0,0 0-14 16,-10 0-38-16,10 0-33 0,0 0-44 0,0 0-70 15,-9-4-83-15,9 4-106 0,0 0-121 0,0 0-136 16,0 0-156-16,0 0-445 0,0 0 197 0</inkml:trace>
  <inkml:trace contextRef="#ctx0" brushRef="#br0" timeOffset="130782.57">1042 10301 254 0,'-1'-26'443'0,"1"7"2"15,-4-1 10-15,0 5 11 0,-2-2-5 0,1 6-13 16,1 5-26-16,-1 3-27 0,1 3-20 0,4 0-25 16,-19 15 4-16,5 7-14 0,-3 4 1 0,-2 19 0 15,-1 0-12-15,2 6-13 0,1 1-11 0,-2 4-16 16,1-3-15-16,-1 27-15 0,5-24-5 0,6 1-22 15,3-2-189-15,0 2-43 0,1-3 0 0,5-7 0 16,-1 1 0-16,9-3 0 0,-1-10 0 0,3-4 0 16,5-1 0-16,-1-5 0 0,1-2 0 0,0-11 0 15,0 1 0-15,0-3 0 0,-3-7 0 0,3-5-275 16,-3 0-269-16,-4-8-82 0,0-3-499 0,0-7-1218 16,0-5 539-16</inkml:trace>
  <inkml:trace contextRef="#ctx0" brushRef="#br0" timeOffset="132049.4">1349 10542 377 0,'9'-17'443'0,"-1"1"25"0,-1 1 17 0,-3 0 11 16,-4 0-15-16,0 2-22 0,0 4-15 0,-2-4-21 16,-2 3-9-16,-1-1-39 0,0 3-20 0,-3 0-27 15,-2 5-28-15,-3-1-23 0,3 4-12 0,-3 3-27 16,0 1-31-16,3 1-8 0,-7 8-13 0,4-4-22 15,0 4-16-15,2 4-7 0,6 2-9 0,-5-2-14 16,7 2-8-16,6 1-15 0,2 3-32 0,0 5-63 16,4-3 0-16,0 1 0 0,6-1 0 0,-3-2 0 15,7 2 0-15,-1-1 0 0,0-4 0 0,-5 2 0 16,1-1 0-16,-5-3 0 0,-2-2 0 0,0 0 0 16,-4 1 0-16,-5-1 0 0,-2-4 0 15,-6 3 0-15,-3-3 0 0,-3-1 0 0,-1 0 0 0,-2-4 0 16,-3-1 0-16,1-2 0 0,1-5 0 0,0 1 0 15,3-4 0-15,0-3 0 0,8-2 0 0,0-6 0 16,6-3 0-16,0-3 0 0,7-8 0 16,2 3 0-16,7-1 0 0,2 2 0 0,2 2 0 0,6-1 0 15,0 5 0-15,4 2 0 0,-4 5 0 0,0 4 0 16,-3 5 0-16,1 1 0 0,-1 3 0 0,-1 1 0 16,-2 6 0-16,-2 0 0 0,-2 8 0 0,1-1 0 15,-1 1 0-15,-4 7 0 0,-3-3 0 0,2 4 0 16,-7-6 0-16,3 1 0 0,-4 0 0 0,3-2 0 15,-2-1 0-15,-1-3 0 0,3-4 0 0,-2 2 0 16,0-1 0-16,2-4 0 0,2-2 0 0,0-3 0 16,-5-1 0-16,0 0 0 0,17-5 0 0,-10-2 0 15,-1-2 0-15,1-3 0 0,3-2 0 0,0-1 0 16,-2-1 0-16,0 0 0 0,1 1 0 0,-3 3 0 16,-2 2 0-16,1 1 0 0,1 2 0 0,-2 1 0 15,0 5 0-15,-4 1 0 0,8-1 0 0,-8 1 0 16,0 0 0-16,15 7 0 0,-10-1 0 0,4 3 0 15,-4-1 0-15,4 2 0 0,-1-1 0 0,-2 1 0 16,6-2 0-16,-3 0 0 0,1 0 0 0,0-4 0 16,2 3 0-16,-5-5 0 0,6-1 0 0,-3 0 0 15,3-3 0-15,-1-1 0 0,3-5 0 0,-4 3 0 16,0-4 0-16,1-4 0 0,0 1 0 0,-2-4 0 16,2-1 0-16,0-9 0 0,0 2 0 0,-2-7 0 15,-1-4 0-15,0 0 0 0,0-12 0 0,-5 11 0 16,0-1 0-16,-3 2 0 0,3 0 0 0,-3 4 0 15,-1 2 0-15,0 11 0 0,-1 1 0 0,1 6 0 16,0 1 0-16,0 2 0 0,-2 4 0 0,2 3 0 16,0 1 0-16,0 0 0 0,-7 16 0 0,3 1 0 15,-1 3 0-15,5 6 0 0,-4 3 0 0,4 2 0 16,0 5 0-16,0-2 0 0,0 3 0 0,0-1 0 16,3-2 0-16,-2 0 0 0,3-3 0 0,-2-2 0 15,1 0 0-15,-2-3 0 0,5-7 0 0,-3-4 0 16,1-3 0-16,-4-2 0 0,0-3 0 0,0-1 0 15,0-3 0-15,0-3 0 0,0 0 0 0,0 0 0 16,0 0 0-16,9-14 0 0,-8 3 0 16,2 2 0-16,-1-1 0 0,2-1 0 0,0 0 0 15,5-3 0-15,-3 3 0 0,3 0 0 0,0 3 0 0,0-1 0 16,5-1 0-16,-2 5 0 0,2-2 0 0,1 2 0 16,-1 4 0-16,0 1 0 0,-1 3 0 0,0 1 0 15,2 6 0-15,-5-3 0 0,0 2 0 0,-1 1 0 16,-1 0 0-16,-3 0 0 0,0 6 0 0,-2-4 0 15,-3 0 0-15,-1 0 0 0,-3 0 0 0,-4 1 0 16,-2-3 0-16,1 0 0 0,1-2 0 0,-6 3 0 16,4-7 0-16,1 1 0 0,0 0 0 0,4-3 0 15,-4 0 0-15,9-2 0 0,-9-2 0 0,9 2 0 16,0 0 0-16,-5-9 0 0,5 9 0 0,14-19 0 16,-1 3 0-16,1 0 0 0,10-2 0 15,-2-3 0-15,6-1 0 0,0-1 0 0,-1-1 0 0,13-8-3 16,-11 5-22-16,-1 5-1 0,-5-1-2 0,0 3 11 15,-1 0 9-15,-8 5-10 0,-5 0 5 0,-5 3 2 16,0 2 2-16,-3 1 16 0,-4 3-7 0,3 6 14 16,-10-6 14-16,-2 6-2 0,12 0 4 0,-29 5 6 15,11 1-19-15,-1 4-17 0,5-2 0 0,-1 4 0 16,3 1 0-16,4-6 0 0,2 9 0 0,1-3 0 16,5-1 0-16,0 0 0 0,10 2 0 0,-1-3 0 15,9 0 0-15,0 0 0 0,5 3 0 0,1 0 0 16,0-1 0-16,1-4 0 0,-5 2 0 0,-1-3 0 15,-2 2 0-15,-7-5 0 0,7 4 0 0,-8-1 0 16,-2-1 0-16,0 0 0 0,-6 0 0 0,-1 0 0 16,-4-1 0-16,0-2 0 0,-3 3 0 0,-5 1 0 15,2-4 0-15,1 2 0 0,-5-1 0 0,1 2 0 16,2-5 0-16,-2-1 0 0,0 2 0 0,0-3 0 16,13 0 0-16,-19-1 0 0,19 1 0 0,-13-2-311 15,13 2-265-15,-6-6-128 0,6 6-396 0,-5-9-1192 16,5 9 527-16</inkml:trace>
  <inkml:trace contextRef="#ctx0" brushRef="#br0" timeOffset="132398.84">2802 10483 377 0,'3'-17'569'16,"-2"-1"27"-16,-1 2-7 0,0-2 8 0,0 7-7 16,0 2-3-16,0 3-19 0,3-3-27 0,-3 5-38 0,1 1-47 15,-1 3-50-15,0 0-11 0,0 0-17 0,0 0-24 16,0 21-39-16,0-2-21 0,-4 9-218 15,3 4-76-15,-3-1 0 0,0 3 0 0,0 0 0 16,-6 11 0-16,6-10 0 0,-1 10 0 0,0-10 0 0,1 1 0 16,0-4 0-16,3-4 0 0,-4-1 0 0,5-7 0 15,0-3 0-15,0-4 0 0,0-2 0 0,0-2 0 16,-3-3 0-16,6-3 0 0,-7-1-431 16,4-2-265-16,0 0-482 0,-2-16-1275 0,-1 6 564 0</inkml:trace>
  <inkml:trace contextRef="#ctx0" brushRef="#br0" timeOffset="132549.26">2679 10680 4153 0,'-2'-4'590'16,"-1"-1"-243"-16,-1 3-23 0,3-2 1 0,1 4-13 0,-1-6-8 15,0 2-28-15,3 0-38 0,-2 4-32 0,10-7-20 16,1 4-20-16,7-3-13 0,2 3-12 0,1-1-24 16,5-1-56-16,5 1-84 0,-4 2-122 15,1 0-136-15,-5-2-158 0,-3 0-172 0,1 2-456 0,-8 2-1156 16,1-1 512-16</inkml:trace>
  <inkml:trace contextRef="#ctx0" brushRef="#br0" timeOffset="132699.01">3109 10835 5252 0,'1'4'613'16,"0"1"-118"-16,1-2-49 0,-1 0-11 0,0 0-1 16,-1-3-34-16,3 5-284 0,-3-5-116 0,0 0 0 15,2 2 0-15,-2-2 0 0,9 0 0 0,-9 0 0 16,9-5 0-16,-1-1 0 0,2 2 0 0,-1-2 0 15,0 2-150-15,-4-1-1191 0,0 2-1451 0,5-2 642 16</inkml:trace>
  <inkml:trace contextRef="#ctx0" brushRef="#br0" timeOffset="135801.9">3782 10438 293 0,'-5'-3'558'0,"-2"0"33"0,0 0 12 0,2 2-2 15,3-2-7-15,-2-1-42 0,0 3-32 0,4 1-29 16,0 0-40-16,-4-2-26 0,4 2-28 0,8-6-31 16,1 4-27-16,6 2-36 0,3-2-32 0,10-2-27 15,-5 2-26-15,5-1-21 0,4 0-20 0,0 3-177 16,1-2 0-16,-5 0 0 0,2 0 0 0,-11 1 0 15,0-3 0-15,-1 2 0 0,-9 1 0 0,-1-2 0 16,-6 1-192-16,1 0-128 0,-3 2-56 0,-3-5-28 16,-6 3-14-16,-1 0 3 0,-4 2 17 0,-4 1 33 15,0-1 33-15,-1 3 44 0,6-1 57 0,-6-4 60 16,1 4 59-16,4 0 55 0,3 0 55 0,-1 0 50 16,2 2 34-16,1-3 54 0,1 4 41 0,1 0 31 15,0 1 23-15,2-1 14 0,0 3 17 0,1 2 34 16,-1 3 6-16,0 2 14 0,1 2-4 0,0 1-5 15,-1 0-4-15,0 7-16 0,-3 2-13 0,2-1-13 0,2 4-227 16,0 0-34-16,0-1 0 0,-1 1 0 16,0-1 0-16,1 1 0 0,1-4 0 0,0 1 0 15,-2-2 0-15,2-6 0 0,2 1 0 0,0 0 0 0,-2-2 0 16,1-2 0-16,0-5 0 0,0-1 0 16,-1-1 0-16,-2 0 0 0,0-3-52 0,-1-3-317 15,-2-1-13-15,-1 0 13 0,-2-4 10 0,-1 1 34 0,-1 0 20 16,-3-5 33-16,-1 2 35 0,4 0 52 0,-2 3 58 15,6-3 73-15,-3 0 54 0,1 1 68 16,2-2 44-16,4 4 33 0,0 0 20 0,5 1 21 16,-7-3-3-16,7 3 28 0,0 0 22 0,0 0 3 0,0 0 0 15,18-2-19-15,-5 1-15 0,5-1-16 0,1 1-26 16,9 0-9-16,4-2-15 0,-1 1-23 0,-2-2-63 16,1-1-55-16,0 0-85 0,1 1-80 0,-12 2-93 15,8-2-118-15,-5 2-130 0,-4-4-158 0,0 2-341 16,1 1-1093-16,-3-3 483 0</inkml:trace>
  <inkml:trace contextRef="#ctx0" brushRef="#br0" timeOffset="136318.29">4342 10675 525 0,'4'-10'656'0,"0"4"-4"0,0-1 20 0,-3 2-13 16,4 0-14-16,-2 0-38 0,-3 5-37 0,5-1-37 15,-5 1-30-15,7 6-42 0,-3 1-40 0,3 3-36 16,-1 0-38-16,-2 6-37 0,-2 0-65 0,1 2-245 16,0 9 0-16,2-2 0 0,-4-2 0 0,0-3 0 15,-1-2 0-15,2 0 0 0,-1-1 0 0,0-2 0 16,2-1 0-16,2-4 0 0,-3-1 0 0,-1-2 0 16,2-2 0-16,2 0 0 0,-1-4 0 0,-4-1 0 0,10-3 0 15,-1 1 0-15,1-4 0 0,3-4 0 16,0 2 0-16,0-6 0 0,2-1 0 0,3-5 0 15,0 1 0-15,-4 4 0 0,0 1 0 0,0 0 0 16,-1 4 0-16,-4 0 0 0,-1 3 0 0,2 0 0 0,-4 3 0 16,0 2 0-16,1 2 0 0,-7 0 0 15,13 6 0-15,-8 0 0 0,-1 3 0 0,-2 3 0 0,-2 3 0 16,3 1 0-16,-2-1 0 0,2-2 0 16,-3-2 0-16,2 1 0 0,-2 1 0 0,1-1 0 0,2-5 0 15,-3 2 0-15,4-4 0 0,-2-1 0 0,2-1 0 16,0-3 0-16,-4 0 0 0,13-5 0 0,-7-3 0 15,4 0 0-15,-2 0 0 0,5-6 0 0,-3-1 0 16,4 2 0-16,0 0 0 0,-1 2 0 0,2 0 0 16,-2 1 0-16,-4 6 0 0,2-1 0 0,1 1 0 15,-2 2 0-15,-1 3 0 0,0 1 0 0,-5 4 0 16,5-1 0-16,1 3 0 0,-5 2 0 0,3 1 0 16,-3 0 0-16,4 1 0 0,-4-3 0 0,-4 4 0 15,3-5 0-15,0 0 0 0,0-2-166 0,-4 2-431 16,-4-6-96-16,4-2-430 0,0 0-1216 0,0 0 538 15</inkml:trace>
  <inkml:trace contextRef="#ctx0" brushRef="#br0" timeOffset="136451.99">4741 10606 110 0,'-23'-46'461'0,"4"4"12"16,6 13 20-16,-1 1 36 0,5 3 4 0,3 8-24 16,0 0-16-16,3 5-42 0,0 1-46 0,3 6-45 15,1 1-22-15,4 1-93 0,4 4-121 0,5 5-147 16,3 2-148-16,1 5-167 0,7 3-494 0,6 3-902 15,1-1 399-15</inkml:trace>
  <inkml:trace contextRef="#ctx0" brushRef="#br0" timeOffset="136866.4">5592 10608 6709 0,'10'-14'512'0,"-1"0"31"16,1-1-116-16,-3 6-427 0,-2-2 0 15,0 1 0-15,-1 2 0 0,0 3 0 0,-3 1 0 0,4 2 0 16,-5 2 0-16,0 0 0 0,5 13 0 0,-5 3 0 16,-2 3 0-16,-1 9 0 0,-7 2 0 0,1 15 0 15,-3-11 0-15,-2 12 0 0,4-11 0 0,-9 9 0 16,6-14 0-16,-5-3 0 0,3 2 0 0,-3-2 0 16,6-3 0-16,1-9 0 0,2-4 0 0,1 3 0 15,2-7 0-15,0-3 0 0,2-1 0 0,4-3 0 16,0 0 0-16,-8-10 0 0,11 0 0 0,2-1 0 15,1-7 0-15,3 0 0 0,5-8 0 0,3-1 0 16,-2-6 0-16,12-11 0 0,-3-1 0 0,3-2 0 16,1 4 0-16,-3 0 0 0,-6 13 0 0,1 3 0 15,1 2 0-15,-2 4 0 0,-9 6 0 0,-1 5 0 16,1 1 0-16,-6 5 0 0,1 3 0 0,0 1 0 0,-5 0 0 16,9 14 0-16,-5 1 0 0,-1 3 0 0,-1 10 0 15,2 0 0-15,-4 1 0 0,-3 3 0 16,2 1 0-16,5 0 0 0,-3-2 0 0,3 0 0 0,1-2 0 15,-5-3 0-15,5-6 0 0,-1-2 0 0,-3 1 0 16,3-8 0-16,0-2 0 0,-4-3 0 0,0-1 0 16,0-1 0-16,0-2 0 0,0-2 0 0,0 0-638 15,0 0-622-15,-19-13-1363 0,11 7 604 0</inkml:trace>
  <inkml:trace contextRef="#ctx0" brushRef="#br0" timeOffset="137015.81">5601 10832 331 0,'-14'-4'424'16,"5"0"40"-16,0 2 17 0,3 0 40 0,-2 0 31 15,3 1 6-15,1-2 1 0,1 0-15 0,3 3-26 16,0 0-33-16,10-3-43 0,2 2-41 0,6-2-40 16,1 2-36-16,11 1-32 0,-1-1-39 0,6 1-75 15,-3-5-90-15,-2 2-133 0,-2 0-160 0,-1-2-171 16,-6-1-212-16,-5 1-509 0,0-1-1186 0,-5 2 525 16</inkml:trace>
  <inkml:trace contextRef="#ctx0" brushRef="#br0" timeOffset="137491.9">5850 10279 413 0,'-1'-16'462'0,"-3"5"6"0,0-5-12 15,-6 2 0-15,2 3-13 0,-1 3-19 0,-2 3-28 16,-2 1-10-16,0 3-16 0,-8 0-12 0,-6 3-4 16,-1 7-11-16,-3 3-7 0,3 5-6 0,-4 2-7 15,0 4-11-15,-5 11-7 0,1-1-8 0,2 2-3 16,-3 2-12-16,2-1-11 0,4 4-159 0,2-1-112 16,2 2 0-16,3 4 0 0,1-1 0 0,8-10 0 0,0 13 0 15,4 0 0-15,2-1 0 0,9-11 0 16,0-1 0-16,10 12 0 0,-2-11 0 0,1-2 0 15,10 0 0-15,-2-4 0 0,3-4 0 0,3 0 0 16,1-5 0-16,7 1 0 0,-4-6 0 0,1-2 0 0,8-5 0 16,-4-1 0-16,1-4 0 0,4-1 0 0,-1-4 0 15,0-7 0-15,15 2 0 0,-13-5 0 16,-1 1 0-16,-1-4 0 0,10-9 0 0,-15 6 0 0,-2-4 0 16,4-13 0-16,-9 5 0 0,7-11 0 0,-9-7 0 15,-2 3 0-15,-6-6 0 0,-1 2 0 0,-9-1 0 16,-4-1 0-16,-4 5 0 0,-6 1 0 0,-4 0 0 15,1 11 0-15,-10-8 0 0,4 11 0 0,-4 3 0 16,-1 2 0-16,-1 2 0 0,-4 4 0 0,1 4 0 16,1 2 0-16,-5 5 0 0,5 0 0 0,8 7 0 15,5 2-1366-15,-3 0-1478 0,5 1 654 0</inkml:trace>
  <inkml:trace contextRef="#ctx0" brushRef="#br0" timeOffset="137799.76">6366 9963 7088 0,'2'-11'359'0,"2"0"-159"16,-1 3 10-16,3 2 15 0,0 1-116 0,5 5-109 16,1 0 0-16,8 4 0 0,3 11 0 0,-1 3 0 0,5 9 0 15,8 10 0-15,0 5 0 0,-4 3 0 0,-2 3 0 16,0 6 0-16,-7 3 0 0,9 20 0 0,-14-24 0 15,-7 3 0-15,2 3 0 0,-6 24 0 0,-1-27 0 16,-6 1 0-16,-12 0 0 0,4 0 0 0,-6-2 0 16,-3-2 0-16,-8-3 0 0,-2-2 0 0,-1-1 0 15,-2-5 0-15,-4-7 0 0,1-2 0 0,-3-3 0 16,5-7 0-16,1-5 0 0,-3-1 0 0,-3-5 0 16,1-2 0-16,4-4 0 0,-5-5 0 0,5-2 0 15,5-4 0-15,-1-5-1366 0,11 3-1478 0,7-2 654 16</inkml:trace>
  <inkml:trace contextRef="#ctx0" brushRef="#br0" timeOffset="137934.84">6753 10820 5961 0,'12'-16'540'15,"-4"6"-137"-15,0 1 28 0,-2-1-51 16,-1 0-49-16,-2 6-186 0,-3-1-145 0,0 5 0 16,0 0 0-16,0 0 0 0,-22 6 0 0,5 1 0 15,2 2 0-15,-9 3 0 0,-6 5 0 0,-5-2-675 0,-9 10-578 16,12-3-1358-16,-14 7 602 0</inkml:trace>
  <inkml:trace contextRef="#ctx0" brushRef="#br0" timeOffset="138734.57">3955 11226 216 0,'5'-4'406'0,"1"-3"8"15,0-3 6-15,-1 5-4 0,1-1 3 0,-2 1-5 16,3-3-8-16,-3 2-5 0,0 2-8 0,1 0-7 15,-3-1-2-15,-2 1-9 0,1 2-31 0,-1 2-20 16,0 0-9-16,-18 11-1 0,1 1-3 0,-7 8-12 16,-9 3-5-16,-7 10-16 0,1 6-15 0,-6-3-14 15,1 2-99-15,-1 4-150 0,-3-3 0 0,0 1 0 16,3-2 0-16,4-5 0 0,4-3 0 0,0 2 0 16,11-12 0-16,2 4 0 0,6-7 0 0,4-5 0 15,4-4 0-15,2-1 0 0,-1 0 0 0,5-4 0 16,2-1 0-16,2-2 0 0,0 0 0 0,0 0 0 15,10-17 0-15,-4 9 0 0,2-5 0 0,4-5 0 16,-2 2 0-16,1-8 0 0,2-2 0 0,-4 4 0 16,0-3 0-16,-4 7 0 0,-1-1 0 0,-3 1 0 15,3 9 0-15,-4-2 0 0,0 1 0 0,0 4 0 16,-5-1 0-16,0 5 0 0,1-1 0 0,-4 2 0 16,1 5 0-16,-5 1 0 0,-1 8 0 0,-1-4 0 15,2 4 0-15,0 1 0 0,-2 2 0 0,2 3 0 16,-1-4 0-16,3 1 0 0,0 9 0 0,3-8 0 15,3-2 0-15,-1-3 0 0,2-1 0 0,3 0 0 16,-1-2 0-16,2 2 0 0,3-3 0 0,-1 0 0 16,0-3 0-16,7 2 0 0,-1-1 0 0,2-3 0 0,0 1 0 15,2 0 0-15,1-2 0 0,3 0 0 0,2 2 0 16,1-2 0-16,-1 2 0 0,3-1 0 16,-4-1 0-16,4 1 0 0,-2 1 0 0,1-1 0 0,-3 1 0 15,-6-4 0-15,4 4 0 0,-6-2 0 0,1 1 0 16,-2-2 0-16,-1 0 0 0,-3 0 0 0,0-1 0 15,0 1 0-15,-5-1 0 0,8 0 0 16,-8 0 0-16,5 1 0 0,-5-1 0 0,0 0 0 0,4 3-613 16,-4-3-650-16,0 0-1369 0,6-6 605 0</inkml:trace>
  <inkml:trace contextRef="#ctx0" brushRef="#br0" timeOffset="138850.84">3738 11774 1102 0,'11'1'284'0,"-1"2"72"0,-1-2 42 0,-1-1 46 15,-3 0 36-15,-5 0 43 0,12-1 20 16,-6 2 20-16,-6-1 0 0,10-1-16 0,-10 1-38 0,10 0-49 15,-10 0-42-15,12-2-43 0,-6 0-43 0,-1 0-77 16,1-1-216-16,0 1-39 0,-1-1-82 0,4-1-341 16,-8 0-270-16,-1 4-473 0,0 0-1263 0,0 0 559 15</inkml:trace>
  <inkml:trace contextRef="#ctx0" brushRef="#br0" timeOffset="141398.28">9099 11289 184 0,'-9'-8'455'16,"4"-2"-17"-16,1 4 0 0,0 1-26 0,0 0-30 0,3 3-31 15,-4 0-20-15,5 2-6 0,0 0-14 0,0 0-4 16,0 0-9-16,0 0-9 0,5 11-3 0,0-6 14 16,-1 0-18-16,4-1 6 0,-2-1-13 15,4 1-23-15,2-1 15 0,7 0-12 0,-2-2-9 0,2-3-8 16,9 0-5-16,-8-2-9 0,11-2-16 0,1-1-8 15,-1-2-84-15,1-4-116 0,2 1 0 0,0-5 0 16,0 3 0-16,-4-3 0 0,0-1 0 0,-5 3 0 16,0-3 0-16,-4 1 0 0,-8 2 0 0,0 0 0 15,-5 5 0-15,-3-1 0 0,0 3 0 0,0-2 0 16,-5 3 0-16,0-1 0 0,-3 5-254 0,3 3-385 16,-10-1-578-16,10 1-1317 0,-11 10 582 0</inkml:trace>
  <inkml:trace contextRef="#ctx0" brushRef="#br0" timeOffset="141532.43">9996 11448 5299 0,'23'12'217'0,"-8"-6"-85"15,-4-3 36-15,-5 0 22 0,0-1-41 0,-2 0-42 16,-1 2-32-16,-3-4-36 0,6 1-62 0,-1-1-71 0,-5 0-94 16,12 2-86-16,-5-2-146 0,4 2-477 0,6-1-970 15,4 3 429-15</inkml:trace>
  <inkml:trace contextRef="#ctx0" brushRef="#br0" timeOffset="143951.84">16179 12959 470 0,'-4'-29'501'15,"4"2"21"-15,0 3 16 0,0-2 13 0,2 10-2 16,0 0-15-16,1 5-24 0,4 3-37 0,-6 0-17 15,5 6-25-15,0 1-11 0,3 2-18 0,1 5-5 0,3 6-23 16,-4 5-18-16,6 6-16 0,-3 3-24 0,-1 4-265 16,-2 0-51-16,-2 7 0 0,-2-4 0 15,1 2 0-15,-3-1 0 0,-1 2 0 0,1-2 0 0,-2-5 0 16,3-4 0-16,0-6 0 0,2-2 0 0,6-1 0 16,-1-6 0-16,3-1 0 0,13-2 0 0,5-7 0 15,22-5 0-15,-1-7 0 0,9-6 0 0,27-7 0 16,-6-5 0-16,9-9 0 0,-4 5 0 0,4-5 0 15,3 0 0-15,3-2 0 0,-2-8 0 0,4 2 0 16,-7 0 0-16,-2-3 0 0,-4 2 0 0,-8-2 0 16,-24 18 0-16,-5 1 0 0,-3-1 0 0,-16 12 0 15,-7 3 0-15,-1 3 0 0,-9 2 0 0,-1 0 0 16,-8 1 0-16,0 3 0 0,-4 1 0 0,-2 2 0 16,-1 0 0-16,-4 0 0 0,3 4 0 0,-6 1 0 15,1 0 0-15,-1 2 0 0,4 3 0 0,-4 3 0 16,0 1 0-16,4 2 0 0,0 3 0 0,-3 3 0 15,4 3 0-15,4-1 0 0,-1 6 0 0,6-1-1366 16,-1-5-1478-16,1 0 654 0</inkml:trace>
  <inkml:trace contextRef="#ctx0" brushRef="#br0" timeOffset="144118.12">18674 13163 5858 0,'0'5'579'0,"-1"-2"-138"0,1-3-1 0,-7 1-15 0,7-1-47 15,-9-1-308-15,9 1-70 0,-10-5 0 0,6 2 0 16,4 3 0-16,0 0 0 0,0 0 0 16,0 0 0-16,0 0 0 0,17 6-216 0,-7 0-450 0,3 0-553 15,-1 4-1319-15,-1-3 584 0</inkml:trace>
  <inkml:trace contextRef="#ctx0" brushRef="#br0" timeOffset="146283.41">16520 16170 3768 0,'-25'7'434'0,"4"-2"-112"0,2-4-103 0,1 6-15 16,4-7 17-16,5 3 34 0,0-1 22 15,0 1 0-15,4-3-24 0,1 1-3 0,4-1-1 0,0 0-1 16,0 0 8-16,0 0-4 0,50-5-5 0,-14 0-8 16,16 3-19-16,6-3-220 0,8 4 0 0,34 1 0 15,-3 0 0-15,3 0 0 0,-3-2 0 0,5 4 0 16,0-1 0-16,2-1 0 0,-2 7 0 0,-1-3 0 15,-6-3 0-15,-2 0 0 0,-2 2 0 0,-25-3 0 16,-1 3 0-16,2 0 0 0,-3-6 0 0,-2 4 0 16,-26-1 0-16,-4-1 0 0,-8 2 0 0,-7 1 0 15,-3-2 0-15,-6-3 0 0,-4 1 0 0,-4 2 0 16,0 0 0-16,-22-5-17 0,1 2-398 0,-14 3-52 16,-17-1-38-16,-6 4-40 0,-1-3-43 0,-32 5-355 15,26-2-1021-15,-31 7 452 0</inkml:trace>
  <inkml:trace contextRef="#ctx0" brushRef="#br0" timeOffset="146532.62">16960 16342 127 0,'-59'7'314'0,"2"1"31"0,0-2 10 16,18-4 32-16,4 0 32 0,3 1 36 0,4 0 29 15,9-3-3-15,7 0 9 0,0-1-14 0,4-1-31 16,4 1-14-16,4 1-9 0,0 0-20 0,21-8-16 16,9 3-20-16,6 3-25 0,22-2-26 0,4-2-32 15,30 7-18-15,4-1-63 0,0 5-202 0,2-3 0 16,2 2 0-16,-5-1 0 0,-3 3 0 0,1 1 0 15,0-2 0-15,-28-2 0 0,3-4 0 0,-7 3 0 16,-2-2 0-16,-8-1 0 0,-10 1 0 0,-9-1 0 16,-2-2 0-16,-11 2 0 0,-7 0 0 0,-2-5 0 15,-5 1 0-15,-8 1 0 0,-1-1 0 0,-5 0 0 16,-7-1 0-16,-6 0 0 0,-7 0 0 0,3 0-175 16,-2 2-324-16,-2 2-77 0,10 2-103 0,0 0-365 15,0 2-1131-15,3-1 500 0</inkml:trace>
  <inkml:trace contextRef="#ctx0" brushRef="#br0" timeOffset="148015.71">24446 14588 450 0,'6'-12'653'0,"1"5"-26"16,-3-5 6-16,0 6 31 0,-2-2 1 0,1 2-28 16,-2 5-43-16,0-5-61 0,-1 6-43 0,4-1-26 15,-4 1-22-15,3 10-19 0,-2 1-30 0,-1 5-20 16,4 5-223-16,-4 4-150 0,0 3 0 0,0-2 0 15,1 4 0-15,-1-3 0 0,4 2 0 0,-1-4 0 16,3 2 0-16,-1-9 0 0,-1-1 0 0,5-1 0 16,1-3 0-16,6-5 0 0,4 0 0 0,12-4 0 15,19-5 0-15,4-6 0 0,3-3 0 0,5-7 0 16,32-8 0-16,-7-8 0 0,-1-5 0 0,1 4 0 16,-3-7 0-16,4-5 0 0,-1 0 0 0,3-8 0 15,-2 4 0-15,0-4 0 0,0-1 0 0,-6-2 0 16,-4 1 0-16,-11 1 0 0,-19 20 0 0,-2 1 0 15,-5 4 0-15,-13 9 0 0,-2 3 0 0,-5 3 0 16,-5 6 0-16,-8 1 0 0,-2 2 0 0,2 2 0 0,-4-1 0 16,1 2 0-16,-1 3 0 0,-5 0 0 15,4 8 0-15,-4-1 0 0,-2 0 0 0,-3 5 0 16,0 5-1366-16,2 3-1478 0,-1-3 654 0</inkml:trace>
  <inkml:trace contextRef="#ctx0" brushRef="#br0" timeOffset="148167.47">27054 14544 7717 0,'0'0'474'0,"0"-14"-474"0,-3 6 0 16,1 1 0-16,0 1 0 0,0-1 0 0,0 3 0 16,2-1 0-16,0 5 0 0,0-6 0 0,0 6 0 15,0 0 0-15,0 0-1366 0,0 0-1478 0,0 0 654 16</inkml:trace>
  <inkml:trace contextRef="#ctx0" brushRef="#br0" timeOffset="155683.66">17278 1856 37 0,'-6'-17'528'0,"-1"2"6"16,1 1 4-16,3 5-6 0,2-1-15 0,1 2-24 15,-2 2-9-15,2 0-36 0,0 2-35 0,0 0-38 16,0 4-24-16,2-4-18 0,-2 4-9 16,0 0-28-16,15 10-16 0,-7-1-10 0,-1 1-11 0,0 3-15 15,3 2-22-15,-2 2-16 0,0 1-15 0,-1-2-12 16,1 1-42-16,-3 0-137 0,0-2 0 0,2-5 0 16,-1 0 0-16,-1 0 0 0,-1-2 0 0,1 0 0 15,5-4 0-15,2 0 0 0,6-4 0 16,0-4 0-16,8-2 0 0,8-8 0 0,19-9 0 0,1-6 0 15,28-9 0-15,-3-9 0 0,0-4 0 0,-1 0 0 16,3-3 0-16,-3 11 0 0,-25 13 0 0,23-15 0 16,-26 23 0-16,0 1 0 0,-17 5 0 15,-2 2 0-15,-5 0 0 0,0 0 0 0,-10 8 0 0,-3 1 0 16,-4-1 0-16,1 2 0 0,-5 1 0 16,1 2 0-16,-1 0 0 0,-1-1 0 0,-4 2 0 0,0 0 0 15,7 0 0-15,-7 0 0 0,0 0 0 0,-1 7 0 16,1-7 0-16,0 0 0 0,-5 10 0 0,2-3 0 15</inkml:trace>
  <inkml:trace contextRef="#ctx0" brushRef="#br0" timeOffset="155849.18">18850 1679 6715 0,'-1'4'301'0,"-3"-2"-111"16,0 0 11-16,0 1 33 0,4-3-60 15,-4 2-49-15,4-2-41 0,0 0-68 0,0 5-68 16,0-5-83-16,3 6-147 0,-2-1-214 0,8 0-684 0,0 1-1277 16,0-2 565-16</inkml:trace>
  <inkml:trace contextRef="#ctx0" brushRef="#br0" timeOffset="165914.81">26013 15642 4344 0,'-4'-12'79'15,"-2"1"119"-15,1 1-81 0,1 2 7 0,0 2 12 16,0 1 9-16,0 2 5 0,3 0-6 0,-4 1-6 15,5 2 14-15,0 0 13 0,0 0 11 0,-4 9 7 16,4-2-10-16,4 4 8 0,-4 2-9 0,0-2-9 16,5 7 15-16,0 0-11 0,-2 1-15 0,2-3-5 15,-4 1-3-15,6-2 0 0,-5-1-7 0,3-2 7 16,4-2-106-16,0-2-38 0,4-1 0 0,1-1 0 16,5-2 0-16,3-3 0 0,6-4 0 0,4-2 0 15,5-4 0-15,3 0 0 0,16-12 0 0,-3 2 0 16,0-3 0-16,-1-4 0 0,6 1 0 0,-2-5 0 15,21-16 0-15,-25 15 0 0,2-6 0 0,21-10 0 16,-30 13 0-16,2 0 0 0,-6 0 0 16,-14 11 0-16,-3 3 0 0,-2 2 0 0,-8 4 0 0,-5 5 0 15,1 0 0-15,-2 2 0 0,-3 1 0 0,-1 3 0 16,0 0 0-16,-3 1 0 0,-1 2 0 0,0 0 0 16,0 0 0-16,-13 17-523 0,-2-7-755 0,2 5-1385 15,-1 0 612-15</inkml:trace>
  <inkml:trace contextRef="#ctx0" brushRef="#br0" timeOffset="166067.94">27405 15746 5474 0,'3'4'215'0,"-2"-4"163"0,-1 0-101 16,0 0 4-16,0 0 8 0,0 0-66 0,0 0-46 15,1-11-55-15,-1 11-88 0,0-5-107 0,0 5-136 16,0 0-140-16,0 0-207 0</inkml:trace>
  <inkml:trace contextRef="#ctx0" brushRef="#br0" timeOffset="171065.89">15555 17889 42 0,'0'0'178'0,"-5"5"16"0,3-2 11 0,-1 1 21 16,3-4 28-16,-10 10 18 0,6-8 20 0,-1 1 8 16,5-3 9-16,-6 6 8 0,6-6 10 0,-4 4 8 15,4-4 3-15,0 0 9 0,-7 3 2 0,7-3 0 16,0 0-5-16,0 0-10 0,0 0-14 0,0 0-28 15,0 0-35-15,0 0-18 0,20-14-14 0,1 11-9 16,10-3-24-16,2-2-17 0,4 5-11 0,16-2-20 16,0 1-3-16,1 1-14 0,2 3-11 0,-2 0-13 15,3 0-14-15,2-1-10 0,-6 3-79 16,0 0 0-16,-14 1 0 0,-2-5 0 0,2 1 0 0,-6 1 0 16,-1 4 0-16,-3-2 0 0,-9-3 0 15,-1 1 0-15,-7-1-21 0,-1 2-203 0,-11-1-61 0,9 0-81 16,-9 0-103-16,0 0-91 0,0 0-485 15,0 0-1131-15,-27 7 501 0</inkml:trace>
  <inkml:trace contextRef="#ctx0" brushRef="#br0" timeOffset="171383.54">15663 18052 163 0,'-37'0'442'0,"6"4"23"0,3-3 16 0,6 0 16 0,2-3-5 16,2 0-10-16,5 2-14 0,1-3-7 0,5 3-12 15,7 0-28-15,-9 0-20 0,9 0-25 16,0 0-20-16,0 0-20 0,0 0-29 0,43 1-27 16,-11-2-28-16,0 0-18 0,9 1-27 0,14-1-20 15,-4-1-13-15,8 2-16 0,-4-1-56 0,4-3-102 0,0 2 0 16,-2 2 0-16,-3-5 0 0,-3 2 0 16,1 0 0-16,-16 1 0 0,1 1 0 0,-5-3 0 0,-2 1 0 15,-9 0 0-15,0 1 0 0,-6 1 0 16,-2 0 0-16,-6-1 0 0,0 0 0 0,-1 0 0 15,-6 0 0-15,3-1 0 0,-3 3 0 0,0 0 0 16,-5-7 0-16,1 4 0 0,4 3 0 0,-9-4 0 16,4 2 0-16,5 2 0 0,-9-4 0 0,6 2 0 15,3 2 0-15,0 0-97 0,-6-2-334 0,6 2-105 16,0 0-138-16,0 0-402 0,0 0-1165 0,25-9 516 16</inkml:trace>
  <inkml:trace contextRef="#ctx0" brushRef="#br0" timeOffset="172315.67">18646 13047 121 0,'-7'-3'494'0,"7"0"-13"0,-1-1 8 16,1 4-18-16,-4-4-5 0,4 4-13 0,0 0-36 15,-5-1-14-15,5 1-11 0,0 0-11 0,0 0 5 16,13 14-30-16,-6-4-14 0,1 0-19 0,1 7-17 15,0-2-13-15,2 5-18 0,-5-1-15 0,1-5-15 16,1 3-9-16,-2-2-8 0,-1 2-8 0,1-5-67 16,-4-1-153-16,1 0 0 0,-2-2 0 15,2-1 0-15,-2-1 0 0,1-4 0 0,-2 2 0 0,2-1 0 16,3-1 0-16,-3-1 0 0,-2-2 0 0,12-5 0 16,1 0 0-16,6-2 0 0,11-8 0 0,1 0 0 15,5-2 0-15,11-7 0 0,1-5 0 0,1 1 0 16,2 3 0-16,-3-4 0 0,1-1 0 0,0-1 0 15,1 3 0-15,-8 2 0 0,4 0 0 0,-14 9 0 16,-4 2 0-16,0 0 0 0,-6 3 0 0,-3 2 0 0,-6 3 0 16,1 1 0-16,-5 1 0 0,0 2 0 15,0-1 0-15,-3 1 0 0,-2 0 0 0,0 1 0 16,0 1 0-16,0-2 0 0,-4 3 0 0,0 0 0 16,10 0 0-16,-10 0 0 0,5 5 0 0,-1-2 0 0,-4-3 0 15,5 6 0-15,-1-3 0 0,-2 1 0 16,3-1 0-16,-3 2 0 0,-1 0-1366 0,1 0-1478 15,0-2 654-15</inkml:trace>
  <inkml:trace contextRef="#ctx0" brushRef="#br0" timeOffset="172468.12">19832 13089 336 0,'0'0'422'0,"0"3"32"0,0-3 14 0,0 0-5 15,0 0-8-15,-12-10-15 0,7 8-38 0,2-2-34 16,-2 2-40-16,5 2-41 0,0 0-61 0,0 0-70 15,0 0-94-15,0 0-117 0,0 0-134 0,5 13-149 16,3-8-377-16,-3 4-773 0,-1 1 342 0</inkml:trace>
  <inkml:trace contextRef="#ctx0" brushRef="#br0" timeOffset="174583.75">27017 14386 329 0,'-25'-10'374'16,"0"1"-12"-16,-5-2 13 0,10 4-5 0,1 1 4 16,-7-3 4-16,4 4 0 0,3 1 1 0,2 2 24 15,4-2 0-15,1 0-9 0,2 2-7 0,1-2-23 16,4 2-15-16,2-1-27 0,4-3-29 0,5 2-29 15,10-2-22-15,12-4-28 0,9 3-17 0,22-3-25 16,1 4-11-16,5-1-20 0,26-4-13 0,-27 8-11 16,1 1-6-16,2-6-28 0,22-4 1 0,-31 4-41 15,0-7-43-15,-9 3 0 0,-9-1 0 0,-7-1 0 16,1 0 0-16,-7-3 0 0,-9-2 0 0,-7 4 0 16,-3-1 0-16,-8 3 0 0,-1 4 0 0,-8-6 0 15,-5 2 0-15,-3 3 0 0,-1 1 0 0,4 0 0 16,-5 3 0-16,1 1 0 0,7 2 0 0,3 2 0 15,3 1 0-15,5 0 0 0,-8 3 0 0,7 2 0 16,1-5 0-16,12 12 0 0,-1-3 0 0,6 4 0 16,-1-1 0-16,7 6 0 0,-10-4 0 0,8 6 0 15,-5-1 0-15,-2 2 0 0,-5-4 0 0,-1 1 0 16,-6 1 0-16,-2 6 0 0,-6-1 0 0,-2 2 0 16,-2-4 0-16,-8 0 0 0,0-1 0 0,-3 2 0 15,0-2 0-15,2-3 0 0,-4 2 0 0,4 0 0 16,3-8 0-16,1 2 0 0,4-1 0 0,-2-6 0 15,5-1 0-15,-1 3 0 0,5-5-347 0,3-1-264 16,1-2-595-16,0-1-1306 0,0 0 578 0</inkml:trace>
  <inkml:trace contextRef="#ctx0" brushRef="#br0" timeOffset="176182.03">28723 13737 249 0,'16'-11'438'0,"-2"0"23"0,2 0 0 0,-7 4 8 0,-1-1-4 15,0 1-13-15,-3 0-18 0,-1 3-22 0,0-2-36 16,-8 2-7-16,3 0-37 0,-6 0-3 0,-2 0-7 15,-2 3-15-15,-6 0-16 0,0 3-19 0,-3 0-4 16,0 4-27-16,2 2-15 0,0-1-20 0,2 4-17 16,3 2-17-16,1 2-12 0,6 0-15 0,3 3-19 15,3 3-107-15,9 5-19 0,5 1 0 0,3 1 0 16,7 1 0-16,-1-2 0 0,8 12 0 0,1-2 0 16,-11-9 0-16,5-1 0 0,-7-2 0 0,-5 0 0 15,-1-3 0-15,-5-5 0 0,-7-1 0 0,-1-3 0 16,-4-3 0-16,-5 1 0 0,-6-3 0 0,-7-2 0 15,-9-4 0-15,-2-2 0 0,-4-5 0 0,4-1 0 16,0-3 0-16,1-2 0 0,6-1 0 0,8 0 0 16,3-1 0-16,6-2 0 0,8-3 0 0,7 0 0 15,8-2 0-15,8-2 0 0,5 1 0 0,20-7 0 16,-6 2 0-16,-6 9 0 0,0 0 0 0,6 8 0 0,-4 0 0 16,3 2 0-16,-4 7 0 0,-2 3 0 15,-6-3 0-15,-5 3 0 0,-4 0 0 0,-3 7 0 16,-2-1 0-16,-4 0 0 0,-1 5 0 0,-3 1 0 15,-3-2 0-15,-2 3 0 0,-2 2 0 0,2-2 0 0,-2 5 0 16,-4-5 0-16,4 4 0 0,1-1 0 16,-3-2 0-16,6-5 0 0,0 1 0 0,1-1 0 0,1-1 0 15,2-2 0-15,1-1 0 0,2-2 0 0,0-3 0 16,-2 0 0-16,2-3 0 0,0 0 0 0,0-5 0 16,0-1 0-16,-3-3 0 0,-1-2 0 0,1-7 0 15,-5-2 0-15,2 1 0 0,-3-8 0 0,1 0 0 16,-4-1 0-16,-1 2 0 0,-3 6 0 0,-1-3 0 15,1 5 0-15,-2 1 0 0,1 1 0 0,2 4 0 16,0 5 0-16,4-3 0 0,-2 5 0 0,2 0 0 16,0 3 0-16,1 2 0 0,2-7 0 0,3 7 0 15,-5 0 0-15,13 0 0 0,-3-2 0 0,4 0 0 16,-3 0 0-16,10 0 0 0,1-1 0 0,-3 0 0 16,8-7 0-16,-1 2 0 0,-6 1 0 0,-3-3 0 15,8-3 0-15,-2-4 0 0,-7 4 0 0,5-5 0 16,-2-6 0-16,-3 1 0 0,0-2 0 0,1-1 0 15,-4-3 0-15,-3-1 0 0,0 0 0 0,-1-2 0 16,-1 0 0-16,0 0 0 0,-8-1 0 0,-2 3 0 16,-2 1 0-16,1 3 0 0,-4 2 0 0,-2 3 0 15,-1 5 0-15,1 2 0 0,-4 1 0 0,4 5 0 16,0 3 0-16,3 0 0 0,-3 4 0 0,9 1 0 16,-17 12 0-16,12 3 0 0,0 11 0 0,1 3 0 15,4 6 0-15,4 12 0 0,1 2 0 0,0-1 0 16,7 0 0-16,-6-2 0 0,7 2 0 0,-8 4 0 15,7 3 0-15,-2-2 0 0,0-4 0 0,-3 1 0 0,-2-14 0 16,-3 9 0-16,2-11 0 0,-3 0 0 16,2-6 0-16,-4 1 0 0,-1-10 0 0,0 1 0 15,-2-4 0-15,1 0 0 0,1-4 0 0,-2-2 0 0,0-3 0 16,3-1 0-16,-2 1 0 0,2-2 0 0,0-2 0 16,-2 2 0-16,3-5 0 0,-1 5 0 0,1-5 0 15,-1 4 0-15,1-4 0 0,0 0 0 16,0 0 0-16,0 0 0 0,0 0 0 0,0 0 0 15,0 0 0-15,0 0 0 0,7-14 0 0,-2 9 0 0,-1 2 0 16,0-4 0-16,5-2 0 0,-1 0 0 16,3-3 0-16,-4 4 0 0,3-1 0 0,-1-2 0 15,4-1 0-15,-1 0 0 0,-3-2 0 0,-2 4 0 0,2-1 0 16,2 0 0-16,-2 0 0 0,0-4 0 0,-4 6 0 16,0-4 0-16,0 3 0 0,2-1 0 0,-2-1 0 15,1 1 0-15,-1-4 0 0,-2 2 0 0,-2 2 0 16,2-3 0-16,-2 6 0 0,2-4 0 0,-3 0 0 15,1 5 0-15,0-4 0 0,-1 4 0 0,3-1 0 16,-2 1 0-16,-1 1 0 0,0-1 0 0,1 1 0 16,1 0 0-16,1 0 0 0,-1 1 0 0,0 2 0 15,-2 3 0-15,3-8 0 0,-1 6 0 0,1 0 0 16,-2-2 0-16,-1 4 0 0,5-5 0 0,0 4 0 16,-5 1 0-16,4-2 0 0,-4 2 0 0,6-3 0 15,-6 3 0-15,7 0 0 0,-7 0 0 0,0 0 0 16,0 0 0-16,6-1 0 0,-6 1 0 0,0 0 0 15,0 0 0-15,0 0 0 0,7 0 0 0,-7 0 0 16,0 0 0-16,0 0 0 0,0 0 0 0,0 0 0 16,0 0 0-16,0 0 0 0,0 0 0 0,0 0 0 15,0 0 0-15,0 0 0 0,0 0 0 0,0 0 0 16,0 0 0-16,0 0 0 0,7 0 0 0,-7 0 0 16,0 0 0-16,0 0 0 0,0 0 0 0,0 0 0 15,0 0 0-15,0 0 0 0,2 6 0 0,-1-1 0 16,-1 0 0-16,2-1 0 0,1 5 0 0,-2-2 0 0,1 0 0 15,1 2 0-15,1 3 0 0,2-1 0 0,-3-1 0 16,1 4 0-16,0-4 0 0,2 2 0 16,-3 2 0-16,5 0 0 0,-1-3 0 0,-2 0 0 15,2-2 0-15,0 1 0 0,1-1 0 0,2 1 0 0,-1-2 0 16,-4-1 0-16,3-2 0 0,-2 0 0 0,1 0 0 16,-1-2 0-16,-1 0 0 0,2-2 0 0,-7-1 0 15,11 0 0-15,-7-2 0 0,1-1 0 16,2 0 0-16,0-2 0 0,2-2 0 0,-1 1 0 0,0-3 0 15,4-2 0-15,0-3 0 0,-1 0 0 0,1-3 0 16,3-7 0-16,-4-4 0 0,6 3 0 0,-3-3 0 16,-1 0 0-16,-3-1 0 0,-1-1 0 0,-4 1 0 15,3 2 0-15,-4 4 0 0,-3-2 0 0,-2 5 0 16,-2 5 0-16,-2 2 0 0,1 2 0 0,-1 1 0 16,0 2 0-16,-4 4 0 0,4 0 0 0,-4 3 0 15,1 1 0-15,-2 2 0 0,1 5 0 0,4-1 0 16,-1 5-267-16,3 0-475 0,6-1-455 0,0 9-1297 15,5-1 573-15</inkml:trace>
  <inkml:trace contextRef="#ctx0" brushRef="#br0" timeOffset="176532.67">30288 13934 3301 0,'-5'2'311'0,"5"-2"-9"0,-11-1 6 0,7 2-4 15,4-1 16-15,-9-3-14 0,6 0-30 0,3 3-28 16,0 0-37-16,0 0-9 0,0 0-14 0,10-11-2 15,-2 8-13-15,2-1-11 0,4-1-10 0,3-1-14 16,1 2-9-16,-3-9-9 0,7 4-4 0,-7-1-9 16,3-2-19-16,1 0 2 0,-1-7-8 0,-4 4-4 15,-2 0-2-15,-1 0 5 0,-4 0-14 0,0 0-7 16,-3-2-51-16,-4 2-9 0,-2 4 0 0,-2 2 0 16,-1 0 0-16,-2 5 0 0,-5-2 0 0,0 3 0 15,-1 5 0-15,-3 1 0 0,-1 4 0 0,2 4 0 16,1 4 0-16,1-1 0 0,1 10 0 0,2 3 0 15,5-1 0-15,2 0 0 0,6 0 0 0,2 0 0 16,5-1 0-16,2 3 0 0,2-6 0 0,3 0 0 16,5-3 0-16,-1-3 0 0,-3-6 0 0,0 0 0 0,2-3 0 15,1-2 0-15,5 0 0 0,-4-5 0 16,-1-2 0-16,-5-3 0 0,4-3 0 0,0-1-417 16,-5-1-202-16,2-3-574 0,6-6-1292 0,-1 0 572 0</inkml:trace>
  <inkml:trace contextRef="#ctx0" brushRef="#br0" timeOffset="177020.94">31086 13751 3227 0,'5'-5'319'0,"0"-3"-24"0,-4 1 82 0,0 1 11 15,2 2-15-15,-2-2-20 0,-1 3-27 0,2-2-40 16,0 2-36-16,-2 3-6 0,0 0-1 16,0 0-9-16,0 0-6 0,0 14-19 0,0-2-12 15,0-2-18-15,0 6-21 0,1 11-9 0,1-9-12 16,4 7-118-16,-1-7-19 0,1 2 0 0,0-2 0 0,1 5 0 15,2-6 0-15,1 0 0 0,1-3 0 0,0-1 0 16,-1-3 0-16,-2-4 0 0,1 0 0 16,1-4 0-16,2-1 0 0,-2-2 0 0,0-4 0 15,3-1 0-15,1-3 0 0,-1-3 0 0,2-3 0 16,3-7 0-16,-3-2 0 0,3-4 0 0,1-2 0 0,3-13 0 16,0-2 0-16,1 5 0 0,1-7 0 0,-3-1 0 15,0 2 0-15,-9 11 0 0,1 1 0 16,-6 6 0-16,0 0 0 0,-5 1 0 0,-2 12 0 0,0 5 0 15,0 2 0-15,2 5 0 0,-2 3 0 0,0 0 0 16,-7 15 0-16,6 3 0 0,0 11 0 0,-2 1 0 16,1 1 0-16,0 5 0 0,1-4 0 0,4 6 0 15,-5 8 0-15,4-16 0 0,0 4 0 0,-1 0 0 16,-3 1 0-16,4-4 0 0,-4-6 0 0,2-6 0 16,-3-4 0-16,1-5 0 0,2 0 0 0,-2-3 0 15,2 1 0-15,-2-6 0 0,2-2 0 0,0 0 0 16,0 0 0-16,0 0 0 0,-9-18 0 0,9 0 0 15,0 5 0-15,5-3 0 0,0-1 0 0,2-2 0 16,5-3 0-16,2 8 0 0,-5 0 0 0,7-1 0 16,-2 4 0-16,3 2 0 0,0 3 0 0,2 2 0 15,4 2 0-15,-2 3 0 0,7 1 0 0,-9-2 0 16,0 4 0-16,-3 0 0 0,0 0 0 0,-4 1-563 16,-6 0-709-16,3-3-1377 0,-5 0 609 0</inkml:trace>
  <inkml:trace contextRef="#ctx0" brushRef="#br0" timeOffset="177183.24">31293 13464 3722 0,'-31'-15'290'0,"4"-2"28"0,12 7-52 0,-2 1-26 0,8 3-25 16,0 0-29-16,0 1-40 0,4 2-33 0,3 0-24 16,2 3-20-16,0 0-74 0,0 0-112 15,10 20-147-15,-4-10-170 0,-1 0-372 0,-5 6-873 16,-1 2 386-16</inkml:trace>
  <inkml:trace contextRef="#ctx0" brushRef="#br0" timeOffset="178615.87">28301 14845 179 0,'0'0'585'0,"0"0"29"0,0 0-2 0,0 0 1 15,0 0-33-15,0 0-35 0,-5 3-11 0,2 3-21 16,1-2-8-16,-5 6-35 0,1-2-31 0,-1 6-40 15,0 1-35-15,2 0-33 0,-3 5-32 0,4-2-26 16,0 1-30-16,2 0-150 0,1-1-93 0,2 0 0 16,0 1 0-16,6-3 0 0,3 0 0 0,-3-7 0 15,6 3 0-15,1-1 0 0,0-6 0 0,2 1 0 16,0-4 0-16,3-2 0 0,-2-3 0 0,-3 0 0 16,0-4 0-16,0 0 0 0,-1-6 0 0,0 0 0 15,0-10 0-15,-4-4 0 0,-3 2 0 0,-1-2 0 16,-5 1 0-16,1-1 0 0,-3 8 0 0,-5 0 0 15,1 2 0-15,-3 3 0 0,-4 8 0 0,2-1 0 16,-2 7 0-16,-1 2 0 0,-4 4 0 0,1 2 0 16,-2 4 0-16,5 8 0 0,1-2 0 0,3 0 0 15,2 0 0-15,5 0 0 0,1 1 0 0,4-2 0 16,3 1 0-16,1-8 0 0,6 4 0 0,2-5 0 16,2 0 0-16,2-3 0 0,1-3 0 0,3-1 0 15,-1-4 0-15,-1-1 0 0,0-2 0 0,0-1 0 16,-1-1 0-16,-1-2 0 0,5-6 0 0,-7 2 0 15,2-5 0-15,1 1 0 0,-6 3 0 0,2 3 0 16,-7 2 0-16,1 1 0 0,0 0 0 0,-4 5 0 16,0 2 0-16,-1 1 0 0,-4 0 0 0,5 7 0 15,-6-1 0-15,1 3 0 0,-1 1 0 0,-2 3 0 0,3-1 0 16,0 5 0-16,-1-5 0 0,1 1 0 0,0 1 0 16,0-6 0-16,2 3 0 0,2-4 0 15,1 0 0-15,0-3 0 0,3 0 0 0,-2-2 0 16,2-2 0-16,1-2 0 0,1 0 0 0,-1-4 0 15,0 2 0-15,3-3 0 0,-5 1 0 0,1-1 0 0,2 2 0 16,-3 2 0-16,0-2 0 0,-1 3 0 16,2 1 0-16,0 1 0 0,-3 2 0 0,4 3 0 15,-4-2 0-15,0 1 0 0,-1 2 0 0,1 1 0 16,-1 2 0-16,4-4 0 0,1 2 0 0,0 0 0 0,1 0 0 16,4-3 0-16,-3 1 0 0,9-3 0 0,-4-2 0 15,3-1 0-15,-2-3 0 0,2-2 0 0,0 0 0 16,-1-4 0-16,0 1 0 0,4-8 0 0,-3-1 0 15,-2 3 0-15,1-6 0 0,-2-3 0 0,0-2 0 16,1-2 0-16,0-17 0 0,0 0 0 0,-2-2 0 16,-1-3 0-16,-1-1 0 0,-7 17 0 0,2 4 0 15,-7 12 0-15,0 3 0 0,-1 5 0 0,-2 6 0 16,-6 4 0-16,8 0 0 0,-15 10 0 0,-3 11 0 16,6 7 0-16,-2 5 0 0,-2 15 0 0,0 1 0 15,1-1 0-15,2-1 0 0,4-1 0 0,4-14 0 16,3 1 0-16,3-2 0 0,0-2 0 0,2-9 0 15,1-1 0-15,3-4 0 0,0-2 0 0,0-5 0 16,2-3 0-16,5-1 0 0,-1-4 0 0,1-3 0 16,-1 0 0-16,6-5 0 0,4-3 0 0,-1-4 0 15,1-7 0-15,0 3 0 0,-4-2 0 0,2 0 0 16,-2 2 0-16,-8 7 0 0,-2 3 0 0,1 1 0 16,-6 6 0-16,1-1 0 0,-5 3 0 0,0 0 0 15,4 10 0-15,-6-3 0 0,-2 3 0 0,4 2 0 16,-2 0 0-16,2 1 0 0,2 0 0 0,0 0 0 15,0-2 0-15,5 0 0 0,-3 1 0 0,5-5 0 16,1 1 0-16,-1-4 0 0,4-2 0 0,-3-1 0 16,-1-1 0-16,4-1 0 0,-2-2 0 0,0-3 0 15,0 0 0-15,3-1 0 0,-5-2 0 0,4-2 0 16,-4 0 0-16,6 1 0 0,-6 1 0 0,-2-1 0 16,5 2 0-16,-7 4 0 0,1-2 0 0,-3 1 0 15,1 4 0-15,0-1 0 0,-4 2 0 0,0 9 0 16,0 2 0-16,-4 1 0 0,4 7 0 0,-7 5 0 15,-2 3 0-15,-3 6 0 0,-1 10 0 0,-4 3 0 16,5 2 0-16,-3 0 0 0,-1 3 0 0,0-2 0 16,-1 0 0-16,2-2 0 0,3-1 0 0,-6 1 0 15,7-16 0-15,0 4 0 0,0-1 0 0,-2-6 0 16,4-1 0-16,1-3 0 0,4-11 0 0,-2-3 0 16,3-2 0-16,1-2 0 0,-2-2 0 0,3-3 0 15,1-1 0-15,0 0 0 0,0-16 0 0,0 4 0 16,0-3 0-16,-1-4 0 0,3-9 0 0,4 0 0 15,3-3 0-15,0 1 0 0,7-3 0 0,8-11 0 16,3 3 0-16,5-1 0 0,7 1 0 0,4 1 0 16,6-4 0-16,18-13 0 0,-22 17-451 0,4 0-839 15,4 6-1398-15,1 1 618 0</inkml:trace>
  <inkml:trace contextRef="#ctx0" brushRef="#br0" timeOffset="179465.89">30371 14776 3125 0,'9'-35'213'0,"1"1"-34"0,-3 3 92 0,-2 2 57 15,-1 4 23-15,-2 5 8 0,0 4-5 0,-1 0 4 16,-1 4-34-16,0 7-22 0,0 2-3 0,0 3 1 16,0 0-4-16,0 0-12 0,-12 18-19 0,7-2-17 15,0 9-25-15,-5 5-111 0,2 3-112 0,-1 0 0 16,4 14 0-16,1-10 0 0,-6-3 0 0,6 13 0 16,-1-13 0-16,-4-3 0 0,5-1 0 0,-1-5 0 15,2-6 0-15,1-3 0 0,-2-3 0 0,1-2 0 16,1-2 0-16,2-2 0 0,0-4 0 0,0-3 0 15,2 1 0-15,-2-1 0 0,11-10 0 0,-7 6 0 16,3-6 0-16,1 2 0 0,4-2 0 0,-1-3 0 16,-2 4 0-16,4-3 0 0,-2 3 0 0,0 3 0 15,-2 0 0-15,2 2 0 0,-1 1 0 0,-1 3 0 16,0 2 0-16,1 3 0 0,-1 2 0 0,0 0 0 16,0 3 0-16,0 5 0 0,0-3 0 0,-3 1 0 15,0-2 0-15,-2 1 0 0,-2 1 0 0,-1-2 0 16,-1-2 0-16,0 1 0 0,-5-3 0 0,1-1 0 15,-6 0 0-15,1-2 0 0,-2-1 0 0,-1-2 0 16,-4-1 0-16,2-1 0 0,-6 0 0 0,1 0 0 16,1 0 0-16,4-1 0 0,5 0 0 0,-1 1 0 15,-3-2 0-15,4 2 0 0,4 1 0 0,5 0 0 16,0 0 0-16,0 0 0 0,0 0 0 0,14 6 0 16,5-6 0-16,2 4 0 0,8-3 0 0,3-1 0 15,-2 0 0-15,7-1 0 0,-3-3 0 0,-1-2 0 16,-2-1 0-16,-3-1 0 0,-3-2 0 0,-5 2 0 15,4-6 0-15,-5 2 0 0,-6-1 0 0,1-1 0 16,-1-1 0-16,-4 0 0 0,-3-2 0 0,3 1 0 16,-4 7 0-16,-1-1 0 0,0 2 0 0,-4 3 0 15,0 0 0-15,0 5 0 0,0 0 0 0,0 0 0 16,-9 11 0-16,4-1 0 0,0 0 0 0,-3 5 0 16,7 0 0-16,-3 1 0 0,4 0 0 0,0 1 0 15,4-5 0-15,-3-2 0 0,3 2 0 0,5-3 0 16,-3-2 0-16,5 0 0 0,-1-2 0 0,4-2 0 15,-5-4 0-15,9-1 0 0,-2-2 0 0,-2-1 0 16,-1 0 0-16,6-4 0 0,-4-1 0 0,2 0 0 16,-2-2 0-16,2-1 0 0,-3 0 0 0,0-3 0 15,-1 2 0-15,1 3 0 0,-2-1 0 0,-4 5 0 16,-3 0 0-16,1 2 0 0,-4 3 0 0,-2 2 0 16,0 0 0-16,2 10 0 0,-6-2 0 0,-4 7 0 15,2 3 0-15,-4 9 0 0,-1 3 0 0,1 0 0 16,0 2 0-16,-3 3 0 0,-1 10 0 0,5 5 0 15,-1-2 0-15,-3-1 0 0,7-2 0 0,1-10 0 16,-3 0 0-16,-3 10 0 0,3-9 0 0,-4-3 0 16,3 0 0-16,-2-3 0 0,2-2 0 0,-5-2 0 15,1-4 0-15,0-7 0 0,3-2 0 0,-1-5 0 16,-1-3 0-16,3 0 0 0,0-4 0 0,3-2 0 16,-4-4 0-16,1-2 0 0,2-5 0 0,2-2 0 15,0-4 0-15,6-2 0 0,8-9 0 0,5 0 0 16,9-13 0-16,7 3 0 0,2-7 0 0,2 5 0 15,2 2 0-15,4 7 0 0,8-3 0 0,-17 14 0 16,-3 5 0-16,-6 0 0 0</inkml:trace>
  <inkml:trace contextRef="#ctx0" brushRef="#br0" timeOffset="181633.97">26882 15940 585 0,'-5'-17'632'15,"1"1"20"-15,3-1 3 0,2 2-17 0,3 5-24 16,0-1-30-16,0 2-37 0,-3 4-34 0,7 0-29 16,-2 4-31-16,6 5-21 0,2 6-28 0,1 4-28 15,1 6-20-15,0 6-90 0,-1 1-266 0,-2 3 0 16,-1 5 0-16,2 9 0 0,-7-11 0 0,-2 2 0 15,1-1 0-15,-4 0 0 0,0-5 0 0,-2 0 0 16,-2-4 0-16,-2-5 0 0,0-2 0 0,3 0 0 16,-1-8 0-16,0-2 0 0,2-2 0 0,0-2 0 15,0-4 0-15,0 0 0 0,2-16 0 0,0 4 0 16,5-6 0-16,-1-2 0 0,8-7 0 0,-1-5 0 16,-2-1 0-16,6-1 0 0,5-9 0 0,-1 1 0 15,-5 12 0-15,0 4 0 0,-3 2 0 0,1 1 0 16,-4 10 0-16,-2 3 0 0,0 3 0 0,-1 5 0 15,0 2 0-15,-1 2 0 0,3 5 0 0,-4 4 0 16,4 2 0-16,-4 6 0 0,4 7 0 0,-5-7 0 16,0-1 0-16,7 6 0 0,-3 1 0 0,1 3 0 15,-3-4 0-15,2-6 0 0,1-1 0 0,-2-2 0 16,1-1 0-16,-1-5 0 0,-1 0 0 0,2-2 0 16,1-3 0-16,1 0 0 0,-5-2 0 0,5-4 0 15,4-2 0-15,1-4 0 0,0-1 0 0,0-1 0 16,0-2 0-16,3-9 0 0,4 0 0 0,-3-4 0 15,-3 2 0-15,3 1 0 0,-10 5 0 0,2 0 0 16,1 6 0-16,-7 1 0 0,-1 4 0 0,1 1 0 16,-5 3 0-16,0 2 0 0,0 0 0 0,-1 12 0 15,-3-6 0-15,-1 9 0 0,1 1 0 0,-1 2 0 16,-3 5 0-16,4 1 0 0,4 1 0 0,0-7 0 16,1 1 0-16,1-3 0 0,4 0 0 0,0-2 0 15,3-1 0-15,0-3 0 0,5 0 0 0,-2-6 0 16,1-3 0-16,3 1 0 0,2-2 0 0,-4-2 0 15,4-2 0-15,0-2 0 0,0-2 0 0,-3-3 0 16,2-2 0-16,-2 0 0 0,3-6 0 0,-3 3 0 16,5-6 0-16,-3 2 0 0,-4 5 0 0,-8 6 0 15,4-3 0-15,-4 5 0 0,-1 1 0 0,1 2 0 16,-1 2 0-16,-4 2 0 0,0 0 0 0,2 10 0 16,-2-3 0-16,0 1 0 0,0 4 0 0,0 1 0 15,0 2 0-15,0 1 0 0,2-5 0 0,-2 1 0 16,4-1 0-16,-2 0 0 0,3 0 0 0,-1-3 0 15,0 0 0-15,1-5 0 0,3 2 0 0,2-3 0 16,-3-1 0-16,7-1 0 0,-3-1 0 0,1-2 0 16,-1-3 0-16,2-1 0 0,0-2 0 0,3-2 0 15,0-1 0-15,-2 3 0 0,-3 2 0 0,3-4 0 16,-5 2 0-16,-1 1 0 0,1 3 0 0,1-1 0 16,-5 0 0-16,0 4 0 0,2 2 0 0,-1 3 0 15,-5 3 0-15,3 0 0 0,0 2 0 0,-3 0 0 16,2 4 0-16,-2-1 0 0,-1 1 0 0,3-1 0 15,-2 2 0-15,2-2 0 0,-1-1 0 0,2 4 0 16,1-5 0-16,-2-3 0 0,0 2 0 0,3-4 0 16,-1 0 0-16,0-1 0 0,0 0 0 0,1-3 0 0,-6 0 0 15,13-5 0-15,-6 1 0 0,3 1 0 16,0-4 0-16,-1-1 0 0,2 3 0 0,0-4 0 16,1-2 0-16,1 5 0 0,-3-1 0 0,-1 0 0 15,5 0 0-15,-5 0 0 0,0 1 0 0,3 1 0 16,-3-1 0-16,-4 4 0 0,0 0 0 0,2-1 0 15,0 3 0-15,-7 0 0 0,10-1 0 0,-5 4 0 16,2-1 0-16,-4 3 0 0,3 0 0 0,1 1 0 16,0 2 0-16,-1-2 0 0,3 1 0 0,-1 1 0 15,1 0 0-15,3-2 0 0,1 2 0 0,5 0 0 16,-8-1 0-16,4-2 0 0,3 0 0 0,-2-1 0 16,6 0 0-16,-7-3 0 0,5 3 0 0,8-4 0 15,-7 0 0-15,-2-2 0 0,1-2 0 0,4-1 0 16,-5-4 0-16,8-2 0 0,-10 3 0 0,1-2 0 15,-2-2 0-15,-2-3 0 0,-1 0 0 0,-5 1 0 16,2-1 0-16,-2 6 0 0,-5-4 0 0,-2 3 0 16,-1 1 0-16,-3 4 0 0,-2-1 0 0,-3 3 0 15,-4 5 0-15,4 0 0 0,-6 6 0 0,-2 3 0 16,3-1 0-16,1 3 0 0,3 3 0 0,2 1 0 16,2-1 0-16,2 3 0 0,4-2 0 0,4-1 0 15,2 2 0-15,2-3 0 0,2-1 0 0,7-2 0 16,-2-3 0-16,-2-4 0 0,4 1 0 0,2-2 0 15,-3-4 0-15,2 0 0 0,3-1 0 0,-3-5 0 16,2 2 0-16,-6-3 0 0,5-4 0 0,-3 4 0 16,-1-4 0-16,-1-1 0 0,3 2 0 0,-2-3 0 15,-1 1 0-15,0 1 0 0,-1 1 0 0,-4 1 0 16,-1 3 0-16,2 1 0 0,-3 4 0 0,-2 0 0 16,-5 1 0-16,8 5 0 0,-3 1 0 0,-5-1 0 15,5 4 0-15,-5-1 0 0,4 2 0 0,-4 1 0 16,0 2 0-16,1-3 0 0,3 2 0 0,-4-4 0 15,4 2 0-15,-3-2 0 0,5-2 0 0,-3-1 0 16,5-2 0-16,-2-2 0 0,2-1 0 0,1-1 0 16,4-1 0-16,0-2 0 0,3-4 0 0,0 1 0 15,-1-1 0-15,-1-3 0 0,2-2 0 0,0 1 0 16,0 0 0-16,1 0 0 0,0 1 0 0,3-5 0 16,-2 9 0-16,-9 2 0 0,1-2 0 0,-1 1 0 15,-2 4 0-15,-7 2 0 0,11 2 0 0,-7 1 0 16,0 1 0-16,-3 2 0 0,-1 1 0 0,3 1 0 15,-2 3 0-15,-1-1 0 0,2 4 0 0,-2-4 0 16,2 2 0-16,2 0 0 0,-2-4 0 0,-1 1 0 16,3-3 0-16,1 0 0 0,0-2 0 0,2-1 0 15,1-3 0-15,5 0 0 0,0-1 0 0,-5-4-527 16,3-2-137-16,4-3-503 0,-3-2-1264 0,-1 0 559 16</inkml:trace>
  <inkml:trace contextRef="#ctx0" brushRef="#br0" timeOffset="181767.33">29737 16008 4379 0,'-7'-17'314'16,"-2"3"-100"-16,2 2 65 0,1-3 22 0,-4 2 9 0,3 5-43 16,1 1-57-16,2 2-42 0,-1 0-41 15,0 4 3-15,5 1-32 0,0 0-76 0,0 0-114 16,-13 8-203-16,9-5-314 0,4-3-362 0,2 13-1051 0,-2-13 465 16</inkml:trace>
  <inkml:trace contextRef="#ctx0" brushRef="#br0" timeOffset="182651.42">29984 16202 6 0,'2'-12'486'0,"0"3"1"16,-4-3-3-16,-4 1-4 0,0 3-10 0,-3-2-13 15,-3 4-12-15,0 3 4 0,-5 2-7 0,-5 4-17 16,3 4-20-16,-1 3-27 0,2 2-23 0,-3 9-23 16,3-2-28-16,1 4-30 0,8 2-28 0,1 1-24 15,6-1-20-15,6 0-18 0,4 0-17 0,7-3-29 16,6 0-29-16,3 1-37 0,8-5-19 0,-5-5-20 16,6-4-15-16,3 1-13 0,0-9-11 0,0 3-4 15,0-6 7-15,-1 0 6 0,-2-3-13 0,-3-4 1 16,-2-3-1-16,-6-2 4 0,1-4-2 0,-2 1-1 15,-8 3 2-15,-3-3 10 0,1-1 4 0,-4 3 0 16,-3-2 9-16,0 4-1 0,-2 0-10 0,-7 6 9 16,4 2 9-16,-5 0-19 0,-1 1 32 0,-1 3-28 15,-3 2-8-15,-2 3 0 0,-5 1 0 0,2 3 0 16,-1 0 0-16,3 4 0 0,4-3 0 0,-3 4 0 16,5-5 0-16,1 2 0 0,-1-2 0 0,7 0 0 15,-2-1 0-15,3-3 0 0,3 2 0 0,1-2 0 16,3-1 0-16,-2-1 0 0,3-3 0 0,0 0 0 15,4-1 0-15,-2 1 0 0,1-5 0 0,2 1 0 16,-3 1 0-16,3-3 0 0,-2 1 0 0,0-1 0 16,-4 2 0-16,3 4 0 0,-4-1 0 0,-1 1 0 15,1 1 0-15,0-2 0 0,-6 2 0 0,8 6 0 16,-4-2 0-16,-3 2 0 0,3 0 0 0,0 4 0 16,1-2 0-16,1 1 0 0,2 0 0 0,-3 0 0 15,4-4 0-15,4 4 0 0,-3-2 0 0,7 0 0 16,-5-3 0-16,6-1 0 0,-1-5 0 0,3 2 0 15,-5-4 0-15,6-3 0 0,-3 2 0 0,-3-4 0 16,3 0 0-16,4-5 0 0,2-4 0 0,-5 0 0 16,0-2 0-16,-2-8 0 0,-1 5 0 0,0-6 0 15,0-3 0-15,7-9 0 0,-7-3 0 0,1-2 0 16,-6 0 0-16,-3 11 0 0,-3 1 0 0,-5 4 0 16,3 6 0-16,-6 5 0 0,-1 8 0 15,0 2 0-15,-1 3 0 0,-4 6 0 0,9 0 0 0,-19 17 0 16,5 0 0-16,-1 8 0 0,3 6 0 0,3 4 0 15,0 11 0-15,5 4 0 0,6 0 0 0,0-3 0 16,7 5 0-16,5-6 0 0,4-1 0 0,5 1 0 16,-5-16 0-16,0-1 0 0,8-3 0 0,-2-4 0 15,0-2 0-15,3-4 0 0,-3-3 0 0,-3-7 0 16,-1 0 0-16,-6-5 0 0,-2-1 0 16,-1-2 0-16,-6 1-313 0,-5 1-1000 0,0 0-1423 0,0 0 629 15</inkml:trace>
  <inkml:trace contextRef="#ctx0" brushRef="#br0" timeOffset="183448.66">25735 17097 137 0,'9'-14'497'0,"-2"0"19"0,-3-3-8 0,1-1-11 16,-5 0-15-16,0 0-13 0,-5 3-19 0,1 2-28 16,0 3 4-16,-5 1-37 0,-2 5-13 0,-1 1-13 15,0 2-16-15,-9 6-16 0,-4 7-13 0,2 2-24 16,0 5-26-16,-2 1-21 0,2 1-25 0,3 2-21 15,1 1-21-15,0 1-15 0,8 0-79 0,5-5-86 16,2-2 0-16,4-1 0 0,0-6 0 0,6-1 0 16,0-1 0-16,1-1 0 0,4-3 0 0,1-1 0 15,5-3 0-15,-3-4 0 0,1-4 0 0,7 2 0 16,-3-2 0-16,-1-3 0 0,5-5 0 0,-6 0 0 16,-3 2 0-16,2-9 0 0,-3 2 0 0,-4 6 0 15,1-1 0-15,-3 6 0 0,-1 2 0 0,-2 1 0 16,-3 1 0-16,3 1 0 0,-4 4 0 0,0 0 0 15,0 0 0-15,5 12 0 0,0-4 0 0,-5 3 0 16,0 1 0-16,5-2 0 0,3 6 0 0,0 1 0 16,3-5 0-16,2 1 0 0,4-2 0 0,-2-2 0 15,5-4 0-15,1 0 0 0,1-4 0 0,6-2 0 16,-1-7 0-16,2 1 0 0,-9 0 0 0,2-8 0 16,1-1 0-16,-1-3 0 0,-4 1 0 0,-2-4 0 15,2-3 0-15,-2 0 0 0,-2-3 0 0,-3-1 0 16,-2 4 0-16,-4 5 0 0,4 4 0 0,-4 3 0 15,-4 3 0-15,3 1 0 0,-4 2 0 0,0 2 0 16,0 5 0-16,0 0 0 0,0 0 0 0,-21 26 0 16,9-3 0-16,1 5 0 0,0 4 0 0,-8 15 0 15,3-3 0-15,-1 5 0 0,2 4 0 0,2 0 0 16,-1-1 0-16,2 1 0 0,2 1 0 0,-3-5 0 16,4-5 0-16,3 4 0 0,-2-17 0 0,5 3 0 15,5-9 0-15,-4-6 0 0,2-1 0 0,-2-6 0 16,2-5 0-16,4-6-337 0,-4-1-270 0,5-2-56 15,-5 2-435-15,5-16-1189 0,4 0 526 0</inkml:trace>
  <inkml:trace contextRef="#ctx0" brushRef="#br0" timeOffset="183899.89">26153 17118 3157 0,'5'-27'384'0,"0"10"-116"0,-1 0-4 16,3 1 49-16,-7 7 12 0,4 0-26 0,-1 4-31 15,3-4-40-15,-6 9-19 0,15-1 7 16,-15 1-9-16,23 5-24 0,-10 1-8 0,0 5-27 0,2 0-6 15,-3 4-5-15,6 3-22 0,-8-1-19 0,-5 1 1 16,1 0-8-16,-2 0-21 0,-4 0-11 0,-2 7-21 16,-3-7 3-16,-3 0-3 0,0-2-7 0,0 0-15 15,-5-1 3-15,0-3 6 0,3-4-5 16,2-2-5-16,-1 0 6 0,4-2 4 0,-2-2 6 16,7-2-18-16,0 0-8 0,0 0 5 0,0 0 6 15,13-19-12-15,0 7-5 0,6 0-6 0,7-10-1 0,0 2-2 16,13-10-9-16,-10 5 5 0,12-9-8 15,-4-7 1-15,4-3-3 0,-3 2 1 0,0-1 8 0,2 0 3 16,-4 3 26-16,-13 13 7 0,0 2 36 0,-5 0 27 16,-6 8 46-16,-1 3 35 0,-6 6-10 0,2-1-153 15,-5 3 0-15,2 5 0 0,-4 1 0 16,0 0 0-16,0 0 0 0,-9 26 0 0,3-7 0 16,-4 10 0-16,-3 2 0 0,-8 15 0 0,7 3 0 0,0 3 0 15,1-3 0-15,-4 3 0 0,2 1 0 0,6 3 0 16,-5-1 0-16,1-3 0 0,1-4 0 15,3 4 0-15,0-7 0 0,0-10 0 0,4-5 0 16,0-1 0-16,-2 0 0 0,2-10 0 0,1-8 0 16,-1 1 0-16,3 0 0 0,1-6 0 0,-1-4 0 15,2-2 0-15,0 0 0 0,0 0 0 0,0 0-20 16,-2-22-572-16,3 6-25 0,2-3 12 0,0-10-20 16,2-1-331-16,-3-6-1034 0,7-10 457 0</inkml:trace>
  <inkml:trace contextRef="#ctx0" brushRef="#br0" timeOffset="184932.27">26574 17319 2560 0,'16'-52'-100'0,"0"0"80"16,-3 5 59-16,2 15 36 0,-6 2 32 0,0 3 48 15,5-1 56-15,-5 11 31 0,3 2 25 0,-2 4 13 16,-1 2 5-16,4 3-2 0,-3-2-2 0,2 4-10 16,5 2-9-16,1 3-15 0,-1 4-22 0,-2 1-17 15,3 2-9-15,-1 4-30 0,3 3-18 0,-6 0-13 0,-1 2-15 16,-5 0-10-16,-1 1-12 0,-3 1-13 16,-3 6-3-16,-2-7 5 0,-3 0-27 0,-3 2-11 15,-1-5 4-15,-1-1-3 0,1-3-7 0,-2-2-9 16,1 2-5-16,1-5-3 0,1 2 17 0,3-2 18 15,0-3-5-15,2 0 12 0,2-3-16 0,0 0-12 16,0 0 8-16,0 0-6 0,0 0-10 0,20-19-8 16,-6 13 6-16,4-7-8 0,-1 1-4 0,3-5-7 15,7-2 4-15,-4-2 8 0,-1 1-10 0,1-1-8 16,-4 1 3-16,1 1-3 0,-6 6 1 0,-2-2-6 16,-1 3-3-16,-3 3 0 0,-3-1 0 0,-2 4 0 15,-2 0 0-15,-2 0 0 0,1 6 0 0,-7-10 0 16,2 8 0-16,5 2 0 0,-14-2 0 0,14 2 0 15,0 0 0-15,-14 7 0 0,10-2 0 0,4-5 0 16,-4 10 0-16,6 0 0 0,4 2 0 0,-1-1 0 16,9 2 0-16,9 3 0 0,-4-8 0 0,4 8 0 15,-5-4 0-15,-1-2 0 0,-2 3 0 0,2-5 0 16,-4 2 0-16,-4-2 0 0,-2 1 0 0,-2-2 0 16,-1 0 0-16,-8 2 0 0,0 0 0 0,1-1 0 15,-2-1 0-15,-2 3 0 0,3-5 0 0,1-1 0 16,-3 5 0-16,1-4 0 0,3-2 0 0,-2 2 0 15,4-5 0-15,-1 6 0 0,1-6 0 0,12 3 0 16,-3-3 0-16,5-2 0 0,4-1 0 0,-4 0 0 16,4-6 0-16,9 3 0 0,-5-3 0 0,5-1 0 15,-2-6 0-15,1 0 0 0,-1 3 0 0,-7 4 0 16,0-2 0-16,1 3 0 0,-1 0 0 0,-8 2 0 16,-1 3 0-16,-1-1 0 0,-4 1 0 0,-4 3 0 15,0 0 0-15,13 10 0 0,-15-4 0 0,4 4 0 16,-1-1 0-16,-2 2 0 0,1 6 0 0,-2-1 0 15,4-3 0-15,0-1 0 0,2 1 0 0,3 4 0 16,-2-9 0-16,2 3 0 0,1-4 0 0,0-1 0 16,-2-2 0-16,2 0 0 0,-1-2 0 0,1-3 0 15,-8 1 0-15,13-7 0 0,-10 1 0 0,3-2 0 16,-6-2 0-16,0-8 0 0,-2 2 0 0,0-4 0 16,-2 1 0-16,-6-5 0 0,0 2 0 0,-2-2 0 15,1 10 0-15,3 2 0 0,0 4 0 16,1-1 0-16,2 2 0 0,1 5 0 0,1-4 0 15,-1 3 0-15,4 3 0 0,0 0 0 0,18 13 0 16,-1-6 0-16,10 2 0 0,3 4 0 0,2-3 0 0,5-2 0 16,-1 1 0-16,25-3 0 0,-24-2 0 15,2-1 0-15,14-1 0 0,-17-5 0 0,-4-2 0 0,1-3 0 16,-2 0 0-16,-4-2 0 0,-10 2 0 16,12-5 0-16,-14 2 0 0,-2 2 0 0,-4-1 0 15,-3 0 0-15,1 1 0 0,-5 4 0 0,-2-1 0 16,0 6 0-16,0 0 0 0,-9-7 0 0,9 7 0 0,0 0 0 15,-29 15 0-15,11-2 0 0,-4 7 0 0,1 1 0 16,0 0 0-16,1 1 0 0,-1-2 0 0,1 3 0 16,-2-2 0-16,9-6 0 0,-2 0 0 15,5-1 0-15,-2-3 0 0,6-3 0 0,-2 0 0 16,3-4 0-16,3 0 0 0,2-4 0 0,0 0 0 16,0 0 0-16,0 0 0 0,2-20 0 0,-1 8 0 0,3 3 0 15,0-8 0-15,2-11 0 0,3 3 0 16,-1 1 0-16,0-2 0 0,3-3 0 0,1 0 0 15,-2 3 0-15,0 0 0 0,-2 8 0 0,-2 3 0 16,3 1 0-16,-3 5 0 0,-2 5 0 0,3 1 0 16,-7 3 0-16,0 0 0 0,18 10 0 0,-12 3 0 15,-5 6 0-15,6 8 0 0,-2-1 0 0,1 4 0 16,1 1 0-16,2-1 0 0,-4-2 0 0,5 4 0 16,-3-5 0-16,3-4 0 0,-1-5 0 0,2-1 0 15,-1-5 0-15,-2-3 0 0,0-2 0 0,4-3 0 16,-3 0 0-16,-2-4-614 0,-7 0-650 0,19-8-1367 15,-6 3 605-15</inkml:trace>
  <inkml:trace contextRef="#ctx0" brushRef="#br0" timeOffset="185098.65">28537 17222 258 0,'0'0'567'0,"0"0"30"16,0 0 48-16,-5-14 59 0,5 11 17 0,0 3-3 15,-2-6-29-15,2 6-55 0,0 0-63 0,-3-5-60 16,3 5-65-16,0 0-82 0,0 0-102 0,0 0-132 15,0 0-159-15,0 0-172 0,0 0-196 0,-1 15-218 16,-2-8-482-16,1 0-1186 0,-5 0 525 0</inkml:trace>
  <inkml:trace contextRef="#ctx0" brushRef="#br0" timeOffset="185302.08">27314 17674 6628 0,'-39'0'808'0,"7"-7"-314"0,3 6-233 0,8-3-261 16,8 0 0-16,2 3 0 0,5-1 0 0,4-2 0 15,2 4 0-15,12-3 0 0,5 2 0 0,15 1 0 16,5 3 0-16,4-3 0 0,12 2 0 0,3 8 0 16,1-9 0-16,-7 5 0 0,-10-2 0 0,-1 1 0 15,-3-3-330-15,-2 2-443 0,-6-2-409 0,-11 0-1280 16,-5 1 567-16</inkml:trace>
  <inkml:trace contextRef="#ctx0" brushRef="#br0" timeOffset="185482.24">27184 17811 439 0,'-22'6'574'16,"3"-3"40"-16,9-1 62 0,2-1 58 16,4 0 19-16,4-1-4 0,0 0-19 0,26 3-61 15,7-2-46-15,0-1-49 0,24 0-51 0,4-4-53 16,0 4-407-16,7 0-63 0,25-1 0 0,-1-3 0 0,-30 2 0 15,-1-4 0-15,-7 1 0 0,-3-3 0 16,-1 3 0-16,-20-1 0 0,1-1 0 0,-3 0-470 0,-11 1-818 16,-1 0-1393-16,-4-1 617 0</inkml:trace>
  <inkml:trace contextRef="#ctx0" brushRef="#br0" timeOffset="185598.76">28141 17788 354 0,'1'3'613'0,"-1"-3"45"0,8 1 41 0,-8-1 65 16,0 0 47-16,0 0 12 0,0 0-27 0,15-4-58 15,-15 4-68-15,5-2-82 0,-5 2-103 0,8-4-293 16,-8 4-192-16,0 0 0 0,16-3 0 0,-16 3-579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5:26.844"/>
    </inkml:context>
    <inkml:brush xml:id="br0">
      <inkml:brushProperty name="width" value="0.05292" units="cm"/>
      <inkml:brushProperty name="height" value="0.05292" units="cm"/>
      <inkml:brushProperty name="color" value="#7030A0"/>
    </inkml:brush>
  </inkml:definitions>
  <inkml:trace contextRef="#ctx0" brushRef="#br0">6235 2026 219 0,'0'0'352'0,"-6"-1"-17"16,6 1-19-16,0 0-8 0,-6-1 3 0,6 1 7 16,0 0-8-16,0 0 1 0,0 0-5 0,0 0-5 0,18-4 4 15,-18 4 4-15,8 1-1 0,-8-1-6 16,10 3-6-16,-3-2-14 0,-1 0-22 0,-2 0-1 16,-4-1-18-16,5 5-7 0,-4-2 2 0,3 3-33 15,-1-2-17-15,-1 2-14 0,2 0-12 0,-4-1-11 16,5 1-36-16,-5 1-9 0,4 0 0 0,-3-1-5 15,-1-1-11-15,4 3-12 0,0-7 12 0,4 0 18 0,3-2 12 16,7-4-112-16,10-6-6 0,5-4 0 16,21-10 0-16,1-2 0 0,23-19 0 0,-24 17 0 15,26-19 0-15,1-4 0 0,4-3 0 0,5-4 0 16,-5 9 0-16,5 3 0 0,-10 9 0 0,7 3 0 16,-33 15 0-16,4-1 0 0,-2 3 0 0,-4 6 0 15,3 1 0-15,-21 7 0 0,-4 0 0 0,-7 2 0 16,-6-3 0-16,-5 4 0 0,-2-2 0 0,-2 1 0 15,-4 0 0-15,-4 2 0 0,0 0 0 0,0 0 0 16,0 0 0-16,-19 20 0 0,6-10 0 0,-1 1 0 16,-4-2 0-16,4 2 0 0,-4 1-522 0,-1-4-757 15,4 1-1384-15,2-1 612 0</inkml:trace>
  <inkml:trace contextRef="#ctx0" brushRef="#br0" timeOffset="12498.05">20196 13373 44 0,'-3'-2'450'0,"1"-3"7"0,-1 1-12 0,3 4-18 16,-5-4-32-16,5 4-39 0,0 0-26 0,0 0-23 16,0 0-10-16,0 0-13 0,0 0-11 15,10 10-14-15,-3-5-14 0,-1 1-16 0,-1 1-10 0,3 2-8 16,-2 0-16-16,-1 1-8 0,0 1-9 0,2-3-6 16,-3 3 0-16,2-4-17 0,-1 3-14 15,0-2 14-15,0-1 1 0,2-1-5 0,2 1 0 0,0-4-2 16,2 1 12-16,3-2-5 0,0-3-5 0,5 0-4 15,2-4-6-15,1-3 0 0,7-1-37 0,-1-7-104 16,4 2 0-16,5-4 0 0,5-8 0 0,2-2 0 16,2-3 0-16,-3-1 0 0,2-1 0 15,6-4 0-15,-2-1 0 0,-3 6 0 0,0-8 0 0,-3 7 0 16,-2 1 0-16,1 1 0 0,0 6 0 0,-12 5 0 16,2 2 0-16,-3-1 0 0,-5 4 0 0,3 2 0 15,-9 5 0-15,-5-3 0 0,-3 6 0 0,-1 0 0 16,-1 1 0-16,-2 1 0 0,-1 0 0 0,-1 1 0 15,-1 1 0-15,-3 1 0 0,0 0 0 0,0 0 0 16,0 0 0-16,6 5 0 0,-7-1 0 0,1-4-289 16,-8 8-239-16,4-3-127 0,-4-1-466 0,-2 3-1212 15,3-3 537-15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5:47.877"/>
    </inkml:context>
    <inkml:brush xml:id="br0">
      <inkml:brushProperty name="width" value="0.05292" units="cm"/>
      <inkml:brushProperty name="height" value="0.05292" units="cm"/>
      <inkml:brushProperty name="color" value="#7030A0"/>
    </inkml:brush>
  </inkml:definitions>
  <inkml:trace contextRef="#ctx0" brushRef="#br0">12834 4991 3056 0,'0'0'373'0,"2"-5"-226"0,-2 0-33 16,0-1 92-16,-2 1 10 0,1 2 20 0,-1-4-12 15,-1 1-8-15,1 0-7 0,-1 2 11 0,1 1 1 16,0-1-16-16,0 0-14 0,-1 1-22 0,3 3-20 0,0 0-24 16,0-5-5-16,0 5-8 0,0 0-23 15,0 0-20-15,0 0 12 0,0 0-4 0,9 14-8 16,-4-8 8-16,3 0 0 0,-1-1-8 0,2 0-6 0,3 1 6 16,1-3-5-16,4 0-12 0,4-1 9 0,2-2-8 15,6-3-10-15,2-2-2 0,0-2-11 16,1-2 0-16,0 1 0 0,0 0 1 0,-3-3 0 15,3 0-11-15,-4 0 2 0,0-2-5 0,-1 2 6 0,-2 0-1 16,-5 4 2-16,-1 0-9 0,-2 1 7 16,-3 1 1-16,-3 2 3 0,3 1 1 0,-5 0 7 0,1 3-10 15,3 2 1-15,-3 3 3 0,4-2 0 16,2 3 3-16,0 3 2 0,-2-1-1 0,4 1-32 16,-4 0 0-16,4-3 0 0,0 0 0 0,9 2 0 15,-7-3 0-15,3-4 0 0,3 0 0 0,-3-3 0 0,8-3 0 16,-1-2 0-16,0-2 0 0,-1 1 0 0,-1-3 0 15,3 1 0-15,-4-1 0 0,-3-3 0 16,-2 0 0-16,-3 3 0 0,-2-2 0 0,2 5 0 16,-3-2 0-16,-3 5 0 0,-4-1 0 0,2-1 0 0,1 4 0 15,-5 1 0-15,1 3-193 0,0 0-138 0,1 4-84 16,-4 0-85-16,12 5-109 0,-8-2-416 0,8 2-1108 16,0 0 491-16</inkml:trace>
  <inkml:trace contextRef="#ctx0" brushRef="#br0" timeOffset="599.71">19627 4450 158 0,'-6'0'339'0,"-1"2"6"16,-3 1 9-16,2-2 9 0,2 0 26 0,0 1 11 15,-2 0 10-15,0 0 8 0,2-1 6 0,2 0-7 16,-1 0-5-16,5-1 2 0,0 0-18 0,0 0-20 16,-9 0-26-16,9 0-31 0,-5 2-28 0,5-2-34 15,0 0-21-15,0 0-21 0,36-1-26 0,-4 0-19 16,7 0-13-16,20 0 2 0,1 0-25 0,4 2-35 15,-1-5-99-15,-1 2 0 0,5 1 0 0,-9 0 0 16,-3-3 0-16,-1 0 0 0,-16 3-14 0,-4 0-156 16,-4-4-55-16,-7 5-38 0,-10-1-40 0,5 0-67 15,-8-2-75-15,-10 1-82 0,0 2-452 0,-15-6-1062 16,-2 3 470-16</inkml:trace>
  <inkml:trace contextRef="#ctx0" brushRef="#br0" timeOffset="782.47">19585 4568 3928 0,'-32'4'330'0,"1"-2"-142"16,12 1 32-16,0-1 49 0,6-1 38 0,2 1-9 16,4-2-10-16,-2 0-32 0,4 1-40 0,5-1-16 0,0 0-17 15,0 0-17-15,0 0-3 0,0 0-18 16,37-6-13-16,-15 3-8 0,11 1-19 0,2 0-18 16,6 0-39-16,9 0-84 0,2-4-94 0,-16 2-120 15,1 2-154-15,19-2-191 0,-4-8-445 0,-16 4-1127 16,-4-6 499-16</inkml:trace>
  <inkml:trace contextRef="#ctx0" brushRef="#br0" timeOffset="932.91">20353 4550 343 0,'-6'3'583'0,"3"-2"-38"15,-6 0-48-15,9-1-50 0,-5 1-47 0,5-1-37 16,-3 4-45-16,3-4-85 0,9 7-132 0,2-4-147 15,-1 2-179-15,-1 2-369 0,2-5-642 0,1 3 284 16</inkml:trace>
  <inkml:trace contextRef="#ctx0" brushRef="#br0" timeOffset="2331.92">11502 5947 6 0,'-12'-2'362'0,"-1"0"2"15,2-2 4-15,-1 1-7 0,2 0 11 0,-3-2-7 0,8 4 2 16,-4-1 2-16,-1-2 1 0,4 1-3 16,0 1-6-16,1 0-7 0,5 2 2 0,-6-3-27 15,1 1-12-15,5 2-18 0,0 0-13 0,-8-1-15 0,8 1-23 16,0 0-14-16,0 0-28 0,-2-2-23 0,2 2-8 15,0 0-9-15,0 0-4 0,21 3-5 0,-8-3-9 16,6 0-6-16,4 0-19 0,-1-1-120 16,10 1-3-16,5 1 0 0,-3-1 0 0,18-1 0 0,-13 1 0 15,14 0 0-15,-14 0 0 0,16 2 0 0,-1 1 0 16,-3-5 0-16,-11 2 0 0,9 2 0 0,-10-4 0 16,-3 2 0-16,2 0 0 0,-6-1 0 0,-3 0 0 15,0 0 0-15,-12 1 0 0,0-2 0 0,-3 0 0 16,-5 1 0-16,-3-1 0 0,3 0 0 0,-6-1 0 15,-1 0 0-15,-2 3 0 0,0 0 0 0,-10-7-312 16,0 4-79-16,-4 3-47 0,-7-1-50 0,-5-2-66 16,-6 8-448-16,-3-5-1085 0,-5 0 480 0</inkml:trace>
  <inkml:trace contextRef="#ctx0" brushRef="#br0" timeOffset="2632.5">11576 5964 1 0,'-22'6'337'0,"0"-5"-10"0,3 1 17 16,1 2 36-16,4-4 29 0,4 1 20 0,1 0 5 15,4 0 2-15,-3-2-3 0,3 2-31 0,5-1-13 16,-9 1-25-16,9-1-1 0,0 0-24 0,0 0-13 16,0 0-16-16,0 0-20 0,22 4-14 0,-3-5-29 15,0 1-27-15,12 1-24 0,5-4-12 0,2 3-21 16,14-1-14-16,6-1-5 0,-1 1-25 0,1-2-10 16,-1-1-38-16,1 2-71 0,1-1 0 0,-6 1 0 15,1 1 0-15,-17 0 0 0,-1-2 0 0,-2-3 0 0,-7-1 0 16,-5 6 0-16,-4-1 0 0,-1 0 0 15,-5-1 0-15,-7-1 0 0,0 2 0 0,3-1 0 16,-4 1 0-16,-3 1 0 0,4-1 0 0,-2-2 0 16,-3 4 0-16,1-4 0 0,-1 4 0 0,4-2 0 15,-4 2 0-15,0 0 0 0,0 0 0 0,0 0 0 16,0 0 0-16,0 0 0 0,0 0 0 0,9 10-420 16,-10-8-99-16,1-2-100 0,0 0-487 0,-8 7-1198 15,8-7 530-15</inkml:trace>
  <inkml:trace contextRef="#ctx0" brushRef="#br0" timeOffset="6815.34">12372 6984 133 0,'-4'-5'427'0,"4"0"19"0,0 0-7 0,-1 0-11 15,1 0-22-15,2-1-16 0,1 3-17 16,2-1-20-16,0 1-15 0,-1 0-21 0,2 2-11 16,2 0-15-16,-8 1-19 0,11 0-11 0,-3 1-17 15,-1 3-15-15,0-1-3 0,0 1-7 0,-1 2-9 0,2 1-8 16,2 2-19-16,-2 0-23 0,1 0 1 0,1-1-12 15,1 3-1-15,3 0 2 0,-1-3-9 16,4 2-6-16,3-1-2 0,-1-5-14 0,12 1-5 0,-11 0-26 16,10-3-88-16,2-1 0 0,1-2 0 0,-1-4 0 15,0 0 0-15,1 2 0 0,-2-4 0 0,-2 0 0 16,-1-1 0-16,3-2 0 0,-7-2 0 0,-2 4 0 16,-4-2 0-16,1 3 0 0,0 0 0 0,-3 1 0 15,-4 2 0-15,-1 0 0 0,-4 1 0 0,1 2 0 16,1 1 0-16,-3 1 0 0,3 2 0 0,-5-1 0 15,6 5 0-15,-1 1 0 0,-2 0 0 0,0 2 0 16,2-2 0-16,4 4 0 0,-4-3 0 0,2 3 0 16,1-3 0-16,6-1 0 0,-8 0 0 0,4-4 0 15,3 2 0-15,-3-3 0 0,4 2 0 0,1-3 0 16,0-2 0-16,0-2 0 0,-6 2 0 0,6-2 0 16,4 0 0-16,-6-2 0 0,3-1 0 0,1 2 0 15,-3-2 0-15,2-1 0 0,2 4 0 0,-4-5 0 16,3 2 0-16,-3 1 0 0,4 3 0 0,-6 0 0 15,1-2 0-15,0 3 0 0,-4 0 0 0,0 0 0 16,0 4 0-16,1-3 0 0,-1 3 0 0,5-1 0 16,-5-1 0-16,0 0 0 0,3 3 0 0,1-3 0 15,2 0 0-15,-1 2 0 0,-3-3 0 0,-1-1 0 16,-1-1 0-16,4 2 0 0,-2-3 0 0,-2 2 0 16,2-3 0-16,-4 1 0 0,1-2 0 0,-3-1 0 15,0 2 0-15,2-1 0 0,-1 2 0 0,-5-4 0 16,1 1 0-16,0 0 0 0,-1 2 0 0,1-3 0 15,-3 2 0-15,4 1 0 0,-6-2-151 0,3 1-1189 0,-4 4-1452 16,0 0 642-16</inkml:trace>
  <inkml:trace contextRef="#ctx0" brushRef="#br0" timeOffset="7532.35">16027 7220 4436 0,'-12'-1'174'0,"2"-1"-95"15,-2-1-1-15,1 0 95 0,6 2 67 0,-5 1 21 16,4-2-3-16,0 1-14 0,6 1-32 0,-9-1 11 15,9 1-23-15,-5-2 6 0,5 2 1 0,-7-2-3 16,7 2 9-16,-4 0-5 0,4 0-1 0,0 0-2 16,0 0-42-16,0 0-163 0,0 0 0 0,-7-1 0 15,7 1 0-15,0 0 0 0,0 0 0 0,0 0 0 16,0 0 0-16,0 0 0 0,22 0 0 0,-14 0 0 16,2 0 0-16,4-1 0 0,4 2 0 0,10 0 0 15,4-1 0-15,5 1 0 0,14 0 0 0,5-1 0 16,3 2 0-16,3-1 0 0,0 0 0 0,29 2 0 15,-30 1 0-15,-1-5 0 0,-1-2 0 0,-1 3 0 16,-2-1 0-16,2-1 0 0,-5 1 0 0,-16-4 0 0,-1 3 0 16,-5-3 0-16,-11 2 0 0,0 0 0 15,-5 2 0-15,-3-3 0 0,-3-1 0 0,2 0 0 16,-5 3 0-16,0-2 0 0,-6 1 0 0,0-1 0 0,0-1 0 16,0 5 0-16,-12-4 0 0,-1 4 0 0,-1-2 0 15,-4 5-398-15,-12 1-218 0,2-1-57 16,-5 3-411-16,-3 0-1175 0,3 3 520 0</inkml:trace>
  <inkml:trace contextRef="#ctx0" brushRef="#br0" timeOffset="7831.92">16152 7407 56 0,'-19'5'375'16,"1"1"1"-16,0-2 18 0,6 1 29 0,0-3 14 0,4 0 2 15,1-2-10-15,-1 1-27 0,3 0-23 0,1 1-19 16,-1-1-13-16,5-1-32 0,0 0-13 0,-9 0-9 15,9 0-20-15,0 0-14 0,0 0-3 0,0 0-24 16,26-4-10-16,-15 3-10 0,7-2-21 16,2 2-6-16,10-3-15 0,0 0-11 0,1-1-17 0,5-1-14 15,-3 3-12-15,18-3-9 0,-14 1-6 0,2 3-16 16,13-2-59-16,-16 1-26 0,-3-1 0 0,0 0 0 16,-1 2 0-16,-5-1 0 0,-5 3 0 15,-3-1 0-15,-5 0 0 0,-4 0 0 0,-1 1 0 0,0-1 0 16,0 1 0-16,-9 0 0 0,12-1 0 0,-6-1 0 15,-6 2 0-15,5 0-67 0,-5 0-243 0,6 2-57 16,-3 0-60-16,-3-2-63 0,9 2-73 0,-5 2-432 16,3-2-1077-16,4-1 477 0</inkml:trace>
  <inkml:trace contextRef="#ctx0" brushRef="#br0" timeOffset="8431.96">18895 7088 175 0,'-7'-2'466'0,"5"0"5"0,2 2 10 0,-8-3-3 15,6 0-9-15,2 3-10 0,0 0-29 0,-7-3-8 16,7 3-14-16,0 0-19 0,0 0 0 0,0 0-8 16,0 0 1-16,0 0-6 0,13-3-17 0,-4 3-19 15,5 0-10-15,3-1-27 0,11 1-18 0,3-2-23 16,3 3-126-16,17 0-136 0,4-1 0 0,0-2 0 15,6-1 0-15,-2 5 0 0,7-4 0 0,-3 5 0 16,1-1 0-16,0-3 0 0,-3 0 0 0,-1 2 0 16,-1-2 0-16,-1 0 0 0,-6 1 0 0,-14-2 0 15,-2 0 0-15,-4-1 0 0,-10 1 0 0,-3 1 0 16,0 0 0-16,-7 0 0 0,-6-1 0 0,2 1 0 16,-3 0 0-16,-3 0 0 0,-2 1 0 0,2-4 0 15,-2 4 0-15,-12-6 0 0,2 5 0 0,-8 0 0 16,-5 1 0-16,0 0-88 0,-9 1-424 0,-4 4-35 15,-2 1-33-15,-13 0-41 0,0 2-354 0,12-2-1054 16,-13 4 466-16</inkml:trace>
  <inkml:trace contextRef="#ctx0" brushRef="#br0" timeOffset="8666.77">19268 7184 867 0,'-38'11'230'0,"3"0"26"0,3-2 9 16,4-2 17-16,8 2 39 0,3-4 29 0,7-1 11 16,3 0 12-16,0-2 15 0,0 1 12 0,6 0 7 15,1-3 8-15,8 5 5 0,2-2-18 0,0-2-13 16,11-1-17-16,0 1-23 0,9-2-24 0,2-2-22 15,2 3-24-15,8 0-29 0,7-3-63 0,2-1-187 16,3 3 0-16,2-3 0 0,-5 0 0 0,4 2 0 0,-4 1 0 16,-10 0 0-16,10-4 0 0,-13 4 0 0,-2 1 0 15,0-1 0-15,-1-1 0 0,-5-1 0 16,-3 3 0-16,-5-1 0 0,-3 1 0 0,-6-1 0 16,0-1 0-16,-2 1 0 0,-6 1 0 0,2 0 0 0,-7 0 0 15,11-2 0-15,-10 1 0 0,-1 1 0 0,0 0 0 16,0 0-273-16,0 0-447 0,0 0-480 0,-23 3-1300 15,9 1 575-15</inkml:trace>
  <inkml:trace contextRef="#ctx0" brushRef="#br0" timeOffset="9715.87">22938 6783 243 0,'-14'3'505'0,"4"0"28"16,0 0 8-16,1-2 3 0,-1 0 4 0,5-1-10 15,5 0-6-15,-11 1-20 0,8 1-19 0,3-2-18 16,0 0-18-16,0 0-29 0,0 0-27 0,0 0-23 16,0 0-30-16,26-7-28 0,5 2-23 0,-1 2-199 15,9-1-98-15,-2 2 0 0,19-3 0 0,4 1 0 16,-2 3 0-16,5-1 0 0,-3-1 0 0,1-4 0 0,-1 5 0 16,-2-3 0-16,-5 3 0 0,-13-2 0 15,-2 1 0-15,0 3 0 0,-4-2 0 0,-6 1 0 16,-10 0 0-16,-4 1 0 0,-3 0 0 0,-2 0 0 0,0 0 0 15,-4-3 0-15,-5 3 0 0,0 0 0 0,0 0 0 16,-19-2-87-16,0 2-415 0,-3 1-53 16,-10 0-59-16,-5 2-459 0,-1-1-1161 0,-12 5 514 15</inkml:trace>
  <inkml:trace contextRef="#ctx0" brushRef="#br0" timeOffset="9898.87">23103 6886 3091 0,'-28'6'304'0,"9"0"-64"0,5-2-4 0,1 0 11 16,2 0 36-16,4-1 5 0,0-2-11 0,0 0-20 15,3 0-25-15,4-1-2 0,0 0 3 0,0 0 8 0,17 4-16 16,-4-3-17-16,6-2-18 0,10 1-15 0,3 0-8 16,5 0-14-16,18 1-24 0,0-1-10 15,1 4-13-15,1-4-21 0,-2 0-27 0,-16 0-41 0,12-4-37 16,-11 4-48-16,-7 0-53 0,-2-1-65 0,-3-3-70 16,-9 4-64-16,-6 0-64 0,-3 1-69 0,0-2-90 15,-10 1-364-15,0 0-982 0,0 0 434 0</inkml:trace>
  <inkml:trace contextRef="#ctx0" brushRef="#br0" timeOffset="12282.88">870 4608 3755 0,'0'-3'105'0,"-8"-1"-45"0,6-1-32 0,-5 2 40 16,7 3 45-16,-10-7 17 0,5 5 10 15,1-2 0-15,0 1-16 0,4 3-5 0,-1-3-13 16,-3 1-16-16,4 2-9 0,0 0-12 0,0 0-2 16,0 0-14-16,0 0 1 0,0 0 11 0,0 0 12 15,0 0 8-15,4 12 3 0,1-5 10 0,-1 3 0 0,1 0 2 16,1 5-3-16,2 1-3 0,1-1-2 15,0 3-4-15,0 2-6 0,-1-4-6 0,1 2 1 16,2-1-8-16,2 6-4 0,-4-8-8 0,2-1 1 16,-4-3 9-16,3-2 10 0,1-4 7 0,2 0 24 15,5-3 5-15,0-5 10 0,11-5-4 0,6-9-4 16,13-9-3-16,5-5 6 0,-5-3-5 0,24-18-8 16,-21 12-10-16,24-14-21 0,-3 5-74 0,-2-3 0 15,4-3 0-15,-1-3 0 0,3 2 0 0,-5 2 0 16,-21 15 0-16,19-17 0 0,-24 20 0 0,-3-3 0 15,0 9 0-15,-15 6 0 0,4 5 0 0,-8 2 0 16,-2 2 0-16,-8 4 0 0,3 1 0 0,-9 4 0 16,0 3 0-16,-1-2 0 0,-1 2 0 0,-5 3 0 15,0 0 0-15,6-4 0 0,-6 4 0 0,0 0 0 16,0 0 0-16,0 0 0 0,-9 19 0 0,4-10 0 16,0-1 0-16,0 0-206 0,-1 2-107 0,3-4-59 15,-2 5-94-15,-1-2-106 0,-2 0-472 0,2-1-1131 16,-1 3 500-16</inkml:trace>
  <inkml:trace contextRef="#ctx0" brushRef="#br0" timeOffset="17181.98">11634 1865 332 0,'0'0'397'0,"-3"-2"-20"0,3 2-33 15,-2-4-26-15,2 4-13 0,4-5-9 16,-4 5-7-16,3-3-2 0,-1-1-12 0,2 1-12 16,-3-1-7-16,-1-2-12 0,3 2-3 0,-3 0-14 0,0-2-10 15,0 2-12-15,0-1-12 0,-3-2-17 16,0 4-13-16,-1-4-28 0,-3 1-6 0,-3 4-15 15,-1 2-4-15,-7-1-20 0,1 2-6 0,-2 4-2 0,-7 5-14 16,2 1-18-16,6 0-2 0,-5 4-4 0,0-1 6 16,9-1-9-16,-1 2 1 0,3-1 6 15,3 1-5-15,2 0 2 0,2-3-4 0,2 5 3 16,3 0-5-16,3-3 6 0,3 1 2 0,-1-4 3 16,3 0-1-16,3 3 2 0,5-1-5 0,-1-3-4 15,0 2-6-15,2-4 6 0,-3 0-5 0,3 3-1 16,-1-3-6-16,1 0-5 0,-2 0 4 0,3 1-7 15,-1-1-5-15,0 0-2 0,0-1-1 0,0 0 5 16,-6 0 0-16,2 0-8 0,-1 2 2 0,-1 1-7 16,-1 2 5-16,-5-3 0 0,-1 1-3 0,0-2 2 15,-1 2-6-15,-3 1 5 0,-3 0 0 0,-2-4-1 16,0 2 1-16,-7-1-3 0,-2 1 5 0,0 1 2 16,-2-3 2-16,-1-2 2 0,-1 1-11 0,-4-3-3 15,1-3 8-15,-5 3-6 0,3-6-11 0,0 1-33 16,1-1-31-16,-7-4-60 0,3 0-93 0,7-4-107 15,-1 1-125-15,0-6-154 0,0-2-351 0,2-2-1039 16,8 5 459-16</inkml:trace>
  <inkml:trace contextRef="#ctx0" brushRef="#br0" timeOffset="18031.74">11705 1635 179 0,'-7'-7'378'0,"2"0"-15"0,-4-1-13 0,4 0-20 16,0 3-23-16,-3-3-21 0,-2 0-24 0,3 1-14 15,-4 1-20-15,2 1-11 0,-7 3-12 0,3 0-17 16,-5 2 1-16,-4-2-6 0,2 2-7 0,-7 5-7 16,-1 0 4-16,-3 2 2 0,-3 5-25 0,2 2 0 15,-4 2-4-15,-10 9 0 0,4-2 2 0,-3 2-9 16,7 6-1-16,-2 1 2 0,4 2 1 0,1 1-4 16,4 4-9-16,5-12-13 0,3 2-5 0,-1 14-6 15,1 0 3-15,10-13-9 0,6 4 4 0,-4 14-3 16,5-2-15-16,7 0-4 0,2-12 1 0,10 13-4 15,3-3 1-15,2 2-16 0,1-3-9 0,9 2 3 16,6-6-2-16,-1-1-5 0,4-3-5 0,-10-8-5 16,11 3-7-16,-9-11 4 0,6-1-5 0,-2-1-4 15,0-4-4-15,3-1 0 0,0-3 2 0,4-3 3 16,-1 0-11-16,11-5-3 0,-12-2 1 0,-2-5 1 16,3-1 5-16,-1-1-8 0,17-5-1 0,-4-5 2 15,-4 0 1-15,3-3 17 0,-3-4 16 0,-2-2 9 16,-1-3-26-16,-2-5-31 0,-4-1 0 0,-2-4 0 15,-3 3 0-15,-3-3 0 0,-4-5 0 0,-1 2 0 16,-5-2 0-16,-6-2 0 0,-9 14 0 0,-1-18 0 16,-8 2 0-16,-2 0 0 0,-8-4 0 0,-8 0 0 15,-5 2 0-15,-7-1 0 0,-2 3 0 0,-5 0 0 16,-2 6 0-16,-1 3 0 0,-2 6 0 0,1 6 0 16,-4 3 0-16,1-1 0 0,1 7 0 15,11 8 0-15,-1 7 0 0,4-2 0 0,-3 5 0 16,8 8-419-16,2-3-877 0,9-2-1403 0,6 6 621 0</inkml:trace>
  <inkml:trace contextRef="#ctx0" brushRef="#br0" timeOffset="18634.45">12381 2101 195 0,'0'0'520'0,"0"0"15"16,1 2 0-16,-1-2-10 0,0 0-24 0,0 0-20 15,0 0-29-15,0 0-38 0,0 0 3 0,8 2-22 16,-3-2-7-16,6 0-25 0,2 0-31 0,15 1-25 0,4-1-37 16,4-1-24-16,20 2-18 0,4 0-23 0,3 1-21 15,2-1-21-15,30-4-16 0,-33 2-16 0,6 1-23 16,-3-1-25-16,-2 0-17 0,-4-2-66 16,-1 3 0-16,-4-7 0 0,-13 6 0 0,-5-5 0 15,-2 3 0-15,-7 0 0 0,-9-3 0 0,1 2 0 0,-6 1 0 16,-3-4 0-16,-3-1 0 0,-4 3 0 0,-3-2 0 15,-1 0 0-15,-3-2 0 0,-5 0 0 16,-6-1 0-16,-2 1 0 0,2 0 0 0,-4 1 0 0,2-2 0 16,6 6 0-16,-1-2 0 0,2 0 0 0,2 3 0 15,0 1 0-15,1-2 0 0,2 3 0 0,0-2 0 16,5 3 0-16,-4-3 0 0,4 3 0 0,0 0 0 16,0 0 0-16,23 10 0 0,-9-7 0 15,5 3 0-15,9 3 0 0,-6-4 0 0,5 5 0 16,-3 1 0-16,-6-2 0 0,6 4 0 0,-5-3 0 15,-4 0 0-15,-1 4 0 0,-3-2 0 0,2 2 0 0,-7 0 0 16,-2 2 0-16,0 0 0 0,-8 3 0 0,-2 0 0 16,-2-2 0-16,-5-1 0 0,-3 5 0 15,-1-2 0-15,3-3 0 0,-4 4 0 0,-4-3 0 0,6 2 0 16,2-7 0-16,1-1 0 0,-1 2 0 0,6-2 0 16,2-1-313-16,-1-2-185 0,2 0-119 15,4-4-511-15,1-4-1221 0,6 7 541 0</inkml:trace>
  <inkml:trace contextRef="#ctx0" brushRef="#br0" timeOffset="18983">14465 1930 174 0,'9'-11'543'16,"-5"1"22"-16,1 2 6 0,-1 1 1 0,-3 2-8 16,4 0-38-16,-1 2-42 0,-3 0-43 0,-1 3-38 0,0 0-9 15,0 0 3-15,0 0-20 0,0 17-28 0,-1-6-19 16,-3 7-23-16,-5 0-27 0,3 9-17 0,-2 0-10 16,3 4-13-16,-4 4-82 0,4 1-158 15,3-2 0-15,-2 15 0 0,1-16 0 0,-1 4 0 16,8-3 0-16,-4-2 0 0,0 0 0 0,0-2 0 15,-2-3 0-15,2-9 0 0,2-1 0 0,-2-6 0 16,0-1 0-16,0-3 0 0,0-2 0 0,0-5 0 0,0 0 0 16,0 0 0-16,0 0 0 0,0-25 0 15,-2 4-153-15,-2-4-289 0,-1-4-43 0,-3-4-49 16,3-2-44-16,-3-16-423 0,3-1-1082 0,4 5 479 16</inkml:trace>
  <inkml:trace contextRef="#ctx0" brushRef="#br0" timeOffset="19231.97">14313 1857 250 0,'-10'-5'355'16,"0"1"37"-16,2 2 39 0,0 0 22 0,3-1 5 16,0 1-10-16,1 1-16 0,-1-2-28 0,5 3-18 15,0 0-31-15,0 0 10 0,0 0 17 0,-4 6-14 16,4-6-25-16,8 7-19 0,1-4-34 0,1 3-17 16,11 2-25-16,-1-3-20 0,11 1-26 0,-2 0-18 15,3-1-19-15,3-1-16 0,0-2-19 0,0-1-23 16,1 0-38-16,-4-3-69 0,-1 3 0 0,-10-1 0 15,-1-1 0-15,-2-1 0 0,-4 1 0 0,-2 0-62 16,-4 0-26-16,-1 1-25 0,-2 0-35 0,-5 0-69 16,0 0-79-16,0 0-64 0,0 0-53 0,-12 6-59 15,0-2-73-15,-5 0-369 0,2 3-988 0,-4 4 438 16</inkml:trace>
  <inkml:trace contextRef="#ctx0" brushRef="#br0" timeOffset="19483">14193 2506 3369 0,'-6'11'266'0,"-3"0"-55"0,5-3 69 0,1 0 18 15,1-1 3-15,0-2-5 0,1 2-17 0,0-1 4 0,1-6-40 16,9 12-6-16,1-5-5 0,-1-1-7 16,9 1-10-16,1-1 1 0,9-3-27 0,4 5-21 0,4-5-19 15,-3 1-13-15,3-2-18 0,2-1-7 0,-2 1-16 16,1-1-6-16,-2 0-8 0,-3-1-11 0,-2-1-36 15,2 0-34-15,-5-1 0 0,-8 1 0 0,0 0 0 16,-5-2 0-16,-1 0-46 0,1 0-42 16,-5 0-43-16,2-4-67 0,-3 2-78 0,-1-3-72 15,-3-1-75-15,-2-3-72 0,-1 1-110 0,-2-7-326 16,-4 2-1007-16,1-3 446 0</inkml:trace>
  <inkml:trace contextRef="#ctx0" brushRef="#br0" timeOffset="20015.24">14667 1775 332 0,'-17'-24'384'0,"2"4"-8"0,0-3-9 0,-4 4-6 16,5 6-12-16,-3 1-10 0,5 2-17 0,-1 4-16 15,-7 1-13-15,1 3-10 0,-9-2-12 0,-3 9-5 16,2 1-3-16,0 2-8 0,-5 6-7 0,1 5-9 15,-12 7-6-15,7 4-7 0,9-6-3 0,-6 12-7 16,8-8-19-16,-7 9-12 0,-1 2-5 0,2 3-11 16,6-2-8-16,0 1-6 0,4 0-8 0,3 6-13 15,1-1-10-15,2 2-5 0,3-1-9 0,5 1-13 16,3-2-8-16,-1-12-12 0,7 15 1 16,0-13-61-16,0 10-17 0,4-11 0 0,4 0 0 15,2 11 0-15,1-15 0 0,2 0 0 0,-1-2 0 16,4 0 0-16,4-3 0 0,-2-1 0 0,5-3 0 15,-1-2 0-15,5 2 0 0,3-4 0 0,-2 0 0 0,3-5 0 16,3-6 0-16,0 4 0 0,4-5 0 16,0 0 0-16,13-1 0 0,-14-5 0 0,14-2 0 0,-14-2 0 15,3-2 0-15,-3 0 0 0,4-1 0 0,-3 2 0 16,13-10 0-16,-15 7 0 0,1-6 0 16,-2-2 0-16,1 1 0 0,-2-5 0 0,-5 1 0 15,2-4 0-15,5-12 0 0,-5-2 0 0,-3-1 0 16,-3-2 0-16,-3-2 0 0,0-5 0 0,-7-3 0 15,-5-1 0-15,-1-7 0 0,1-24 0 0,-10 27 0 16,-5 2 0-16,-4 3 0 0,-5 2 0 0,-1 3 0 0,-2 12 0 16,-8-11 0-16,-6 5 0 0,6 14 0 15,-4 1 0-15,-9-8 0 0,7 13 0 0,1 6 0 16,-5 2 0-16,5 1 0 0,-5 6 0 0,3 3 0 16,5 3 0-16,11 0-267 0,2 4-1054 0,3-4-1431 15,7 3 633-15</inkml:trace>
  <inkml:trace contextRef="#ctx0" brushRef="#br0" timeOffset="20566.68">15320 2231 3610 0,'-4'3'188'0,"3"-1"-10"0,1-2 31 0,0 0 42 16,0 0 40-16,-9 2 9 0,10 2 4 0,-1-4-18 16,0 0-32-16,0 0 9 0,0 0-3 0,0 0 23 0,0 0 17 15,12 7 5-15,3-5-14 0,2 1-20 0,3 0-30 16,14 4-135-16,0-4-106 0,6 0 0 16,15 4 0-16,6-1 0 0,2-1 0 0,3-2 0 0,-1 3 0 15,2-6 0-15,-2 2 0 0,27 0 0 16,-29-2 0-16,-3 0 0 0,0-2 0 0,-3 1 0 0,-1 1 0 15,-6-7 0-15,-14 5 0 0,1-2 0 0,-10-1 0 16,-4-1 0-16,-4 2 0 0,-7-1 0 16,-1-3 0-16,-5 0 0 0,-2-3 0 0,-4 0 0 15,-5-4 0-15,-5-1 0 0,-3 2 0 0,-6-3 0 16,0 0 0-16,-2 7 0 0,-5-5 0 0,8 5 0 0,0 1 0 16,0 2 0-16,6-1 0 0,1 4 0 0,2 0 0 15,3 1 0-15,-1-1 0 0,5 3 0 0,2 1 0 16,-4-3 0-16,4 3 0 0,0 0 0 0,19 6 0 15,-5-1 0-15,5 0 0 0,4 0 0 16,4 2 0-16,1 1 0 0,3 3 0 0,-2 1 0 0,1-1 0 16,-2 4 0-16,-4-3 0 0,-2 4 0 0,-7-3 0 15,-1 1 0-15,-4-1 0 0,2 3 0 0,-7 0 0 16,-1 1 0-16,-4 0 0 0,-4 0 0 0,-4-2 0 16,1 2 0-16,-5 0 0 0,-5 2 0 15,2-5 0-15,-5 3 0 0,-3-2 0 0,4-3 0 0,3-2 0 16,-3 3 0-16,0-2 0 0,9-3 0 0,-1-4-435 15,1 4-118-15,5-5-112 0,1 0-425 0,4-3-1180 16,0 0 521-16</inkml:trace>
  <inkml:trace contextRef="#ctx0" brushRef="#br0" timeOffset="21218.66">17255 2025 4845 0,'1'-11'346'0,"1"-1"-51"0,-2 1 72 16,1 2 11-16,0 4-21 0,2-2-23 0,-1 1-48 0,0 2-38 16,0-1-42-16,1 4 0 0,-3 1 11 15,0 0-111-15,15 10-106 0,-7-1 0 0,3 5 0 16,2 1 0-16,2 10 0 0,2-2 0 0,-7 6 0 16,7 2 0-16,-3 4 0 0,-4-3 0 0,2 2 0 15,-1 1 0-15,-2-1 0 0,-4 2 0 0,2-4 0 16,-1-3 0-16,-2-2 0 0,0 0 0 0,-4-8 0 15,1-3 0-15,-1 1 0 0,0-5 0 0,0-2 0 16,-1-4 0-16,1 1 0 0,0-1 0 0,-2-2 0 16,2-4 0-16,-4 3 0 0,4-3 0 0,0 0 0 15,-5-12 0-15,2 3 0 0,-1-3 0 0,1 0 0 16,-1-5 0-16,2-2-92 0,-1-10-58 0,2-4 11 16,-2 2 15-16,5-3 11 0,-4-16 20 0,5 15 24 15,-2 0 29-15,0-1 22 0,2 6 16 0,0-5 26 16,-3 4 28-16,1 2 8 0,0 3 27 0,2 0 27 15,-2 8 9-15,4 2-5 0,-1-1 6 0,2 8-8 16,-2-3-94-16,3 3-22 0,0 0 0 0,5 3 0 0,4 1 0 16,3 4 0-16,3 3 0 0,6 2 0 15,-2 3 0-15,0 3 0 0,-2 3 0 0,-5-2 0 16,4 6 0-16,-6-3 0 0,-5 0 0 0,5 8 0 16,-11-5 0-16,-2-2 0 0,-2 3 0 0,-5-1 0 15,-5-2 0-15,-5 2 0 0,-2-5 0 0,-10 5 0 16,0-2 0-16,1-4 0 0,-6 2 0 0,4-5 0 15,-4-1 0-15,2 1 0 0,0-2 0 0,5-2 0 16,4 3 0-16,1-3 0 0,6-3 0 0,4 1 0 16,1 0 0-16,1-1 0 0,6-1 0 0,-9 1 0 15,9-1 0-15,0 0 0 0,0 0 0 0,19 12 0 16,-2-6 0-16,-1 3 0 0,3-5 0 0,8 6 0 0,0 6 0 16,0-2 0-16,1 2 0 0,-2-2 0 15,-1-1 0-15,1 1 0 0,-1-2 0 0,-4 4 0 16,-5-8 0-16,2 4 0 0,-4-2 0 0,4 4 0 15,-5-6 0-15,-4 2 0 0,4-2 0 0,-4-3 0 16,0 1 0-16,1 1 0 0,-6-2 0 0,-1-1 0 16,-1-1-74-16,3 1-252 0,-2-3-56 0,-3-1-104 15,0 0-116-15,8-7-452 0,-4 2-1142 0,1-4 506 16</inkml:trace>
  <inkml:trace contextRef="#ctx0" brushRef="#br0" timeOffset="21832.54">17968 2069 180 0,'-1'-19'366'0,"-3"1"1"0,-1-7-11 15,1-2 9-15,-1 2-26 0,1 7-11 0,2-1-11 16,-6 0-16-16,6-6-11 0,-4 2-18 0,1 5-15 16,-6-7-18-16,-1 2-21 0,1 5-11 0,2 0-11 15,-10-3-14-15,0 2-12 0,-2 2-12 0,-6-1-6 16,0 6-9-16,-1 0 0 0,-4-3-6 0,0 4 13 15,-4 0-1-15,-3 3 1 0,2 3 1 0,-2 0 0 16,0 5-7-16,-2 4 7 0,-9 3-1 16,12 3 2-16,-2 0 2 0,4 1-8 0,-10 10 4 15,14-3 6-15,2 3-2 0,0 2 1 0,6 5-4 0,-1-1-57 16,2 2-94-16,5 4 0 0,1-1 0 0,-1 11 0 16,4-9 0-16,2 14 0 0,4-3 0 0,3 2 0 15,2 1 0-15,2-1 0 0,2 0 0 16,7 5 0-16,-1-1 0 0,6 0 0 0,2 2 0 15,2-1 0-15,-2-7 0 0,2 0 0 0,-1-13 0 16,9 13 0-16,-10-17 0 0,8 2 0 0,-1-3 0 0,5 0 0 16,0-5 0-16,-1-1 0 0,1-5 0 0,4 0 0 15,-3-2 0-15,5-4 0 0,1-1 0 0,-3-3 0 16,1-2 0-16,0 0 0 0,4-4 0 0,-4-1 0 16,9 1 0-16,-4-4 0 0,0-1 0 15,14-2 0-15,-14 0 0 0,2-2 0 0,-3-2 0 16,12-8 0-16,-14 5 0 0,2 1 0 0,10-15 0 0,-13 9 0 15,10-11 0-15,-5-3 0 0,-10 8 0 16,5-11 0-16,-11 7 0 0,6-14 0 0,-9 11 0 16,-1-11 0-16,-5-2 0 0,-1-1 0 0,-5 1 0 0,0-5 0 15,-5 3 0-15,-6 12 0 0,-2-12 0 16,0 1 0-16,-6 0 0 0,-3 3 0 0,-1-3 0 16,-3 0 0-16,-4 1 0 0,-1 4 0 0,-2 1 0 0,-2-1 0 15,0 14 0-15,-8-4 0 0,-6 1 0 16,-3 0 0-16,0 8 0 0,-3 3 0 0,11 5 0 15,0 3 0-15,0 4 0 0,1 0 0 0,0 1 0 16,8 5 0-16,-2-1 0 0,11 2 0 0,3 0-315 16,2 0-998-16,9-1-1423 0,5 1 630 0</inkml:trace>
  <inkml:trace contextRef="#ctx0" brushRef="#br0" timeOffset="22001.45">18549 1951 5313 0,'-2'3'216'0,"2"0"-36"0,0 2-47 16,-2-1-40-16,2-4-40 0,0 0-24 15,-4 4-7-15,-1-3-50 0,-2 0-67 0,1 3-128 16,-6-1-206-16,2 2-449 0,-1-2-950 0,-1 1 420 16</inkml:trace>
  <inkml:trace contextRef="#ctx0" brushRef="#br0" timeOffset="26448.6">10967 744 4322 0,'-11'-25'70'0,"-1"0"13"0,2 8 89 0,1 5 46 15,0-1 41-15,9 13 18 0,-14-19-34 0,14 19-28 16,-6-13-46-16,6 13-16 0,0 0-18 15,0 0-13-15,0 0 5 0,0 0 5 0,0 0 12 16,-5 61 12-16,11-29 1 0,3 14 3 0,1 1-6 16,3 4-9-16,1 3-10 0,1-4-12 0,0-1-2 15,2 0-9-15,0-4-25 0,2-1-87 0,-6-11 0 16,0 0 0-16,1 0 0 0,0-2 0 0,-4-2 0 16,4-5 0-16,-4 1 0 0,-3-7 0 0,-2-1 0 15,-1-5 0-15,-2-1 0 0,2-4 0 0,-2-1 0 16,0 0 0-16,-1-4 0 0,-1-2-113 0,0 0-186 15,0 0-56-15,-15-13-58 0,3 1-48 0,3-2-38 16,-3-1-53-16,0 1-365 0,-2-1-993 0,1 0 440 16</inkml:trace>
  <inkml:trace contextRef="#ctx0" brushRef="#br0" timeOffset="26749.66">10965 1279 766 0,'-5'0'145'16,"-1"-2"36"-16,1 1 8 0,5 1 9 0,-8-2 13 16,8 2 20-16,0 0 5 0,-9-1-3 15,9 1 2-15,0 0 12 0,0 0 6 0,0 0 16 16,0 0 9-16,3 9 6 0,1-6-11 0,-4-3-2 15,4 12-7-15,0-4-4 0,3 1-12 0,-3 3-10 0,1 3-7 16,-2-4-7-16,2 6-24 0,-1-1-5 0,2 1-14 16,-2 1-32-16,1-3-11 0,-1 2-11 0,3-1-12 15,-1-3-14-15,-1-2-2 0,0-3-14 0,0 4 0 16,3-5-15-16,0 0 15 0,-1-2 19 16,1-5 7-16,2-1 16 0,4-2 7 0,-1-6-14 15,4 0-120-15,-1-2 0 0,5-11 0 0,-3-2 0 16,-2-1 0-16,-2 0 0 0,2-1 0 0,-1 0 0 15,-1 1 0-15,4 1 0 0,-8 2 0 0,-1 8 0 16,0 0 0-16,-4 2 0 0,0 3 0 0,-1 5 0 16,0-5 0-16,-2 4 0 0,1 1 0 0,-3 4 0 15,0-7 0-15,0 7 0 0,0-7 0 0,0 7 0 16,0 0 0-16,0 0-384 0,0 0-165 0,0 0-136 16,0 0-411-16,0 0-1187 0,0 0 525 0</inkml:trace>
  <inkml:trace contextRef="#ctx0" brushRef="#br0" timeOffset="26899.79">11471 1301 4164 0,'-3'6'267'0,"3"-6"-160"0,0 0 91 15,-2 5 63-15,2-5-2 0,0 0-45 16,-7 1-49-16,7-1-42 0,0 0-36 0,0 0-48 16,0 0-68-16,0 0-92 0,0 0-114 0,0 0-151 0,26-8-467 15,-16 5-922-15,-1 0 408 0</inkml:trace>
  <inkml:trace contextRef="#ctx0" brushRef="#br0" timeOffset="28266.7">13995 625 2621 0,'0'0'197'0,"0"0"-108"15,-5-19-26-15,5 19 40 0,0 0 49 0,0 0 42 16,0 0 12-16,20-19-5 0,-20 19-7 0,0 0 7 16,17-11 4-16,-17 11-3 0,0 0-8 0,0 0-1 15,23-5 3-15,-23 5 0 0,0 0 3 16,0 0 3-16,0 0 3 0,32 34 10 0,-21-12 2 16,-2 6 10-16,4 5-11 0,1 11-9 0,2 2-5 15,-4 5-7-15,0 2-9 0,3 0-11 0,-1 1-13 16,-1 0-12-16,2-2-124 0,-2-1-26 0,1 3 0 15,-4-8 0-15,-2-13 0 0,2 2 0 0,2-3 0 16,-2 13 0-16,-1-13 0 0,0-4 0 0,-4-2 0 16,-2-7 0-16,-1-3 0 0,-2-4 0 0,0 0 0 15,0-2 0-15,0-2 0 0,0-8 0 0,-2 8 0 16,2-8 0-16,-12 4 0 0,12-4 0 16,0 0-231-16,-35-18-220 0,20 6-78 0,-3-10-100 0,-5 3-430 15,0-2-1146-15,3-3 506 0</inkml:trace>
  <inkml:trace contextRef="#ctx0" brushRef="#br0" timeOffset="28583.07">14069 1346 3269 0,'0'0'293'0,"0"0"-142"16,0 0 21-16,0 0 17 0,0 0 16 0,0 0 1 15,0 0-4-15,0 0-17 0,0 0-23 16,0 0-10-16,0 0-13 0,0 0-2 0,0 0 13 0,0 0 3 16,0 0 3-16,4 27 5 0,1-16-10 0,0 6-6 15,3-2 3-15,-3 2-21 0,5 7-15 16,-3-5-10-16,4 3-10 0,-2-4-8 0,0-3-14 15,1 2 2-15,2-2-7 0,-2-2-8 0,1 0 16 16,0-1 15-16,-1-5 39 0,2-2 23 0,3-4 24 16,2-2 16-16,4-4-108 0,-2-3-82 0,7-7 0 15,-1-4 0-15,-2 0 0 0,2-4 0 0,-1-5 0 16,0 0 0-16,0-2 0 0,2-7 0 16,-6 6 0-16,1 4 0 0,-3-1 0 0,-3 3 0 15,1 5 0-15,-5 4 0 0,-2 3 0 0,-3 2 0 16,2 1 0-16,-2 3 0 0,-2 2 0 0,-1 0 0 0,1 1 0 15,-4 4 0-15,0 0 0 0,5-8 0 0,-5 8 0 16,0 0 0-16,0 0 0 0,0 0-102 0,0 0-511 16,0 0-633-16,2 25-1351 0,-2-25 598 0</inkml:trace>
  <inkml:trace contextRef="#ctx0" brushRef="#br0" timeOffset="28732.53">14897 1362 4454 0,'5'4'391'15,"-5"-4"-153"-15,8 3 38 0,-8-3 33 0,0 0-22 16,0 0-45-16,10 2-57 0,-10-2-43 0,0 0-39 16,0 0-18-16,0 0-52 0,18 0-68 0,-18 0-108 15,13 2-147-15,-13-2-249 0,23 3-418 0,-9-8-1036 16,-1 4 459-16</inkml:trace>
  <inkml:trace contextRef="#ctx0" brushRef="#br0" timeOffset="29249.65">16755 765 423 0,'3'-25'480'0,"-3"25"5"0,1-18 0 16,-1 18 0-16,3-18-8 0,-3 18-19 0,0 0-23 15,4-15-36-15,-4 15-28 0,0 0-29 0,0 0-3 16,0 0 0-16,0 0-4 0,0 0-2 0,0 0-17 16,35 50-15-16,-26-22-16 0,-1 4-19 0,7 14-15 15,2 3-15-15,7-1-15 0,-7 0-92 0,6 0-129 16,-3 2 0-16,1 3 0 0,2-3 0 15,1 1 0-15,0-4 0 0,1-2 0 0,-1 5 0 0,-5-4 0 16,-4-16 0-16,-2-3 0 0,0-2 0 16,-4-7 0-16,-3-3 0 0,2-1 0 0,-4-2 0 15,-2-2 0-15,1-4 0 0,1-3 0 0,-4-3 0 16,0 0 0-16,0 0 0 0,0 0-429 0,0 0-114 0,-19-14-107 16,8 0-446-16,-4-2-1185 0,-2-7 525 15</inkml:trace>
  <inkml:trace contextRef="#ctx0" brushRef="#br0" timeOffset="29581.92">16860 1416 171 0,'0'0'422'0,"0"0"6"0,-13-2 17 15,13 2 10-15,0 0-10 0,-5-2-21 0,5 2-33 16,0 0-28-16,0 0-36 0,-5 5-22 0,5-5-11 16,0 0-13-16,9 14-23 0,-2-7-20 0,-1 1-23 15,4 1-15-15,-1 0-20 0,-1 2-19 0,2-4-12 16,0 5-14-16,3 2-19 0,-3-6-8 15,2 3-1-15,-2-4-15 0,0 0-8 0,0-1-10 16,1-1 1-16,1-1 22 0,0 0 15 0,3-4 14 0,-3-1 15 16,2-2 2-16,1-1 12 0,4-3-6 0,-2-3 5 15,1-1-3-15,4-7-131 0,-2-1-20 0,-2-2 0 16,0-1 0-16,-3 0 0 0,1-1 0 16,-1 1 0-16,-4-2 0 0,-4 5 0 0,2 1 0 15,-2 2 0-15,-3 1 0 0,1 4 0 0,-1 2 0 16,0 0 0-16,0 2 0 0,-2 2 0 0,-1-2 0 15,2 1 0-15,-2 2 0 0,2-2 0 0,-2 4 0 16,-1 2 0-16,-1-6-124 0,1 6-409 0,0 0-106 16,0 0-511-16,-17 1-1244 0,17-1 550 0</inkml:trace>
  <inkml:trace contextRef="#ctx0" brushRef="#br0" timeOffset="29716.12">17476 1325 312 0,'5'0'476'0,"-5"0"39"0,7 0 15 15,-7 0-9-15,0 0-36 0,0 0-33 0,0 0-52 16,6-6-42-16,-6 6-74 0,0 0-109 0,0 0-153 16,0 0-231-16,7-6-512 0,-7 6-779 0,0 0 345 15</inkml:trace>
  <inkml:trace contextRef="#ctx0" brushRef="#br0" timeOffset="51716.09">15790 9855 228 0,'-1'-5'511'0,"1"5"8"15,0-4 5-15,0 4-3 0,0-4-22 0,0 4-25 16,0 0-35-16,0 0-28 0,-2-3-41 0,2 3-17 15,0 0-26-15,0 0-21 0,0 0-15 0,0 0-12 16,0 0-8-16,0 0-8 0,6 10-4 0,-5-4-13 16,3-1-16-16,0 3-15 0,4 0-17 0,-1 1-15 15,0 2-17-15,3 1-58 0,3 2-108 0,2-2 0 16,5-3 0-16,4 2 0 0,5-2 0 0,3-4 0 16,6-3 0-16,2-3 0 0,11-4 0 0,-1-5 0 15,2-1 0-15,2-3 0 0,-5 0 0 0,-1 0 0 16,-1-2 0-16,-10 4 0 0,11-8 0 0,-16 4 0 15,-2 0 0-15,2 2 0 0,0-2 0 0,-5 6 0 0,-3-2 0 16,-6 5 0-16,3 1 0 0,-5 3 0 16,2 3 0-16,-4 1 0 0,2 3 0 0,-3-1 0 15,-1 4 0-15,0-2 0 0,2 9 0 0,-1 2 0 0,0-1 0 16,2-2 0-16,-3 2 0 0,2 0 0 16,3-1 0-16,-3 1 0 0,8 3 0 0,-3-3 0 0,4 2 0 15,-3-7 0-15,6-1 0 0,-6-4 0 16,7-1 0-16,1-2 0 0,3-2 0 0,0 1 0 0,-2-1 0 15,0-7 0-15,0 1 0 0,-1-2 0 0,1-2 0 16,-2-2 0-16,1 3 0 0,-2-2 0 16,1 1 0-16,-2-1 0 0,-5 5 0 0,0 0 0 15,0 3 0-15,-3 2 0 0,-2-1 0 0,-1 2 0 0,-1 2 0 16,-3-2 0-16,9 3 0 0,-8 2 0 0,0 2 0 16,-1 0 0-16,1 1 0 0,-1 1 0 15,5 3 0-15,-1 1 0 0,-1-1 0 0,0-1 0 16,5 0 0-16,1-3 0 0,0 1 0 0,1-3 0 0,3-3 0 15,-1-1 0-15,6 1 0 0,2-3 0 0,-2-5 0 16,1 2 0-16,-6 0 0 0,5-3 0 0,-1-2 0 16,-1-2 0-16,2-1 0 0,-1 0 0 0,-1 0 0 15,1-2 0-15,0 1 0 0,-9 4 0 0,9-1 0 16,-8 2 0-16,-2 4 0 0,2-2 0 0,-5 4 0 16,-3-1 0-16,2 2 0 0,0 2 0 0,-2 3 0 15,3-2 0-15,-3 4 0 0,0 0 0 0,7 3 0 16,-5 1 0-16,2 0 0 0,-1 0 0 0,0-1 0 15,2-2 0-15,1-1 0 0,0 0 0 0,1-2 0 16,4-1 0-16,-4-1 0 0,8 0 0 0,5-4 0 16,-4-3 0-16,0 0 0 0,1-1 0 0,-1 0 0 15,-2 0 0-15,2-5 0 0,0-1 0 0,1 2 0 16,-5-1 0-16,5-2 0 0,-2 3 0 0,-8-1 0 16,6-2 0-16,-4 6 0 0,-4 0 0 0,-2 1 0 15,-1 3 0-15,-1 0 0 0,1 2 0 0,0-2 0 16,-2 2 0-16,1 2 0 0,-2 1 0 0,3-2 0 15,-3 1 0-15,3 2 0 0,-3 1 0 0,3 0 0 16,6-2 0-16,-6-1 0 0,7 0 0 0,1 2 0 0,-1-2 0 16,8-1 0-16,-5-2 0 0,-1 0 0 15,5-2 0-15,-5 2 0 0,-1-2 0 0,1 0 0 16,4 1 0-16,3-4 0 0,-10 2 0 0,3-2 0 0,-3 0 0 16,3 0 0-16,-4 1 0 0,-2-1 0 0,-2 3 0 15,-1-1 0-15,-3 0 0 0,2 1 0 0,-6 0 0 16,3 1 0-16,-4 1 0 0,2-1 0 0,-2 0 0 15,-5 2 0-15,9-2 0 0,-5 0 0 0,-4 2 0 16,0 0 0-16,6-2 0 0,0 0 0 0,-6 2 0 16,0 0 0-16,0 0 0 0,0 0-708 0,0 0-540 15,-16-6-1351-15,16 6 599 0</inkml:trace>
  <inkml:trace contextRef="#ctx0" brushRef="#br0" timeOffset="55616.11">11251 10818 58 0,'-1'-6'327'0,"2"3"-9"0,-1 3-8 16,-1-6-20-16,1 6-5 0,1-4-1 0,-1 4-9 0,0-6 0 16,0 6-5-16,0-6-2 0,0 6-10 15,3-3-9-15,-3 3-20 0,0 0-20 0,0 0-14 0,0 0-10 16,0 0 2-16,0 0 8 0,0 0-5 0,1 13 1 15,1-7-5-15,2 1-10 0,-1 4-12 0,-2 0-8 16,3 1-10-16,1 0 5 0,-1 0-6 0,6 1-10 16,-5-1 0-16,4-1 1 0,4-1-5 0,1-1 3 15,3-3 3-15,3-2-4 0,2-3-2 0,7 0 5 16,3-7-11-16,0 3-5 0,0-4-5 0,0-6-5 16,0 4-1-16,-3-2-12 0,-1 3-2 0,3-3-55 15,0-2-40-15,-2 3 0 0,-3-1 0 0,-8 2 0 16,2 2 0-16,-2-1 0 0,0 3 0 0,0 1 0 15,-7 1 0-15,6 0 0 0,-2 2 0 0,-2 2 0 0,0 5 0 16,2-1 0-16,6 2 0 0,-6 3 0 16,4 1 0-16,5 5 0 0,-1-2 0 0,-1 2 0 15,4-2 0-15,-1-2 0 0,1-1 0 0,-1 1 0 16,-4-5 0-16,-1-1 0 0,8-1 0 0,-6-2 0 16,-3-3 0-16,4 0 0 0,4-2 0 0,-8-3 0 0,3-1 0 15,1-1 0-15,5-1 0 0,-10-1 0 16,9 1 0-16,-3-6 0 0,-5 3 0 0,-1-1 0 0,5-2 0 15,5-2 0-15,-1 3 0 0,-9 4 0 16,6-3 0-16,-5 8 0 0,-1-4 0 0,-2 0 0 16,-6 8 0-16,5-1 0 0,-5 2 0 0,2 1 0 15,-2 3 0-15,3 2 0 0,-4 1 0 0,5 4 0 0,-5-4 0 16,5 3 0-16,-3 2 0 0,-1-2 0 0,2-4 0 16,-2 1 0-16,6 0 0 0,-1 5 0 15,2-9 0-15,-4 2 0 0,3-2 0 0,2-3 0 0,1 2 0 16,-1-2 0-16,5 0 0 0,-4-3 0 0,3-1 0 15,1-2 0-15,4-2 0 0,1 2 0 0,-1-4 0 16,0 3 0-16,-2-4 0 0,2 1 0 0,1-4 0 16,0 3 0-16,2-3 0 0,-4 0 0 0,3 5 0 15,-4-3 0-15,6 4 0 0,-12 2 0 0,4 1 0 16,-4 2 0-16,-1 1 0 0,-4 1 0 0,3 3 0 16,-3 1 0-16,1 3 0 0,-1 2 0 0,-2-2 0 15,4 1 0-15,-3 3 0 0,0-1 0 0,2 0 0 16,-2-1 0-16,1 0 0 0,0-4 0 0,3 2 0 15,-1-1 0-15,3-3 0 0,2 1 0 0,-1-3 0 16,11 3 0-16,-3-8 0 0,-1 1 0 0,4-1 0 0,-1-1 0 16,1-1 0-16,2-1 0 0,1-3 0 15,0 1 0-15,2-4 0 0,-3 3 0 0,-1-2 0 16,1-1 0-16,-1-1 0 0,1 0 0 0,-2 2 0 16,0 0 0-16,-6 2 0 0,2 3 0 0,-10 1 0 0,-1 0 0 15,-3 3 0-15,-1 1 0 0,-1-2 0 16,1 0 0-16,0 1 0 0,-4 2 0 0,5 0 0 15,-2 0 0-15,1 0 0 0,1 2 0 0,3-1 0 16,6-1 0-16,-3 1 0 0,3 0 0 0,5 2 0 0,1 0 0 16,-8 0 0-16,8-4 0 0,-5 2 0 0,-1 3 0 15,-4-4 0-15,-4 2 0 0,-6 0 0 0,-2-1 0 16,2 0-600-16,-8 0-666 0,0 0-1370 16,0 0 606-16</inkml:trace>
  <inkml:trace contextRef="#ctx0" brushRef="#br0" timeOffset="58565.57">7867 10881 140 0,'0'0'385'0,"0"0"4"0,0 0-2 15,0 0-2-15,0 0-2 0,-1-10-8 0,1 10-3 0,0 0-4 16,1-8-16-16,-1 8-17 0,0 0-21 0,1-2-22 16,-1 2-26-16,0 0-20 0,0 0-24 15,0 0-16-15,0 0-11 0,8 13-16 0,-7-7-7 16,2 4-24-16,-1-1-12 0,2 3-12 0,0 0-11 0,4 2-14 15,3 0-3-15,1-1-12 0,4-1-9 0,2-3-7 16,6 0-5-16,6-3 2 0,-1-3-12 0,6-3-4 16,3-6-8-16,2 1-2 0,11-7-4 0,0 0 0 15,-1-3-8-15,-13 3 1 0,11-8 2 0,-8 8-2 16,6-6 1-16,-10 3-1 0,-3 0-9 0,3-1 7 16,-4 1 6-16,-2 3-8 0,2 2 4 0,-7 1 5 15,2 1 2-15,-8 1-4 0,0 6 1 0,-3 1 4 16,-3 0-6-16,1 3 1 0,4 2-8 0,0 4-1 15,1-1-4-15,-1 3 2 0,5 2 9 0,-3-2-10 16,6 4-7-16,-2-2 0 0,5-2 3 0,-1 0-2 16,1-3-1-16,2 1-6 0,2-3 7 0,5 1-11 15,-1-2 5-15,-1-1 4 0,1-3 4 0,-2-1-8 16,2 0 2-16,1-3-6 0,0 0 5 0,-2-1-7 16,1-3 7-16,-1 2 3 0,-4-5-6 0,1 3-5 15,-2-2 6-15,0-1 1 0,-2-2 2 0,-1 2-2 16,-1 0-5-16,-5 4 2 0,-2-3 2 0,-2 6-4 15,1 0-3-15,-2 5 8 0,1 1-3 0,-3 2 11 16,-2 2-10-16,0 3-3 0,3 2-5 0,-2 2 8 16,0 0-5-16,8 2 0 0,0 1 0 0,1 0 0 0,-7-6 0 15,9 3 0-15,1-2 0 0,1-1 0 16,0-3 0-16,1 1 0 0,-1-5 0 0,5-1 0 16,-1-2 0-16,1-1 0 0,0-2 0 0,2-2 0 15,-1-1 0-15,3 0 0 0,0 1 0 0,0-3 0 0,3 0 0 16,-6 0 0-16,2-3 0 0,-3 3 0 0,0 0 0 15,0 1 0-15,-3-1 0 0,-1 1 0 16,-8 4 0-16,1-1 0 0,1 2 0 0,-3 1 0 0,2 0 0 16,-1 1 0-16,-2 2 0 0,1-2 0 0,-1 4 0 15,-1 2 0-15,0-3 0 0,0 2 0 0,2-1 0 16,3 0 0-16,-4 1 0 0,6-2 0 0,2 2 0 16,2-2 0-16,-1 0 0 0,1 0 0 0,1-3 0 15,-1 1 0-15,3-2 0 0,-3 0 0 0,-1-2 0 16,-4 0 0-16,-5-1 0 0,-4 2-12 0,-2-2-314 15,-1 2-145-15,-5 0-205 0,-2-2-442 0,-4 3-1211 16,0 0 535-16</inkml:trace>
  <inkml:trace contextRef="#ctx0" brushRef="#br0" timeOffset="60665.46">18716 10677 332 0,'-4'1'434'16,"-1"3"5"-16,0-1 0 0,5-3-5 0,-7 3-12 0,6 1-12 15,-1-3 0-15,2-1-5 0,-2 3-3 16,2-3-5-16,3 10 0 0,-2-6-11 0,6 1-3 15,0 4-3-15,5-5-12 0,4-1-6 0,3 3-13 0,12-4-11 16,1 0-12-16,1-1-16 0,22-2-242 16,1 1-68-16,4-3 0 0,3 0 0 0,29 3 0 15,-28-3 0-15,28-4 0 0,-1-1 0 0,-25 5 0 0,26-4 0 16,-28 6 0-16,28-3 0 0,-29 4 0 0,0-1 0 16,-2 0 0-16,-5 0 0 0,0-1 0 15,-19 1 0-15,-1 0 0 0,-3 0 0 0,-2 0 0 0,-9 0 0 16,-3 1 0-16,-2-4 0 0,-3 2 0 0,0 1 0 15,-1-1 0-15,-1 2 0 0,-3-1 0 0,0-1 0 16,-5 2 0-16,2-1 0 0,-6 1 0 0,9-1 0 16,-9 1 0-16,5-1 0 0,-5 1 0 0,0 0 0 15,0 0 0-15,8-1 0 0,-8 1 0 0,0 0 0 16,0 0 0-16,1 4 0 0,-1 1 0 0,0-5 0 16,0 0 0-16,0 0 0 0,0 0 0 0,-5 7 0 0,1-6 0 15,4-1 0-15,-9 2-247 0,1-1-348 16,-1-1-84-16,-6 0-433 0,-4 1-1205 0,-4-1 534 15</inkml:trace>
  <inkml:trace contextRef="#ctx0" brushRef="#br0" timeOffset="62049.52">3155 12044 2581 0,'-13'0'203'0,"-1"-1"-7"0,0 1-65 0,1-1 13 16,1 0 24-16,0 1 34 0,-2-2 15 0,4 0 1 15,1 0 3-15,1 0 11 0,2 1 10 0,2 0 9 0,4 1 5 16,-12-2-11-16,11 1 5 0,1 1 2 0,-4-5-8 16,4 5-13-16,0 0 3 0,9-8-3 0,-2 5-3 15,4-3-11-15,2 4 2 0,8-4-12 0,11-1-7 16,6 2-29-16,19-3-171 0,3 5 0 0,36 0 0 16,-3 0 0-16,4 0 0 0,2 5 0 0,-2-1 0 15,9 1 0-15,-2-1 0 0,4 3 0 0,-4 3 0 16,2-3 0-16,0 0 0 0,-8 3 0 0,-7-1 0 15,-30-2 0-15,3 3 0 0,-1-1 0 0,-3-4 0 16,-4 4 0-16,-15-4 0 0,-4-1 0 0,-5-1 0 16,-1 0 0-16,-12 0 0 0,1-1 0 0,-3 0 0 15,-4 0 0-15,-2-3 0 0,2 2 0 0,-3 0 0 16,-1-4 0-16,-1 1 0 0,2 1 0 0,-5 2 0 16,4-4 0-16,0 2 0 0,-4-1 0 0,0 2 0 15,2 0 0-15,-2-2 0 0,-1 2 0 0,1 0 0 16,-3 1 0-16,-2 2 0 0,7-2 0 0,-7 2 0 15,0 0-688-15,0 0-563 0,0 0-1354 0,0 0 598 16</inkml:trace>
  <inkml:trace contextRef="#ctx0" brushRef="#br0" timeOffset="63032.82">9822 12049 137 0,'-6'-1'353'0,"-2"0"11"16,1-2-7-16,0 2 8 0,1 0-1 0,1 0 2 15,1-1 2-15,4 2-4 0,-9-2-7 0,9 2-5 16,-5-1-11-16,5 1-6 0,0 0-12 0,0 0-15 16,0 0-7-16,-3-4-11 0,3 4-8 0,12-2-11 15,-1-3-3-15,2 3-15 0,10 0-10 0,9-3-10 16,2 2 0-16,20-2-12 0,6 2-3 0,0 2-6 16,7-3-100-16,31 2-112 0,-2 1 0 0,-1 1 0 0,-1 0 0 15,2 1 0-15,4 1 0 0,-2-1 0 16,2 3 0-16,-7-2 0 0,-2-1 0 0,-25 1 0 15,29 0 0-15,-31-2 0 0,-2 0 0 0,1 1 0 16,-3-2 0-16,-4-1 0 0,-2-2 0 0,-2 3 0 0,-16-1 0 16,-1-3 0-16,-7 1 0 0,-7 0 0 15,5 0 0-15,-8 1 0 0,-5-1 0 0,1 1 0 16,-4 0 0-16,-4 1 0 0,3 0 0 0,-5 1 0 0,1-2 0 16,-1 0 0-16,-4 3 0 0,0 0 0 0,0 0 0 15,0 0 0-15,-31 7-465 0,10 0-131 0,-7 3-78 16,-4-2-402-16,-4 2-1166 0,-14 0 515 0</inkml:trace>
  <inkml:trace contextRef="#ctx0" brushRef="#br0" timeOffset="63366.12">10054 12332 4339 0,'-37'-1'258'0,"2"-2"-164"0,15 0 61 16,0 1 83-16,6 2 36 0,5 0-1 0,4 0-19 15,5 0-15-15,0 0-15 0,23-2 6 0,5-2 0 16,6 0-3-16,19 1-7 0,6-2-3 0,9 1-8 16,26-2-4-16,-3 0-17 0,-25 3-71 0,29-1-117 15,0-1 0-15,-3-6 0 0,-28 5 0 0,29 1 0 16,0 0 0-16,-2-2 0 0,-28 1 0 0,0 3 0 16,1-3 0-16,-1 1 0 0,-7 4 0 0,-3-5 0 15,-14 4 0-15,-4-3 0 0,-3 1 0 0,-4-1 0 16,-9 2 0-16,-6-2 0 0,0 3 0 0,-2-1 0 15,-5 1 0-15,3-3 0 0,-2 1 0 0,-1 2 0 16,-2 1 0-16,1-1 0 0,-1-3 0 0,-4 5 0 16,5-4 0-16,-5 4 0 0,1-2 0 0,-1 2 0 15,3-3 0-15,-3 3 0 0,0 0 0 0,0 0 0 0,0 0-590 16,-21 4-678-16,16-3-1371 0,5-1 606 16</inkml:trace>
  <inkml:trace contextRef="#ctx0" brushRef="#br0" timeOffset="63516.16">11813 12281 122 0,'-1'5'421'0,"1"-5"13"15,-4 4 21-15,4-4 8 0,0 0-20 0,-2 1-41 16,2-1-40-16,-5 2-40 0,5-2-52 0,0 0-66 16,0 0-79-16,-4 2-102 0,4-2-153 0,0 0-192 15,0 0-277-15,-3 4-650 0,3-4 288 0</inkml:trace>
  <inkml:trace contextRef="#ctx0" brushRef="#br0" timeOffset="66232.53">17377 12044 77 0,'0'0'441'0,"0"0"-19"0,-4 0-10 15,4 0-18-15,0 0-18 0,0 0-16 0,0 0-10 16,0 0-11-16,7 12-18 0,-4-7-13 0,2 1-13 16,-3 1-9-16,2-1-11 0,2 1-14 0,-1 2-12 15,1-2-6-15,3 0-27 0,-1-1-1 0,2 0-3 16,3-1 5-16,-2 3-22 0,8-4-8 0,-3-2-12 15,8-2-13-15,4-1-6 0,0-2-20 0,3 2-11 0,-1-7-4 16,2 0-8-16,2-2 2 0,0 1-6 16,1-1-7-16,-2-3-7 0,0 1-7 0,2-1-45 0,-5 0-43 15,2-2 0-15,0 3 0 0,-1 2 0 0,-3 0 0 16,0 3 0-16,-7 0 0 0,-1 3 0 0,-1 1 0 16,-1 2 0-16,0 1 0 0,-4 2 0 0,-4 3 0 15,4 3 0-15,3-3 0 0,-7 4 0 0,4 1 0 16,-1 2 0-16,2-2 0 0,-3 1 0 0,2 1 0 15,0-2 0-15,2 1 0 0,1-3 0 0,0 1 0 16,0 1 0-16,2-6 0 0,2-1 0 0,7 1 0 16,-6-3 0-16,0-1 0 0,6-1 0 0,-5 0 0 15,6-5 0-15,-2-1 0 0,4 0 0 0,-3-1 0 16,-2-1 0-16,-1-2 0 0,1 1 0 0,-8 2 0 16,1 1 0-16,0-3 0 0,-2 2 0 0,0-1 0 15,-4 3 0-15,2 2 0 0,-3-2 0 0,0 3 0 16,0 3 0-16,0 0 0 0,-1 1 0 0,-2 4 0 15,0 0 0-15,0-2 0 0,3 4 0 0,-2 1 0 16,-1 0 0-16,1 1 0 0,3 0 0 0,2 1 0 16,-1-2 0-16,4-1 0 0,-2-1 0 0,1 1 0 15,5-2 0-15,-4-1 0 0,4-2 0 0,-3 0 0 16,3-2 0-16,-2 1 0 0,2-4 0 0,-2 1 0 16,1-2 0-16,-2 1 0 0,0 0 0 0,0-1 0 15,-1-1 0-15,-1-1 0 0,-2 0 0 0,3 0 0 0,1 1 0 16,-1 0 0-16,0 2 0 0,-3-3 0 0,-1 3 0 15,-1 1 0-15,-4 0 0 0,2 2 0 0,-2 0 0 16,3-1 0-16,-6 4 0 0,2-2 0 16,-3-1 0-16,3 1 0 0,-3 1 0 0,1 1 0 0,-3-1 0 15,1 0-327-15,-4 1-250 0,0-3-638 0,-7 6-1315 16,7-6 581-16</inkml:trace>
  <inkml:trace contextRef="#ctx0" brushRef="#br0" timeOffset="67731.99">26886 9766 109 0,'-8'-4'210'0,"7"2"8"0,1 2 9 0,-9-4 12 15,8 2 21-15,-4-1 1 0,2 0 11 0,-2-1 26 16,1 2 13-16,0 0 13 0,1-2 10 0,-4 0 11 15,2 0 2-15,1 0 0 0,1-1-3 0,-3 0 12 0,2 1-12 16,1 0 4-16,0-1-3 0,-1-1-11 16,2 3-17-16,2-2-24 0,1 1-26 0,4 0-23 15,5-1-26-15,3 2-25 0,10 0-12 0,9-1-20 16,5 4-17-16,2-2-144 0,14 4 0 0,0-1 0 0,0 1 0 16,-13-1 0-16,0-1 0 0,0 0 0 15,-4-1 0-15,1 1 0 0,-5-3 0 0,-1 0 0 16,-4 0 0-16,-8 1 0 0,-5 0 0 0,-4 1 0 0,2 0 0 15,-5 0 0-15,0 0 0 0,-3 0 0 0,0-1 0 16,-4 2 0-16,0 0 0 0,0 0 0 0,0 0 0 16,0 0 0-16,-8 12 0 0,3-4 0 15,-2 0 0-15,3 4 0 0,-3 2 0 0,0 3 0 0,1 1 0 16,-1 6 0-16,4 5 0 0,-4 2 0 0,4 0 0 16,-1-1 0-16,4 6 0 0,-2-1 0 0,2 10 0 15,0 2 0-15,0-12 0 0,-1 15 0 0,0-1 0 16,2-2 0-16,0 3 0 0,2-3 0 0,0 1 0 15,2 2 0-15,1-4 0 0,-2 2 0 0,-4 0 0 16,5 1 0-16,0 2 0 0,0-1 0 0,2-3 0 16,-1-13 0-16,-4 2 0 0,6 10 0 0,-3-10 0 15,-1 0 0-15,1-4 0 0,4 2 0 0,-4-1 0 16,-1-2 0-16,4-3 0 0,-2 2 0 0,-1-5 0 16,0 1 0-16,-1-7 0 0,-4 2 0 0,4-4 0 15,0 0 0-15,-3-2 0 0,2-2 0 0,-3 2 0 16,-3-4 0-16,3 0 0 0,-4 1 0 0,3-1 0 15,-3-4 0-15,-1 4 0 0,-4-2 0 0,3 0 0 16,-2 0 0-16,-5 0 0 0,-5 0 0 0,1-2 0 16,0 1 0-16,-3-2 0 0,0 0 0 0,-10 3 0 0,-4-2 0 15,1 3 0-15,-2-3 0 0,-3-3 0 16,-13 5 0-16,13-1 0 0,-11-1 0 0,11-1 0 0,-2 3 0 16,3-3 0-16,0 2 0 0,3-3 0 15,-2 1 0-15,0 1 0 0,7-1 0 0,-1-4 0 0,10 5 0 16,1-4 0-16,6 1 0 0,-1-3 0 0,4 1 0 15,2-1 0-15,-1-1 0 0,5 1 0 0,4-1 0 16,0 0 0-16,-5-3 0 0,5 3 0 16,9-12 0-16,5 1 0 0,7-4 0 0,-2 3-488 0,-1 4-121 15,7-6-80-15,2 3-379 0,3 2-1156 0,0-1 511 16</inkml:trace>
  <inkml:trace contextRef="#ctx0" brushRef="#br0" timeOffset="67849.52">27170 11561 375 0,'-1'3'430'16,"1"1"-5"-16,-3 0-13 0,2-1-23 16,1-3-30-16,-4 3-36 0,4-3-45 0,0 0-85 0,-8 1-125 15,8-1-178-15,0 0-414 0,0 0-568 0,0 0 252 16</inkml:trace>
  <inkml:trace contextRef="#ctx0" brushRef="#br0" timeOffset="76149.62">14783 13583 290 0,'-2'-3'480'0,"1"-4"20"0,-2 3 1 0,3 0-15 0,0 4-42 15,0-6-20-15,0 6-9 0,0 0-13 16,0 0-10-16,12 10-7 0,-5-2-28 0,3-1-6 16,-2 6-19-16,5-1-19 0,2 2-13 0,2 3-18 0,-2-3-21 15,6 1-21-15,-1 2-10 0,3-2-17 0,3 0-16 16,-2-1-13-16,0-5-9 0,4 0-138 0,-1-6-37 16,1 1 0-16,3-1 0 0,-8-5 0 0,5-3 0 15,0 2 0-15,-1-6 0 0,-1 2 0 0,-1-5 0 16,-4 4 0-16,4-4 0 0,-7 1 0 0,4-3 0 15,-6 3 0-15,1-3 0 0,0 3 0 0,-2-1 0 16,3 2 0-16,-5 2 0 0,-1 1 0 0,0 4 0 16,1 3 0-16,-1 1 0 0,1 5 0 0,1 0 0 15,-1 4 0-15,0 3 0 0,2 2 0 0,-3 2 0 16,3-4 0-16,-2 3 0 0,1 0 0 0,-1 1 0 16,1-6 0-16,1 3 0 0,0-3 0 0,-1-4 0 15,-2-2 0-15,3 1 0 0,1-5 0 0,0-1 0 16,-2-1 0-16,0-3 0 0,3-1 0 0,-2-2 0 15,1-2 0-15,2 0 0 0,-3-2 0 0,0-1 0 16,4 0 0-16,-6 0 0 0,1-1 0 0,3 0 0 0,-3-1 0 16,1 1 0-16,-1 3 0 0,-1 2 0 15,1 1 0-15,0 1 0 0,-2 4 0 0,2 0 0 16,-4 2 0-16,2 2 0 0,-1 1 0 0,2 4 0 16,-4-1 0-16,7 2 0 0,-5 0 0 0,1 1 0 0,2 0 0 15,4-3 0-15,-5 2 0 0,6-2 0 0,-5 1 0 16,4-3 0-16,0 0 0 0,1-5 0 15,-1 1 0-15,0-3 0 0,1-1 0 0,-2-2 0 16,3-1 0-16,-4 0 0 0,1 0 0 0,1-2 0 0,0 0 0 16,0 0 0-16,-4-1 0 0,4-2 0 0,-2 1 0 15,-1 0 0-15,-2 0 0 0,-2 6 0 0,1-4 0 16,-3 3 0-16,1 1 0 0,-4 3 0 16,-2-1 0-16,1 3 0 0,-5 0 0 0,0 0 0 0,1 9 0 15,-2-3-1366-15,-4 2-1478 0,-2 2 654 0</inkml:trace>
  <inkml:trace contextRef="#ctx0" brushRef="#br0" timeOffset="77682.38">20509 13386 137 0,'-12'7'255'0,"0"-3"-20"15,1 0-22-15,-1 0-22 0,0 3-23 0,4-3-11 16,2-1-19-16,0 0-13 0,1 2-10 0,-1-2-12 16,4-2-6-16,-1 1 5 0,-2 1 7 0,3 0 13 15,-1-1 9-15,3-2 15 0,-5 3 13 0,5-3 24 0,-1 5 23 16,1-5 28-16,0 0 30 0,6 2 16 16,-6-2 13-16,8 4 1 0,-3-4 5 0,3 1 0 15,3-1-5-15,1 0 2 0,7 0-3 0,-3 0 5 16,7 0-3-16,-2 0-14 0,8-1-4 0,4-3-9 15,3 4-12-15,17 4-8 0,0-3-11 0,4 1-144 16,4-2-93-16,3 1 0 0,26 2 0 0,-23-2 0 16,24-2 0-16,-30 2 0 0,3 0 0 0,1-1 0 15,-1 0 0-15,4 1 0 0,-4-2 0 0,-6 1 0 0,-5-1 0 16,-15 0 0-16,-2 0 0 0,-4-2 0 16,-4 2 0-16,-7 0 0 0,-8 0 0 0,-1-2 0 15,-3 2 0-15,-1 1 0 0,-1-1 0 0,-7 1 0 0,0 0 0 16,0 0 0-16,0 0 0 0,-24 5-221 0,4 1-325 15,-6 0-62-15,-2 1-73 0,-3 0-342 16,-1-1-1107-16,0 1 489 0</inkml:trace>
  <inkml:trace contextRef="#ctx0" brushRef="#br0" timeOffset="77982.36">20671 13683 245 0,'-33'6'388'0,"5"-2"10"0,11-2 34 0,6-1 6 15,-1 0-5-15,7 0-22 0,-4 1-24 0,4-1-14 16,1 0 1-16,4-1 6 0,0 0 0 0,0 0-5 16,0 0-7-16,18 6-16 0,-4-5-13 15,4-1-9-15,10 0-15 0,3-4-18 0,2 2-15 0,3 0-22 16,4-3-21-16,13 2-16 0,5-3-51 0,-5 3-172 16,5-3 0-16,-2 0 0 0,0 2 0 0,2-2 0 15,-5 4 0-15,-13 0 0 0,16-2 0 0,-17 1 0 16,-1 2 0-16,0-2 0 0,-2 4 0 0,-4-2 0 15,-3 0 0-15,-2-2 0 0,-7 2 0 0,-1 1 0 16,-5 0 0-16,-2-2 0 0,0 3 0 0,-3-1 0 16,-1-1 0-16,-1 1 0 0,-2-1 0 0,2-1 0 15,-7 2 0-15,10 0 0 0,-9-2-304 0,-1 2-1011 16,4-5-1424-16,-4 5 630 0</inkml:trace>
  <inkml:trace contextRef="#ctx0" brushRef="#br0" timeOffset="78132.66">21976 13731 296 0,'-10'3'594'0,"2"-1"-34"0,-1 0-19 15,2-1-31-15,0 3-46 0,2 0-44 0,0-1-77 0,0 3-111 16,1 0-156-16,1 3-184 0,0-3-263 0,0 2-223 16,3 3-642-16,0-3 285 0</inkml:trace>
  <inkml:trace contextRef="#ctx0" brushRef="#br0" timeOffset="84699.48">10833 3247 85 0,'-4'-3'478'0,"-2"1"8"16,2 1 7-16,0-2-12 0,4 3-25 0,-5-4-40 16,5 4-30-16,0 0-25 0,0 0-22 15,0 0-18-15,9 16-30 0,1-10-17 0,3 7-20 16,-1-3-13-16,4 1-18 0,0 1-22 0,-1-1-15 0,3 1-15 15,-2-2-23-15,2-1-8 0,0-1-16 0,0 1-10 16,-4-2-7-16,4 0-16 0,-4-5-4 0,0-1 6 16,3 0-12-16,-2-2-4 0,3 0-6 0,0-2-1 15,1-2-8-15,-2-1-1 0,0 0-6 16,2-5-4-16,-2 0-13 0,0 2 5 0,2-2 0 0,-1-1-8 16,-1-1 2-16,-1 2-10 0,0 1-4 0,-1 1-7 15,-4 4-12-15,0 0 14 0,-1 0 4 0,0 4-4 16,2 1 4-16,-1 3 2 0,-1 3-2 0,2 0 4 15,-2-2-2-15,-1 5-3 0,0-1 2 16,5 3-11-16,-4 0 5 0,4-1-2 0,-2-2-1 0,-2-2 1 16,8 1-1-16,-7-3-3 0,5 0 1 0,2-6 6 15,-4 1-16-15,0 0-2 0,4-4 0 0,-3-1 0 16,-1 1 0-16,0-4 0 0,4-1 0 0,-4 0 0 16,0-1 0-16,0 1 0 0,-1 0 0 0,-4 2 0 15,4-3 0-15,-6 1 0 0,0 4 0 0,-2 3 0 16,0-3 0-16,-2 3 0 0,0 0 0 0,2-1 0 15,-1 4 0-15,-4 0 0 0,13 0 0 0,-8 3 0 16,2 0 0-16,4 0 0 0,-1 2 0 0,2-1 0 16,-1-1 0-16,2 0 0 0,-2 0 0 0,2 1 0 15,1-3 0-15,2 2 0 0,-6-4 0 0,4 2 0 16,-2-1 0-16,-1 0 0 0,-3 0 0 0,-1-3 0 16,1 1 0-16,-2-3 0 0,-1 2 0 0,2 0 0 15,-1 2 0-15,-1-4 0 0,2 1 0 0,-3 1 0 16,-1 1 0-16,0-1 0 0,-3 3 0 0,5-5 0 15,-2 2 0-15,-1 1 0 0,-2 2 0 0,4-4 0 16,-4 4-368-16,0 0-259 0,0 0-573 0,0 0-1299 16,0 0 575-16</inkml:trace>
  <inkml:trace contextRef="#ctx0" brushRef="#br0" timeOffset="85866.03">13961 3253 3629 0,'-6'-5'250'0,"2"1"-65"0,-2 2-54 16,3-3 44-16,0 0 35 0,-2 3 8 15,2-2-2-15,3 4-10 0,-2-2-20 0,2 2 1 16,0 0-17-16,0 0-8 0,0 0 3 0,0 0 1 16,0 0 3-16,0 14 2 0,3-7-15 0,2 3-7 15,0 1-6-15,1-2-15 0,1 1-10 0,0 1-11 0,3 2-4 16,0-1-13-16,0 0-5 0,0-2-3 0,3 0-12 15,3-1-8-15,-4-3 2 0,6 1-11 0,-1-3-7 16,1-2-2-16,-4 1-4 0,5-5 7 16,-5 1-39-16,3-2-8 0,-4 2 0 0,6-7 0 0,-6 3 0 15,2-2 0-15,-5 1 0 0,2-1 0 16,-4 1 0-16,4 1 0 0,-5-1 0 0,0 3 0 16,-2 0 0-16,-1 1 0 0,1-1 0 0,0 3 0 15,-5 0 0-15,14 3 0 0,-6 1 0 0,-3 0 0 16,4 3 0-16,0 0 0 0,1 0 0 0,-2 2 0 0,2 0 0 15,3 3 0-15,-3-5 0 0,5 3 0 16,1-2 0-16,-5-4 0 0,7 0 0 0,-4-1 0 16,3-3 0-16,2 1 0 0,-2-2 0 0,-1-2 0 15,5-2 0-15,-3-2 0 0,1 1 0 0,-3-2 0 16,4 0 0-16,-3-2 0 0,0 2 0 0,0-3 0 0,-2 5 0 16,-1-1 0-16,-4 3 0 0,-2-2 0 15,3 2 0-15,-3 2 0 0,0-1 0 0,0 2 0 16,0 1 0-16,0 0 0 0,1 2 0 0,1 1 0 15,0 0 0-15,1 0 0 0,-1-1 0 0,3 1 0 16,0 0 0-16,-1 1 0 0,0-3 0 0,2 2 0 0,2-2 0 16,2-1 0-16,-4-1 0 0,4-2 0 0,0-2 0 15,0-1 0-15,0-3 0 0,-1 0 0 16,7-4 0-16,-4-4-313 0,5-1-1000 0,0 0-1423 16,3-1 629-16</inkml:trace>
  <inkml:trace contextRef="#ctx0" brushRef="#br0" timeOffset="86965.67">16942 3241 380 0,'-6'-11'394'0,"-1"4"22"0,2-4 2 15,0 6-7-15,4-2-17 0,-3 2-30 16,0-2-30-16,3 4-34 0,-2 1-31 0,3 2-22 15,0 0-11-15,0 0-8 0,0 0-13 0,3 13-16 16,1-2-13-16,-2 0-13 0,2 1-17 0,2 2-17 0,-2 3-11 16,3-3-9-16,2 3-8 0,1-2 1 0,-3-1-11 15,6-1-4-15,4-2-5 0,-2 1-1 16,4-6 10-16,-2 0 4 0,6 0 1 0,5-4 3 16,0-2-1-16,2-2 6 0,-1-3-3 0,-1-1-2 0,-1-1 7 15,0-2-5-15,-3-1 0 0,8-2-2 0,-8-1 5 16,2-1-13-16,-2 4-4 0,-6-1-7 0,8-4-6 15,-9 8-7-15,-2-4-69 0,0 4-8 16,-5 1 0-16,0 4 0 0,3-2 0 0,-3 4 0 16,3 0 0-16,-3 0 0 0,3 2 0 0,-3 1 0 0,3 2 0 15,0 0 0-15,5 1 0 0,-2 3 0 0,-2-2 0 16,3 1 0-16,-3-1 0 0,-2-1 0 0,8-1 0 16,-3 1 0-16,-1-1 0 0,3 1 0 0,-2-3 0 15,1-3 0-15,-1 3 0 0,2-3 0 16,0-2 0-16,-2 1 0 0,3-1 0 0,-2 0 0 0,1-1 0 15,4-2 0-15,-5 2 0 0,5-4 0 0,4-1 0 16,-3-1 0-16,4 1 0 0,-2 0 0 16,-6 1 0-16,-2 3 0 0,0-1 0 0,1-1 0 0,-6 4 0 15,-2 1 0-15,1-2 0 0,-3 3 0 16,4 2 0-16,-4-2 0 0,2 1 0 0,-2 0 0 0,-1 0 0 16,1 2 0-16,-2 1 0 0,0-3 0 0,0 3 0 15,1-3 0-15,0 0 0 0,-1 1 0 0,1 1 0 16,0 1 0-16,3-2 0 0,-4-1 0 0,4 2 0 15,-1-2 0-15,-2-1 0 0,1-2 0 16,6-2 0-16,-6 1 0 0,3-2 0 0,6-1-149 0,-8-1-461 16,1-1-127-16,3-4-380 0,-1 4-1208 0,1-4 535 15</inkml:trace>
  <inkml:trace contextRef="#ctx0" brushRef="#br0" timeOffset="87098.85">18758 3198 4429 0,'0'0'250'0,"0"0"-115"0,5-6 42 0,-5 6 89 15,0 0 18-15,-2-5-37 0,2 5-46 0,0 0-44 16,0 0-38-16,-2-6-31 0,2 6-53 0,0 0-71 16,7-1-97-16,0-1-124 0,0 1-140 0,-1 0-531 15,3-1-1005-15,-4-2 445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7:23.861"/>
    </inkml:context>
    <inkml:brush xml:id="br0">
      <inkml:brushProperty name="width" value="0.05292" units="cm"/>
      <inkml:brushProperty name="height" value="0.05292" units="cm"/>
      <inkml:brushProperty name="color" value="#7030A0"/>
    </inkml:brush>
  </inkml:definitions>
  <inkml:trace contextRef="#ctx0" brushRef="#br0">5652 9908 346 0,'0'-5'525'0,"3"-2"20"0,-3 2 13 0,2-3-29 16,-1 4-15-16,2-2-12 0,-3 1-23 0,0 5-27 15,0-6-24-15,0 6-47 0,3-4-29 0,-3 4-25 16,0 0-8-16,0 0-7 0,6 9-14 0,-3-2-21 15,4 0-19-15,5 8-20 0,-2 1-18 0,5 7-20 16,2-2-69-16,-2-6-131 0,7 3 0 0,1-3 0 16,4-1 0-16,2-1 0 0,2-3 0 0,2-3 0 15,2-4 0-15,3 0 0 0,0-6 0 0,3-1 0 16,11 0 0-16,-14-2 0 0,0-2 0 0,0-2 0 16,-1-1 0-16,2-1 0 0,-3-2 0 0,-2 0 0 0,-1-1 0 15,3-1 0-15,-4 2 0 0,4 1 0 16,-8 0 0-16,3 2 0 0,-3 7 0 0,-1 0 0 15,-6 1 0-15,2 2 0 0,-6 2 0 0,3 0 0 16,1 3 0-16,-3 3 0 0,2 2 0 0,-2-1 0 16,1 2 0-16,0 1 0 0,-1 1 0 0,6 1 0 15,2 1 0-15,-3-1 0 0,3-3 0 0,1-3 0 16,1 2 0-16,0-4 0 0,1-1 0 0,0-1 0 0,6-1 0 16,-4 0 0-16,1-6 0 0,0 4 0 0,0-4 0 15,2 0 0-15,-2-3 0 0,-1 0 0 0,2-3 0 16,3-1 0-16,-5-3 0 0,1-1 0 15,-1 4 0-15,1-4 0 0,-4 2 0 0,-3 1 0 0,-6 1 0 16,2 4 0-16,-5 0 0 0,-4 3 0 0,1 3 0 16,-1-1 0-16,-1 3 0 0,0 2 0 0,-2 2 0 15,-1 2 0-15,1 2 0 0,0-1 0 0,5 5 0 16,-1 2 0-16,4-2 0 0,-3-2 0 0,5 3 0 16,-1-5 0-16,9 1 0 0,1 0 0 0,1-3 0 15,3-2 0-15,3-1 0 0,-2-3 0 0,-1-1 0 16,5 0 0-16,-3-1 0 0,-2-3 0 0,3-1 0 15,-2 0 0-15,-1 0 0 0,0 2 0 0,-3-1 0 16,-7 2 0-16,-3-4 0 0,-1 0 0 0,-5 1 0 16,-2 4 0-16,-3-4 0 0,0 5 0 0,-3-1 0 15,-5 1-182-15,0 0-400 0,10 2-129 0,-10-2-409 16,0 0-1212-16,0 0 536 0</inkml:trace>
  <inkml:trace contextRef="#ctx0" brushRef="#br0" timeOffset="1316.08">10635 9988 157 0,'3'-3'417'0,"-2"-2"8"0,-1 5 0 0,0-6-2 15,0 6-21-15,0-6-18 0,0 6-33 0,0 0-30 16,0 0-18-16,0 0-9 0,0 0-12 0,0 0-13 0,0 17-16 16,5-7-26-16,-1 1-23 0,-3 1-14 0,7-1-16 15,0 4-13-15,3-1-9 0,2-1-10 0,2-5-10 16,4 5-6-16,7-4-6 0,-6-3 1 0,8-1-13 15,4 1-8-15,-2-7-2 0,2-4-11 0,0 3 2 16,1-4-9-16,0 2-8 0,-4-6 2 16,2-1-3-16,-3 4-5 0,3-3 3 0,-2-1-9 0,2 1-7 15,-3-3 5-15,0 0 2 0,2 2 1 0,-5 0-15 16,-7 4-3-16,1-2 4 0,-2 6-11 0,-6-1 3 16,3 2-22-16,2 1 17 0,-2 2-3 0,-3-1-5 15,3 3 1-15,-1 2-3 0,5 1-2 0,-4 2 0 16,-1 1-8-16,6 0 3 0,-1 0 14 0,-1 0-14 15,3-2-2-15,4 7-3 0,-6-7-2 0,9-1-10 16,2 2 0-16,2-5 0 0,-3 0 0 0,3-1 0 16,0-2 0-16,0-1 0 0,0 0 0 0,-1-1 0 15,0 1 0-15,-2-5 0 0,2 0 0 0,-4 1 0 16,3 0 0-16,-9 0 0 0,7-2 0 0,1 0 0 0,-4-1 0 16,3 0 0-16,-9 5 0 0,1-2 0 0,-2 3 0 15,-3 2 0-15,-1-1 0 0,1-1 0 0,-3 6 0 16,2-2 0-16,-3 2 0 0,1-1 0 0,1 4 0 15,-3 0 0-15,2-2 0 0,1 2 0 0,-3-1 0 16,4-2 0-16,5 4 0 0,-5-5 0 0,5 2 0 16,1 0 0-16,-1-4 0 0,3-1 0 0,6 0 0 15,1-1 0-15,-1-1 0 0,0-1 0 0,1-2 0 16,0 0 0-16,0-3 0 0,-6 2 0 0,5-3 0 16,2 1 0-16,-2-3 0 0,0 2 0 0,0-6 0 15,0 0 0-15,-1-3 0 0,3 4 0 0,-3-3 0 16,1 2 0-16,-5 2 0 0,-2 4 0 0,-2-4 0 15,0 6 0-15,-1-1 0 0,-7 4 0 0,4 1 0 16,-2 0 0-16,-2 2 0 0,1 0 0 0,0 1 0 16,-4 0 0-16,5 1 0 0,-3 2 0 0,-2-2 0 15,0 2 0-15,4 1 0 0,-2-2 0 0,0 2 0 16,3 1 0-16,-3-1 0 0,2 2 0 0,2-1 0 16,-3 1 0-16,9-1 0 0,-7 1 0 0,6 0 0 15,-2 3 0-15,2-2 0 0,1-4 0 0,3 4 0 16,-2-6 0-16,11-2 0 0,-3 1 0 0,4 1 0 15,0-5 0-15,0-2 0 0,1 4 0 0,1-6 0 0,0 0 0 16,-1-3 0-16,1 2 0 0,0 2 0 0,1-1 0 16,2 2 0-16,-6-1 0 0,-4 2 0 15,-9 3 0-15,0-2 0 0,-6 1 0 0,-2 2 0 0,-3 0 0 16,0-1 0-16,-2 2 0 0,-5 0 0 0,10 1 0 16,-3 0 0-16,-7-1 0 0,7 1 0 0,-2 0 0 15,1 1 0-15,-1 0 0 0,1 0 0 0,-1-1 0 16,3 1 0-16,0-3 0 0,2 3 0 0,-4 1 0 15,3-6 0-15,1 3-572 0,-3-2-699 0,4 2-1374 16,-2-2 607-16</inkml:trace>
  <inkml:trace contextRef="#ctx0" brushRef="#br0" timeOffset="1464.78">14394 9876 405 0,'-7'-3'417'0,"2"-1"-49"15,0 2-55-15,0-2-85 0,-1 3-135 0,6 1-217 16,-7-4-160-16,5 1-306 0,2 3 135 0</inkml:trace>
  <inkml:trace contextRef="#ctx0" brushRef="#br0" timeOffset="20014.25">1830 3252 180 0,'0'-8'473'0,"-2"0"2"0,1-2 6 0,0 2-1 0,1 3-4 16,-1-1-3-16,-1 1-20 0,2 1-16 0,0 4-27 16,0-6-43-16,0 6-32 0,0-5-34 15,0 5-14-15,0 0-7 0,0 0-13 0,0 0-15 16,10 16-20-16,-5-6-11 0,2 5-20 0,2 1-24 16,-1 2-7-16,3 0-12 0,2 4-18 0,0 0-14 15,3-3-17-15,5 1 0 0,-3-2-23 0,-1-6-51 16,9 0-35-16,1-3 0 0,1-2 0 0,0-4 0 15,4-3 0-15,1-4 0 0,2-4 0 0,1 0 0 16,-1-1 0-16,1-6 0 0,0 2 0 0,2-3 0 16,-3-1 0-16,-2-2 0 0,1 1 0 0,-3 0 0 15,-1 0 0-15,-1 2 0 0,-5 3 0 0,-6 6 0 16,3-2 0-16,-2 1 0 0,-4 3 0 0,-3 3 0 16,3 2 0-16,-2 0 0 0,3 6 0 0,1-1 0 15,2 4 0-15,0-1 0 0,-2 4 0 0,2-1 0 16,-5 0 0-16,4 0 0 0,0 2 0 0,5-1 0 15,-4-1 0-15,-1-2 0 0,10-1 0 0,-9-2 0 16,4-5 0-16,4 2 0 0,-5-5 0 0,0 0 0 16,6-4 0-16,1 3 0 0,-1-7 0 0,0-2 0 15,-1 0 0-15,0 0 0 0,0 0 0 0,-3-2 0 16,-1 1 0-16,-5 3 0 0,0 2 0 0,0 0 0 16,-2 1 0-16,2 0 0 0,-5 6 0 0,1 1 0 15,4 3 0-15,0 3 0 0,0 1 0 0,0 5 0 16,-2-1 0-16,6 4 0 0,0 2 0 0,-3 1 0 15,3-5 0-15,2 3 0 0,0-1 0 0,-2-2 0 16,0-6 0-16,-2 1 0 0,8-5 0 0,-7-1 0 16,7 0 0-16,1-4 0 0,-2-1 0 0,2-1 0 15,1-3 0-15,-2-4 0 0,0 0 0 0,3-1 0 16,-1-1 0-16,0 0 0 0,0-4 0 0,0 1 0 16,-6 1 0-16,3-1 0 0,-1 2 0 0,-7 4 0 15,-4 4 0-15,4-1 0 0,-1 3 0 0,-1 2 0 16,-3 3 0-16,-1 0 0 0,4 5 0 0,0-1 0 15,1 5 0-15,-1 1 0 0,0 0 0 0,1 2 0 16,7 1 0-16,-6-3 0 0,-1-3 0 0,11 6 0 16,-2-6 0-16,1-1 0 0,0-3 0 0,4-3 0 15,-1 0 0-15,-3-4 0 0,-3-4 0 0,-4 2 0 16,-2-4 0-16,0-1 0 0,-5 1 0 0,3-1 0 16,-3-2-372-16,-6-3-932 0,0 0-1412 0,-1-1 625 15</inkml:trace>
  <inkml:trace contextRef="#ctx0" brushRef="#br0" timeOffset="32314.12">6755 8642 180 0,'3'-1'431'0,"-2"-4"-6"15,-1 5-11-15,5-3-15 0,-5 3-15 0,0 0-19 16,2-4-27-16,-2 4-22 0,0 0-12 0,0 0-13 16,0 0-6-16,4 12-5 0,-2-4-13 0,-1 3-17 15,-1 1-13-15,2 5-12 0,0 0-13 0,-1 1-16 16,0-1-9-16,-1-1-5 0,0 0-20 0,2-4 4 16,-1 0 2-16,2-1-2 0,-1-4 1 0,3 3 6 0,0-5 11 15,2-2 5-15,4-1 0 0,8-6-10 16,8-3-10-16,5-4-58 0,17-8-111 0,4-4 0 15,0 0 0-15,2-4 0 0,0 1 0 0,1-4 0 0,1 3 0 16,24-16 0-16,-32 16 0 0,4 2 0 16,1 0 0-16,-6 0 0 0,2 3 0 0,-17 4 0 15,1 2 0-15,-5 2 0 0,-1 1 0 0,-4 2 0 16,-7 4 0-16,-3-2 0 0,-1 5 0 0,-3 0 0 0,-2-1 0 16,-2 0 0-16,1 4 0 0,-2-2 0 15,0 2 0-15,-4-1 0 0,-1 2 0 0,8-2 0 0,-8 2 0 16,0 0 0-16,0 0 0 0,0 0-590 15,-14 12-678-15,3-5-1371 0,-4 0 606 0</inkml:trace>
  <inkml:trace contextRef="#ctx0" brushRef="#br0" timeOffset="34414.28">22280 9821 335 0,'-7'4'417'16,"-4"-2"22"-16,6 2 14 0,-5-2 10 0,0 2 5 15,1-2 6-15,0 1-1 0,3-2-3 0,-1 0-4 16,1-1-3-16,0 1-13 0,6-1-11 0,-7 4-15 16,7-4-15-16,-5 0-23 0,5 0-29 0,0 0-27 15,0 0-34-15,0 0-117 0,9-9-179 0,1 6 0 16,8-1 0-16,11-1 0 0,3 2 0 0,5-2 0 16,3 0 0-16,12 0 0 0,0 4 0 0,1 0 0 15,-13 0 0-15,1 0 0 0,-3-1 0 0,2 2 0 16,-5-1 0-16,2 1 0 0,-1 0 0 0,-4 0 0 15,-3 1 0-15,-9-1 0 0,-5 0 0 0,-3 0 0 16,-2-1 0-16,-3 1 0 0,-1-1 0 0,-6 1 0 16,0 0 0-16,0 0-13 0,-31 1-355 0,0 2-6 15,1 1 7-15,-6 0 11 0,-13 6 19 0,-3-2 25 16,-1 4 28-16,-3 0 28 0,1 4 25 0,2-3 29 16,3 3 46-16,14-3 55 0,-14 5 37 0,13-9 55 15,6 6 53-15,4-1 51 0,3-2 39 0,7-4 35 16,4 1 26-16,4-3 32 0,3 0 29 0,4-3 42 15,2 1 9-15,5 2 12 0,4-4-9 0,9 2-16 0,4-3-17 16,10 0-23-16,5-2-20 0,14 0-217 0,-10 1-17 16,10 0 0-16,2-1 0 0,-2-2 0 0,-11 0 0 15,-1 2 0-15,-2 0 0 0,-2-2 0 0,-3 2 0 16,0-2 0-16,-11 1 0 0,-2 0 0 0,-6 0 0 16,-2 1 0-16,-4 0 0 0,-2 1-265 0,-3-2-327 15,-2 2-117-15,0 0-396 0,-24 0-1195 0,-3 2 529 16</inkml:trace>
  <inkml:trace contextRef="#ctx0" brushRef="#br0" timeOffset="36313.81">6667 10840 163 0,'0'0'408'0,"-6"-2"6"0,3 0-4 0,3 2-25 16,-4-3-26-16,4 3-21 0,0 0-28 16,0 0-1-16,0 0-4 0,0 0 1 0,0 0 2 0,0 0-8 15,5 11-30-15,3-5-4 0,-3-1-10 0,-3 2-15 16,5 2-2-16,-2-1-10 0,3 3-6 0,-2-3-26 15,3 0-14-15,-4 2-16 0,3 0-8 0,-3-1-12 16,5 2-18-16,-3-3-4 0,-1-1-20 0,3 1 3 16,1-2-9-16,0 1 0 0,1-4-11 0,3 0-6 15,2-3 4-15,3 0-13 0,3-2-1 0,-3-2-2 16,8-3-15-16,-4 1 12 0,3 0-26 0,-7-2-41 16,3 0 0-16,2-4 0 0,-4 3 0 0,-3-1 0 15,2-1 0-15,-3 2 0 0,0 2 0 0,-3 0 0 16,-3 4 0-16,0-1 0 0,-1 0 0 0,-1 1 0 15,2 3 0-15,-2 1 0 0,0 1 0 0,-1 5 0 16,3-4 0-16,-3 6 0 0,0-2 0 0,2 1 0 16,-2 1 0-16,0 1 0 0,1-1 0 0,1-2 0 15,-1 2 0-15,-1-4 0 0,2 1 0 0,0-1 0 16,0 0 0-16,0-1 0 0,0-3 0 0,0-1 0 0,-3-1 0 16,5-3 0-16,0 1 0 0,1-3 0 15,-2 2 0-15,0-3 0 0,-1 0 0 0,1 0 0 16,-2 0 0-16,1-1 0 0,0-1 0 0,1 2 0 0,0-1 0 15,-1 0 0-15,-1 0 0 0,1 5 0 0,-2-4 0 16,0 1 0-16,-1 5 0 0,3 0 0 16,-5 1 0-16,-4 0 0 0,12 2 0 0,-6 2 0 0,0-1 0 15,2 4 0-15,-2-6 0 0,2 4 0 0,-3 0 0 16,4-3 0-16,0 3 0 0,0-3 0 0,4 0 0 16,-4-2 0-16,-2 0 0 0,4-2 0 0,-1 1 0 15,-1-4 0-15,1 1 0 0,-1-5 0 0,-4 5 0 16,3-5-186-16,-4 4-438 0,1-1-607 0,-3 1-1332 15,-1 0 589-15</inkml:trace>
  <inkml:trace contextRef="#ctx0" brushRef="#br0" timeOffset="38148.08">9186 10953 3354 0,'5'-3'325'0,"0"-4"-96"0,-1 0-6 16,-3 0 51-16,3 0 31 0,-3 1-7 0,-2 4-2 15,4-2-21-15,-2-1-17 0,0 0-10 0,-1 5-18 16,3-3-21-16,-3 3-21 0,1-3-5 0,-1 3-3 16,0 0 1-16,6 6-2 0,-3 0-16 0,1 0-7 15,-1 3-12-15,3 0-9 0,0 2-10 0,1 2-92 16,-4 0-33-16,6 0 0 0,-4-1 0 0,3-1 0 15,-3-1 0-15,0 2 0 0,5-2 0 0,-2 1 0 16,0-6 0-16,-1 5 0 0,1-4 0 0,4 2 0 16,-3-4 0-16,2 0 0 0,2-3 0 0,0-1 0 15,-1-1 0-15,1-3 0 0,1 1 0 0,4-6 0 16,1 3 0-16,0-5 0 0,2 3 0 0,-3-4 0 16,6-3 0-16,-1-1 0 0,-2 2 0 0,-4 3 0 15,-1 0 0-15,-1 2 0 0,-1 1 0 0,-2 1 0 16,-1 2 0-16,-2 1 0 0,-5 3 0 0,6 1 0 15,-10 0 0-15,13 4 0 0,-4 2 0 0,1 0 0 16,-5 3 0-16,3 1 0 0,2 3 0 0,-1 0 0 16,0 2 0-16,0-2 0 0,-1-2 0 0,-2-1 0 15,3-1 0-15,1 0 0 0,4-2 0 0,-3-3 0 16,2 4 0-16,0-5 0 0,1-2 0 0,0-2 0 16,4-1 0-16,2-2 0 0,1-3 0 0,6 1 0 15,-1-5 0-15,2-1 0 0,-3 1 0 0,0-3 0 16,1 2 0-16,1-1 0 0,-3-3 0 0,2 2 0 15,-4-1 0-15,-7 6 0 0,3 0 0 0,-4 1 0 16,-1-2 0-16,-2 3 0 0,-4 5 0 0,-1-2 0 16,-1 1 0-16,2-1 0 0,0 3 0 0,-3 1 0 15,-4 0 0-15,9 1 0 0,-5 3 0 0,1-2 0 0,-4 2 0 16,1-1 0-16,-2 4 0 0,-2-1-499 16,-1 3-783-16,-1-1-1390 0,-1 3 615 0</inkml:trace>
  <inkml:trace contextRef="#ctx0" brushRef="#br0" timeOffset="38897.21">14635 11149 231 0,'-28'-6'358'0,"8"2"-2"0,-2-2 12 0,-5 0 8 15,8 1 5-15,2 3 9 0,2-3 10 16,2 3 7-16,2 1 5 0,3-2-17 0,0 2-7 0,3 0-6 16,5 1-11-16,-6-3-3 0,6 3 6 0,0 0 10 15,0 0-6-15,0 0-6 0,22 0-17 0,-1 0-17 16,10 0-24-16,5-2-221 0,16-3-93 0,3 3 0 16,3 1 0-16,3-3 0 0,1 3 0 0,1-2 0 15,1 2 0-15,1-1 0 0,27 1 0 0,-29 2 0 16,0-2 0-16,-3 1 0 0,1-2 0 0,-6 2 0 15,0 0 0-15,-16 2 0 0,-1-2 0 0,-3-2 0 16,-1 4 0-16,-4-4 0 0,-11 1 0 0,-2 0 0 16,-6 0 0-16,-3-1 0 0,-1 2 0 0,-4-2 0 15,-3 2 0-15,0 0 0 0,0 0 0 0,-24-5 0 16,2 8 0-16,-8 3-166 0,-6 0-478 0,-14 2-94 16,-2-1-370-16,-2 2-1199 0,0-2 531 0</inkml:trace>
  <inkml:trace contextRef="#ctx0" brushRef="#br0" timeOffset="39197.73">14621 11319 3874 0,'-18'2'256'0,"4"-5"-83"15,3 3 31-15,-1-1 65 0,3 0 15 0,-1-1 5 16,6 1-9-16,-1-1-33 0,1-1-10 0,4 3-4 16,0 0 2-16,8-9-3 0,0 7 1 0,3-2-4 0,6 0-2 15,3 2-6-15,7-2-11 0,4 3-11 0,3 0-140 16,-1 0-59-16,6-2 0 0,13 2 0 15,2 2 0-15,-3-1 0 0,0 2 0 0,4-1 0 0,-1-1 0 16,2 1 0-16,-5-1 0 0,-10 1 0 0,-4 0 0 16,-3-2 0-16,0 2 0 0,-5-1 0 0,-10-1 0 15,-1 1 0-15,-5 0 0 0,0-1 0 0,-3 0 0 16,-4 1 0-16,1 0 0 0,-7 0 0 0,6-3 0 16,-6 3 0-16,1-2 0 0,-1 2 0 0,0 0 0 15,0 0 0-15,-10-7 0 0,6 6 0 0,-2-2 0 16,6 3-82-16,-8-2-409 0,8 2-75 0,-6-2-65 15,6 2-440-15,-5 0-1159 0,5 0 514 0</inkml:trace>
  <inkml:trace contextRef="#ctx0" brushRef="#br0" timeOffset="39347.76">15594 11321 3467 0,'0'0'270'0,"0"0"-82"0,0 0 56 15,0 0 32-15,0 0 19 0,-12 0-27 0,12 0-33 16,0 0-33-16,0 0-38 0,0 0-18 0,-9-5-19 15,9 5-15-15,0 0-29 0,0 0-57 0,0 0-67 0,0 0-95 16,0 0-111-16,0 0-103 0,0 0-120 16,0 0-341-16,0 0-876 0,0 0 388 0</inkml:trace>
  <inkml:trace contextRef="#ctx0" brushRef="#br0" timeOffset="40434.3">19507 10951 135 0,'0'0'445'0,"-4"-4"11"0,4 4 3 16,-5-2 0-16,5 2-4 0,0 0-7 0,0 0-11 15,0 0-18-15,0 0-23 0,0 0-11 0,0 0-20 16,0 0-15-16,0 0-9 0,-4 9-11 0,4-9-10 16,5 10-18-16,-1-4-19 0,0 1-24 0,2 1-14 15,2 1-24-15,2-2-8 0,4 4-13 0,3-2-16 16,1-1-100-16,10 0-84 0,2-1 0 0,5-3 0 15,-2-1 0-15,7-1 0 0,0-2 0 0,15-2 0 16,-4-2 0-16,2 0 0 0,-17-3 0 0,15-1 0 16,-14-1 0-16,13-6 0 0,-13 5 0 0,12-5 0 15,2-4 0-15,-15 6 0 0,-2-2 0 0,-1-1 0 16,2 1 0-16,-7 6 0 0,0-2 0 0,-9 6 0 16,-2 0 0-16,-3 1 0 0,-1 2 0 0,-2 1 0 15,1 2 0-15,-1 5 0 0,-3 1 0 0,2-2 0 16,-1 4 0-16,0-1 0 0,1 6 0 0,-1-2 0 0,0 2 0 15,4-1 0-15,-2 1 0 0,1-3 0 16,5-1 0-16,-3-1 0 0,5 0 0 0,1-2 0 16,1-3 0-16,0 0 0 0,6-3 0 0,1-1 0 15,-6-4 0-15,5-1 0 0,1 0 0 0,0-2 0 0,0-1 0 16,-1-2 0-16,1 2 0 0,-1 0 0 0,0-1 0 16,0 2 0-16,0 1 0 0,-1 0 0 15,3 0 0-15,-8 3 0 0,0 2 0 0,-1 0 0 16,-2 2 0-16,0 0 0 0,4 2 0 0,-5 1 0 0,2 2 0 15,0 2 0-15,1-1 0 0,-1 2 0 0,6 0 0 16,-4-2 0-16,2 5 0 0,-1-4 0 0,2 1 0 16,3 0 0-16,0 0 0 0,0-3 0 0,-7 0 0 15,7 0 0-15,1-3 0 0,0 3 0 0,-1-3 0 16,-4-1 0-16,-4 1 0 0,3-2 0 0,0-1 0 16,-4 0 0-16,1-1 0 0,-2-3 0 0,-4 2 0 15,-4 0 0-15,3 0 0 0,-3 0 0 0,0-2 0 16,-5 3 0-16,-2 0 0 0,-2 1 0 0,0 0-353 15,-18 4-954-15,7 3-1415 0,-15 1 626 0</inkml:trace>
  <inkml:trace contextRef="#ctx0" brushRef="#br0" timeOffset="41918.76">3658 12372 399 0,'3'-10'462'0,"1"3"12"0,-3 0 5 15,2-1-19-15,-2 0-25 0,0 1-26 0,2 4-26 16,-2-2-27-16,-1 1-29 0,3 1-23 0,-3 3-28 0,0 0-17 16,0 0-14-16,0 0-5 0,0 0-24 0,15 9-22 15,-11-5-16-15,1 5-15 0,3 0-12 0,0-1-12 16,1 5-18-16,4 1-7 0,1-1-14 0,2 0-8 16,4 4-10-16,3-5-5 0,-4-4-10 0,9 6-9 15,2-6 1-15,-2-1-9 0,4-2 1 16,0-4-6-16,1-1-4 0,-1-1-4 0,-3-3-9 0,5-5 3 15,-5-3 0-15,2 0-6 0,-4-1-2 0,2 0 28 16,0-3-1-16,-2-3 1 0,-3-1 5 0,-1 0 3 16,0 0-4-16,-3 1 9 0,-5 9-2 0,-1-5-4 15,-1 3-54-15,-3 4-4 0,-1 0 0 0,-1 2 0 16,-2 2 0-16,3 1 0 0,-1 3 0 0,-1 0 0 16,5 5 0-16,-1-1 0 0,2 5 0 0,2 2 0 15,1 2 0-15,4 5 0 0,0 2 0 0,1-2 0 16,2 0 0-16,0-3 0 0,0 2 0 0,0-1 0 15,1-3 0-15,3 2 0 0,0-2 0 0,0-5 0 16,0 2 0-16,-8-8 0 0,9 0 0 0,-6 1 0 16,7-2 0-16,-10-2 0 0,3-2 0 0,6 0 0 15,-5-3 0-15,-2-1 0 0,5-2 0 0,-5 0 0 16,3-2 0-16,2-1 0 0,-2-1 0 0,-5 5 0 0,-1-2 0 16,-1 3 0-16,0 3 0 0,-5 0 0 15,2 0 0-15,-2 2 0 0,-2 3 0 0,1 0 0 16,0 3 0-16,-1 2 0 0,1 0 0 0,2 5 0 0,-4-3 0 15,5 5 0-15,-1 0 0 0,1 1 0 0,0-1 0 16,0 2 0-16,0-5 0 0,3 1 0 0,-2 0 0 16,3-3 0-16,0 0 0 0,0-1 0 0,1-3 0 15,1-1 0-15,2-2 0 0,1 0 0 0,-4-3 0 16,3-1 0-16,6-2 0 0,1-2 0 0,-1-1 0 16,-1-2 0-16,-1 1 0 0,-6-1 0 0,6 2 0 15,-2-6 0-15,-4 6 0 0,-4 1 0 0,1-1 0 16,1 1 0-16,-4-1 0 0,-2 3 0 0,-1 2 0 15,0-1 0-15,-2 3 0 0,-1 0 0 0,2 2 0 16,-2 0 0-16,3-1 0 0,-6 3 0 0,9 0 0 16,-6 1 0-16,2-1 0 0,3 1 0 0,-3 1 0 15,3-2 0-15,0 1 0 0,0 1 0 0,0-1 0 16,4-2 0-16,-3 0 0 0,3 1 0 0,-3-2 0 16,5 0 0-16,-2-1 0 0,-6 1 0 0,3-2 0 15,-2 1 0-15,-7 0-114 0,-5 0-348 0,8 1-207 16,-8-1-489-16,0 0-1254 0,0 0 555 0</inkml:trace>
  <inkml:trace contextRef="#ctx0" brushRef="#br0" timeOffset="59531.42">9178 10929 348 0,'-1'-3'412'16,"-2"-1"9"-16,3 4-5 0,2-6-12 0,-1 2-21 15,-1 4-6-15,2-7-16 0,1 3-6 0,0 2-8 16,0 1-9-16,-3 1-10 0,8-2-12 0,-8 2-12 16,5 0-23-16,-5 0-9 0,0 0-9 0,8 2-8 0,-4-1-14 15,0 5-11-15,-1-1-13 0,0 1-13 16,3 0-13-16,-2 1-20 0,2 3-15 0,0 1-8 15,0-1-20-15,2 1-7 0,-1 0-12 0,1 0-15 0,6 0-94 16,0-2 0-16,1-3 0 0,2 0 0 0,3-3 0 16,0-1 0-16,1-2 0 0,6-1 0 0,-4-2 0 15,4-5 0-15,-5 4 0 0,2-3 0 0,-2 0 0 16,2-5 0-16,-6 3 0 0,1-1 0 0,-2 1 0 16,-2-1 0-16,-3 3 0 0,0 0 0 0,-1 3 0 15,-2-2 0-15,-3 2 0 0,2 0 0 0,-2 2 0 16,-1 1 0-16,-5 1 0 0,9 4 0 0,-4 1 0 0,1 0 0 15,1 1 0-15,-1 4 0 0,2 0 0 16,-2-1 0-16,7 3 0 0,-4-2 0 0,3-1 0 16,0 1 0-16,0-3 0 0,3-1 0 0,2 1 0 15,-4-4 0-15,3-3 0 0,5 0 0 0,-1-5 0 16,-4 3 0-16,1-5 0 0,3 1 0 0,-4-1 0 16,3-2 0-16,-2-1 0 0,-1-2 0 0,-1 2 0 15,0 1 0-15,-1-1 0 0,-4 3 0 0,0 1 0 16,-1 0 0-16,-1 0 0 0,-3 2 0 0,4 3 0 0,-4 1 0 15,-5 0 0-15,13 4 0 0,-4-1 0 16,0 3 0-16,0 0 0 0,0 0 0 0,-3 3 0 0,3-1 0 16,0 2 0-16,1-2 0 0,-1 1 0 0,-1-2 0 15,6-1 0-15,-4 0 0 0,2-1 0 0,0 1 0 16,-1-4 0-16,3-1 0 0,-4 1 0 0,2 0 0 16,1-4 0-16,3 1 0 0,-2-1 0 0,0-2 0 15,8 0 0-15,-7-1 0 0,6 0 0 0,-2-1 0 16,-1 0 0-16,1-1 0 0,-1 0 0 0,0-1 0 15,-6 3 0-15,1 1 0 0,0-1 0 0,-3 2 0 16,-1 1 0-16,-4-2 0 0,3 3 0 0,-3-1 0 16,0 0 0-16,-5 2 0 0,5-2 0 0,-5 2 0 15,4-1 0-15,-4 1 0 0,0 0 0 0,0 0 0 16,9 0 0-16,-9 0 0 0,0 0 0 0,0 0 0 16,8-1 0-16,-8 1 0 0,0 0 0 0,0 0 0 15,0 0-192-15,-21-6-1142 0,10 5-1444 0,-9-1 639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8:01.049"/>
    </inkml:context>
    <inkml:brush xml:id="br0">
      <inkml:brushProperty name="width" value="0.05292" units="cm"/>
      <inkml:brushProperty name="height" value="0.05292" units="cm"/>
      <inkml:brushProperty name="color" value="#FF0000"/>
    </inkml:brush>
  </inkml:definitions>
  <inkml:trace contextRef="#ctx0" brushRef="#br0">1610 5375 48 0,'-5'-2'394'0,"5"2"-5"16,0 0-1-16,-4-5-13 0,4 1 0 0,0 4-5 16,0 0-6-16,2-5-17 0,-2 5-22 0,0 0-20 15,-1-6-20-15,1 6-13 0,0 0-10 0,-1-3-7 16,1 3-16-16,0 0-21 0,0 0-16 15,0 0-12-15,0 0-17 0,0 0-7 0,0 0-22 0,0 0-7 16,0 0 0-16,0 0-11 0,-1 13-8 0,2-8-10 16,-2 1-8-16,2 4-15 0,0-1 5 0,2 1-7 15,1 1-6-15,-1 0-15 0,4-2-4 16,0 0 1-16,2 2-9 0,7 0-1 0,-1 1 10 16,13-4 6-16,0 1-12 0,3-5-8 0,5-2 1 0,0-3-3 15,4-3-5-15,-3 2-7 0,3-3 14 0,16-4-17 16,-17 4 8-16,-1-5-6 0,-1-1 3 0,13-7-1 15,-9 8 9-15,9-5-5 0,1-1-9 0,-14 7 9 16,-4 0-15-16,-1 1 0 0,1 1-21 16,-6 2 0-16,-8 3 0 0,0 5 0 0,-1 1 0 0,-1 1 0 15,1 3 0-15,-4 2 0 0,4 0 0 0,-4 3 0 16,0 1 0-16,0-1 0 0,5 7 0 0,-4-7 0 16,-3-1 0-16,3 2 0 0,2-1 0 15,-2-2 0-15,4-2 0 0,8 1 0 0,1-3 0 16,-1-3 0-16,2-4 0 0,2-3 0 0,-1-2 0 0,0 0 0 15,2-3 0-15,0-1 0 0,-5-1 0 0,0-5 0 16,0 0 0-16,3-1 0 0,1-2 0 0,1 0 0 16,-4 2 0-16,-1 1 0 0,-4 2 0 0,-6 2 0 15,-3 7 0-15,-3-3 0 0,2 4 0 0,-4-1 0 16,-1 4 0-16,-1 2 0 0,5 1 0 0,-2 4 0 16,5 3 0-16,1 0 0 0,0-1 0 0,-3 2 0 15,-4-3 0-15,10 3 0 0,-1-2 0 0,-1 2 0 16,9-1 0-16,-5-4 0 0,-1 0 0 0,1 2 0 15,2-5 0-15,6-1 0 0,-1-1 0 0,2-1 0 16,-1-2 0-16,-3 0 0 0,1-2 0 0,-1-4 0 16,2 3 0-16,-8-3 0 0,4-1 0 0,4-3 0 15,-8 5 0-15,1-2 0 0,-3 2 0 0,-6 4 0 16,0 0 0-16,1-1 0 0,-2 2 0 0,-6 0 0 16,2 1 0-16,-1-2 0 0,-6 3 0 0,0 0 0 15,13 3 0-15,-13-3 0 0,3 4 0 0,-3-4 0 16,7 7 0-16,-7-7-103 0,5 4-407 0,-1 1-170 15,-4-5-470-15,0 0-1245 0,0 0 550 0</inkml:trace>
  <inkml:trace contextRef="#ctx0" brushRef="#br0" timeOffset="2598.98">18952 5293 278 0,'-5'-7'406'0,"1"0"16"0,2 2 5 0,-1 2-9 16,2-4-21-16,-3 6-30 0,4 1-20 0,-3-4-36 0,3 4-17 15,0 0-19-15,0 0-11 0,0 0-13 0,0 0-9 16,0 0-3-16,-2 18-14 0,3-7-6 16,0-4-13-16,1 5-22 0,2-3-9 0,0 1 1 15,2 4-20-15,0-2-2 0,7-1-13 0,-3-3-5 0,7 2 4 16,2 0-8-16,8 2-2 0,1-6 8 0,9-4-16 16,-2 0-1-16,0-4-14 0,1 0 5 15,1-1 0-15,0 0-12 0,2-5-9 0,-1 2-3 0,-1-2-2 16,-1 0-84-16,-3 1-2 0,4-1 0 0,-5-1 0 15,-2 4 0-15,-10-3 0 0,2 4 0 0,-4 4 0 16,1 1 0-16,-3 1 0 0,-3 2 0 0,3 1 0 16,0 4 0-16,-2 1 0 0,0 1 0 0,-1 0 0 15,1 0 0-15,-1 3 0 0,-2-1 0 0,5-1 0 16,0-1 0-16,1 1 0 0,-2-2 0 0,4-1 0 16,0-2 0-16,2-2 0 0,2 0 0 0,5-1 0 15,-5-7 0-15,6 3 0 0,1-2 0 0,-2-2 0 16,-2-1 0-16,3-4 0 0,-5-3 0 0,2-1 0 15,1 3 0-15,-2-3 0 0,1-3 0 0,-1-1 0 16,0-1 0-16,0 1 0 0,-2 4 0 0,-5 5 0 0,-3 1 0 16,2-2 0-16,-7 8 0 0,3-2 0 15,-7 3 0-15,8 2 0 0,-3 3 0 0,-2 2 0 16,1-1 0-16,3 5 0 0,-4-2 0 0,5 3 0 16,-3-1 0-16,1 2 0 0,-3-4 0 0,3 0 0 0,2 2 0 15,2-2 0-15,3-1 0 0,-2-5 0 0,0 1 0 16,0-2 0-16,2-2 0 0,4-2 0 0,-1-3 0 15,7 2 0-15,-3-9 0 0,1 2 0 16,-3-2 0-16,4-1 0 0,2-4 0 0,-1-1 0 0,2 1 0 16,-1-3 0-16,-3 0 0 0,1 5 0 0,0 1 0 15,-5 0 0-15,-6 6 0 0,-2 3 0 0,3 0 0 16,0 3 0-16,-8 2 0 0,-1 1 0 0,3 2 0 16,-1 0 0-16,0 2 0 0,1 2 0 0,-2-1 0 15,2 3 0-15,2 0 0 0,-1 2 0 0,1 1 0 16,0-5 0-16,2 3 0 0,0-2 0 0,2 0 0 15,1-1 0-15,0-1 0 0,9-3 0 0,0-1 0 16,0 0 0-16,3-2 0 0,0-3 0 0,-3 2 0 16,1-1 0-16,3-4 0 0,-5 0 0 0,0-4 0 15,1 3 0-15,-1-4 0 0,-7 7 0 0,8-6 0 16,-8 4 0-16,-2-2 0 0,-4 7 0 0,-2-1 0 16,1 1 0-16,5 3 0 0,-5-3 0 0,-2 2 0 15,2 0 0-15,0 3 0 0,0 1 0 0,2 1 0 16,4 2 0-16,0-2 0 0,-3 1 0 0,3 2 0 15,0-2 0-15,1-2 0 0,2 0 0 0,0 0 0 16,0-1 0-16,3 3 0 0,6-3 0 0,-11-1 0 16,2 0 0-16,0-3 0 0,5 1 0 0,-6 0 0 15,1 1 0-15,0-4 0 0,-3 2 0 0,0-1 0 16,0 0 0-16,-2-2 0 0,2 0 0 0,-1 1 0 16,-5-1 0-16,5-3 0 0,-2 0 0 0,-4 3 0 15,1-2 0-15,-2 2-215 0,0 0-1115 0,1-4-1440 16,-3 3 638-16</inkml:trace>
  <inkml:trace contextRef="#ctx0" brushRef="#br0" timeOffset="2765.82">22951 5501 6110 0,'-8'0'228'0,"-2"1"21"15,0 0 46-15,4-2-17 0,6 1-23 0,-12-1-65 16,12 1-46-16,-11 1-32 0,11-1-70 0,-4-2-73 15,4 2-131-15,0 0-152 0,-7 2-173 0,7-2-665 16,-2 4-1247-16,2-4 551 0</inkml:trace>
  <inkml:trace contextRef="#ctx0" brushRef="#br0" timeOffset="6065.96">7931 3854 183 0,'10'-14'422'0,"2"1"15"15,-2 0 7-15,-4 3 2 0,-2-1 0 16,1 0-11-16,-1 2-8 0,1 3-21 0,-5-2-23 16,1 1-14-16,2 3-23 0,-3-2-24 0,-3 2-17 15,3 4-35-15,-6-4-30 0,-7 7-24 0,-1 1 8 16,-13 8-11-16,-1 5-2 0,-4 5-19 0,-10 9-12 0,-3 5-8 16,-6 4-1-16,-19 18-4 0,2 1-10 15,-1 1-2-15,0 1-17 0,9 1-24 0,10-22-114 16,-15 18 0-16,22-16 0 0,3-1 0 0,2-6 0 15,13-9 0-15,1 0 0 0,1 0 0 0,8-1 0 0,2-1 0 16,5-9 0-16,3 0 0 0,2-2 0 0,2-3 0 16,0 0 0-16,2-4 0 0,4-1 0 15,-1 2 0-15,3-6 0 0,0-1 0 0,2-5 0 16,0-4 0-16,-2 1 0 0,4-6 0 0,-2-3 0 0,-3-1 0 16,2-8 0-16,-4-1 0 0,-3-3 0 0,3 1 0 15,-4 1 0-15,-4 2 0 0,3 0 0 0,-3-2 0 16,-5 3 0-16,4 9 0 0,1-1 0 15,0 8 0-15,3-2 0 0,-3 4 0 0,1-2 0 16,1 4 0-16,1-1 0 0,0 2 0 0,1 0 0 0,0 4 0 16,0-3 0-16,0 3 0 0,0 0 0 15,0 0 0-15,0 0 0 0,0 0 0 0,2 17 0 0,-2-6 0 16,0 8 0-16,-2 1 0 0,0 6 0 0,-2 5 0 16,1-3 0-16,-4 3 0 0,0-1 0 0,2 4 0 15,-1 0 0-15,3-2 0 0,-1 0 0 0,-3-2 0 16,2-1 0-16,3-2 0 0,-2-5 0 0,4-4 0 15,0 0 0-15,0-4 0 0,0-5 0 0,0-2 0 16,1 0 0-16,-1 0 0 0,1-1 0 0,2-4 0 16,-3-2 0-16,10-2 0 0,0-3 0 0,-1-3 0 15,9-3 0-15,3-8 0 0,2 2 0 0,-3-4 0 16,7 1 0-16,-2 0 0 0,2 1 0 0,-1 0 0 16,2 1 0-16,-2-1 0 0,0 7 0 15,-8 1 0-15,8-2 0 0,0 3 0 0,-7 1 0 0,-3 2 0 16,0-5 0-16,-7 9 0 0,1-2 0 0,-1 1 0 15,0 1 0-15,-4 0 0 0,-1 1 0 0,-4 2 0 16,7-2 0-16,-7 2 0 0,3-3 0 0,-3 3 0 16,1-2 0-16,-1 2 0 0,0 0 0 15,0 0 0-15,0 0 0 0,0 0 0 0,-20-2 0 0,20 2 0 16,-23-2-1366-16,15 3-1478 0,8-1 654 0</inkml:trace>
  <inkml:trace contextRef="#ctx0" brushRef="#br0" timeOffset="7815.64">4144 9036 228 0,'-1'-4'451'15,"-3"1"-4"-15,1-3 14 0,1 2 12 0,2 1-5 16,0 3-25-16,-4-5-23 0,3 2-44 0,1 3-44 15,0 0-26-15,0 0-18 0,0 0-6 0,0 0-6 0,0 0-3 16,15 5-15-16,-7 1-22 0,2 3-15 0,0 2 2 16,6 0-26-16,-5 3-8 0,4-3-23 15,0 4-21-15,6 1 2 0,-2 0-18 0,4 5-10 16,2-6-9-16,0 0-11 0,2-4-2 0,0-3 2 0,2-1-14 16,2-2 0-16,-2 0-23 0,2-7-62 15,-2-1 0-15,2-4 0 0,3 0 0 0,1-5 0 0,-3-2 0 16,0 0 0-16,1-1 0 0,3 0 0 0,12-3 0 15,-17 2 0-15,2-2 0 0,-2 4 0 0,-2 1 0 16,2 2 0-16,-4 3 0 0,-9 0 0 0,4 4 0 16,-3 1 0-16,-3 1 0 0,2 5 0 0,-5 0 0 15,-1 0 0-15,4 6 0 0,-2-1 0 0,3 2 0 16,-3 2 0-16,-4-4 0 0,3 6 0 0,2-1 0 16,-2 0 0-16,4 1 0 0,1 4 0 0,-2-4 0 15,1-4 0-15,1 2 0 0,0-5 0 0,7 3 0 16,-2-4 0-16,-1-4 0 0,7 0 0 0,2-1 0 15,-2-4 0-15,-3 0 0 0,5 1 0 0,-2-11 0 16,-1 4 0-16,4-5 0 0,1-2 0 0,-1 1 0 16,-1 1 0-16,1-2 0 0,-4 2 0 0,3 4 0 15,-2 2 0-15,-1 1 0 0,-2 0 0 0,-6 4 0 0,-3 2 0 16,3 2 0-16,-3 0 0 0,2 3 0 16,-3 1 0-16,1 2 0 0,1 1 0 0,0 0 0 15,1 0 0-15,-1 0 0 0,0 0 0 0,1 2 0 16,-1-2 0-16,1 2 0 0,8-3 0 0,-9-4 0 15,5 5 0-15,4-4 0 0,-7-1 0 0,1-1 0 16,6-3 0-16,-7 1 0 0,0 1 0 0,10-3 0 0,-10-2 0 16,3 1 0-16,4-8 0 0,-5 6 0 0,2-10 0 15,0 3 0-15,-7 3 0 0,7-3 0 0,-6-1 0 16,6 0-636-16,-9 3-624 0,1 0-1364 0,-2 2 604 16</inkml:trace>
  <inkml:trace contextRef="#ctx0" brushRef="#br0" timeOffset="8000.16">7035 9157 481 0,'0'3'665'0,"0"-3"2"0,0 5-3 15,0-5 15-15,0 0 1 0,0 0-4 0,0 0-26 16,0 0-45-16,0 3-48 0,0-3-65 0,0 0-54 16,5 4-54-16,-5-4-68 0,0 0-79 0,15-6-237 15,-7 2 0-15,2 2 0 0,-3-1-161 0,0 0-269 16,1 2-190-16,-2-2-544 0,-1 1-1260 0,-5 2 558 15</inkml:trace>
  <inkml:trace contextRef="#ctx0" brushRef="#br0" timeOffset="10098.95">18324 6494 143 0,'-3'-6'468'0,"2"0"16"0,-2 1 20 0,3-1 4 16,-1 1-11-16,1 0-11 0,-2 0-1 0,2-1-13 16,-1 2-6-16,2 0-29 0,-1 4-12 15,0-6-17-15,0 6-20 0,0 0-24 0,-1-4-23 16,1 4-27-16,0 0-29 0,0 0-27 0,0 0-23 0,-1-3-20 16,1 3-207-16,0 0-8 0,0 0 0 0,0 0 0 15,0 0 0-15,0 0 0 0,0 0 0 0,0 0 0 16,0 0 0-16,0 0 0 0,0 0 0 15,0 0 0-15,0 0 0 0,0 0 0 0,0 0 0 0,9-1 0 16,-9 1 0-16,0 0 0 0,10 3 0 0,-10-3 0 16,5 3 0-16,-5-3 0 0,7 6 0 0,-2-3 0 15,-1 0 0-15,-1 1 0 0,1 0 0 0,2 0 0 16,-1-1 0-16,2 2 0 0,-2 0 0 0,3 0 0 16,-2-2 0-16,3 0 0 0,4 3 0 0,0-4 0 15,2-1 0-15,7 3 0 0,-2-4 0 0,9 0 0 16,1 1 0-16,0-2 0 0,4-1 0 0,-2-2 0 15,5-1 0-15,0-3 0 0,0 2 0 0,2-3 0 16,14-7 0-16,-2 2 0 0,-14 0 0 0,12-3 0 16,-11 5 0-16,-2 2 0 0,0 2 0 0,-3 1 0 15,-2 0 0-15,-4 3 0 0,-6 3 0 0,-3 1 0 16,3 3 0-16,-2 2 0 0,-5 0 0 0,0 3 0 16,1 4 0-16,-2 0 0 0,9 6 0 0,-9-3 0 15,-1-1 0-15,0 3 0 0,7 1 0 0,-7-2 0 16,3-2 0-16,0-1 0 0,0-2 0 0,2-1 0 15,2 0 0-15,8 0 0 0,4-4 0 0,-4-2 0 16,3-2 0-16,1 1 0 0,0-3 0 0,3-5 0 16,-2 0 0-16,3-3 0 0,0-1 0 0,0-2 0 15,0-3 0-15,0-2 0 0,14-5 0 0,-19 4 0 0,1 0 0 16,-1 4 0-16,-6-3 0 0,-5 5 0 0,0 7 0 16,-9-2 0-16,7 1 0 0,-7 2 0 15,4 2 0-15,-1 1 0 0,-4 0 0 0,0 0 0 16,0 4 0-16,-1 2 0 0,3 1 0 0,-1-1 0 0,1 1 0 15,-1 0 0-15,0 2 0 0,4-1 0 0,3 1 0 16,-1-1 0-16,2-2 0 0,1 0 0 0,-1-1 0 16,1-2 0-16,12 1 0 0,-3-1 0 0,-7-2 0 15,6-4 0-15,1 0 0 0,-7 0 0 0,6-1 0 16,4 0 0-16,-4-3 0 0,2-3 0 0,0 2 0 16,2-4 0-16,-3-1 0 0,4 0 0 15,-4-2 0-15,3 4 0 0,-3 1 0 0,-7 3 0 0,-4 2 0 16,3 0 0-16,-6 2 0 0,-2 1 0 0,4 2 0 15,-5 0 0-15,3 1 0 0,0 1 0 0,-1 0 0 16,0 3 0-16,-3-1 0 0,7 2 0 0,-7 0 0 16,2-1 0-16,-1-1 0 0,-1 0 0 0,3 1 0 15,0-1 0-15,0 2 0 0,-3-3 0 0,-4-2 0 16,1 1 0-16,0 2 0 0,-3-4 0 0,4 0 0 16,-8 0 0-16,6-4 0 0,-6 4-12 0,0-6-706 15,0 6-526-15,-9-10-1347 0,5 5 596 0</inkml:trace>
  <inkml:trace contextRef="#ctx0" brushRef="#br0" timeOffset="10849.02">24026 5296 404 0,'-4'-3'539'0,"2"0"35"16,2 3 20-16,0 0 7 0,-2-5 6 0,2 5-24 16,0 0-16-16,-4-3-24 0,4 3-28 0,0 0-24 15,0 0-24-15,0 0-21 0,8-4-21 0,2 3-16 16,4 1-34-16,7-4-324 0,7 5-51 0,3-2 0 16,6 1 0-16,13-1 0 0,-11-3 0 0,16 7 0 15,1-2 0-15,2-2 0 0,-1-2 0 0,-2 2 0 16,7-5 0-16,-9 5 0 0,2-3 0 0,-2 1 0 0,-1-1 0 15,-16-1 0-15,-2 5 0 0,1-1 0 16,-6-1 0-16,-1 0 0 0,-11-1 0 0,-2 2 0 16,-3 1 0-16,-1-1 0 0,-3-1 0 0,0 1 0 0,-3-2 0 15,-5 3 0-15,10 0 0 0,-10 0 0 0,0 0 0 16,0 0 0-16,0 0 0 0,-24-1 0 16,10 5 0-16,-7 0 0 0,-6 2-211 0,-6 3-392 15,-1 0-24-15,-5-2-36 0,-13 2-352 0,2 7-1099 0,-5-1 486 16</inkml:trace>
  <inkml:trace contextRef="#ctx0" brushRef="#br0" timeOffset="11115.77">24357 5389 1029 0,'-52'10'145'16,"12"-2"42"-16,-12 1 22 0,14-4 24 0,1-1 31 16,4 1 51-16,6-3 45 0,8 1 34 15,5 1 9-15,0-4 10 0,5 1-4 0,1-1-2 0,3 0-3 16,5 0-1-16,-6 2 7 0,6-2-9 0,0 0-8 16,0 0-15-16,0 0-14 0,28-2-26 0,-9 1-30 15,3 0-284-15,9-3-24 0,2 2 0 0,4 1 0 16,15-1 0-16,2 3 0 0,-2-6 0 0,2 3 0 15,2 2 0-15,-2-2 0 0,1 1 0 0,-1-1 0 16,-1-2 0-16,1 0 0 0,-16 3 0 0,2-2 0 16,-3 2 0-16,-4 0 0 0,-1-4 0 15,-9 2 0-15,-1 1 0 0,-4 2 0 0,-4-1 0 0,-4 1 0 16,-2-2 0-16,-1 0 0 0,-2 2 0 0,-5 0 0 16,9-2 0-16,-9 2 0 0,6 0 0 0,-6 0 0 15,2-3 0-15,-2 3 0 0,0 0 0 0,0 0 0 16,-9-7-656-16,7 5-601 0,2 2-1360 0,0 0 603 15</inkml:trace>
  <inkml:trace contextRef="#ctx0" brushRef="#br0" timeOffset="11265.8">25346 5427 4146 0,'4'0'514'0,"-4"0"-175"16,0 0 12-16,0 0 19 0,0 0 5 0,1-7 1 15,-1 7-36-15,0 0-41 0,0 0-53 0,0-4-32 16,0 4-24-16,0 0-37 0,0 0-51 0,0 0-67 0,0 0-92 15,0 0-130-15,0 0-166 0,7 8-199 16,-5-3-599-16,-2 0-1246 0,0-5 552 0</inkml:trace>
  <inkml:trace contextRef="#ctx0" brushRef="#br0" timeOffset="24900.07">16244 5290 472 0,'0'0'522'0,"0"0"15"0,-14-8 5 0,14 8-2 15,0 0-11-15,-4-3-28 0,4 3-16 0,0 0-16 16,0 0-21-16,0-5-31 0,0 5-31 0,0 0-25 16,0 0-31-16,0 0-10 0,0 0-11 0,5 12-11 15,-1-5-13-15,4 3-17 0,-2 3-96 0,3 2-172 16,3 2 0-16,-1-1 0 0,1 6 0 0,3-1 0 16,-3-4 0-16,4 4 0 0,5-3 0 0,-4-5 0 15,0-4 0-15,2-1 0 0,3-1 0 0,-3-4 0 16,4 0 0-16,-1-5 0 0,-3-3 0 0,7-2 0 15,-6 0 0-15,-3-3 0 0,7-5 0 0,-1 0 0 16,-4-5 0-16,3 2 0 0,-7 4 0 0,3-6 0 16,3-2 0-16,-1-2 0 0,-10 7 0 0,3 2 0 15,-2 2 0-15,-1 5 0 0,-3 0 0 0,0 1 0 0,-1 3 0 16,-1 3 0-16,0 0 0 0,-5 1 0 16,12 3 0-16,-5 2 0 0,0 5 0 0,0 0 0 0,1 0 0 15,1 2 0-15,0-4 0 0,-3 2 0 16,3-3 0-16,4 3 0 0,1 0 0 0,-1-4 0 0,1 3 0 15,1-8 0-15,-3 3 0 0,1-3 0 0,2 0 0 16,0-2 0-16,3-1 0 0,1-4 0 0,-6 3 0 16,4-4 0-16,-1 1 0 0,2-1 0 0,-1-4 0 15,-2 0 0-15,-2 1 0 0,3-1 0 0,-1 1 0 16,0-1 0-16,-5 4 0 0,2 3 0 0,-1 1 0 16,-1 0 0-16,3 2 0 0,1-1 0 15,-3 3 0-15,1 1 0 0,1 1 0 0,1 3 0 0,-1-1 0 16,1-2 0-16,0 3 0 0,-2 0 0 0,3 1 0 15,-5-2 0-15,7 3 0 0,-6-5 0 0,3-1 0 16,0 4 0-16,2-1 0 0,2-5 0 0,-1 4 0 16,0-5 0-16,7-2 0 0,-3 3 0 0,-1-6 0 15,6-2 0-15,-1-5 0 0,1 6 0 0,1-3 0 16,-3-1 0-16,3 4 0 0,-8 1 0 0,-2-3 0 16,-3 6 0-16,-3-2 0 0,3 2 0 0,-5 1 0 15,0-3 0-15,-2 4 0 0,0-1 0 0,-2 1 0 0,0-1 0 16,-5 2 0-16,0 0 0 0,7 3 0 15,-7-3 0-15,1 3 0 0,-1-3 0 0,0 0 0 16,-8 5-222-16,8-5-1107 0,-7 7-1438 0,7-7 636 0</inkml:trace>
  <inkml:trace contextRef="#ctx0" brushRef="#br0" timeOffset="25048.96">18062 5327 6261 0,'-4'5'409'0,"-5"-1"-182"0,0 1 49 0,-4 0 28 15,4 0-37-15,3-3-63 0,-1 2-49 16,0-2-67-16,0 1-88 0,6-1 0 0,1-2 0 0,0 0-206 16,9 7-182-16,-3-7-188 0,3-1-595 0,-9 1-1267 15,17-4 561-15</inkml:trace>
  <inkml:trace contextRef="#ctx0" brushRef="#br0" timeOffset="31782.16">17567 3237 3623 0,'-9'-1'228'0,"4"-3"-91"0,-2 2-17 0,2 1 61 16,5 1 46-16,-7-3 15 0,4 1-1 0,3 2-17 15,0 0-14-15,-5-1 5 0,5 1-2 0,0 0-1 16,0 0-6-16,-5-3-19 0,5 3-12 0,0 0-8 15,0 0 5-15,0 8 11 0,0-4-3 0,1 5 4 16,3 0-5-16,1 3-4 0,4 1-7 0,1 1-26 16,3 2-142-16,10 0 0 0,-3 1 0 0,6-3 0 15,5 0 0-15,4-2 0 0,5-3 0 16,15 0 0-16,-2-6 0 0,3 1 0 0,4-3 0 0,-1-2 0 16,3-6 0-16,2 3 0 0,-4-4 0 0,0-2 0 15,0-5 0-15,-1 2 0 0,-4-3 0 0,3 2 0 16,-8 3 0-16,-1-3 0 0,-13 7 0 0,-4 3 0 15,-1-1 0-15,-3 1 0 0,-7 4 0 0,-2 1 0 16,-2 0 0-16,0 3 0 0,0 3 0 0,0 1 0 16,-1 5 0-16,0-2 0 0,-3 1 0 0,4 4 0 15,-2-1 0-15,3 5 0 0,1-2 0 0,2-1 0 16,0-1 0-16,-3-5 0 0,7 1 0 0,1-1 0 16,6-4 0-16,-2-1 0 0,3-2 0 0,-1-3 0 15,6-1 0-15,-6-2 0 0,4-3 0 0,15-6 0 16,-14 3 0-16,14-7 0 0,-5 1 0 0,4-1 0 15,-13 2 0-15,-1 3 0 0,0 0 0 0,-2 1 0 16,-4 3 0-16,0-1 0 0,-10 3 0 0,1 1 0 16,-2 2 0-16,-1 1 0 0,-4 0 0 0,-1 1 0 15,0 1 0-15,0 3 0 0,-2 0 0 0,3 2 0 16,2 1 0-16,0-1 0 0,-6 1 0 0,7-1 0 16,-3 3 0-16,4-4 0 0,-4 4 0 0,3-2 0 15,-1-1 0-15,3 1 0 0,1 0 0 0,0-1 0 16,8-3 0-16,0 0 0 0,2-1 0 0,0-1 0 15,-2-1 0-15,4-1 0 0,2-3 0 0,-2 0 0 16,7-1 0-16,-3 0 0 0,0 0 0 0,2 1 0 16,-3-1 0-16,-1 4 0 0,-3 1 0 0,-3 1 0 15,-6 1 0-15,-2-2 0 0,1 4 0 0,0 1 0 16,-1-1 0-16,0 1 0 0,0 1 0 0,-2-2 0 16,0 1 0-16,-1-2 0 0,2 2 0 0,1-2 0 15,1-1 0-15,2-1 0 0,-2 0 0 0,9-3 0 16,-1 1 0-16,-3-1 0 0,-3 1 0 0,-4-2 0 15,4-1 0-15,-5 1 0 0,-4 1 0 0,0 0 0 16,-4-1 0-16,-2 0 0 0,-2-2 0 0,-6 4 0 16,2-5 0-16,-2 5-1366 0,-17-5-1478 0,2-2 654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38:54.009"/>
    </inkml:context>
    <inkml:brush xml:id="br0">
      <inkml:brushProperty name="width" value="0.05292" units="cm"/>
      <inkml:brushProperty name="height" value="0.05292" units="cm"/>
      <inkml:brushProperty name="color" value="#7030A0"/>
    </inkml:brush>
  </inkml:definitions>
  <inkml:trace contextRef="#ctx0" brushRef="#br0">6889 3207 340 0,'-4'-1'432'0,"-1"-4"26"16,4 2 4-16,-3 0-8 0,4 3-15 0,-5-2-22 0,5 2-33 15,0 0-40-15,-4-2-36 0,4 2-27 16,0 0-1-16,0 0-9 0,4 10-12 0,0-4-10 16,1 4-21-16,3 1-23 0,3 3-4 0,-2-1-19 15,13 5-5-15,-4-6-8 0,1 3 3 0,9-2-20 16,1-3-3-16,1-2-4 0,0-6-12 0,5 0-8 16,-3 1-7-16,5-4 1 0,1-5-17 0,-2 0-3 15,14-6-7-15,-18 1-10 0,0-1-5 0,1-1-5 16,-1-1-58-16,-3 3-14 0,0-2 0 0,-3 0 0 15,0 0 0-15,-3 1 0 0,-4 5 0 0,-4 0 0 16,-3 2 0-16,2 3 0 0,-1 0 0 0,-1 4 0 16,1 1 0-16,4 3 0 0,-2 4 0 0,1 2 0 0,4 3 0 15,3 3 0-15,0 1 0 0,0 0 0 16,0 1 0-16,3-2 0 0,1-1 0 0,1-3 0 16,2 1 0-16,1-4 0 0,1-6 0 0,-1 2 0 15,1-5 0-15,-2-1 0 0,1-4 0 0,3-2 0 0,1-2 0 16,-3-3 0-16,-1 0 0 0,-1-3 0 15,-6 0 0-15,5-1 0 0,-3 0 0 0,1-1 0 16,-5-2 0-16,2-2 0 0,-3 8 0 0,-3 0 0 16,-2 1 0-16,-2 2 0 0,0 3 0 0,-5-1 0 15,3 3 0-15,-2 1 0 0,0 4 0 0,2 0 0 16,-1 4 0-16,6-1 0 0,-3 1 0 0,0 2 0 0,5 1 0 16,-2 1 0-16,1 1 0 0,-1-3 0 0,3 2 0 15,1-3 0-15,1-2 0 0,6-1 0 16,-6-2 0-16,6 1 0 0,-1-5 0 0,1 0 0 15,0-4 0-15,-2-3 0 0,-7 4 0 0,7-5 0 16,-5 3 0-16,-3-3 0 0,5-5 0 0,0 0 0 16,0 1 0-16,-5 2 0 0,0 0 0 0,-4 1 0 15,4 3 0-15,-4-2 0 0,-4 4 0 0,0 4 0 16,1-2 0-16,0 1 0 0,-2 4 0 0,0 2 0 16,1 1 0-16,3 3 0 0,-4-1 0 0,1 2 0 0,3 3 0 15,-2-4 0-15,5 3 0 0,-1 0 0 16,-2-1 0-16,-3-3 0 0,3-1 0 0,0 2 0 0,1-4 0 15,-2 0 0-15,8-2 0 0,-2-1 0 0,2 0 0 16,-2-3 0-16,1-1 0 0,0-3 0 16,2 1 0-16,3-4 0 0,-2 3 0 0,-3-1 0 0,5-6 0 15,-1 0 0-15,4 1 0 0,-9 4 0 16,0-1 0-16,-3 2 0 0,-3 1 0 0,0 0 0 16,-4 2 0-16,0 1 0 0,-2 3 0 0,1 2 0 0,-1 2 0 15,0 0 0-15,-1 1 0 0,2 2 0 16,-1 1 0-16,1 2 0 0,0 1 0 0,1-1 0 0,0 1 0 15,-1-2 0-15,2 1 0 0,0-1 0 0,0 1 0 16,1-5 0-16,3 2 0 0,-6-1 0 16,5-1 0-16,-3-2 0 0,3-2 0 0,-1-1 0 0,2 0 0 15,1-2 0-15,-5 2 0 0,4-4 0 16,-1 0 0-16,1 0 0 0,-2-2 0 0,5-1 0 0,-4 1 0 16,-1 0 0-16,1 1 0 0,-2-1 0 15,3 3 0-15,-3-1 0 0,1 0 0 0,1 1 0 16,-2 2 0-16,3 2 0 0,-3-1 0 0,3 1 0 15,0 2 0-15,-3 0 0 0,5 3 0 0,-1-3 0 16,3 3 0-16,-2-1 0 0,1-3 0 0,2 5 0 0,-2-3 0 16,2 1 0-16,1-2 0 0,0 0 0 0,-6-2 0 15,-1 0 0-15,-1 0 0 0,1-1 0 16,-3 0 0-16,-1 1 0 0,1-2 0 0,-2 2 0 16,-2-3 0-16,1 0-82 0,-3 0-450 0,-1-1-145 15,0 1-473-15,-2 3-1247 0,0 0 552 0</inkml:trace>
  <inkml:trace contextRef="#ctx0" brushRef="#br0" timeOffset="1733.18">12689 3250 287 0,'-8'-2'432'0,"3"-1"15"16,-3 2-3-16,8 1-10 0,-9 0-16 0,9 0-20 15,-7 0-20-15,7 0-4 0,-7-2-19 0,7 2-7 16,0 0-9-16,0 0 8 0,0 0 15 0,0 0-2 15,0 0-9-15,0 0-18 0,18 3-15 0,-6 0-12 16,2-3-17-16,6 2-22 0,8 0-21 0,3-1-24 16,2-2-86-16,3 3-136 0,5-1 0 0,13 1 0 15,4 3 0-15,0-4 0 0,-6-1 0 0,2 7 0 16,2-5 0-16,-5 0 0 0,-12 1 0 0,14-5 0 16,-13 4 0-16,-3-2 0 0,1 0 0 0,-2 1 0 15,1-1 0-15,-4-1 0 0,-2 3 0 0,-3-2 0 16,-10-1 0-16,3 2 0 0,-10-1 0 0,0 0 0 15,-1 0 0-15,-4 0 0 0,0 0 0 0,-6 0 0 16,12-1 0-16,-8 2 0 0,-4-1 0 0,0 0 0 16,7 0 0-16,-7 0 0 0,0 0 0 0,0 0 0 0,4 1 0 15,-4-1 0-15,0 0-155 0,-17 2-359 16,4 0-37-16,-6-1-53 0,-3 1-458 0,-8 1-1149 0,0-1 508 16</inkml:trace>
  <inkml:trace contextRef="#ctx0" brushRef="#br0" timeOffset="2070.42">12710 3456 252 0,'-21'2'377'15,"8"0"19"-15,0 0 16 0,6 0 17 0,-4-2 7 16,5 1 0-16,0 1-5 0,6-2-10 0,-12 0-18 16,11 2 3-16,1-2-2 0,0 0-11 0,0 0-12 0,19 2-20 15,-6-2-20-15,0 0-18 0,6 2-12 16,-1-2-16-16,11 1-31 0,4-1-22 0,3 2-25 15,1-2-21-15,14 1-132 0,4 2-64 0,-1-1 0 16,1 0 0-16,1-2 0 0,-1 0 0 0,-1 1 0 16,1-1 0-16,1 0 0 0,-4 0 0 0,3 0 0 0,-15-1 0 15,-1 1 0-15,-3-1 0 0,-4 0 0 16,-9 0 0-16,-5-2 0 0,4 3 0 0,-9 0 0 16,-2-1 0-16,1 1 0 0,-6-1 0 0,0 1 0 0,-6 0 0 15,11 1 0-15,-8-2 0 0,-3 1 0 0,7-1 0 16,-7 1 0-16,0 0 0 0,0 0 0 0,10 1 0 15,-10-1 0-15,2 1 0 0,-2-1 0 0,4 3 0 16,-4-3-364-16,7 2-386 0,-2-2-430 16,-5 0-1278-16,8 0 565 0</inkml:trace>
  <inkml:trace contextRef="#ctx0" brushRef="#br0" timeOffset="2234.21">13927 3513 4236 0,'-2'3'446'0,"2"-3"-173"0,-8 1 0 16,3 0 23-16,5-1-24 0,-9 1-21 0,9-1-42 0,-4 1-46 16,-1 3-33-16,5-4-20 0,0 0-50 0,0 0-72 15,0 0-92-15,0 0-115 0,0 0-138 16,4 5-176-16,-4-5-383 0,0 0-992 0,0 0 439 0</inkml:trace>
  <inkml:trace contextRef="#ctx0" brushRef="#br0" timeOffset="8482.87">8677 4750 273 0,'12'-25'436'0,"-6"2"0"0,2 5-9 0,-3 0-11 0,0 3-17 15,0 2-21-15,-1 3-22 0,1-2-17 0,0 2-23 16,-1 1-13-16,-2 2-23 0,1 2-2 15,0 2-15-15,-2-1-16 0,0-1-11 0,0 0-8 0,-2 2-16 16,1 3-9-16,0 0-14 0,0 0-10 0,-6 14-13 16,-2-4-8-16,-9 10-12 0,-3 4 1 0,1 3-28 15,-12 12-4-15,-1 0-7 0,0 3-13 0,-2-2-7 16,-3 7-2-16,1-4-16 0,4 1-8 0,-4-6-1 16,4 1-6-16,5-13-10 0,6-1 4 15,4-1-14-15,1-2-16 0,4-5 9 0,2-3 3 0,2-1-13 16,3-3 0-16,-1-1 9 0,3-1-5 0,3-4-9 15,0 0-1-15,0-2-8 0,0-2-4 0,0 0 0 16,0 0 0-16,14-7 0 0,-1-4 0 0,-8 1 0 16,5-5 0-16,-2-1 0 0,1-3 0 0,0-5 0 15,0-2 0-15,0-1 0 0,0-2 0 0,-4 3 0 16,-3 0 0-16,3 1 0 0,-3 8 0 0,-1 2 0 16,0 2 0-16,-1 5 0 0,0 1 0 0,0 2 0 15,5 0 0-15,-5 2 0 0,0 3 0 0,0 0 0 16,0 0 0-16,0 0 0 0,0 21 0 0,-2-9 0 15,-1 0 0-15,3 5 0 0,-1 1 0 0,1-1 0 16,0 1 0-16,4-1 0 0,-2-1 0 0,2 0 0 16,0-1 0-16,-3-1 0 0,4-4 0 0,-1 3 0 15,1-5 0-15,2-1 0 0,-1-2 0 0,4 2 0 16,3-4 0-16,0-3 0 0,1 0 0 0,4-8 0 16,-5 4 0-16,5-3 0 0,-2-1 0 0,-1 0 0 15,-4 1 0-15,4-2 0 0,-3 2 0 0,0 2 0 16,-3-1 0-16,2 2 0 0,-1-2 0 0,-7 3 0 15,5-1 0-15,-4 3 0 0,1-1 0 0,-5 2 0 16,9 0 0-16,-9 0 0 0,9 0 0 0,-9 0 0 16,5 2-41-16,-5-2-82 0,4 4-50 0,0-2-59 0,-4-2-75 15,1 2-93-15,-1-2-91 0,-1 8-128 0,1-8-349 16,0 0-1048-16,0 0 464 0</inkml:trace>
  <inkml:trace contextRef="#ctx0" brushRef="#br0" timeOffset="10117.23">9238 4355 225 0,'4'-5'418'0,"1"-6"-7"0,2 3-11 0,4-8-21 16,-2 3-17-16,0-1-1 0,5-2-31 0,-1 3-21 15,-2-1-18-15,2 0-20 0,-4 1-21 0,2-2-12 16,-4 6-14-16,-1-2-9 0,-2 0-3 0,-1 3-3 16,-1 1-24-16,-2-1-16 0,-2 4-20 0,-3-1-14 15,-2 2-10-15,-4 4-7 0,-2-1-6 0,0 2 1 16,-6 3-24-16,1 2 8 0,0 3-1 0,0-2-4 16,4 5-10-16,-2 2 0 0,2-1-6 0,3 1-11 15,1 1-2-15,2 1-2 0,2 0-3 16,6-1-7-16,0 2 6 0,3 3-12 0,2-2-5 0,9 1-1 15,-3 4-10-15,0-7-9 0,1 6 5 0,2 1 5 16,-3-7-13-16,1 6 3 0,-4-5-4 0,-3-1 1 16,-1-1-2-16,1 1-1 0,-4-1 6 0,-1-4-4 15,-6 0-13-15,1-2 14 0,-3 1-3 0,-5-1 5 16,-1 1-2-16,-2-5 5 0,3-2-8 0,-4 0 1 16,2-4 19-16,2-2 8 0,0-2-6 0,3-2-1 15,0-1 2-15,0-6 4 0,6 1-15 0,3-6 0 16,2 0-1-16,4-6-17 0,6 0 4 0,4 1 6 15,2 0-12-15,4 4-1 0,-1-1-1 0,2 8 11 16,-4 1-13-16,1 2-3 0,3 2 9 0,-4 3-6 16,1 2 0-16,0 2-7 0,-5 2 9 0,5 4-14 15,-3 1 13-15,-2 3 8 0,-2 1-25 0,-2-2 14 16,-2 1 4-16,0 6-6 0,0-1-1 0,-2-1 6 16,2 1 3-16,-2 1 0 0,-2-4-10 0,-1-3 1 15,-1-1 1-15,2 0-3 0,-3-1 7 0,3-1 1 16,-3 0-6-16,2-1-2 0,-3-3-2 0,5 2 1 15,-4 0-8-15,-1-4 10 0,9 0 7 0,-1-4-9 0,-3 2-1 16,5-8 2-16,3-1-5 0,1-1 3 16,-2 0 2-16,0-1 0 0,4 1-1 0,-7-1-2 15,3 0 5-15,-4 4 3 0,0-1-2 0,0 5 4 16,-3-3 8-16,2 2-3 0,-3 3-14 0,1 0 2 16,-5 3 11-16,0 0-4 0,9 5 12 0,-5 0-2 15,2 1-4-15,-2 0 0 0,0 3 1 0,1 0 1 16,-1 2-20-16,1-3 22 0,4 3 1 0,-3 0-6 15,2-4-2-15,1 0-2 0,1-2 5 0,-1-1-8 16,1-2 7-16,2-1 9 0,-1-1-24 0,2-1 10 0,-1-2 10 16,-2-2 0-16,1 0 5 0,1-2-10 15,-2-2 1-15,4 0 4 0,-4-3-1 0,-2 0-4 16,0 1-7-16,-1-5 2 0,1 2 1 0,-1-3-6 16,-4 1-9-16,5 0 16 0,-7 1 6 0,3 3 2 15,-3 2 5-15,2 2-17 0,-2 2 0 0,2 2 0 16,-3-3 0-16,1 5 0 0,-1 2 0 0,0 0 0 15,0 0 0-15,0 0 0 0,0 0 0 0,0 0 0 16,-14 5 0-16,11 0 0 0,3-5 0 0,-2 7 0 16,4-5 0-16,-2 4 0 0,3-3 0 0,-2 2 0 0,4-1 0 15,3 1 0-15,4 0 0 0,2 1 0 0,5 2 0 16,-4 1 0-16,5-3 0 0,-4 1 0 0,2 0 0 16,-4 1 0-16,-3-2 0 0,3 2 0 15,-5 0 0-15,0 2 0 0,0-2 0 0,-1 2 0 0,-5-3 0 16,3 1 0-16,-6-2 0 0,0 3 0 0,-3-1 0 15,-2 1 0-15,0-3 0 0,-4-1 0 0,-1 2 0 16,0-4 0-16,-2 1 0 0,-2-2 0 16,3 2 0-16,-1-4 0 0,2 0 0 0,0-3 0 15,2 1 0-15,2 0 0 0,4-3-3 0,1-3-163 0,4-1-99 16,5-7-132-16,-1 1-158 0,2-1-580 0,6 1-1228 16,6-3 543-16</inkml:trace>
  <inkml:trace contextRef="#ctx0" brushRef="#br0" timeOffset="10917.23">10236 4128 2 0,'2'-12'485'0,"-2"1"14"0,1 1 8 0,-1 3 7 15,0 1 3-15,0 0-7 0,2 1-11 0,-4 2-22 16,2 3-38-16,2-5-31 0,-2 5-39 0,0 0 13 16,0 0 3-16,0 19-15 0,-2-1-21 0,1 6-21 15,-1 4-27-15,0 3-13 0,1 3-22 0,1 12-24 16,1 1-188-16,1 3-54 0,3 1 0 0,3-1 0 16,0 6 0-16,2-7 0 0,-2 5 0 0,3-3 0 15,1 1 0-15,3-1 0 0,-1-5 0 0,-3 0 0 16,-3-12 0-16,0-3 0 0,2-3 0 0,-5 0 0 15,0-1 0-15,-1-12 0 0,-1 1 0 0,-3-7 0 16,0 3 0-16,0-4 0 0,-3-3 0 0,-2-3 0 16,-4-2 0-16,0-5-71 0,0-2-305 0,-2-4-21 15,-1-5-4-15,1 1 6 0,-3-13 18 0,1-2 14 16,-2-15 17-16,2 1 21 0,2-5 36 0,4 2 42 16,-2 2 47-16,5 10 57 0,2 2 47 0,2 3 51 15,0-3 48-15,2 4 63 0,1 0 31 0,2 3 32 16,-1 9 29-16,1 1 24 0,-2-4 13 0,4 4 4 15,1-1 3-15,-1 2-4 0,7-1 0 0,0 4-15 16,-2 4-20-16,3-1-12 0,3 0-15 0,0 2-16 16,0 2-12-16,2 3-7 0,0 3-11 0,-4 0-13 15,-3 4-7-15,6 1-5 0,-5 2-9 0,-2 1-5 16,-1 3-10-16,-2 0-33 0,1 2 0 0,-9-2-7 16,-1 3-8-16,-3 5-4 0,-4-1 2 0,1-2 1 15,-2 0 1-15,-6 6-2 0,1-8 1 0,1-1 1 16,-2-3 1-16,1 1 6 0,0-3 11 0,4-2 6 15,-4-1 10-15,3 0 8 0,5-4-9 0,-3 3 12 0,3-5-1 16,1 0-8-16,4 0 2 0,0 0-8 16,0 0-2-16,8-13-1 0,1 6-3 0,10-3 0 15,-1 0 4-15,9 0-7 0,6-3-8 0,-6-4 6 16,6 1-7-16,-1 2-1 0,3 2 6 0,-3-1-1 16,2-2-4-16,-1 0-1 0,-3 3-3 0,-5-1 8 15,2 2-3-15,-9 3 2 0,1 0 4 0,-2-1-3 16,-4 0 3-16,-6 0 9 0,2 2 14 0,-5 0 1 15,1 0 19-15,-1 1-10 0,-3 0 2 0,-3 1-1 16,-3 2-10-16,-1 0 5 0,-1 2-2 0,-6 1-4 16,3 4 1-16,-3-1-2 0,-4 2-3 0,2 8 8 15,1-3-24-15,1 2-15 0,1 1 0 0,1 0 0 16,3-3 0-16,0 6 0 0,3-4 0 0,3 3 0 16,5 1 0-16,3-1 0 0,6-2 0 0,-1-3 0 0,7 0 0 15,0-6 0-15,10 3 0 0,-1-7 0 16,1 2 0-16,-9-3-12 0,0-4-242 0,-1-4-97 15,-6 4-115-15,-2-4-122 0,0-2-499 0,-5 2-1177 0,-3-4 520 16</inkml:trace>
  <inkml:trace contextRef="#ctx0" brushRef="#br0" timeOffset="12283.17">10111 4014 61 0,'-4'-6'373'0,"-1"0"-2"0,1 0-6 15,0 0-11-15,-3 1-15 0,-1-1-11 16,2 2-6-16,2 1-12 0,1 2-21 0,3 1-22 15,-10-1-12-15,1 2-4 0,3 3 0 0,-5 2-6 16,0 3-3-16,0 1 2 0,0 5-7 0,0 1-14 0,3 1-19 16,-1-2-14-16,2 2-7 0,0-2-19 0,2 2-17 15,1 0-5-15,4-4-26 0,0-1 0 0,3-1-14 16,2 1-13-16,3-4-3 0,2 1-6 16,5-2-25-16,-2-5-33 0,0 0-46 0,4 4-52 0,-2-6-63 15,2-3-67-15,0-3-104 0,-2 2-88 0,2-7-97 16,-7 4-402-16,3-6-970 0,-4 4 430 15</inkml:trace>
  <inkml:trace contextRef="#ctx0" brushRef="#br0" timeOffset="12618.4">10202 4096 103 0,'0'0'349'0,"0"0"-11"16,0 0 8-16,0 0 6 0,-5 6-13 0,5-6-25 16,0 0-23-16,0 0-14 0,0 0 6 0,6 3-10 15,-2-2-13-15,-4-1-32 0,9 0-15 0,-1-1-23 16,-2-2-14-16,5-3-17 0,0 3-24 0,-1-1-5 15,0-1-16-15,0-3-15 0,-1 2-6 0,0-1-8 16,0-3-10-16,-2 5-10 0,-1-5-4 0,-1 2-6 16,-4-4-4-16,1 2-5 0,-4 4-3 0,1-1-11 15,-4 1-1-15,1-2-6 0,-4 5 0 0,1 0 1 16,-3 1 5-16,-2 2 2 0,-1 0 5 0,4 2 0 16,-4 3 2-16,1-3 11 0,0 3 8 0,2 3 11 15,-1 1 9-15,3 1 3 0,0 4 4 0,-2-2 0 16,1 1 4-16,5 1-1 0,-1 0 4 0,5-2 3 15,0 4 0-15,0-1-2 0,1-2-11 0,3-3 4 16,4 1-8-16,-3-3-12 0,9 6-5 0,-2-9-2 16,4 4-10-16,1-4-29 0,4-3-29 0,6-1-42 15,3-2-51-15,-1 0-62 0,-1-4-84 0,0 0-91 16,-7 2-101-16,-2-3-134 0,-2-4-348 0,-1 2-997 16,-4-3 441-16</inkml:trace>
  <inkml:trace contextRef="#ctx0" brushRef="#br0" timeOffset="13687.39">10919 4050 69 0,'-3'-8'368'0,"3"1"-4"0,0 2 6 0,3-4 21 16,-3 2-16-16,-3 0 4 0,2-3-17 16,2 3 3-16,-2-3-4 0,0 5-1 0,-2 0-5 0,2-1-5 15,0 2-2-15,-1 0-12 0,2 4-29 0,-1-4-17 16,1 4-32-16,0 0-8 0,0 0 2 0,-9 8 1 15,3 3-9-15,-4 3 2 0,0 3-19 0,0 12-10 16,0-2-8-16,1 3-15 0,4 2-103 0,-3 1-91 16,2 1 0-16,2 2 0 0,0-5 0 0,3 4 0 15,1 0 0-15,1-2 0 0,3-1 0 0,5 0 0 16,-1-5 0-16,1 0 0 0,0-2 0 0,2-7 0 16,1-2 0-16,3-2 0 0,-5-6 0 0,4-2 0 15,4-1 0-15,-8-2 0 0,8-3 0 0,1-2 0 16,-1-6 0-16,0-3 0 0,-4-1 0 0,3-4 0 15,-4 1 0-15,2-7 0 0,-2-1 0 0,-3 0 0 16,0-2 0-16,-6 6 0 0,0 1 0 0,-2-1 0 16,1 4 0-16,-3 5 0 0,1-1 0 0,-1 4 0 15,2 2 0-15,-4 1 0 0,4 1 0 0,-2 3 0 16,0 0 0-16,0 0 0 0,-4 16 0 0,2-4 0 16,1-1 0-16,1 0 0 0,1 6 0 0,2-1 0 15,1-4 0-15,2 3 0 0,3 0 0 0,3-3 0 0,-2-4 0 16,5 3 0-16,3-6 0 0,-3-2 0 15,5-2 0-15,-1-3 0 0,0-4 0 0,0 0 0 16,-5-5-43-16,-1-3-534 0,4-5-104 0,-7 3-468 0,-1-3-1244 16,-3-6 551-16</inkml:trace>
  <inkml:trace contextRef="#ctx0" brushRef="#br0" timeOffset="13816.59">11376 4114 4400 0,'-5'-8'525'0,"-1"0"-169"0,-3-1 22 0,1 4 19 15,2 1-15-15,-1 0-46 0,2 1-45 16,0 1-50-16,1-1-49 0,4 3-24 0,-6-2-15 0,6 2-16 15,0 0-34-15,0 0-46 0,0 0-81 0,0 0-103 16,0 0-118-16,0 0-126 0,0 0-141 0,0 0-628 16,0 0-1234-16,-12 0 545 0</inkml:trace>
  <inkml:trace contextRef="#ctx0" brushRef="#br0" timeOffset="13966.33">10796 4159 4904 0,'-22'6'441'0,"5"-3"-236"0,4 0 2 15,-1 1 50-15,6-2-17 0,3 1-1 0,4-2-25 16,1-1-48-16,0 0-24 0,28 2-8 0,-2-2-47 0,14-2-60 16,11-2-83-16,-1-5-92 0,5 4-108 0,-4-1-116 15,-11 1-122-15,11-4-496 0,1 0-1072 0,-13-1 475 16</inkml:trace>
  <inkml:trace contextRef="#ctx0" brushRef="#br0" timeOffset="14734.16">11513 3990 177 0,'6'-9'428'0,"-3"-1"25"0,1 3 40 15,-3 3 42-15,-1-4 16 0,1 1 10 0,-1 3 2 16,0-1-21-16,0 5-28 0,3-5-41 16,-2 2-40-16,-1 3-15 0,0 0-10 0,4 10-22 0,-4-2-32 15,0 5-37-15,1 2-31 0,-1 2-30 0,3 8-213 16,-4 4-43-16,1-3 0 0,0 6 0 0,2-3 0 16,-1 2 0-16,-2-4 0 0,4 0 0 0,-1-1 0 15,1-2 0-15,-1-5 0 0,0-3 0 16,0-4 0-16,0 0 0 0,0-3 0 0,1 2 0 0,0-6 0 15,1-3 0-15,0 1 0 0,1-4 0 0,-5 1 0 16,9-5 0-16,-4 1 0 0,3-6 0 0,-3 5 0 16,1-5 0-16,2 3 0 0,0-4 0 0,-1 1 0 15,1 2 0-15,1 1 0 0,2-1 0 0,1 0 0 16,-3 2 0-16,4 0 0 0,0 4 0 0,2-1 0 16,2 4 0-16,0 1 0 0,-5 3 0 0,1-1 0 15,3 6 0-15,-2 0 0 0,-3-2 0 0,0 4 0 16,-6-1 0-16,1-2 0 0,-3 4 0 0,2-4 0 15,-7 3 0-15,-1 1 0 0,0-3 0 0,-7 0 0 16,3-2 0-16,-4 0 0 0,1-1 0 0,-1-1 0 16,-2-1 0-16,0-2 0 0,4-2 0 0,-1-3 0 15,2-1 0-15,2-1 0 0,5-2 0 0,-3-2 0 16,9-4 0-16,4-4 0 0,10-5 0 0,3-5 0 16,2-2 0-16,10-12 0 0,6 1 0 0,-1-3-59 15,-1 1-102-15,-1 0 14 0,-1 4 15 0,-6-2 11 16,-7 17 14-16,-5-2 29 0,3 2 35 0,-7 1 38 15,-5 7 38-15,-4 3 36 0,-4 1 32 0,-1 2 11 16,-1 6 7-16,-4 0 4 0,-4 3 2 0,-3 5 3 16,-3 2-85-16,-2 6-43 0,-2 10 0 0,1-1 0 15,3 6 0-15,2 1 0 0,3 4 0 0,2-2 0 16,6 2 0-16,2-3 0 0,4 3 0 0,7-7 0 16,3 1 0-16,5-2 0 0,1-6 0 0,5 1 0 15,3-4 0-15,3-4 0 0,2-4 0 0,-1-2 0 16,1-8 0-16,-1-3 0 0,-4-2 0 0,2 1 0 15,-6-7 0-15,-6 1 0 0,8-3 0 0,-5-3 0 16,-3-2 0-16,-3-2 0 0,-6 6 0 0,0-6 0 16,-4 6 0-16,3-1 0 0,-5 2 0 0,-1 2 0 15,-2 3 0-15,-2 1 0 0,-1 3 0 0,-1 3 0 16,-4 2 0-16,8 0 0 0,-17 7 0 0,6 2 0 16,-4 2 0-16,4 5 0 0,2 0 0 0,-1 1 0 15,3-2 0-15,3 2 0 0,3-2 0 0,5 2 0 16,4-2 0-16,4-2 0 0,10 0 0 0,6-2 0 0,4-9 0 15,0 3 0-15,0-6 0 0,1-1 0 0,2-5 0 16,-4 1 0-16,-2-3 0 0,-5-3 0 16,-5 2 0-16,-5 0 0 0,0 1 0 0,-5 0 0 0,-1 2 0 15,-2-1 0-15,-2 2 0 0,-4 1 0 16,0 5 0-16,-10-3 0 0,10 3-565 0,-18 6-706 16,4-1-1378-16,0 4 610 0</inkml:trace>
  <inkml:trace contextRef="#ctx0" brushRef="#br0" timeOffset="16053.14">10410 8335 450 0,'-10'-22'564'0,"1"7"-6"0,1-1 1 0,3 5-18 16,0 2-26-16,1 2-22 0,-1 1-51 0,1 1-33 0,3 3-49 15,1 2-19-15,0 0-18 0,-8 14-13 0,7-2-16 16,-3 13-15-16,4 7-16 0,-2 15-12 15,0 7-12-15,4 1-14 0,-2 3-14 0,2 24-13 0,-2-22-17 16,0-1-21-16,0 1-135 0,1 23-25 0,2-26 0 16,1 3 0-16,-4 0 0 0,0 0 0 0,-3-1 0 15,3-2 0-15,-1-1 0 0,-2-5 0 16,6 0 0-16,-3-6 0 0,-3-10 0 0,3-2 0 0,-1-2 0 16,1-5 0-16,0-5 0 0,0-5 0 0,-2-6 0 15,2 1 0-15,-2-4 0 0,1-3-236 0,1-1-57 16,0-3-40-16,0 0-28 0,-8-11-10 0,3 4-16 15,0-5-17-15,0 0-33 0,-1-7-22 0,-1-5-31 16,-5 0-247-16,1 0-799 0,4 6 354 0</inkml:trace>
  <inkml:trace contextRef="#ctx0" brushRef="#br0" timeOffset="16333.98">10230 9413 974 0,'-6'-8'33'0,"-2"2"66"0,-1 0 43 0,3 1 16 16,-2 2 17-16,-1 0 23 0,-1 0 16 0,2 2 37 16,3 0 8-16,-2 0 14 0,7 1-8 0,-11 1 2 15,11-1-9-15,-8 4-4 0,7-1 0 0,1 2-11 16,0 2-7-16,1 2-11 0,2 1-11 0,0 3-10 15,0 2-17-15,2 0-7 0,3 5-19 0,-4-4-15 16,-3 1-12-16,3 1-17 0,1-1-10 0,-1-1-13 16,5 1-5-16,-4-5-11 0,-1 0-6 0,1-1-9 15,0-3-5-15,-1-2-9 0,5 0-2 0,-4-4-4 16,1 1-6-16,1-5-3 0,4 1-3 0,-1-2-1 0,2-6-1 16,6-1-2-16,0-10-4 0,0 0-7 0,-2-2-4 15,1-2 3-15,-1 3 0 0,1-2 1 16,-3 2-6-16,-1-3-3 0,2 3-1 0,-6 5 1 15,2 1-16-15,-5 5-18 0,4-4-36 0,-4 4-57 16,-2 1-57-16,0 1-80 0,-1 3-70 0,-1 0-81 16,3 1-98-16,-5 1-368 0,0 3-946 0,0 0 418 15</inkml:trace>
  <inkml:trace contextRef="#ctx0" brushRef="#br0" timeOffset="16449.55">10612 9432 157 0,'-4'3'518'0,"4"-3"-14"0,0 0 5 15,0 0-10-15,-10 0-43 0,10 0-44 0,0 0-51 16,-9-4-97-16,9 4-126 0,-3-6-158 0,3 6-210 0,3-10-365 16,2 3-644-16,-1-2 284 0</inkml:trace>
  <inkml:trace contextRef="#ctx0" brushRef="#br0" timeOffset="18449.56">10842 7659 263 0,'4'-3'384'16,"0"1"-14"-16,-3-1-8 0,2 1-20 0,-3 2-26 15,0 0-28-15,0 0-13 0,0 0-8 0,5-3-20 16,-5 3-15-16,0 0-14 0,0 0-4 0,0 0-5 16,0 0-13-16,0 0-4 0,0 0-5 0,0 0-9 15,0 0-13-15,-17-1 13 0,12-4-16 0,-3 1-6 16,1-1-12-16,-1-4-10 0,-5-4-9 0,0 0-11 0,1-2-4 16,-1 1 0-16,1-1-26 0,-3-9-4 0,0 3 1 15,6 4-5-15,0 0-3 0,0-1 1 16,2 0-5-16,2 2 2 0,-1-2-3 0,2 2-2 0,2 3-6 15,2 0-6-15,2 4-5 0,-2 0-9 0,4 2-10 16,-2 2 3-16,4 1-11 0,-3 0 2 16,1 3 1-16,-4 1-8 0,16 2-1 0,-7 5 10 0,-2 0-13 15,2 4 4-15,5 3-4 0,-1 9-4 0,1-1-2 16,-5 3 3-16,1 1-5 0,0 3 3 0,-2 5 0 16,1 14-2-16,-6-14 2 0,-2 2-5 0,-1 10 7 15,0-11 5-15,-4-3-6 0,3 1-4 0,-7 2-1 16,3-1-3-16,-9-4 3 0,2-1 4 0,0-3 0 15,-5-1-1-15,2-1-9 0,-3-5 8 0,-1 1-6 16,5-8 2-16,-2 0 5 0,6-5-2 0,0-1 1 16,-3-4-3-16,4 1-6 0,0-2 3 0,4-3 8 0,-1-1-6 15,2-3 2-15,1-3-4 0,3-3-7 16,7-4 6-16,0-1 7 0,6-8-7 0,0 0-3 16,6-3 5-16,1 6-6 0,-2-3 1 0,5 2 4 15,0 4 3-15,-6 5-2 0,-2 1-7 0,2 3 3 16,-2 2-2-16,-2 6 10 0,1-5-8 0,-1 5 10 0,-4 1 2 15,5 0-2-15,-4 3 17 0,-1 4-5 0,1-1 0 16,-2 4-8-16,-2 1 3 0,3-1 3 16,-1 7-2-16,0-1 2 0,-4-5-4 0,1 4-3 0,2-3 2 15,0-2-8-15,-2 2 3 0,1-2 7 0,-1-1-9 16,2-4-3-16,-1 0-1 0,-3-1-4 16,3 0 2-16,0-3 1 0,-6 0 9 0,17-7-13 0,-8 0 2 15,0 0-1-15,1 0 2 0,3-5 8 0,-4-2-10 16,4 0-6-16,-4-1 9 0,2 1 1 0,-5 4-7 15,2-1 10-15,0 3 4 0,-2 1-12 0,-1 1-1 16,-1 1 2-16,0 3 4 0,0 1 3 0,-4 1 1 16,0 0 1-16,10 4 1 0,-7 1 4 0,-2 1-11 15,1 1 2-15,1 0 8 0,-1 3-11 0,2-2-1 16,0 1-1-16,-1 0-2 0,1-4 2 0,0 3-10 16,-2-3-9-16,3 1 3 0,0-2 3 0,0 0-8 15,3-2 7-15,-3-2-3 0,4 0-7 0,-9 0-8 16,15-3-5-16,-3 0-13 0,2-4-9 0,-1 3-11 15,2-7-14-15,2 3-7 0,-1-3-3 0,-2 2-5 16,3-4 4-16,-3 2 6 0,1-5 9 0,-2 0 10 16,4-5 2-16,-6 5 18 0,3-6 2 0,-2-4 3 15,-2 3 20-15,-6-3 18 0,2 2 12 0,-2-1 18 16,-3 4 18-16,2 3 14 0,-3-1 11 0,-4 0 20 16,3 2 10-16,-3 5 11 0,1 3 6 0,1-1 32 15,2 5-17-15,-3 0 0 0,3 5-14 0,0 0 21 16,0 0-5-16,-9 20-5 0,4-2-1 0,1 5-3 15,0 12-3-15,3 12-32 0,1-11-83 0,0 14 0 16,0 1 0-16,1-2 0 0,2 0 0 0,-3 0 0 16,5-4 0-16,-2-9 0 0,-2 0 0 0,-1-2 0 15,0 1 0-15,1-3 0 0,-1-2 0 0,3-2 0 0,-7-1 0 16,0-11 0-16,3-3 0 0,-3-2 0 0,-5-2 0 16,5-3 0-16,-2-3 0 0,-2-5 0 0,-1-1-91 15,-1-3-193-15,-3-5-9 0,6-5-24 16,-3-2-2-16,-1-8-3 0,2-4 10 0,0 0 5 0,7-5 17 15,2-1 16-15,0 0 28 0,1 3 29 0,3-1 21 16,1 7 28-16,4-1 39 0,1 6 28 0,2 5 29 16,-1 2 38-16,1 1 27 0,2 3 35 0,1 0 14 15,-1 1 21-15,4 2 15 0,1 2 18 0,-1-2 9 16,3 2 4-16,-1 3 15 0,0 1 3 0,6-1 4 16,-4 1 1-16,-1 1 3 0,0 1-2 0,-1-3 0 15,2 0 3-15,-4 0-10 0,-4 0-5 0,4-3-7 16,-4 3-2-16,-2-1 0 0,0-2 0 0,-3 1-11 15,0-4 1-15,0 3-11 0,-3-4-10 0,0 2-5 16,-3-3-4-16,0 3-6 0,0 0-13 0,-3-2 6 16,0 3-7-16,-3 1-11 0,2-1 0 0,-3 4 1 15,-3-1-22-15,1 2 6 0,-5 2-6 0,-1 4 3 16,-3 5 3-16,-1 1 2 0,2 3 1 0,3 1-3 16,-2 2-1-16,2 1 6 0,-1 7-6 0,7-7 1 15,1 2 3-15,4-1-8 0,0-2-5 0,5 0 6 16,4 2-1-16,0-3-6 0,9-2-3 0,-1-1-27 15,2-7-21-15,2 0-34 0,-1-5-51 0,7-2-46 16,-6-1-60-16,-2-3-63 0,2-5-60 0,-3 1-67 16,-3-1-81-16,2-1-437 0,2-6-1013 0,0-3 449 0</inkml:trace>
  <inkml:trace contextRef="#ctx0" brushRef="#br0" timeOffset="19466.41">12157 7580 337 0,'0'0'411'0,"0"0"35"0,0-7 24 0,0 7-3 15,-4-5-15-15,4 5-19 0,-6-3-23 0,6 3-23 16,0 0-23-16,-9 8-11 0,5-3-16 0,-1 2-23 16,0 5-8-16,-3 0-32 0,3 4-23 0,0 0-27 15,0 0-21-15,1 2-19 0,0 0-17 0,2 1-27 16,2-3-37-16,2-2-35 0,2-3-40 0,2 3-29 16,2-5-29-16,5-3-40 0,0-3-35 0,3 1-24 15,1-7-21-15,3 1 1 0,-3-4 2 0,2-2 1 16,0-2 14-16,-3-1 11 0,-2-2 7 0,-1-1 26 15,3-6 18-15,-7 0 22 0,4-1 24 0,-2-4 27 16,-7 6 13-16,5-6 22 0,-5 0 23 0,0 0 16 16,-3 1 18-16,-1 6 19 0,0 3 13 0,0 3 25 15,0 3 16-15,0 0 12 0,0 3-18 0,0 2-10 16,0 1-12-16,0 3 9 0,0 0-3 0,-5 11-10 0,1 0-7 16,0-1-3-16,2 8-10 0,-1 3-9 0,-1 6-11 15,4 1-9-15,0 1-78 0,-1-4-9 16,2 0 0-16,-1-5 0 0,0 0 0 0,3-2 0 15,-3-2 0-15,-3-5 0 0,6 0 0 0,-6 0 0 16,6-5 0-16,-3-1 0 0,0-2 0 0,0 1 0 0,0-4 0 16,0 0 0-16,0 0 0 0,0 0 0 15,0 0 0-15,-3-13 0 0,6 7 0 0,-3 0 0 0,1-1 0 16,3 0 0-16,1-1 0 0,0 0 0 0,2-1 0 16,-1 6 0-16,3-6 0 0,0 5 0 15,0-1 0-15,4 0 0 0,-2 3 0 0,2-1 0 16,1 2 0-16,0 1 0 0,-1-1 0 0,5-2 0 0,-2 3 0 15,-2-1 0-15,7 1 0 0,-6-1 0 0,6-4 0 16,-2 3 0-16,-6 2 0 0,6-2 0 0,-5-2 0 16,-5 0 0-16,1-2 0 0,-1 0 0 0,0-1 0 15,0 0 0-15,-3 0 0 0,-1-2 0 0,0 4 0 16,-1-2 0-16,-3 0 0 0,1 1 0 0,-4-1 0 16,1 1 0-16,-3 4 0 0,-3-2 0 0,0 1 0 15,0 3 0-15,-5 3 0 0,3 2 0 0,-2-2 0 16,-2 2 0-16,3 6 0 0,-1 2 0 0,1-1 0 15,5-1 0-15,0 1 0 0,5-1 0 0,3 1 0 16,2 0 0-16,4-1 0 0,3-3 0 0,8 2 0 16,-1-5 0-16,8-1-196 0,2-1-65 0,0-3-36 0,2-3-22 15,0 1-25-15,-1-2-14 0,0-2 1 16,-2-2 18-16,0 1 24 0,-4-7 31 0,-1 1 32 16,-5 4 45-16,-5-2 50 0,4 0 60 0,-6 0 52 15,-1 3 49-15,-2-1 48 0,-4-1 51 0,0 1 42 16,-2 2 36-16,0 1 26 0,-2-3 15 0,-2 5 11 15,-2 0 6-15,1-2-2 0,-3 4-2 0,0 0 0 16,-3 2-4-16,0 0 0 0,0 3-7 0,-5 4-12 0,4-1-4 16,-4 3-18-16,2 1-21 0,2 1-11 0,0 2-46 15,1 1-112-15,3-2 0 0,0-2 0 0,3 1 0 16,1-1 0-16,1-1 0 0,1 1 0 0,0 0 0 16,5-6 0-16,0-1 0 0,3-1 0 0,-2-1 0 15,5-1 0-15,0-3 0 0,-2-1 0 0,5-4 0 16,-2-4 0-16,3-4 0 0,-5 0 0 0,6-7 0 15,0-1 0-15,-2-5 0 0,2-2 0 0,-4-2 0 16,2-11 0-16,1-3 0 0,-2-1 0 0,-1 0 0 16,-6 2 0-16,1 12 0 0,-3 4 0 0,-2-2 0 15,-4 8 0-15,0 9 0 0,0 1 0 0,-2 6 0 16,0 3 0-16,-1 4 0 0,5 1 0 0,-15 10 0 16,5 3 0-16,-3 10 0 0,4 3 0 0,-1 4 0 15,3 3 0-15,1-1 0 0,4 3 0 0,5 1 0 16,2 11 0-16,3-2 0 0,2-10 0 0,1-3 0 15,2 2 0-15,5-1 0 0,-1-4 0 0,-1-1 0 16,5-3 0-16,-6-4 0 0,7-2 0 0,-8-9 0 16,0 1 0-16,-1-4 0 0,-3-3 0 0,-4 1-181 0,1-4-536 15,-3 0-499-15,-4-1-1317 0,0 0 583 0</inkml:trace>
  <inkml:trace contextRef="#ctx0" brushRef="#br0" timeOffset="21783.83">16189 4867 2 0,'-14'-49'397'0,"5"2"0"16,-1 14-4-16,1 1 8 0,1 6 5 0,3 6 10 16,1 2-4-16,1 7-12 0,0 3-10 0,-1-2-11 15,2 0-19-15,-1 4-7 0,2 1-17 0,1 1-32 0,-3 0-19 16,2 0-20-16,1 4-22 0,0 0-22 15,-6-1-7-15,6 1 6 0,-3 9-3 0,3 1-6 16,-1 6-9-16,-2 3-5 0,2 11-15 0,-2 4-6 16,5 2-7-16,4 19-126 0,0 2-43 0,3-3 0 0,4 0 0 15,0 0 0-15,5 0 0 0,-3-3 0 16,2 2 0-16,2-2 0 0,-4-1 0 0,1-5 0 16,-5-10 0-16,1-3 0 0,-2-3 0 0,-1-2 0 0,-3-1 0 15,-2-8 0-15,-1-3 0 0,-1-1 0 0,0-1 0 16,-4-3 0-16,-3-3 0 0,2-1-89 0,-3-2-217 15,-4-3-17-15,-3-1-38 0,3-3-18 16,-11-3 1-16,7 1-2 0,-5-4 9 0,1-2 21 16,-4-1 28-16,5 2 29 0,3-4 31 0,1 4 46 15,1-1 45-15,3 1 57 0,1 4 57 0,1 3 55 0,3-4 62 16,2 3 47-16,-2 0 38 0,0 1 29 0,-1 0 18 16,5 3 15-16,-1-4 12 0,1 4 0 15,0 0 2-15,0 0-2 0,0 0-4 0,0 0 18 0,0 0-12 16,0 0-9-16,0 0-13 0,0 0-10 0,15 11-14 15,-10-6-8-15,3 1-12 0,2 0-20 0,0 1-6 16,2-1-18-16,0 0-8 0,5-1-7 0,2 3-9 16,-2-4-11-16,2-2-8 0,1 0-28 0,0 0-40 15,-1-2 0-15,-5-2 0 0,-1 2 0 0,0-4 0 16,-2 3 0-16,-2-4 0 0,-1-2 0 0,-1 1 0 16,0-4 0-16,-1 1 0 0,-2-9 0 0,-2 2-141 15,0-3-138-15,2-6-70 0,-3-1-55 0,-1 7-52 16,-1-1-68-16,2 2-483 0,1-3-1090 0,2-7 482 15</inkml:trace>
  <inkml:trace contextRef="#ctx0" brushRef="#br0" timeOffset="24283.66">16382 4140 51 0,'2'-3'641'0,"-2"-2"-4"0,0 5-23 16,0 0-35-16,-2-4-40 0,2 4-24 0,0 0-37 16,0 0-22-16,2 20-29 0,-2-4-38 0,-2 2-37 15,4 1-33-15,-1 6-38 0,1 1-24 0,2-1-23 16,-2 1-24-16,3-2-21 0,0 1-20 0,-2-7-21 16,1-1-5-16,1 0-25 0,-1-6-16 0,0-2-12 15,-3 1-9-15,2-5-2 0,-2-4-9 0,-1-1-47 16,0 0-23-16,5-12 0 0,-5 0 0 0,0-5 0 15,0-2 0-15,0-8 0 0,-5 0 0 0,5-3 0 16,-1-2 0-16,1-1 0 0,1-2 0 0,3-14 0 16,-3 14 0-16,3-11 0 0,-3 13 0 0,3 0 0 15,1 7 0-15,-1 6 0 0,0 2 0 0,1 2 0 16,4 5 0-16,0 3 0 0,0-1 0 0,9 2 0 16,-1 5 0-16,3 1 0 0,0 2 0 0,1 4 0 15,1 0 0-15,-2 3 0 0,4 4 0 0,-6 0 0 16,0 0 0-16,-4 0 0 0,0 1 0 0,-5-3 0 15,-5 2 0-15,-1 0 0 0,-6-1 0 0,0 0 0 16,-4 2 0-16,-6-2 0 0,0-1 0 0,-14 2 0 16,13-3 0-16,-7-2 0 0,2-1 0 0,0 0 0 15,0 0 0-15,5-2 0 0,2-1 0 0,1 1 0 16,2-1 0-16,1 1 0 0,4 2 0 0,0 0 0 16,2 4-12-16,2 0 6 0,3 1 2 0,5 4-8 15,1-1 4-15,1 3 1 0,1-2 5 0,2 2 7 0,1-2-3 16,1-1-6-16,5 2 6 0,-4-2 1 15,1-2-7-15,1-2 8 0,-3-1-1 0,6-2 2 16,-5-2-2-16,3-3 6 0,1-1 1 0,-1-2-5 16,-1-5 3-16,1 2-8 0,-4-6 0 0,4 0 0 15,-2-2 0-15,7-5 0 0,-10 5 0 0,-1-5 0 0,-1 0 0 16,0-6 0-16,-4-2 0 0,-2 5 0 16,-3 2 0-16,2 0 0 0,-6 3 0 0,-3 4 0 15,0 1 0-15,-1 3 0 0,1 4 0 0,-6 2 0 16,-3 2 0-16,4 5 0 0,0 2 0 0,-5 6 0 0,5 2 0 15,0 0 0-15,3 4 0 0,3-2 0 0,2 7 0 16,5-7 0-16,3 0 0 0,5-1 0 0,6-4 0 16,-1 0 0-16,8-3 0 0,-4-2 0 15,7-4 0-15,-3-3 0 0,3-2 0 0,1-2 0 16,-8-2 0-16,2 0 0 0,-5-3 0 0,8-4 0 0,-9 1 0 16,-1-1 0-16,6-6 0 0,-9 2 0 0,6-4 0 15,-5 0 0-15,-3 4 0 0,-1 0 0 16,-1 2 0-16,0 3 0 0,-4 2 0 0,1 2 0 15,-3 3 0-15,1-1 0 0,0 0 0 0,-3 3 0 0,-1 2 0 16,9 0 0-16,-9 0 0 0,8 3 0 0,-4-1 0 16,-2 2 0-16,2 0 0 0,0-1 0 0,2 1 0 15,-3-1 0-15,1 0 0 0,-2 1 0 0,1-2-20 16,-2 2-70-16,-1-4 8 0,0 3 1 16,0-3 10-16,0 4 7 0,0-4 3 0,-4 4 2 0,-1-3 5 15,5-1 6-15,-14 0 3 0,4 1 8 0,-2 0 5 16,1 1 1-16,-2 1 0 0,-1 0 0 0,-3 4 9 15,0 1-2-15,2 0 10 0,4 3 2 16,-1 2-8-16,2-1 15 0,0 3 4 0,5-1-1 0,2 1 4 16,2-3 2-16,5 4 1 0,1 0 3 0,9-3 3 15,2-2-1-15,8 2 2 0,5-4-4 0,3-2-2 16,1-5-1-16,3-2 0 0,-1-1-8 0,-1-1 8 16,-1-5 1-16,-1-1 3 0,-4-1-5 15,-6-1 5-15,-1-1 13 0,-6 1 17 0,2-2 9 0,-5-2 6 16,-2-1 8-16,-1 0 15 0,-2 2 1 0,-1-2-7 15,-1 5 4-15,-3-2 6 0,0 3-7 0,-3 2-6 16,-2 2-8-16,-2 3-38 0,3 1-22 0,2 1 0 16,-12 1 0-16,4 0 0 0,2 5 0 0,-3 1 0 15,3 2 0-15,-2 2 0 0,3-1 0 0,0 1 0 16,4 1 0-16,1-1 0 0,1 2 0 0,3-4 0 16,1 1 0-16,3 0 0 0,1-3 0 0,3 0 0 15,0 0 0-15,-1-4 0 0,1 0 0 0,1 0 0 16,-1-3 0-16,-1 0 0 0,0-3 0 0,-1 1 0 15,-2-1 0-15,-3-1 0 0,4-1 0 0,-4-1 0 16,-4 0 0-16,-1-4 0 0,-5 1 0 0,2-2 0 16,0-1-17-16,-6-1 2 0,1-1-19 0,4 1 22 15,-4 5-1-15,4-2 8 0,1 2-4 0,-3-1 11 16,3 5 5-16,2-1 12 0,-1-1 3 0,1 1-8 16,2 2 1-16,2-1 3 0,2 1-12 0,2 0-4 15,5 0-2-15,1 1 0 0,0 1 0 0,2 0 0 16,2 0 0-16,2 2 0 0,0 1 0 0,-1 0 0 15,-1 1 0-15,-2 2 0 0,-2-2 0 0,-2 3 0 0,0 2 0 16,0 1 0-16,-2 0 0 0,-4 0 0 0,0 3 0 16,2-1 0-16,0 2 0 0,-3 2 0 15,4-2 0-15,-7 0 0 0,3-2 0 0,1-1 0 16,-4 1 0-16,3-1 0 0,0 1 0 0,-3-5 0 16,3 0 0-16,0 0 0 0,0-3 0 0,1 1 0 15,1 1 0-15,2-4 0 0,0-1 0 0,2-1 0 16,0-2 0-16,3-3 0 0,-2 4 0 0,2-8 0 15,-3 2 0-15,3 0 0 0,-3-4 0 0,4-1 0 16,-5-1 0-16,2 0 0 0,1-3 0 0,-4 0 0 0,1 2 0 16,-3 0 0-16,3 2 0 0,-4 2 0 15,2 1 0-15,-6 3 0 0,4 1 0 0,-1 2 0 16,-1 0 0-16,-2 1 0 0,5 2 0 0,-6 1 0 16,8 6 0-16,-4-4 0 0,2 2 0 0,3 2 0 15,-1 2 0-15,1-1 0 0,0 0 0 0,2 2 0 0,5-4 0 16,-4 3 0-16,1-3 0 0,4-2 0 15,1 1-9-15,-4-1 10 0,1-3 4 0,-1-3-2 16,-4 1-3-16,3 0 0 0,0-1 0 0,-3-5 0 16,-1 2 0-16,2 0 0 0,0-2 0 0,-4 2 0 0,2-4 0 15,-2 1 0-15,-3-4 0 0,1 4 0 16,-3-1 0-16,0 1 0 0,-1-2 0 0,0 5 0 16,-2-1 0-16,-2 1 0 0,2 2 0 0,-2 2 0 15,3 2 0-15,0 0 0 0,-16 5 0 0,7 3 0 16,0 0 0-16,-1 6 0 0,-2 0 0 0,6 1 0 15,-2 3 0-15,0-1 0 0,5 0 0 0,3 0 0 0,-3 0 0 16,6-5 0-16,0-1 0 0,5 1 0 16,0-3 0-16,1 0 0 0,3-3 0 0,1-2 0 15,1 0 0-15,3-3 0 0,1-1 0 0,0-1 0 0,2-4 0 16,-7 2 0-16,4-3 0 0,-1-2 0 0,-2 2 0 16,2-3 0-16,-1-2 0 0,-3-2 0 15,1 0 0-15,0 0 0 0,-1-2 0 0,-1 0 0 0,0 3 0 16,-5 1 0-16,3 3 0 0,-4 0 0 15,1 1 0-15,-2 2 0 0,0 2 0 0,-1 0 0 16,0 1 0-16,-3 2 0 0,0 0 0 0,0 0 0 0,9 11 0 16,-9-6 0-16,2 2 0 0,0 4 0 0,2-1 0 15,1 1 0-15,-1-1 0 0,2-1 0 0,-2 2 0 16,3-3 0-16,0 2 0 0,6-3 0 0,-4 0 0 16,1-2 0-16,0-1 0 0,1-1 0 0,0 0 0 15,1-2 0-15,-1-2 0 0,-2-1 0 0,4 0 0 16,-4-1 0-16,0-1 0 0,1-2 0 0,-2-1 0 15,-1-1 0-15,1 0 0 0,1-3 0 16,-3 3 0-16,3-8 0 0,-1 2 0 0,-2 3 0 0,-5-1 0 16,2 3 0-16,2-1 0 0,-5 0 0 0,2 3 0 15,-2 2 0-15,0 1 0 0,-2-2 0 0,-2 4 0 16,4 2 0-16,0 0 0 0,-11 8 0 0,7-3 0 16,0 1 0-16,-1 2 0 0,5 1 0 0,-4 1 0 15,6 0 0-15,3 3 0 0,1-2 0 0,5 1 0 16,5 1 0-16,0-5 0 0,14 4 0 0,-2-4 0 15,4-1-81-15,1-3-126 0,4-1-52 0,-3-3-34 16,1-4-37-16,0-1-20 0,-1-2-20 0,2 0-1 16,-1-4 12-16,-1 2 30 0,-1-5 19 0,-6 0 33 15,0-1 35-15,-6-2 58 0,-8 3 58 0,-1 1 52 16,-2 0 56-16,-2-1 53 0,-4 1 35 0,-2 2 29 16,0 2 57-16,-6-2 25 0,-3 3 33 0,1-2 17 15,-2 4 12-15,-1 3 0 0,0-1 4 0,-3 3-2 16,-6 3-14-16,0 3-7 0,-1 2-5 0,2 3-21 15,-6 7-12-15,6-4-20 0,2 1-13 0,4 2-14 16,-1-1-14-16,1 2-8 0,4-1-15 0,2 0-7 16,1-6-9-16,4 1-7 0,0-2-5 0,5 1-52 15,-2-4-22-15,5-1 0 0,-1 0 0 0,2-4 0 16,5-2 0-16,2-3 0 0,1 1 0 0,1-4 0 16,-1-6 0-16,6-2 0 0,-1-3 0 0,-2-3 0 15,-1-3 0-15,-3 1 0 0,0-9 0 0,2 1 0 16,1-11 0-16,-1-3 0 0,-5-4 0 0,1-1 0 15,-8 2 0-15,2 2 0 0,-7 10 0 0,-1 4 0 16,0 3 0-16,-1 10 0 0,-3 2 0 0,0 4 0 16,-1 1 0-16,-1 4 0 0,1 5 0 0,-3-1 0 15,8 4 0-15,-13 14 0 0,5-4 0 0,2 15 0 0,1 0 0 16,1 3 0-16,4 6 0 0,2 13 0 0,3-2 0 16,1-10 0-16,12 12 0 0,-13-15 0 15,8 1 0-15,-3-1 0 0,4 0 0 0,0-1 0 16,3-5-299-16,1-2-84 0,-1-5-87 0,-4-5-90 0,3-4-521 15,4-2-1169-15,1-1 518 0</inkml:trace>
  <inkml:trace contextRef="#ctx0" brushRef="#br0" timeOffset="24434.29">20200 4099 377 0,'6'0'500'0,"-6"0"-23"0,8-1-15 15,-8 1-15-15,0 0-31 0,0 0-41 16,0 0-39-16,7 0-48 0,-7 0-91 0,0 0-124 15,4 4-178-15,-3-2-195 0,-1-2-291 0,0 0-639 16,0 0 282-16</inkml:trace>
  <inkml:trace contextRef="#ctx0" brushRef="#br0" timeOffset="28066.4">6887 4321 221 0,'2'-4'316'15,"-2"4"-12"-15,1-3-11 0,-1 3-17 0,3-4-19 16,-3 4-12-16,0-3-11 0,0 3-11 0,1-4-11 15,-1 4-14-15,4-3-4 0,-4 3-16 0,1-3-3 0,-1 3 1 16,4-2 3-16,-4 2-8 0,7-3-12 0,-6 1 9 16,-1 2-6-16,0 0-7 0,9-2 0 0,-9 2-2 15,4-3-1-15,-4 3-4 0,2-3-1 16,-2 3-4-16,3-3-4 0,-3 3-10 0,0 0 13 16,4-4-3-16,-4 4-7 0,0 0-2 0,4-1 3 15,-4 1-3-15,0 0-5 0,0 0-5 0,0 0-3 16,0 0-12-16,0 0-6 0,0 0-3 0,0 0-10 15,0 0-13-15,0 0-5 0,0 0-8 0,-16 7-7 16,6-2-7-16,2 4 3 0,-1-4-6 0,-5 6 2 0,1-1-17 16,1 2 6-16,-1 1 2 0,0-2-10 0,-5 3-1 15,3-1-8-15,-2 0-14 0,3 1 18 0,2-2-2 16,0 1-1-16,-2-2-3 0,5-2 0 0,0-1-4 16,0 1-9-16,0 0-10 0,4 0-7 15,0 0-12-15,-2-3-13 0,6 1-22 0,-3-3-11 0,2-1-29 16,-2 1-21-16,4-4-22 0,-2 7-23 0,2-7-28 15,0 0-52-15,0 0-54 0,0 0-38 16,0 0-34-16,0 0-36 0,-13-11-36 0,10 7-362 16,-1-1-874-16,4-3 386 0</inkml:trace>
  <inkml:trace contextRef="#ctx0" brushRef="#br0" timeOffset="28399.47">6658 4325 168 0,'0'-4'314'0,"0"4"-1"0,0-5-3 0,0 5-4 0,0-5-3 16,0 5 13-16,1-4-33 0,-1 4-2 0,4-2-5 16,-4 2-3-16,0 0-8 0,1-5-2 0,-1 5-5 15,0 0-7-15,0 0-9 0,0 0-9 0,0-4-16 16,0 4-13-16,0 0-14 0,0 0-16 0,0 0-8 16,0 0 0-16,0 0 2 0,0 0-7 0,0 0-10 15,10 7-14-15,-6-4-10 0,1-1-2 0,2 1-9 16,-2 1-12-16,4 1-10 0,-3 1-7 0,5 2 0 15,2 3-15-15,2-3-1 0,-5 2-14 0,4 2-6 16,-2 0-1-16,0 1-5 0,1 0-11 16,0 1 1-16,-2-1-7 0,-2 0-4 0,1 1-11 0,-1 1 13 15,-1-3-6-15,-3-3 1 0,0 2-2 0,2-5-3 16,-1 2-31-16,-5 0-6 0,3-2-13 0,0-2-22 16,-4 0-30-16,4 0-39 0,-3-2-45 0,-1-2-70 15,3 4-96-15,-3-4-112 0,0 0-129 16,0 0-358-16,0 0-1010 0,0 0 446 0</inkml:trace>
  <inkml:trace contextRef="#ctx0" brushRef="#br0" timeOffset="28550.6">7063 4535 161 0,'0'0'505'16,"0"0"31"-16,0 0 20 0,0 0-22 0,0 0-19 0,0 0-45 15,0 0-46-15,0 0-48 0,0 0-51 0,0 0-76 16,0 0-102-16,0 0-111 0,0 0-154 15,0 0-172-15,0 0-448 0,0 0-799 0,0 0 353 0</inkml:trace>
  <inkml:trace contextRef="#ctx0" brushRef="#br0" timeOffset="30735.21">24063 7899 326 0,'0'-6'407'16,"-1"1"-6"-16,1-1-1 0,0 1 0 0,0 0-9 15,-3 1-7-15,6-2-7 0,-3 6-9 0,-3-5-16 16,3 2-16-16,0 3-23 0,0 0-24 0,0-7-23 16,0 7-17-16,0 0-15 0,0 0-6 0,0 0-20 0,-5 11-18 15,4-6-4-15,1 4-25 0,-3-3-11 0,3 4-21 16,0 0-7-16,3 1-15 0,-2 0-9 15,3 0-8-15,1 0-12 0,5-3-7 0,-2 2-7 0,6-1-3 16,-1-1-6-16,3-3-6 0,4 1-4 0,-1-4-8 16,0 2 6-16,1-2-11 0,1-1 7 15,-1-2-10-15,2-1 0 0,-2-2-6 0,0 2 0 16,0-4 13-16,2-1 5 0,-4 3 2 0,-1-2-3 16,0 1 7-16,-2-4-2 0,2 3-3 0,-5 0-2 15,-1 0-23-15,-2 1-17 0,0 3 0 0,-3 0 0 16,2 0 0-16,-3 2 0 0,-5 0 0 0,14 3 0 0,-9-1 0 15,4 4 0-15,-5-1 0 0,6 2 0 0,-1 1 0 16,0 1 0-16,0 0 0 0,4 2 0 0,-4-3 0 16,2 1 0-16,5 0 0 0,0-2 0 0,-2 0 0 15,4-1 0-15,0-5 0 0,-4 1 0 0,3 1 0 16,1-3 0-16,-4-3 0 0,0 2 0 0,0-1 0 16,-1-3 0-16,-1 2 0 0,3-7 0 0,-1 5 0 15,-3-1 0-15,2-1 0 0,-2 1 0 0,2-1 0 16,-3-2 0-16,3 2 0 0,1-3 0 0,-4 4 0 15,1 1 0-15,-1-3 0 0,-4 6 0 0,2-2 0 16,-3 2 0-16,5 1 0 0,-5 0 0 0,1 1 0 0,-1 2 0 16,0-1 0-16,0 3 0 0,1 1 0 15,1 1 0-15,-2-2 0 0,0 1 0 0,0 0 0 16,3 0 0-16,-2-2 0 0,2 3 0 0,-2-2 0 16,4 0 0-16,-1-1 0 0,4-2 0 0,-3 0 0 0,3-1 0 15,2-1 0-15,-2 0 0 0,0-1 0 0,1-2 0 16,3 0 0-16,-1-2 0 0,2 1 0 0,-5-2 0 15,0-1 0-15,3-1 0 0,-2 1 0 0,0 1 0 16,-3 1 0-16,1-1 0 0,1 1 0 0,-8 2 0 16,1-1 0-16,2 2 0 0,-4 1 0 0,0 0 0 15,-4 2 0-15,0 0 0 0,10 3 0 16,-7 0 0-16,-2 1 0 0,3 2 0 0,-3-1 0 0,4-1 0 16,-2 2 0-16,2-1 0 0,-1 0 0 0,2 2 0 15,1-3 0-15,3 1 0 0,1-2 0 0,3 0 0 16,-1-2 0-16,5-1 0 0,0-1 0 0,0-1 0 15,0 0 0-15,2-1 0 0,-1-1 0 0,-2 0 0 16,1-2 0-16,-3 2 0 0,4-3 0 0,-3-1 0 16,2 1 0-16,-3-2 0 0,3 1 0 0,-7 1 0 15,1 2 0-15,-1 0 0 0,-2 0 0 0,0 3 0 16,0 1 0-16,-2-1 0 0,0 2 0 0,2 0 0 16,-2 0 0-16,0 0 0 0,1 2 0 0,-2-1 0 15,-1 1 0-15,3 2 0 0,1-1 0 0,5 0 0 0,-4 1 0 16,4-3 0-16,-1 3 0 0,0-1 0 0,5-2 0 15,0-1 0-15,-2 2 0 0,3-1 0 0,-6-1 0 16,2-1 0-16,2-1 0 0,0 1 0 16,-4 0 0-16,-1-2 0 0,0 1 0 0,-1 0 0 0,0-1 0 15,-5 1 0-15,0-2 0 0,-2 1 0 0,-1-2 0 16,-3 2-302-16,-4-1-322 0,-2 0-588 16,-5 2-1311-16,-1-2 581 0</inkml:trace>
  <inkml:trace contextRef="#ctx0" brushRef="#br0" timeOffset="34017.07">26311 7242 226 0,'-5'-3'249'0,"1"1"-15"15,0-4-20-15,-1 1-14 0,-1 1-2 0,-1 2-17 16,4-3-9-16,-4 0-9 0,1 2-11 0,-4-2-4 16,2-1-7-16,0 1-9 0,-1 0 0 0,0 3-2 15,-1-7-7-15,2 5-7 0,-3-1-8 0,-2-1-10 16,-2 0-7-16,-2 0-13 0,1-2-3 0,0 2-11 16,-3 0-6-16,2-1-2 0,-2 4-8 0,5-1-8 15,-4-1 1-15,-2-2-5 0,-1 5-7 0,1-3-3 16,-3 2-1-16,2 0-3 0,-5 0-2 0,-1-2-4 15,5 1-4-15,3 1 5 0,-3 0-10 0,-1 3 8 16,-5 0-2-16,10 0-1 0,-5-1-1 0,2 0-5 16,-1 0 1-16,-5-1 2 0,5 4-7 0,2 0 4 15,-10-2-1-15,11 1-3 0,-8 0 5 0,8 2 7 16,-4 0-15-16,3 0 5 0,-1 0 0 0,2 1-1 16,-1 0 0-16,-1 0-5 0,3 1 2 0,0 1-3 15,4-1 5-15,-4 1 1 0,4 3-2 0,-2-1 0 16,2 0-1-16,1-1 2 0,0 3 2 0,2-4-2 15,0 3-5-15,2 1 1 0,-3 1-1 0,0 1 2 0,3 1 4 16,-5 3-12-16,5-3 14 0,4 0-9 16,-5 3 7-16,2 0-5 0,3-1 14 0,0 0-15 15,-3 2 3-15,3 1 0 0,0-2 0 0,3 0 1 16,-4 0-1-16,5 0-3 0,-3 0 3 0,3 0 2 0,1 0 2 16,-3 0-4-16,2-1 1 0,1 2 2 0,1 0-6 15,2 2 7-15,-2-7 6 0,1 6-9 16,0-2 4-16,-1 2 4 0,3 0-9 0,0-6 4 15,0 3 6-15,2 2-13 0,-4-3 9 0,1 4-7 0,4-4 6 16,-2 3-4-16,-1-5 10 0,2 2-7 0,-1-2 1 16,-1 0 4-16,1 0 0 0,-1-1 7 0,1 1-10 15,3 2 11-15,-2-2-11 0,2-1 19 0,-3-1-9 16,5-1-2-16,-1 1 7 0,4 1-7 0,1 0 2 16,-2 0-2-16,2-1-3 0,0 0-2 0,1-2 2 15,0 0-2-15,0-1-4 0,2 2 9 0,1-1-7 16,0-4-2-16,0 1-2 0,-5 1 2 0,5-2 1 15,1 0-1-15,-1 0 2 0,2 1 1 0,-3-2-6 16,3-1 4-16,-2 0-6 0,0-2 0 0,-3 1 5 16,7 1-1-16,-3 2-6 0,-1-3 1 0,1 2 6 15,3-3-4-15,-4 0 4 0,2 1-1 0,-3-1-5 16,2 0-2-16,0-1 6 0,-2-2 0 16,2 5-1-16,-5-4 7 0,3 1 8 0,-4 0 0 0,2-3 11 15,-2 3-4-15,1 0 5 0,-1-2-2 0,-1 1 1 16,2-1 0-16,-1-2-2 0,4 0-2 0,-1 1-6 15,2-2 4-15,-5 3 5 0,1 0-3 0,-2-1 11 16,0 2-6-16,5-5 3 0,0 1 3 0,-2 0 7 16,-2 1 1-16,0-1-4 0,-2 1 6 0,2-1-2 15,-2-1-1-15,3 1-3 0,-1-3 0 0,-3 1-3 16,4 1 3-16,-5-1-1 0,8-2-6 0,-7-3 2 16,-1 6 4-16,5-5-2 0,-1 0 3 0,-3 1-4 15,3-2 5-15,-1 1 0 0,-4 1 0 0,3 0 6 16,0-2 10-16,-4 3 1 0,3-3 5 0,-5 4 0 15,1-4 5-15,-1 2-2 0,4-2 5 0,-5 3 2 0,1 1 2 16,-1-4-6-16,1 2-2 0,-1-3 8 0,-3 1-11 16,6-2-7-16,-5 2-5 0,2-2-3 15,-3-2-3-15,3 0-6 0,0 1-2 0,-3 0-5 16,-1 6-4-16,0-7 3 0,3 5-3 0,-2 0-6 0,-1 0 0 16,0-1 1-16,3 2-4 0,-6-2-4 15,3 2 5-15,-1-1-5 0,-2 2 0 0,3 0 1 16,-3-4-1-16,1 3-3 0,2 2-1 0,-4-2 3 15,-1 2-5-15,0-1 0 0,0 1-1 0,1-1-2 0,-1 0-2 16,-1 0-1-16,-3 1 10 0,1 0-14 0,-2 0 2 16,0 0 1-16,0 2 1 0,-2 0 0 0,-3-1-7 15,3 3 6-15,0-4-4 0,1 5-5 0,-2 0-11 16,1 1-16-16,0-1-15 0,-1 1-20 0,2 1-30 16,-1 1-42-16,3 0-42 0,-1-3-55 0,4 4-65 15,-1 0-77-15,2-1-94 0,-4-2-399 0,4 0-946 16,3 0 418-16</inkml:trace>
  <inkml:trace contextRef="#ctx0" brushRef="#br0" timeOffset="34183.62">26229 7389 320 0,'0'0'288'0,"-4"1"-61"0,4-1-97 0,0 0-130 16,0 0-162-16,0 0-174 0,0 0 78 0</inkml:trace>
  <inkml:trace contextRef="#ctx0" brushRef="#br0" timeOffset="36117.19">19122 1085 109 0,'4'-4'403'0,"1"1"-14"0,-1-4-8 0,0 3-17 0,5-2-18 15,-5 3-19-15,1-3-14 0,-1 3-17 0,1-2-9 16,-1-1-18-16,1-1-10 0,-2 4-5 0,1-4-17 16,-1 1-11-16,-2 1-18 0,0 0-11 0,-1-4-17 15,2 3-24-15,-2 0-9 0,-2-1-16 0,0 0-15 16,-2 0-9-16,-1-1-15 0,-5 4-13 16,-1 0-8-16,0 1-8 0,-8 2-3 0,0 2-7 15,-2 3-9-15,1 1-2 0,-7 3-6 0,0 4-6 16,3-1-5-16,-1 2 2 0,3 4-9 0,4-3 1 0,2 0-3 15,1-1 2-15,2 1 1 0,4 1-8 16,-1-2-1-16,6-1-1 0,-1 5 0 0,5-6 0 16,0-1-4-16,0 5-1 0,4-4 4 0,0-1 0 15,2 2-3-15,-1-2 0 0,4 3 0 0,1-3 0 16,3 1-1-16,1 2 2 0,0-1-1 0,2-4 1 16,3 3-6-16,-1-4 1 0,2 3 2 0,4 0 1 15,-6-1-5-15,9 3 8 0,-4 3-5 0,-2-5-2 16,-3-2-4-16,1 2 6 0,-4 2-6 0,2-1-5 15,-3 0-1-15,0 1-2 0,-3 1 0 0,-4-1 2 16,0-2-3-16,-2 5 3 0,-1-4-5 0,-4-1 10 16,-2 0 1-16,-1 1 2 0,-1 0 1 0,-3 0-1 15,-2-1 2-15,-4 2 0 0,-4-2 0 0,2 0 9 16,-4-2 4-16,-2-2 10 0,2-1 6 16,0-1 0-16,-1-2 3 0,-1 0 2 0,-1 0 11 15,2-4 1-15,3-1-1 0,-2-1 4 0,1-1-3 0,0 1-3 16,4-2-4-16,-4-3 0 0,7-1-2 0,-1 2-1 15,1-4-6-15,2 3 0 0,-4-2-7 16,7 1 0-16,-2 2-5 0,3-1-3 0,0 5-1 16,1-4-6-16,0 5-13 0,-1-2-20 0,5 5-19 15,-4-7-38-15,4 7-53 0,0 0-63 0,-5-6-70 16,5 6-85-16,0 0-80 0,0 0-509 0,0 0-1019 16,0 0 452-16</inkml:trace>
  <inkml:trace contextRef="#ctx0" brushRef="#br0" timeOffset="37385.08">19362 596 222 0,'-26'-15'251'16,"9"6"-15"-16,2 1-14 0,-3 1-11 0,18 7-15 15,-32-12-11-15,15 11-12 0,17 1-1 0,-37-3-12 0,37 3-1 16,-39 3-13-16,11 1-6 0,-2 3-6 16,-2 7 1-16,0-3-8 0,-2 3-12 0,-1 2-15 15,-8 11 9-15,-2 1-8 0,1-1 0 0,15-4-2 16,-12 10-10-16,3-3-9 0,-2 3-3 0,-1 1 3 16,2 2-4-16,4-1 1 0,5 0 1 0,9-7-1 15,1 3-10-15,1-3 3 0,2 4-2 0,2 2-6 16,3 0-2-16,2-2-5 0,1-1-7 0,1 2 1 15,4 0-2-15,4 1-7 0,-1-1-1 0,5 4-4 16,0-2 0-16,2 0 1 0,2 1-4 0,7 7-7 16,-3-11-3-16,3 0-2 0,2 0-3 0,3-3 2 15,0 0-5-15,4-1-2 0,11 5 8 0,-8-8 1 16,3 1-8-16,-2-3-3 0,1-4 9 0,3 0 0 16,1-1 4-16,-1 0-3 0,5-3 1 15,-5-5-2-15,5 1 6 0,-2 1 5 0,-2-6-6 16,0 1 6-16,1-5 3 0,3-2 9 0,-3 0 3 0,-1 0 0 15,-1-4 3-15,1 0 8 0,-2-2 5 0,-2-2-3 16,1 0 9-16,-7-3 4 0,5-1 8 16,-2 0 1-16,0 0 0 0,1-1 4 0,0-2-7 15,-3-2 7-15,-2 1 0 0,1-5-5 0,0 3 2 16,-2-1 1-16,3 1-7 0,-2-5-3 0,-2 0 4 16,-1-2-3-16,0-1-9 0,-1-1 10 0,0 1-8 0,-4-4 5 15,3 1-1-15,-4-5-4 0,1 0-9 16,0-9 0-16,-2-2 7 0,-5 10 12 0,-3-1-27 15,2-12 9-15,-7 1-5 0,0-1-2 0,-6 3-6 16,1-2-11-16,-4 13 0 0,-3-12-8 0,0 14 0 16,-6-12-5-16,0 15-2 0,-2 1-13 0,-6 4-3 15,1-2-27-15,-5 4-31 0,0 3-26 0,-1 3-29 16,0 8-54-16,0 3-58 0,4 2-58 0,-4 4-77 16,32-1-76-16,-47 5-104 0,29 1-423 0,0 0-1038 15,18-6 460-15</inkml:trace>
  <inkml:trace contextRef="#ctx0" brushRef="#br0" timeOffset="38335.1">19558 1283 287 0,'1'-6'489'0,"1"1"-7"0,0-2 2 0,0 2-8 16,-1-1-12-16,0 1-21 0,0 1-13 0,-1 0-28 15,2 0-29-15,-2 4-36 0,0 0-38 0,0-6-37 16,0 6-27-16,0 0-24 0,0 0-18 0,-5 21-21 16,3-9-14-16,1 6-14 0,0 0-15 0,-2 0-15 15,2 7-2-15,0 0-17 0,2-1-16 0,1-3 3 16,2-4-19-16,0-2-2 0,2 3 0 0,-1-6-16 16,1-4 6-16,1 3-10 0,1-5 0 0,1 2-3 15,1-5 0-15,-2-2-3 0,2-2-4 16,0-1 1-16,1-2-6 0,1-3-3 0,-3-2 7 15,0 1-10-15,1-7-3 0,-1 0 1 0,0-1-2 16,0 0-9-16,3 0 3 0,-6 0 3 0,2 0-3 16,-1 6 8-16,-2-2-3 0,-2 4 10 0,1 0-7 0,-2 3-2 15,1 2-10-15,-3 1-6 0,0 2-5 0,0 0 1 16,0 0 4-16,10 9-3 0,-6 3 2 0,-1 0 2 16,0 0-2-16,3 4 1 0,-4 1-2 15,6-2 11-15,2 3-6 0,0-3 2 0,1-1 3 16,2-1-2-16,-2-8-5 0,7 6 7 0,-3-4-8 15,4-2 5-15,-1-3 1 0,4-2-6 0,-4-6 4 16,0 4 0-16,1-3 2 0,-3-1 3 0,1-1 2 16,-2-6-4-16,1 5-4 0,-5-5 10 0,3 1-4 15,-1-1 1-15,-4-5 1 0,2 2-6 0,-3-3 0 16,0 1 9-16,-2 0-15 0,2 1-1 0,-7 5 6 16,-1 1-7-16,0 1 12 0,0 0-11 0,0 3-1 15,-1 1 7-15,-2 2-16 0,-2 3-3 0,5 1 8 16,0 0-7-16,-13 2 8 0,8 2-2 0,0 2-2 15,1 0 2-15,-2 3 0 0,2-1 9 0,4 0-10 16,-2 2 5-16,0 1 4 0,4-2-11 0,0 1 5 16,3-1 1-16,4 0 3 0,0-1-7 0,3 2-1 15,4 0-9-15,0-2-3 0,3 0-12 0,5 5-4 16,-9-3-9-16,8 6-6 0,-5-3-8 0,-4-1-6 16,4 0-2-16,-11-4 0 0,4 3 9 0,-6-4 0 15,2 4 7-15,-4-5 3 0,1 0 10 0,-4 4 2 16,0-3 3-16,-5 0 7 0,3-2 3 0,-6-2 7 15,-1 3-1-15,-6 1 0 0,1-4-16 16,-3 2-27-16,0 0-41 0,1 0-54 0,2-4-68 0,1 1-60 16,0-2-75-16,5-2-99 0,-3-1-405 0,2 1-934 15,9 2 414-15</inkml:trace>
  <inkml:trace contextRef="#ctx0" brushRef="#br0" timeOffset="39033.83">20562 1325 3028 0,'3'-9'171'0,"-6"6"-71"0,3-5 51 0,3 3 48 15,-3-1 35-15,0 0 5 0,-3 0-30 0,2 1-20 16,1 1-16-16,0 0-8 0,0 4-16 0,0 0-12 15,-6-5-15-15,6 5-7 0,-12 2-6 0,5 3-5 16,-5 2-6-16,3 3-6 0,-4 3-2 0,1 0-11 16,0 4-9-16,-2 5-5 0,5-4-6 0,0 0-7 15,0 7-1-15,4-7-4 0,3 1-6 0,4 1-5 16,3-2 3-16,6 6-9 0,-2-9 0 0,6-2-1 16,2-1-4-16,7-1 1 0,5-4-5 0,-1 0-1 15,4-4 2-15,1-4-7 0,1-2 1 0,-4-4 0 16,2 0 2-16,-5-3-4 0,1-3-2 0,-2 1 4 15,-7-5-4-15,0 0 2 0,-6 4 3 0,4-8 11 16,-8 5 3-16,-3-4 4 0,-1 2 7 0,-3 1 9 16,0-1 1-16,-4 7 5 0,2 1 2 0,-3 1-8 15,1 0-9-15,-4 4-5 0,-2 3-9 16,1 2-2-16,7 0-4 0,-23 6-5 0,10 6-1 0,0-2 1 16,3 7-3-16,2 1 1 0,-2 2 0 0,5 3-9 15,2-5 2-15,6 1-1 0,2-2 4 0,1-6-1 16,6 3-1-16,2-2-1 0,4-4-4 0,1-2-4 15,3-4 2-15,6-3-4 0,-1-2-4 0,2-4 6 16,-1-8-3-16,-2-2 4 0,-2-1 2 0,-1-2-1 16,-2 0 6-16,-2-4 4 0,-4-3 6 15,2 1 19-15,-3-3 14 0,0-2 3 0,-3-2 14 16,-2 0-6-16,6-13 18 0,-7 9 4 0,-4 5 14 0,1 3 15 16,-2 4-88-16,-2 9-25 0,-1 5 0 15,1 3 0-15,-1 2 0 0,-1 2 0 0,1 4 0 0,0 0 0 16,-8 23 0-16,3 2 0 0,0 6 0 15,-1 3 0-15,-2 15 0 0,8 7 0 0,-2 2 0 16,4 24 0-16,2-23 0 0,2 24 0 0,-1-26 0 16,-1 2 0-16,-3 1 0 0,2-3 0 0,6 0 0 15,-3-4 0-15,-2-8 0 0,-1-11 0 0,-1 0 0 16,-2-2 0-16,0-5 0 0,0-10 0 0,0-5 0 16,0-2 0-16,-2-3 0 0,2-7-253 0,-7 4-226 15,7-4-58-15,0 0-53 0,-19-25-466 0,10 8-1143 16,0-11 506-16</inkml:trace>
  <inkml:trace contextRef="#ctx0" brushRef="#br0" timeOffset="39566.21">21259 1405 306 0,'10'-34'327'0,"1"1"17"0,-1 7 24 15,1 2 46-15,-3 7 22 0,1 1 12 0,-3 6-4 16,6-2-9-16,-3 3-29 0,1 2-25 0,3 2-25 16,5 1-43-16,2 1-26 0,-1 4-30 0,-1 3-21 15,10 3-24-15,-1 4-27 0,-3 0-10 0,1 4-15 16,-6 2-23-16,-3-3-19 0,-3 3-29 0,-1 7-19 15,-7 0-14-15,-3-4-13 0,-4 5-9 0,-8 2-11 16,-4 1-5-16,-6-1-1 0,0-3 0 16,-4 2 0-16,1-5-4 0,0-3 2 0,-2-2 2 0,10-6-5 15,7-1 0-15,-2-2 1 0,3-2 7 0,1-2 15 16,1 0 16-16,5-3-6 0,0 0-8 16,0 0-3-16,24-17-6 0,3 2 3 0,0-2-7 15,6-5-6-15,10-3 5 0,-1-5-7 0,-1-1-1 16,-2-3 0-16,0-2 1 0,-1-4-5 0,-1 1-1 15,-1-8 0-15,-3 0-1 0,-5-2-4 0,-4 0 6 0,-3 3 6 16,-8 14 10-16,-4 3 29 0,-3 10 8 0,-1 3-3 16,-1 6-13-16,0 4-15 0,-7 5 0 15,3 1-13-15,-6 14 3 0,-3 2 2 0,-3 8-5 16,-3 9 7-16,0-1-7 0,-6 13 1 0,6 0 0 16,0-2-21-16,3 5 0 0,3-15 0 0,1 3 0 15,7-3 0-15,1 1 0 0,4-5 0 0,1-4 0 16,4-1 0-16,-3-9 0 0,7-5 0 0,1 3 0 15,-1-8 0-15,-1-2 0 0,7-2 0 0,-1-5 0 16,1-3 0-16,-1 0 0 0,2-9 0 0,-2 5 0 16,-3-3 0-16,2 0 0 0,2-6 0 0,-2-4 0 15,-2 4 0-15,-3 4 0 0,-2 5 0 0,1-3 0 16,-7 6 0-16,0 1 0 0,1 2 0 0,-1 0 0 16,1 1 0-16,-5 4 0 0,0 0 0 0,0 0 0 15,9 12 0-15,-9-12 0 0,4 16 0 0,-5-5 0 16,3-2 0-16,-1 3-127 0,5-3-56 0,-4 2-51 15,2-3-53-15,3 1-54 0,3-1-56 0,-5-5-69 16,7 0-73-16,-5 0-398 0,3-2-1013 0,-10-1 448 16</inkml:trace>
  <inkml:trace contextRef="#ctx0" brushRef="#br0" timeOffset="39700.1">22437 1191 3348 0,'0'-33'523'0,"2"-2"-141"15,-6 4-17-15,-1 2-2 0,1 4-37 16,0 6-51-16,-1 1-35 0,1 2-59 0,1 5-24 0,0-1-18 15,-1 5-14-15,4 1-57 0,-3 0-71 16,2 3-102-16,-1-1-87 0,2 4-108 0,0 0-123 16,0 0-489-16,-21 2-987 0,8 2 436 0</inkml:trace>
  <inkml:trace contextRef="#ctx0" brushRef="#br0" timeOffset="39851.17">21855 1099 166 0,'-8'0'534'0,"4"0"7"15,4 0-9-15,0 0-30 0,0-7-46 0,12 2-49 16,7 1-38-16,8-1-36 0,9-2-43 0,13-1-67 16,-8 6-77-16,12-1-84 0,3-4-92 0,-17 4-116 15,12-1-116-15,-11 1-426 0,11-7-744 0,-12 2 329 16</inkml:trace>
  <inkml:trace contextRef="#ctx0" brushRef="#br0" timeOffset="40649.44">22646 910 3119 0,'16'-16'203'0,"-16"16"5"0,9-12 66 15,-9 12-2-15,0 0 10 0,9-13-7 0,-9 13-22 16,0 0-42-16,0 0-29 0,0 0 26 0,12 1 40 16,-12-1-10-16,6 15 6 0,-5 0-5 0,3 2-10 15,-2 3-24-15,0 8-20 0,2 1-13 0,-3 3-19 16,4 1-9-16,-5-2-21 0,1-1-8 0,2-2-12 16,-3 2-18-16,1-3-22 0,-1-8-18 0,-1 6-17 0,2-7 1 15,2-6-11-15,-3 4-9 0,0-4-6 16,0-5 3-16,1-1 6 0,-1 0-4 0,2-2-8 15,-2-4 0-15,0 0 0 0,0 0 0 0,0 0 0 16,15-11 0-16,-9 5 0 0,2-4 0 0,-3 1 0 16,3 0 0-16,-1 1 0 0,1 0 0 0,0-1 0 15,-1 1 0-15,2 2 0 0,2-1 0 0,-6 3 0 16,7 0 0-16,-3 2 0 0,0 2 0 0,5 2 0 16,-3 2 0-16,0 2 0 0,4 2 0 0,-2 3 0 15,-1-2 0-15,-1 3 0 0,-2-3 0 0,-5 2 0 16,2 1 0-16,-2-1 0 0,0-2 0 0,-4 4 0 15,0 0 0-15,-5-3 0 0,-6 5 0 0,0-2-54 16,-2-2-9-16,-4-2 1 0,0 0 15 0,4-4 5 16,2-3 9-16,-1-1 7 0,1 3 1 0,4-2 22 15,7-2 5-15,-12 1 7 0,12-1-6 16,0 0-8-16,0 0 0 0,0 0 15 0,0 0-19 16,24-24 1-16,-3 16 3 0,8-5-2 0,5-2-2 15,-1-2 1-15,12-8 5 0,2-1-10 0,-3-4 10 0,-5-1-13 16,2-2 1-16,-5-1 5 0,-3-2 6 0,-2-1-9 15,-11 6 3-15,5-8 1 0,-11 7 10 16,-4 1 2-16,0 3 5 0,-3 2 14 0,-5 7 4 0,2 1 24 16,-8 3-18-16,4 15-4 0,-8-24-5 15,8 24-7-15,-17-7 3 0,17 7-6 0,0 0 0 16,-41 13 1-16,20 3 11 0,0 6-23 0,4 5 2 16,-1 1 5-16,4 4 5 0,0 1-8 0,5-1 4 15,0 1-3-15,1-1 4 0,2 0-7 0,6-1 4 16,1-3-4-16,7 1 4 0,-2-3-4 0,6-1 2 15,-1-3 0-15,2-7-4 0,9 1 1 0,-5-1 4 16,7-3 2-16,-5-5 5 0,0-1-8 0,11-2-3 16,-4-3 2-16,-3-2-1 0,-1-3 20 0,5-2-14 15,-7-1-10-15,-1-1 0 0,-2 0 0 0,1-3 0 16,-3 2 0-16,3-4 0 0,1-7 0 0,-6 4 0 16,0-1 0-16,-4-3 0 0,0 2 0 0,-3-1 0 15,-2 0 0-15,-1 10 0 0,-1-2 0 0,-2 4 0 16,0-2 0-16,-2 6 0 0,-5 1 0 0,7 2 0 15,-18 4 0-15,8 3 0 0,-3 3 0 0,-2 4 0 16,2 2 0-16,0 0 0 0,3-1-5 0,5 2-5 16,0 0-3-16,4-1 17 0,2 0-6 0,5 2 5 15,5-6 8-15,3 1-10 0,2-1-1 0,11-1-1 16,-5-5-21-16,5-1-13 0,1-1-12 0,1-2-10 16,-2-4-10-16,-6 2-18 0,0 0-35 0,-2-4-49 15,-10 0-69-15,4-1-83 0,-4-3-104 0,-8 6-112 16,-1 2-473-16,0 0-1093 0,-14-11 483 0</inkml:trace>
  <inkml:trace contextRef="#ctx0" brushRef="#br0" timeOffset="41116.37">21622 2294 3453 0,'-12'-18'212'0,"1"-5"-26"0,7 4 26 0,-2 2 52 0,3-7 34 16,1 6 42-16,-1 6-18 0,2 0-11 0,1 0-21 16,-2 4 8-16,2 1-4 0,0 2-20 0,-2-1-23 15,1 2-30-15,1 0-19 0,0 4 11 0,0 0-4 16,0 0-15-16,-4 18-47 0,3-4-147 0,-2 5 0 15,1 6 0-15,-2 0 0 0,-3 0 0 0,3 4 0 16,1-1 0-16,0-1 0 0,1 0 0 0,0 0 0 16,2 0 0-16,5-2 0 0,0 3 0 0,3-6 0 15,0-5 0-15,3 0 0 0,2-4 0 0,6 0 0 16,8 0 0-16,1-2 0 0,9-3 0 0,2-1 0 16,13-4 0-16,1 1 0 0,4 0 0 0,4-4 0 15,1 2 0-15,0-1 0 0,0-4 0 0,0 3 0 16,2-1 0-16,0-1 0 0,-3 2 0 0,-2 0 0 15,-6-1 0-15,-14-2 0 0,2 2 0 16,-5-2 0-16,-4-3 0 0,-12 4 0 0,1-3 0 16,-4 0 0-16,-5-1 0 0,-3-1 0 0,1 2 0 0,-6-3 0 15,-4-2-131-15,-3 0-178 0,-2-1-62 0,-5 2-26 16,-4-2-42-16,-9-4-40 0,-1-3-38 0,0 7-408 16,-1-1-1002-16,-2 0 444 0</inkml:trace>
  <inkml:trace contextRef="#ctx0" brushRef="#br0" timeOffset="41333.83">22505 2361 1901 0,'-14'-5'40'0,"5"-1"57"0,-2 1 38 0,1 2 43 15,3-1 41-15,2 0 26 0,2 0 17 0,-2 0 17 0,4-1 17 16,1 1 6-16,0 0 3 0,4 0 1 0,-4 4-6 16,10-6-5-16,-3 5-15 0,1 0-9 0,1-1-6 15,0 5-11-15,5 0-17 0,-3 1-21 0,1 2-15 16,2 0-17-16,-1 5-15 0,5 3-11 0,-5 0-13 16,3 6-10-16,0 3-11 0,-2 1-10 0,-4 2-11 15,0 1-12-15,-2-1-7 0,-2 0-84 16,-3 1 0-16,-2-8 0 0,-2 8 0 0,-2-2 0 0,-3-7 0 15,-5-2 0-15,-1 1 0 0,-6 4 0 0,-1-3 0 16,-5 0-177-16,-2-1-110 0,-1-4-79 16,-1-1-117-16,9-5-129 0,-7 0-433 0,3-2-1131 15,2-5 501-15</inkml:trace>
  <inkml:trace contextRef="#ctx0" brushRef="#br0" timeOffset="43133.69">23018 2509 189 0,'-4'-6'552'15,"3"-2"8"-15,-3 0-4 0,4-3-5 0,0 0-19 16,1 1-13-16,0-3-22 0,3 4-27 0,5-7-32 0,-1 2-33 15,-1 5-25-15,0-4-30 0,3 5-32 0,-2 1-26 16,-1 0-34-16,5 0-25 0,-1 5-23 0,1 2-21 16,0 1-21-16,1 4-16 0,5 5-14 0,-4 2-17 15,5 6-13-15,-3 5-103 0,-1-3-5 16,-3 5 0-16,-2-1 0 0,0 0 0 0,-4-5 0 16,0 5 0-16,-2-6 0 0,-3-4 0 0,-2 1 0 15,-1-4 0-15,1-1 0 0,0-3 0 0,1 0 0 0,-2-2 0 16,1-3 0-16,1-2 0 0,-5 0 0 0,5 0 0 15,-5-9 0-15,3 2 0 0,1-4 0 0,2-6 0 16,2 0 0-16,0-3 0 0,2-6 0 16,1 1 0-16,4 0 0 0,-2 2 0 0,1 6 0 15,0 1 0-15,1 2 0 0,-1 0 0 0,-1 7 0 0,3 0 0 16,0 4 0-16,0 3 0 0,3 2 0 16,0 6 0-16,4 1 0 0,1 7 0 0,-1 4 0 15,0 4 0-15,-1-2 0 0,-3 1 0 0,-2-1 0 16,-1 0 0-16,-2-6 0 0,-3 2 0 0,0-4 0 15,-2-2 0-15,-4-1 0 0,2-3 0 0,-1-2 0 16,-1 1 0-16,0-3 0 0,0-4 0 0,0 0 0 0,0 0 0 16,0 0 0-16,-10-11 0 0,7 0 0 0,2 0 0 15,-1-6 0-15,4-3 0 0,2-6 0 0,1 0 0 16,4-1 0-16,-2 2 0 0,0 6 0 0,2 1 0 16,3 1 0-16,-3 4 0 0,0 5 0 15,-1-1 0-15,3 5 0 0,2 2 0 0,-4 4 0 0,4 4 0 16,-3 3 0-16,2 7 0 0,-2-1 0 0,4 7 0 15,-3-1 0-15,0 3 0 0,-2 2 0 0,2-4 0 16,-6-2 0-16,0-1 0 0,6-1 0 0,-4-1 0 16,2-3 0-16,0-2 0 0,1-2 0 15,-1-3 0-15,0-1 0 0,4-3 0 0,-4 0 0 0,4-3 0 16,-2-3 0-16,2 0 0 0,1-3 0 0,-4-3 0 16,4-2 0-16,0-3 0 0,-1-1 0 0,4-8 0 15,-4 0 0-15,-1-1 0 0,-3-4 0 16,0 2 0-16,-1-2 0 0,-2 2 0 0,-2 9 0 0,0 0 0 15,-3 6 0-15,-1 3 0 0,0 2 0 0,2 2 0 16,-2 4 0-16,0 0 0 0,0 0 0 0,-11 15 0 16,6-3 0-16,1 5 0 0,3 1 0 0,-3 1 0 15,6 7 0-15,1 0 0 0,8-1 0 0,0-3 0 16,8-1 0-16,2-3 0 0,6 1 0 16,1-5 0-16,5-1 0 0,2-5 0 0,3-1 0 0,0-4 0 15,-1-2 0-15,2-1 0 0,-4-4 0 0,2-3 0 16,-1 0 0-16,-7-3 0 0,2-3 0 0,-3 1 0 15,-3-6 0-15,-5 0 0 0,-5 2 0 0,-1-3 0 16,-2 2 0-16,-4-1 0 0,-5 0 0 0,-3 3 0 16,-1 3 0-16,-3 3 0 0,-3 0 0 0,-2 5 0 15,-3 2 0-15,-7 4 0 0,-1 2 0 0,-1 2 0 16,-3 7 0-16,-3 4 0 0,2 2 0 0,0 0 0 16,5 3 0-16,1-2 0 0,7-4 0 0,2 2 0 15,4-1 0-15,2-3 0 0,1-2 0 16,4-1 0-16,2-4 0 0,3 0 0 0,2 0 0 0,3-4 0 15,0-1 0-15,3-1 0 0,-1-3 0 0,-1-1 0 16,1-2 0-16,0-1 0 0,2-3 0 0,-1 1 0 16,0-4 0-16,-1-3 0 0,1 0 0 0,-4-1 0 15,2 1 0-15,-3-2 0 0,-1 3 0 0,-2 5 0 16,-2-1 0-16,0 6 0 0,-1-2 0 0,0 3 0 16,-2 1 0-16,-1 2 0 0,0 0 0 0,1 9 0 15,-1-2 0-15,0 3 0 0,0 1 0 0,0 1 0 16,3 0 0-16,0 1 0 0,0 3 0 0,1-4 0 15,0-2 0-15,1 1 0 0,2-1 0 0,-2-3 0 16,-1-1 0-16,1-1 0 0,1-1 0 0,-1-2 0 16,1-1 0-16,2-1 0 0,0-2 0 0,-3-2 0 15,1-1 0-15,6-1 0 0,-6-2 0 0,3-2 0 16,3-4 0-16,-2 1 0 0,0 0 0 0,-3 2 0 16,2-4 0-16,-2 6 0 0,0 0 0 15,0 2 0-15,-3 3 0 0,0-2 0 0,-2 3 0 0,2 2 0 16,-4 1 0-16,9 1 0 0,-4 3 0 0,-1 4 0 15,1 0 0-15,-1 3 0 0,4 5 0 0,-4-2 0 16,2 3 0-16,-1 1 0 0,0-1 0 0,-2-3 0 16,1-2 0-16,-2 0 0 0,0-1 0 0,0-2 0 15,-1-2 0-15,-1-2 0 0,2 0 0 16,0-1 0-16,-2-1 0 0,0-3 0 0,0 0 0 0,0 0 0 16,5-12 0-16,-4 8 0 0,3-6 0 0,-2-1 0 15,2-1 0-15,3-5 0 0,-2-1 0 0,4 0 0 16,0 2 0-16,0-1 0 0,1 3 0 0,-1 4 0 15,2-4 0-15,1 5 0 0,0 2 0 16,-1 1 0-16,2 2 0 0,-3 3 0 0,4 2 0 0,-2 3 0 16,-2 0 0-16,5 6 0 0,-2 1 0 0,-3 1 0 15,1 4 0-15,-4 1 0 0,6-1 0 0,-8 1 0 16,0-1 0-16,0 1 0 0,3-4 0 0,1 2 0 16,-4-2 0-16,0-4 0 0,4 1 0 0,-1-3 0 15,2-2 0-15,-1 0 0 0,3-1 0 0,3-1 0 16,-2-3 0-16,3-5 0 0,2-2 0 0,0 2 0 15,1-8 0-15,-5 4 0 0,5-9 0 0,1-3 0 16,-1-2 0-16,0-5 0 0,-5 3 0 0,0-5 0 16,-2 3 0-16,-5-3 0 0,0 5 0 0,-2 7 0 15,-4 2 0-15,-2-1 0 0,1 3 0 0,-3 9 0 16,1-1 0-16,-2 2 0 0,0 4 0 0,4 0 0 16,0 0 0-16,-15 10 0 0,7-5 0 0,3 8 0 15,1-1 0-15,3 3 0 0,2 2 0 0,4 0 0 16,2 1 0-16,4-2 0 0,1 0 0 0,0 0 0 15,0-2 0-15,1 0 0 0,3 0 0 16,-4 0 0-16,-1-6 0 0,-1 6 0 0,-2-6 0 0,1 2 0 16,-4-4 0-16,-1 0 0 0,-3 0 0 0,-1-2 0 15,3 2 0-15,-7-1 0 0,0 1 0 0,0-1 0 16,-5 3 0-16,3-3 0 0,0-1 0 0,0 0 0 16,1 2 0-16,-2-3-183 0,-1 4-383 15,4 0-175-15,4-2-377 0,0-5-1209 0,7 7 536 0</inkml:trace>
  <inkml:trace contextRef="#ctx0" brushRef="#br0" timeOffset="44067.04">26084 2488 557 0,'-2'-17'725'0,"1"-2"17"16,1 4-13-16,3-5-20 0,0 1-20 0,1 3-26 15,1 4-34-15,4 2-52 0,2-4-50 0,-1 9-52 16,1-1-45-16,-1 3-46 0,3 4-43 0,1 1-327 16,4 6-14-16,0 1 0 0,6 7 0 0,-2 2 0 15,-5 5 0-15,-1 2 0 0,0-1 0 0,-2 2 0 16,-3 2 0-16,0-3 0 0,-4 1 0 0,-3-6 0 16,2 4 0-16,-4-6 0 0,-4 0 0 0,0-2 0 15,0-6 0-15,0 1 0 0,-2-3 0 16,-3 1 0-16,-1-3 0 0,3-3 0 0,-2-3 0 0,1 1 0 15,6-1 0-15,-9-7 0 0,5 2 0 0,0-6 0 16,4 0 0-16,3-5 0 0,-2-4 0 0,7-8 0 16,7 2 0-16,-1-2 0 0,5 0 0 0,-1-1 0 15,5-1 0-15,-1 3 0 0,-2 5 0 0,-7 5 0 16,1 3 0-16,-5 6 0 0,0 2 0 0,0 0 0 16,0 5 0-16,-3 2 0 0,1 1 0 0,-1 5 0 15,-1-2 0-15,0 7 0 0,0 3 0 0,1 0 0 16,-4 2 0-16,1 4 0 0,1-5 0 0,-2 2 0 15,2 0 0-15,2-2 0 0,-2-4 0 16,1 0 0-16,-2-1 0 0,3-3 0 0,1 0 0 16,1-2 0-16,4-3 0 0,-3-1 0 0,5-3 0 0,-4 0 0 15,3-1 0-15,0-5 0 0,1-2 0 0,1-1 0 16,-2-4 0-16,2 0 0 0,0-2 0 16,2-4 0-16,-1-1 0 0,-2 6 0 0,-3-1 0 15,-4 2 0-15,0 4 0 0,0 4 0 0,-3-1 0 16,1 2 0-16,-3 2 0 0,2 3 0 0,-4 0 0 0,0 0 0 15,0 0 0-15,-2 13 0 0,0-4 0 0,-3 5 0 16,5-2 0-16,-4 4 0 0,2 1 0 0,2 0 0 16,0-4 0-16,4 4 0 0,-1-7 0 0,5 5 0 15,-2-2 0-15,3-4 0 0,0-1 0 16,0-2 0-16,0-1 0 0,-1-1 0 0,-2-2 0 16,3-3 0-16,-1 0 0 0,-2-3 0 0,-2-2 0 0,0 1 0 15,0-5 0-15,-4 1 0 0,-1-3 0 0,-2 0 0 16,-3-3 0-16,-1 0 0 0,-2 2 0 0,0 2 0 15,0-1 0-15,0 3 0 0,-1 1 0 0,2 3 0 16,3 1 0-16,0-1 0 0,1 2 0 16,4 3 0-16,-6-2 0 0,6 2 0 0,0 0 0 0,0 0 0 15,0 0 0-15,30 7 0 0,-10-6 0 0,0 1 0 16,12-4 0-16,-1-3 0 0,2 1 0 0,0 0 0 16,-1-7 0-16,-4 1 0 0,4-2 0 15,-4-5 0-15,-1-3 0 0,-5-2 0 0,-1-1 0 16,0-5 0-16,-7 1 0 0,2-3 0 0,-5-1 0 0,-2 2 0 15,-4-3 0-15,0 5 0 0,-1 1 0 0,-3 1 0 16,-3 9 0-16,-1 3 0 0,2 4 0 0,-3 3 0 16,-1 1 0-16,1 3 0 0,-3 4 0 0,1 3 0 15,-4 8 0-15,3 3 0 0,-4 9 0 0,4 5 0 16,0 4 0-16,5 3 0 0,4 9 0 0,3 3 0 16,0 0 0-16,-1-13 0 0,7-2 0 0,5 11 0 15,-6-13 0-15,3 1 0 0,4-4 0 0,-1-3 0 16,0-3 0-16,-6-6 0 0,3-4 0 0,0-3 0 15,-3-6 0-15,0-1 0 0,-1-3 0 0,0-4-86 16,0-3-296-16,-5-3-89 0,0-5-84 16,-2-3-562-16,-2-10-1208 0,-2-1 534 0</inkml:trace>
  <inkml:trace contextRef="#ctx0" brushRef="#br0" timeOffset="44216.96">27243 2251 152 0,'-22'-9'397'0,"5"3"15"0,7 4 6 15,1-4 4-15,0 2 9 0,4 0 10 0,-1 2 3 16,3-2-6-16,3 4-1 0,0 0-36 0,0 0-22 15,33 5-42-15,-10 0-31 0,5 2-34 0,7 1-19 16,1 2-38-16,-2-3-54 0,1 7-71 0,-6-2-101 16,-3-5-127-16,-8 0-182 0,-7-5-245 0,2 3-331 15,-9 1-969-15,-2-1 428 0</inkml:trace>
  <inkml:trace contextRef="#ctx0" brushRef="#br0" timeOffset="44917.42">23190 3536 216 0,'5'-9'534'0,"2"-2"14"0,0 0 3 0,2-2 0 15,2-1-9-15,1 1-7 0,-4 5-15 16,-3-1-23-16,0 4-27 0,0 2-34 0,0 0-42 0,-1-1-40 15,-3 1-37-15,-1 3-22 0,0 0-10 0,7 11-18 16,-5-3-19-16,1 5-22 0,-3 2-27 0,-1 2-17 16,1 1-158-16,-2-1-24 0,4 0 0 0,-2 1 0 15,1-1 0-15,0-5 0 0,2 1 0 16,2-3 0-16,0 0 0 0,3-2 0 0,-1-1 0 0,2-3 0 16,3-3 0-16,-1-1 0 0,7-3 0 0,-4-1 0 15,4-3 0-15,-4-1 0 0,4-2 0 0,6-7 0 16,-6 1 0-16,3-3 0 0,-3-2 0 15,1-1 0-15,-3 2 0 0,-3 4 0 0,-2 3 0 16,1 1 0-16,-7 3 0 0,0 3 0 0,2 4 0 0,-6-1 0 16,3 0 0-16,-4 3 0 0,0 0 0 0,9 12 0 15,-8-2 0-15,0 2 0 0,-1 4 0 0,3 1 0 16,-2 1 0-16,-1-1 0 0,3 1 0 0,-2-1 0 16,3-2 0-16,-3-3 0 0,3-2 0 0,1-1 0 15,4-2 0-15,-4-1 0 0,3-3 0 0,0-1 0 16,3-4 0-16,-2 0 0 0,0-3 0 0,1 1 0 15,0-5 0-15,3-2 0 0,0-2 0 0,0 1 0 16,1-2 0-16,-3 0 0 0,-2 6 0 0,4-2 0 16,-4 3 0-16,-3-1 0 0,7 2 0 0,-4 2 0 15,0 3 0-15,4 1 0 0,-3 3 0 0,-1 1 0 16,4 3 0-16,-3 2 0 0,-1 1 0 0,2 1 0 16,1 4 0-16,-3-1 0 0,1-1 0 15,0 2 0-15,-2-6 0 0,1 1 0 0,-3-4 0 0,-2 1 0 16,1-2-271-16,-1 0-184 0,0-2-87 0,-4-3-112 15,0 0-392-15,0 0-1131 0,-6-19 501 0</inkml:trace>
  <inkml:trace contextRef="#ctx0" brushRef="#br0" timeOffset="45049.79">23653 3289 3733 0,'-40'-35'387'0,"13"9"-132"0,0 0 23 16,5 2 27-16,4 8-4 0,4 2-30 0,1 3-33 0,5 3-53 15,2 2-46-15,3 3-18 0,1 2-20 0,2 1-42 16,0 0-65-16,19 11-99 0,-1-2-115 0,7 5-133 15,7-1-149-15,4-1-363 0,-3 4-937 0,16 1 416 16</inkml:trace>
  <inkml:trace contextRef="#ctx0" brushRef="#br0" timeOffset="45333.83">24510 3330 3025 0,'25'-21'307'16,"-6"1"-29"-16,-1-3 8 0,-2-1 25 0,-2-2 4 15,-2 1-6-15,1-1-7 0,-8 0-18 0,1-1-14 0,1 2 15 16,-5 0 7-16,-2 6-9 0,0 3-9 0,0 5-14 16,0 5-29-16,0 0-37 0,-4 5-20 0,4 1-15 15,-9 12-17-15,-2 5-6 0,-3 9-62 0,1 7-74 16,-1 14 0-16,1 2 0 0,3 5 0 16,5 0 0-16,-2 0 0 0,4 3 0 0,0 0 0 15,-1-3 0-15,3 0 0 0,-2 1 0 0,3-1 0 0,2-3 0 16,-1-4 0-16,0-11 0 0,-3-3 0 0,2 1 0 15,-2-6 0-15,0-3 0 0,-1-7 0 16,2-7 0-16,0 1 0 0,-2-3 0 0,1-4 0 0,-2-2 0 16,-4-3 0-16,8 0-321 0,-18-7-228 15,5-3-78-15,-2-4-489 0,-2-1-1209 0,-2-5 535 0</inkml:trace>
  <inkml:trace contextRef="#ctx0" brushRef="#br0" timeOffset="45682.73">24339 3616 352 0,'3'-11'367'0,"-1"-1"6"15,6 3 11-15,0-1 12 0,1 1 17 0,1 3 2 16,4-4-13-16,4 4-17 0,0-2-21 0,3 3-18 16,6 0-25-16,1 1-24 0,3 0-19 0,1 3-27 0,0-1-14 15,2 1-27-15,2 0-19 0,-3-1-17 0,2-1-16 16,-3 2-16-16,0-3-15 0,-5-2-12 0,-6 4-5 16,0-4-6-16,-1 0-8 0,-2-2-2 15,-1 0 2-15,-3-1 9 0,-1-2-8 0,-3 2 2 16,-3-1 2-16,1-5-11 0,-4 2-6 0,-3 3-9 0,-1-2-3 15,-2 2 6-15,-2 0-6 0,-3 3-8 16,-3 0-8-16,-1 2-56 0,-6 4 0 0,-1 3 0 0,-5 3 0 16,5 2 0-16,-5 6 0 0,-1 4 0 15,2 1 0-15,4 3 0 0,4 0 0 0,4 2 0 0,4-5 0 16,3 0 0-16,6 0 0 0,2 1 0 0,3 1 0 16,4-3 0-16,6 0 0 0,5 0 0 15,-4-6 0-15,8 0 0 0,0-3 0 0,-4-4 0 16,8-1 0-16,-4-5 0 0,-6 1 0 0,-1-5 0 15,1-2-79-15,5-2-302 0,-8 0-74 0,-2-1-60 0,7-5-78 16,-9 0-435-16,7-3-1114 0,-2 0 492 0</inkml:trace>
  <inkml:trace contextRef="#ctx0" brushRef="#br0" timeOffset="46717">25401 3423 293 0,'4'-3'385'15,"5"-3"43"-15,-4 1 25 0,-2 1 21 0,-1-2 17 16,2 2 3-16,-4 4 6 0,1-8 0 0,-1 3-17 0,1 3-23 15,-1 2-34-15,0 0-44 0,0 0-36 0,0 0-22 16,0 0-18-16,-21 7-23 0,12 1-32 0,-8 6-22 16,4 0-22-16,1 3-18 0,0 0-21 15,-1 6-49-15,5-7-119 0,1 2 0 0,1-1 0 16,4 1 0-16,2-2 0 0,4 2 0 0,1-6 0 0,4 1 0 16,4-6 0-16,-3-1 0 0,8-1 0 0,0-3 0 15,4-2 0-15,-3-2 0 0,0-1 0 16,3-5 0-16,-4 0-20 0,4-8-31 0,-7 3 6 15,4-6 8-15,0-1-2 0,-5-5 7 0,3 2 5 16,-3-5 11-16,-1 0 11 0,-3-2 9 0,3 0 24 0,-3-4 9 16,-2 3 18-16,3 3 16 0,-6 9 6 0,-2 1-77 15,-1 7 0-15,1 2 0 0,-2 2 0 16,0 1 0-16,1 2 0 0,-2 4 0 0,0 0 0 16,0 0 0-16,-2 23 0 0,1-4 0 0,0 1 0 15,-2 6 0-15,1 3 0 0,-1-1 0 0,2 3 0 0,-1-3 0 16,1 1 0-16,0-4 0 0,-3 2 0 15,3-9 0-15,0-2 0 0,-2-4 0 0,3-2 0 16,-2-2 0-16,0-1 0 0,1-1 0 0,0-2 0 0,-1 0 0 16,2-4 0-16,0 0 0 0,0 0 0 15,0 0 0-15,-5-11 0 0,4 7 0 0,1-5 0 0,1-2 0 16,3 0 0-16,0-1 0 0,4-2 0 16,-2 3 0-16,0 0 0 0,1 1 0 0,3 1 0 0,5 0 0 15,-6 1 0-15,9 0 0 0,-5 5 0 16,6-1 0-16,-1 0 0 0,4 0 0 0,1 3 0 15,-3 0 0-15,8 2 0 0,-7 0 0 0,0 1 0 0,-1-2 0 16,0 0 0-16,-1 1 0 0,-1 0 0 0,-4-1 0 16,-2-1 0-16,-2 1 0 0,0-1 0 0,-1-1 0 15,0-1 0-15,-1 0 0 0,-3-2 0 0,-1 1 0 16,1 0 0-16,-4-2 0 0,0 2 0 16,-2-1 0-16,-1-1 0 0,-2 1 0 0,-1 2 0 15,-6-1 0-15,1 1 0 0,-3 1 0 0,2 3 0 0,-3 3 0 16,-3 2 0-16,3 4 0 0,-4-1 0 0,9 4 0 15,-3 0 0-15,5-2 0 0,3 5 0 16,4 0 0-16,4 0 0 0,6 2 0 0,3-2 0 0,7 2 0 16,7-1 0-16,4-5 0 0,1-2 0 15,2 0 0-15,4-1 0 0,-3-6 0 0,5-2 0 0,-3-1 0 16,-3-2 0-16,1-2 0 0,-2-2 0 16,-3-2-99-16,-1-3 1 0,-5 0 4 0,1-2 12 15,-7 1 7-15,-3-1 5 0,0-1 10 0,-2-1 12 16,0 1 20-16,-4 0 21 0,-3 6 7 0,-1-2 21 15,-1 2 29-15,-1 1-18 0,-2 3 4 0,-4 2-2 0,3 2 0 16,-10-1 6-16,10 1-2 0,-20 9 3 0,6 1-7 16,-1 2 5-16,0 1-1 0,1 1-6 0,0 2 3 15,4 0 17-15,-2 1-12 0,2-2 6 16,1-1-27-16,5-3-19 0,4 3 0 0,-1-3 0 16,2 0 0-16,5-4 0 0,1 1 0 0,3-3 0 0,2-1 0 15,1-4 0-15,1 1 0 0,2-3 0 0,2-3 0 16,-2-3 0-16,1-3 0 0,0-1 0 0,2-6 0 15,0-2 0-15,2-2 0 0,-5-2 0 16,2-4 0-16,-1-2 0 0,-2-3 0 0,7-12 0 16,-5 1 0-16,-4-1 0 0,-3 9 0 0,0-9 0 15,-4 12 0-15,-1 6 0 0,-3-1 0 0,0 10 0 0,-2 4 0 16,0 5 0-16,-5-1 0 0,3 6 0 16,-4 3 0-16,6 1 0 0,-12 5 0 0,2 4 0 0,0 7 0 15,3 9 0-15,-5 2 0 0,2 2 0 0,8 5 0 16,-2 2 0-16,1 9 0 0,-1 3 0 15,4-14 0-15,4 1 0 0,-1-1 0 0,1-2 0 0,2-2 0 16,2 2 0-16,0-7 0 0,0 2 0 0,-1-9 0 16,-1-2 0-16,3-2 0 0,-4-3 0 0,0-3 0 15,-1-3-240-15,2-3-483 0,-2 0-482 0,-4-2-1306 16,0 0 579-16</inkml:trace>
  <inkml:trace contextRef="#ctx0" brushRef="#br0" timeOffset="47499.35">27535 3563 321 0,'-2'-9'554'0,"-5"0"-1"0,5-1 4 0,-2 2-6 15,0 0 2-15,8-2 0 0,-8 0-26 0,8 0-20 0,-3 1-26 16,2-1-11-16,-1 0-18 0,1 5-14 16,-2-2-13-16,3 1-23 0,-3 2-26 0,2 0-30 0,-2 2-221 15,2-1-125-15,-3 3 0 0,5-1 0 16,-5 1 0-16,15 7 0 0,-3 0 0 0,3 6 0 0,-1-1 0 16,3 9 0-16,-2 1 0 0,3 0 0 0,-8-5 0 15,2 1 0-15,-1 7 0 0,-6-5 0 16,0-2 0-16,-1 0 0 0,-4-2 0 0,0 1 0 15,-5-1 0-15,-3-1 0 0,3-9 0 0,-4 4 0 0,1-5 0 16,-2-1 0-16,0-1 0 0,-1-5 0 16,2 1 0-16,1-3 0 0,2-2 0 0,-1 0 0 15,4-3 0-15,1-5 0 0,4-2 0 0,4 0 0 16,9-7 0-16,2-1 0 0,6 1 0 0,4-3 0 0,12-8 0 16,2 0 0-16,4 2 0 0,-8 0 0 0,3-1 0 15,-1 1 0-15,-2-2 0 0,-5 12 0 16,-4 0 0-16,-5 1 0 0,-2 0 0 0,-1 2 0 0,-6 5 0 15,-5 0 0-15,0-3 0 0,-5 3 0 16,-3 1 0-16,-1-1 0 0,-1 4 0 0,-1-3 0 0,-4 1 0 16,1 2 0-16,-4 1 0 0,-1 2 0 0,2 0 0 15,-1 3 0-15,1 3 0 0,-1 1 0 0,-2 2 0 16,0 6 0-16,-2 1 0 0,2 4 0 0,-1 4 0 16,1 7 0-16,0-1 0 0,-3 5 0 0,5 1 0 15,0 2 0-15,3 1 0 0,2 1 0 16,-1 0 0-16,5 2 0 0,0-5 0 0,1 1 0 15,3-1 0-15,0 0 0 0,5-1 0 0,-3-4 0 0,3 1 0 16,2 0 0-16,4-6 0 0,-6-3 0 0,4-3 0 16,-1 0 0-16,1-3 0 0,0-4 0 0,-3-2 0 15,2 0 0-15,-2-5 0 0,-1-2 0 0,2-4 0 16,-2 0 0-16,-2-1 0 0,3-7-338 16,-3-1-186-16,1-11-97 0,-6-4-497 0,5-1-1212 0,-3-2 537 15</inkml:trace>
  <inkml:trace contextRef="#ctx0" brushRef="#br0" timeOffset="47650.54">27958 3259 137 0,'-11'-7'478'0,"-1"0"18"0,6 5 30 15,-2 0 16-15,2-2 1 0,0-1-16 0,4 3-30 16,2 2-56-16,9-4-36 0,0 4-42 0,9-2-42 0,4 2-23 16,7 0-38-16,6 0-63 0,-3-1-62 0,-2-1-92 15,0 6-114-15,3-3-133 0,-4 1-148 0,-2-2-191 16,1-2-298-16,-6 2-909 0,-3 0 403 15</inkml:trace>
  <inkml:trace contextRef="#ctx0" brushRef="#br0" timeOffset="47832.98">28530 3512 495 0,'0'0'687'0,"0"0"7"16,0 0 7-16,-4 2-12 0,4-2-25 0,0 0-47 15,0 0-59-15,0 0-58 0,0 0-57 0,0 0-76 0,0 0-75 16,0 0-84-16,0 0-114 0,0 0-131 16,0 0-150-16,13 3-180 0,-13-3-251 0,0 0-349 15,0 0-1047-15,0 0 462 0</inkml:trace>
  <inkml:trace contextRef="#ctx0" brushRef="#br0" timeOffset="49183.17">23727 4434 198 0,'-13'-2'404'15,"2"-1"10"-15,0 2 3 0,1-2 5 0,4 0-2 16,-3 1-10-16,4 2-10 0,-3-4-11 0,4-1-9 16,2 0-14-16,-1-1-21 0,2 0-13 0,2-3-18 15,2 2-9-15,2-3-24 0,1-2-16 0,1 4-22 16,1-4-15-16,3 1-20 0,-4 2-12 0,6 2-21 16,-1 1-17-16,-2 1-13 0,1 3-23 0,1 1-8 15,1 2-7-15,-2 2-9 0,-2 5-7 0,5 2-9 16,-1 5-6-16,-7 1-6 0,7 6-54 0,-5 2-16 15,-2-1 0-15,-2 2 0 0,2-1 0 0,-3-5 0 16,-2 1 0-16,3-4 0 0,-3 0 0 0,-1-4-40 16,2-2-21-16,-5-3 17 0,4-1 8 0,1-1 8 15,-2-4 12-15,0-1 7 0,0 0 3 0,9-12 17 16,-4 1 11-16,2-3 7 0,4-3 5 0,0-6 1 16,3 0 3-16,0 0-7 0,0 0 9 0,0 1-40 15,-3 6 0-15,1 1 0 0,-3 2 0 0,-1 3 0 16,0 4 0-16,-5 0 0 0,3 0 0 0,-3 2 0 15,1 4 0-15,4 0 0 0,-8 0 0 0,14 8 0 16,-8-1 0-16,2 1 0 0,2 5 0 0,2 2 0 0,-3-1 0 16,0 2 0-16,0-2 0 0,1 4 0 0,1-6 0 15,1-1 0-15,-3 0 0 0,0-3 0 0,-2-1 0 16,2-2 0-16,2-1 0 0,-1-3 0 16,1-2 0-16,-2-2 0 0,3 2 0 0,-1-6 0 0,2 1 0 15,0-4 0-15,-3 2 0 0,4-4 0 0,-1 0 0 16,2 0 0-16,-7 1 0 0,0 1 0 0,-1 2 0 15,1 1 0-15,-3 2 0 0,-1 0 0 0,0 2 0 16,0 0 0-16,-4 3 0 0,0 0 0 0,0 0 0 16,-6 20 0-16,3-9 0 0,-3 4 0 0,2 3 0 15,-2-1 0-15,2 3 0 0,2-2 0 0,-1 0 0 16,3-1 0-16,2-5 0 0,-1-1 0 0,1 0 0 16,2-6 0-16,1 2 0 0,2-5 0 0,3 2 0 15,3-6 0-15,-3-1 0 0,-1-2 0 0,2-1 0 16,0-6 0-16,-2 0 0 0,-2 1 0 0,7-6 0 15,-9 0 0-15,1 0 0 0,-3-2 0 0,-4 1 0 16,1-1 0-16,-5-6 0 0,-1 7 0 0,0 1 0 16,-1 2 0-16,-5 2 0 0,3 4 0 0,0 2 0 15,-2 1 0-15,-1 4 0 0,0 5 0 0,-5 2 0 16,2 4 0-16,2 2 0 0,1 4 0 0,2-1 0 16,4 3 0-16,-1 1 0 0,7 0 0 0,4 0 0 15,1 1 0-15,3-3 0 0,6-4 0 0,1 0 0 16,3 0 0-16,8-2 0 0,2-6 0 0,-8-1 0 15,9-2 0-15,1-4 0 0,-3 0 0 0,0-5 0 16,-7 4 0-16,7-7 0 0,-10 4 0 0,1-4 0 0,-2-1 0 16,-1 1 0-16,-3-1 0 0,3-1 0 0,-6 0 0 15,-1 3 0-15,-3 2 0 0,-1-1 0 16,2 6 0-16,-3-2 0 0,-2 1 0 0,2 3 0 16,-3 1 0-16,0 0 0 0,0 0 0 0,-7 20 0 0,1-9 0 15,-2 3 0-15,3 4 0 0,1-3 0 0,-1 3 0 16,5 0 0-16,-1-7 0 0,1 6 0 0,1-8 0 15,3 2 0-15,1-4 0 0,0 1 0 0,2-4 0 16,0 0 0-16,0-5 0 0,3 2 0 0,0-2 0 16,-1-3 0-16,0-1 0 0,0-1 0 0,2 0 0 15,-3-2 0-15,1 0 0 0,0-3 0 0,0 4 0 16,-3-6 0-16,1 4 0 0,-1 0 0 0,1 5 0 16,-2-3 0-16,-1 3 0 0,-2 0 0 0,3 3 0 15,-5 1 0-15,0 0 0 0,9 1 0 0,-3 4 0 16,-2 1 0-16,2 1 0 0,1 3 0 0,2 1 0 15,-3 1 0-15,10 1 0 0,-2 0 0 16,1-3 0-16,4 2 0 0,1-4 0 0,0-1 0 0,2-2 0 16,-2-1 0-16,3-3 0 0,-4 0 0 0,-2-4 0 15,-2-2 0-15,-2 1 0 0,1-2 0 0,-5-1 0 16,0-6 0-16,1-2 0 0,-3 1 0 16,-1-1 0-16,-2 0 0 0,-3-1 0 0,1-2 0 0,-2 1 0 15,0-1 0-15,-2 3 0 0,-3-2 0 0,3 6 0 16,-2 0 0-16,0 4 0 0,1 0 0 0,2 1 0 15,-3 5 0-15,3-1-5 0,1 2-653 0,0 0-597 16,0 0-1359-16,0 0 600 0</inkml:trace>
  <inkml:trace contextRef="#ctx0" brushRef="#br0" timeOffset="50140.83">26009 4118 5852 0,'13'-27'388'0,"-4"0"-44"0,-2 8 12 16,-1 2 16-16,-1 3-32 0,-2 0-48 0,-1 9-48 15,1-3-241-15,-2 5-3 0,-1 3 0 0,0 0 0 16,0 13 0-16,-4 4 0 0,-2 7 0 0,-2 7 0 16,-2 0 0-16,2 1 0 0,-1 2 0 0,-2 12 0 15,3-12 0-15,4-1 0 0,0-2 0 0,0-2 0 0,1-2 0 16,0-2 0-16,3-10 0 0,0-3 0 15,3 4 0-15,-1-8 0 0,-2-3 0 0,4-2 0 16,0-3 0-16,-1 2 0 0,-3-2 0 0,15-6 0 16,-6 0 0-16,4-6 0 0,-1 1 0 0,0-1 0 15,1-1 0-15,1 0 0 0,-1 2 0 0,-1 0 0 16,-1 4 0-16,0 1 0 0,6 0 0 0,-6 2 0 16,3 3 0-16,-4 2 0 0,6 3 0 0,-5 2 0 15,2 1 0-15,0 3 0 0,-4-2 0 0,1 5 0 16,-1 3 0-16,-3-1 0 0,2-1 0 0,-5-2 0 0,-5 5 0 15,0-2 0-15,-2-2 0 0,-4-1 0 0,-2 1 0 16,-4-2 0-16,-4-2 0 0,1-2 0 0,-4-5 0 16,5 1 0-16,-5-1 0 0,3-3 0 15,5 0 0-15,0-2 0 0,2-1 0 0,3-2 0 0,0-2 0 16,3 5 0-16,5-3 0 0,3-2 0 0,3 3 0 16,8-7 0-16,4 3 0 0,1 0 0 0,9-3 0 15,3-2 0-15,0 2 0 0,-2 2 0 0,3-3-14 16,-1 1-23-16,-3 2 0 0,-8 3 6 0,1-1 12 15,-6 2 30-15,-2-1 12 0,-3 2 30 0,-5 2-2 16,0 2-51-16,-1-2 0 0,1 0 0 0,0 2 0 16,-5 1 0-16,0 0 0 0,0 0 0 0,-10 9 0 15,5-6 0-15,-3 6 0 0,3-2 0 0,-1 3 0 16,-2 0 0-16,4 1 0 0,1 0 0 0,1 1 0 16,2-3 0-16,4 1 0 0,1-2 0 0,4 0 0 15,1-1 0-15,3-2 0 0,1-2 0 0,3-2 0 16,2-4 0-16,-2 2 0 0,2-4 0 0,0-2 0 15,-4-1 0-15,3-1 0 0,-2-2 0 0,-1-2 0 16,-2 2 0-16,1 0 0 0,-4 3 0 0,0 0 0 16,-6-1 0-16,2 5 0 0,-1 0 0 0,-1-1 0 15,0 3 0-15,-4 2 0 0,0 0 0 0,0 0 0 16,3 12 0-16,-10-4 0 0,7 4 0 16,0 0 0-16,-1 0 0 0,1 0 0 0,1 0 0 0,2 1 0 15,-2-3 0-15,4-1 0 0,2 0 0 0,4-2 0 16,-2-5 0-16,3-1 0 0,2-2 0 0,4-1 0 15,-2-6 0-15,3-2 0 0,-3 0 0 0,0-3 0 16,2-6 0-16,1 0 0 0,-2-1 0 0,-2-3 0 16,2-3 0-16,0 0 0 0,-6-1 0 0,4-1 0 15,-4 0 0-15,-2 2 0 0,1 0 0 0,-5 9 0 16,0 1 0-16,-1 6 0 0,-3 1 0 0,2 4 0 16,-2 2 0-16,-1 3 0 0,0 0 0 0,-5 17 0 15,1 1 0-15,-2 10 0 0,-2 0 0 0,0 6 0 16,-1 1 0-16,2 0 0 0,-1 1 0 0,-2-1 0 15,1 9 0-15,4-11 0 0,-2-6 0 0,2-2 0 16,0-7 0-16,1-3 0 0,3-4 0 0,0-5 0 16,-2-1 0-16,6-3 0 0,-3-2 0 0,0 0 0 15,0 0 0-15,20-17 0 0,-11 6 0 0,8 0 0 16,1-11 0-16,3 3 0 0,1 1 0 0,1 0 0 16,1 3 0-16,-1 1 0 0,8-2 0 0,-2 5 0 15,5 2 0-15,-1 4 0 0,1-1-1366 0,2 3-1478 16,-4 7 654-16</inkml:trace>
  <inkml:trace contextRef="#ctx0" brushRef="#br0" timeOffset="51785.93">28094 4138 118 0,'4'-29'557'0,"1"0"-19"0,0 1-16 0,-1 9-13 16,-2 2-5-16,3 6-12 0,-1 1-27 0,0 1-47 15,-3 3-45-15,2 4-38 0,-3 2-24 0,0 0-11 16,0 20-19-16,-8 3-10 0,1 7-15 0,-1 3-5 16,-6 14-3-16,-4 4-6 0,1 1-11 0,3 2-14 15,-2 6-13-15,-1 19-14 0,3-22-21 0,0 2-17 16,1-1-115-16,4 1-37 0,-4-4 0 0,2-2 0 15,2-1 0-15,1-6 0 0,2-14 0 0,-2-5 0 16,6-9 0-16,0-1 0 0,1-7-93 0,-3-2-143 16,0-5-44-16,4-3-56 0,0 0-34 0,-8-17-30 15,3 1-14-15,1-4-10 0,2-9 3 0,-4-2 14 16,5-3 17-16,1-16 35 0,2 16 34 0,6-18 46 0,0-1 59 16,4-2 43-16,6 3 42 0,0-3 54 15,9 0 60-15,-7 6 67 0,5 4 65 0,0 4 59 16,-8 15 37-16,-6 3 35 0,0 7 32 0,-5 5 27 15,2-1 13-15,1 3-7 0,-6 1-13 0,1 3-30 0,1 0-18 16,0 4-12-16,1 1-13 0,-6 0-25 16,16 7-18-16,-6 2-19 0,2 3-17 0,-6 2-10 0,7 1-7 15,-5 1-20-15,1 0-12 0,-2 3-8 16,1-2-20-16,-3 2-16 0,0-2-11 0,-5 1-9 16,-2 0-7-16,-2-1 0 0,-4-2 1 0,-6 0-12 0,1-1 2 15,-11 1-3-15,-3-2 1 0,2-1-2 16,5-5-1-16,-6 0 10 0,9 0-12 0,-1-3 2 15,8-1 15-15,2-3 14 0,1 4 5 0,3-2 9 16,4-2 4-16,0 0-11 0,0 0-4 0,0 0-6 0,25-9-4 16,1 2-34-16,6-2 0 0,2 1 0 15,2-3 0-15,0-2 0 0,10-7 0 0,-12 8 0 16,-2-5 0-16,-2 0 0 0,-5-2 0 0,2 0 0 16,-8 1 0-16,-6 2 0 0,1 0 0 0,-9 4 0 0,-1 0 0 15,-4 1 0-15,-4 2 0 0,-1 0 0 0,-5 3 0 16,-3 2 0-16,-5 3 0 0,2-1 0 0,-1 4 0 15,0 0 0-15,0 3 0 0,5 2 0 16,-1 0 0-16,6 0 0 0,0 3 0 0,2-2 0 0,4 2 0 16,3-1 0-16,2 1 0 0,4 1 0 0,6 1 0 15,1-3 0-15,4 0 0 0,-1-4 0 0,4 2 0 16,-2-2 0-16,1-3 0 0,2-1 0 0,-3-1 0 16,-2-1 0-16,-4 1 0 0,-1-1 0 0,-1 1 0 15,-3 0 0-15,-4-1 0 0,-5 1 0 0,9 1 0 16,-9-1 0-16,7 0 0 0,-7 0 0 0,0 3 0 15,0-3 0-15,-11 13 0 0,8-8 0 0,-6 5 0 16,4 0 0-16,-2 1 0 0,2-3 0 0,2 3 0 16,0 0 0-16,5-1 0 0,-1-2 0 0,3 1 0 15,2-2 0-15,3 1 0 0,1-4 0 0,4-1 0 16,-1-1 0-16,6-3 0 0,-1-3 0 0,1 0 0 16,-1-2 0-16,3 3 0 0,-2-4 0 0,-1-3 0 15,0 1 0-15,-2-2 0 0,3 0 0 0,-2-1 0 16,-2 0 0-16,1-2 0 0,-4 2 0 0,1-2 0 15,-4 6 0-15,-1 0 0 0,-3 4 0 0,0-1 0 16,-1 0 0-16,-3 2 0 0,-1 3 0 0,0 0 0 16,0 0 0-16,0 0 0 0,-13 13 0 0,8-4 0 15,0 0 0-15,3 2 0 0,0-2 0 0,1 4 0 16,2-3 0-16,3 1 0 0,1-2 0 0,0 2 0 16,6-1 0-16,3 1 0 0,-4-5 0 0,4-1 0 15,-4-3 0-15,2-1 0 0,0 2 0 0,-1-6 0 16,-1 1 0-16,1-1 0 0,-5-3 0 0,-1-1 0 15,0-1 0-15,-1-2 0 0,-4-1 0 0,2 2 0 16,-4-3 0-16,-2-1 0 0,0 1 0 0,-4-3 0 16,-2 2 0-16,0 5 0 0,3-3 0 0,0 6 0 0,0-3 0 15,1 3 0-15,2 1 0 0,0 2 0 0,3-2 0 16,1 4 0-16,0 0 0 0,0 0 0 16,0 0 0-16,0 0 0 0,17 4 0 0,-7-2 0 15,3 0 0-15,7 0 0 0,-1 2 0 0,3-2 0 0,-2-1 0 16,2 3 0-16,6-2 0 0,-10 0 0 0,3 2 0 15,-8-1 0-15,4 0 0 0,-5 1 0 16,1-1 0-16,-3 2 0 0,-1 2 0 0,0-1 0 0,-2 0 0 16,0 3 0-16,-3-1 0 0,2 2 0 15,-5-1 0-15,4 1 0 0,-3 0 0 0,-2 0 0 0,0 1 0 16,0-1 0-16,0-3 0 0,-2 4 0 0,2-6 0 16,0 0 0-16,-3 0 0 0,3-1 0 0,3-2 0 15,-3-2 0-15,0 0 0 0,0 0 0 0,0 0 0 16,13-8 0-16,-4 2 0 0,1-1 0 0,4-6 0 15,4 2 0-15,4-6 0 0,2 0 0 0,2 0 0 16,-2 2 0-16,0 2 0 0,-6 3 0 0,0-1 0 16,-9 5 0-16,0 3 0 0,1-3 0 0,-5 5 0 15,-1 1 0-15,-4 0 0 0,5 7 0 0,-2-4 0 16,-3 6 0-16,-3-1 0 0,2 3 0 0,-3-1 0 16,3 3 0-16,-2 1 0 0,-1 1 0 0,4-3 0 15,3 0 0-15,-2-1 0 0,3 1 0 0,0-1 0 16,5-1 0-16,1-4 0 0,3 2 0 0,5-3 0 15,-1-3 0-15,2-2 0 0,-3 0 0 0,4-2 0 16,-1-3 0-16,1-2 0 0,-1 0 0 0,-1-3 0 16,4 3 0-16,2-9 0 0,-1 6 0 0,-4-1 0 15,4-5 0-15,-7 4 0 0,-2-1 0 0,-3-4 0 16,3 0 0-16,-5 2 0 0,-2-2 0 0,0 2 0 16,-2-1 0-16,-3 5 0 0,-2 0 0 0,-2 4 0 15,-3 1 0-15,0 1 0 0,-4 2 0 0,0 5 0 16,-3 0 0-16,-6 5 0 0,1 0 0 0,2 2 0 15,1 3 0-15,1 2 0 0,3 1 0 0,2 2 0 16,4 0 0-16,3-5 0 0,5 4 0 0,2 0 0 16,2-2 0-16,5 1 0 0,12 2 0 0,-1-3 0 15,4-2 0-15,4-1 0 0,-1-3 0 0,1-3 0 16,1 2 0-16,-1-2 0 0,-2-2 0 0,0-3 0 16,-3-1 0-16,-11-2 0 0,4 0 0 0,-10 2 0 15,3-1 0-15,-7-2 0 0,1 3 0 0,-5 0 0 16,-2 1 0-16,0 0 0 0,-29-2 0 0,-2 1-637 15,-3 4-622-15,-17 1-1365 0,-7 4 604 0</inkml:trace>
  <inkml:trace contextRef="#ctx0" brushRef="#br0" timeOffset="52517.05">23824 5591 172 0,'-8'-3'600'0,"3"0"2"15,1 0-8-15,-1 0-10 0,5-2-46 0,0-1-24 16,2 0-19-16,5-4-46 0,-2-1-31 0,8-4-27 16,1 1-27-16,4-6-20 0,-1-2-29 15,-1-1-25-15,1-1-24 0,1 0-24 0,-3-4-20 0,4 1-22 16,-1-3-17-16,-2 4-15 0,0-8-13 0,-2 3-70 16,1-2-85-16,-2 1 0 0,8-13 0 15,-10 14 0-15,0 0 0 0,-1 1 0 0,-3 6 0 16,-1 6 0-16,-4 7 0 0,1 2 0 0,-1 1 0 0,-2 5 0 15,0 3 0-15,0 0 0 0,-16 15 0 0,-1 6 0 16,-1 5 0-16,-4 5 0 0,-2 12 0 0,2-2 0 16,-1 7 0-16,2-4 0 0,3 0 0 0,4-12 0 15,5 1 0-15,1-2 0 0,0-6 0 0,7-4 0 16,0-4 0-16,2 1 0 0,2-8 0 0,3 0 0 16,0-5 0-16,3-1 0 0,2-6 0 0,3 1 0 15,2-3 0-15,3 0 0 0,1-5 0 0,-4 0 0 16,2-1 0-16,6-6 0 0,-3-1 0 0,1-2 0 15,-8 5 0-15,1 0 0 0,-3-2 0 0,-2 6 0 16,-3-1 0-16,1 4 0 0,-4 1 0 0,0 1 0 16,0 2 0-16,-1 1 0 0,-3 2 0 0,0 0 0 15,0 0 0-15,-8 20 0 0,2-4 0 0,0-1 0 16,-2 4 0-16,-1 5 0 0,6-4 0 0,1-1 0 16,2 6 0-16,3-6 0 0,4 0 0 0,2-2 0 15,0-1 0-15,5-4 0 0,-1 0 0 0,1-5 0 0,4-1 0 16,-5-4 0-16,2-2 0 0,-3-1 0 15,-1-1 0-15,1-3 0 0,-3-1 0 0,0-1 0 16,-4-3 0-16,-1 2 0 0,-3-5 0 0,-1 3 0 16,-5-7 0-16,0 0 0 0,-7 3 0 0,3-1 0 0,-4 2 0 15,-2 1 0-15,3 2 0 0,-3 1 0 0,2 3 0 16,-1 1 0-16,4 0 0 0,-6 2 0 16,3 2 0-16,0 0 0 0,-5-1 0 0,7 5 0 15,-1-1-400-15,-1-3-899 0,1 0-1406 0,-1 0 621 0</inkml:trace>
  <inkml:trace contextRef="#ctx0" brushRef="#br0" timeOffset="52700.4">23705 5121 6016 0,'-5'-8'221'0,"-1"5"-10"0,2-2 15 0,1 2 18 15,5-1 8-15,-2 4-15 0,10-7-3 0,0 2-27 16,9 0-35-16,3 1-13 0,11 2-147 0,-2-2-12 15,5 3 0-15,-1 1 0 0,0 0 0 0,2-1 0 16,-3 1 0-16,2-1 0 0,3 1-369 0,-5-5-205 16,-6 1-634-16,7 2-1309 0,-3-3 578 0</inkml:trace>
  <inkml:trace contextRef="#ctx0" brushRef="#br0" timeOffset="53317.31">24812 5507 5454 0,'5'6'756'0,"-2"-2"-330"0,0-1-57 15,0 0-6-15,0-2-27 0,-3-1-38 0,7 0-109 16,-7 0-189-16,14-8 0 0,-5 3 0 0,5-4 0 0,-1 0 0 16,4-6 0-16,7 2 0 0,-2-3 0 15,2 1 0-15,-2 1 0 0,-6 0 0 0,5-4 0 16,-1 1 0-16,-2 0 0 0,-3 2 0 0,-2 0 0 15,0-1 0-15,-3-1 0 0,-1 1 0 0,-4 5 0 16,2 2 0-16,-1 0 0 0,-5 4 0 0,3 0 0 16,-1 0 0-16,-3 5 0 0,0 0 0 0,0 0 0 15,-3 13 0-15,-1-2 0 0,-3 5 0 0,4 3 0 0,-2 4 0 16,0 3 0-16,2-8 0 0,-1 2 0 0,3-3 0 16,2 1 0-16,3-2 0 0,-1-1 0 15,-2-2 0-15,4-5 0 0,-1 2 0 0,-4-6 0 16,5 1 0-16,0-2 0 0,2-1 0 0,-1-1 0 15,3-2 0-15,1-3 0 0,1-2 0 0,-2 3 0 0,6-8 0 16,0 4 0-16,0-5 0 0,1 1 0 16,2-1 0-16,3-5 0 0,-4 6 0 0,0 1 0 15,-5-1 0-15,5 1 0 0,-8 4 0 0,0-1 0 0,-1 2 0 16,-2 3 0-16,-1-1 0 0,-2 3 0 0,-3 0 0 16,1 9 0-16,-1-4 0 0,-3 3 0 0,1 0 0 15,-2 4 0-15,1-1 0 0,1 2 0 0,-2-2 0 16,4 2 0-16,0-2 0 0,3 1 0 0,2-5 0 15,-3 0 0-15,5-1 0 0,-1-4 0 0,2 0 0 16,3-3 0-16,1-1 0 0,2-4 0 0,0-3 0 16,4-1 0-16,-5 1 0 0,1-4 0 0,2 2 0 15,-3 0 0-15,2 0 0 0,-2 1 0 0,0 3 0 16,-4 1 0-16,1 1 0 0,0 1 0 0,2 0 0 16,-3 2 0-16,3 4 0 0,-3 2 0 0,2 1 0 15,-1 3 0-15,3 2 0 0,-1 1 0 0,-1 2 0 16,-4-4 0-16,2 2 0 0,0 0 0 0,0-4 0 15,-4 2 0-15,-1-6 0 0,1 1 0 0,-1 0-554 16,-1-3-100-16,-3-1-511 0,0 0-1260 0,0 0 558 16</inkml:trace>
  <inkml:trace contextRef="#ctx0" brushRef="#br0" timeOffset="53450.43">25438 5054 4772 0,'-11'-21'246'16,"1"5"-151"-16,4 1 4 0,0 4 18 0,5 2-15 15,-2 2-24-15,2 2-30 0,-2 3-10 0,3 2-46 16,0 0-83-16,14 0-116 0,-5 2-175 0,8 5-437 16,5 1-885-16,6-2 392 0</inkml:trace>
  <inkml:trace contextRef="#ctx0" brushRef="#br0" timeOffset="54182.86">26003 5242 4238 0,'6'-6'488'0,"-2"-4"-160"16,1 0-47-16,4-5 7 0,-2 4-26 0,7-3-20 16,-3-1-20-16,6-5-11 0,-4 6-22 15,2-2-12-15,3-2-9 0,2-1-18 0,-4-1-16 16,-2 6-9-16,1-9-16 0,3 1-6 0,-9 5-13 0,2-10-7 16,-2 4-14-16,-5 4-1 0,1 3-7 0,-5 0-4 15,0 5-11-15,-1 0-44 0,-4 5-2 0,0-1 0 16,-2 4 0-16,0 3 0 0,-5 6 0 0,-6 6 0 15,0 8 0-15,-1 4 0 0,1 5 0 0,-3 11 0 16,0 4 0-16,3 1 0 0,-1 1 0 0,5 6 0 16,0 2 0-16,0 3 0 0,1-3 0 0,3 0 0 15,-4 1 0-15,2 0 0 0,2 1 0 0,-1-1 0 16,0-2 0-16,1-3 0 0,1-3 0 0,4-11 0 16,-1 0 0-16,-1-1 0 0,2-3 0 0,0-3 0 15,3-2 0-15,0-12 0 0,2-2 0 0,2-3 0 16,0-2 0-16,4 0 0 0,2-5 0 0,3 0 0 15,1-3 0-15,2-3 0 0,4-1 0 0,1-7 0 16,-1-2 0-16,5-3 0 0,-2-3 0 0,-1-4 0 16,-3-2 0-16,-3-3 0 0,-3-1 0 0,-2-3 0 15,-4-2 0-15,-1 3 0 0,-4-1 0 0,-2 0 0 16,-5 5 0-16,-3-2 0 0,-3 5 0 0,-2-1 0 16,-3 4 0-16,-1 2 0 0,2 6 0 0,2 1 0 15,-2 1 0-15,2 0 0 0,0 6 0 0,3-3 0 16,2 4 0-16,3 2 0 0,2 1 0 0,0 0 0 15,5 1 0-15,0 0 0 0,0 0 0 0,0 0 0 16,0 0 0-16,27 4 0 0,-8-4 0 0,-1 3 0 16,5-3 0-16,8-3 0 0,-9 1 0 0,7 0 0 15,0-2 0-15,-2-2 0 0,1-2 0 0,-6 0 0 0,9 1 0 16,-11 3 0-16,-1-4 0 0,2 0 0 16,-6-2 0-16,1 0 0 0,-5 2 0 0,-1 0 0 15,-1-2 0-15,4-2 0 0,-7 2 0 0,3 0 0 16,-5 1 0-16,-3 1 0 0,3 2 0 0,-4-2 0 0,0 3 0 15,-4-3 0-15,1 3 0 0,-3 0 0 16,-3 1 0-16,-2 4 0 0,-1 0 0 0,1 5 0 16,-7 2 0-16,3 3 0 0,1 4 0 0,-2 2 0 15,5-3 0-15,3 4 0 0,-1 0 0 0,5 1 0 0,4-1 0 16,4 2 0-16,5-1 0 0,3-3 0 0,7 4 0 16,5-6 0-16,3-1 0 0,4-4 0 15,1-2 0-15,3-2 0 0,-3-4 0 0,-1-3 0 0,0 1 0 16,-2-8 0-16,-3-1 0 0,-5-2-67 0,1-4-327 15,-7 4-100-15,-3-3-116 0,-2-2-495 0,0 1-1196 16,-2-1 530-16</inkml:trace>
  <inkml:trace contextRef="#ctx0" brushRef="#br0" timeOffset="55349.41">26843 5256 526 0,'0'-4'587'0,"0"4"3"0,-4-7 10 0,4 4-6 16,0 3-30-16,-6-4-30 0,6 4-30 0,-11 0-28 15,3 3-26-15,-4 1-11 0,-1 5-26 0,-2 4-29 16,-1 0-23-16,1 3-26 0,0 8-31 16,-2-4-32-16,6 6-23 0,-1-3-240 0,3 0-9 0,5-4 0 15,3 0 0-15,2 1 0 0,3-2 0 0,6 0 0 16,6-4 0-16,5 2 0 0,5-5 0 0,2-5 0 15,0-3 0-15,5 0 0 0,-2-7 0 0,0-2 0 16,-1-4 0-16,2 0 0 0,-2-5 0 0,-3-4 0 16,2-1 0-16,-1-5 0 0,8-8 0 0,0 0 0 15,-13 5 0-15,10-14 0 0,-5 1 0 0,2-1 0 16,-4-1 0-16,-3-2 0 0,0 2 0 0,-9 12 0 0,2 0 0 16,-5-1 0-16,-2 4 0 0,-5 10 0 15,1 0 0-15,-4 6 0 0,-1 0 0 0,-1 4 0 16,0 5 0-16,-4 2 0 0,5 1 0 0,-13 11 0 15,0 2 0-15,0 10 0 0,-5 5 0 0,3 1 0 16,1 4 0-16,-12 12 0 0,7 3 0 0,5-2 0 16,0-3 0-16,3 4 0 0,5-11 0 0,4-4 0 15,-2 1 0-15,8-2 0 0,0-3 0 0,4-2 0 16,-5-7 0-16,6-3 0 0,1-3 0 0,3-2 0 16,-2-4 0-16,1-2 0 0,2-4 0 0,0-1 0 15,3-4 0-15,-3-1 0 0,3-2 0 0,-1-4 0 16,1-2 0-16,2-3 0 0,-1-5 0 0,1-3 0 15,-5 1 0-15,0-5 0 0,4 3 0 0,-5 3 0 16,-4 4 0-16,1 2 0 0,-5 8 0 0,0-3 0 0,-1 6 0 16,0-1 0-16,0 2 0 0,-2 3 0 0,-2 1 0 15,0 0 0-15,-3 11 0 0,-1 2 0 0,1 3 0 16,-2-1 0-16,1 1 0 0,3 0 0 16,-2-1 0-16,1 3 0 0,2-2 0 0,1-1 0 0,0-4 0 15,3 3 0-15,0-6 0 0,4 0 0 0,-3-4 0 16,4-1 0-16,0 0 0 0,0-2 0 0,2-1 0 15,1 0 0-15,-2-2 0 0,3-3 0 0,-3 3 0 16,6-8 0-16,-1 4 0 0,1-4 0 0,-2 0 0 16,4 0 0-16,-4-1 0 0,4-2 0 0,-5 1 0 15,2 0 0-15,-6 3 0 0,2 2 0 0,-1 1 0 16,-3-2 0-16,-2 3 0 0,-1 0 0 0,0 0 0 16,-1 2 0-16,-1 2 0 0,-2 1 0 0,0 0 0 15,-2 13 0-15,0-7 0 0,1 3 0 0,-1 2 0 16,2-1 0-16,0-1 0 0,-2 4 0 0,5-2 0 15,1 1 0-15,1-1 0 0,1 0 0 0,2 0 0 16,0-4 0-16,3 3 0 0,0-6 0 0,0 3 0 16,1-2 0-16,-1-3 0 0,0-1 0 0,-1 0 0 15,-2-3 0-15,-3 0 0 0,3-4 0 0,-6 0 0 16,1 1 0-16,-3-6 0 0,0 0 0 0,-5-5 0 16,-1 4 0-16,-3-3 0 0,0-1 0 0,-3-1 0 0,3 2 0 15,-4-1 0-15,3 3 0 0,1 5 0 16,1-3 0-16,1 5 0 0,2-1 0 0,0 3 0 15,1-1 0-15,1 3 0 0,1-3 0 0,0 2 0 16,2 3 0-16,0 0 0 0,11-3 0 0,-4 3 0 0,5-1 0 16,1 1 0-16,1 0 0 0,6-2 0 0,1 1 0 15,-1 4 0-15,-5-2 0 0,7-2 0 16,-4 2 0-16,0 0 0 0,1 2 0 0,-7 0 0 16,0 1 0-16,0-1 0 0,-3 4 0 0,2 2 0 15,-1 5 0-15,-2-1 0 0,-1 3 0 0,0-1 0 0,-2 3 0 16,-1 0 0-16,-3-2 0 0,-1 2 0 15,2 2 0-15,-4-5 0 0,4-4 0 0,-4 2 0 16,2-1 0-16,0-3 0 0,-1-3 0 0,-2 1 0 0,6-4 0 16,-2 0 0-16,-1-3 0 0,0 0 0 0,0 0 0 15,0 0 0-15,8-11 0 0,-3 4 0 0,0-3 0 16,8-5 0-16,1 0 0 0,3 2 0 16,2-5 0-16,3-1 0 0,3 2 0 0,-1 2 0 0,-6 6 0 15,4 2 0-15,-3 0 0 0,-6 3 0 0,5-2 0 16,-4 7 0-16,-4 0 0 0,4 4 0 0,-2 2 0 15,-3 2 0-15,0 1 0 0,-4 5 0 16,-1 0 0-16,-6 2 0 0,2 1 0 0,-1-2 0 0,1 2 0 16,-4-1 0-16,0-2 0 0,-1-3 0 0,-1-1-189 15,-2-3-286-15,-1 0-55 0,0-5-79 0,-5 0-456 16,-4-4-1154-16,-1-3 511 0</inkml:trace>
  <inkml:trace contextRef="#ctx0" brushRef="#br0" timeOffset="55517.93">27291 5113 5135 0,'-21'-7'223'0,"8"-3"-140"0,8 3-22 15,5 2-1-15,2-1 36 0,7 1-5 0,10-1-18 16,9-2-14-16,7 6-17 0,2 1-19 0,15 1-42 16,3-3-105-16,-1 3-117 0,4 4-183 0,2-7-433 15,-3 3-927-15,1-3 410 0</inkml:trace>
  <inkml:trace contextRef="#ctx0" brushRef="#br0" timeOffset="55666.74">28716 5104 6257 0,'5'-4'396'0,"-1"0"-10"0,-1 2-63 16,1 0-62-16,-4 2-61 0,5-4-51 0,-3 2-35 15,-2 2-32-15,0 0-74 0,0 0-49 0,0 0-90 16,7 10-120-16,-5-1-138 0,-6 6-145 0,2 0-605 15,-3 3-1233-15,-2 6 545 0</inkml:trace>
  <inkml:trace contextRef="#ctx0" brushRef="#br0" timeOffset="55882.78">27121 5915 6242 0,'-28'-1'590'0,"5"0"-195"0,5-2-17 16,9 2-38-16,0 0-94 0,4-1-246 0,3-1 0 0,2 3 0 16,7-7 0-16,4 3 0 0,12 0 0 15,10-1 0-15,3 1 0 0,17 0 0 0,0 0 0 16,-1 4 0-16,4 0 0 0,1-4 0 0,-4 2 0 16,-14 2 0-16,14-2 0 0,-18 0-200 0,-5 2-388 15,-2-5-78-15,-11 4-458 0,-3 0-1215 0,-7 0 537 0</inkml:trace>
  <inkml:trace contextRef="#ctx0" brushRef="#br0" timeOffset="56051.91">27126 5944 190 0,'-28'3'476'0,"9"3"23"0,6-3 34 16,-1 2 30-16,9-3 37 0,-3 1 33 16,5 0 24-16,3-3-21 0,0 0-40 0,15 5-50 0,4-2-54 15,3-3-49-15,16 1-42 0,1 0-41 0,13 0-60 16,2-3-70-16,-3-1-194 0,-12 2-36 0,15-4 0 15,-16 0-107-15,2 0-265 0,-7-4-163 16,-1 0-662-16,1 0-1295 0,-6 3 573 0</inkml:trace>
  <inkml:trace contextRef="#ctx0" brushRef="#br0" timeOffset="56217.26">27889 6016 4694 0,'0'0'708'0,"4"1"-164"0,-4-1-127 16,5 0-82-16,-5 0-72 0,0 0-61 0,0 0-45 16,5-3-39-16,-5 3-31 0,2-5-61 0,-2 5-115 15,0 0-176-15,0 0-198 0,-7-9-660 0,7 9-1216 16,0 0 539-16</inkml:trace>
  <inkml:trace contextRef="#ctx0" brushRef="#br0" timeOffset="69501.32">26629 7856 124 0,'-4'-3'391'0,"4"-2"-7"0,-5 2 1 16,5 3-8-16,-3-5-9 0,3 5-20 0,-2-2-20 15,2 2-21-15,-2-5-17 0,2 5-18 0,0 0-20 16,0 0-16-16,0 0-13 0,0 0-6 0,0 0 6 15,0 0-5-15,2 12-6 0,-2-5-6 0,2-2-18 0,0 1-11 16,-1 5-17-16,4-1-13 0,-3 1-6 0,4 1-27 16,-1-3-8-16,4 2-11 0,0-2-3 0,0 1-8 15,1 1-7-15,8-4-8 0,-5-2-4 16,1-2-12-16,3 0 3 0,0-1-14 0,0-4 3 0,2-1-6 16,-1 2-7-16,-4-2 1 0,3-4-5 15,-1 0 2-15,-3 2-8 0,4-4 0 0,-3 1 6 16,-3 1 1-16,0-1-1 0,1 1 8 0,-4 1-3 0,1 0 3 15,-2 3-10-15,-2-2 0 0,1 3-6 0,-2-1-7 16,-4 3 5-16,9 0 6 0,-9 0-3 0,7 4 0 16,0-2 2-16,-2 2-8 0,-1-1 4 0,0 3-4 15,1-1-1-15,0 1 11 0,1-1-10 16,4 0-7-16,-6-1 5 0,5 1-3 0,-4-1 3 0,4-2-2 16,-2 2 12-16,0-3-16 0,2 0 7 0,1-1 5 15,2-1-15-15,1 0-3 0,-2-1 5 0,0-2 0 16,1 0 0-16,1-1-1 0,-3 1-7 0,8-3 9 15,-6 2-6-15,3-1 4 0,-3 1-3 0,0 0 5 16,-3 0-7-16,0 2 1 0,1 0-9 0,-5 1 9 16,3 0-1-16,-3-1 2 0,-1 3-4 0,-4 0 5 15,10 5 9-15,-5-4 15 0,-1 3-3 0,-1-1-8 16,-2 2 13-16,4 0-5 0,-2 0-1 0,-2-2-10 16,5 2 5-16,-3 0 1 0,3-1-5 0,-2-1 6 15,4-1-5-15,-3 1-4 0,6-3-11 0,0 1 0 16,3-2 0-16,-1-2 0 0,-1 1 0 0,5-1 0 15,3-3 0-15,-4 2 0 0,4-1 0 0,-2-1 0 16,0 0 0-16,-4 0 0 0,4-1 0 0,-4 1 0 16,0 1 0-16,-2 3 0 0,-1-4 0 0,-2 4-33 15,1 1-30-15,-3 1-21 0,0 0-24 0,1 0-45 16,-2 1-63-16,0 1-79 0,2 1-83 0,-4 2-93 16,5 1-126-16,-6 0-369 0,3 2-1046 0,-1-3 463 15</inkml:trace>
  <inkml:trace contextRef="#ctx0" brushRef="#br0" timeOffset="71449.06">27923 7224 83 0,'2'-3'418'16,"-1"-1"24"-16,2-2 1 0,-3 2-3 0,0 4-1 15,1-5-18-15,-1 5-15 0,2-7-16 0,-2 4-13 16,0 3-20-16,0 0-23 0,0-6-13 0,0 6-17 16,0 0-19-16,0 0-29 0,0 0-19 0,0 0-18 15,0 0-5-15,0 0-6 0,0 0-2 0,-2 17-7 16,4-10-6-16,-2 3-9 0,-2-1-7 0,2 1-14 15,0 0-14-15,0 1-8 0,-1-2-7 0,2 0-83 0,-1 0-51 16,2-4 0-16,0 1 0 0,2-1 0 0,1-2 0 16,1-2 0-16,7 1 0 0,0-4 0 15,9-1 0-15,5-5 0 0,2 0 0 0,0 0 0 16,-1-3 0-16,0-2 0 0,2-3 0 0,-1 2 0 0,-3-2 0 16,2 1 0-16,-4 1 0 0,-5 3 0 15,3-4 0-15,-4 6 0 0,-4 0 0 0,-2 3 0 0,-1 0 0 16,-1 1 0-16,-5 2 0 0,2 0 0 15,-2 1 0-15,0 1 0 0,4 1 0 0,-9 0 0 0,10 3 0 16,-6 1 0-16,1 1 0 0,-1 0-144 0,-1 1-526 16,2-1-560-16,-3 3-1332 0,-1-1 590 0</inkml:trace>
  <inkml:trace contextRef="#ctx0" brushRef="#br0" timeOffset="74333.53">6851 17958 55 0,'-8'-3'223'0,"2"0"-18"0,-4 0-16 0,-1 1-11 15,0 0-8-15,1 2-8 0,-2 2-14 0,12-2-1 16,-24 3 2-16,11 1-4 0,0 5-5 0,1-2-4 15,-4 3-4-15,1 4 0 0,-2 4-7 0,2-4-13 16,2 4-3-16,-1 3-10 0,1 7-10 0,4-4-4 16,-1 1 0-16,6-5-14 0,0 3-10 15,4-1 2-15,2 2-5 0,-1-5 3 0,5 0-14 16,5-1-2-16,-2-2-6 0,2-2-8 0,4-1 6 0,-2 1-9 16,5-6 1-16,0 3-2 0,4-2-3 15,-2-1-5-15,7-3 5 0,-1 1-8 0,-26-6-5 16,51 1 2-16,-22-3 5 0,3-5-5 0,-4 0-4 15,3-1 3-15,-4 0-4 0,3-4 1 0,0-1 1 16,-4 0-1-16,1-4-4 0,-2 0 5 0,-2 0 7 16,1-4-5-16,-5 2 5 0,-2-2 7 0,-7 5 11 15,1-11 4-15,-4 2 6 0,-3-1 7 0,-3 1 11 16,-4-3-6-16,0 2 3 0,-5 6 8 0,-4-2 3 16,3 5-7-16,-6 4 0 0,1 0-5 0,0 3 0 15,-5-1-2-15,-8 4-10 0,5 5-6 0,0 2-5 16,-4 2-5-16,3 0 1 0,2 3-7 0,1 1-3 15,-2 0-17-15,3 1-13 0,5 3-24 0,1-4-27 16,3 1-32-16,-6 3-33 0,5-2-57 16,2 2-68-16,1-3-70 0,-1 1-325 0,1-1-697 15,-1 1 309-15</inkml:trace>
  <inkml:trace contextRef="#ctx0" brushRef="#br0" timeOffset="76833.53">28583 7934 34 0,'0'0'373'0,"-1"-3"-14"0,1 3-10 16,0 0-17-16,-3-4-17 0,3 4-19 15,0 0-27-15,0 0-2 0,0 0-7 0,0 0 5 0,0 0-7 16,0 0 7-16,0-5-4 0,0 5-1 0,0 0-8 16,0 0-11-16,0 0-12 0,0 0-17 0,0 0-11 15,0 0-3-15,-5 11-9 0,5-6-8 0,-4 3-19 16,3 2-10-16,2-1-17 0,-1 3-15 0,4-1-8 15,-2-2-18-15,4 2 2 0,-1-1-17 0,5 0 1 16,2-3-5-16,-3 0-15 0,2-2-7 0,7-1-5 16,1-2-3-16,-2 1-3 0,3-5-9 0,0 1-7 15,0-3 4-15,1 1-1 0,-2-2-5 0,1-5 4 16,-1 5 1-16,-1-1-7 0,8-6 16 0,-8 4-3 16,-3-2 5-16,-2 5-5 0,2-5 0 0,0 2 6 15,-4 1-2-15,0 1-5 0,-3 2-14 0,0 0 7 16,-3 2-1-16,1 0-1 0,4 0-4 0,-5 2-2 15,3 3 3-15,-3-1-15 0,5 3 2 0,-1-1-2 16,0 4 2-16,0-1-1 0,4 1 0 0,-3-2-8 16,2 3 6-16,-1-2-7 0,1-1-15 0,0 0 12 15,0-1-13-15,2 0 4 0,-1-2 1 0,0-1 8 16,-1 0-4-16,3-2 2 0,-2-2 0 0,2 0-12 16,-3-1 8-16,1-2 9 0,1 0 1 0,3-1 0 15,-7-1-2-15,8-1-1 0,-3-1 4 0,-2 3-5 16,-3-1-2-16,2-1 2 0,2-1 3 0,-4 1 0 0,3 1 0 15,-4 2 6-15,2 1 1 0,-2 1-4 0,0 0 10 16,-4 0-1-16,4 5 6 0,0-2 8 16,0 0 0-16,-1 2-8 0,-1 1 6 0,2 3-7 15,0-2 2-15,0 1-4 0,3 0-3 0,-2-1 8 0,3 0-7 16,-3 0-1-16,4 0 0 0,0-3 2 0,-1 0-5 16,2 0 1-16,3-2-4 0,1 1-6 15,-1-1 4-15,1-1 3 0,2-1 2 0,-2-1 3 16,0 0-11-16,-1 0 6 0,-5 1-10 0,3-4-12 0,-5 3-9 15,-1-1-14-15,1-1-18 0,-2 0-24 0,-2 0-35 16,-1 1-56-16,-3 0-64 0,4-1-74 0,-3 0-59 16,-3 4-71-16,3-4-88 0,-4 6-430 0,0 0-1037 15,0 0 459-15</inkml:trace>
  <inkml:trace contextRef="#ctx0" brushRef="#br0" timeOffset="83300.42">26583 8540 223 0,'0'0'259'0,"-6"0"1"16,6 0-3-16,0 0 1 0,-8 0-3 0,8 0-3 15,0 0-6-15,-4-2 24 0,4 2-28 0,0 0 5 16,0 0 0-16,0 0 0 0,0 0-13 0,0 0-1 15,0 0-12-15,0 0-6 0,-6 5 4 0,6-1 2 16,0-4-2-16,1 9-9 0,1-2-7 0,0 1-15 16,-2 2-12-16,3-1-14 0,-1-1-7 0,1 2-19 15,-1-2-13-15,5 0-5 0,-1 1-12 0,2 0-6 16,-1-4-11-16,4 2-5 0,1-1-4 0,2-1-10 16,-1-2-9-16,5 0 5 0,1-2-15 15,-2 1-4-15,-3-4-2 0,0 1-4 0,0-2-7 0,1-1 4 16,-2 1-11-16,1 0 3 0,-2-3-4 0,0 1-5 15,0 2-2-15,-3-5 4 0,2 0-9 0,1 1 2 16,-2 0-1-16,3-1-2 0,-4 2-6 0,1 2-2 16,0 0 5-16,-2 3 4 0,-1-1-15 0,4 0 6 15,-2 2-1-15,-1 3-2 0,-1-2 2 0,5 1-4 16,-2 3-3-16,4 0 6 0,-4 0 4 0,2 0-6 16,-1 0 13-16,3 0-9 0,-3 0 0 0,3-2-1 15,-2 0 2-15,1-1-4 0,0 0 4 0,1-2-6 0,-1-2 2 16,5 1 6-16,-6-2-2 0,6 0 0 15,-6 2-5-15,6-5 1 0,-3 0 7 0,-3 1-9 16,0-1 0-16,1 0 5 0,1 2-2 0,-5-4 2 16,0 2-3-16,4 0 1 0,-4 2-7 0,0-3 5 0,-2 4-2 15,-3-1 1-15,3 3 1 0,-2 0-9 0,0 0 1 16,-5 1 3-16,11 2-4 0,-6-1 5 16,1 3 6-16,-1-2-8 0,0 3 10 0,0 0-8 15,1 0 6-15,-1-1-3 0,3 3 2 0,1-1 0 0,0-1-1 16,-3-1 0-16,5 0 2 0,1-2-8 0,-3 1 2 15,0-3 2-15,3 1 3 0,-1 0-4 0,-2-2 6 16,5-2-6-16,-5 1 9 0,0-2-8 16,5 2 4-16,-5-2-4 0,2 0 8 0,0 0-5 0,-1-1-1 15,-1 0 2-15,1 0-4 0,1 1-1 0,-2 0 4 16,2 1-3-16,-2 1 4 0,1 0-4 0,0-1-2 16,-1 2 2-16,-2 1-5 0,0 1 1 0,2 1 3 15,-1-1 0-15,-3 1 1 0,4 2 0 0,-4-2-1 16,5 2 2-16,-3-1-4 0,-1 0 6 0,4 0-3 15,1 1 5-15,-5-1 2 0,4-2 13 0,-1 0 3 16,1-1 16-16,1 0-9 0,1 0 4 0,-3-4 1 16,3 2-2-16,2-3 1 0,1-1-16 0,1-1 12 15,-5 1 7-15,1 0-7 0,-1-2 2 0,-1 1-14 16,4 2-2-16,-1-6 3 0,-3 4 0 0,1-1-5 16,0 0-4-16,1 2-9 0,-3 2 4 0,0-2 3 15,-3 4-9-15,0-2 0 0,2 3 6 0,-3 0-4 16,0-1-24-16,0 1-40 0,2-1-36 0,-1 1-62 15,-6 1-85-15,13 1-90 0,-7 1-91 0,-6-2-108 16,12 4-485-16,-6-1-1107 0,-1-1 490 0</inkml:trace>
  <inkml:trace contextRef="#ctx0" brushRef="#br0" timeOffset="93001.5">25682 9880 260 0,'-1'-4'484'16,"1"4"17"-16,-3-4 11 0,2 1 15 0,1 3-10 16,0-5-16-16,0 5-36 0,0 0-32 0,0 0-18 0,-1-4-27 15,1 4-9-15,0 0-12 0,0 0-12 16,11 8-9-16,-7-2-23 0,0-1-17 0,4 5-25 16,-3-2-14-16,1 3-13 0,3 3-20 0,1-2-158 0,-3 3-76 15,3-5 0-15,-5 2 0 0,5-1 0 0,-5 0 0 16,3-3 0-16,1 1 0 0,1-1 0 0,2-1 0 15,-2-2 0-15,4-2 0 0,4 0 0 0,1-3 0 16,1-1 0-16,0-3 0 0,9-3 0 0,-10 1 0 16,9-4 0-16,-1-1 0 0,0-1 0 0,-3-3 0 15,-1 2 0-15,-1-5 0 0,2 1 0 0,-6 6 0 16,0 1 0-16,-4 0 0 0,-2 4 0 0,-1 0 0 16,1 5 0-16,-5-2 0 0,2 3 0 0,-2 0 0 15,2 4 0-15,-2 2 0 0,4 0 0 0,-4 1 0 16,0 2 0-16,0 2 0 0,0-1 0 0,3 3 0 15,1 2 0-15,1-3 0 0,1 1 0 0,-3-5 0 16,3 3 0-16,-4-5 0 0,2 0 0 0,1 0 0 16,-1-3 0-16,3-1 0 0,-2-2 0 0,0-1 0 15,1-2 0-15,1-2 0 0,3-1 0 0,-1-6 0 16,0 4 0-16,-1-3 0 0,-1-2 0 0,2 1 0 16,-4 0 0-16,1 1 0 0,1 0 0 0,-5 3 0 15,1 4 0-15,-1-1 0 0,0 1 0 0,-3 3 0 0,2 1 0 16,0 0 0-16,-3 2 0 0,4 1 0 15,-1 0 0-15,-2 3 0 0,3 1 0 0,-1-1 0 0,2 4 0 16,-1-2 0-16,1 1 0 0,2-3 0 0,-3 1 0 16,1-1 0-16,3 1 0 0,-3-3 0 0,3-2 0 15,1 1 0-15,-3-2 0 0,3-2 0 0,0-2 0 16,0-1 0-16,-1 2 0 0,5-4 0 0,-4-1 0 16,5 0 0-16,-2-2 0 0,-1-1 0 0,0-1 0 15,0 2 0-15,2 0 0 0,-2 0 0 0,-1 1 0 16,-4 3 0-16,1 0 0 0,2 0 0 0,-4 3 0 15,-1 1 0-15,4 2 0 0,-3 0 0 0,-1 2 0 16,1 0 0-16,-1 2 0 0,0 0 0 0,0 1 0 16,3 0 0-16,-1 0 0 0,1 2 0 0,-2-2 0 15,0 0 0-15,4 2 0 0,-5-5 0 0,4 1 0 16,4 1 0-16,-5-3 0 0,2-1 0 0,6 0 0 16,-4-1 0-16,3-1 0 0,-1 1 0 0,0-2 0 15,0-1 0-15,-1-3 0 0,-4 4 0 0,4-4 0 16,-6 0 0-16,3 1 0 0,-3 0 0 0,-1 0 0 15,3 1 0-15,-3 0 0 0,-2 1 0 0,1 0 0 16,-3 1 0-16,1 0 0 0,-2 1 0 0,0 0 0 16,1 0 0-16,-1 0 0 0,-5 1 0 0,11 2 0 0,-5-1 0 15,-1-1 0-15,-5 0 0 0,14-2 0 0,-7 2 0 16,-1 2 0-16,-6-2 0 0,15-1 0 0,-8-1 0 16,-2-1 0-16,0 1 0 0,-2-2 0 0,2 2-1366 15,-5-2-1478-15,0 4 654 0</inkml:trace>
  <inkml:trace contextRef="#ctx0" brushRef="#br0" timeOffset="96937.2">28138 9431 223 0,'-1'-5'318'16,"-4"1"-12"-16,5 1-21 0,-1-1-21 0,-3 0-18 0,2 0-16 15,0-1-14-15,0-1-24 0,0 3-10 0,1-1-9 16,1-2-6-16,-2 1-5 0,0 1-7 0,0-2-3 16,-1-1 10-16,-1 3-18 0,-3-1 1 0,0-3 7 15,-4 2-6-15,1 0 6 0,-1-2 0 0,1 2-4 16,-9-2 3-16,4-1-11 0,-2 4 6 0,0-4-10 15,1 4 3-15,-6-3-4 0,4 3-3 0,-5 0-8 16,5-2-7-16,0 1-10 0,-2 1-5 0,2-1-12 16,0 2-11-16,-1 0-4 0,2 1-10 0,5 1-7 15,-1 0-3-15,0-2-5 0,-1 1-6 0,1 1-1 16,-1 2-9-16,1-2 1 0,-2 1-9 0,3-1 0 16,0 0-3-16,-6 0-2 0,-1 2-2 0,2-1 4 15,3-1 5-15,-4 4 11 0,0 0-10 0,0-3 2 16,0 2-2-16,2 0 1 0,0 1-4 0,-1 0-1 15,0 1 1-15,-1-1 1 0,3 2 1 0,-3 0-1 16,2-1-3-16,-1 4-1 0,5 0-7 0,-2-3 6 16,1 1-7-16,4 1 0 0,-2 1-3 0,-1-4 0 15,3 3-2-15,-3 1-3 0,3-2 11 0,-2 3-9 0,-1-1-1 16,4 0 3-16,-2 1 9 0,-2 0 2 0,5 1 4 16,-5 1-1-16,3 1 6 0,0-2-2 15,3 0 8-15,-4 4 4 0,2-2 1 0,0 4-3 0,3-5 0 16,0 4 2-16,0 0 5 0,1 2-8 0,0 0 2 15,3-1 1-15,-3 0-7 0,4 3 2 0,0-1-3 16,-1 0-12-16,2-6-4 0,3 6 20 0,1-1-1 16,0-1 5-16,0 4 8 0,-1-3-10 0,1-2-9 15,2-2 4-15,2 2-21 0,-1 1-13 0,0 1 0 16,3-4 0-16,-1 2 0 0,0-1 0 0,1 1 0 16,3-4 0-16,-3 3 0 0,5 1 0 0,-2-4 0 15,0 1 0-15,4-3 0 0,-1 2 0 0,1-2 0 16,1 3 0-16,0-2 0 0,-1-1 0 0,0-2 0 15,0 1 0-15,7 5 0 0,-6-4 0 0,0-1 0 16,2-1 0-16,-2-4 0 0,-2 6 0 0,2-3 0 16,-3-1 0-16,1-3 0 0,0-1 0 0,-3 3 0 15,0-2 0-15,3 0 0 0,-1 0 0 0,2-1 0 0,1-1 0 16,-1 0 0-16,0-4 0 0,0 1 0 16,1 0 0-16,0-5 0 0,-1 3 0 0,3-3 0 15,-3 4 0-15,-1-6 0 0,3 2 0 0,-4-1 0 0,3 0 0 16,-2 1 0-16,1-1 0 0,-1 1 0 0,-1-1 0 15,3 0 0-15,-3-2 0 0,0 0 0 0,-2 3 0 16,0-2 0-16,-1 0 0 0,1 0 0 0,0-1 0 16,-3-1 0-16,1 1 0 0,1-3 0 0,-4 3 0 15,1-3 0-15,-2-2 0 0,-2-1 0 0,1-1 0 16,-1 1 0-16,-5 0 0 0,3-2 0 0,-1 0 0 16,-2 5 0-16,-1-1 0 0,1 4 0 0,-2 0 0 15,-3-1 0-15,-1 2 0 0,-4-3 0 0,3 2 0 16,-6-2 0-16,2 6 0 0,-1-4 0 0,-5 1 0 15,-8-1 0-15,3 5 0 0,4-1 0 0,-4 2 0 16,2 0 0-16,-3 2 0 0,2 0-1366 0,-1 0-1478 16,3 1 654-16</inkml:trace>
  <inkml:trace contextRef="#ctx0" brushRef="#br0" timeOffset="98465.96">21947 10662 176 0,'0'0'257'0,"3"-2"-13"0,-3 2-12 15,0 0-13-15,12 2-7 0,-12-2-15 0,9 5-8 16,-1-2-9-16,-1 3-10 0,0-2-8 0,0 4-12 16,1 0-2-16,2 0-9 0,-1-1-7 0,5 1 0 15,0 3 0-15,2 1-5 0,0-5-2 0,1 1-1 16,-2 1-3-16,4-3-9 0,-2 2-3 0,3-2-2 15,7 2-8-15,1 0-5 0,-1-2-1 0,1 3-15 0,3-4 3 16,-3 0-2-16,3 1-8 0,-2 0-2 16,1-1 3-16,5 0-2 0,-5 1 6 0,0 0 4 15,5-2 2-15,-3 2 0 0,0-1 5 0,0-2-1 16,-3-1 2-16,3-1-2 0,4 3 1 0,-7-1 0 0,3-7 1 16,1 4 1-16,-2 0-4 0,2-3-5 0,-2 0-5 15,1 0-4-15,-4-2-4 0,0-1-6 16,0 1-6-16,-1-5-1 0,-1 2-6 0,-1-4-7 0,-3 6 1 15,5-7-8-15,-3 2 0 0,-2-4-3 0,-6 3 5 16,5-7-2-16,-2 2 2 0,0-3-4 0,-5 4-3 16,4-3-1-16,1-3-25 0,-6-1 2 0,0 3-2 15,-2-1-3-15,2-3 1 0,0-1 0 0,-4 2 0 16,-1-1 0-16,-2-2 3 0,-2-2-3 0,1 1 0 16,-4 0-2-16,0-3 2 0,-3 3-3 0,1 0 0 15,-4 1 0-15,0 0 0 0,-3-1 2 0,-1 2 1 16,-4 2-4-16,3 0 4 0,-3 2-2 0,-4 1 1 15,3-2-2-15,-5 3 3 0,-1 0-3 0,-2 3 5 16,-1 3-3-16,-1-1 0 0,-3 1 2 0,0 2-3 16,-3 2 0-16,1 0-1 0,-1 2 3 0,-1 1 0 15,-1 3 2-15,-2-1-1 0,-2 3-2 0,-3 1 0 16,2 5 2-16,2-4-1 0,-1 4 3 0,-1-2-4 16,1 4-1-16,0 2 2 0,2-1-1 0,0 4 1 15,5 0 5-15,0 4-4 0,-2 2-4 0,0 1 4 0,3 2-2 16,5 2 1-16,-2-2 5 0,3 2-6 15,3 3 1-15,5 0 1 0,1-1-2 0,4-2 0 16,4 2 0-16,-2 0-9 0,7-7-26 0,2 0-35 16,-1-1-50-16,3-6-58 0,0 1-79 0,1 3-87 0,-1-3-107 15,2-4-428-15,-1 3-951 0,-1-2 420 0</inkml:trace>
  <inkml:trace contextRef="#ctx0" brushRef="#br0" timeOffset="99500.3">5680 9311 192 0,'-6'-7'456'0,"2"4"15"0,0-1 8 0,-1-1-4 0,2 1-12 15,1 2-16-15,-2-1-21 0,2 0-29 16,-1-1-23-16,3 4-27 0,-5-4-19 0,5 4-21 0,-1-3-16 16,1 3-22-16,0 0-16 0,0 0-6 0,0 0-8 15,0 0-7-15,0 0-10 0,14 6-11 0,-11-2-16 16,0-1-11-16,2 0-4 0,-1-1-5 0,2 1-2 16,1 4-15-16,3-6-158 0,3 1 0 0,5-4 0 15,1-4 0-15,9-1 0 0,4-7 0 0,6 1 0 16,7-11 0-16,5-4 0 0,-2 0 0 0,6-2 0 15,0-3 0-15,-3 3 0 0,1-1 0 0,-2-1 0 16,-6-2 0-16,-5 8 0 0,-11 2 0 0,-6 4 0 16,-7 6 0-16,-2 1 0 0,-4 2 0 0,-5 2 0 15,2 0 0-15,-6 4 0 0,0-1 0 0,0 3 0 16,0 3 0-16,-10-5 0 0,6 5 0 0,4 0 0 16,0 0 0-16,-11 8 0 0,9 2-1366 0,-1-4-1478 15,0 5 654-15</inkml:trace>
  <inkml:trace contextRef="#ctx0" brushRef="#br0" timeOffset="103650.45">1142 6861 15 0,'0'-5'100'0,"1"2"-59"0,-1 3-67 16,0 0-29-16,6-6 13 0</inkml:trace>
  <inkml:trace contextRef="#ctx0" brushRef="#br0" timeOffset="104550.3">4588 7048 112 0,'0'-5'410'0,"0"5"-3"16,0 0-11-16,0 0-10 0,2-3-17 0,-2 3-17 15,3-2-22-15,-3 2-22 0,0 0-33 0,0 0-28 16,0 0-24-16,0 0-18 0,0 0 1 0,0 0-17 15,9 9-14-15,-6-5-15 0,0-2-10 0,-2 2-10 0,2-2-10 16,-1 4 3-16,2 0-4 0,1-3 1 16,1 1 7-16,1-1-4 0,2-1-6 0,1-1-5 15,4-1-6-15,8-1-8 0,-4-4-5 0,1-2-7 16,0 2-11-16,8-3 4 0,0-2-16 0,2 1-6 16,-12 2-3-16,10-4-11 0,-8 3 0 0,-1-1-7 0,1 1-7 15,-9 1-21-15,3 3-28 0,-4-2-41 16,-4 4-52-16,3-1-57 0,-2 0-67 0,-2 2-81 15,-4 1-73-15,0 0-78 0,0 0-440 0,0 0-974 0,-5 15 432 16</inkml:trace>
  <inkml:trace contextRef="#ctx0" brushRef="#br0" timeOffset="119416.98">25686 11863 273 0,'-2'-6'507'0,"-2"3"10"16,1-4-4-16,0 3-14 0,2 0-15 0,1 4-31 0,0-7-28 16,1 3-21-16,-1 4-26 0,4-6-14 0,2 3-29 15,-1 1-11-15,1-3-11 0,4 1-22 0,2 0-17 16,8 1-24-16,-6 0-19 0,9 1-19 0,-1-2-22 15,-3 3-15-15,12 0-18 0,0 0-13 0,-1-2-20 16,0 1-8-16,2 1-15 0,1 0-10 0,-4-1-45 16,-1 1-46-16,0 0 0 0,1 1 0 0,-8-2 0 15,-2 0 0-15,1 1 0 0,-1 1 0 0,-3-2 0 16,-2 0 0-16,-2-1 0 0,1-1 0 0,-3 2 0 16,-4-1 0-16,1 2 0 0,-1-1 0 0,-1-1 0 15,1 2-14-15,-2-2-201 0,-4 3-59 0,4-4-60 16,-4 0-43-16,0 4-28 0,-8-2-32 0,8 2-32 15,-15 1-24-15,5 0-370 0,-4 2-934 0,4-2 414 16</inkml:trace>
  <inkml:trace contextRef="#ctx0" brushRef="#br0" timeOffset="119649.32">25935 11801 194 0,'-21'2'266'0,"8"-1"11"0,1 4 9 16,0-4 14-16,3 1 14 0,2 1 10 0,2-1 15 15,-1-2 1-15,3 2 9 0,3-2 9 16,0 0 4-16,0 4-3 0,0-4-12 0,0 0-6 0,19 3-15 15,-7-1-17-15,7-2-25 0,-1 0-25 0,6 0-23 16,8 0-18-16,0 0-23 0,0-1-12 16,5 1-30-16,-3 0-13 0,0 1-17 0,2-1-12 0,-1 0 0 15,1 2-22-15,0-2-11 0,-7 0-19 0,0 0-22 16,-3 2-20-16,-3-2-13 0,-5 0-11 0,-4 1-18 16,-2-4-18-16,-1 3-24 0,-3 0-32 0,-2 0-45 15,-2-2-67-15,1 1-62 0,-5 1-62 0,0 0-67 16,0 0-92-16,0 0-438 0,0 0-1008 0,0 0 446 15</inkml:trace>
  <inkml:trace contextRef="#ctx0" brushRef="#br0" timeOffset="120599.98">31359 12737 3 0,'0'0'489'0,"0"-6"6"0,0 3-3 15,2-2-5-15,-2 5-18 0,0-5-17 0,0 5-31 16,0 0-29-16,0-4-29 0,0 4-33 0,1-3-27 15,-1 3-21-15,0 0-23 0,0 0-27 0,0 0 6 16,0 0-18-16,0 0-7 0,14 8-11 0,-8-6-12 16,3 0-18-16,1 1-18 0,3-3-10 0,6 2-17 15,2-4-9-15,8 1-8 0,-8-2-11 0,7-1-11 16,-9 1-21-16,10-3-1 0,-6 1 3 0,5-2-6 16,-9 4-5-16,8-7 4 0,0 3-3 0,-6-2-1 15,-2 2-1-15,-1 3-2 0,-2-4-22 0,-4 2-33 16,1 2 0-16,-2 0 0 0,-2 0 0 0,-1 1 0 15,-1 3 0-15,-1-3 0 0,0 3 0 0,-6 0 0 16,11 3 0-16,-3-1 0 0,-3 4 0 0,4 0 0 16,0 1 0-16,-3 1 0 0,2-3 0 0,4 3 0 15,3 0 0-15,-1 0 0 0,6-1 0 0,3-2 0 16,-3 1 0-16,9 1 0 0,-6-4 0 0,5-2 0 0,-6-1 0 16,10-1 0-16,-3 0 0 0,-2-1 0 0,-6-2 0 15,0 0 0-15,2 1 0 0,8-3 0 16,-3-2 0-16,-9 4 0 0,9-2 0 0,-7-2 0 15,-2 1 0-15,1 1 0 0,-4 2 0 0,-5-1 0 16,-2 1 0-16,-2 2 0 0,0 1 0 0,-2 1 0 16,-5 0 0-16,-1 5 0 0,-3 3-177 0,-10 1-425 15,-6 9-106-15,-5-2-410 0,-7 2-1210 0,-15 6 535 16</inkml:trace>
  <inkml:trace contextRef="#ctx0" brushRef="#br0" timeOffset="121782.65">24285 13464 53 0,'-2'-3'369'0,"-2"0"2"0,4 3-10 0,-4-2-34 0,4 2-42 15,0 0-22-15,0 0-12 0,0 0-5 0,-1 11-18 16,2-3-7-16,3 0-12 0,0 1-11 0,-2 1-8 16,5 0-18-16,-2 0-9 0,4 0-7 0,0-1-2 15,-3-2-7-15,4 2-4 0,1-3-10 0,3-1-9 16,1-2-5-16,3 2-7 0,-5-4-10 0,6-1-7 16,1-1-4-16,-7-2-9 0,7-1-3 0,10-2-4 15,-2-2-1-15,-2-1 2 0,2 0-3 0,-3 0 0 16,2-2-1-16,1 1-3 0,-5-1 0 0,5 1 2 15,-8 1-4-15,0 1-6 0,-2 2-5 0,0 1-6 16,-2 2-2-16,-3 0-4 0,1 3-2 0,-2 3-2 16,-1-2-6-16,3 2-2 0,-5 2-2 0,0 3 1 15,1-1-6-15,-1 3 3 0,0-1-4 0,5 3-5 16,-1 0 3-16,-4 0-5 0,6 0 3 0,0-3-4 16,0 0 3-16,2-2 10 0,-1 1 4 0,3-6-2 0,-2 1 7 15,3-3-2-15,-4 0-2 0,4-1 14 16,-1 0-9-16,-2-2 0 0,2-3 0 0,-1 3 3 15,-2-3-1-15,1-1-7 0,1 0 1 0,1 0-2 16,-3-2-2-16,1-2-7 0,-3 3 5 0,6 1-1 16,-4-2-8-16,1 2-1 0,-2 1-7 0,-2 2 2 15,-2 2-10-15,2 1 1 0,1 1 3 0,-1 2-3 16,1 1 2-16,2 4 0 0,-1 0-6 0,-4 0 5 16,7 3-2-16,-4 0-4 0,-5-2 3 0,9 2 4 15,-4-1 3-15,4-2-5 0,0 0-1 0,-3 0 7 16,3-1 4-16,-5-4 3 0,1 0 8 0,-1-1 5 15,5-2-6-15,-2 1 5 0,0-1 6 0,-4-1-9 16,1-2 7-16,1-1-9 0,-2 0 2 0,-1 1-4 0,2-4-4 16,-1 2 0-16,3-2 0 0,-5 2-3 0,2-1-3 15,-2-2-9-15,-1 2 6 0,2 1 2 0,1 0-6 16,-3 1-10-16,3 1 1 0,1 1-3 0,1 2-10 16,-5 1-21-16,4 3-19 0,5 0-26 0,-3 2-28 15,6 0-45-15,-1 4-68 0,8-1-78 0,-1 3-94 16,3 2-104-16,0-5-532 0,8 3-1117 0,15-1 495 15</inkml:trace>
  <inkml:trace contextRef="#ctx0" brushRef="#br0" timeOffset="122299.39">27337 13613 71 0,'-7'-1'464'0,"0"-2"34"16,2 2 20-16,0 0 15 0,5 1-12 0,-9-3-26 16,5 1-24-16,4 2-24 0,-9-2-14 0,9 2-17 15,0 0-9-15,0 0-5 0,0 0-15 0,0 0-17 16,27-3-21-16,-12 3-21 0,7-2-18 0,10 1-18 16,5 2-16-16,18-2-73 0,4 1-203 0,4 0 0 15,29-1 0-15,-26 1 0 0,29-2 0 0,-6-1 0 16,4-1 0-16,-29 2 0 0,37 3 0 0,-4-4 0 15,-5-5 0-15,-25 6 0 0,26-2 0 0,-29 1 0 16,-3-1 0-16,3 0 0 0,-4 0 0 0,2 1 0 16,-7 0 0-16,-16 2 0 0,0-2 0 0,0 2 0 15,-4-3 0-15,-2 3 0 0,-5 0 0 0,-9-1 0 0,0-1 0 16,-3 3 0-16,-5-2 0 0,0 1 0 0,-3 1 0 16,3-1 0-16,-8-1 0 0,5 4 0 0,-8-2 0 15,5 2 0-15,0 0 0 0,-3 1 0 16,-2-3 0-16,-7 5 0 0,3-1 0 0,-1-1 0 0,-8 1-200 15,2 0-509-15,-10-1-505 0,0 1-1315 0,-10 0 581 16</inkml:trace>
  <inkml:trace contextRef="#ctx0" brushRef="#br0" timeOffset="122700.48">27789 13716 237 0,'-16'-1'474'0,"1"1"6"0,6-1 29 0,-3 1 10 16,2 0-14-16,1 0-17 0,5-1-23 0,4 1-17 0,-9 0-18 15,9 0-15-15,-6-1-7 0,2-2-26 0,4 3-14 16,0 0-24-16,0 0-13 0,19-5-13 0,-2 2-17 16,3 2-15-16,10-2-17 0,2 2-55 15,5-2-214-15,15-3 0 0,4 3 0 0,3 3 0 0,4-1 0 16,-1-3 0-16,5 1 0 0,27 2 0 0,-27 1 0 15,24 0 0-15,-29 0 0 0,2-3 0 16,-2 3 0-16,0 0 0 0,-2-3 0 0,0 2 0 16,-6 1 0-16,-17-1 0 0,0 2 0 0,-4 0 0 0,-1-1 0 15,-10-1 0-15,0 2 0 0,-1-2 0 0,-4 1 0 16,-3 0 0-16,-4 0 0 0,2-1 0 0,-3 2 0 16,-3-1 0-16,1 0 0 0,-7 0 0 0,10 0 0 15,-3 1 0-15,-3 1 0 0,1-1 0 0,-5-1 0 16,9 4 0-16,-5-3 0 0,0 1 0 0,-3 1 0 15,4-1 0-15,-1 0 0 0,-4-2 0 0,5 4 0 16,-5-4 0-16,2 4 0 0,0-2 0 0,-2-2-312 16,0 0-1002-16,0 0-1422 0,0 0 629 0</inkml:trace>
  <inkml:trace contextRef="#ctx0" brushRef="#br0" timeOffset="122850.36">29451 13751 4883 0,'0'0'399'0,"0"0"-165"16,0 0 12-16,-9-8 36 0,9 8 2 0,-6-5-43 16,6 5-78-16,0 0-40 0,0 0-55 0,0 0-52 15,0 0-94-15,0 0-136 0,0 0-199 0,-5 10-626 16,5-10-1127-16,-5 4 499 0</inkml:trace>
  <inkml:trace contextRef="#ctx0" brushRef="#br0" timeOffset="140082.7">2483 929 3356 0,'0'0'129'0,"0"0"-14"0,-12-24-2 16,12 24 40-16,-5-14 22 0,5 14 18 0,0 0-3 15,0 0-13-15,-5-17-19 0,5 17-14 16,0 0-23-16,0 0-10 0,0 0-9 0,0 0-11 15,0 0-12-15,-1-4-7 0,1 4-5 0,0 0-9 16,0 0-4-16,0 0-6 0,9 22-5 0,-8-19 2 16,-1-3-7-16,3 5-1 0,-3-5-5 0,0 0 0 0,5 2 3 15,-5-2 0-15,0 0-2 0,0 0-2 0,0 0 0 16,23-26 3-16,-23 26-7 0,16-28 0 16,-11 11 6-16,-1-1-5 0,0 0 1 0,-1 0-2 15,-5 2 7-15,1-1 3 0,1 17 3 0,-6-20-9 16,6 20-5-16,-11-12-3 0,11 12-5 0,0 0-2 15,-48 20-1-15,21-1 1 0,-10 13-3 0,0 7-4 16,1 6 7-16,4 4-11 0,-4 1 3 0,7 0 1 16,6-1 0-16,4-2-1 0,2 1-8 0,7-16 7 15,5 3 0-15,1-4-1 0,5 3-2 0,6-2 1 16,4-1 6-16,2-5-3 0,9-3 1 0,3-3 5 16,6 0 3-16,5-11-9 0,2 1 3 15,2-10 0-15,11-4 4 0,2-2-4 0,-16-2-2 0,2-3-1 16,-3-3-2-16,-1-3 4 0,-5-1-2 0,-5 1 0 15,0-3 2-15,-6-1-3 0,-8 6 13 0,-2-1 18 16,-4 5 15-16,0 2 0 0,-2-2-5 0,-2 2-11 16,-1 5 0-16,0 4-10 0,0 0 0 0,0 0-10 15,0 0-8-15,-21 14 5 0,14 1-3 0,-2-1-3 16,4 1 2-16,1 2-5 0,0 1 3 0,6-1 4 16,-1-5-6-16,4 3-3 0,0-3 2 15,4-1 1-15,0-3-2 0,1-4 1 0,3 0 3 16,0 0 3-16,1-4-9 0,-1-2 9 0,5-5-3 15,-3 0-4-15,-2 0 3 0,-4-1 4 0,1-6-3 16,-2 5 4-16,0-6-3 0,-4-3-3 0,-2 3-1 16,-2-3-1-16,-3 0 0 0,-1-2-1 0,-6 4 2 15,0-3-3-15,-1 6-2 0,0-1-2 0,2 7-3 16,0 0 1-16,-1 2 2 0,4 3-10 0,-2 0-1 16,8 2 2-16,-17 4-2 0,17-4 0 0,-6 6 2 15,6-6-4-15,0 7 5 0,0-7 5 0,11 12 2 16,2-9 2-16,5 2 4 0,3-4-5 0,8-1 2 15,0 0-1-15,2-1-3 0,2-5 3 0,-2 2 5 16,0-3-3-16,-2 0 0 0,4 1-2 0,-5 1 2 16,2-4-4-16,-10 8 2 0,-2-2-11 0,-4 5 7 15,-1-1 0-15,1-1-1 0,-4 4 2 0,-1 3 0 16,0 0 3-16,-1 0 0 0,-2 3 3 0,-2 2 3 16,1 4-3-16,-2 0 6 0,2 0-5 0,-3-4-1 15,1 5-1-15,-1-4 0 0,0-1 2 0,-1-3-3 16,3 7-1-16,-4-8 1 0,1-2 1 15,-1-6 0-15,4 9-2 0,-4-9 10 0,6 5-1 16,-6-5-9-16,0 0 9 0,13-2-3 0,-13 2 5 16,12-7-4-16,-7-1 3 0,2 0-6 0,0-1 4 15,-2 1-5-15,1-2 1 0,1-7 1 0,0 3-9 16,-2-3 0-16,3 1 4 0,-5 1-3 0,3 0 4 16,-1 5-4-16,-4-1 2 0,3 3-1 0,0 1-4 15,-3 2 5-15,-1 5-6 0,4-9-1 0,-3 4-2 16,-1 5 3-16,7-2 0 0,-7 2-2 0,11-2 6 15,-11 2-2-15,17 3 2 0,-4-3 6 0,-3 4-8 16,9-1 3-16,0 1 1 0,-1-1-3 0,0-3 2 16,4 1 3-16,-2 3 3 0,-2-4-1 0,5 0-1 15,-5 0 1-15,-1-2 1 0,-3 0 3 0,-2 4-7 16,1-4-4-16,-1 0 6 0,-12 2 0 16,20 0-10-16,-12-1-1 0,-8 1 8 0,11 2-6 15,-7 3 8-15,-4-5-1 0,8 6 1 0,-3 0 0 16,-3 1-1-16,1 0-3 0,-2 1 4 0,2 2 5 15,-2-1-24-15,2 1-22 0,-2-3-33 0,0 2-40 16,2-1-43-16,0-1-52 0,0-2-58 0,4-1-82 16,0 1-85-16,1-3-495 0,-8-2-1005 0,19-3 445 15</inkml:trace>
  <inkml:trace contextRef="#ctx0" brushRef="#br0" timeOffset="140233.76">4029 1093 174 0,'-4'-10'577'0,"-1"-2"38"0,1 2 6 0,6 0-20 16,-7 0-11-16,1 0-15 0,2 5-32 0,2 5-57 16,-4-7-51-16,4 7-49 0,-1-7-60 0,1 7-74 15,0 0-102-15,0 0-115 0,0 0-122 0,11-5-146 16,-11 5-177-16,0 0-530 0,0 0-1017 0,0 0 449 16</inkml:trace>
  <inkml:trace contextRef="#ctx0" brushRef="#br0" timeOffset="140882.41">4269 1217 219 0,'0'0'426'0,"0"0"-27"0,1-16-16 0,3 13-23 15,2-2-26-15,-3 0-25 0,1-1 10 0,0 2-11 16,0-1-12-16,2-3-9 0,-2 5-14 0,-3-6-5 16,2 3-12-16,-2 0-10 0,-1-2-19 0,-1 2-6 15,-3 0-16-15,-4 0-22 0,1 0-19 0,-5 1-18 16,-2 3-8-16,5 1-12 0,-7 3-10 0,-2 1-13 16,-1 6-21-16,1-1 2 0,0 4-10 0,-4 4-10 15,2 3-6-15,-1 0-8 0,11-2-3 0,-4-2-6 16,9 1 1-16,-3-5-8 0,4 1-7 0,3 0 5 15,1-1-4-15,3-2-3 0,4-4 4 0,2-1-2 16,5 0 11-16,4-2-3 0,0-6 4 0,5-2 8 16,4-3 3-16,0-2 8 0,-3-4 5 0,2-1 16 15,-1-2 0-15,-2-2-1 0,-2-3 15 0,-1 1-2 16,-2-1 0-16,-3-6-7 0,0 1-1 16,-4-5 3-16,-2-1-45 0,1 1-41 0,-5-1 0 0,-1 1 0 15,-2 2 0-15,1 4 0 0,-4 9 0 0,1 1 0 16,0 17 0-16,-2-17 0 0,2 17 0 0,0 0 0 15,0 0 0-15,-14 7 0 0,6 11 0 16,1 10 0-16,2 2 0 0,-2 2 0 0,0 14 0 0,4-8 0 16,1-3 0-16,-1 0 0 0,3 1 0 0,2-1 0 15,4-3 0-15,1-1 0 0,1-2 0 16,3 2 0-16,-1-6 0 0,-3-6-212 0,2-4-83 16,5-1-53-16,-1-4-69 0,0 1-78 0,4-4-139 15,0-4-331-15,-4-3-1046 0,6-5 462 0</inkml:trace>
  <inkml:trace contextRef="#ctx0" brushRef="#br0" timeOffset="141033.63">4765 1253 4099 0,'4'-4'534'16,"1"2"-250"-16,-1-1 9 0,0 0 24 0,-4 3-23 15,10-4-2-15,-10 4-5 0,8-3-51 0,-8 3-39 0,7-4-26 16,-7 4-9-16,19 0-22 0,-2 1-9 16,6-1-21-16,5 2-47 0,2-2-65 0,0 2-64 15,1-1-94-15,-3-2-110 0,1 0-119 0,0 2-152 16,-1-6-490-16,-8 3-1116 0,3-5 494 0</inkml:trace>
  <inkml:trace contextRef="#ctx0" brushRef="#br0" timeOffset="141250.38">5385 998 3602 0,'1'-18'136'0,"-1"3"139"0,0 15 65 0,0-27-1 16,0 27-23-16,3-20-12 0,-3 20-15 0,1-15-36 15,-1 15-50-15,0 0-22 0,3-9-8 0,-2 9 7 16,-1 0-10-16,0 0 4 0,10 18-3 0,-2-7-2 15,-3 7-11-15,3 7-15 0,-4 1-13 0,-2 1-12 0,2 2-7 16,-4 1-16-16,0-3-10 0,-1 3-9 16,-3-2-76-16,3 1 0 0,-3-3 0 0,-3-2 0 15,6-6 0-15,-3 0-23 0,0 0-110 0,-1-5-45 16,3 3-61-16,-1-4-59 0,-1-6-66 0,4 1-51 16,-1-2-45-16,1-5-53 0,0 0-415 0,9 5-1006 15,-9-5 445-15</inkml:trace>
  <inkml:trace contextRef="#ctx0" brushRef="#br0" timeOffset="141666.79">5840 1109 2810 0,'14'-12'334'0,"-2"5"-32"0,-1-2-15 15,2-2 17-15,0 1-11 0,-4 1 4 16,-2 1-6-16,3-1-24 0,-1 0-27 0,-1-3 8 16,-1 4 14-16,1-3-6 0,-3-2-25 0,1 3-8 15,-3 0 1-15,1 0-25 0,-2 0-11 0,-2 10-25 0,0 0-15 16,-7-33-26-16,1 24-9 0,6 9-11 15,-22-16-8-15,7 9-19 0,15 7-4 0,-36-7-24 16,9 7-47-16,0 5 0 0,-1 1 0 0,9 1 0 16,0 1 0-16,2 4 0 0,-1 0 0 0,6 0 0 15,1 0 0-15,1 1 0 0,6 0 0 0,4-3 0 16,3 2 0-16,2-5 0 0,5 3 0 0,0-4 0 16,2 1 0-16,6-1 0 0,2-2 0 0,2 0 0 15,-3-1 0-15,0-3 0 0,2 2 0 0,-2-5 0 16,-1 1 0-16,-7 1 0 0,1-2 0 0,-1 2 0 15,-3 1 0-15,0-2 0 0,-8 2 0 0,14-1 0 16,-14 1 0-16,9 0 0 0,-6 4 0 0,1 0 0 16,-1 5 0-16,-1 2 0 0,-2 4 0 0,0 2 0 15,-1 1 0-15,-1 3 0 0,-4 5 0 0,3 2 0 16,0 1 0-16,-1-2 0 0,2-1 0 0,-1-1 0 16,1-5 0-16,0-1 0 0,2-3 0 0,-1 1 0 15,0 0-114-15,0-6-125 0,1-2-54 0,1 3-55 16,0-5-76-16,-1-7-60 0,6 6-565 15,-6-6-1135-15,0 0 503 0</inkml:trace>
  <inkml:trace contextRef="#ctx0" brushRef="#br0" timeOffset="141783.76">6315 1176 496 0,'7'-10'523'0,"2"4"22"16,-4 2 2-16,-1-1-10 0,0 1-18 0,1 2-33 15,-1-1-50-15,-4 3-56 0,6-4-45 0,-6 4-69 16,0 0-93-16,0 0-131 0,0 0-169 0,0 0-231 15</inkml:trace>
  <inkml:trace contextRef="#ctx0" brushRef="#br0" timeOffset="142849.35">2009 1607 146 0,'-2'-4'387'0,"2"4"-3"16,-1-3-11-16,1 3-22 0,0-5-13 16,0 5-20-16,0 0-16 0,0 0-8 0,0 0-2 15,0 0 0-15,0 0-8 0,0 0-8 0,3 18-17 16,-1-10-12-16,2 2-10 0,3 3-17 0,0 2-17 16,2-1-8-16,4 0-18 0,2 6-14 0,5-1-13 15,1-1-18-15,-3-6-13 0,9 2-7 0,1 0-11 16,2-2-9-16,2 0-10 0,3-4-11 0,-2-3-2 15,7 1-9-15,-7-3-4 0,7-2-7 0,-1-1 1 16,1-2-6-16,-2-1-3 0,3-2-2 0,-3-3-6 16,0 0 6-16,-4-2 2 0,2-4-3 0,-3-1 17 15,0-1 1-15,-3 3 4 0,-6-2-5 0,4 3 12 16,-6 5-15-16,-4-1-5 0,2 3-6 0,-3 1-5 16,-6 3-1-16,4 2 1 0,1 3-9 15,3 3 7-15,-1 1-10 0,0 3-4 0,1 6 1 0,-1 2 4 16,-2-5 5-16,5 4-18 0,-1-1 2 15,2 2 3-15,1-2-5 0,-1-3 2 0,2 0 4 16,-6-4-6-16,0-4-3 0,4 0 5 0,4 0-3 0,-4-3 1 16,5-4-3-16,-4 1 7 0,9-4-5 0,-4 0 4 15,-1-1-7-15,1-3 3 0,0-2-2 0,-2 0 3 16,-2-4-3-16,3 1 3 0,2-5-9 16,1-2 6-16,-2 4-3 0,1-2-6 0,4 2 1 0,-4 4-11 15,-4 1 3-15,-2 5-2 0,-4 1 11 16,3 3-13-16,-4 4 5 0,10 2-1 0,-6 1-9 15,-2 3 13-15,4 5-4 0,0 2 3 0,-3 3 1 16,-2 1-2-16,2-1 6 0,-7-3 1 0,0-1-3 16,1 0 0-16,2-2 5 0,-2-1 1 0,1 0-4 15,0-2 4-15,0 0-4 0,-3-4 13 0,6-2-7 16,0-2-3-16,0-1 12 0,0-2-4 0,12-2-8 16,-11 1 9-16,8-4-10 0,-1-4 5 0,1 0 7 15,-1-1-13-15,1-1 2 0,4-5-4 0,-4 0 4 16,4-1-3-16,-2 2-1 0,-1 2-3 0,-1 1 3 15,-2 1 3-15,-7 7-3 0,0 1 0 0,0 3 0 16,-2 0 0-16,2 2 0 0,0 3 0 0,-1 1 0 16,2 4 0-16,-3 0 0 0,6 5 0 0,-1 3 0 15,-7-4-6-15,2 1 9 0,-2-2 0 0,4 1-3 16,-1-1 0-16,-1-1 0 0,2-3 0 16,0 0 0-16,-1-2 0 0,4-2 0 0,-3-1 0 15,3-2 0-15,0-2 0 0,-1-1 0 0,7-3 0 16,-1-4 0-16,1 2 0 0,1-4 0 0,1 1 0 0,-2-4 0 15,0 1 0-15,0 1 0 0,0 2 0 0,-3 2 0 16,-6 1 0-16,0 1 0 0,-2 5 0 0,-4-1 0 16,-2 2-161-16,-1 2-85 0,-10-1-51 15,19 6-55-15,-12-1-80 0,-1 4-90 0,-6 0-509 0,0-2-1116 16,0-7 494-16</inkml:trace>
  <inkml:trace contextRef="#ctx0" brushRef="#br0" timeOffset="151551.45">7299 1282 233 0,'-7'-4'448'0,"0"3"17"0,-4-2 5 16,6 2 3-16,0 0-6 0,-2-1-13 15,7 2-12-15,-10-3-17 0,10 3-20 0,-5-2-26 16,5 2-32-16,0 0-27 0,0 0-25 0,0 0-22 0,-5-2-12 16,5 2-6-16,0 0 10 0,24 4-30 0,-3 0-20 15,13-3-21-15,4 3-20 0,21-1-11 16,2-4-16-16,6 0-14 0,31 1-14 0,-3-3-8 15,-30 1-88-15,3 1-23 0,24-5 0 0,-32 3 0 16,1-3 0-16,-6 2 0 0,-15 0 0 0,-3 1 0 16,-1-4 0-16,-8 3 0 0,-1-1 0 0,-11 0 0 15,-7 0 0-15,1 2 0 0,-4-2 0 0,-4 0 0 16,-1-2 0-16,-3-1 0 0,-3-2 0 0,-3 3 0 16,-2-2 0-16,-2 3 0 0,-3-4 0 0,1 5 0 15,5-2 0-15,-2 0 0 0,-1 3 0 0,4 0 0 16,2 2 0-16,1-1 0 0,1 2 0 0,0-1 0 15,4 2 0-15,0 0 0 0,-6-3 0 0,6 3 0 16,0 0 0-16,0 0 0 0,18 12 0 0,-7-6 0 16,2 3 0-16,3 1 0 0,0 2 0 0,2 2 0 15,-1 5 0-15,-4-3 0 0,4 4 0 0,-2 4 0 16,-6-6 0-16,-1 1 0 0,-4 0 0 0,-2-1 0 16,-2 1 0-16,-2 2 0 0,-2-3 0 0,-2 1 0 15,-5 5 0-15,0-8 0 0,1-1 0 0,-3-3 0 16,0-1 0-16,0 0 0 0,-1-5-248 0,4 0-198 15,1-3-111-15,-2-3-127 0,11 0-359 16,-14-8-1130-16,7 1 501 0</inkml:trace>
  <inkml:trace contextRef="#ctx0" brushRef="#br0" timeOffset="151933.37">9486 983 111 0,'8'-20'446'0,"-3"-3"-14"15,1 4-8-15,-7 3-7 0,-3-2-12 0,-1 4-19 16,-3-2-26-16,-1 1-26 0,-2 2-26 0,-4 6-20 16,15 7-29-16,-39-5-17 0,39 5-24 0,-48 5-17 15,21 1-21-15,3 5-15 0,2 6-17 0,0 0-7 16,3 2-13-16,6 1-18 0,-3 4-8 0,8-1-8 15,5 2-3-15,6 3-14 0,2-3 0 0,6 1-4 16,6 1-6-16,1-2-9 0,1 0-6 0,8-2-7 16,-1 1-2-16,0-2-4 0,0 0-2 0,-3-1-2 15,-2-1-5-15,-2 0-6 0,-7-5-3 0,1-2-2 16,-8-2 3-16,0 1-6 0,-2-2 3 0,-7 3-2 16,-1-2 1-16,-9 0 8 0,-3-2 8 0,-7 0 6 15,-3 0 4-15,4-7-1 0,-5 4-3 0,-3-6-4 16,2 4-5-16,0-5-2 0,8-1-23 0,2 0-36 15,2-3-56-15,5 1-70 0,3-1-74 0,4-1-106 16,5 6-107-16,-2-11-529 0,2 11-1052 0,22-17 466 16</inkml:trace>
  <inkml:trace contextRef="#ctx0" brushRef="#br0" timeOffset="152785.79">9816 1162 170 0,'2'-5'505'0,"0"-1"16"0,-2 2 0 0,0 4-18 16,0 0-21-16,-12-3-22 0,7 3-41 0,5 0-33 16,-14 8-32-16,5 2-36 0,1-1-24 0,-2 2-36 15,4 6-16-15,-2 0-27 0,3 1-21 0,0 1-21 16,5 0-13-16,-3-1-12 0,7 1-18 0,0-1-12 16,5-1-8-16,0-2-8 0,0-6-15 0,6 1-2 15,-3-4-4-15,7-3-15 0,-4-2-3 0,3-3-6 16,0-4 10-16,1-1-19 0,0-4-1 0,-5-1-3 15,8-5 9-15,-9 4 9 0,-3-4-6 0,-1-1-3 16,0 0 1-16,-4-8-1 0,3-1 11 0,-7 1-6 16,-6 5-5-16,1 3-5 0,-1 2 1 0,-4 2 0 15,0 4-17-15,0 3-11 0,0 3 2 0,0 4-1 16,-5 1-10-16,4 4-11 0,0 2-1 0,-2 2 0 16,5 0 0-16,0 3 0 0,2-2 0 0,4 2 0 15,2 0 0-15,3 0 0 0,2-3 0 0,3 0 0 16,5 0 0-16,6-3 0 0,1-2 0 0,10 0 0 15,-3-4 0-15,5-4 0 0,0-2 0 0,2-2 0 16,2-2 0-16,-5-1 0 0,5-2 0 0,-4 0 0 16,2-3 0-16,-2-1 0 0,-2 3 0 0,-2 0 0 15,-2 2 0-15,-10 6 0 0,-1-1 0 16,0 0 0-16,-10 3 0 0,1 1 0 0,0 2 0 16,-2 1 0-16,-5 0 0 0,8 6 0 0,-6-1 0 0,1 2 0 15,-3 1 0-15,1 3 0 0,-1-1 0 0,0 1 0 16,-1-2 0-16,1 2 0 0,0-4 0 0,0 2 0 15,0-2 0-15,1-3 0 0,0 3 0 16,1-3 0-16,-2-1 0 0,2-1 0 0,-2-2 0 16,8 0 0-16,-8 0 0 0,10-5 0 0,-6 1 0 15,2-4 0-15,1 1 0 0,-2-3 0 0,0 2 0 16,0-3 0-16,-4 1 0 0,1-1 0 0,-1 1 0 16,-4 2 0-16,2 2 0 0,-1 1 0 0,-4 2 0 15,-1 1 0-15,-5 4 0 0,-1 2 0 0,-3 3 0 16,-2 6 0-16,-5 5 0 0,5 3 0 0,0-1 0 15,4 3 0-15,0 2 0 0,1 0 0 0,8-3 0 16,-4 4 0-16,8-8 0 0,2-1 0 0,3-1 0 16,6 1 0-16,-1-6 0 0,9-1 0 0,-1 0 0 15,11-5 0-15,0-5 0 0,3-1 0 0,-1-4 0 16,2-3 0-16,-4 1 0 0,4-4 0 0,-2-1 0 16,-5-5 0-16,2-2 0 0,-6-2 0 15,0 1 0-15,2 0 0 0,-6-1 0 0,-7 7 0 0,-1-2 0 16,-3 4 0-16,1 5 0 0,-1-2 0 0,-1 6 0 15,-1-1 0-15,-4 4 0 0,0 0 0 0,0 0 0 16,0 0 0-16,-1 18 0 0,-7-3 0 0,6 2 0 16,-1 1 0-16,2 1 0 0,1 0 0 0,1-1 0 15,4 0 0-15,3 0 0 0,1-4 0 16,1 3 0-16,7-5 0 0,-2-3 0 0,5-1 0 16,0-3 0-16,1-5 0 0,6-5 0 0,-8 0-163 15,-1-1-88-15,0-5-43 0,0-2-54 0,-1-6-86 16,-1-4-90-16,-6-2-506 0,3-4-1116 0,-3-2 495 15</inkml:trace>
  <inkml:trace contextRef="#ctx0" brushRef="#br0" timeOffset="152915.88">11063 899 3561 0,'-9'-4'437'16,"9"4"-195"-16,-16-4 48 0,16 4 6 0,0 0-1 16,0 0-25-16,0 0-33 0,-25-10-31 0,25 10-36 15,-6 0-24-15,6 0-17 0,-4 0-43 0,4 0-74 16,0 0-118-16,0 0-139 0,0 0-176 0,14 17-514 15,-10-12-1012-15,2 4 448 0</inkml:trace>
  <inkml:trace contextRef="#ctx0" brushRef="#br0" timeOffset="153515.88">11457 1241 132 0,'-4'-10'539'0,"0"-1"-7"0,0 1-21 0,-1-2-26 16,1 1-25-16,1 1-34 0,0-1-40 0,-1 4-40 16,-1 1-35-16,1 0-31 0,0 4-34 0,-2 2-22 15,6 0-26-15,-17 6-18 0,5 6-19 16,-1 1-16-16,-6 6-12 0,2 0-17 0,4-2-12 16,-3 7-7-16,2-2-12 0,2-5-9 0,4-2-5 15,2 1-12-15,1-4-2 0,1-3 2 0,4 1-9 16,0-3 5-16,6-2 9 0,2-2 7 0,-3-1-2 15,8-5 5-15,6 0 2 0,-1-3 3 0,-1-3 5 0,0 0 5 16,5-4 6-16,-4-1-8 0,-1 1 8 16,-2 0 2-16,-2-3 1 0,2 1 2 0,-3 0-7 15,-1 0 6-15,-2 4-8 0,-5 2 2 0,4 1-17 16,-4 3-39-16,1 3-37 0,-4 0 0 0,-1 2 0 16,0 0 0-16,4 8 0 0,-3 0 0 0,-1 1 0 15,6 7 0-15,0-2 0 0,0 3 0 0,4-3 0 16,0 3 0-16,7-3 0 0,-3 0 0 0,1-5 0 15,2 2 0-15,2-5 0 0,-1-3 0 0,1-3 0 16,12-2 0-16,-11 1 0 0,6-5 0 0,-3 1 0 16,2-6 0-16,-2-3 0 0,-1 1 0 0,0-4 0 15,-3-2 0-15,-2-3 0 0,-2-1 0 0,-1-3 0 16,0-5 0-16,-5-4 0 0,9-14 0 0,-8 2 0 16,-3-4 0-16,-3 2 0 0,-6 2 0 0,2 16 0 15,-2 2 0-15,-2 1 0 0,-3 13 0 0,2 3 0 16,5 12 0-16,-19-12 0 0,19 12 0 0,0 0 0 15,-41 21 0-15,22 2 0 0,0 3 0 16,6 6 0-16,0 3 0 0,-3 8 0 0,8 1 0 16,2-6 0-16,4 8 0 0,2-1 0 0,5-11 0 0,3-4 0 15,1 1 0-15,6-3 0 0,-3-3 0 0,3-1 0 16,-1-4 0-16,3-6 0 0,-3 1 0 16,3-5 0-16,-6-1-124 0,8-6-236 0,-7 2-115 0,3-7-167 15,-5-1-457-15,2-4-1190 0,-2 0 527 16</inkml:trace>
  <inkml:trace contextRef="#ctx0" brushRef="#br0" timeOffset="154316.96">13070 1258 4046 0,'0'-7'164'0,"-3"-3"-88"0,1 0 8 16,-1 0 58-16,2 0 11 0,-1-2 2 16,0 0 9-16,-2 0 4 0,3 0-7 0,-3 0 6 15,0 2-12-15,-2 1-21 0,1 0-10 0,-3 3-12 16,-1 3-7-16,-4 1-6 0,-1 2-4 0,-5 5 4 16,2 4-9-16,-11 0 2 0,4 5-4 0,0 3-2 15,2 4-4-15,3-5-14 0,0 2-6 0,7-4-5 16,1-1-4-16,3-2-2 0,4 0 9 0,4-4 8 15,0 0 14-15,4-1 1 0,4-2 2 0,3-2-3 16,2-2-1-16,6-1-3 0,3-5-13 0,5-1 2 16,0-3-2-16,-2-3-8 0,1 0-9 0,-1-2-5 15,-4-2 6-15,3-1-3 0,-2-2-46 0,-1-8 0 16,0 2 0-16,-1-3 0 0,3-13 0 0,-4-2 0 16,3-2 0-16,-3 0 0 0,-6 0 0 0,-1 0 0 15,-6 11 0-15,-1 5 0 0,0 3 0 0,-2 9 0 16,-2 4 0-16,-1 14 0 0,-1-15 0 15,1 15 0-15,0 0 0 0,0 0 0 0,0 0 0 16,-50 33 0-16,37-7 0 0,-2 4 0 0,3 1 0 0,-1 17 0 16,2-2 0-16,3-11 0 0,6 1 0 0,0 0 0 15,5-3 0-15,0 0 0 0,2-1 0 0,6-6 0 16,-2 1 0-16,0-5 0 0,3-5 0 16,-1-2 0-16,2-2 0 0,-3-3 0 0,-1-4 0 15,5 1 0-15,-5-5 0 0,3-1 0 0,0-1 0 16,-1-3 0-16,-1-2 0 0,-1 0 0 0,-2-3 0 15,2-2 0-15,-2 0 0 0,2-5 0 0,-2 2 0 16,-2-1 0-16,-1 6 0 0,0-1 0 0,-2 4 0 16,-1 1 0-16,1-1 0 0,-2 5 0 0,0 0 0 0,0 0 0 15,0 0 0-15,9 13 0 0,-9-2 0 16,0 0 0-16,0 0 0 0,1 1 0 0,2-2 0 16,2 3 0-16,0-2 0 0,0-2 0 0,4 0 0 15,-1-2 0-15,1-1 0 0,0-2 0 0,2-2 0 16,2-2 0-16,0-1 0 0,0-2 0 0,5-1 0 15,-3-1 0-15,3-1 0 0,-1-2 0 0,-2 0 0 16,1-2 0-16,2 2 0 0,-1-2 0 0,2 1 0 16,-4 0 0-16,-2 6 0 0,0-2 0 0,1 1 0 15,0 3 0-15,3 1 0 0,-4 1 0 0,0 4 0 16,-1 0 0-16,0 2 0 0,2 3 0 0,-3 2 0 16,-1-3 0-16,-1 1 0 0,-4 0 0 0,3 3 0 15,-3-2 0-15,0-2 0 0,-4 2 0 0,2-2-32 16,-3 0-117-16,-4 0-28 0,-2-4-29 0,-2 3-29 15,-5-6-30-15,-2 0-31 0,-4-1-42 0,-9-4-51 16,-3-3-61-16,-1 0-493 0,0-7-1021 0,-15-8 452 16</inkml:trace>
  <inkml:trace contextRef="#ctx0" brushRef="#br0" timeOffset="154451.26">13453 732 377 0,'8'-11'404'0,"1"2"-23"0,-9 9-37 15,21-21-27-15,-10 15-34 0,-11 6-27 0,24-9-42 0,-24 9-70 16,33 0-105-16,-33 0-131 0,32 9-353 16,-32-9-482-16,38 9 214 0</inkml:trace>
  <inkml:trace contextRef="#ctx0" brushRef="#br0" timeOffset="154651.29">14173 707 320 0,'16'-15'544'0,"-16"15"15"0,0 0-11 15,16-12-27-15,-16 12-43 0,0 0-41 0,0 0-8 16,0 0 18-16,0 0-19 0,15 41-12 16,-13-12-20-16,2 4-23 0,-2 1-27 0,3 16-36 15,-1 0-29-15,-4-1-22 0,2 1-27 0,6 0-23 16,-6-14-49-16,5 10-48 0,-4-11-52 0,0 0-55 0,1-1-59 16,2-3-74-16,-2-5-65 0,-4-2-64 0,-4-5-73 15,1-3-83-15,0-5-82 0,-4-3-505 0,1-6-1084 16,-7-3 480-16</inkml:trace>
  <inkml:trace contextRef="#ctx0" brushRef="#br0" timeOffset="155367.16">14055 1160 267 0,'-5'-4'450'0,"1"-5"-10"16,4 6-4-16,0-3-6 0,0 1-15 0,7 2-9 16,5-1-25-16,1 1-31 0,5 0-37 0,1 0-30 15,12 1-28-15,2-2-25 0,5 3-21 0,-6 0-29 16,5-2-10-16,-1 1-18 0,1 0-15 0,-1-2-12 15,0 1-15-15,-6-2-7 0,2 1-10 0,-11 2-8 16,-2-4-9-16,-2-1-8 0,-6 2-10 0,1-3 0 16,-5-1-8-16,-2 1-6 0,-2 1-7 0,-3 3-6 15,-1-1-3-15,-3 1 7 0,-2 3-2 0,-4 0 2 16,-1 3 3-16,-2 3-4 0,-5 4-2 0,0 4-7 16,-2 2 2-16,-1 5-6 0,2-1 2 0,6-4-3 15,2 2-2-15,5 0 3 0,-2-2 0 16,5 2 2-16,2-4 2 0,1 1 11 0,1-4 12 15,3 0 12-15,4-2 2 0,1 0 9 0,6-3 3 16,1-2 4-16,4-4 14 0,-1 0 3 0,-1-3 3 0,0-2 7 16,-1 0 0-16,0-3-16 0,-1-1 2 0,-1-1 2 15,-1-2-6-15,0 1-81 0,-2-5-6 0,-1 2 0 16,-2 1 0-16,2 0 0 0,-1 1 0 16,-4 3 0-16,-1 0 0 0,-1 5 0 0,1-1 0 0,-1 3 0 15,-3 3 0-15,-1 0 0 0,0 0 0 16,4 12 0-16,-4-1 0 0,0 1 0 0,-4 0 0 15,3 4 0-15,1 0 0 0,0-3 0 0,-3 2 0 16,3 3 0-16,3-6 0 0,2 0 0 0,0-1 0 16,-1-1 0-16,1-3 0 0,4-2 0 0,0 1 0 15,1-5 0-15,1 0 0 0,1-1 0 0,1-4 0 16,0-1 0-16,2-2 0 0,-1 0 0 0,2-3 0 16,-2 0 0-16,2-1 0 0,-6 0 0 0,4-3 0 15,-1 0 0-15,0 2 0 0,-3-2 0 0,-1 6 0 16,-2-1 0-16,0 3 0 0,-3 0 0 0,-1 1 0 15,-1 3 0-15,2 1 0 0,-4 1 0 0,0 0 0 16,8 7 0-16,-7-1 0 0,-1 0 0 0,0 1 0 16,5 3 0-16,-4-2 0 0,1 3 0 0,-2-1 0 15,2-2 0-15,-2-1 0 0,4 1 0 0,1-1 0 16,-1-1 0-16,1-2 0 0,-1 0 0 0,2-1 0 16,1-2 0-16,-1 2 0 0,-6-3 0 0,15-1 0 15,-15 1 0-15,16-5 0 0,-6 0 0 0,0 1 0 16,0-3 0-16,2 3 0 0,-4-2 0 0,3 1 0 15,-4 0 0-15,0 3 0 0,2 0 0 16,-4 1 0-16,-5 1 0 0,13 0 0 0,-13 0 0 16,14 4 0-16,-6-3 0 0,-2 4 0 0,4-1 0 15,1 1 0-15,-5 1-138 0,3 1-100 0,0-3-44 0,2 2-35 16,1-2-37-16,1 1-53 0,-2 0-36 0,4-4-67 16,-2 0-407-16,5-1-994 0,-4-1 439 0</inkml:trace>
  <inkml:trace contextRef="#ctx0" brushRef="#br0" timeOffset="156034.54">15558 1127 23 0,'3'-12'394'0,"0"0"22"16,0 1 21-16,-3-2 11 0,-4 1 15 0,0 1 18 15,0 0-10-15,1 3-29 0,-3 2-30 0,1 2-31 16,-5 1-21-16,2 0-20 0,-2 5-23 0,-1 1-27 16,0 2-30-16,-3 5-22 0,3-1-21 0,-1 3-24 15,2 1-19-15,0 2-13 0,6-1-15 0,-2 2-15 16,3-1-16-16,2-2-20 0,2 3-19 0,6 0-8 15,-1-1-10-15,3-1-35 0,1-5-9 0,4 0-7 16,3-1-1-16,-1-2-11 0,2-1-6 0,0-2 0 16,0-3 3-16,2 0 0 0,1-2-3 0,-6 0 3 15,2-2-4-15,2-2 8 0,-6 0-1 0,5-3 7 16,-3 1-7-16,-1-2 3 0,-2 3 7 0,4-3 6 16,-7 2 3-16,0 1-4 0,1 0 0 0,-2 2-4 15,-1 0 12-15,-1 3-17 0,1 0-7 0,0 2 3 16,-7 0 4-16,10 4-3 0,-5 0-7 15,0 1 13-15,-2-3-7 0,1 5-4 0,-2-2-3 16,2 0-3-16,0 2-4 0,0-1-7 0,0 0 7 16,2-1-3-16,-1 2-7 0,4-2 0 0,0-1 2 0,2-1 0 15,-2 0-1-15,2-3 5 0,1 1 0 0,-1 0 1 16,0-1 3-16,3 0-2 0,-1-1 5 0,1-1 0 16,0-3-1-16,4 2 4 0,-5-1 5 15,1 1-5-15,-1 0 7 0,2 0-6 0,-2 0 2 16,-3 3 4-16,5-1-5 0,-2-1 2 0,1 1 3 15,-1-1-2-15,0 1 5 0,1 0-7 0,0-1 7 16,-1 1-5-16,2-3 7 0,-4 0-7 0,1 2 9 16,3-3-3-16,-6 0 3 0,4-1-3 0,-3 0-1 15,0-1 4-15,0-1-3 0,-2-2-3 0,0-1 3 16,-3 0-2-16,0 0 2 0,-1-5-2 0,-3 0 1 16,-2 0-3-16,-1 1 0 0,-2 3 1 0,-1-2 2 15,-4-1-4-15,-1 7-3 0,2-1 6 0,-4 5 12 16,2-1 4-16,-3 4-1 0,4 2 2 0,-2 5 8 15,-5 4 6-15,3 2 9 0,2 8-1 0,0 5 1 16,-1 4 0-16,7 0-1 0,-1 4-1 0,2 2 2 16,1 0-3-16,2-1-9 0,1 1-5 0,-1 1 6 15,3 12-5-15,-2-12-15 0,3-2-21 0,-2 0-11 16,0-3-11-16,1-2-22 0,0-3-20 0,-2-2-20 16,2-7-38-16,0-5-28 0,-2 0-33 0,-1-6 7 15,1-6-11-15,0 7-42 0,0-7-22 0,0 0-23 16,0 0-35-16,0 0-40 0,-12-28-105 0,6 11-278 15,-3-9-809-15,3-2 358 0</inkml:trace>
  <inkml:trace contextRef="#ctx0" brushRef="#br0" timeOffset="156200.25">15802 730 3486 0,'-17'-11'213'0,"17"11"-48"16,-21-12 1-16,21 12 10 0,-16-15-8 0,16 15-23 15,0 0-15-15,-11-12-29 0,11 12-22 0,0 0-23 16,0 0-59-16,0 0-93 0,0 0-147 0,0 0-198 16,0 0-243-16,0 0-741 0,56-3 328 0</inkml:trace>
  <inkml:trace contextRef="#ctx0" brushRef="#br0" timeOffset="156384.22">16837 1208 5624 0,'5'8'35'0,"3"0"-11"0,8 1-14 0,1-1-3 16,0-2-2-16,-4-1-3 0,1-2-13 0,-3 1-37 16,1 0-70-16,2-1-139 0,-1 2-184 0,-2-4-365 15,-5 0-872-15,-6-1 386 0</inkml:trace>
  <inkml:trace contextRef="#ctx0" brushRef="#br0" timeOffset="159266.23">9311 1919 129 0,'0'0'270'15,"0"0"-1"-15,0 0 0 0,0 0 10 0,0 0-2 16,0 0 4-16,0 0-7 0,-9-5-9 0,9 5-1 16,3-5-3-16,-3 5-12 0,1-8-3 0,-2 3-18 15,1 0-16-15,-3-2-16 0,2 0-13 0,-3 2-11 16,0-4-4-16,0 3-9 0,-2 1-9 0,-2 0-10 16,3 2-10-16,-6-1-12 0,-1 2-17 0,-1 3 0 15,-1 4-5-15,-2 3-2 0,-6 10-4 0,0 0-3 16,3 6-8-16,0 5-10 0,1 14-4 0,0 1-2 15,9-12-3-15,-1 0-8 0,6 15 0 16,4-13-6-16,4-2-1 0,2-5 1 0,2-2 12 0,6 0 5 16,5-5 7-16,4-5 12 0,3-5 10 0,2-3 2 15,0-4 4-15,4-6 1 0,0-3-9 0,2-6-4 16,-3-5-3-16,2 0 8 0,-2-4-7 0,-3-3 6 16,-1 0-8-16,-4-4 3 0,-3 1 0 0,-3-1-6 15,0-3-6-15,-6-2-1 0,-2-1-14 0,-4-1-5 16,-2-1-5-16,-5-11-7 0,0 14-41 0,-4 3 0 15,-2 0 0-15,0 7 0 0,2 6 0 0,-3 7 0 16,4 3 0-16,-7 3 0 0,3 7 0 0,-6 2 0 16,2 7 0-16,-10 4 0 0,3 8 0 0,3 1 0 15,-2 1 0-15,0 5 0 0,1-2 0 0,3 1 0 16,-1 0 0-16,7-6 0 0,2-5 0 0,-2 5 0 16,5-9 0-16,0-4 0 0,0-3 0 0,3 1 0 15,-2-4 0-15,-2 1 0 0,5-6 0 0,-1 7 0 16,1-7 0-16,0 0 0 0,0 0 0 15,0 0 0-15,0 0 0 0,10-21 0 0,-5 11 0 0,-1 1 0 16,1-1 0-16,2 2 0 0,-1-1 0 0,-5 5 0 16,3-2 0-16,0 2 0 0,1 1 0 0,2 2 0 15,-7 1 0-15,13 5 0 0,-4 0 0 0,0 2 0 16,4 3 0-16,1-1 0 0,1 6 0 0,2-1 0 16,7 0 0-16,2 1 0 0,1-4 0 0,-2-1 0 15,6 0 0-15,0-5 0 0,-3 2 0 0,3-4 0 16,2-4 0-16,-4 3 0 0,3-4 0 0,-5-4 0 15,-7 2 0-15,-2 0-27 0,2-3-4 0,-4 0-3 16,0-1 0-16,-1-2 16 0,-4-2 10 0,-3 1 2 16,3-2-9-16,-2-2-7 0,-3 5 25 0,-3-1 0 15,5 0 5-15,-7 4 12 0,0 2 4 0,2 0-7 16,-3 1 1-16,0 4-16 0,4-4-3 0,-4 4 14 16,0 0-14-16,0 0 6 0,-8 22-3 0,7-12 0 15,-2 1 1-15,1 5 3 0,2-3 0 0,0 2-1 16,2-1-4-16,2 1 1 0,-3-2 6 0,2-3-1 15,2-1-2-15,0-1 2 0,-1-2 5 0,6 0-6 16,-10-6-15-16,17 1 22 0,-2-2-5 0,-3-2-8 16,1-1 0-16,-2-1 0 0,1-1 0 0,0-1 0 15,1-4 0-15,-3-2 0 0,1 4 0 0,0-4 0 16,-4-1 0-16,-1 3 0 0,0 1 0 0,-1 0 0 16,3 3 0-16,-4 1 0 0,-3 1 0 15,3 2 0-15,-4 3 0 0,4-2 0 0,-4 2 0 0,0 0 0 16,7 14 0-16,-4-5 0 0,-2 2 0 0,3-1 0 15,0 2 0-15,0 0 0 0,1 0 0 0,4 2 0 16,-3-5 0-16,6 4 0 0,2-2 0 0,-1-1 0 16,-1-7 0-16,1 3 0 0,3-4 0 0,1-2-29 15,1-1-3-15,0-2-9 0,0-4-1 0,-4 2-17 16,-1-1-22-16,-3-1-25 0,-1 0-40 0,1 2-53 16,2-5-63-16,-2-3-69 0,-2 2-79 0,-2 2-88 15,-1-2-495-15,2 1-1075 0,-1 1 475 0</inkml:trace>
  <inkml:trace contextRef="#ctx0" brushRef="#br0" timeOffset="159866.96">10744 2032 369 0,'2'-5'563'0,"-2"1"3"0,2-3-18 0,-2 1-29 16,1 2-22-16,-1-1-21 0,1 0-36 0,-3 1-32 0,0 0-37 16,2 4-43-16,-6-3-39 0,6 3-23 0,-10 0-28 15,10 0-26-15,-17 9-18 0,7-2-37 0,-7 6-10 16,6-1-16-16,-3 0 0 0,1-1-18 0,0 2-9 16,3-1-11-16,2-2-4 0,4-1-9 0,-2 0-8 15,2-4-2-15,4 3-3 0,0-4 15 0,0-1-1 16,4 2 17-16,2-5-3 0,-2 2 3 0,-4-2 0 15,16-2 0-15,-6-4-95 0,0 4-3 0,0-2 0 16,3-5 0-16,-2 4 0 0,5-5 0 16,-6 4 0-16,0-3 0 0,4 0 0 0,-5 0 0 0,0 3 0 15,-1 2 0-15,-1 0 0 0,1 1 0 0,-4 0 0 16,1 2 0-16,-5 1 0 0,12 2 0 0,-6 2 0 16,-1-1 0-16,3 4 0 0,-3 2 0 0,4-1 0 15,-3 3 0-15,2-3 0 0,0 4 0 0,-1-6 0 16,2 3 0-16,0-3 0 0,-2 0 0 0,-1 0 0 15,0-2 0-15,-1-2 0 0,2 0 0 0,2-2 0 16,-2 0 0-16,2-3 0 0,-1 2 0 0,1-6 0 16,1 3 0-16,-1-3 0 0,0-1 0 0,0-1 0 15,-4 3 0-15,4-5 0 0,3-1 0 0,-2-1 0 16,-5 4 0-16,0 0 0 0,0 0 0 0,3 2 0 16,-4 1 0-16,-2 1 0 0,2 2 0 0,0 0 0 15,0 1 0-15,-4 2 0 0,0 0 0 0,11 5 0 16,-4 1 0-16,-2 0 0 0,-1 2 0 0,1 2 0 15,1-2 0-15,-1 3 0 0,3 6 0 0,-2-7 0 16,2 6 0-16,-1-6 0 0,1-2 0 0,1 0 0 16,-1 0 0-16,1-1 0 0,0 0 0 0,1-2 0 15,0-3 0-15,-1 1 0 0,-2-3 0 0,-7 0 0 16,20-1-250-16,-11-1-223 0,0-1-89 0,1-1-119 16,3-2-357-16,0-1-1124 0,1-2 498 0</inkml:trace>
  <inkml:trace contextRef="#ctx0" brushRef="#br0" timeOffset="160749.44">11539 1783 39 0,'-7'-12'481'0,"3"1"30"0,1 2 15 16,-1 3 6-16,1-1-1 0,2 1-23 0,0 1-38 16,1 1-46-16,0 4-39 0,0 0-2 0,0 0-20 15,0 0 7-15,-3 12-34 0,7-1-12 0,-3 1-9 16,0 5-18-16,2 9-21 0,1-1-24 0,0 1-22 15,-3 2-22-15,0-1-19 0,4 3-22 16,0 0-93-16,-1-3-74 0,-1-1 0 0,2 0 0 16,-2-1 0-16,2 1 0 0,2-11 0 0,-2 1 0 0,0-5 0 15,3 3 0-15,-1-3 0 0,-1-2 0 0,-1-4 0 16,3 0 0-16,-2-1 0 0,4-2 0 0,-10-2 0 16,20-5 0-16,-8 3 0 0,-1-4 0 15,-4-1 0-15,3 0 0 0,3-4 0 0,-1-2 0 0,2 2 0 16,-7-3 0-16,2 2 0 0,-6 0 0 0,4 4 0 15,-3-2 0-15,-1 5 0 0,1 1 0 0,-2-1 0 16,-2 5 0-16,6-4 0 0,-6 4 0 0,0 0 0 16,0 0 0-16,2 16 0 0,-2-7 0 0,0 0 0 15,0 3 0-15,3 4 0 0,-2-7 0 0,1 5 0 16,2-4 0-16,0 1 0 0,1 0 0 0,0-3 0 16,4-1 0-16,0 0 0 0,1-1 0 0,2-5 0 15,3-2 0-15,-2 1 0 0,1-3 0 0,-4 0 0 16,4-1 0-16,-1-1 0 0,-4-1 0 0,4-1 0 15,1-4 0-15,-1 0 0 0,-2 0 0 16,1-4 0-16,-2 3 0 0,0 4 0 0,-1-2 0 16,0 2 0-16,-3 0 0 0,2 6 0 0,-1-2 0 0,-1 1 0 15,4 3 0-15,-10 0 0 0,10 3 0 0,-2 0 0 16,0 5 0-16,-1-2 0 0,-3 4 0 0,4-1 0 16,-3 4 0-16,0-2 0 0,0-1 0 0,-1 1 0 15,0-4 0-15,0 2 0 0,-3 1 0 0,3-2 0 16,-3 0 0-16,3-5 0 0,0 2 0 15,-2-3 0-15,-2-2 0 0,8 2 0 0,-8-2 0 0,9-6 0 16,0-1 0-16,1 0 0 0,-1-1 0 0,5-5 0 16,-1 2 0-16,0-2 0 0,2 2 0 0,0-1 0 15,1 1 0-15,-3 3 0 0,-1-1 0 0,-2 5 0 16,2 0 0-16,-2-1 0 0,-1 4 0 0,0 1 0 16,-9 0 0-16,17 6 0 0,-11-2 0 0,1 3 0 15,-1 2 0-15,1-1 0 0,1 3 0 0,0-4 0 16,0 4 0-16,2-3 0 0,-3 1 0 0,5-4 0 15,1 1 0-15,-2-2 0 0,3-1 0 0,2-2 0 16,4 0 0-16,-2-1 0 0,4-5 0 16,-3 0 0-16,0 0 0 0,0-2 0 0,-2-2 0 15,-1-1 0-15,1-1 0 0,-3-3 0 0,1-1 0 0,-2 2 0 16,0-8 0-16,-3 3 0 0,3-7 0 0,-7 3 0 16,3-3 0-16,-6 7 0 0,-1 2 0 0,1 4 0 15,-6 1 0-15,3 4 0 0,-1 1 0 0,-3 2 0 16,-6 3 0-16,5 2 0 0,-8 3 0 0,3 4 0 15,-3 3 0-15,2 4 0 0,1 2 0 0,1-1 0 16,2 2 0-16,2 0 0 0,4 0 0 0,1 0 0 16,2 1 0-16,5-1 0 0,2-3 0 0,7-2 0 15,-3-1 0-15,4-4 0 0,-2 0 0 0,4-3 0 16,-6-4-305-16,2 0-156 0,-3-3-59 16,-2-4-69-16,0-2-464 0,-3 1-1141 0,-5-5 505 0</inkml:trace>
  <inkml:trace contextRef="#ctx0" brushRef="#br0" timeOffset="160899.65">11977 1770 4036 0,'-40'-2'306'0,"7"-6"-124"0,4 5 63 0,8-1 59 16,6 2 28-16,3 0-26 0,3-1-42 0,3 2-50 16,6 1-44-16,-2-5-15 0,2 5-17 0,21-3-35 0,0 0-64 15,9 4-109-15,6-2-152 0,0 1-184 16,-1-3-610-16,21 3-1101 0,-4-5 486 0</inkml:trace>
  <inkml:trace contextRef="#ctx0" brushRef="#br0" timeOffset="161050.24">13196 1828 419 0,'8'-8'485'0,"-7"8"-72"0,4-4-109 15,-2-1-131-15,-2-1-155 0,3 3-320 0,0-1-328 16,2-1 146-16</inkml:trace>
  <inkml:trace contextRef="#ctx0" brushRef="#br0" timeOffset="161299.31">13488 1732 3490 0,'0'0'474'0,"-2"-10"-73"15,4 5 17-15,-5 1 12 0,3 4-26 0,-1-8-30 16,1 8-43-16,0-6-49 0,0 6-40 0,0 0 10 16,0 0 10-16,0 0-9 0,0 21-22 0,0-6-20 15,-3 1-75-15,1 10-136 0,-2-1 0 0,-5 3 0 16,1 0 0-16,-1 2 0 0,4 0 0 0,-4 3 0 16,0-2 0-16,-1-1 0 0,-4-3 0 0,5 2 0 15,-1-4 0-15,0 2 0 0,-1-3 0 0,6-6 0 16,-4-3 0-16,4 0 0 0,0-6-79 0,2-1-370 15,0-5-68-15,0-2-109 0,3-1-461 0,0 0-1177 16,0 0 520-16</inkml:trace>
  <inkml:trace contextRef="#ctx0" brushRef="#br0" timeOffset="161499.46">13677 1934 343 0,'4'-10'475'15,"-2"4"28"-15,-1-4 12 0,-1 4-2 0,0 2-5 0,0 4-11 16,-2-8-6-16,-2 7-17 0,4 1-7 0,0 0-7 15,-17 10-22-15,7-2-31 0,1 4-33 0,-1 4-34 16,-8 4-35-16,9-3-27 0,-4 8-22 0,3-1-29 16,-3 1-34-16,1-1-66 0,4 4-127 0,-1 2 0 15,3-1 0-15,-3-3-21 0,0-2-184 16,1 0-81-16,3-8-83 0,0 1-80 0,0-7-90 0,-3 5-515 16,5-6-1141-16,2-2 504 0</inkml:trace>
  <inkml:trace contextRef="#ctx0" brushRef="#br0" timeOffset="162082.51">16225 858 2497 0,'9'-16'205'0,"0"0"-98"0,1-2 20 0,2 2 9 16,-2 0 10-16,0 1 31 0,-1 0 3 0,1 7 11 16,-10 8 3-16,13-16 12 0,-13 16-9 0,0 0-17 15,9-12-20-15,-9 12 3 0,0 0 10 0,0 0 11 16,0 0-2-16,0 0 2 0,-24 58-1 0,13-32-3 16,0 3-7-16,-3 4 3 0,1-1-18 0,-6 13-11 15,4-1-10-15,3-9-12 0,3-3-15 0,0 12-10 16,2-10-10-16,0 1-9 0,0-1-2 0,1-4-8 15,2 0-23-15,-2-2-34 0,4-2-19 0,-1-5-39 16,-1-2-42-16,2-2-65 0,-1-5-72 0,1-2-59 16,-1-8-76-16,3-2-89 0,-4 8-531 0,4-8-1059 15,0 0 469-15</inkml:trace>
  <inkml:trace contextRef="#ctx0" brushRef="#br0" timeOffset="162299.31">16506 969 3280 0,'4'-6'200'0,"1"2"-105"16,-1 1-43-16,-3 1 40 0,-1 2 33 0,0 0 37 16,0 0 4-16,0 0 9 0,0 0-6 0,-2 16 14 15,-1-6 3-15,-2 5-4 0,1 3-9 0,-1 0-12 16,1 7-9-16,3 2-9 0,-4 1-21 0,1 3-1 16,0 0-16-16,3-3-11 0,-3 4-6 15,0-3-19-15,3-1-40 0,-3-2-40 0,0 1-42 16,-2-1-55-16,2-7-60 0,0-1-83 0,-1 0-87 15,1 2-119-15,-3-5-366 0,-1-6-893 0,2 0 395 16</inkml:trace>
  <inkml:trace contextRef="#ctx0" brushRef="#br0" timeOffset="162450.26">16536 1645 543 0,'0'0'536'16,"1"5"-13"-16,-1-5-19 0,0 0-30 0,0 0-41 15,1 4-36-15,-1-4-42 0,0 0-50 0,0 0-83 16,0 0-123-16,0 0-154 0,0 0-211 0,0 0-413 16,0 0-735-16,0 0 326 0</inkml:trace>
  <inkml:trace contextRef="#ctx0" brushRef="#br0" timeOffset="174866.89">6778 4342 354 0,'0'0'359'16,"-5"-3"-8"-16,5 3-19 0,-4-3-8 0,4 3-24 15,0 0-8-15,-3-3-10 0,3 3-12 0,0 0-12 16,0 0-3-16,-2-2-4 0,2 2-5 0,0 0 0 16,-5-6-6-16,5 6-5 0,0 0-4 0,0 0-9 15,0-4-2-15,0 4-12 0,0 0-5 0,0 0-25 16,0 0 6-16,0 0-6 0,0 0-14 0,-3-4-12 16,3 4-8-16,0 0-16 0,0 0-11 0,-3-3-7 15,3 3-10-15,0 0-4 0,-3-3-5 0,3 3-13 16,0 0-8-16,0 0-13 0,0-4-2 0,0 4-8 15,0 0-5-15,0 0 1 0,3-5 1 0,-3 5-8 16,0 0-3-16,1-6-8 0,-1 6 2 0,0 0 2 16,0 0-7-16,0-5-11 0,0 5 9 0,0 0-4 15,0 0 3-15,0 0 0 0,0 0 7 0,0 0-2 16,-4-3 5-16,4 3-10 0,0 0-1 0,0 0 5 16,0 0-2-16,-4 9-4 0,-1-1-17 0,-2 1 0 15,0 2 0-15,-2 2 0 0,0 1 0 0,-4 3 0 16,3 0 0-16,-3 4 0 0,-1 1 0 0,4-6 0 15,0 0 0-15,0 0 0 0,1-2 0 0,2-4 0 16,2 1 0-16,0-3 0 0,2 0 0 0,1-4 0 16,1 1 0-16,-2-1 0 0,0 0 0 0,3-4 0 15,-5 1-158-15,5-1-70 0,0 0-59 0,0 0-61 16,2-14-58-16,-4 9-40 0,2-5-38 0,0-2-23 16,-1 0-382-16,0 1-961 0,-3-3 426 0</inkml:trace>
  <inkml:trace contextRef="#ctx0" brushRef="#br0" timeOffset="175165.81">6569 4387 1065 0,'0'-11'58'0,"0"2"61"0,-2-2 38 0,2 4 17 15,0-4 20-15,-1 6 18 0,1-2 32 16,-1 1 20-16,1 1 8 0,-2-1-2 0,2 3 3 16,-1-1-8-16,4 0 2 0,-2-1-5 0,0 1-4 15,-1 4-21-15,0-8 8 0,2 5-9 0,-2 3-6 0,0-5-13 16,0 5-4-16,0 0-18 0,1-3-7 16,-1 3-27-16,2-3 2 0,-2 3-7 0,0 0-12 0,0 0 1 15,0 0-11-15,0 0 1 0,13 5-16 16,-13-5-5-16,8 5-4 0,-3-3-1 0,1 1-11 0,2 3-5 15,2-2-5-15,0 2-10 0,3 1-7 0,-3-3 3 16,8 4-7-16,-1 1-50 0,2-1-17 0,-5 2 0 16,4-2 0-16,0 2 0 0,1-2 0 15,-2 2 0-15,-2-2 0 0,2 1 0 0,-3-2 0 0,-2 0 0 16,-1-1 0-16,-1-1 0 0,0-2 0 0,-4 2 0 16,2-1 0-16,-4-3 0 0,1 3 0 0,-1-2 0 15,-3 0 0-15,-1-2 0 0,5 4 0 16,-1-3 0-16,-4-1 0 0,0 0-130 0,0 0-205 0,0 0-110 15,0 0-103-15,0 0-575 0,0 0-1215 0,-14-9 538 16</inkml:trace>
  <inkml:trace contextRef="#ctx0" brushRef="#br0" timeOffset="175316.17">7048 4397 318 0,'0'0'453'0,"0"0"6"0,0 0-3 16,0 0-22-16,0 0-37 0,-16-8-34 0,16 8-42 15,-6-1-40-15,6 1-72 0,0 0-100 0,0 0-102 16,0 0-138-16,0 0-166 0,0 0-267 0,0 0-610 16,0 0 271-16</inkml:trace>
  <inkml:trace contextRef="#ctx0" brushRef="#br0" timeOffset="184699.17">9154 5067 414 0,'-3'-6'451'0,"1"2"-4"15,-1-1-5-15,1 2-16 0,-1-1-23 0,3 4-35 16,3-5-36-16,-3 5-33 0,0 0-26 0,0 0-13 16,0 0-14-16,0 0-13 0,15 10-21 0,-5-4-4 15,-2 2-9-15,1 1-11 0,2-3-16 0,3 7-10 16,2-5-8-16,-1 2-6 0,2-2-4 0,-1-3-12 16,3 1-3-16,2 0-3 0,1-5-4 0,-2-1-3 0,9-1-10 15,-1-3-8-15,1-2-7 0,-1 2-5 16,0-8-10-16,0 2-9 0,2 0-13 0,-5-1 13 15,3 0-14-15,0-4-8 0,-1 2 3 0,-1-2-9 16,-2 0-3-16,0 3 1 0,2-1-5 0,-8 1-8 0,-3 2 15 16,1 3-8-16,-3 3-11 0,-1-1-10 15,2 3 3-15,-4 0-3 0,4 3-5 0,-1 0 9 16,2 3-12-16,2 2 12 0,-6 0-10 0,5 2 10 16,0-2-5-16,-3 5 2 0,8-4-3 0,-3 4-3 15,-1-5 0-15,1 2 0 0,0-2-1 0,4-1 5 0,-3-1-1 16,2-1-7-16,0-2 10 0,-3-1-9 15,1 0 2-15,-2-2 1 0,5-3-8 0,-1 1 8 16,1-1-3-16,-3-2-5 0,8-4 6 0,-3-1 0 0,2 0-5 16,-2 2-1-16,2-3 4 0,-7 3-6 0,-2 0-1 15,2 1 1-15,0 2-2 0,-2 2 2 0,-4 1 0 16,3 1 0-16,-1 3 8 0,-2 0-14 0,5 3 4 16,-3 1 1-16,3 2-4 0,-5-1 2 0,3 2 8 15,0 0-4-15,0 0 7 0,0 0-4 0,-3-3-7 16,2 2 5-16,3 0 2 0,-7-3 4 0,3-1-6 15,0 1 3-15,3-2-1 0,2 2-1 0,3-3-2 16,-4 0 7-16,4-2 4 0,-2 0-8 0,2-1 1 16,-3-1-4-16,1 3-1 0,-2-5-1 0,10 2 1 15,-1-4 7-15,-5 3-5 0,0 2-3 0,-2-2 7 16,1 3-5-16,-1-2-3 0,-3 0 1 0,0 2 1 16,-4 0 2-16,0 1-2 0,1-1 1 0,-4 0-2 15,3 2 6-15,0-1-4 0,1 0-2 0,-1 0 2 16,-3 1-2-16,4 0 5 0,-1 0-4 0,1 0 5 15,-1-2-2-15,-2 2-12 0,2 0-35 0,-3 0-33 16,3 2-27-16,-3 0-87 0,-3-1-110 0,-1-1-163 16,0 0-213-16,2 0-369 0,-8 0-1135 0,0 0 502 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42:13.942"/>
    </inkml:context>
    <inkml:brush xml:id="br0">
      <inkml:brushProperty name="width" value="0.05292" units="cm"/>
      <inkml:brushProperty name="height" value="0.05292" units="cm"/>
      <inkml:brushProperty name="color" value="#7030A0"/>
    </inkml:brush>
  </inkml:definitions>
  <inkml:trace contextRef="#ctx0" brushRef="#br0">9987 5867 30 0,'-2'-7'448'0,"-1"1"20"0,2 1 6 16,-4 1 6-16,2-2-8 0,-1 3-17 0,0-1-26 15,3 1-38-15,1 3-36 0,-5-5-38 0,5 5-34 16,0 0-32-16,0 0-8 0,0 0-14 0,5 17-16 16,0-6 0-16,3 4-26 0,0 2-10 0,4-2-12 15,5 4-26-15,5 1-12 0,2-3-9 0,3 1-10 0,1-5-6 16,1 1 2-16,2-4-7 0,1-4-5 16,4 0 6-16,-4-3 0 0,0-3 7 0,-1-3-13 15,1 1 5-15,-1-7-6 0,0 0-8 0,-2-1 5 16,-2-2-5-16,0-2-7 0,-1-2-2 0,-4 2-35 15,-5 3-39-15,1-3 0 0,-3 0 0 0,2 3 0 16,-1-1 0-16,-5 6 0 0,-1 1 0 0,0-1 0 16,-1 5 0-16,1 0 0 0,-2 1 0 0,2 5 0 15,2 1 0-15,2 3 0 0,0 4 0 0,1-1 0 0,-2 1 0 16,1 1 0-16,0 0 0 0,5 4 0 0,-2-8 0 16,7 6 0-16,-6-9 0 0,8 4 0 0,-1 0 0 15,2-4 0-15,1-3 0 0,-7 2 0 0,8-5 0 16,-10-2 0-16,11-1 0 0,-4-3 0 0,-7-1 0 15,0-1 0-15,0 0 0 0,1 0 0 0,3-6 0 16,-4 4 0-16,-2-2 0 0,7-4 0 0,3 2 0 16,-9 4 0-16,-1 2 0 0,0 2 0 0,0 0 0 15,-3 3 0-15,0 2 0 0,0 1 0 0,4 0 0 16,0 2 0-16,-3 0 0 0,6 5 0 0,-8-5 0 16,6 4 0-16,1 2 0 0,-2-3 0 15,1-2 0-15,2 2 0 0,4-1 0 0,3-3 0 0,3 0 0 16,-3-6 0-16,-1 2 0 0,-4 1 0 0,5-5 0 15,-1-2 0-15,-8 3 0 0,4-9 0 0,-6 6 0 16,-6 1 0-16,-3-3-231 0,3-3-1096 0,-3-3-1437 16,-4 1 635-16</inkml:trace>
  <inkml:trace contextRef="#ctx0" brushRef="#br0" timeOffset="11850.04">19953 5926 40 0,'0'-6'565'0,"0"1"10"0,0 5 0 16,-1-7-18-16,1 3-20 0,0 4-19 0,0-4-57 15,0 4-38-15,1-4-39 0,-1 4-47 0,0 0-33 16,0 0-30-16,0 0-22 0,0 0-11 15,0 0-10-15,12 6-7 0,-10-2-13 0,7 0-13 16,-4 0-9-16,1 1-10 0,2 2-12 0,1-2-1 0,0 2-11 16,0-2-10-16,1-2-8 0,2 1-10 15,-2-1-108-15,3 1-19 0,-2-1 0 0,3-1 0 16,5-1 0-16,-1-2 0 0,0 1 0 0,4 0 0 0,0-1 0 16,7-1 0-16,-3-4 0 0,4 2 0 0,1 0 0 15,-3-2 0-15,4-1 0 0,0 1 0 0,0-4 0 16,-3 2 0-16,5 1 0 0,-5 1 0 15,3 1 0-15,-3 4 0 0,1-2 0 0,-9 3 0 0,1 0 0 16,-1 4 0-16,0-1 0 0,7 6 0 0,-8-3 0 16,-4 2 0-16,3 2 0 0,-2-2 0 0,2 2 0 15,0 1 0-15,-1-3 0 0,1 3 0 0,9 0 0 16,-8-4 0-16,5 1 0 0,2-1 0 0,-7-4 0 16,11-3 0-16,-3 0 0 0,8-3 0 0,-3-1 0 15,2-3 0-15,-1-2 0 0,2-1 0 0,-1-3 0 16,2 2 0-16,-2 2 0 0,-3-6 0 0,2 4 0 15,-4 1 0-15,-3 1 0 0,1 0 0 0,-8 5 0 16,-3 1 0-16,0 2 0 0,-2 2 0 0,-3 1 0 16,2 1 0-16,-3 1 0 0,0 1 0 0,1 2 0 15,5 2 0-15,-2-1 0 0,-2 2 0 0,2-2 0 16,2-1 0-16,1 3 0 0,1-4 0 0,-1-2 0 16,10 0 0-16,-8-1 0 0,1-3 0 0,-1-3 0 15,2 2 0-15,6-4 0 0,-2 2 0 0,-4-2 0 16,-1-2 0-16,1 3 0 0,-1-2 0 0,-2-1 0 15,2 2 0-15,-1-2 0 0,0 1 0 0,-7 3 0 0,1 0 0 16,-1-1 0-16,-1 3 0 0,0 1 0 16,-2 0 0-16,0 1 0 0,1 3 0 0,-1-3 0 0,1 3 0 15,-2 2 0-15,3-1 0 0,0-2 0 0,-3 1 0 16,4-2 0-16,1 4 0 0,-1-2 0 16,1-3 0-16,0 0 0 0,-1-1 0 0,-3 1 0 15,-1-1 0-15,1-1 0 0,-2 0 0 0,-3-1 0 0,0-1 0 16,-3-2-1366-16,-2 5-1478 0,0 0 654 0</inkml:trace>
  <inkml:trace contextRef="#ctx0" brushRef="#br0" timeOffset="13500.13">3260 7010 300 0,'-7'-6'393'0,"5"1"10"15,-2 1-3-15,0 2 2 0,0-2 0 0,4 4-16 16,-5-3-28-16,5 3-26 0,-4-2-28 16,4 2-21-16,0 0-14 0,0 0 1 0,0 0-8 15,4 11-6-15,-4-7-20 0,4 6-13 0,1-2-11 0,3 2-18 16,-2-1-23-16,3 3-16 0,3-1-9 0,3 1-12 16,-1 1 3-16,4-1-5 0,1-2-19 15,5-1 5-15,3-1-19 0,0-1-4 0,4-2 5 16,2-3 0-16,-1-2-1 0,1-2-2 0,3-2-6 0,2 0 4 15,-1-5-8-15,13-2 1 0,-12 1-4 16,-3 1-3-16,-1-2-11 0,-2 3-56 0,-1-4-14 0,1 3 0 16,-1-3 0-16,-3 1 0 0,-3 4 0 15,-5 3 0-15,1 0 0 0,-2 0 0 0,-2 3 0 0,1-1 0 16,1 2 0-16,-2 2 0 0,1 2 0 0,-6 0 0 16,1 1 0-16,3 2 0 0,1 2 0 15,-6-2 0-15,4 4 0 0,2-2 0 0,-2 1 0 0,2-2 0 16,-2 0 0-16,3 1 0 0,1-3 0 0,-1 2 0 15,1-1 0-15,3-3 0 0,3 3 0 0,-4-3 0 16,6 0 0-16,2 0 0 0,-11-1 0 0,5-3 0 16,5 0 0-16,-8 2 0 0,1-4 0 0,7 2 0 15,-6-1 0-15,-1-2 0 0,10 1 0 0,-8 0 0 16,4-3 0-16,2 2 0 0,-8-3 0 0,6 0 0 16,-1 0 0-16,-6 2 0 0,9-4 0 0,-10 1 0 15,3 1 0-15,-4-3 0 0,1 4 0 0,-1 0 0 16,1-1 0-16,-1 1 0 0,-5 3 0 0,1-3 0 15,-1-1 0-15,-2 4 0 0,3-2 0 0,-1 3 0 16,0 0 0-16,-2-4 0 0,2 5 0 0,1 0 0 16,-1 1 0-16,1 2 0 0,-1-1 0 0,1 0 0 0,-4 3 0 15,4-1 0-15,3 3 0 0,-1-2 0 16,-3-1 0-16,4 1 0 0,-2-1 0 0,4-2 0 16,-1 3 0-16,5-4 0 0,-5 2 0 0,5-3 0 15,-1 1 0-15,7 0 0 0,0-1 0 0,1-1 0 16,-3-3 0-16,2 1 0 0,3-1 0 0,0-2 0 15,-4-1 0-15,3 1 0 0,-4-1 0 0,-4 4 0 16,3-3 0-16,-4 4 0 0,0 2 0 0,-4 0 0 16,1-2 0-16,-2 4 0 0,0-1 0 0,1 4 0 0,1 0 0 15,-1 2 0-15,-1-1 0 0,0 1 0 16,-2 0 0-16,0 4 0 0,2-4 0 0,1 3 0 16,-4-3 0-16,5 1 0 0,-2-3 0 0,4 2 0 0,6-3 0 15,-5-1 0-15,7-3 0 0,3 0 0 0,0-4 0 16,3 1 0-16,2-3 0 0,0-1 0 0,1 2 0 15,13-4 0-15,-12 2 0 0,12 1 0 0,-14 1 0 16,0 0 0-16,5 0 0 0,-5 4 0 0,2 0 0 16,0-1 0-16,-4 0 0 0,-1 0 0 0,-2 2 0 15,-4 1 0-15,-7-1 0 0,7 1 0 0,-9-2 0 16,0 1 0-16,-1 0 0 0,0 1 0 0,-5-1 0 16,3 2 0-16,-6-2 0 0,2 0 0 0,-1 0 0 15,1 0 0-15,-3-3 0 0,0 2 0 0,-4 1 0 16,3-1 0-16,-3-1 0 0,-1-1 0 0,1 1 0 15,-5 2 0-15,1-4 0 0,-1 4 0 0,0 0-1366 16,-18-5-1478-16,12 1 654 0</inkml:trace>
  <inkml:trace contextRef="#ctx0" brushRef="#br0" timeOffset="25466.27">1660 4316 318 0,'0'-2'363'15,"0"-4"-6"-15,-2-2-18 0,1 3-16 0,-3-2-22 16,-2 0-13-16,2 1-26 0,-2-2-34 0,-1 1-9 15,-2 1-11-15,-1 0-10 0,0 2-24 0,-3 2-8 16,-1-2-5-16,-4 4-1 0,1 3-8 0,-3 1 1 16,2 1-11-16,-9 5-16 0,-1 2 3 0,1 4-3 15,3-1 1-15,0 5-6 0,1-1-4 0,2 1-9 16,1-1-6-16,7 3-3 0,-1 0 0 0,4 1-8 16,2 3 1-16,3 1-3 0,1 0-2 0,0-1-3 15,7 0-4-15,2 0-5 0,0 1-5 0,3-3-6 16,6 3-9-16,0-1 2 0,5-1-2 0,-2 0-9 15,2-2-2-15,3 3-3 0,-2-1 3 0,2-2-5 16,-3 4-3-16,-4-1-3 0,3 1 2 0,-6-2 1 16,-2 3-4-16,0 0-5 0,-2 2-1 0,-7-2-5 15,3 3 9-15,-8 1-6 0,-5-3 3 16,-1 4 0-16,-3 0 3 0,-1-3 12 0,-8 1-6 0,-2-2 15 16,2-3 10-16,-1-1-9 0,-2-1 16 0,-3 0 16 15,1-4 1-15,0 0 7 0,0-6 1 0,0-1-3 16,8-5-6-16,0 0 2 0,-1-1 6 0,3-1-80 15,7-1-12-15,1-3 0 0,2 0 0 0,1-1 0 16,-1 0 0-16,4 1 0 0,-5 0 0 16,8-2 0-16,-5 1 0 0,5-1 0 0,-4 2 0 0,4-2 0 15,0 0 0-15,0 0 0 0,0 6 0 0,4-2 0 16,1 3 0-16,4 4 0 0,-1-1 0 0,5 12 0 16,2 1 0-16,0 1 0 0,0 3 0 0,0 4 0 15,0-1 0-15,4 14 0 0,-5-11 0 0,-1 0 0 16,1 11 0-16,-4 3 0 0,-2-10 0 0,1 11 0 15,-7 1 0-15,6-2 0 0,-7 0 0 0,-1 1 0 16,-2 0 0-16,-5-2 0 0,1 3 0 0,-3-2 0 16,-4-1 0-16,-2-1 0 0,-1 0 0 0,-3-2 0 15,4-11 0-15,-5 14 0 0,-2-4 0 0,6-10 0 16,-1-2 0-16,0 2 0 0,2 1 0 0,3-3 0 16,-2-1 0-16,5-12 0 0,1 1 0 0,3-1 0 15,0-4 0-15,5-1 0 0,3-1 0 0,2-1 0 16,1 0 0-16,6-7 0 0,7 1 0 0,3 0 0 15,8 0 0-15,2-2 0 0,2-5 0 0,0 3 0 16,3-1 0-16,-2-1 0 0,1-2 0 16,-3 0 0-16,-4-2 0 0,-7 5 0 0,-1-2 0 15,-8 2 0-15,-4-1 0 0,1-1 0 0,1 2 0 16,-5 1 0-16,-6 0 0 0,14-3 0 0,-10 0 0 0,-4 3 0 16,0 0 0-16,0 0 0 0,9-2 0 0,-9 2 0 15,0 0 0-15,0 0-91 0,5-5-379 0,-5 5-135 16,-2-8-567-16,2 8-1267 0,0 0 560 0</inkml:trace>
  <inkml:trace contextRef="#ctx0" brushRef="#br0" timeOffset="60206.14">11675 6981 11 0,'0'-9'452'15,"0"2"24"-15,-1 2 10 0,1-2-2 0,0 0-10 16,0 0-8-16,0 2-4 0,0 0-22 0,0 2-21 16,-2-2-18-16,2 5-39 0,-2-4-23 0,2 4-8 15,0 0-13-15,0 0-12 0,8 10-10 0,-3-4-14 16,0 4-15-16,-1 0-21 0,0 2-19 0,2 4-22 15,-2 2-21-15,1 0-24 0,3 1-63 0,-2-1-97 16,6 7 0-16,2-3 0 0,-5-5 0 0,4-3 0 16,-1 2 0-16,2-4 0 0,4-1 0 0,0-4 0 15,3-1 0-15,0-4 0 0,11-3 0 0,-2-2 0 16,0-4 0-16,1-2 0 0,1-2 0 0,1-4 0 16,0 0 0-16,-2-1 0 0,2-1 0 0,-2-4 0 15,-2 3 0-15,-1-1 0 0,0 1 0 0,-2 4 0 16,-3 1 0-16,-4 6 0 0,-6 5 0 0,8-1 0 15,-6 4 0-15,0 2 0 0,3 2 0 0,-4 6 0 0,-4 1 0 16,6 1 0-16,-6 4 0 0,6 8 0 0,-7-8 0 16,8 5 0-16,-4 0 0 0,0 0 0 0,-2-6 0 15,2-2 0-15,2-2 0 0,1 1 0 0,1-6 0 16,1 3 0-16,3-8 0 0,0 1 0 0,8-5 0 16,1-1 0-16,-4-5 0 0,2-1 0 0,3-2 0 15,-2-1 0-15,3-2 0 0,-2-2 0 0,0 1 0 16,-2-1 0-16,2-2 0 0,-1 0 0 0,-2 4 0 15,-2-2 0-15,-7 7 0 0,1 4 0 0,-6 1 0 16,3 3 0-16,-5 1 0 0,3 1 0 0,-5 1 0 16,1 4 0-16,2 2 0 0,-6 0 0 0,3 3 0 15,-5-1 0-15,6 5 0 0,-1-2 0 0,0 4 0 16,0-4 0-16,0 2 0 0,4-2 0 0,1-1 0 16,1-1 0-16,0-3 0 0,2-1 0 0,1-1 0 15,1-1 0-15,9-4 0 0,3 1 0 0,0-5 0 16,-4-2 0-16,1 0 0 0,-2 1 0 0,1-6 0 15,0 2 0-15,0-2 0 0,-4 1 0 0,-1-1 0 0,-5 2 0 16,-1 0 0-16,2 0 0 0,-5 2 0 16,-1 1 0-16,-3 2 0 0,2 1 0 0,-4 2 0 0,2 0 0 15,0 1 0-15,0 3 0 0,-4-1 0 0,4 1 0 16,-4 1 0-16,4 1 0 0,-4 0 0 0,4-1 0 16,-1 1 0-16,-2-2 0 0,7 2 0 0,-3-3 0 15,3-1 0-15,1 1 0 0,-1-2 0 0,5-1 0 16,0 1 0-16,2-3 0 0,-1 1 0 0,-1-3 0 15,1-2 0-15,-1 1 0 0,3-2 0 0,-1 2 0 16,-2-2 0-16,9-1 0 0,-8 0 0 0,-1 1 0 16,1 1 0-16,-7 1 0 0,2 2 0 0,-1 0 0 15,-5 1 0-15,3 0 0 0,-4 0 0 0,6 1 0 16,-7 0 0-16,2 1 0 0,-3-1 0 0,3 1 0 16,-8 0 0-16,10-1 0 0,-10 1 0 0,9-2-396 15,-9 2-218-15,7 0-78 0,-7 0-390 0,6-2-1172 16,-1 1 519-16</inkml:trace>
  <inkml:trace contextRef="#ctx0" brushRef="#br0" timeOffset="60317.39">14406 7093 430 0,'3'2'268'0,"0"2"63"16,-1-3 40-16,-2-1 39 0,3 5 32 0,-1-3 28 15,-2-2 5-15,2 5-21 0,-2-5-31 0,2 2-36 0,-2-2-42 16,0 0-66-16,0 0-88 0,0 0-146 16,0 0-204-16,0 0-269 0,0 0-361 0,0 0-855 0,0 0 378 15</inkml:trace>
  <inkml:trace contextRef="#ctx0" brushRef="#br0" timeOffset="63649.91">9443 3207 368 0,'-3'-7'510'0,"1"0"19"0,0 2 1 0,0 0-11 15,-1 0-15-15,2 1-18 0,0 0-37 0,1 4-35 0,0 0-40 16,-3-5-30-16,3 5-35 0,0 0 0 16,0 0-2-16,10 12-17 0,-1-4-14 0,4 5-18 15,1-1-14-15,0 3-18 0,9 4-12 0,-1-3-13 0,4 2-12 16,-1-4-12-16,6 1-13 0,1-5-164 16,2 0 0-16,3-3 0 0,4-3 0 0,10-1 0 0,-11-5 0 15,15-3 0-15,0-2 0 0,-17 0 0 16,12-5 0-16,-13 1 0 0,1-1 0 0,-2 0 0 15,0-4 0-15,-2 3 0 0,2-5 0 0,-5 2 0 16,-2 1 0-16,2 1 0 0,-7 2 0 0,3 3 0 16,-9 5 0-16,2-2 0 0,-4 5 0 0,0-1 0 0,2 3 0 15,-1 1 0-15,1 4 0 0,-3-2 0 0,4 5 0 16,-1-2 0-16,0 2 0 0,0 1 0 16,0 1 0-16,6-3 0 0,3 4 0 0,0-2 0 15,3-3 0-15,1-2 0 0,1 0 0 0,1-3 0 0,6-1 0 16,-5-2 0-16,1-1 0 0,4-6 0 0,-3 5 0 15,0-5 0-15,-3 2 0 0,3-2 0 0,-4-2 0 16,1-2 0-16,-1 2 0 0,0-1 0 0,-4 0 0 16,1 1 0-16,-8 2 0 0,-2 2 0 15,0 3 0-15,-1-2 0 0,-1 3 0 0,-3 4 0 0,-1-1 0 16,0 3 0-16,3 2 0 0,-5-1 0 0,5 7 0 16,-1-3 0-16,-1 3 0 0,-2 0 0 0,2 0 0 15,-1 1 0-15,3-1 0 0,-2 0 0 16,3-1 0-16,-2-3 0 0,2 2 0 0,2-3 0 0,9 1 0 15,0-5 0-15,-4 0 0 0,6-2 0 0,-1-4 0 16,3 0 0-16,1-2 0 0,-1-2 0 0,4 1 0 16,-4-3 0-16,1-1 0 0,2 0 0 0,-8-1 0 15,-2 4 0-15,-3-1 0 0,-7 2 0 0,3-1 0 16,-5 4 0-16,2 1 0 0,-2-2 0 0,1 1 0 16,-2 0 0-16,2 2 0 0,-2 1 0 0,0-2 0 15,2 1 0-15,0 0 0 0,5 1 0 0,-6-1 0 16,1 0 0-16,4-2 0 0,1 3 0 0,0 0 0 15,-2-2 0-15,1 0 0 0,-5-2 0 0,-1 3 0 16,-1-2 0-16,-4 2 0 0,-2 0 0 0,3-3 0 16,-3 2 0-16,0 0 0 0,-5 2 0 0,0-6-348 15,0 6-960-15,0 0-1416 0,-16-2 627 0</inkml:trace>
  <inkml:trace contextRef="#ctx0" brushRef="#br0" timeOffset="68349.42">11035 8582 151 0,'0'0'335'0,"3"-8"-2"0,-3 8 4 0,0-9 2 0,-3 4 12 16,3-1-4-16,-1-1-2 0,-3 2-5 0,1-2-2 15,2 1 1-15,0 1 0 0,-3 1 0 16,4-1-5-16,-4-1 1 0,4 4-17 0,-2-3-2 0,2 5-12 16,-2-5-15-16,2 5-30 0,-5-4-26 0,5 4-15 15,0 0-22-15,0 0-8 0,-5 11-14 0,5-1-8 16,1 1-10-16,2 4-14 0,-2-1-13 0,8 1-10 16,-4 2-37-16,4 1-82 0,4-1 0 0,4 4 0 15,-2-6 0-15,-1-1 0 0,8 0 0 0,2 0 0 16,-6-6 0-16,2 0 0 0,8-2 0 0,-7-5 0 15,2-1 0-15,-3-2 0 0,10-4 0 0,-1-2 0 16,-6-2 0-16,4-1 0 0,-5-3 0 0,-4 1 0 16,2-4 0-16,2-1 0 0,-3-1 0 0,-2-2 0 15,-6 7 0-15,2 2 0 0,-2 1 0 0,1 3 0 16,-1 2 0-16,-2 0 0 0,3 2 0 0,-2 3 0 16,0 1 0-16,2 3 0 0,-1 0 0 0,3 3 0 15,-1 3 0-15,1 0 0 0,2 1 0 0,0 1 0 16,-2-1 0-16,4 3 0 0,-1-2 0 0,2-1 0 15,-4-2 0-15,0 1 0 0,2-1 0 0,0-2 0 0,-1-2 0 16,-2-3 0-16,3-1 0 0,-3 0 0 16,0-2 0-16,3-3 0 0,-7-2 0 0,9-2 0 0,-2 0 0 15,-1-2 0-15,0-2 0 0,0-1 0 0,0 1 0 16,3-6 0-16,-5 7 0 0,6-6 0 0,-4 6 0 16,-5 4 0-16,-2 1 0 0,1 4 0 0,2-2 0 15,-2 4 0-15,4 2 0 0,-2 5 0 0,-2 0 0 16,1 3 0-16,2 0 0 0,-1 5 0 0,-1 0 0 15,-1 1 0-15,3-2 0 0,-3-1 0 0,2 3 0 16,1-2 0-16,0-2 0 0,3 0 0 0,-3-2 0 16,-2-2 0-16,2-2 0 0,0-1 0 0,1-2 0 15,0-3 0-15,0-1 0 0,-1-3 0 0,3 0 0 16,1-3 0-16,0 1 0 0,-3-3 0 0,2 1 0 16,1-4 0-16,2 3 0 0,-5-2 0 0,7 5 0 15,-5-2 0-15,4 2 0 0,-4 3 0 0,2-2 0 16,0 6 0-16,-4 2 0 0,4 2 0 0,0 1 0 15,-3 2 0-15,0 1 0 0,2 1 0 0,-2 0 0 0,1 0 0 16,-1 2 0-16,2-2 0 0,0 1 0 16,-1-3 0-16,3 3 0 0,-2-5 0 0,2 2 0 15,1-4 0-15,-2 0 0 0,0-2 0 0,0-1 0 0,4-1 0 16,-2-3 0-16,-2-1 0 0,2 0 0 0,-1 0 0 16,-3-5 0-16,2 3 0 0,-3-6 0 0,-1 3 0 15,-1-3 0-15,-4 3 0 0,2-3 0 0,-5 5 0 16,0-2-445-16,0 2-846 0,3 1-1400 0,0-2 620 15</inkml:trace>
  <inkml:trace contextRef="#ctx0" brushRef="#br0" timeOffset="69249.55">13697 8568 47 0,'-3'-4'441'16,"2"2"26"-16,1 2 5 0,0 0 0 0,0 0-5 16,-2-4-15-16,2 4-17 0,0 0-17 0,0 0-18 15,0 0-13-15,0 0-7 0,0 0-20 0,0 0-9 16,0 0-21-16,5 16-20 0,-1-8-9 0,1 0-28 16,0 0-23-16,0 0-25 0,4 2-19 0,-1-2-20 15,1 1-21-15,2 0-13 0,-1-2-13 0,6 1-34 0,0-2-105 16,2-2 0-16,1-4 0 0,3 1 0 15,-4-1 0-15,1-3 0 0,4 1 0 0,-4-3 0 16,2-2 0-16,0 0 0 0,-4-1 0 0,2 0 0 16,-2-2 0-16,-2 1 0 0,3-3 0 0,-1 1 0 0,-3 1 0 15,-3 1 0-15,0 2 0 0,-5 3 0 16,1 1 0-16,0-1 0 0,-1 0 0 0,1 2 0 16,-1 1 0-16,-6 1 0 0,10 5 0 0,-5 1 0 0,2-1 0 15,-1 4 0-15,2-1 0 0,-2 2 0 16,-1 0 0-16,4-1 0 0,0 1 0 0,-2-1 0 15,4 0 0-15,-4-2 0 0,1 1 0 0,4-2 0 0,-3 0 0 16,5-2 0-16,-4-3 0 0,4 0 0 0,-1-3 0 16,0-1 0-16,5-3 0 0,-2 1 0 0,-3 0 0 15,-3-4 0-15,6 1 0 0,-2-3 0 0,2 0 0 16,-1-1 0-16,-2 0 0 0,0-1 0 0,1 2 0 16,-5 4 0-16,3 1 0 0,-6 0 0 0,7 0 0 15,-8 5 0-15,3-1 0 0,-3 4 0 0,5-2 0 16,-2 4 0-16,1 1 0 0,1 2 0 0,-4 2 0 15,1 2 0-15,-1 0 0 0,2 0 0 0,1 1 0 16,-2 3 0-16,2-4 0 0,0-2 0 0,3 2 0 16,-2-1 0-16,1-3 0 0,1-2 0 0,-2 0 0 0,4-2 0 15,-2-3 0-15,3 0 0 0,2-3 0 16,1-2 0-16,-2 0 0 0,2-1 0 0,0-2 0 16,-3 0 0-16,1-1 0 0,-2-1 0 0,2 1 0 0,-7 0 0 15,0 2 0-15,4-1 0 0,-4 0 0 0,0 4 0 16,-4 0 0-16,1 1 0 0,1-1 0 15,-2 1 0-15,-1 2 0 0,-4 1 0 0,0 0 0 0,0 0-1366 16,0 0-1478-16,6 8 654 0</inkml:trace>
  <inkml:trace contextRef="#ctx0" brushRef="#br0" timeOffset="74704.12">15493 7900 27 0,'0'-3'531'16,"0"3"19"-16,0-5 10 0,0 5 2 0,0 0-12 15,1-6-19-15,-1 6-13 0,0 0-22 0,0 0-18 16,0 0-19-16,0 0-14 0,15 11-17 0,-11-2-21 15,1 1-19-15,0 1-22 0,3 6-14 0,-3 1-29 16,7 5-103-16,-5 0-220 0,2 3 0 0,1-2 0 16,2 0 0-16,-4-5 0 0,2-2 0 0,-1 0 0 15,1-1 0-15,0-1 0 0,1-2 0 0,3 0 0 16,1-3 0-16,0-5 0 0,7-3 0 0,-2-2 0 16,11-2 0-16,-2-8 0 0,7-2 0 0,13-9 0 15,-3-3 0-15,-1-2 0 0,4-3 0 0,0 0 0 0,0-5 0 16,2-3 0-16,-4-2 0 0,0-1 0 15,4 1 0-15,14-20 0 0,-21 22 0 0,2-2 0 0,-5-1 0 16,-3 6 0-16,-10 11 0 0,-1 2 0 16,-1 4 0-16,-2 1 0 0,-10 5 0 0,0-1 0 15,-1 7 0-15,-5-3 0 0,-2 3 0 0,0 4 0 16,-2-2 0-16,0 0 0 0,1 1 0 0,-5 2 0 0,0 0 0 16,0 0 0-16,0 0 0 0,-1 9 0 0,-3-4 0 15,-1 2 0-15,-4-1-1366 0,0 1-1478 0,0 1 654 16</inkml:trace>
  <inkml:trace contextRef="#ctx0" brushRef="#br0" timeOffset="83250.28">5416 10131 87 0,'-7'-4'450'0,"2"-1"23"0,0 1 5 0,0 0-3 16,4 0-3-16,-3 4-20 0,0-3-20 0,4 3-40 16,-4-3-23-16,4 3-30 0,0 0-15 0,0 0-12 15,0 0-3-15,-4 10-3 0,7-4-13 0,-2 1-11 0,3 3-25 16,1 1-19-16,-1 1-18 0,1 0-12 15,4 2-24-15,-4-2-12 0,4 1-21 0,3 1-10 16,-2-4-14-16,-1-3-9 0,2 0-10 0,6 0-86 0,1-5-22 16,-2 0 0-16,3-4 0 0,0-2 0 0,2-1 0 15,-2-2 0-15,-1-2 0 0,3-2 0 0,4-3 0 16,-4-1 0-16,-5 3 0 0,0 0 0 16,2-1 0-16,-3 2 0 0,-4 3 0 0,0 1 0 0,0-1 0 15,-1 5 0-15,2-1 0 0,-2 4 0 0,-1 3 0 16,1 1 0-16,4 4 0 0,-1 1 0 0,4 2 0 15,-2 1 0-15,-1 1 0 0,1-1 0 0,2 1 0 16,0 1 0-16,0-3 0 0,0-3 0 0,10 3 0 16,-8-6 0-16,-1-1 0 0,4 0 0 0,-2-3 0 15,-1-3 0-15,1-1 0 0,0-1 0 0,-3-2 0 16,2-2 0-16,0-1 0 0,0-1 0 0,-1 0 0 0,-3 0 0 16,3-1 0-16,-2 1 0 0,-1-1 0 15,-1 3 0-15,-4 2 0 0,0 1 0 0,1 3 0 16,-2 1 0-16,2-1 0 0,-2 5 0 0,-1-2 0 15,4 0 0-15,-4 3 0 0,-3 0-317 0,0-1-996 0,2 4-1421 16,-5-1 628-16</inkml:trace>
  <inkml:trace contextRef="#ctx0" brushRef="#br0" timeOffset="85600.07">14217 10144 169 0,'-29'-5'298'0,"-1"1"-3"0,1 1-14 0,9 0-7 0,-2 1 5 16,1-1-8-16,5 0 8 0,0 1 13 0,5 0 15 16,0 0 9-16,1-2 2 0,3 3-1 0,1 1-5 15,6 0 2-15,0 0 9 0,-8 0 8 0,8 0 10 16,0 0-2-16,0 0-1 0,0 0-3 0,33 0-13 16,-14 1-1-16,1-1-13 0,10 0-11 0,6 0-15 15,6-1-13-15,9-6-206 0,13 6-63 16,0-2 0-16,30-4 0 0,0 0 0 0,-2 1 0 0,1-4 0 15,-1 7 0-15,0 1 0 0,4 0 0 0,-5 2 0 16,-2-3 0-16,-22 1 0 0,25-1 0 0,-30 3 0 16,2 0 0-16,-4 0 0 0,-4 0 0 0,-16 0 0 15,-1 0 0-15,-9 0 0 0,-7 0 0 0,-4 0 0 16,-6 2 0-16,0-2 0 0,-2-2 0 0,-3 4 0 16,-3-4 0-16,-5 2 0 0,0 0 0 0,0 0 0 0,0 0 0 15,0 0 0-15,0 0 0 0,-28 6 0 0,9-7 0 16,-4 4-33-16,-7 3-605 0,0-3-74 15,-6-2-423-15,1 3-1229 0,-4-3 543 0</inkml:trace>
  <inkml:trace contextRef="#ctx0" brushRef="#br0" timeOffset="85950.33">14465 10178 4723 0,'-55'2'306'0,"4"-1"-140"15,13 0-81-15,2 1 59 0,4-2 82 0,5 0 42 0,7 0 21 16,3-2-17-16,4 2-25 0,3-1-7 0,2 1-18 15,2-1-14-15,6 1-8 0,0 0 2 0,1-5-2 16,-1 5-7-16,21-4-193 0,1 2 0 0,10 0 0 16,21-1 0-16,0 5 0 0,8-6 0 0,5 3 0 15,30-2 0-15,1 2 0 0,-1 1 0 0,-2-2 0 16,5 3 0-16,0 0 0 0,4 0 0 0,-4 1 0 16,-1-1 0-16,-6-2 0 0,1 4 0 0,-30-3 0 15,-2 0 0-15,-2 4 0 0,-3-5 0 0,-19 2 0 16,2-1 0-16,-6-1 0 0,-4-1 0 0,-10 4 0 15,-3-4 0-15,-5 2 0 0,-2 0 0 0,-4 0 0 16,4 0 0-16,-9 0 0 0,9-1 0 0,-9 1 0 16,5 1 0-16,-5-1 0 0,0 0 0 0,0 0 0 0,0 0 0 15,8-1 0-15,-8 1 0 0,0 0 0 16,6 3 0-16,-6-3 0 0,0 0 0 0,0 0 0 16,0 0 0-16,8-2 0 0,-4 0 0 0,-3-3-1366 0,4 2-1478 15,2-2 654-15</inkml:trace>
  <inkml:trace contextRef="#ctx0" brushRef="#br0" timeOffset="88616.96">10653 11478 232 0,'-1'-4'580'0,"-2"1"48"16,0-2 10-16,0 0-15 0,-1 1-31 0,0 1-6 15,-1 0-19-15,5 3-25 0,-4-4-30 0,-1 1-50 16,5 3-29-16,-4-1-36 0,4 1-30 0,0 0-17 16,0 0-25-16,0 0-22 0,0 0-249 0,27 0-54 15,-6 0 0-15,12-1 0 0,0-2 0 0,9 0 0 0,9-3 0 16,13-1 0-16,-1 1 0 0,-2-4 0 0,2 1 0 16,-6 1 0-16,3-4 0 0,-2 0 0 15,-6 0 0-15,-15 5 0 0,-1-3 0 0,-3 4 0 0,3 0 0 16,-9 0 0-16,1 0 0 0,-5 3 0 0,-4 1 0 15,0 1 0-15,0 2 0 0,-1 1 0 0,-6 1 0 16,-1 2 0-16,3 0 0 0,-2 1 0 0,4 2 0 16,-3 3 0-16,4 0 0 0,0-4 0 0,-1 4 0 15,5-3 0-15,6 2 0 0,-1 2 0 0,1-5 0 16,5 0 0-16,0-3 0 0,3-1 0 0,-2 0 0 16,6-3 0-16,-2 0 0 0,13-3 0 0,-9-2 0 15,9-1 0-15,1-1 0 0,-14-2 0 0,13-3 0 16,-13 3 0-16,13-6 0 0,-13 4 0 0,-1 1 0 15,2-2 0-15,-6 2 0 0,0-1 0 0,-1 4 0 16,-2 0 0-16,-8 2 0 0,0 1 0 0,-4 1 0 16,3 0 0-16,-3 2 0 0,2 1 0 0,-6 0 0 15,5 0 0-15,-8 0 0 0,4 2 0 0,-1-3 0 16,1 1 0-16,-1 1 0 0,5 1 0 0,1-1 0 0,3 0 0 16,4-1 0-16,2 1 0 0,3-1 0 15,1 1 0-15,0 0 0 0,3 1 0 0,0-4 0 16,2 1 0-16,-2 1 0 0,3-1 0 0,1-1 0 0,-4-2 0 15,1 2-446-15,0-1-159 0,2-3-86 0,-2 0-385 16,-1-1-1163-16,0 0 514 0</inkml:trace>
  <inkml:trace contextRef="#ctx0" brushRef="#br0" timeOffset="88750.5">13946 11245 3989 0,'12'0'421'0,"1"1"-167"0,-3-1-8 0,-4 1 41 15,2 0 21-15,-2 1 35 0,1-2-41 0,-7 0-38 16,9 0-53-16,-9 0-25 0,6-3-34 0,-2 2-65 15,-4 1-174-15,0 0-209 0,0 0-253 0,-13-9-471 16,3 6-1105-16,-4 1 489 0</inkml:trace>
  <inkml:trace contextRef="#ctx0" brushRef="#br0" timeOffset="89885.28">2000 12325 145 0,'-12'-15'519'0,"-2"-1"-14"0,5 3-13 16,-1 0-21-16,5 3-19 0,1 4-23 0,0 1-39 16,0 2-36-16,3-1-40 0,1 0-27 15,0 4-11-15,4-4-21 0,-4 4-28 0,0 0-1 0,19 11-20 16,-11-3-2-16,2 7-15 0,3 0-9 0,-2 0-14 15,2 10-13-15,-2-9-2 0,-2 1-4 16,2 1 3-16,0-1 4 0,-1-3-2 0,1-1 6 16,-4-2-3-16,2-1-2 0,0-3 6 0,1-1 2 15,3-1-1-15,5-4-109 0,0-2-51 0,10-7 0 16,7-4 0-16,17-10 0 0,-1-4 0 0,3-3 0 0,22-18 0 16,-21 16 0-16,25-16 0 0,-5 3 0 15,-23 12 0-15,2 1 0 0,-3 5 0 0,-2 2 0 16,-17 7 0-16,-3 2 0 0,-5 2 0 0,-6 5 0 0,-8 3 0 15,2 0 0-15,-3 2 0 0,-4 3 0 0,-5 0 0 16,1 5-142-16,-1 2-350 0,-1 3-78 0,-4 5-119 16,1 2-361-16,4 1-1137 0,-5 8 503 15</inkml:trace>
  <inkml:trace contextRef="#ctx0" brushRef="#br0" timeOffset="90466.98">6474 12924 106 0,'-8'-6'449'0,"-1"3"12"0,0-3 9 0,4 2 13 15,0 0-5-15,-1 1-3 0,3 2-21 0,-1-2-33 0,-1 1-26 16,5 2-30-16,0 0-1 0,0 0-6 0,12-3-3 16,-1 2-10-16,11 2-22 0,10 0-17 0,5 1-19 15,22-2-12-15,6 2-15 0,30 2-18 0,5-1-13 16,3 1-18-16,-2-2-132 0,6 2-79 15,2 1 0-15,7-2 0 0,0 2 0 0,3-1 0 0,0 0 0 16,-1-2 0-16,-9 4 0 0,-5-4 0 0,-13-2 0 16,1-1 0-16,-31 1 0 0,0-5 0 0,-7 4 0 15,-19-1 0-15,-5-2 0 0,-11 3 0 0,-2-3 0 16,-4 3 0-16,-6-4 0 0,-3 2 0 0,-2-3 0 16,-6 2 0-16,-3 0 0 0,-5 1 0 0,-9-1 0 15,-12 3-323-15,-3 2-166 0,-14 2-51 0,-2-1-71 16,-3 5-427-16,0-1-1125 0,-4 1 497 0</inkml:trace>
  <inkml:trace contextRef="#ctx0" brushRef="#br0" timeOffset="90718.13">6841 13263 306 0,'-17'0'466'0,"4"0"31"16,4 1 36-16,3-1 13 0,0-1-28 0,6 1-43 15,-2-5-33-15,6-1-33 0,5-1-23 0,8-2-9 16,12-3-26-16,8 3-22 0,12-5-23 0,7 3-27 16,1-1-29-16,6 0-25 0,28 2-17 0,-2 0-30 0,2 2 0 15,-27 0-26-15,30 3-17 0,-26-1-13 16,22 8-16-16,-28-4-14 0,-3 1-23 0,0-2-22 16,-21-1-21-16,-2 1-38 0,-7 0-30 0,-7-1-41 0,-4 3-46 15,-5-2-60-15,-7 2-93 0,1-2-91 0,-5 2-110 16,-2 1-119-16,0 0-368 0,0 0-1049 15,-14-6 465-15</inkml:trace>
  <inkml:trace contextRef="#ctx0" brushRef="#br0" timeOffset="90866.89">8286 13215 4279 0,'3'1'353'0,"-3"-1"-179"0,0 0 22 15,0 0 2-15,0 0-50 0,0 0-48 0,0 0-34 16,0 0-67-16,0 0-74 0,-18-6-98 0,18 6-134 15,0 0-157-15,0 0-285 0,0 0-812 0,0 0 359 16</inkml:trace>
  <inkml:trace contextRef="#ctx0" brushRef="#br0" timeOffset="91800.26">24563 7911 457 0,'0'-4'593'0,"1"-3"19"0,0 2 13 0,-1-1 11 16,1-2-2-16,-2 1-15 0,0 1-29 0,1 0-32 0,-1 2-43 16,-2 1-53-16,3 3-48 0,0-6-42 0,0 6-32 15,0 0-27-15,0 0-26 0,10 11-123 16,-6-4-164-16,1 4 0 0,2 3 0 0,0 3 0 0,2 0 0 16,3-1 0-16,4 4 0 0,-1-4 0 0,-2-2 0 15,4 0 0-15,2-4 0 0,-2 0 0 0,10-1 0 16,5-3 0-16,4-6 0 0,2-2 0 15,13-7 0-15,0 0 0 0,0-5 0 0,-2-3 0 0,-13 2 0 16,12-6 0-16,-16 5 0 0,0-2 0 0,-3 0 0 16,0 1 0-16,-7 3 0 0,-5 3 0 0,-2 4 0 15,-7 1 0-15,-1 4 0 0,-3 6 0 0,-4 4-369 16,-4 8-358-16,-5 7-456 0,-8 5-1281 0,-4 2 567 16</inkml:trace>
  <inkml:trace contextRef="#ctx0" brushRef="#br0" timeOffset="92199.62">24517 10942 3598 0,'-7'-8'358'0,"5"-2"-49"0,-5 0-54 16,6-4 36-16,1 5 31 0,-4-3 10 0,8 0-2 16,-3-4-13-16,3 7-12 0,-4-1 11 0,3 5-4 15,-2 0-16-15,0 1-15 0,2 1-11 0,-3 3-13 16,6-3-215-16,-6 3-42 0,0 0 0 0,8 9 0 15,-7-4 0-15,4 1 0 0,-1 2 0 0,1 2 0 0,7 1 0 16,3 0 0-16,2-2 0 0,10 2 0 16,3-5 0-16,1-5 0 0,-2 1 0 0,5-2 0 15,-1-2 0-15,3-1 0 0,-2-4 0 0,-1-1 0 0,-1-1 0 16,-1-2 0-16,-3-1 0 0,-2-2 0 0,-1-1 0 16,-3 0 0-16,-7 6 0 0,2-2 0 0,-1 2-229 15,-5 6-492-15,-4 2-487 0,1 1-1306 16,0 2 577-16</inkml:trace>
  <inkml:trace contextRef="#ctx0" brushRef="#br0" timeOffset="92716.29">24910 13158 3821 0,'-1'1'264'15,"1"-1"-8"-15,0 0-10 0,0 0 23 0,-16-5 11 16,16 5-7-16,-11 0-12 0,6 1-21 0,1 1-13 15,4-2 3-15,-10 5-8 0,6-2 0 0,0 4-3 16,3 0-2-16,0 0-5 0,3 0 2 0,2 3 2 16,0-2-1-16,6 0-128 0,-1-3-87 0,9 3 0 15,-3-5 0-15,15 1 0 0,2-3 0 0,1-2 0 16,2-3 0-16,0-3 0 0,2 0 0 0,3-3 0 16,-5-2 0-16,-4-1 0 0,-1 0 0 0,-3 1 0 15,-11-2 0-15,6-4 0 0,-8 8 0 0,-9 2 0 16,-1-1 0-16,-7 1-431 0,-2 5-863 0,-3-3-1401 15,-3 6 620-15</inkml:trace>
  <inkml:trace contextRef="#ctx0" brushRef="#br0" timeOffset="92900.06">24965 13456 4287 0,'-5'1'249'0,"5"-1"-147"0,-6-1-62 16,6 1-62-16,-4-6-63 0,4 6-84 0,-4-4-103 16,4 4-118-16,4-7-234 0,-1 2-675 0,-1 1 299 15</inkml:trace>
  <inkml:trace contextRef="#ctx0" brushRef="#br0" timeOffset="95500.32">30418 7006 39 0,'2'-6'487'0,"-2"2"-9"0,2-2 5 0,0 3 4 15,-1 0-7-15,0-1-17 0,0-1-20 0,-1 5-27 16,2-4-30-16,-2 4-18 0,2-2-31 0,-2 2-12 16,0 0-3-16,0 0-17 0,13 8-8 0,-9-5-13 15,-3 2-10-15,4 0-10 0,-2 2-17 0,2 2-15 16,-2-2-14-16,0 1-13 0,1 0-9 0,1 2-41 15,-2-4-155-15,-1 3 0 0,4 1 0 0,-3-4 0 16,1-1 0-16,1 2 0 0,4-2 0 0,-4-3 0 16,8-1 0-16,1-1 0 0,3-4 0 0,11-3 0 15,-1-1 0-15,5-4 0 0,1-2 0 0,0 1 0 16,3-5 0-16,1 2 0 0,8-5 0 0,-12 1 0 16,9-5 0-16,-14 8 0 0,3 3 0 0,-7-3 0 15,-5 4 0-15,-2 7 0 0,-4-2 0 0,-7 5 0 16,3-1 0-16,-4 3 0 0,-1 1 0 0,-4 0 0 15,1 7 0-15,-6 2 0 0,2-1 0 0,-8 5 0 16,-4 9-673-16,-2-1-580 0,2 1-1358 0,2-2 600 16</inkml:trace>
  <inkml:trace contextRef="#ctx0" brushRef="#br0" timeOffset="96352.53">28813 5875 215 0,'0'6'396'0,"0"-6"6"0,0 0 32 0,0 3 11 16,0-3 9-16,0 0-4 0,0 0-14 0,0 0-8 15,9-11-14-15,-4 6-20 0,2-3-6 0,-3-2-6 16,2-1-18-16,-5 1-20 0,3-2-8 0,-4-6-21 15,-4 2-20-15,-3-1-19 0,-4 0-22 0,-3 3-20 16,-5-4-18-16,-6 3-15 0,-3 1-83 0,-3 5-118 16,-2 1 0-16,-2 5 0 0,2 2 0 0,-3 3 0 15,3 2 0-15,2 4 0 0,3 2 0 0,9-1 0 16,2 3 0-16,5 1 0 0,1 2 0 0,6 3 0 16,5-2 0-16,5 3 0 0,8 2 0 0,5 1 0 15,5-2 0-15,1-1 0 0,2 1 0 0,3-1 0 16,-1 1 0-16,0-1 0 0,-1 1 0 0,3-1 0 15,-6-1 0-15,-5 4 0 0,0-1 0 0,-1 1 0 0,-8-4 0 16,-3 0 0-16,1 0 0 0,-6 0 0 16,-4 0 0-16,-4 0 0 0,-3-1 0 0,-3-3 0 15,-2 0 0-15,-8 3 0 0,-5-3 0 0,0-6 0 16,0 3 0-16,-2-5 0 0,-2-5 0 0,4 1 0 0,-1-2 0 16,5-3 0-16,3 1 0 0,2-3 0 15,-1-5 0-15,5 2 0 0,0-6 0 0,5 0 0 16,2 1 0-16,6-4-1366 0,2 1-1478 0,6 1 654 15</inkml:trace>
  <inkml:trace contextRef="#ctx0" brushRef="#br0" timeOffset="96583.58">28978 5915 5415 0,'0'-6'459'0,"0"-1"-136"15,0 1 26-15,0 1 26 0,2 0-10 0,-1 2-24 16,-4-1-35-16,3 4-48 0,0 0-258 15,0 0 0-15,0 0 0 0,3 16 0 0,1-2 0 16,0 4 0-16,1 6 0 0,2 5 0 0,-3 2 0 0,1-1 0 16,-4 4 0-16,5 0 0 0,0-1 0 0,-5-2 0 15,-1-2 0-15,0-2 0 0,0 3 0 0,-4-11 0 16,4 1 0-16,-1-4 0 0,1-2 0 0,0-3 0 16,0-1 0-16,0-6 0 0,0-1 0 0,0-3-310 15,0 0-1004-15,14-10-1423 0,0-1 630 0</inkml:trace>
  <inkml:trace contextRef="#ctx0" brushRef="#br0" timeOffset="97067.64">29469 5938 5342 0,'4'-11'518'0,"-2"2"-209"0,2 2-19 16,-1 4-9-16,-2-3-5 0,0 3 0 0,-1 3 9 16,0 0 6-16,0 0-19 0,0 0-221 15,-10 16-51-15,6-4 0 0,3 6 0 0,-3 1 0 0,-1 8 0 16,1-1 0-16,0 0 0 0,3 2 0 0,-1-2 0 15,0 1 0-15,-2-8 0 0,3 1 0 0,-5-4 0 16,3-3 0-16,-1-2 0 0,-1-3 0 0,0 1 0 0,3-5 0 16,-4-1 0-16,3-3 0 0,3 0 0 15,0 0 0-15,-11-11 0 0,6-1 0 0,3 0 0 16,-1-13 0-16,2-4 0 0,2 1 0 0,2-7 0 16,4-12 0-16,-2-2 0 0,4 1 0 0,2 1 0 0,0 12 0 15,3-8 0-15,-6 12 0 0,3 2 0 16,-3 4 0-16,1 1 0 0,1 7 0 0,-1 1 0 15,0 3 0-15,1 5 0 0,1-1 0 0,-1 2 0 16,4 5 0-16,4 2 0 0,0 2 0 0,-3 3 0 0,3 6 0 16,0-2 0-16,-2 5 0 0,2 5 0 0,0 0 0 15,-8-1 0-15,-1 6 0 0,-5-5 0 16,1 7 0-16,-7-3 0 0,-5-2 0 0,-4 1 0 16,-1-5 0-16,-7 4 0 0,1-2 0 0,-3-2 0 15,1-2 0-15,0-1 0 0,3-4 0 0,1-1 0 0,0-2 0 16,5-1 0-16,2 0 0 0,-1-2 0 15,5-1 0-15,1 1 0 0,0 1 0 0,1-3 0 0,3 4 0 16,4 0 0-16,1-1 0 0,4 3 0 0,7 4 0 16,-1-2 0-16,3 3 0 0,1-6 0 0,-1 4 0 15,9-2 0-15,-2 0 0 0,3 1 0 0,-11-4 0 16,2-2 0-16,-3 1 0 0,-1-2 0 0,-4-1 0 16,3 1 0-16,-2-1 0 0,-1-1-250 0,0 1-1074 15,-1 1-1434-15,0 0 634 0</inkml:trace>
  <inkml:trace contextRef="#ctx0" brushRef="#br0" timeOffset="99033.82">30141 5945 457 0,'-1'-12'603'15,"1"0"29"-15,0 1 24 0,-3 2-3 0,3-4-9 16,0 3-20-16,3 0-24 0,-2 3-41 0,-1 0-41 15,5 2-48-15,-2 1-43 0,1 1-39 0,2 2-38 16,-6 1-28-16,18 5-34 0,-6 1-288 0,3 3 0 16,-2 5 0-16,6 6 0 0,-4 3 0 0,0 0 0 15,-7 0 0-15,1 5 0 0,-4-3 0 0,0-1 0 0,-4 3 0 16,-1-2 0-16,0-7 0 0,-3-1 0 16,0-2 0-16,-1-3 0 0,3-1 0 15,-3-2 0-15,4-1 0 0,-4-3 0 0,4-1 0 0,-1-3 0 0,1-1 0 16,0 0 0-16,0 0 0 0,5-10 0 15,0 0 0-15,2 0 0 0,4-4 0 0,3-6 0 16,4-2 0-16,0-2 0 0,-4 0 0 0,0 4 0 16,-1 5 0-16,0 1 0 0,-2 1 0 0,-3 5 0 15,0 3 0-15,-2 1 0 0,-1 1 0 0,1 4 0 16,-6-1 0-16,8 7 0 0,-4-1 0 0,-1 3 0 16,-2 5 0-16,-1 4 0 0,-1 1 0 0,-1 0 0 15,1 2 0-15,0-5 0 0,1 1 0 0,0 0 0 16,2-4 0-16,1-2 0 0,1-1 0 0,3-1 0 15,2-2 0-15,0-2 0 0,3-2 0 0,-1-2 0 16,2-2 0-16,2-2 0 0,-3-2 0 0,4-4 0 16,1-2 0-16,0 0 0 0,-4-2 0 0,7-7 0 15,-1-2 0-15,-4-1 0 0,2 2 0 0,-5 7 0 0,-3-1 0 16,1 1 0-16,-3 6 0 0,-2 1 0 16,-2 1 0-16,0 1 0 0,1 2 0 0,-1 2 0 15,-3 1 0-15,0 0 0 0,9 9 0 0,-9-3 0 16,1 6 0-16,-1 0 0 0,0 3 0 0,-1 1 0 0,1-3 0 15,-2 3 0-15,0 0 0 0,2-1 0 0,4-3 0 16,-4-2 0-16,1-1 0 0,3-1 0 0,0-1 0 16,1-3 0-16,3 0 0 0,2-3 0 15,-1 0 0-15,3-3 0 0,0 1 0 0,0-3 0 0,2 0 0 16,1-5 0-16,1 0 0 0,-2-2 0 0,3 0 0 16,-2-1 0-16,1 1 0 0,-7 3 0 0,0-1 0 15,-4 5 0-15,2 0 0 0,-1 0 0 16,-1 2 0-16,-1 1 0 0,-4 1 0 0,4 9 0 0,-3-3 0 15,-1 5 0-15,0-4 0 0,0 6 0 0,0 0 0 16,1-2 0-16,2 1 0 0,-2-1 0 0,9 3 0 16,-6-3 0-16,4-1 0 0,-3-2 0 0,4-2 0 15,-3 0 0-15,3-3 0 0,-1-2 0 0,1 0 0 16,-1-2 0-16,-2-1 0 0,-1-3 0 0,0-1 0 16,-1-4 0-16,-3-1 0 0,-1 0 0 0,-1-5 0 15,-3-1 0-15,-1-2 0 0,0-1 0 0,-1-5 0 16,-1 8 0-16,0 1 0 0,2 0 0 0,-1 7 0 0,4-2 0 15,-1 4 0-15,2 1 0 0,1-1 0 16,1 4 0-16,3-2 0 0,4 3 0 0,4-2 0 16,9 3 0-16,1-2 0 0,10 0 0 0,-2 1 0 15,2 0 0-15,4 2 0 0,1 0 0 0,0-4 0 16,-4 1 0-16,-1 1 0 0,0-2 0 0,-4 2 0 16,2 0 0-16,-12 2 0 0,-4 0 0 0,-3-1 0 15,1 1 0-15,-6 0 0 0,2 1 0 0,-3 2 0 16,-2 2 0-16,-3-1 0 0,-3 1 0 0,-2 5 0 15,-2-3 0-15,-3 3 0 0,0 3 0 0,0 1 0 16,-4 1 0-16,2-1 0 0,2 2 0 0,0-3 0 16,3-2 0-16,2-1 0 0,0 2 0 0,1-5 0 0,7 4 0 15,-1-4 0-15,2-1 0 0,5 0 0 0,5-4 0 16,-1 0 0-16,4 1 0 0,-1-4 0 0,5-3 0 16,-5 1 0-16,3-5 0 0,2 0 0 15,-4-5 0-15,4-6 0 0,-2-1 0 0,-1-1 0 0,-1-3 0 16,-3-4 0-16,1-3 0 0,-1-1 0 0,5-16 0 15,-2 0 0-15,-2-4 0 0,1-1 0 0,-5 2 0 16,-4 15 0-16,-3 4 0 0,-1 2 0 16,-1 11 0-16,-2 2 0 0,-2 6 0 0,2 5 0 0,-1 3 0 15,1 3 0-15,0 0 0 0,-18 15 0 0,9 1 0 16,0 8 0-16,2 6 0 0,0 0 0 0,4 5 0 16,0-2 0-16,3 3 0 0,0 2 0 0,1-3 0 15,4-3 0-15,-1 0 0 0,4 1 0 0,-2-6 0 16,4 2 0-16,-1 0 0 0,2-6 0 0,0-5 0 15,-1-3 0-15,-2-1 0 0,-2-2 0 0,2-4 0 16,2 0 0-16,-1-1 0 0,-1 1 0 0,3-2 0 16,-4-3 0-16,-1 0 0 0,1 0 0 0,-1 1 0 15,3-3 0-15,-1 0 0 0,-2 1 0 0,7-4 0 16,-7 2 0-16,4-1 0 0,1-3 0 0,0 3 0 16,-1-2 0-16,-1 0 0 0,3 0 0 0,-3-1 0 15,3-2 0-15,-4 2 0 0,1-3 0 0,-2-1 0 16,1 3 0-16,1-2 0 0,0-1 0 0,0 1 0 15,-1-1 0-15,-3-2 0 0,1 1 0 0,0-3 0 16,-1 1 0-16,1-5 0 0,-1 5 0 0,-1-2 0 16,1 2 0-16,-2 1 0 0,1-1 0 0,-2 6 0 15,-1 1 0-15,2-3 0 0,-1 4 0 0,-2 0 0 16,0 3 0-16,0 0 0 0,0 0 0 0,0 0 0 16,0 0 0-16,-14 8 0 0,11-2 0 0,-1-3 0 15,0 3 0-15,1 2 0 0,-2-4 0 0,4 2 0 0,0-2 0 16,1 1 0-16,1-1 0 0,4 0 0 15,-1-2 0-15,4 1 0 0,2-2 0 0,2-1 0 0,1-5 0 16,6 2 0-16,-4-4 0 0,2-4 0 16,0 1 0-16,-2-2 0 0,-3-4 0 0,-1 1 0 0,1-2 0 15,1-6 0-15,-2-4 0 0,-3-1 0 0,-8 1 0 16,-3-5 0-16,2 3 0 0,-2 2 0 0,-3 1 0 16,-4 2 0-16,2 7 0 0,0 2 0 15,-3 2 0-15,-1 3 0 0,2 3 0 0,-2 2 0 0,-1 4 0 16,1 1 0-16,-1 5 0 0,-1 4 0 0,2 2 0 15,0 6 0-15,1 4 0 0,2 8 0 0,1 1 0 16,3 3 0-16,0 3 0 0,1 10 0 16,4-9 0-16,-1 7 0 0,3-9 0 0,3-2 0 0,-2 13 0 15,3-11 0-15,-2-5 0 0,4 0 0 0,3-2 0 16,-1-4 0-16,1-2 0 0,1-4 0 0,-1-1 0 16,5-3 0-16,2-4 0 0,6 2 0 15,6-5 0-15,-3-7 0 0,1 2 0 0,-1-4 0 0,-7 0 0 16,8-6 0-16,-2-2 0 0,-1-6 0 0,-2-2 0 15,-1-1 0-15,2-5 0 0,7-13 0 0,-4-1 0 16,0-4 0-16,-2 1 0 0,3-6 0 0,-2-5 0 16,2 1 0-16,-2-5 0 0,-3 1 0 0,-2 4 0 15,-4-1 0-15,1 4 0 0,-10 16 0 0,-2 1-48 16,0 0-23-16,-1 4 24 0,-5 8 25 0,0 0 21 16,-3 2 25-16,3 17 17 0,-4-23 12 0,0 12 9 15,4 11-53-15,-6-18-9 0,0 13 0 0,1 4 0 16,-2 1 0-16,7 0 0 0,-14 11 0 0,3 1 0 15,0 5 0-15,3 0 0 0,-3 6 0 0,2 8 0 16,1-3 0-16,2 5 0 0,-1-2 0 0,0 2 0 16,3 2 0-16,0-1 0 0,0 1 0 0,0 1 0 15,3-1 0-15,-2 0 0 0,3-1 0 0,0-3 0 16,4 1 0-16,1 0 0 0,-1-6 0 0,0 1 0 16,1-1 0-16,4-1 0 0,-4-8 0 0,2 0 0 15,-2-2 0-15,-5-15 0 0,15 18 0 0,-7-11 0 16,-8-7 0-16,18 14 0 0,-18-14 0 0,23 4 0 15,-23-4 0-15,32 2 0 0,-32-2 0 0,39-5 0 16,-12-1 0-16,2-5-195 0,3 3-259 0,-2-3-55 16,-2 3-27-16,3-1-17 0,-1 1-16 0,-8 2-328 15,-2 1-970-15,-20 5 430 0</inkml:trace>
  <inkml:trace contextRef="#ctx0" brushRef="#br0" timeOffset="99118.95">33212 6053 2485 0,'0'0'-25'0,"28"-3"97"0,-28 3 68 16,0 0 40-16,0 0 29 0,0 0 14 0,27-7 15 15,-27 7 15-15,0 0 13 0,0 0-3 0,0 0-19 0,0 0-26 16,0 0-23-16,0 0-43 0,0 0-78 15,0 0-117-15,0 0-166 0,0 0-238 0,0 0-301 16,0 0-811-16,0 0 359 0</inkml:trace>
  <inkml:trace contextRef="#ctx0" brushRef="#br0" timeOffset="99516.22">29041 6333 151 0,'-21'-2'561'0,"3"2"-5"0,5 0 14 0,2 3 16 15,7-2 21-15,0 3 11 0,4-1 1 16,2 2-12-16,7 0-27 0,7 2-32 0,11 3-24 15,10-3-45-15,15 4-33 0,8-2-21 0,30 2-111 16,6 4-314-16,1-5 0 0,7 0 0 0,-1-4 0 0,6 2 0 16,7-4 0-16,6 1 0 0,5 1 0 15,-1-5 0-15,1 2 0 0,1-1 0 0,-6 2 0 16,-7-4 0-16,-7 1 0 0,-7-2 0 0,-2-1 0 0,-37 1 0 16,-2-1 0-16,-5 1 0 0,-2-2 0 0,-16 2 0 15,-5-3 0-15,-2 1 0 0,-8-2 0 0,-4 4 0 16,-8-3 0-16,2 2 0 0,-5 0 0 0,1 0 0 15,-4 1 0-15,0 0 0 0,-4 1 0 0,0 0 0 16,0 0 0-16,-26-1 0 0,16 2 0 0,-21 2 0 16,-1 2-110-16,-6-2-1238 0,0 0-1458 0,-19 1 645 15</inkml:trace>
  <inkml:trace contextRef="#ctx0" brushRef="#br0" timeOffset="99766.18">29344 6636 4462 0,'-63'-1'493'16,"4"-1"-205"-16,7 0-44 0,16 0 55 0,2 0 28 16,12 1 15-16,0 1-26 0,9-1-15 0,8 0-25 15,1 3 5-15,4-2-5 0,0 0-8 0,45 7-250 16,9-2-18-16,35 3 0 0,7 4 0 0,3-5 0 16,4 6 0-16,-1-4 0 0,3 2 0 0,1-3 0 15,-2 1 0-15,-3-3 0 0,1-2 0 0,-4 1 0 16,-7-5 0-16,-28-1 0 0,1-4 0 0,-2-1 0 15,-3-1 0-15,-4-5 0 0,-5-1 0 0,-11 2 0 16,-7 3 0-16,-5-3 0 0,4-2 0 0,-12 5-349 16,-7 2-262-16,3-2-106 0,-1-2-369 0,-5 6-1176 15,-3-1 520-15</inkml:trace>
  <inkml:trace contextRef="#ctx0" brushRef="#br0" timeOffset="99900.32">31010 6678 3353 0,'8'9'463'0,"-3"-2"-104"0,3-2-66 16,-6 0 41-16,3 1 15 0,-2-1-24 0,-2-3-18 15,2 1-45-15,-3-3-39 0,4 4-24 0,-4-4-16 16,0 0-69-16,0 5-83 0,0-5-138 0,0 0-165 16,0 0-200-16,-16-4-519 0,16 4-1073 0,-14 3 474 15</inkml:trace>
  <inkml:trace contextRef="#ctx0" brushRef="#br0" timeOffset="101366.74">7542 14470 281 0,'-10'-2'391'15,"-1"-3"9"-15,-1 0 6 0,1 2 3 0,3-1 0 16,1 0-2-16,2 1-2 0,0-1-9 0,1 2-9 16,1-2-13-16,-1 2-8 0,0-1-11 0,4 3-21 15,0 0-2-15,1-6-15 0,3 4-3 0,5 0-11 16,2 1-9-16,9-2-11 0,0 1-21 0,12 0-17 0,5-1-6 15,16 2-22-15,5-1-152 0,9 1-65 16,29-2 0-16,-3 0 0 0,8 2 0 0,-4 0 0 16,3 1 0-16,-7-4 0 0,-1 3 0 0,-28-1 0 15,28-1 0-15,-27 1 0 0,-1 1 0 0,1-3 0 0,-6 2 0 16,-1-2 0-16,-18 3 0 0,-3-2 0 0,-3 2 0 16,-11 0 0-16,-3-2 0 0,-2 3 0 15,-8-2 0-15,4 1 0 0,-7 1 0 0,-2 0 0 16,-5 0 0-16,8 0 0 0,-8 0 0 0,0 0 0 0,0 0 0 15,-16 8-209-15,5-4-357 0,3 1-89 16,-10 1-473-16,0-3-1220 0,4 6 541 0</inkml:trace>
  <inkml:trace contextRef="#ctx0" brushRef="#br0" timeOffset="101883.71">7753 14578 67 0,'-10'-2'473'0,"1"1"-1"15,0-1 11-15,1 1-10 0,2 1-23 0,0-1-33 16,6 1-34-16,-4-3-23 0,4 3-20 0,0 0-15 16,16-9-29-16,-3 7-1 0,10-1-27 0,9-3-15 15,18-2-26-15,4 4-12 0,3-2-38 16,3 2-10-16,3-3-12 0,2 4-14 0,0-2-18 0,27-1-6 15,-30 3-16-15,0 0-16 0,0-1-2 0,-5 2 0 16,-1 0-17-16,-5 1-10 0,-15-2 5 16,1 2 8-16,-5-2 7 0,-10 1 18 0,-2 1 4 0,-2 0 8 15,-5-1 2-15,-3 1 4 0,-1 1 10 0,-4-1-3 16,0 0-44-16,3 0-75 0,-8 1 0 0,6-1 0 16,-6 1 0-16,0 0 0 0,8 0 0 0,-8 0 0 15,0 0 0-15,0 0 0 0,8-2 0 0,-8 2 0 16,0 0 0-16,5 2 0 0,-5-2 0 0,5 2 0 15,-5-2 0-15,0 0 0 0,1 2 0 0,-1-2 0 16,0 0 0-16,0 0 0 0,0 0 0 0,0 0 0 16,0 0 0-16,0 0 0 0,0 0 0 0,0 0 0 15,0 0 0-15,7 1 0 0,-7-1 0 0,0 0 0 16,0 0 0-16,0 0 0 0,0 0 0 0,0 0 0 16,0 0 0-16,0 0 0 0,0 0 0 0,0 0 0 15,0 0 0-15,0 0 0 0,0 0 0 0,0 0 0 16,0 0 0-16,0 0 0 0,0 0 0 0,0 0 0 15,0 0 0-15,0 0 0 0,0 0 0 0,0 0 0 16,0 0-96-16,-23-3-339 0,15 4-103 0,-1 1-123 16,-1 1-417-16,-3 1-1166 0,-1-2 516 0</inkml:trace>
  <inkml:trace contextRef="#ctx0" brushRef="#br0" timeOffset="102683.75">12252 13227 147 0,'-3'-5'472'0,"2"-2"12"0,-2-2 17 15,1 2-2-15,-2 0-7 0,1 1-13 0,2 0-17 16,0 0-20-16,0 1-23 0,-1 2-27 0,2 3-32 16,2-4-12-16,-2 4-11 0,0 0-2 0,6 10-17 15,-1-4-11-15,0 2-17 0,0 0-24 0,2 7-17 16,-1 2-9-16,2-1-18 0,-2 2-92 0,-1-2-130 16,-1 1 0-16,3-2 0 0,-4 2 0 0,2-3 0 15,-1-4 0-15,1 0 0 0,-1-2 0 0,0 0 0 16,-3-4 0-16,3 2 0 0,1-1 0 0,4 0 0 15,-1-5 0-15,5-1 0 0,3-4 0 0,1-1 0 16,9-4 0-16,0-2 0 0,4-3 0 0,2-5 0 0,12-6 0 16,1-2 0-16,4-2 0 0,-3 0 0 15,0 0 0-15,1-4 0 0,-2 4 0 0,-2-2 0 16,-2 5 0-16,-9 6 0 0,1 3 0 0,-2-2 0 16,-3 2 0-16,-1 2 0 0,-3 5 0 0,-5-1 0 15,-3 2 0-15,0 1 0 0,-9 2 0 0,4-1 0 16,-1 3 0-16,-1-1 0 0,-5 2 0 0,1 2 0 15,-1-2 0-15,1 2 0 0,3-1 0 0,-6 2 0 0,5 0 0 16,-7 1 0-16,6 0 0 0,-6 0 0 0,13 2 0 16,-8-2 0-16,3 3 0 0,-2-1 0 15,2 0 0-15,-2 2 0 0,-2-1 0 0,2 0 0 16,0 0 0-16,-5 1 0 0,-1 3 0 0,-1 2 0 0,-3-2-347 16,0-1-961-16,-1 1-1416 0,-3 2 627 0</inkml:trace>
  <inkml:trace contextRef="#ctx0" brushRef="#br0" timeOffset="103449.7">18327 13273 108 0,'6'-5'494'0,"-1"0"14"16,0 3 10-16,0-1-4 0,-4-2-18 0,4 3-21 15,-5 2-24-15,4-4-12 0,-4 4-12 0,5-1-16 0,-5 1-12 16,0 0-10-16,0 0-7 0,10 7-10 16,-8-2-12-16,0 0-21 0,-2 5-19 0,1-1-18 15,2 3-18-15,-3-2-81 0,0 1-203 0,1 2 0 16,-1-2 0-16,2 1 0 0,0-1 0 0,2 0 0 0,-3 0 0 15,3-2 0-15,1 0 0 0,4-1 0 0,-1-3 0 16,1-1 0-16,2-2 0 0,9-2 0 16,-1-1 0-16,1-4 0 0,7-5 0 0,7 0 0 0,0-5 0 15,14-5 0-15,-2-1 0 0,0-5 0 0,1-3 0 16,2-2 0-16,2 0 0 0,3-1 0 0,1-1 0 16,-1 3 0-16,-3 1 0 0,-4 2 0 0,-11 9 0 15,-1 2 0-15,-4 2 0 0,-3 0 0 0,-2-1 0 16,-12 5 0-16,-4 3 0 0,4 2 0 0,-4-3 0 15,-2 5 0-15,1 0 0 0,-3 0 0 0,-2-1 0 16,1 1 0-16,-2 1 0 0,-3 2 0 0,5-2 0 16,-5 2 0-16,0 0 0 0,0 0 0 0,9 8 0 15,-9-3 0-15,0-1 0 0,0 0 0 0,0 4 0 16,0-2 0-16,-1 2 0 0,-2 2 0 0,-2 4 0 16,-3 0 0-16,-1 3 0 0,-3 0-1366 0,0 4-1478 15,-3 0 654-15</inkml:trace>
  <inkml:trace contextRef="#ctx0" brushRef="#br0" timeOffset="110000.07">13417 15794 134 0,'-1'-6'409'0,"-2"4"26"0,3 2 3 15,-2-5-2-15,2 5-22 0,0 0-30 0,-3-2-20 16,3 2-8-16,0 0-4 0,0 0-11 0,8 14-23 16,-3-8-14-16,0 5-18 0,0-2-17 0,8 3-22 0,1 4-16 15,9 0-17-15,0 0-13 0,4-2-13 0,2 1-22 16,3-1-5-16,3-2-26 0,3-3-8 0,15 3-21 16,-1-5 4-16,0-2-16 0,2-1-3 0,-1-6-14 15,0 1-9-15,2-1-9 0,-1-2 5 0,-2 0-10 16,1-5 11-16,0 1-7 0,-3-3-5 0,1-2 8 15,-12 2-7-15,10-4-3 0,0 0 1 0,-11 2 1 16,-2 0-11-16,-3 1-2 0,2 3-11 0,-3-2-29 16,-2 5 0-16,0-1 0 0,-10 2 0 15,2 3 0-15,-2 2 0 0,0 2 0 0,-2 0 0 16,2 2 0-16,0 1 0 0,0 1 0 0,5 5 0 0,2-1 0 16,-3 2 0-16,3 1 0 0,-1-1 0 0,3-3 0 15,3 0 0-15,4-1 0 0,2-1 0 16,2-2 0-16,-1 0 0 0,14-3 0 0,-1-4 0 15,-12 2 0-15,11-4 0 0,0-4 0 0,3 2 0 16,-5-1 0-16,3-5 0 0,-3 0 0 0,0-2 0 0,1 0 0 16,-14 3 0-16,15-6 0 0,-1 1 0 0,0-2 0 15,-15 4 0-15,2 3 0 0,-1 0 0 0,-3 4 0 16,-1-1 0-16,-2 5 0 0,0 0 0 0,-2 6 0 16,-7-2 0-16,1 4 0 0,-2 1 0 15,-2 0 0-15,1 2 0 0,0 0 0 0,-1 2 0 0,7 3 0 16,-6-2 0-16,5 2 0 0,3 6 0 0,-3-9 0 15,3 3 0-15,-2 1 0 0,3-5 0 0,2 1 0 16,1-3 0-16,3-1 0 0,-2 0 0 16,3-2 0-16,-2 0 0 0,0-4 0 0,4-2 0 15,-1 1 0-15,-2-4 0 0,2-2 0 0,0-2 0 0,-1-3 0 16,-2-4 0-16,0 1 0 0,0-3 0 0,-2 0 0 16,-3 3 0-16,0-2 0 0,-9 7 0 0,-1-1 0 15,1 4 0-15,-8 1 0 0,1 1 0 16,-3 3 0-16,0 0 0 0,3 2 0 0,-5 2 0 15,6 2 0-15,-3 0 0 0,3 3 0 0,0 2 0 0,5 2 0 16,-4-1 0-16,5 0 0 0,0 0 0 0,6 3 0 16,0-3 0-16,3 1 0 0,3 1 0 0,-2-5 0 15,6-2 0-15,-3 1 0 0,1-4 0 0,0 0 0 16,4-3 0-16,0-1 0 0,-1-4 0 0,1 0 0 16,-1 1 0-16,2-5 0 0,-2-2 0 0,-3-1 0 15,-1-3 0-15,-1 2 0 0,-2 3 0 0,-3 0 0 16,-1 3 0-16,-8 2 0 0,-5 2 0 0,5 1 0 15,-5 2 0-15,3 2 0 0,-6 0 0 0,5 2 0 16,-1 1 0-16,1 2 0 0,0 1 0 0,0 2 0 16,3-1 0-16,-2 1 0 0,3 0 0 0,1 0 0 15,1 1 0-15,5-2 0 0,3 2 0 0,0-4 0 16,3 2 0-16,0-2 0 0,0-1 0 0,1 1 0 16,0-4 0-16,3 0 0 0,-3-2 0 0,-1 1 0 15,3-2 0-15,-1 1 0 0,2-2 0 0,-5-2 0 16,2 1 0-16,-1 0 0 0,-4-3 0 0,-5 0 0 15,4-2 0-15,-6 1 0 0,4-8 0 0,-9 3 0 16,7-6-1366-16,-9 6-1478 0,-3 0 654 0</inkml:trace>
  <inkml:trace contextRef="#ctx0" brushRef="#br0" timeOffset="110133.52">19313 15891 100 0,'1'5'529'0,"0"-1"24"0,-1-4 31 0,0 0 4 0,0 0-38 15,0 0-45-15,0 0-61 0,0 0-109 0,0 0-142 16,0 0-218-16,0 0-315 0,0 0-330 0,0 0-725 16,0 0 321-16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44:44.759"/>
    </inkml:context>
    <inkml:brush xml:id="br0">
      <inkml:brushProperty name="width" value="0.05292" units="cm"/>
      <inkml:brushProperty name="height" value="0.05292" units="cm"/>
      <inkml:brushProperty name="color" value="#7030A0"/>
    </inkml:brush>
  </inkml:definitions>
  <inkml:trace contextRef="#ctx0" brushRef="#br0">0 9795 72 0,'0'-27'469'0,"0"27"2"0,0-24-3 15,0 24-11-15,0-14-16 0,0 14-6 0,0 0-13 16,0-18-11-16,0 18-12 0,0 0-4 16,0 0-6-16,0-22-12 0,0 22-3 0,0 0-10 15,2-14-24-15,-2 14-17 0,0 0-38 0,0 0-26 0,0 0-42 16,8-17-81-16,-8 17-100 0,0 0-142 0,-4-25-151 16,4 25-210-16,-4-17-652 0,4 17-1212 15,0 0 538-15</inkml:trace>
  <inkml:trace contextRef="#ctx0" brushRef="#br0" timeOffset="1633.4">2809 4691 242 0,'1'5'330'0,"-1"-5"7"0,5 6 6 0,-1-5 4 16,-4-1 16-16,4 1 7 0,-4-1 2 0,0 0-12 15,0 0-14-15,6-7-17 0,-6 7-21 0,4-9-19 16,-3 3-22-16,2-5-13 0,-2 3-28 0,2-4-11 15,-1-1-20-15,-1 0-18 0,-1-3-14 0,-1-2-18 16,0 0-8-16,-3 1-1 0,0 3-5 0,3 3-6 16,-7 0-14-16,3 2-5 0,-5 1-15 0,-2 6 1 15,2 1-12-15,-9 2 11 0,1 5-17 16,-5 7-8-16,1 5 7 0,-1 0-10 0,2 8-8 0,3 0-3 16,0 1 2-16,1 4-11 0,3-2 0 0,4-2-8 15,2 2-4-15,2-2-1 0,3-2-4 0,6-7 2 16,3 0-5-16,2-2 5 0,0-5 8 15,6-2 4-15,-3-2 12 0,6-3-8 0,2-5 9 0,0-4 22 16,7-9-2-16,-5-2-57 0,1-3-16 16,2-6 0-16,-2-3 0 0,0-1 0 0,-3-4 0 0,4-13 0 15,-5 0 0-15,-2-1 0 0,-3-3 0 0,0-4 0 16,-5 2 0-16,-2-1 0 0,-1 1 0 0,-3 4 0 16,-2 17 0-16,0 3 0 0,0 9 0 0,2 4 0 15,-4 4 0-15,0 4 0 0,1 0 0 16,0 9 0-16,1-2 0 0,-7 16 0 0,1 3 0 0,3 11 0 15,-3-2 0-15,1 6 0 0,-2 13 0 0,5-2 0 16,-1 2 0-16,2-12 0 0,2 1 0 0,2 2 0 16,1-5 0-16,2 0 0 0,3-1 0 0,1-5 0 15,-1 2 0-15,5-5 0 0,-3-1 0 16,0-6 0-16,3-4 0 0,-1-2 0 0,-2-5 0 0,1 1 0 16,-3-2 0-16,6-4-73 0,-7 0-519 0,3-2-151 15,1-4-388-15,-3-2-1224 0,-1-1 541 0</inkml:trace>
  <inkml:trace contextRef="#ctx0" brushRef="#br0" timeOffset="1850">3399 4308 37 0,'-2'-10'546'0,"2"4"24"15,-2 2 10-15,1-2-22 0,0 2-26 0,2 0-52 16,-1 4-33-16,3-6-49 0,0 5-10 0,6 1-28 0,0 0-39 15,3 0-26-15,0 0-30 0,5 0-21 16,5 0-19-16,-1 0-35 0,8 3-39 0,-9-5-51 0,8 2-54 16,-7 2-66-16,-1-1-82 0,-2-2-91 15,-4-2-83-15,-1 0-75 0,-3 2-74 0,-2 0-84 16,-6-2-301-16,2 0-877 0,-4 3 389 0</inkml:trace>
  <inkml:trace contextRef="#ctx0" brushRef="#br0" timeOffset="2049.92">3638 4238 22 0,'0'0'317'0,"-9"-1"29"0,9 1 19 0,-8-2 28 15,8 2 28-15,-6-1 20 0,6 1 0 0,0 0-11 16,0 0-19-16,-9 2-6 0,6 1-5 0,0 2-5 16,0 3-5-16,-1 1-16 0,-2 3-16 0,2 3-21 15,-2 2-23-15,3 2-14 0,-3 7-19 0,0-1-28 16,4 3-22-16,-2-1-23 0,2 0-18 0,0 1-22 16,4-1-168-16,-2 3 0 0,-2-6 0 0,4 1 0 15,-2 1 0-15,0-8 0 0,0 0 0 16,1-1 0-16,-2 0 0 0,1-4 0 0,0 0-207 15,-2-3-136-15,0 1-70 0,-5-3-74 0,1 1-75 16,0-3-469-16,-3-2-1114 0,0 0 492 0</inkml:trace>
  <inkml:trace contextRef="#ctx0" brushRef="#br0" timeOffset="2266.81">3410 4789 26 0,'-15'3'254'0,"10"-2"77"0,5-1 35 16,-12 2 27-16,9-1 47 0,3-1 38 0,-8 4 23 15,8-4 4-15,0 0-5 0,-8 1-20 0,8-1-22 16,-1 1-17-16,1-1-7 0,0 0-5 0,0 0-15 15,20 0-28-15,-8-1-35 0,7-2-32 0,2-2-33 0,8 0-25 16,3-3-123-16,4 1-138 0,-3-1 0 16,0-1 0-16,-1 3 0 0,-1 2 0 0,-4-2 0 15,-9 2 0-15,1 1 0 0,-8 1 0 0,1-1 0 16,-6 2 0-16,2 1 0 0,-8 0 0 0,0 0-137 16,0 0-141-16,0 0-35 0,-27 12-39 0,12-5-27 15,-7 0-26-15,-5 4-43 0,3-1-48 0,-3 2-402 0,-4 0-971 16,3 1 430-16</inkml:trace>
  <inkml:trace contextRef="#ctx0" brushRef="#br0" timeOffset="2666.33">2571 5129 183 0,'-13'5'574'0,"0"-4"33"0,3 1 16 0,5 1 19 15,-3-2-2-15,3-1-22 0,1 2-26 0,4-2-31 16,0 0-30-16,0 0-26 0,0 0-21 0,0 0-25 16,0 0-23-16,20-4-40 0,1 0-56 0,11-3-340 15,8 2 0-15,16-2 0 0,4 0 0 0,7-2 0 16,32 4 0-16,2-2 0 0,-4-2 0 0,-2 6 0 15,2-2 0-15,2 2 0 0,0-1 0 0,-8 1 0 16,0-1 0-16,-35 3 0 0,4 1 0 0,-3 0 0 16,-17 0 0-16,12-2 0 0,-21 1 0 0,-3 0 0 15,-9 1 0-15,-6 0 0 0,-4 0 0 0,0 0 0 16,-9 0 0-16,12 0 0 0,-12 0 0 0,6-2 0 16,-6 2 0-16,0 0 0 0,0 0 0 0,0 0 0 15,0 0 0-15,0 0 0 0,0 0 0 0,0 0 0 16,0 0 0-16,0 0 0 0,-19 11 0 0,12-6-195 15,1-2-1138-15,6-3-1444 0,-18 7 639 0</inkml:trace>
  <inkml:trace contextRef="#ctx0" brushRef="#br0" timeOffset="3981.98">2837 5732 38 0,'0'0'437'0,"0"0"5"0,0 0-8 0,5-9-12 0,-5 6-18 16,0 3-13-16,2-9-20 0,-2 4-15 0,2-1-14 15,-2-1-19-15,-2 1-12 0,0-1-4 0,-2-2-14 16,0 1-15-16,2-1-13 0,-5 0-6 0,2 5-14 16,-4-2-16-16,3-1 2 0,-3 5-9 0,-4 0-20 15,1-1-7-15,1 5-4 0,-7 2-6 0,0 3-7 16,2 4-4-16,-6 5-8 0,-2 2-7 0,4 2-18 16,0 3-141-16,2 1 0 0,3 1 0 15,2-2 0-15,-1 2 0 0,5-1 0 0,2 0 0 0,5-7 0 16,2 0 0-16,0-5 0 0,0 1 0 0,5 3 0 15,0-8 0-15,4-1 0 0,4 0 0 0,-3-7 0 16,7 0 0-16,1-1 0 0,1-9 0 0,3-1 0 16,2-4 0-16,-1-3 0 0,-1-1 0 0,-2-3 0 15,-1-3 0-15,0-4 0 0,-2-3 0 0,9-11 0 16,-12-4 0-16,4-1 0 0,-4 2 0 0,-2 1 0 16,-3-4 0-16,3 4 0 0,-8 15 0 0,1 4 0 15,-3 7 0-15,1 3 0 0,-2 5 0 0,2 0 0 16,-3 4 0-16,0 2 0 0,0 3 0 0,0 2 0 15,0 0 0-15,-8 21 0 0,2 4 0 0,-3 6 0 16,1 0 0-16,-2 14 0 0,1-10 0 0,3 12 0 16,0-14 0-16,0 3 0 0,5-1 0 0,1-2 0 15,1-2 0-15,4 0 0 0,2-4 0 0,1-9 0 16,3-2 0-16,1-4 0 0,4-2 0 0,0-3 0 16,6-3 0-16,-3-4 0 0,-1-1 0 0,4-5 0 15,-3-2 0-15,7-8 0 0,-2-2 0 0,1-5 0 16,0-7 0-16,4-11 0 0,-6-2 0 0,-5-3 0 0,1-1 0 15,-6 3 0-15,-5 9 0 0,2-10 0 16,-5 13 0-16,0 6 0 0,-2 7 0 0,-2 2 0 16,2 3 0-16,-2 3 0 0,-1 6 0 0,0-1 0 15,0 6 0-15,0 0 0 0,-9 12 0 0,1 2 0 16,-6 9 0-16,4 5 0 0,2 2 0 0,-2 4 0 16,-3 11 0-16,4 2 0 0,0 0 0 0,4-2 0 15,3-11 0-15,4 0 0 0,2-2 0 0,-3 0 0 16,6-2 0-16,3 3 0 0,3-7 0 0,-2 0 0 15,2-4 0-15,1-5 0 0,-1-5 0 0,1 1 0 0,4-3 0 16,1-3 0-16,-2-1 0 0,-4-3 0 16,0-3 0-16,5-3 0 0,-5-1 0 0,4-5 0 15,-5-2 0-15,0-6 0 0,2-7-112 0,-5 0-433 16,-8 0-62-16,-1-1-548 0,-1-3-1250 0,-3 1 552 16</inkml:trace>
  <inkml:trace contextRef="#ctx0" brushRef="#br0" timeOffset="4166.18">3178 5567 451 0,'-6'-2'598'0,"-1"0"16"16,7 2 14-16,-13-2 29 0,12 1-9 0,1 1-33 15,-4-5-36-15,4 5-44 0,9-6-41 0,4 1-46 16,2 0-42-16,4 2-35 0,2-3-39 0,7-1-33 16,-1 3-32-16,4-2-40 0,-2 4-205 0,-1-1-22 15,-5 2 0-15,-3-3 0 0,-3 3 0 0,-3-1-315 16,-2 0-127-16,-6-1-167 0,3 1-529 0,-5-1-1233 15,-4 3 547-15</inkml:trace>
  <inkml:trace contextRef="#ctx0" brushRef="#br0" timeOffset="5848.95">5178 5024 378 0,'-5'-1'587'16,"5"1"33"-16,0 0 9 0,-9-1-7 0,9 1-13 15,0 0-20-15,-9-1-29 0,9 1-30 0,0 0-29 16,0 0-30-16,-5-1-35 0,5 1-36 0,0 0-26 0,0 0-33 16,0 0-16-16,0 0-106 0,23-6-219 0,-13 2 0 15,8 1 0-15,0 1 0 0,4-1 0 16,-1 0 0-16,7-3 0 0,-7 1 0 0,7 2 0 15,-5 0 0-15,-3-1 0 0,1 0 0 0,1 2 0 0,-6 0 0 16,1-1 0-16,-4 0 0 0,-3 2 0 0,0 0 0 16,1 0 0-16,-5-3 0 0,-1 4 0 15,0 0 0-15,-5 0-106 0,0 0-456 0,0 7-71 16,-5-1-516-16,-6 1-1244 0,-2 1 551 0</inkml:trace>
  <inkml:trace contextRef="#ctx0" brushRef="#br0" timeOffset="6033.37">5241 5157 272 0,'-15'13'350'15,"4"-4"23"-15,2-3 23 0,3 4 21 0,-2-2 33 0,-1-1 20 16,4-1 4-16,1-1-10 0,3 0 7 16,-2-2-5-16,3-3-10 0,4 7-14 0,1-5-23 0,3 1-23 15,2-1-31-15,3-3-28 0,6 0-32 0,-1-3-28 16,4 1-30-16,-1-3-22 0,7 3-106 0,-1-2-119 16,-1-2 0-16,-4 2 0 0,-3 3 0 0,-1-3 0 15,-3 0 0-15,3 1 0 0,-4 1-292 0,-1 0-139 16,-3 1-118-16,-4 1-605 0,2-1-1249 0,-3-2 553 15</inkml:trace>
  <inkml:trace contextRef="#ctx0" brushRef="#br0" timeOffset="8283.28">6590 4382 366 0,'5'-11'497'15,"-2"2"8"-15,-2-2-4 0,3 2-5 0,0 0-11 0,0 2-9 16,-4 2-18-16,2-1-13 0,2 1-23 0,-4 2-22 16,3 1-47-16,-3 2-31 0,1-6-37 0,-1 6-12 15,0 0-2-15,0 0-13 0,2 18-9 16,-2-5-10-16,0 6-11 0,-1 7-3 0,1 5-12 0,0 13-13 16,0-8-176-16,1 13-24 0,-2-1 0 0,-1 2 0 15,4 2 0-15,-4 1 0 0,-2-2 0 16,2-1 0-16,1 4 0 0,-4-3 0 0,1 2 0 0,3-7 0 15,-2-10 0-15,-2 10 0 0,1-13 0 0,2-1 0 16,-1 1 0-16,-1-3 0 0,2-4 0 0,-1-1 0 16,2-4 0-16,1-10 0 0,0 1 0 0,-2-3 0 15,0-3 0-15,0 0 0 0,1-2 0 0,-1-1 0 16,2-3 0-16,0 0 0 0,0 0 0 0,-11-8 0 16,9 2 0-16,-3-5 0 0,-1-5 0 0,1-2 0 15,0-9-220-15,-3-2-208 0,4-1-26 0,-2-2-29 16,-2-15-30-16,7-2-11 0,-3-1-13 0,0-1-302 0,4-2-909 15,3 3 403-15</inkml:trace>
  <inkml:trace contextRef="#ctx0" brushRef="#br0" timeOffset="8766.28">6515 4738 1971 0,'4'-34'-31'0,"-2"1"33"16,1 1 46-16,-2 1 38 0,7 5 34 0,-7-1 35 15,5 3 27-15,-4-2 24 0,3-1 38 0,-3 8 19 16,2 0 15-16,-1 0 3 0,2-5-4 0,4-2 0 16,3 3-5-16,-8 5-3 0,4-2 21 0,1 2-7 15,1-6-24-15,-2 6-21 0,0 2-16 0,2 1-19 16,-1-2-24-16,2 3-22 0,4 4-14 0,1-4-19 15,3 4-13-15,-5 1-10 0,7 3-3 0,-6 2-21 0,3 0 0 16,-5 4-20-16,1 0-9 0,0 4 9 16,2 2-11-16,-5 2-6 0,1 6 0 0,-3 0-10 15,-4 2-6-15,3 0 20 0,-3 3-30 0,-4 1 6 16,-1-1-3-16,-5 6 1 0,2 1-3 0,-3 1 1 0,-4-4 0 16,-1-6-4-16,-1 5 0 0,2-6-10 15,-3 1-3-15,3 0 11 0,-3-3-7 0,2-2 2 0,3-3 1 16,-1 0 8-16,3-3 28 0,-2 0 9 15,4 0 14-15,2-4-59 0,-1 5-6 0,-1-5 0 0,4-2 0 16,0 0 0-16,0 0 0 0,0 0 0 16,0-11 0-16,7 3 0 0,-1-1 0 0,0 0 0 15,4 2 0-15,6-2 0 0,-1-1 0 0,1 2 0 16,3 2 0-16,-1-1 0 0,3 2 0 0,-2 3 0 0,2 1 0 16,2 1 0-16,-1 1 0 0,-4 1 0 0,1 4 0 15,-1 2 0-15,-3 1 0 0,-1 3 0 0,-2 0 0 16,-3 1 0-16,-4 3 0 0,0-1 0 15,-3-1 0-15,-6 2 0 0,-2 0 0 0,0-1 0 0,-5 2 0 16,-5 3 0-16,3-6 0 0,-9 3 0 0,2-7 0 16,-3 3 0-16,-3-1 0 0,7-5 0 0,-1 0 0 15,0-2 0-15,1-3 0 0,1 1 0 0,1-2 0 16,4-1 0-16,-1-3 0 0,1 1 0 0,3-3 0 16,1-2 0-16,1-1 0 0,3-3 0 0,1 1 0 15,1-1-650-15,6-2-608 0,1-3-1361 0,5 0 603 16</inkml:trace>
  <inkml:trace contextRef="#ctx0" brushRef="#br0" timeOffset="9199.32">7242 4289 5093 0,'-5'-9'475'15,"-3"2"-71"-15,2 1 28 0,-1 0 19 0,4 0-44 16,0 3-42-16,0-4-47 0,3 1-72 0,3 2-246 15,2-1 0-15,3-1 0 0,2 0 0 0,2 1 0 16,7-1 0-16,0 0 0 0,9 3 0 0,3-2 0 16,-2 1 0-16,6-1 0 0,0 4 0 0,-5 1 0 15,-5 1 0-15,3-1 0 0,-7 0 0 0,-6 0 0 16,-2 1 0-16,0-1 0 0,-7 3 0 0,-1-2 0 16,-1-1-298-16,0 5-84 0,-4-5 4 0,-5 6 22 0,-3-4 29 15,-2 3 36-15,-2-1 28 0,1-1 37 16,-2 0 46-16,0-1 65 0,-1 2 36 0,7-2 45 0,-2 0 46 15,-3 1 35-15,3 1 48 0,-1-1 36 16,-1 1 31-16,2 0 24 0,-1 0 31 0,2 1 21 16,-1 2 17-16,2 0 0 0,1 2 20 0,0 0 3 0,-2 1 10 15,3 5-4-15,0 1-78 0,-2 2-206 0,1 6 0 16,5-6 0-16,-3 0 0 0,0 11 0 0,0-2 0 16,4-6 0-16,0 8 0 0,3-2 0 15,-3 2 0-15,1-1 0 0,4-2 0 0,-2 1 0 0,-2-8 0 16,4 0 0-16,-5-1 0 0,1 0 0 15,3-2 0-15,-4-4 0 0,3-1 0 0,-3-2 0 16,-3-3 0-16,-1 0-390 0,-2-1-212 0,1-3-80 0,-7 1-405 16,3-3-1176-16,-5-1 520 0</inkml:trace>
  <inkml:trace contextRef="#ctx0" brushRef="#br0" timeOffset="9365.61">7230 4783 840 0,'-6'0'194'0,"-3"3"79"16,3-3 49-16,6 0 58 0,-9 2 24 0,5 1 37 15,-2-3 20-15,6 0 8 0,-5 2 4 0,5-2 22 16,0 0 2-16,0 0-11 0,0 0-18 15,16 3-19-15,-6 1-29 0,2-4-26 0,6 1-41 0,2-2-38 16,1-1-258-16,2 0-57 0,6 1 0 0,7-1 0 16,-3 0 0-16,0-1 0 0,-2-1 0 15,-2 2 0-15,-7-2 0 0,-2 2 0 0,1-1 0 16,-3 0 0-16,-8-1 0 0,0-1 0 0,-2 2-456 0,-3 1-292 16,1-3-417-16,-4 1-1262 0,-2 4 559 0</inkml:trace>
  <inkml:trace contextRef="#ctx0" brushRef="#br0" timeOffset="9832.27">8148 4260 208 0,'5'-11'583'0,"-1"0"19"0,1 1 6 0,-5 1-8 15,1-1-24-15,-1 2-25 0,0 2-33 0,-1-1-39 16,-1 2-47-16,-4-1-39 0,0 3-40 0,-5-1-25 16,-1 4-27-16,-1 1-28 0,-2 3-25 0,-3 3-20 15,0 0-20-15,-2 4-19 0,-3 0-28 0,5-2-5 16,4 6-14-16,-3-1-88 0,7 0-54 0,1 2 0 16,1-2 0-16,4 2 0 0,3 0 0 0,2 0 0 15,2-5 0-15,6 5 0 0,1-3 0 0,3-1 0 16,1 1 0-16,1-2 0 0,2-1 0 0,10 2 0 15,-8-4 0-15,3 0 0 0,1 0 0 0,-3-1 0 16,-2 0 0-16,0 1 0 0,2 1 0 0,-8-2 0 16,3 4 0-16,-3-3 0 0,-3 2 0 0,5 1 0 15,-4 4 0-15,-6-5 0 0,0 1 0 0,-4 1 0 16,-2-2 0-16,0 2 0 0,-6 4 0 0,-1-2 0 16,-1-5 0-16,-7 1 0 0,1 0 0 0,-4 1 0 15,1-3 0-15,-7 3 0 0,5-5 0 0,-1 1 0 16,-4-3 0-16,4-1 0 0,0-1 0 0,3-2 0 15,5-1 0-15,1 1 0 0,1-1 0 0,5 2 0 16,-1-2 0-16,1-1 0 0,7 2 0 0,-11-1 0 16,11 1 0-16,-6-7 0 0,6 7-1366 0,0 0-1478 0,13-12 654 15</inkml:trace>
  <inkml:trace contextRef="#ctx0" brushRef="#br0" timeOffset="10316.37">8562 4575 3263 0,'-2'-3'478'16,"2"3"-192"-16,0 0 75 0,0 0 29 0,-4-2 35 15,4 2 12-15,0 0-4 0,1-6-5 0,-1 6-37 16,0 0-6-16,1-5-9 0,-1 5-11 0,3-6-192 16,2 1-173-16,0 2 0 0,5-4 0 0,3 6 0 15,2-5 0-15,7 2 0 0,5-2 0 0,5 3 0 16,-3 1 0-16,1-1 0 0,0 1 0 0,1 2 0 16,-3-2 0-16,-9 0 0 0,2 0 0 0,-3 2 0 15,-8 1 0-15,4-2 0 0,-6-1 0 0,-2 4 0 16,-1-4 0-16,-5 2 0 0,9 0 0 0,-9 0 0 15,0 0 0-15,0 0 0 0,0 0 0 0,0 0 0 16,0 0 0-16,0 0 0 0,-33 2-1366 0,27-1-1478 0,-1 0 654 16</inkml:trace>
  <inkml:trace contextRef="#ctx0" brushRef="#br0" timeOffset="10832.06">9186 4446 4032 0,'-1'-7'459'0,"-3"-3"-217"0,1 2 35 15,-1 2 55-15,-1-3 22 0,6 0 12 0,-2 1-15 16,1 0-12-16,1-3-22 0,-1 7-7 0,4-5-11 15,1 3-17-15,1 3-51 0,4-3-231 0,1 2 0 16,2 1 0-16,1 4 0 0,5 1 0 0,3 2 0 0,-3 3 0 16,-1 1 0-16,5 5 0 0,0 6 0 0,-1-1 0 15,-7 4 0-15,-3 2 0 0,-2 1 0 16,-3-1 0-16,-3 3 0 0,-1-3 0 0,-3 1 0 16,-5-1 0-16,0 1 0 0,-1 0 0 0,0-6 0 0,-1-1 0 15,-1 0 0-15,0-1 0 0,2-2 0 0,1-5 0 16,0-1 0-16,2-2 0 0,0-1 0 0,1-1 0 15,1 0 0-15,1-2 0 0,0-3 0 0,0 0 0 16,0 0 0-16,20-9 0 0,-7-1 0 0,2-3 0 16,6-5 0-16,-4-2 0 0,4-5 0 0,-1-1 0 15,3-4 0-15,3-11 0 0,-12 10 0 0,4-12 0 16,-10 9 0-16,1 0 0 0,-6 0 0 0,-3-1 0 16,-6 3 0-16,0-2 0 0,-2 3 0 0,-5 2 0 15,-1 4 0-15,0 2 0 0,-4 1 0 0,4 8 0 16,0 2 0-16,4 3 0 0,0 2 0 0,1 3 0 15,2 3 0-15,-2 1 0 0,4 3 0 0,-1 1 0 16,4 1 0-16,2 3 0 0,6 0 0 0,6 4 0 16,1 0-266-16,10 3-1056 0,-4-6-1430 0,15 3 633 15</inkml:trace>
  <inkml:trace contextRef="#ctx0" brushRef="#br0" timeOffset="11215.55">9950 4241 457 0,'1'-6'559'0,"-1"-1"27"0,0 2 21 0,3-4-6 16,1 0-13-16,0 0-24 0,-2-2-48 0,7 4-43 16,0-1-46-16,9 0-50 0,-1 0-35 0,9 0-31 15,1 3-37-15,1 2-24 0,0-1-52 0,3 2-53 16,-3 0-46-16,3 1-48 0,-3 1-60 0,-10 1-56 16,-2-1-55-16,-3 1-45 0,-1-1-42 0,-5 1-31 15,1 1-1-15,-3 2 7 0,-3-2 29 0,-2-2 22 16,0 0 14-16,-11 3 24 0,5-1 39 0,-2-1 48 15,2 1 40-15,-4-1 34 0,2 0 34 0,-2-1 44 16,2 2 31-16,2-2 31 0,-1 1 21 0,0-1 11 16,-1 1-5-16,8-1 9 0,-6 4 14 0,2 1 34 15,-2-2 8-15,3 2-2 0,-5 5 3 0,3-2 2 16,4 4-5-16,-3 1-236 0,0 4-12 0,0 0 0 16,-1-1 0-16,0 2 0 0,1 8 0 0,3-7 0 15,-3 5 0-15,4 1 0 0,-1-6 0 0,1 2 0 16,1 3 0-16,-1 2 0 0,0-7 0 0,1 8 0 0,-1-8 0 15,0-2 0-15,-1 1 0 0,1-2 0 16,1-1 0-16,-2-2 0 0,-3-2 0 0,3-2 0 16,-3 2-386-16,-1-3-169 0,-4-2-54 0,1 2-46 15,1-3-343-15,-5-2-1081 0,2 5 478 0</inkml:trace>
  <inkml:trace contextRef="#ctx0" brushRef="#br0" timeOffset="11416.89">10041 4707 1580 0,'-11'3'61'0,"0"2"74"0,2-3 37 0,0 2 45 15,5-4 47-15,-3 2 52 0,3-1 36 0,4-1 31 0,-8 3 22 16,3-2 7-16,5-1 4 0,-4 3-6 0,4-3-14 15,0 0-5-15,-5 2-9 0,5-2-21 0,0 0-21 16,0 0-22-16,0 0-19 0,0 0-19 0,0 0-20 16,17 1-219-16,-2-1-41 0,3 0 0 15,10-1 0-15,0 1 0 0,4-1 0 0,0 2 0 16,1 0 0-16,3-1 0 0,-3 1 0 0,-2 2 0 0,0-1 0 16,-1 0 0-16,-8-1 0 0,-4 1 0 0,-5-2 0 15,-3 1 0-15,3-2 0 0,-7 1 0 0,1-2 0 16,-6 0 0-16,-1 2-336 0,0 0-197 15,0 0-178-15,-13-6-392 0,-2 4-1192 0,-1 2 527 0</inkml:trace>
  <inkml:trace contextRef="#ctx0" brushRef="#br0" timeOffset="12883.26">5371 6486 73 0,'-5'2'629'0,"5"-2"32"0,-7 0 34 16,7 0 12-16,-5 1 9 0,5-1-17 0,0 0-34 15,-5 2-45-15,5-2-44 0,0 0-44 0,0 0-44 0,0 0-44 16,0 0-37-16,0 0-128 0,18-6-279 0,0 3 0 16,1-2 0-16,11-4 0 0,4 2 0 15,-2-2 0-15,0 3 0 0,-1 1 0 0,-1 0 0 0,-2 1 0 16,-2 0 0-16,-4 3 0 0,-7-2 0 0,-2 3-552 16,0-2-113-16,-8 4-498 0,-5-2-1259 0,0 0 557 15</inkml:trace>
  <inkml:trace contextRef="#ctx0" brushRef="#br0" timeOffset="13033.04">5485 6549 191 0,'-24'14'261'0,"7"-6"64"16,-1 1 20-16,0-3 7 0,4 1 26 0,5-2 34 16,0-1 29-16,0-2 5 0,4 4-7 0,1-6-15 15,-1 3-22-15,2-1-21 0,3-2-33 16,-1 5-8-16,1-5 1 0,0 0-13 0,7 2-23 0,3-2-26 16,1 2-32-16,2-4-24 0,10 1-41 0,4-2-57 15,4-1-72-15,0-3-96 0,4 4-119 0,6-3-138 16,-9-1-158-16,8-2-178 0,-2-2-360 0,13-1-1077 15,-14 1 478-15</inkml:trace>
  <inkml:trace contextRef="#ctx0" brushRef="#br0" timeOffset="13448.92">6607 6229 6149 0,'2'-10'180'16,"-4"0"-43"-16,-2-2 121 0,8 1 65 0,-4 0 1 16,1 1-10-16,-2 5-28 0,2-2-66 0,2 2-220 15,2-3 0-15,4 0 0 0,1 4 0 0,9-1 0 0,0 0 0 16,8 1 0-16,0 2 0 0,2 2 0 0,1 0 0 16,-1 1 0-16,-1-4 0 0,0 4 0 0,-9 0 0 15,2 0 0-15,-7-2-424 0,-1 2-41 16,-3 0-23-16,-2-1 6 0,-3 0 15 0,-4 3 12 0,-1-3 43 15,0 0 53-15,0 0 58 0,-23-1 78 0,13-1 66 16,-3 2 67-16,-5 0 54 0,5-1 55 0,-1 0 52 16,0 1 50-16,2 1 43 0,0 0 26 15,3 1 11-15,-1 2 18 0,1 3 12 0,0-2 17 0,1 4 22 16,3 2 11-16,0 0 17 0,-3 4 8 0,3 3-3 16,-2 7-9-16,3 0-10 0,-1 2-24 15,2-1-28-15,-2 1-17 0,5-1-63 0,3 0-152 0,-2 1 0 16,3 2 0-16,-3-4 0 0,2 1 0 0,0-2 0 15,0-6 0-15,1 0 0 0,-3 1 0 0,0 1-177 16,-1-5-207-16,0 2-61 0,-6-1-59 0,6-8-64 16,-5 2-452-16,-3 0-1103 0,2-5 489 0</inkml:trace>
  <inkml:trace contextRef="#ctx0" brushRef="#br0" timeOffset="13583.11">6673 6705 1661 0,'-10'5'143'0,"-1"0"52"0,0-5 30 16,1 0 49-16,2 2 50 0,2-1 53 0,1 1 31 15,0-1 5-15,5-1-4 0,0 0 2 0,-9 0-25 16,9 0-6-16,0 0-11 0,0 0-25 0,0 0-30 15,27-3-29-15,-13 1-29 0,11-5-36 0,6 1-61 16,1 0-73-16,4-4-87 0,-1 4-111 0,0-3-127 16,2 2-150-16,0-4-165 0,-1 3-504 0,-4-2-1145 15,2 0 506-15</inkml:trace>
  <inkml:trace contextRef="#ctx0" brushRef="#br0" timeOffset="13866.3">7592 6081 5037 0,'-2'-18'608'0,"-5"1"-259"0,6 5-121 0,-3 1 42 16,3 2 66-16,-3 1 7 0,1 4-16 0,1-1-36 16,-1 0-36-16,-2 4-108 0,5 1-147 0,-13 5 0 15,4 5 0-15,-2 6 0 0,-6 12 0 0,-8 14 0 16,-5-3 0-16,4 4 0 0,0 4 0 0,4 1 0 15,-2 4 0-15,6-2 0 0,1 3 0 0,2-4 0 16,7-1 0-16,8-1 0 0,3 3 0 0,2-4 0 16,13 0 0-16,1 0 0 0,12-5 0 0,7-4 0 15,-3-3 0-15,-5-12 0 0,4-2 0 0,1-9 0 16,4 0 0-16,-2-8 0 0,0-5-1366 0,-3-4-1478 16,-2-5 654-16</inkml:trace>
  <inkml:trace contextRef="#ctx0" brushRef="#br0" timeOffset="14148.9">8051 6238 4599 0,'0'-19'574'15,"-3"4"-234"-15,0 4-31 0,-1 1 52 0,1 1 32 16,1 3-21-16,-1 2-40 0,2 1-31 0,1 3-15 16,0 0 12-16,-13 12-272 0,8 0-26 0,1 7 0 0,3 9 0 15,-3 4 0-15,0 15 0 0,0 1 0 16,4 0 0-16,0 3 0 0,0 0 0 0,4 3 0 0,-3-2 0 15,-1 1 0-15,-1-1 0 0,5 4 0 0,-7 0 0 16,3-2 0-16,0-2 0 0,-1-5 0 0,-3-14 0 16,-2 2 0-16,2 0 0 0,-1-3 0 0,-3-5 0 15,3-2 0-15,1-5 0 0,-2-3 0 16,2-5 0-16,0 0 0 0,3-6 0 0,-3 0 0 0,0-1 0 16,4-1 0-16,0-4 0 0,0 0 0 0,-5-14 0 15,3 7 0-15,-1-8-619 0,8-13-47 0,-5 3-485 16,-2-6-1248-16,2-6 553 0</inkml:trace>
  <inkml:trace contextRef="#ctx0" brushRef="#br0" timeOffset="14619.69">8055 6488 137 0,'6'-36'330'0,"1"1"6"0,-1 2 2 0,-3-1 28 0,0 2 30 16,2-1 24-16,-3 3 9 0,1 0-2 0,0 1-8 16,0 1-8-16,2 0 1 0,-1-1-35 0,1 1-3 15,4 4-15-15,1 1-20 0,-6 5-23 0,2 4-23 16,-1 3-25-16,4 2-30 0,4-2-24 0,-4 2-22 15,1 5-27-15,-1 1-15 0,0 1-14 0,5 2-9 16,-2 0-18-16,0 4-14 0,1 1-77 0,0 4-18 16,5 3 0-16,-7 2 0 0,3 0 0 0,-1 7 0 15,-8 3 0-15,5-1 0 0,-6 5 0 0,-2-12 0 16,-2 4 0-16,-6 3 0 0,-2-6 0 0,0-1 0 0,-9 4 0 16,5-5 0-16,-1-1 0 0,-4 0 0 15,3-1 0-15,0-5 0 0,1 2 0 0,3-5 0 16,-4 0 0-16,6 0 0 0,3-1 0 0,-4-2 0 0,4 0 0 15,1 1 0-15,4-3 0 0,-4 1 0 16,4-1 0-16,0 0 0 0,0 0 0 0,8-8 0 16,0 2 0-16,3 0 0 0,1 0 0 0,-1 0 0 15,6 0 0-15,1 0 0 0,-2 1 0 0,5 0 0 0,-2 3 0 16,-2 3 0-16,0 1 0 0,3 4 0 0,-8 0 0 16,5 3 0-16,-3 1 0 0,-5 5 0 15,5-1 0-15,-9 4 0 0,3 1 0 0,-7 0 0 0,-1 8 0 16,-5-8 0-16,1 6 0 0,-5-8 0 0,-4 6 0 15,-3-4 0-15,3-3 0 0,-7 2 0 0,2-5 0 16,0-3 0-16,-1 0 0 0,0 0 0 0,-2-3 0 16,3-2 0-16,-1 1 0 0,6-3 0 0,-6-1 0 15,6-1 0-15,-1-2 0 0,4-3 0 0,-4 0 0 16,4-1 0-16,2-4 0 0,0 0 0 0,2-4 0 16,5-3-245-16,-3 0-1080 0,7-1-1434 15,2-1 634-15</inkml:trace>
  <inkml:trace contextRef="#ctx0" brushRef="#br0" timeOffset="14999.93">8888 6206 95 0,'1'-13'579'0,"-1"4"10"0,3-1 9 0,-3 1 3 15,0-3-6-15,-3 2-17 0,2 1-26 0,-4 2-32 0,1-3-37 16,-1 3-42-16,-4-2-45 0,1 3-33 15,-1 3-46-15,0-2-32 0,-1 4-28 0,-4 2-28 16,-1 6-18-16,-2-2-24 0,3 6-25 0,-1-3-13 0,6 4-145 16,0 1-4-16,3-2 0 0,-2 7 0 0,8-1 0 15,-1 1 0-15,5 0 0 0,7 4 0 16,3 4 0-16,3-4 0 0,2-1 0 0,1 2 0 16,1-2 0-16,-1 1 0 0,3 0 0 0,-1 1 0 0,-4-2 0 15,1-1 0-15,-7-3 0 0,4 4 0 0,-8-5 0 16,-1-1 0-16,0 1 0 0,-5-5 0 15,-2 2 0-15,-5-5 0 0,0 3 0 0,-3-3 0 0,-2 1 0 16,-6-1 0-16,-2-1 0 0,-5-3 0 0,-7-1 0 16,2 1 0-16,-4-3 0 0,3-2 0 0,-2-2 0 15,3-1 0-15,5-2 0 0,5 1 0 0,-1-2 0 16,5-3 0-16,4 5 0 0,-2-8 0 0,7 1 0 16,2 2 0-16,3-2 0 0,4-3-1366 0,9 2-1478 15,9-4 654-15</inkml:trace>
  <inkml:trace contextRef="#ctx0" brushRef="#br0" timeOffset="15183.18">9188 6483 275 0,'0'0'592'0,"0"0"26"16,3-6 42-16,-3 6 30 0,1-2 5 0,-1 2-19 16,9-5-32-16,-1 3-40 0,5-1-51 0,7 2-48 15,9-2-51-15,5 2-41 0,-1-1-49 0,3 0-45 16,1 0-190-16,1 0-129 0,-1 2 0 0,4 0 0 15,-4-4 0-15,-5-1-79 0,-3 3-414 0,-2-3-186 16,-9 3-478-16,1-1-1254 0,-2 0 556 0</inkml:trace>
  <inkml:trace contextRef="#ctx0" brushRef="#br0" timeOffset="15599.83">9848 6341 195 0,'-2'-10'574'16,"1"1"50"-16,1-3 31 0,1 1 31 0,3 2 3 0,-1-2-7 15,3 0-20-15,6 6-31 0,-2-3-32 16,8 3-39-16,1 1-43 0,0 3-40 0,-1 2-41 16,12 2-232-16,-4 2-204 0,-7 2 0 0,8 0 0 0,-7 5 0 15,-1-2 0-15,1 8 0 0,-2 1 0 16,-5-4 0-16,2 7 0 0,-2 2 0 0,-8-5 0 16,0 8 0-16,-2-9 0 0,-6 9 0 0,-3-2 0 0,-3 1 0 15,1-2 0-15,-1-7 0 0,-3-3 0 0,1 1 0 16,-4-1 0-16,3-1 0 0,5-5 0 0,-6 0 0 15,5-4 0-15,2 1 0 0,-1-3 0 0,2 0 0 16,5-2 0-16,0 0 0 0,0 0 0 0,-3-9 0 16,9 4 0-16,0-5 0 0,6-4 0 0,2-2 0 15,5-4 0-15,0-5 0 0,4-1 0 0,-1-3 0 16,6-14 0-16,-2 1 0 0,-3 0 0 0,-2 0 0 16,-5 9 0-16,0-13 0 0,-5 1 0 0,-4 14 0 15,-3-1 0-15,0 2 0 0,-5-3 0 0,-2 4 0 16,-6 3 0-16,-1 1 0 0,-2 3 0 0,0 5 0 15,1-1 0-15,-4 8 0 0,1-1 0 0,3 4 0 16,-5-2 0-16,1 4 0 0,2 2 0 0,3 3 0 16,-3 1 0-16,5 0 0 0,-1 4 0 0,1 1 0 15,2-1 0-15,5 2-117 0,1-7-1229 0,5 8-1458 16,3 1 645-16</inkml:trace>
  <inkml:trace contextRef="#ctx0" brushRef="#br0" timeOffset="15899.57">10469 5741 210 0,'2'-8'645'15,"1"-2"0"-15,2 2 4 0,3-1 17 0,1 2-7 16,0 1-17-16,1 4-25 0,5-2-36 0,2 5-38 16,3 4-44-16,2 4-40 0,6 3-41 0,-2 4-38 0,-3 5-24 15,2 4-134-15,0 2-222 0,3 13 0 0,-3 3 0 16,-7 3 0-16,0 2 0 0,0 3 0 0,-8 0 0 15,-1 3 0-15,-5 2 0 0,-4 2 0 16,0-3 0-16,-4-1 0 0,-2 1 0 0,-1-2 0 0,-7-2 0 16,1-4 0-16,2-12 0 0,-10 10 0 15,1-4 0-15,5-9 0 0,-3-1 0 0,-1-3 0 16,-2-3 0-16,1-5 0 0,-2 0 0 0,3-3 0 0,1-6 0 16,5-1 0-16,-1-6 0 0,5 0 0 0,-2-1 0 15,3-2 0-15,2-2 0 0,6 1 0 16,-7-7 0-16,7-2 0 0,2-1-1366 0,5-6-1478 15,7 1 654-15</inkml:trace>
  <inkml:trace contextRef="#ctx0" brushRef="#br0" timeOffset="16049.19">11127 6752 481 0,'-2'4'573'0,"2"-4"-25"0,-2 4-50 0,2-4-47 16,0 0-48-16,0 0-69 0,0 0-95 0,0 0-162 15,0 0-196-15,0 0-463 0,7 5-629 0,-7-5 280 16</inkml:trace>
  <inkml:trace contextRef="#ctx0" brushRef="#br0" timeOffset="17535.32">2248 8377 3114 0,'0'11'298'0,"0"-6"-146"0,-3 1-47 16,0-1 61-16,1-3 63 0,-3 2 26 0,5-4 7 16,-16-3-29-16,7 0-21 0,-5-2-1 0,-1-1-6 15,-4-2 22-15,5-3-12 0,-4 0 4 0,-4-7-7 16,-1-2 0-16,-2-1 7 0,-2 3 6 0,0-5 3 16,1 0 3-16,-12-9-4 0,14 5-20 0,-8-9-10 15,1-2-67-15,3-2-130 0,4-3 0 0,-1-2 0 16,2-5 0-16,2 0 0 0,4 3 0 0,6 3 0 15,3 10 0-15,4 0 0 0,4 6 0 0,1 0 0 16,2 10 0-16,6 1 0 0,4 2 0 0,1 1 0 16,1 5 0-16,4 3 0 0,2 3 0 0,6 4 0 15,-6 6 0-15,1-2 0 0,1 7 0 0,-8 2 0 16,3 9 0-16,-1 3 0 0,-11 0 0 0,-2 5 0 16,-5-4 0-16,-7 4 0 0,-11 11 0 0,1-11 0 15,-16 11 0-15,2-2 0 0,-7-5 0 0,-3 0 0 16,5 0 0-16,-5-3 0 0,13-9 0 0,0-3 0 15,5-3 0-15,2-1 0 0,7-8 0 0,6 3 0 16,3-7 0-16,0 1 0 0,3-1 0 0,-1-1 0 16,4-3 0-16,10 2 0 0,7-2 0 0,11-4 0 15,5-1 0-15,5-2 0 0,11-6 0 0,-9 5 0 16,13-7 0-16,1 3 0 0,-3-1 0 0,-18 4 0 16,3 2 0-16,-5-1 0 0,-3 3 0 0,-8 2 0 0,-2-1 0 15,-7 1 0-15,1 0 0 0,-3 1 0 0,-4 2 0 16,3-2 0-16,-8 2-409 0,0 0-256 15,5 3-522-15,-5-3-1285 0,0 0 569 0</inkml:trace>
  <inkml:trace contextRef="#ctx0" brushRef="#br0" timeOffset="18017.47">2999 8183 481 0,'9'-15'501'0,"-4"2"15"0,-1-4 2 16,-3 5-12-16,-5-3-23 0,4-1-22 0,-5 2-29 15,0 3-26-15,-5 1-33 0,1 2-22 0,-3 3-27 16,-2 3-24-16,-2 0-27 0,-5 5-20 0,1 4-11 0,1 3-17 16,-6 6-19-16,-1 1-12 0,0 5-11 15,4 0-14-15,3 2-8 0,0 2-20 0,6-2-12 16,7-5-10-16,1-1-13 0,5 1-7 0,5 0-60 15,1-3-39-15,4 1 0 0,4-7 0 0,-2-3 0 16,8-1 0-16,1-6 0 0,7-4 0 0,-2-6 0 16,3-1 0-16,-4-6 0 0,-3-1 0 0,1-4 0 15,-1 1 0-15,-3-5 0 0,-1-4 0 0,-3-1 0 0,-2-3 0 16,6-11 0-16,-9-3 0 0,1-1 0 16,-1 2 0-16,-5-1 0 0,1-3 0 0,-4 15 0 0,0-9 0 15,-2 15 0-15,0 2 0 0,-1 11 0 16,0 5 0-16,-1 3 0 0,2-1 0 0,-1 5 0 0,1 5 0 15,0 0 0-15,0 0 0 0,-10 27 0 0,2 1 0 16,3 7 0-16,0 0 0 0,-1 14 0 0,3 4 0 16,-2 0 0-16,0 0 0 0,5-1 0 0,0-2 0 15,0-2 0-15,0 0 0 0,4-2 0 0,-2-14 0 16,1 0 0-16,-1-3 0 0,3 0 0 0,-2-1 0 16,-2-10 0-16,3-5 0 0,-1-2 0 0,-2-6 0 15,2-1 0-15,-3-4-2 0,3 1-1364 0,-3-1-1478 16,0 0 654-16</inkml:trace>
  <inkml:trace contextRef="#ctx0" brushRef="#br0" timeOffset="18416.29">3572 7933 101 0,'21'-18'462'0,"-4"0"28"0,-2 6 30 0,-2 0 15 15,1-1 5-15,3 1 2 0,-8 3-10 0,-2-1-14 16,1 2-13-16,0-1-11 0,-4 4-15 0,-2-1-24 15,1 0-36-15,-3 3-43 0,0-3-36 0,-4 4-40 16,-4 1-28-16,-1 2-26 0,-10 4-181 0,-3 2-65 16,-1 4 0-16,-5 1 0 0,1 4 0 0,2 3 0 15,-2-1 0-15,9 1 0 0,-2 1 0 0,2 1 0 16,9-4 0-16,2 1 0 0,2-3 0 0,5 3 0 16,1 0 0-16,6-1 0 0,-1 0 0 0,7-2 0 15,1-1 0-15,9 2 0 0,-4 1 0 0,7-2 0 16,-2-2 0-16,5 2 0 0,-2-1 0 0,0-3 0 15,-1 3 0-15,-4-2 0 0,-3-1 0 0,-3 1 0 16,1 0 0-16,-4 0 0 0,-2 1 0 0,-6-2 0 16,-1-1 0-16,-3 6 0 0,-1-6 0 0,-5 1 0 15,-3 1 0-15,-4-1 0 0,-4 1 0 0,-3-1 0 16,-7 0 0-16,-4-1 0 0,-1-3 0 0,0-1 0 16,0-1 0-16,3-4 0 0,1 0 0 0,5-3 0 15,-1 1 0-15,4-1 0 0,2 0 0 0,7 1 0 16,-3-5 0-16,3 2 0 0,6 1 0 0,-6-1-84 15,10 4-1268-15,1-5-1464 0,-1 5 648 0</inkml:trace>
  <inkml:trace contextRef="#ctx0" brushRef="#br0" timeOffset="18732.62">2710 8633 6588 0,'-37'1'415'0,"9"1"-161"16,8 0 4-16,4-2 33 0,5 0 20 0,-1 1-237 16,6 1-74-16,-3-2 0 0,5 3 0 0,4-3 0 0,0 0 0 15,22 7 0-15,7-6 0 0,8 4 0 0,16-1 0 16,1 0 0-16,9-2 0 0,1 5 0 16,28-2 0-16,3 4 0 0,-30-5 0 0,24-1 0 15,3 6 0-15,-1-5 0 0,-27 0 0 0,28-1 0 0,-32-3 0 16,-4 3 0-16,-1-1 0 0,-15-1 0 15,-4-1 0-15,-4 0 0 0,-12 0 0 0,-3-1 0 0,-7 1 0 16,3-2 0-16,-7 2 0 0,-2-1 0 16,-4 1 0-16,0 0 0 0,0 0 0 0,0 0 0 0,-18 7 0 15,-1-5 0-15,-3 4 0 0,-5 4 0 0,0-2-1366 16,-1 1-1478-16,0 0 654 0</inkml:trace>
  <inkml:trace contextRef="#ctx0" brushRef="#br0" timeOffset="19299.22">3059 9469 399 0,'-6'-15'595'0,"-2"-1"14"16,-6 2-5-16,5-3-13 0,-4 9-19 0,2-3-7 15,-2 5-33-15,1 0-25 0,-5 0-25 0,1 5-20 16,-2 2-21-16,-1 5-22 0,-6 5-33 0,-1 2-28 16,3 4-25-16,-4 4-31 0,3 5-268 0,3-2-34 15,2 2 0-15,0 0 0 0,6 2 0 0,4-2 0 16,2 1 0-16,7-8 0 0,1-2 0 0,4-3 0 15,3 1 0-15,5-6 0 0,1-3 0 0,4-2 0 16,-1-3 0-16,5-4 0 0,-1-4 0 0,4-2 0 16,-7-1 0-16,4-7 0 0,-3-2 0 0,0 0 0 15,-4-3 0-15,2 0 0 0,-3-4 0 0,-5-2 0 16,1-5 0-16,-2-1 0 0,-2-1 0 0,2-12 0 16,2 1 0-16,-2-4 0 0,0 0 0 0,-3 4 0 15,1 10 0-15,-5-1 0 0,6 5 0 0,-6 3 0 16,-1 11 0-16,5 5 0 0,-6 2 0 0,2 4 0 15,-1 1 0-15,0 2 0 0,0 4 0 0,0 0 0 16,0 0 0-16,-5 27 0 0,1-8 0 0,-1 12 0 16,0 4 0-16,-4 16 0 0,5-3 0 0,-1 2 0 15,0-1 0-15,1 1 0 0,4 0 0 0,0-3 0 16,0-11 0-16,5-2 0 0,0-1 0 0,3-1 0 16,1-5 0-16,5-1 0 0,-1-5 0 0,-1-8 0 0,4-1 0 15,2-5 0-15,2-1 0 0,7-5 0 0,1-3 0 16,-9-3 0-16,-1-4 0 0,5-6 0 0,-1-5-454 15,-4-2-836-15,1-6-1397 0,-5 2 619 16</inkml:trace>
  <inkml:trace contextRef="#ctx0" brushRef="#br0" timeOffset="19582.21">3459 9144 129 0,'4'-12'526'0,"-4"1"41"16,-1 5 36-16,1-1 31 0,0 2 3 0,0 1-14 0,0-1-32 15,0 5-43-15,-3-5-48 0,3 5-38 0,0 0-15 16,0 0-13-16,0 0-15 0,-4 18-15 16,2-4-29-16,-1 8-83 0,-1 2-292 0,0 3 0 15,-1 5 0-15,0-1 0 0,3 0 0 0,-2 5 0 0,0 0 0 16,0 0 0-16,0 1 0 0,-1 8 0 0,3-13 0 16,4 1 0-16,-2-4 0 0,4-3 0 0,1-1 0 15,3-7 0-15,-2-1 0 0,7-4 0 16,-4-3 0-16,0-2 0 0,5-3 0 0,3-3 0 0,0-2 0 15,-5 0 0-15,7-4 0 0,-1-3 0 0,-8-1 0 16,3-5 0-16,1-1 0 0,-5-3 0 0,5-6-603 16,-5-2-662-16,-4-2-1371 0,-5 2 607 15</inkml:trace>
  <inkml:trace contextRef="#ctx0" brushRef="#br0" timeOffset="19732.79">3459 9359 84 0,'-18'-2'563'16,"7"-2"5"-16,-5 1 34 0,7 0 36 0,1 2 17 15,2-2-4-15,0 2-23 0,6 1-40 0,-7 0-41 16,7 0-27-16,0 0-34 0,0 0-37 0,27-3-43 16,-9 2-36-16,12-1-37 0,-1 1-230 0,7 0-103 15,2-1 0-15,0-1 0 0,1-2 0 0,-2 0 0 16,14 1 0-16,-14-6-387 0,0 3-914 0,14-6-1410 16,-2-3 625-16</inkml:trace>
  <inkml:trace contextRef="#ctx0" brushRef="#br0" timeOffset="20066.54">4535 8500 52 0,'0'0'691'0,"0"-4"31"15,0 4 49-15,-1-5 0 0,1 0-7 0,0 5-24 16,-3-3-30-16,3 3-48 0,3-5-53 0,-2 1-45 16,3 1-43-16,1-1-51 0,3 2-326 0,2-3-144 15,3 0 0-15,3 1 0 0,2 1 0 0,4-2 0 16,6 0 0-16,0-2 0 0,3 2 0 0,-11 4 0 15,10-4 0-15,-2 0 0 0,-8 3 0 0,-3 2 0 16,2-1 0-16,-9 2 0 0,1-1-686 0,-10 4-566 0,-1-4-1354 16,0 6 599-16</inkml:trace>
  <inkml:trace contextRef="#ctx0" brushRef="#br0" timeOffset="20232.66">4653 8627 294 0,'-5'4'480'0,"-2"1"24"16,3 0 30-16,-2 0 30 0,4-4 33 0,0 3 3 0,2-4-10 15,0 0-34-15,0 0-38 0,17 0-43 16,-6-2-42-16,8 0-43 0,2-1-42 0,-1-3-34 16,7 0-31-16,4 1-51 0,3-1-64 0,-3 2-63 0,2-3-81 15,-1 1-100-15,-4 0-142 0,-6 1-143 0,-8 4-158 16,-1-2-621-16,-4 0-1234 0,-4 0 547 0</inkml:trace>
  <inkml:trace contextRef="#ctx0" brushRef="#br0" timeOffset="22665.41">5947 8320 549 0,'-7'2'588'15,"1"-1"40"-15,6-1 21 0,-13-5 6 0,6 5-16 16,1-1-17-16,-2 1-26 0,2-1-29 0,6 1-32 0,-8-1-44 15,4-1-33-15,4 2-42 0,0 0-44 0,0 0-38 16,0 0-242-16,0 0-92 0,18-5 0 0,4 5 0 16,7-1 0-16,8-1 0 0,4 0 0 0,0 0 0 15,10 2 0-15,-13-1 0 0,0 1 0 0,-3 0 0 16,1 1 0-16,-4 1 0 0,-5-5 0 0,-10 3 0 16,-3 0 0-16,-2 0 0 0,-4-1 0 0,-2 0 0 15,-2-1 0-15,-4 2 0 0,3-4 0 0,-3 4 0 16,0 0-257-16,-10-4-342 0,10 4-106 0,-9-2-400 15,9 2-1198-15,-3-4 530 0</inkml:trace>
  <inkml:trace contextRef="#ctx0" brushRef="#br0" timeOffset="22982.98">6737 8051 98 0,'7'-21'472'15,"-5"5"16"-15,1-1 39 0,1 0 41 0,-2 5 8 0,-1 1 16 16,2 0 3-16,-3 5-27 0,0 0-37 15,4 1-50-15,-3 2-46 0,0-1-41 0,-1 4-24 16,0 0-5-16,1 14-12 0,-1 2-15 0,0 9-17 16,-1 5-202-16,-1 3-119 0,-5 13 0 0,5 1 0 0,-2 8 0 15,4 0 0-15,0 2 0 0,-1 29 0 16,-2-27 0-16,-2 22 0 0,1-26 0 0,4 5 0 16,-5-1 0-16,-1 22 0 0,3-29 0 0,2-4 0 0,-3 0 0 15,4-12 0-15,-4-1 0 0,3-1 0 16,-2-5 0-16,3-4 0 0,-1-7 0 0,1-6 0 0,0-1 0 15,0-5 0-15,0-4 0 0,0-2 0 16,-1 1 0-16,1-1 0 0,-4-10 0 0,4-3 0 0,-4-2 0 16,4-4 0-16,0-6 0 0,1-6-172 0,2-1-355 15,-2-4-32-15,-1-15-17 0,5-5-38 0,-5 0-344 16,8-27-1036-16,-3 24 458 0</inkml:trace>
  <inkml:trace contextRef="#ctx0" brushRef="#br0" timeOffset="23417.54">6766 8323 1179 0,'7'-49'99'0,"-3"15"44"0,-2 2 32 0,-2 0 31 16,2 2 29-16,-1-1 34 0,-1 2 41 0,-1 2 26 15,1-2 16-15,-2 5 16 0,1-2-8 0,0 0-9 16,1 8 3-16,1-2-18 0,0 1-13 0,2 0-15 16,1 2-18-16,0 1-22 0,3 6-25 0,-2-1-21 15,4 2-20-15,3 2-21 0,1 1-20 0,4 3-24 16,4 1-8-16,7 4-10 0,0 3-16 0,-1 3-8 16,2 2-9-16,-2 6-6 0,-1 2-11 0,-4 1-25 15,-5 2-21-15,0 1-10 0,-3-1 6 0,-8-2-17 16,-3 0-1-16,-3 4-1 0,-4-3 0 0,-7-2 0 15,-6 3 0-15,-5-3 0 0,-1 1 0 0,-5-4 0 0,1-1 0 16,1 1 0-16,-1-5 0 0,0 0 0 16,5-4 0-16,4 0 0 0,5-3 0 0,2 0 0 15,3-2 0-15,2 1 0 0,-2 0 0 0,4 0 0 16,4-2 0-16,0 0 0 0,0 0 0 0,0 0 0 16,20-6 0-16,-8 5 0 0,7-3 0 0,3 1 0 0,-1-2 0 15,8 3 0-15,-2 2 0 0,2-1 0 16,-1 3 0-16,2 4 0 0,-3-2 0 0,-7 2 0 0,-2 1 0 15,1 0 0-15,-1 5 0 0,-4 0 0 0,2 0 0 16,-6 1 0-16,0 1 0 0,-5 1 0 0,-4 0 0 16,-1 2 0-16,-4 0 0 0,-3-4 0 0,-6 3 0 15,0-2 0-15,-6-2 0 0,-8 4 0 0,2-3 0 16,-5-4 0-16,3 0 0 0,-1-1 0 0,8-1 0 16,-3-3 0-16,5 0 0 0,4-4 0 0,-4 1 0 15,5 0 0-15,3-2 0 0,5-1 0 0,1-5 0 16,0-2 0-16,4 3 0 0,4-5 0 0,1 2-342 15,7-3-382-15,2-3-464 0,10-3-1286 0,-2 0 568 16</inkml:trace>
  <inkml:trace contextRef="#ctx0" brushRef="#br0" timeOffset="23815.64">7606 8007 225 0,'8'-14'441'0,"2"0"38"0,-5 2 20 15,-1-3 5-15,1 3-2 0,-2 1-5 0,-1-1 2 16,1 2-28-16,-3 0-19 0,-1 3-27 0,-2 1-22 16,0-1-40-16,-3 2-36 0,1 1-24 0,-5 1-30 15,-2 3-22-15,-2 0-25 0,-1 5-14 0,-3 0-26 16,1 4-15-16,-1 2-14 0,4 1-20 0,2 2-11 16,3 1-64-16,2 0-62 0,-1 1 0 0,8-1 0 15,3 3 0-15,3 0 0 0,5-2 0 0,5 4 0 16,1 0 0-16,6-2 0 0,0-3 0 0,1 0 0 15,2 0 0-15,-2-2 0 0,-1 1 0 0,-4-4 0 16,-2-1 0-16,1 3 0 0,-3-1 0 0,-1-2 0 16,-1 1 0-16,-4-2 0 0,0 2 0 0,-7-1 0 15,2 1 0-15,-1-1 0 0,-6 1 0 0,-1-1 0 16,-1 2 0-16,-5-1 0 0,-4 2 0 0,-3-4 0 16,-1 2 0-16,-8 0 0 0,-1-1 0 0,-1 0 0 0,-3-3 0 15,3 0 0-15,-4-2 0 0,3 0 0 0,1-4 0 16,8-1 0-16,1 1 0 0,0-1 0 15,10-3 0-15,1-1 0 0,4-4 0 0,3 1-162 0,5-3-614 16,8-6-434-16,14-5-1309 0,4 0 580 0</inkml:trace>
  <inkml:trace contextRef="#ctx0" brushRef="#br0" timeOffset="24366.27">8143 7896 458 0,'-1'-17'586'15,"-1"10"42"-15,2-3 38 0,0 2 6 0,0-1-23 0,2 4-43 16,0-2-63-16,3 3-49 0,2 0-46 16,3 0-41-16,6 0-43 0,5 2-35 0,7 2-31 0,4 2-41 15,-4-1-52-15,3 2-57 0,0-3-62 0,-2 4-69 16,-5-3-68-16,3-1-77 0,-9 1-73 16,-5-1-72-16,-3-2-58 0,3 2-46 0,-8 0-39 0,-5 0-37 15,6-1-14-15,-6 1 13 0,0 0 25 0,0 0 54 16,0 0 78-16,-25 1 69 0,16-1 66 0,-4 0 59 15,0 0 56-15,4 0 49 0,-2 1 43 0,3 2 33 16,0-1 36-16,3 0 46 0,-4 2 40 0,2-1 39 16,0 5 43-16,1 0 22 0,-3-1 21 0,5 5 29 15,-2-1 10-15,1 3 15 0,-1 4 8 0,-2-1 1 16,5 1-11-16,-2 1-21 0,-2 5-21 0,4 2-15 16,0-8-207-16,-2 1-113 0,0 5 0 0,0 0 0 15,1-3 0-15,0 2 0 0,3-2 0 0,0-2 0 16,-2-1 0-16,2 0 0 0,1-1 0 0,-3-1 0 15,2-5 0-15,2 3 0 0,-1-3 0 0,-1-2 0 16,-1 1 0-16,1-2-134 0,1-2-358 0,-6 3-30 16,1-1-33-16,1-4-9 0,0 2-3 0,-2-4-327 15,-2 3-967-15,3 0 3184 0,-1-2-1595 0,-1 1 95 16,-2-2 82-16,0 0 61 0,3 2 63 0,-2-4 65 16,8 0 73-16,-11 3 71 0,4-3 46 0,7 0 39 15,-10 3 37-15,5-3 35 0,5 0 16 0,-6-2 11 0,6 2 10 16,-4 3 1-16,4-3-15 0,0 0-20 0,0 0-15 15,0 0-326-15,0 0-57 0,0 0 0 16,0 0 0-16,29-4 0 0,-10 0 0 0,3 1 0 16,10-1 0-16,0 0 0 0,1 1 0 0,2-1 0 15,-3-1 0-15,-2-1 0 0,1 0 0 0,-3 1 0 16,-9 3 0-16,-6 0 0 0,1-3 0 0,-5 0-359 16,1 2-313-16,-5 1-522 0,3 1-1293 0,-4-3 572 15</inkml:trace>
  <inkml:trace contextRef="#ctx0" brushRef="#br0" timeOffset="24516.63">8842 8359 3867 0,'0'0'586'0,"5"1"-253"0,-5-1 28 0,0 0 10 16,0 0-40-16,0 0-74 0,0 0-67 0,0 0-31 16,0 0-64-16,-14 3-59 0,14-3-102 0,0 0-143 15,-14 2-180-15,14-2-598 0,-13 0-1070 16,13 0 473-16</inkml:trace>
  <inkml:trace contextRef="#ctx0" brushRef="#br0" timeOffset="27883.66">931 10545 191 0,'-2'-18'491'0,"0"2"20"0,1 6 10 0,0-1-14 16,1 4-22-16,-2 0-36 0,2 3-47 16,0-1-40-16,0 5-32 0,0 0-12 0,0 0-15 15,0 0-26-15,0 0-24 0,10 13-25 0,-8-2-26 16,1-1-21-16,2 0-14 0,-3 3-16 0,3-3-13 15,0 1-9-15,1-1-16 0,0-3-14 0,-1 0-10 0,0-2-7 16,0-1-8-16,2-2-4 0,0-2-10 16,3-1-4-16,2-3-11 0,-3-4-2 0,-5-2-5 15,6-5-7-15,-6-2 0 0,1-3-3 0,-4 1 2 16,-1-7-6-16,-5 1-1 0,-3 0-3 0,-3 0-5 16,-7 4 3-16,5 6 2 0,-1 3 11 0,-4 4 7 15,3 3-7-15,-4 5 5 0,0 6 2 0,-7 6-8 16,1 7-3-16,-1 8-8 0,-5 11-5 0,6 4 3 15,4 1 10-15,3 4-17 0,6-1 1 0,3 0 6 16,6 1 6-16,5 3 4 0,0-14-6 0,11 8 5 16,-2-10-7-16,7-1 3 0,8 8-3 0,7-6 4 15,-5-11 2-15,3-3-7 0,2-3-1 0,14 0-17 0,-10-7 0 16,3-6 0-16,0-1 0 0,-2-4 0 16,2-5 0-16,-5-3 0 0,2-4 0 0,-2-2 0 15,-2-4 0-15,-2-2 0 0,-6 0 0 0,-2-5 0 16,-3-2 0-16,-4-1 0 0,-4-3 0 0,-5 7 0 15,1-3 0-15,-8 9 0 0,-1 7 0 0,-4-1 0 0,-2 1 0 16,-2 0 0-16,0 8 0 0,-5 1 0 16,-4 6 0-16,-2 4 0 0,2 3 0 0,-5 7 0 15,4 2 0-15,0 2 0 0,2 1 0 0,3 3 0 16,2-3 0-16,3 2 0 0,6-6 0 0,-2 1 0 16,8-4 0-16,-1 0 0 0,1-4 0 0,6 3 0 15,-2-8 0-15,3-1 0 0,-1-2 0 0,1-2 0 0,4-2 0 16,-1-4 0-16,0 0 0 0,-3 0 0 0,2-3 0 15,-3-3 0-15,3-2 0 0,-3-1 0 16,-2-3 0-16,0 0 0 0,0 1 0 0,-6 3 0 16,0 0 0-16,1 2 0 0,-2 3 0 0,0 1 0 15,1 2 0-15,0-2 0 0,-1 6 0 0,0 0 0 16,0 0 0-16,-4 23 0 0,4-10 0 0,0 4 0 16,0 2 0-16,3 2 0 0,-2 3 0 0,6 1 0 15,-2-8 0-15,2 0 0 0,1-4 0 0,0-2 0 16,1-4 0-16,3 0 0 0,0-3 0 0,-2-4 0 15,4-1 0-15,-2-3 0 0,7-3 0 0,-5-2 0 0,0-3 0 16,-1 1 0-16,2-4 0 0,-2-1 0 16,1-7 0-16,0-1 0 0,-1 0 0 0,0-2 0 15,-2 2 0-15,0-1 0 0,-4 9 0 0,2-1 0 16,-3 5 0-16,3 1 0 0,-4 4 0 0,3-1 0 16,-3 3 0-16,4 2 0 0,-4 2 0 0,8 1 0 15,0 2 0-15,2 6 0 0,4 3 0 0,-2 0 0 0,-1 2 0 16,5 5 0-16,-1 0 0 0,-4-1 0 15,-1 6 0-15,-5-9 0 0,3 4 0 0,-7-1 0 16,1 0 0-16,-3-1 0 0,-3-1 0 0,-2-4 0 16,-2 2 0-16,-5-4 0 0,-1 1 0 0,-2-4 0 15,-3 4 0-15,-4-4 0 0,3-2 0 0,-3 0 0 0,6-2 0 16,2-2 0-16,-4-2 0 0,4 1 0 16,2 1 0-16,1 0 0 0,0-1 0 0,7 1 0 15,0 0 0-15,-10-2 0 0,10 2 0 0,0 0 0 16,0 0 0-16,17-4 0 0,-5 3 0 0,0-1 0 15,6 1 0-15,1 0 0 0,2 1 0 0,8-1 0 0,-3 0 0 16,5-3 0-16,0-1 0 0,-2 2 0 16,-1-3 0-16,2-3 0 0,-3 2 0 0,-1-3 0 15,0 0 0-15,-7 2 0 0,-1 0 0 0,0-2 0 16,-3-1 0-16,-1-2 0 0,0 0 0 0,-2 0 0 16,-4-1 0-16,1-2 0 0,-4-1 0 0,-2 0 0 15,0 0 0-15,-3 2 0 0,-3 0 0 0,-2 0 0 16,3 4 0-16,-1 5 0 0,-3-1 0 0,-1 3 0 15,0 2 0-15,-3 3 0 0,-2 5 0 0,-2 4 0 16,0 4 0-16,-1 7 0 0,-1-1 0 0,6 4 0 16,1 1 0-16,4 0 0 0,6 0 0 0,3-4 0 0,6 2 0 15,2-6 0-15,8 0 0 0,6-6 0 16,2-1 0-16,8-8 0 0,1-2 0 0,-3-7 0 16,16-7 0-16,-13 1-66 0,-4-7-581 0,11-5-93 15,-6-5-383-15,-7 9-1218 0,-4-3 539 0</inkml:trace>
  <inkml:trace contextRef="#ctx0" brushRef="#br0" timeOffset="28066.26">2814 10425 4209 0,'-4'-10'409'0,"0"5"-145"0,0-1 9 16,-1 1 47-16,1 1 5 0,0 1-29 0,4 3-47 16,-1-4-59-16,1 4-12 0,0 0-7 0,17 0-13 15,-3 1-12-15,14 2-11 0,3-2-10 0,6 1-30 16,11-1-49-16,-12-1-38 0,2 0-56 0,-1 0-77 15,-3 0-97-15,0-4-80 0,-11 4-91 0,-4 0-79 16,0-3-94-16,-7-2-346 0,-6 3-987 0,-6 2 436 16</inkml:trace>
  <inkml:trace contextRef="#ctx0" brushRef="#br0" timeOffset="28433.38">3170 10383 390 0,'-10'2'195'0,"-4"3"52"0,2-3 24 0,1 1 26 16,2 1 36-16,0 0 42 0,0 1 39 0,-2-1 17 15,3 2 17-15,0 1 10 0,1 0-2 0,-1 3 15 16,3 1 15-16,-3 2-10 0,2 4-7 0,-3 0-17 15,5 1-23-15,-1 6-25 0,1 3-28 0,-1-2-63 16,1 3-313-16,-1 0 0 0,4-1 0 0,-3 4 0 16,1-2 0-16,3 0 0 0,-1-1 0 0,1-1 0 15,0-8 0-15,1 1 0 0,-1-2 0 0,-1-2 0 16,1 0 0-16,0-4 0 0,-3-1 0 0,2-2 0 16,0-2 0-16,-3-3 0 0,0 2 0 0,0-1-40 15,-2 0-322-15,-2 0 10 0,-1-1 21 0,-1-2 31 16,-1 1 29-16,0 2 26 0,-1 0 42 0,1-3 45 15,1 2 65-15,-1-2 41 0,1 2 48 0,-2-2 54 16,4-1 44-16,2 2 34 0,6-3 35 0,-9 2 24 16,5 0 32-16,4-2 11 0,-10 2 15 0,10-2 4 15,0 0 4-15,0 0 10 0,0 0-2 0,0 0-192 16,0 0-69-16,27-6 0 0,-9 3 0 0,0 0 0 16,3-3 0-16,7-1 0 0,3 0 0 0,-3-1 0 15,0 1 0-15,-1-2 0 0,-5 2 0 0,0 2 0 16,3-7 0-16,-8 4 0 0,-1 0 0 0,0-1 0 15,-7 3-215-15,-3-2-426 0,-3 3-582 0,-1-2-1324 16,-2 7 586-16</inkml:trace>
  <inkml:trace contextRef="#ctx0" brushRef="#br0" timeOffset="29016.54">1243 11471 42 0,'-36'-4'478'0,"4"1"27"0,2 4 16 0,3-5 11 16,7 3-3-16,0-1-9 0,10 0-7 0,-3 2-12 15,7 0-27-15,-2-2-25 0,3 1-27 0,-3 1-25 16,8 0-30-16,0 0-25 0,0 0-5 0,0 0-5 16,0 0-8-16,0 0-16 0,34-3-17 0,-11 2-284 15,10 0-7-15,18 1 0 0,5-4 0 0,7 3 0 16,31-6 0-16,6 2 0 0,5 2 0 0,7 1 0 16,5-1 0-16,3 1 0 0,5 0 0 15,7 1 0-15,-5 8 0 0,6-9 0 0,-9 9 0 0,-1-2 0 16,-8-5 0-16,-10-2 0 0,-7 4 0 0,-33-2 0 15,1 0 0-15,-8 0 0 0,-4-3 0 0,-20 2 0 16,-3-2 0-16,-11 3 0 0,-1-3 0 0,-7 1 0 16,-3 2 0-16,-1-1 0 0,-8 1 0 0,11-2 0 15,-11 2 0-15,8-2 0 0,-8 2 0 0,0 0 0 16,9-4 0-16,-9 4 0 0,0 0 0 0,4-1 0 16,-4 1 0-16,0 0 0 0,0 0 0 0,5-3 0 15,-5 3 0-15,0 0-1366 0,1-12-1478 0,-1 12 654 16</inkml:trace>
  <inkml:trace contextRef="#ctx0" brushRef="#br0" timeOffset="29199.5">3780 10672 5446 0,'-10'-14'494'0,"2"-2"-150"0,0 6-31 16,2-1 32-16,-2 2-7 0,4 3-33 0,-1-2-68 0,1 2-52 15,2 1-49-15,-2-1-88 0,4 3-48 16,0 3-102-16,4-6-126 0,-4 6-139 0,0 0-152 16,0 0-644-16,15 7-1259 0,-11-1 557 0</inkml:trace>
  <inkml:trace contextRef="#ctx0" brushRef="#br0" timeOffset="29349.88">3738 11019 3919 0,'-8'10'384'0,"-1"-3"-126"0,6 0 48 15,-5-1 41-15,3-2 8 0,-2 1-9 0,4-1-37 0,1-1-46 16,-2-2-56-16,3 1-18 0,1-2-28 0,0 0-55 16,0 0-68-16,0 0-102 0,10-7-151 0,-6 1-165 15,6-1-200-15,-2-4-412 0,2-1-1074 0,-1-3 475 16</inkml:trace>
  <inkml:trace contextRef="#ctx0" brushRef="#br0" timeOffset="29516.19">3959 10810 3978 0,'0'0'665'16,"-7"-6"-208"-16,7 6-74 0,-1-2-41 0,1 2-7 0,0 0-5 15,5-5-20-15,-5 5-51 0,19-4-45 0,0 1-24 16,2-1-17-16,7 1-16 0,3-2-44 0,-3-5-57 16,4 7-64-16,0-2-93 0,-12 0-116 0,10-2-133 15,-14 5-135-15,0-1-160 0,-1-1-381 0,-1 0-1112 16,-9 1 492-16</inkml:trace>
  <inkml:trace contextRef="#ctx0" brushRef="#br0" timeOffset="31682.83">8249 7261 3254 0,'0'-10'179'0,"4"-1"-39"0,-3 2-22 0,3-1 52 16,-4-2 71-16,6 5 15 0,-3-4-2 0,1 2-7 15,-3 0-17-15,1 3 8 0,-2 0 3 0,3 1-17 16,0 2-16-16,-2 0-12 0,-1 0-20 0,0 3-15 16,0 0-4-16,0 0-9 0,0 0 2 0,4 13-19 15,-3-3-16-15,0 2-11 0,2-1-1 0,3 5-18 0,3 0-3 16,-1 1-15-16,1-2-6 0,4-2 2 0,-1-1-7 15,6 1-8-15,-1-4 1 0,3-2-10 0,7 0 3 16,-6-2-8-16,9-4 4 0,-4-1-10 0,3-2 0 16,-1-5-1-16,-1-1-24 0,0-3-3 0,-3-2 0 15,1 2 0-15,-7-3 0 0,-3 2 0 0,5-6 0 16,-6 4 0-16,-1 0 0 0,-1-2 0 0,0 2 0 16,-4 4 0-16,-1 3 0 0,-1 0 0 0,0 3 0 15,-2 0 0-15,1 3 0 0,0 1 0 0,1 3 0 16,1 2 0-16,2 2 0 0,0 1 0 0,-3 2 0 15,7 4 0-15,-4 1 0 0,3-4 0 0,-1 3 0 16,1 2 0-16,2-2 0 0,0-3 0 0,2 2 0 16,0-4 0-16,1 0 0 0,-1-2 0 0,3 0 0 15,-1-2 0-15,1-3 0 0,3-2 0 0,-7 0 0 16,3-1 0-16,0-5 0 0,-1 0 0 0,-1 0 0 16,2-2 0-16,-1-1 0 0,-2-2 0 0,0 1 0 15,-2-3 0-15,1-1 0 0,0 3 0 0,-5 3 0 16,5-4 0-16,-6 3 0 0,0 2 0 0,-2 0 0 15,3 5 0-15,-1-2 0 0,-2 4 0 0,-2 0 0 0,9 2 0 16,-7 4 0-16,4-1 0 0,-2 2 0 16,1 2 0-16,1 4 0 0,-1-4 0 0,4 3 0 15,0-2 0-15,-4 0 0 0,5-1 0 0,-3 0 0 0,4-1 0 16,-2-2 0-16,5-1 0 0,-4-1 0 0,3-3 0 16,0 0 0-16,3-1 0 0,-1-1 0 0,-1-2 0 15,2-2 0-15,0-3 0 0,5-1 0 16,2-2 0-16,-3-2 0 0,-1-1 0 0,-1 0 0 0,1-4 0 15,-1 1 0-15,-8 5 0 0,7-3 0 0,-8 5 0 16,1-1 0-16,-3 5 0 0,-1 1 0 0,0 1 0 16,-1-1 0-16,-3 2 0 0,3 2 0 15,-1 1 0-15,-8 0 0 0,10 5 0 0,-1 0 0 0,-5 0 0 16,4 2 0-16,-2 0 0 0,-1 3 0 0,4-3 0 16,0 0 0-16,0 0 0 0,2 0 0 0,-2-3 0 15,2 1 0-15,0 0 0 0,1-1 0 0,-1-2 0 16,1-2 0-16,-1-1 0 0,2-3 0 0,-3 1 0 15,3-1 0-15,-4-1 0 0,1-4 0 0,-2 0-88 16,-2 2-1263-16,3-2-1463 0,-4 1 647 0</inkml:trace>
  <inkml:trace contextRef="#ctx0" brushRef="#br0" timeOffset="34266.25">5822 10366 3362 0,'22'-6'236'0,"-5"1"-61"0,-5 2 7 15,1-2 40-15,-4-1 46 0,-1 4 16 0,-2-2 4 16,-1 2 2-16,0-1-11 0,-1 2 5 0,-4 1 6 0,8-4-8 15,-8 4-13-15,5-1-19 0,-5 1-11 0,0 0-23 16,4-1-22-16,-4 1-14 0,0 0-24 0,0 0-16 16,0 0-35-16,-14 5-105 0,3-3 0 15,-1 2 0-15,-8-1 0 0,0 1 0 0,-2-3 0 0,-6-2 0 16,0-3 0-16,1 1 0 0,4-2 0 0,4-1 0 16,-1-3 0-16,-3-5 0 0,6 2 0 15,2-1 0-15,-1-2 0 0,1-9 0 0,6 0 0 0,1-1 0 16,2 0 0-16,6 0 0 0,0 6 0 0,5 2 0 15,0 1 0-15,4 0 0 0,0 1 0 0,4 8 0 16,-3 0 0-16,9 2 0 0,-2 3 0 0,3 5 0 16,2 3 0-16,2 8 0 0,1 2 0 0,-4 6 0 15,1 3 0-15,-4 3 0 0,1 3 0 0,4 12 0 16,-9 1 0-16,0-1 0 0,-4 2 0 0,-1 1 0 16,-5-9 0-16,3 11 0 0,-7-13 0 0,-2 1 0 15,-4 7 0-15,-2-6 0 0,-3 8 0 0,-3-11 0 16,-3-2 0-16,-1-3 0 0,-1-3 0 0,-4-3 0 15,0 0 0-15,-4-5 0 0,2-3 0 0,-1-2 0 16,7-8 0-16,-2-3 0 0,1 2 0 0,2-8 0 16,-1 0 0-16,2-2 0 0,3-6 0 0,4-1 0 15,-3-2 0-15,7 0 0 0,3 2 0 0,3 1 0 16,4-6 0-16,1 4 0 0,4-2 0 0,4 2 0 16,2 1 0-16,3 4 0 0,4-2 0 0,5 4 0 0,5 0 0 15,-2 0 0-15,2 2 0 0,0 3 0 16,3-2 0-16,-2 0 0 0,-1 3 0 0,1-2 0 15,-1-3 0-15,1-2 0 0,-1 2 0 0,-1 0 0 16,-3-6 0-16,3 1 0 0,-6 0 0 0,1-3 0 0,-9 3 0 16,0-1 0-16,5-6 0 0,-6 0 0 15,0-4 0-15,-2-1 0 0,3-2 0 0,-8-1 0 16,-3-5 0-16,3 1 0 0,-4 3 0 0,-1 0 0 0,-1 8 0 16,-3 1 0-16,0 7 0 0,-3 0 0 0,3 1 0 15,0 6 0-15,-1 4 0 0,1 0 0 0,-8 11 0 16,3 6 0-16,-1 8 0 0,-2 5 0 0,0 4 0 15,-2 15 0-15,2-1 0 0,2 2 0 0,2 9 0 16,4 0 0-16,1 27 0 0,-2-4 0 0,2-23 0 16,2 26 0-16,1-25 0 0,1 26 0 0,-4-26 0 15,3 22 0-15,-4-25 0 0,5 1 0 0,-5 4 0 16,5-5 0-16,-1 1 0 0,0-5 0 0,0-4 0 16,0 0 0-16,1-15 0 0,-4-4 0 0,8-4 0 15,-4-6 0-15,0-3 0 0,2-2 0 0,-2-4 0 16,3-7 0-16,-1-1 0 0,3-3 0 0,4-4 0 15,2-3 0-15,7-10 0 0,-2-1 0 0,-1-5 0 16,1-2 0-16,2-5 0 0,-2-13 0 0,0 0 0 16,2-1 0-16,-5-3 0 0,-2-4 0 0,-7 0 0 15,-4 3 0-15,-7-7 0 0,-9 3 0 0,-6 0 0 0,-6 2 0 16,-5 3 0-16,-1 2 0 0,-6 5 0 16,-7 6 0-16,4 5 0 0,6 8 0 0,-1 1 0 15,-2 3 0-15,3 3 0 0,4 2 0 0,8 4 0 16,4 1 0-16,5 0 0 0,2 4 0 0,4 0 0 15,2 1 0-15,3 2 0 0,9-6 0 0,8 0 0 16,3 4 0-16,10-5 0 0,4-1 0 0,3 2 0 16,3-1 0-16,11-4 0 0,-13 4 0 0,12-4 0 0,-13 4 0 15,-3 0 0-15,-2 1 0 0,-3 1 0 0,-9-2 0 16,-5 1 0-16,-3 0 0 0,-6 3 0 16,2 1 0-16,-7-3 0 0,0 4 0 0,-1 1-474 15,0 0-157-15,0 0-550 0,-22 6-1280 0,12-4 566 0</inkml:trace>
  <inkml:trace contextRef="#ctx0" brushRef="#br0" timeOffset="35033.19">7690 10540 4362 0,'16'-25'314'0,"-1"4"-114"0,-2 6 43 0,-4 2 61 16,-3 2 20-16,2 3 16 0,-3 1-27 0,-1 2-44 16,1 0-33-16,-4 5 12 0,-1 0 24 15,8 12 11-15,-7 2 2 0,2 12-87 0,-6 3-198 16,-1 4 0-16,-2 13 0 0,1 6 0 0,-3 5 0 0,4-1 0 16,-1 3 0-16,4 25 0 0,-4-27 0 15,1 1 0-15,2 0 0 0,2-3 0 0,0-2 0 16,0-2 0-16,2-5 0 0,-4-10 0 0,2-1 0 0,0-5 0 15,-2-3 0-15,2 0 0 0,-1-9 0 0,-2-1 0 16,3-8 0-16,-1-1 0 0,1-2 0 0,-4-3 0 16,0-3 0-16,4 0 0 0,-8-8 0 0,3-1 0 15,-1-1 0-15,2-8 0 0,-5-8 0 0,2 0 0 16,3-7 0-16,0-15-163 0,0 3-346 0,1-7-13 16,3-2-16-16,2-6-3 0,1-26 18 0,-1 26 41 15,1-28 54-15,4 30 109 0,-3 1 78 0,-1 0 88 16,-3 9 72-16,0 2 58 0,0 10 38 0,-4 3 46 15,1 4 52-15,0-2 38 0,-2 0 27 0,1 2 26 16,0 3 21-16,0-2 17 0,1 3 6 0,1 6-6 16,2 1 5-16,-2-1-13 0,2 7-14 0,3-4-4 15,1 0-21-15,1 5-29 0,3 2-3 0,2 2-21 16,1 2-12-16,9 1-20 0,0 2-11 0,7 2-11 16,1 3-7-16,1 3-10 0,2 3 4 0,-4 2-15 15,0 5-9-15,-4-2-7 0,-3 2-4 0,-6 0-1 16,-3 1-8-16,-1 1 2 0,-9 0-7 0,-1 1-5 15,-9 5 1-15,-4 2 5 0,-11-6-10 0,0 0-3 16,-4-1 9-16,-3-1-8 0,-1-2 3 0,0-1 13 16,4-3 16-16,1 1 1 0,10-6-48 0,1 1 0 15,4-5 0-15,3 1 0 0,3 0 0 0,2-2 0 0,4 1 0 16,0-3 0-16,14 0 0 0,-1-2 0 0,7-1 0 16,11-2 0-16,0 1 0 0,2-1 0 15,4 0 0-15,-1 2 0 0,-2 0 0 0,-2 2 0 0,0 2 0 16,-1 2 0-16,-9 1 0 0,-3 0 0 0,-1 1 0 15,-2 0 0-15,-5 4 0 0,-2-2 0 0,-2 5 0 16,-2 3 0-16,-3-2 0 0,-1 3 0 0,-2 2 0 16,-5-1 0-16,3-1 0 0,-5 2 0 0,-1-1 0 15,-1-2 0-15,-5-2 0 0,0 1 0 0,-9 0 0 16,4 0 0-16,-7-3 0 0,1-3 0 0,5-1 0 16,-6 0 0-16,6-3 0 0,2-1 0 0,1-3 0 15,4 0 0-15,1 0 0 0,6-3 0 0,-1 1 0 16,4-5 0-16,7 3-131 0,3-4-515 0,3 0-590 15,18-10-1339-15,5 2 592 0</inkml:trace>
  <inkml:trace contextRef="#ctx0" brushRef="#br0" timeOffset="35399.97">8747 10333 375 0,'2'-16'498'16,"-4"4"5"-16,1 0-1 0,-3 1-26 0,-1 1-23 15,0 1-37-15,-2 3-36 0,-3 0-33 0,0 1-40 16,-1 4-27-16,-2 3-22 0,-1 3-27 0,-3 3-16 0,1 0-20 16,-1 2-16-16,-1 1-11 0,5 1-13 15,1 3-14-15,0-2-3 0,2 1-12 0,2 1-2 0,3-1-13 16,3-2 1-16,4 4-10 0,2-1-7 16,6 0-16-16,2 2 2 0,7 1-12 0,1 0-14 0,6-3 12 15,1 1-16-15,0 0 4 0,-2 1-14 16,2-1-3-16,-3 0-7 0,-6-5-3 0,-1 3 2 15,-2-1-5-15,-5 0-5 0,3 0-2 0,-9-2 1 16,-3 0 12-16,-1 0 28 0,-4 1 26 0,-5 0 28 16,-5 0 28-16,-5-1 18 0,-4-1-150 0,-6-2-9 0,-2-2 0 15,-2 0 0-15,-3-4 0 0,3 2 0 16,5-4 0-16,0-2 0 0,7 1 0 0,2 1 0 16,6-1 0-16,2-1 0 0,1-2 0 0,3 1 0 0,5-2 0 15,-1-4 0-15,7 3 0 0,1-5-660 0,10-2-596 16,2 0-1360-16,8-1 602 0</inkml:trace>
  <inkml:trace contextRef="#ctx0" brushRef="#br0" timeOffset="35583.33">8970 10606 4297 0,'0'0'486'0,"0"0"-111"0,0 0 43 15,0 0-4-15,9-14 4 0,0 8-48 0,2-1-44 16,8 2-53-16,8-6-42 0,5 5-21 0,0-2-21 15,4 1-18-15,1-2-158 0,19 1-13 0,-20 4 0 16,4-3 0-16,-1 2 0 0,-3 0-26 0,1 1-360 16,-6 0-177-16,-2-3-640 0,-1 3-1303 0,-9 1 576 15</inkml:trace>
  <inkml:trace contextRef="#ctx0" brushRef="#br0" timeOffset="36016.53">9825 10382 326 0,'11'-12'564'16,"3"1"17"-16,2 0 8 0,0-1 9 0,11 0 6 0,-3 3-20 15,-2 2-38-15,5 2-42 0,1 0-45 16,1 5-44-16,-7 2-43 0,6 3-36 0,-5 2-34 16,3 4-32-16,-2 3-28 0,-2 2-22 0,-4 3-20 0,0 4-25 15,-5 1-12-15,-2 0-22 0,-2 2-141 0,-4-1 0 16,-4 1 0-16,-1 0 0 0,-2 0 0 15,-2-8 0-15,-1 2 0 0,-4-1 0 0,0-1 0 0,1-5 0 16,-3 3 0-16,-2 0 0 0,3-6 0 0,2 0 0 16,-5-3 0-16,4 2 0 0,4-6 0 0,-1 3 0 15,2-4 0-15,-1 0 0 0,5-2 0 0,0 0 0 16,-3-11 0-16,3 11 0 0,12-13 0 0,-2-3 0 16,8-2 0-16,5-1 0 0,0-4 0 0,2-2 0 15,2 1 0-15,5-16 0 0,0 3 0 0,-5-4 0 16,0 2 0-16,-1-4 0 0,-5-3 0 0,-9 11 0 15,0-11 0-15,-8 12 0 0,-5-3 0 0,-4 4 0 16,-6-1 0-16,-5 2 0 0,-12-7 0 0,4 12 0 16,-3 2 0-16,-5 2 0 0,0 5 0 0,-14-4 0 15,15 8 0-15,3 4 0 0,0 4 0 0,6 3 0 16,3 1 0-16,6 2 0 0,2 2 0 0,1 1 0 16,5 3 0-16,2 0 0 0,3 5 0 0,4-1 0 15,1 2 0-15,8 1-1366 0,6 4-1478 0,4-2 654 0</inkml:trace>
  <inkml:trace contextRef="#ctx0" brushRef="#br0" timeOffset="36616.49">10921 10301 356 0,'-1'-9'527'15,"-3"-2"26"-15,2 0 20 0,-1 1 10 0,2-1 11 0,-3 2 4 16,3-2 4-16,-1 4-8 0,1-1-12 0,0 1-19 16,0 0-18-16,1 4-29 0,1-1-46 0,-1 0-31 15,0 4-343-15,0 0-96 0,0 0 0 0,0 0 0 16,13 2 0-16,-2 5 0 0,5 3 0 0,8 4 0 15,5 3 0-15,3-3 0 0,17 4 0 0,-1 3 0 16,1-3 0-16,3-3 0 0,-2 0 0 0,0-1 0 16,-12-4 0-16,-1 1 0 0,-6-1 0 0,-2 0 0 15,-7-1 0-15,-8-3 0 0,-1-1 0 0,-5 1 0 16,-3 1 0-16,-5-2 0 0,-4 1 0 0,-5 3 0 16,-9 0 0-16,-5 3 0 0,-9-1 0 0,0 1 0 0,-4-1 0 15,1 0 0-15,-4 1 0 0,3-1 0 0,2-1 0 16,2 3 0-16,0-3 0 0,4-1 0 15,2 2 0-15,7-3 0 0,0 1 0 0,5-1 0 0,0-2 0 16,5-1 0-16,0 1 0 0,-4 1 0 0,8-4 0 16,0 2 0-16,1-1 0 0,-1-1 0 15,1 1 0-15,4-2 0 0,0-2 0 0,-2 4 0 0,2-4 0 16,11 3 0-16,2-3-403 0,1-2-895 0,4-3-1407 16,10-2 623-16</inkml:trace>
  <inkml:trace contextRef="#ctx0" brushRef="#br0" timeOffset="36965.44">11945 10251 4402 0,'9'-16'546'0,"-4"3"-190"0,-1 2 30 0,0 3 55 16,-3-2-23-16,0 4-16 0,-1 0-45 0,0 0-46 16,0 3-46-16,0 3-24 0,0 0-175 0,0 0-66 15,-19 12 0-15,13-3 0 0,-7 8 0 0,3 6 0 16,-2 4 0-16,2-1 0 0,-2 0 0 0,6 2 0 0,2 0 0 15,-2 0 0-15,6 0 0 0,4-2 0 16,2-1 0-16,3 0 0 0,0-3 0 0,6 0 0 16,-2-6 0-16,5-4 0 0,6 2 0 0,3-3 0 0,-1-3 0 15,3-3 0-15,1-1 0 0,-1-6 0 16,-1-2 0-16,0 0 0 0,-1-6 0 0,-7 2 0 0,-2-3 0 16,3-6 0-16,-5-2 0 0,0-5 0 0,-5-1 0 15,-2-3 0-15,-4-2 0 0,-4-7 0 0,-2-9 0 16,-4 12 0-16,-4-2 0 0,-5 2 0 15,-5 1 0-15,-3 5 0 0,-2 1 0 0,-3 7 0 0,-5 1 0 16,4 3 0-16,-4 7 0 0,-3 5 0 0,4 2 0 16,0 7 0-16,-1 2 0 0,1 4 0 0,2 1-1366 15,2 5-1478-15,0 1 654 0</inkml:trace>
  <inkml:trace contextRef="#ctx0" brushRef="#br0" timeOffset="38917.51">13371 10352 63 0,'-9'-3'520'0,"2"2"31"15,-2 1 10-15,2 0-8 0,7 0-21 16,-9-1-33-16,9 1-26 0,-5-3-11 0,5 3-11 16,0 0-5-16,9-7-21 0,3 4-25 0,4-3-29 0,5 0-31 15,9-2-31-15,5-1-29 0,1 2-27 16,14-4-26-16,-1 3-25 0,2-2-41 0,-11 3-52 16,-4 1-106-16,2 1-3 0,-1-1-58 0,-10 4-113 0,-5-1-90 15,-2 0-96-15,-7 5-60 0,-4-1-47 0,-8 1-36 16,2 1-62-16,-13 4-339 0,-2 1-974 0,-7 2 431 15</inkml:trace>
  <inkml:trace contextRef="#ctx0" brushRef="#br0" timeOffset="39066.11">13512 10465 123 0,'-26'18'242'0,"2"-1"21"15,6-1 3-15,3-4 10 0,7-3 18 0,0-1 24 16,3 2 25-16,4-4 12 0,1-2 14 0,4 1-7 16,2-1-9-16,7-2-16 0,6-2-23 0,2 0-24 15,-1 0-26-15,9-1-24 0,2-2-22 0,1 0-28 16,0-3-20-16,4 4-31 0,-4-2-53 0,1-3-57 15,-2 3-83-15,1 0-103 0,-3-1-90 0,-10 1-99 16,0-2-115-16,-6 1-302 0,0-1-826 0,-3 0 365 16</inkml:trace>
  <inkml:trace contextRef="#ctx0" brushRef="#br0" timeOffset="39349.51">13651 10106 3677 0,'-14'-14'241'0,"0"-3"14"15,3 3 43-15,1 9 62 0,3-4 6 0,3 3-33 16,-4-2-41-16,7 4-44 0,-1 0-53 0,2 4-2 16,6-3 11-16,-1 2 1 0,-5 1-8 0,21 3-11 15,-6 1-3-15,9 8-20 0,2-2-11 0,3 2-6 16,2 2-11-16,2 4-7 0,2-1-94 0,9 10-34 16,-3 2 0-16,-9-9 0 0,7 9 0 0,-14-3 0 0,1 0 0 15,-5-1 0-15,-3 0 0 0,-3 4 0 16,-7-1 0-16,1 1 0 0,-6-3 0 0,-7 1 0 0,-5 3 0 15,-8-1 0-15,-2-2 0 0,-8 0 0 0,0-1 0 16,-11 4 0-16,6-7 0 0,4 0 0 0,-4 0 0 16,5-4 0-16,0-1 0 0,13-4 0 15,-2-5 0-15,5-2 0 0,3 0-105 0,4-2-559 16,3-3-573-16,1-2-1341 0,11 6 593 0</inkml:trace>
  <inkml:trace contextRef="#ctx0" brushRef="#br0" timeOffset="39849.61">15146 10474 447 0,'13'-23'532'15,"-5"5"33"-15,1-7 1 0,-7 6-8 0,2-9-24 16,-4 9-16-16,-1-1-31 0,-3 2-15 0,-4 2-16 15,-2 0-23-15,4 5-35 0,-6 3-25 0,-3 0-27 0,-2 6-25 16,-2 1-24-16,-10 4-12 0,-1 8-17 0,0 3-16 16,-2 5-169-16,1 2-83 0,-5 11 0 0,8-6 0 15,4 1 0-15,6 2 0 0,1-2 0 0,6 1 0 16,2 0 0-16,4-3 0 0,5 1 0 0,5-6 0 16,4-5 0-16,4 0 0 0,3-2 0 0,1-4 0 15,2 0 0-15,3-7 0 0,6-2 0 16,-5-2 0-16,4-4 0 0,-3-5 0 0,-5 1 0 0,6-8 0 15,-5-1 0-15,0-5 0 0,-4-2 0 0,0-5 0 16,-3 1 0-16,0-19 0 0,1 1 0 0,-4-2 0 16,-2-4 0-16,2 0 0 0,2 1 0 0,-7 5 0 15,0 1 0-15,-1 15 0 0,-3 4 0 0,0 10 0 16,-1 5 0-16,3 2 0 0,-3 5 0 0,0 4 0 16,0 2 0-16,0 0 0 0,-4 32 0 0,4-3 0 15,-1 2 0-15,-3 15 0 0,-4 2 0 0,6 1 0 0,-5 2 0 16,1 0 0-16,3-3 0 0,-1 1 0 0,2 2 0 15,-2-15 0-15,0 0 0 0,4-1 0 16,-5 12 0-16,5-12 0 0,0-3 0 0,0-4 0 16,1-3 0-16,2-6 0 0,-2-7 0 0,-1-5 0 0,3 4 0 15,-2-6 0-15,-1-3 0 0,6-2-541 16,2-5-734-16,1-1-1382 0,6-6 611 0</inkml:trace>
  <inkml:trace contextRef="#ctx0" brushRef="#br0" timeOffset="40051.11">15645 10148 328 0,'2'-13'536'16,"0"2"46"-16,-2-1 25 0,2 2 7 0,2 0-10 15,0 2-30-15,5-1-36 0,0 2-36 0,7-2-38 16,2 1-38-16,5 5-49 0,5-2-34 0,7 1-34 16,-2 4-32-16,4-2-54 0,2 5-46 0,1-4-60 15,10 2-65-15,-13-1-80 0,-1 2-78 0,-7-2-70 16,-8 1-86-16,-2 0-66 0,-7 2-66 0,-4-2-39 15,0 0-23-15,-6 0-27 0,-2-1-348 0,0 0-900 16,-17 8 398-16</inkml:trace>
  <inkml:trace contextRef="#ctx0" brushRef="#br0" timeOffset="40399.66">16101 10066 2334 0,'-19'2'-73'0,"-4"-1"67"0,4 1 52 0,-2-1 40 15,3-1 47-15,4 3 38 0,4-3 43 0,-1 1 38 16,2 0 23-16,2 1 21 0,0 3 26 0,-2 1 21 16,2 0 14-16,1 2 19 0,2 0 11 0,0 1 11 15,-3 2-6-15,-1 4-10 0,0 0-16 0,3 1-20 16,0 0-27-16,-1 4-29 0,2-2-105 0,0 2-185 15,0-1 0-15,4 0 0 0,-1 7 0 0,0-7 0 16,3-1 0-16,-2 3 0 0,7 4 0 0,-4-5 0 16,0-1 0-16,3-1 0 0,-2-1 0 0,-1-6 0 15,-1 5 0-15,-1-4 0 0,-1 1 0 0,2-3-198 0,-6 1-232 16,-3 4-20-16,-1-4-18 0,-4 2-9 0,0-1 19 16,-4-3 21-16,-1 2 63 0,-2 0 70 0,1-4 64 15,2 1 74-15,-1 0 62 0,4-2 61 16,2-3 55-16,-1 1 72 0,5-1 61 0,0-2 59 0,0 0 50 15,2 1 38-15,-1 2 35 0,6-4 20 0,-6 1 25 16,2 0 8-16,4-1-2 0,0 0-13 0,0 0-24 16,0 0-25-16,0 0-22 0,13-12-256 15,0 7-38-15,5-1 0 0,-1 1 0 0,14-3 0 0,-3 0 0 16,3 3 0-16,2 0 0 0,2-2 0 0,-1 2 0 16,3 2 0-16,-7-1 0 0,-1 3 0 0,-6 1 0 15,-5 0 0-15,-1 1-355 0,-8 0-180 0,-4 1-51 16,-2 2-534-16,-8 0-1212 0,-2 0 536 0</inkml:trace>
  <inkml:trace contextRef="#ctx0" brushRef="#br0" timeOffset="40648.94">15145 11039 4612 0,'-29'8'425'0,"8"-4"-87"15,3 3 73-15,4-3 43 0,4-1 26 0,2-2-24 0,-2 1-47 16,3 1-57-16,3-1-98 0,4-2-254 15,0 0 0-15,0 0 0 0,18 3 0 0,2-3 0 16,11-3 0-16,7-2 0 0,17 2 0 0,3-2 0 16,0 0 0-16,6-2 0 0,3 3 0 0,23-5 0 0,-27 5 0 15,0 1 0-15,-2-4 0 0,-1 1 0 16,-9 2 0-16,-12 0 0 0,-2 1 0 0,-7-1 0 16,0 0 0-16,-10 2 0 0,-8 0 0 0,-6 2 0 0,0 1 0 15,-6-1-167-15,0 0-611 0,-12 8-430 0,-4-1-1309 16,-11 6 580-16</inkml:trace>
  <inkml:trace contextRef="#ctx0" brushRef="#br0" timeOffset="41299.57">15227 11672 349 0,'0'0'581'16,"0"0"32"-16,0 0 20 0,0 0 7 0,-6-10-7 15,3 5-19-15,-3-2-20 0,-1 1-23 0,-3-1-24 16,0 0-33-16,-2 0-29 0,1 2-30 0,-6 1-28 16,-1 2-23-16,0 2-273 0,-3 3-131 0,-5 5 0 15,-2 4 0-15,4 4 0 0,-1 1 0 0,1 5 0 16,1 5 0-16,1-2 0 0,4 2 0 0,4 2 0 16,5-1 0-16,3 0 0 0,5-2 0 0,5-8 0 15,5-1 0-15,5-3 0 0,1-3 0 0,5-4 0 16,1-2 0-16,10-6 0 0,-3-3 0 0,0-6 0 15,-3-2 0-15,0-4 0 0,0-2 0 0,-3-4 0 0,-2-2 0 16,1-3 0-16,-11 0 0 0,4-4 0 16,-5 0 0-16,-4-6 0 0,-1 2 0 0,4-11 0 15,-6-2 0-15,3 1 0 0,-4 14 0 0,-2-2 0 16,-1 4 0-16,-1 0 0 0,2 9 0 0,-2 5 0 0,2 5 0 16,1 6 0-16,1-2 0 0,-1 4 0 15,0 4 0-15,0 0 0 0,0 0 0 0,-3 30 0 16,0-6 0-16,2 6 0 0,1 5 0 0,0 12 0 0,1 0 0 15,2 1 0-15,-2-12 0 0,3 12 0 0,1-12 0 16,-3-2 0-16,3-1 0 0,2-5 0 0,1 0 0 16,4-4 0-16,-4-11 0 0,2 1 0 15,0-7 0-15,-1-1 0 0,2-6 0 0,3 0 0 0,-3-5 0 16,4-3 0-16,-2-3 0 0,1-4 0 0,7-6 0 16,-5-3 0-16,0-1 0 0,-1-4 0 0,2-5 0 15,0-10 0-15,-1-6 0 0,4 1 0 0,-7-3 0 16,-2 5 0-16,-1 13 0 0,-3 1 0 0,-3 6 0 15,2 1 0-15,-2 11 0 0,-3 3 0 0,2 4 0 16,-2 2 0-16,-1 2 0 0,0 4 0 0,0 0 0 16,-5 17 0-16,1 0 0 0,-2 9 0 0,2 3 0 15,-1 6 0-15,3 11 0 0,-4-8 0 0,8 10 0 16,0 0 0-16,2-12 0 0,1 10 0 0,5-10 0 16,-1-3 0-16,0-3 0 0,4 0 0 0,1-5 0 0,3-3 0 15,-4-7 0-15,-1-5 0 0,4 0 0 0,-5-6 0 16,3-2 0-16,-1-4 0 0,1-2 0 0,-4-3 0 15,3-4 0-15,-5-4 0 0,-2-1 0 0,-1-13-1366 16,3 1-1478-16,-7-2 654 0</inkml:trace>
  <inkml:trace contextRef="#ctx0" brushRef="#br0" timeOffset="41467.62">15572 11588 4501 0,'-22'0'496'0,"-1"1"-171"0,5-1 50 15,3 1 49-15,3-1 37 0,1 0-38 0,6 0-58 16,5 0-45-16,-6 0-36 0,6 0-67 0,0 0-217 15,22 2 0-15,-2-4 0 0,10 0 0 0,5 0 0 16,7 3 0-16,8-3 0 0,4-2 0 0,-1-4 0 16,-16 4 0-16,16-8 0 0,-18 2-245 0,0-7-506 15,0 3-449-15,10-5-1299 0,-14 0 576 0</inkml:trace>
  <inkml:trace contextRef="#ctx0" brushRef="#br0" timeOffset="41901.31">16662 10565 362 0,'0'-8'631'0,"0"-4"8"0,0 0 33 0,0 3 8 16,0-3-10-16,-1 2-18 0,-2 2-32 0,3 1-33 15,0 2-24-15,-1-1-49 0,1 3-34 16,1-2-44-16,-1 2-42 0,0 3-103 0,4-3-291 16,-4 3 0-16,13 3 0 0,1-1 0 0,0 4 0 0,6 0 0 15,7 4 0-15,0-1 0 0,4 3 0 0,3-2 0 16,0 0 0-16,0 2 0 0,-2-4 0 0,0 3 0 16,0-2 0-16,-5-3 0 0,0 0 0 15,-8 1 0-15,-4-2 0 0,-2-3 0 0,-4 0 0 0,-3 0 0 16,1 1 0-16,-5 0 0 0,1 1 0 0,-6 2 0 15,-2 1 0-15,-4 3 0 0,-9 8 0 0,0 0 0 16,-5 2 0-16,2 3 0 0,-4 3 0 0,-8 8 0 16,-5-1 0-16,-2 0 0 0,13-8 0 0,-10 9 0 15,10-10 0-15,1 2 0 0,0-2 0 0,0 2 0 16,3-4 0-16,-1 1 0 0,5-4 0 0,4-4 0 16,1-4 0-16,2 0 0 0,6-2 0 0,-2-2 0 15,6-1 0-15,0-3 0 0,2 1 0 0,0-4 0 16,12 0 0-16,-1-2-1366 0,8-2-1478 0,7-2 654 15</inkml:trace>
  <inkml:trace contextRef="#ctx0" brushRef="#br0" timeOffset="42249.86">17641 10457 4027 0,'5'-17'394'0,"-2"1"-89"0,1 2 23 0,-3 1 27 16,0 5 19-16,0-1-32 0,1 4-62 0,-1 0-44 15,0 3-36-15,-1 2 13 0,0 0 11 0,0 12-1 0,0 1-7 16,-2 4-7-16,0 6-11 0,-3 4-131 0,0 0-67 16,4 1 0-16,-2 0 0 0,1 3 0 15,3-1 0-15,2 1 0 0,2-1 0 0,-1-2 0 0,7-4 0 16,1 1 0-16,0-3 0 0,1-7 0 0,-1-1 0 16,4-2 0-16,1-2 0 0,2-1 0 0,-1-5 0 15,1 0 0-15,3-3 0 0,-4-2 0 0,0-3 0 16,-2-2 0-16,1-2 0 0,-2-2 0 0,-1-5 0 15,-1-8 0-15,-3-1 0 0,-1-3 0 0,0-2 0 16,-5-2 0-16,-4 0 0 0,0-1 0 0,-5-2 0 16,-3 2 0-16,-3 0 0 0,-3 5 0 0,1 2 0 15,-4 2 0-15,-2 4 0 0,4 9 0 0,-4-1 0 16,1 6 0-16,-3 1 0 0,3 1 0 0,2 8 0 16,5-2-1366-16,6 0-1478 0,-1 2 654 0</inkml:trace>
  <inkml:trace contextRef="#ctx0" brushRef="#br0" timeOffset="42418.67">18445 10649 5926 0,'0'1'486'0,"0"-1"-8"0,0 0 4 0,0 0-63 16,0 0-83-16,0 0-272 0,0 0-64 0,-4-11 0 0,4 11 0 15,-4-5 0-15,4 5 0 0,-4-4 0 0,4 4 0 16,0 0 0-16,-6 0-229 0,6 0-434 0,0 0-554 15,-9 6-1318-15,5-1 583 0</inkml:trace>
  <inkml:trace contextRef="#ctx0" brushRef="#br0" timeOffset="43767.65">7008 12215 4071 0,'6'-15'319'15,"-2"6"-83"-15,-4-2-21 0,0-1 51 0,-4 1-3 16,2 2 23-16,-3 0-4 0,-4 2-9 0,0-2-16 15,-1 5 4-15,-3 0 1 0,0 3-3 0,-6 2-16 16,-3 5-6-16,4 3-10 0,-5 11-9 0,2-1-202 16,3 4-16-16,1 8 0 0,3-2 0 0,3 0 0 15,6 3 0-15,-1-3 0 0,5-2 0 0,-2 1 0 16,7-9 0-16,0 1 0 0,3-2 0 0,3-3 0 16,0-2 0-16,-1-4 0 0,2-4 0 0,0-2 0 15,1-3 0-15,1-6 0 0,0 3 0 0,1-9 0 16,-1 2 0-16,-3-5 0 0,-1-5 0 0,0-5 0 15,-4 7 0-15,-1-8 0 0,0-2 0 0,-2-1 0 16,-3 2 0-16,-4 0 0 0,5 7 0 0,-1 3 0 16,-2 1 0-16,3 5 0 0,0 3 0 0,0 1 0 15,0 4 0-15,0 0 0 0,0 3 0 0,0 0 0 16,22 11 0-16,-8 0 0 0,8 6 0 0,2 3 0 16,-3 0 0-16,3 4 0 0,0-1 0 0,0 1 0 15,3 0 0-15,-5-2 0 0,-4 1 0 0,-1 0 0 16,-5-6 0-16,-6 0 0 0,-2 1 0 0,-1-2 0 15,-7-3 0-15,-2 1 0 0,-6-2 0 0,-1-1 0 0,-2-4 0 16,-3 2 0-16,3-5 0 0,-2-2 0 16,4-2 0-16,3-2 0 0,0-1 0 0,3-5 0 15,6 0 0-15,1-4 0 0,8-7 0 0,11-8 0 0,9-12 0 16,8 1 0-16,5-2 0 0,1 3 0 0,4-2 0 16,4 9 0-16,-4 3 0 0,2 3 0 0,-12 8 0 15,-3 4 0-15,2 1-177 0,-8 7-1159 0,1-2-1447 16,-9 6 640-16</inkml:trace>
  <inkml:trace contextRef="#ctx0" brushRef="#br0" timeOffset="44199.49">8337 12136 294 0,'19'-22'631'16,"3"-1"12"-16,-3 3 24 0,-2 0 4 0,-7 5 6 16,-2 0-26-16,-3-1-27 0,-4 6-40 0,2 1-53 15,-6 2-53-15,2 0-43 0,-7 4-46 0,-1-4-35 16,-4 6-30-16,-3 1-86 0,-6 5-238 0,-3 2 0 0,-4 5 0 16,10-4 0-16,-3 7 0 0,5 0 0 15,-1 3 0-15,5-1 0 0,4-1 0 0,4 2 0 0,2-1 0 16,7 1 0-16,5 0 0 0,4 5 0 0,6-2 0 15,4-2 0-15,-2-4 0 0,8 3 0 0,0-2 0 16,2-1 0-16,0 0 0 0,-2-1 0 0,-2 0 0 16,-1-3 0-16,-9 3 0 0,-1-3 0 0,-1 0 0 15,-2 0 0-15,-4 1 0 0,-3-2 0 0,-1-1 0 16,-5 2 0-16,-2 0 0 0,-6 0 0 0,-3 2 0 16,-5 0 0-16,-7 0 0 0,-4-2 0 0,-2-2 0 15,-4 0 0-15,-6-4 0 0,2 0 0 0,-1-2 0 16,1-2 0-16,1 1 0 0,0-2 0 0,8-3 0 15,-2 1 0-15,10 0 0 0,8-3 0 0,-1 1 0 0,3-1 0 16,4-3 0-16,4 0 0 0,3-3 0 0,6 0 0 16,2 3 0-16,8-13-1366 0,9 4-1478 15,1 2 654-15</inkml:trace>
  <inkml:trace contextRef="#ctx0" brushRef="#br0" timeOffset="44566.31">9029 12043 6067 0,'2'-11'641'16,"0"1"-214"-16,0-2-61 0,-2 3 41 15,1-2-124-15,-1 6-283 0,0-4 0 0,4 4 0 0,-4 2 0 16,0-1 0-16,0 4 0 0,1-5 0 0,-1 5 0 16,0 0 0-16,14 9 0 0,3 0 0 0,-3 3 0 15,14 5 0-15,-1 1 0 0,2 1 0 0,14 9 0 16,0-2 0-16,3-1 0 0,5-2 0 0,-3 1 0 15,0-2 0-15,-11-8 0 0,-1-1 0 0,1-2 0 16,-5-1 0-16,-4 2 0 0,-9-3 0 0,0-3 0 16,-8-2 0-16,0-1 0 0,-7 0 0 0,0-1 0 15,-4 3 0-15,0-5 0 0,-14 11 0 0,-2-2 0 16,-2-1 0-16,-7 3 0 0,-2 2 0 0,-1 1 0 0,0 2 0 16,-3-1 0-16,3 0 0 0,-1 1 0 0,0-1 0 15,3 3 0-15,0-2 0 0,2 0 0 16,1 1 0-16,1-2 0 0,3-5 0 0,1 0 0 15,-6 3 0-15,6-4 0 0,0-1 0 0,-1 0 0 0,0-2 0 16,1 1 0-16,5-1 0 0,-2-3-1366 0,1 0-1478 16,2-1 654-16</inkml:trace>
  <inkml:trace contextRef="#ctx0" brushRef="#br0" timeOffset="45185.71">10149 12192 480 0,'-5'-9'542'0,"0"-1"15"0,4-1 33 0,1 3 0 0,3-3-6 16,3 3-20-16,1-4-16 0,4 5-20 0,5-1-26 15,1 1-8-15,2 2-16 0,3 2-20 0,5 1-27 16,-6 2-25-16,10 5-27 0,-3 0-319 0,-1 2-60 16,1 1 0-16,-2 5 0 0,-4 2 0 0,-6-2 0 15,2 5 0-15,-5-1 0 0,-4-1 0 0,2 6 0 16,-5-2 0-16,0 6 0 0,-6-7 0 0,0 8 0 16,-3-9 0-16,0 0 0 0,-4 0 0 0,-1-3 0 15,1 1 0-15,1-5 0 0,0 0 0 0,0-3 0 16,2-2 0-16,0-2 0 0,0-1 0 0,2-3 0 15,2 0 0-15,0 0 0 0,-3-11 0 0,6 2 0 16,2-3 0-16,1-5 0 0,6-7 0 0,-2-2 0 16,4-2 0-16,1-2 0 0,-1-3 0 0,-1 1 0 15,5-14 0-15,-4 12 0 0,-1-12 0 0,-2-2 0 16,-4 0 0-16,-5 0 0 0,1 1 0 0,-7 12 0 16,0-2 0-16,0 6 0 0,-7 1 0 0,-2 5 0 15,-5 3 0-15,4 8 0 0,-5 3 0 0,2 3 0 0,-6 6 0 16,0 3 0-16,2 3 0 0,-5 7 0 15,-1 2 0-15,7 8 0 0,3-1 0 0,-1 6 0 16,9 1 0-16,0 4 0 0,4 2-187 0,4 1-1147 16,6-3-1446-16,1 4 640 0</inkml:trace>
  <inkml:trace contextRef="#ctx0" brushRef="#br0" timeOffset="45399.33">10087 12569 4845 0,'-18'4'476'0,"0"2"-169"0,6-2-11 0,2 0 9 16,3-1 49-16,3 3 22 0,0-3 5 0,4-3-26 16,9 8-40-16,5-3-134 0,8 0-181 0,8 3 0 15,6-3 0-15,1 1 0 0,18 0 0 0,4-2 0 16,0 2 0-16,2-1 0 0,-3-1 0 0,-2-4 0 16,0 5 0-16,-19-5 0 0,3 1 0 0,-7 2 0 15,-6-1 0-15,-9-1-85 0,-8 3-507 0,-3-2-90 16,-5 1-457-16,-5 1-1234 0,-6 1 547 0</inkml:trace>
  <inkml:trace contextRef="#ctx0" brushRef="#br0" timeOffset="45666.71">10212 12998 3552 0,'-10'9'390'16,"2"-1"-56"-16,-1 3 16 0,3 4 40 0,-6 0 10 15,7-2 3-15,0 3 8 0,-3 1-18 0,2 3-25 0,1-2 10 16,1 8-1-16,2-6-1 0,0 5-307 0,2 4-69 15,-2 0 0-15,4 0 0 0,-2 4 0 16,4-3 0-16,-4 4 0 0,4-1 0 0,-3 0 0 0,3 0 0 16,-3 2 0-16,2-2 0 0,2 0 0 15,-4-2 0-15,0 1 0 0,2-3 0 0,-3-1 0 16,1 1 0-16,-1-6 0 0,0-4 0 0,0-2 0 16,0-5 0-16,0-2 0 0,-1-1 0 0,1-3 0 0,0 1 0 15,-3-6 0-15,3-1 0 0,0 0 0 0,0 0 0 16,0 0 0-16,0 0 0 0,3-21 0 15,-3 5-187-15,1 3-439 0,2-5-65 0,-2 0-424 0,2-10-1207 16,2 2 534-16</inkml:trace>
  <inkml:trace contextRef="#ctx0" brushRef="#br0" timeOffset="46115.38">10201 13383 202 0,'-3'-26'370'0,"3"0"10"0,0 6 35 0,0-5 30 0,0 5 34 15,-1-6 16-15,1 0 3 0,1-2 0 0,-1 1 5 16,5 0-16-16,-1 4-6 0,2 6-12 0,-2-2-15 15,3 2-28-15,-1 3-21 0,3 4-29 0,4-2-25 16,-2 1-30-16,4 3-185 0,0 0-136 0,-1 3 0 16,1-1 0-16,4 2 0 0,-1 2 0 0,1 1 0 15,0 2 0-15,-2 1 0 0,2 2 0 0,-2 1 0 16,-5 1 0-16,-1 1 0 0,-2 1 0 0,-3 2 0 16,-1 1 0-16,-5 2 0 0,-1-2 0 0,-4 1 0 15,-5 1 0-15,-2 0 0 0,-3-2 0 0,-2 1 0 16,-6 3 0-16,4-3 0 0,1-5 0 0,-1 3 0 0,2-3 0 15,5-3 0-15,0-1 0 0,2 0 0 16,2 0 0-16,3-2 0 0,0 1 0 0,5-2 0 16,-1 2 0-16,1-2 0 0,0 0 0 0,16 1 0 15,-3-2 0-15,1 2 0 0,5-2 0 0,4 2 0 0,5 4 0 16,-7-3 0-16,7 3 0 0,-8-1 0 0,-2 2 0 16,3 2 0-16,-1-1 0 0,-4 4 0 15,0-1 0-15,-3 2 0 0,-3 0 0 0,-1 2 0 0,0 1 0 16,-4 1 0-16,-2-4 0 0,-6 4 0 0,-1-5 0 15,-1 3 0-15,-5-1 0 0,-4-1 0 0,-3-1 0 16,-1-1 0-16,2-1 0 0,-11-1 0 0,5-3 0 16,1-1 0-16,-9-3 0 0,11-1 0 0,-3-3 0 15,1 0 0-15,5-3 0 0,0-5 0 0,5 4 0 16,2-7 0-16,0-1 0 0,8-3 0 0,0 2 0 16,5-3-1366-16,6 2-1478 0,0 2 654 0</inkml:trace>
  <inkml:trace contextRef="#ctx0" brushRef="#br0" timeOffset="46266.66">10877 13328 6126 0,'0'0'795'0,"0"0"-286"0,0 0-75 16,0 0-107-16,0 0-327 0,0 0 0 0,0 0 0 16,-22-6 0-16,22 6 0 0,-4-4 0 0,-1 0 0 15,4 1-245-15,-2-1-492 0,2 0-465 0,-2-1-1302 0,3 5 576 16</inkml:trace>
  <inkml:trace contextRef="#ctx0" brushRef="#br0" timeOffset="49999.62">4791 14271 4505 0,'-17'-6'360'0,"-2"2"-201"0,6-2-44 16,-1 4 85-16,4 1 92 0,-3 0 16 16,7-2 15-16,-2 1-10 0,2 0-35 0,3 0-18 0,-2 0-13 15,5 2-2-15,0 0 11 0,14-6 0 0,4 1-182 16,7-2-74-16,10 3 0 0,15-2 0 0,7-1 0 15,1 2 0-15,7-2 0 0,-1 2 0 0,2-2 0 16,24 0 0-16,-30 1 0 0,0 1 0 0,-4-1 0 16,-1 0 0-16,-4 2 0 0,-15 1 0 0,-4 0 0 15,-3 0 0-15,-12 3 0 0,-3-2 0 0,-2 0 0 16,-7 2 0-16,-5 0 0 0,0 0 0 0,0 0 0 16,-31 7-71-16,-1 2-593 0,-4 0-68 15,-19 7-389-15,-2 0-1215 0,2 4 538 0</inkml:trace>
  <inkml:trace contextRef="#ctx0" brushRef="#br0" timeOffset="50236.28">4925 14434 172 0,'-29'18'312'0,"0"0"36"0,10-7-3 0,1-1 5 16,3-2 22-16,6-2 37 0,0 0 33 0,3-2 19 15,-1-1 2-15,4-1-15 0,0 1-19 0,-1 0-11 16,4-3-6-16,0 0-2 0,0 0-16 0,0 0-22 16,20-1-25-16,-7-1-27 0,9-2-27 0,6 3-29 15,4-3-24-15,3 0-70 0,4 1-170 0,14-5 0 16,2 2 0-16,-3 0 0 0,2 0 0 0,-2 4 0 15,-14 0 0-15,0 0 0 0,-4-1 0 0,-2 0 0 16,-1 3 0-16,-12-3 0 0,0 3 0 0,-8-1 0 16,-1 0 0-16,-3 1 0 0,-2 0 0 0,-5 0 0 15,7-2 0-15,-7-2 0 0,0 4 0 0,0 0-92 16,-8-7-353-16,3 4-79 0,-1 0-88 0,-4-2-475 16,4 1-1177-16,0-2 521 0</inkml:trace>
  <inkml:trace contextRef="#ctx0" brushRef="#br0" timeOffset="50632.75">5354 13968 3381 0,'-10'-27'237'0,"-3"3"-60"0,3 0-30 15,0 6 80-15,2 2 53 0,-1 1 35 0,2 5-12 16,-2-1-22-16,2 0-17 0,2 3 11 0,-1 0 4 16,2 2 11-16,0 1 2 0,0-1-11 0,2 2-10 15,1 1-16-15,-2-1-17 0,3 4-17 0,-4-1-44 16,4 1-177-16,0 0 0 0,0 0 0 0,0 0 0 15,0 0 0-15,10 10 0 0,-1-1 0 0,0-1 0 16,8 5 0-16,2 6 0 0,4-1 0 0,2 1 0 16,6 1 0-16,0 3 0 0,1 1 0 0,7 7 0 15,-3 1 0-15,0 1 0 0,-9-5 0 0,5 7 0 16,-13-5 0-16,0-3 0 0,-5 3 0 0,-2 0 0 16,-6 1 0-16,-3 3 0 0,-10-3 0 0,0 0 0 15,-6 0 0-15,-5 2 0 0,-5-4 0 0,-12 7 0 16,-2-5 0-16,0-1 0 0,-6 1 0 0,-2-1 0 15,3-2 0-15,-5-3 0 0,11-10 0 0,3 1 0 16,-2 2 0-16,3-2 0 0,1-3 0 0,7-1 0 16,5-2 0-16,2-4 0 0,3 0 0 0,3 0 0 15,4-4 0-15,-4 2 0 0,5-1 0 0,-1 1 0 16,2-2 0-16,1 1 0 0,2-1 0 0,2-2 0 16,0 0 0-16,0 0-619 0,-9 0-643 0,9 0-1368 15,0 0 606-15</inkml:trace>
  <inkml:trace contextRef="#ctx0" brushRef="#br0" timeOffset="51266.52">7190 14312 315 0,'6'-12'483'0,"5"0"11"0,-2-1 8 0,7-2-4 16,-1 1-25-16,3 1-24 0,2-4-42 0,-3 3-9 16,-3 1-14-16,0 0-15 0,-1 1-16 15,-3 0-16-15,-1 3-16 0,-4 0-22 0,-1 2-24 0,-4 0-22 16,-1-1-22-16,-7 1-26 0,-5 2-17 0,-6-3-16 16,-9 2-18-16,-5 5-10 0,-2 1-9 0,-2 5-17 15,-1 3-11-15,-12 2-6 0,15 4-75 0,2 0-26 16,-1 1 0-16,7 0 0 0,4 2 0 0,4 1 0 15,7-1 0-15,7 0 0 0,4 1 0 0,5-1 0 16,6 0 0-16,9 2 0 0,3-1 0 0,6-2 0 16,1-4 0-16,3 3 0 0,4-6 0 15,-4 0 0-15,-1-5 0 0,1 0 0 0,-4 4 0 0,-9-5 0 16,1 0 0-16,-5-1 0 0,-3 2 0 0,-5-4 0 16,-1 2 0-16,-5 2 0 0,-2 0 0 0,-3 3 0 15,-12 3 0-15,-5 6 0 0,-7 1 0 0,-3-1 0 16,1 2 0-16,-10 9 0 0,8-7 0 0,-10 8 0 15,11-9 0-15,3 2 0 0,1 1 0 0,4 1 0 16,4-3 0-16,5 2 0 0,5-4 0 0,4 0 0 16,1-1 0-16,4-5 0 0,4 0 0 0,5 1 0 15,5-1 0-15,3-4 0 0,3 0 0 0,9-1 0 16,2-5 0-16,1 1 0 0,1-3 0 0,3-3 0 16,0-1 0-16,-5 0 0 0,2-2 0 0,-5-1-177 15,0-1-195-15,-9 0-149 0,-5 0-667 0,5-3-1285 16,-1 0 570-16</inkml:trace>
  <inkml:trace contextRef="#ctx0" brushRef="#br0" timeOffset="51599.91">7648 14379 251 0,'-3'-11'477'0,"-1"3"9"0,2-2 9 0,2 1-10 16,-1 1-21-16,2 1-19 0,1 0-6 0,-1 0-11 15,2 1 5-15,-1 0-14 0,-1 0-10 0,2 2-4 16,-2 0-11-16,2 0-7 0,-3 0-12 0,0 4-10 16,2-3-22-16,-2 3-28 0,0-4-20 0,0 4-214 15,0 0-81-15,0 0 0 0,0 0 0 0,-5 13 0 16,3-2 0-16,-2 6 0 0,-3 8 0 0,1 2 0 16,1 6 0-16,1 2 0 0,-1 17 0 0,0 0 0 15,0 0 0-15,1 3 0 0,0 2 0 0,4 0 0 16,-4 0 0-16,-1 1 0 0,0-1 0 0,4-6 0 0,-4 1 0 15,1-2 0-15,-4-5 0 0,4-14 0 16,-6 4 0-16,2-4 0 0,-1-3 0 0,-1-3 0 0,5-7 0 16,-3-4 0-16,2-4 0 0,2-2 0 0,-3-5 0 15,4-3 0-15,3 0-414 0,-12-10-212 16,11-1-38-16,1-5-418 0,-2-4-1171 0,4-3 519 16</inkml:trace>
  <inkml:trace contextRef="#ctx0" brushRef="#br0" timeOffset="52032.67">7510 15012 1325 0,'9'-59'23'0,"0"-23"77"16,-4 28 62-16,-1 5 43 0,-4 2 50 0,4 12 45 0,2 4 35 15,2 3 25-15,-4 2 26 0,6 0 15 0,-6 9-6 16,5-1-2-16,1 6-15 0,3-1-15 0,-3 6-26 16,5-1-24-16,3 2-19 0,3 4-28 0,2 2-27 15,7 2-24-15,1 4-20 0,-3 2-19 0,4 4-19 16,0 4-18-16,-4 1-11 0,-5 0-20 0,-1 3-18 16,-3 2-18-16,-3 2-9 0,-4-1-45 15,-7 1-18-15,-5 0 0 0,-1-6 0 0,-9 7 0 0,-3-3 0 16,-7-3 0-16,6-3 0 0,-11-2 0 0,0 1 0 15,7-7 0-15,-3 0 0 0,1-5 0 0,2 1 0 16,3-2 0-16,-2-2 0 0,4-2 0 0,7 1 0 16,2-2 0-16,2-4 0 0,0 0 0 0,6-2 0 15,5 0 0-15,5-5 0 0,0 0 0 0,13-1 0 16,0 1 0-16,1-2 0 0,3 2 0 0,-1-1 0 16,-2-2 0-16,-1 0 0 0,-1 2 0 0,-3 2 0 15,-4 2 0-15,-2 0 0 0,-2 0 0 0,-1 2 0 16,-1-2 0-16,-7 5 0 0,-1 1 0 0,1 0 0 15,-3 3 0-15,1 0 0 0,0-1 0 0,-4 3 0 16,0 0 0-16,0 0 0 0,-3 12 0 0,-2-2 0 16,-2 4 0-16,1-2 0 0,3 6 0 0,-4 0 0 15,3 1 0-15,-2 6 0 0,4-5 0 0,-1-1 0 16,3-2 0-16,3 0 0 0,-2-4 0 0,3-1 0 16,3-3 0-16,1-1 0 0,0-2 0 0,3-4 0 15,-1-2 0-15,3-4 0 0,1-1 0 0,-2-4-313 16,4 0-462-16,-3-5-410 0,-4-2-1282 0,5 0 568 15</inkml:trace>
  <inkml:trace contextRef="#ctx0" brushRef="#br0" timeOffset="52166.19">8289 14508 64 0,'6'-27'434'0,"-5"0"76"0,-1 1 18 15,-2 6-6-15,-2 2 35 0,3 1 48 16,-2 2 26-16,2 1-10 0,-3 4-31 0,3 1-47 16,-1 2-56-16,2 1-50 0,0 2-48 0,0 4-43 15,0 0-50-15,8 0-79 0,-8 0-98 0,10 8-136 16,-3 1-175-16,-1 3-181 0,0-1-199 0,1 7-552 0,3-1-1218 15,2 5 540-15</inkml:trace>
  <inkml:trace contextRef="#ctx0" brushRef="#br0" timeOffset="53715.54">8760 14786 3973 0,'4'-16'394'16,"-3"1"-117"-16,-1-3-11 0,2 0 53 0,-4-1 28 15,1-3 6-15,-4 3-36 0,1-7-33 0,-1 8-31 16,1 0-13-16,-5 4-3 0,0 0-5 0,0 0-9 0,2 4-17 16,-6 2-19-16,0 5-104 0,3-2-83 15,-7 5 0-15,2 5 0 0,-3 0 0 0,-1 4 0 0,-3 7 0 16,0 3 0-16,6 2 0 0,0-1 0 0,2 1 0 16,3 2 0-16,5-5 0 0,3 1 0 0,3-1 0 15,1-1 0-15,4-2 0 0,2-4 0 0,8-3 0 16,-2-3 0-16,6-3 0 0,9-2 0 0,0-4 0 15,-1-6 0-15,0-1 0 0,-1-4 0 0,0-5 0 16,-1-1 0-16,-2-4 0 0,-4-2 0 0,1-2 0 16,-1-1 0-16,-1-2 0 0,-4-2 0 0,2 1 0 15,-2-12 0-15,-1 0 0 0,-7 7 0 0,-1 3 0 16,-1 3 0-16,2 2 0 0,-5 9 0 0,1 3 0 16,-1 8 0-16,-2-1 0 0,1 5 0 0,-2 6 0 15,2 0 0-15,-8 11 0 0,3 5 0 0,-3 10 0 16,3 0 0-16,-3 5 0 0,3 4 0 0,1 11 0 15,3-10 0-15,2 11 0 0,3-2 0 0,2-9 0 16,2-2 0-16,4-2 0 0,0-3 0 0,4-1 0 16,3-2 0-16,0-6 0 0,4-3 0 0,1-2 0 15,-6-7 0-15,4-2 0 0,-3-3 0 0,5-6 0 16,-7-2 0-16,5-1 0 0,3-7 0 0,-3 0 0 16,-2-6 0-16,-2 0 0 0,-4-2 0 0,-1-2 0 15,-3-2 0-15,-2-3 0 0,-4 0 0 0,-3 0 0 16,-1 2 0-16,-4 6 0 0,0 2 0 0,-2 3 0 15,-2 5 0-15,0 2 0 0,-2 2 0 0,0 6 0 16,-2 1 0-16,0 5 0 0,-3 4 0 0,2 5 0 16,-4 6 0-16,6 2 0 0,2 3 0 0,1 0 0 15,6-1 0-15,4 1 0 0,4-1 0 0,2-7 0 16,4 4 0-16,6-2 0 0,-4-6 0 0,4-4 0 16,3-2 0-16,4-1 0 0,-4-1 0 0,1-6 0 15,-2-2 0-15,1-2 0 0,1-1 0 0,-3-5 0 0,-4-1 0 16,2-1 0-16,-5-2 0 0,6-7 0 0,-5 0 0 15,-4 4 0-15,5-7 0 0,-5 1 0 16,-1 6 0-16,-3-3 0 0,4 4 0 0,-7 4 0 0,2 4 0 16,0-1 0-16,-3 5 0 0,2 0 0 0,-3 4 0 15,0 0 0-15,0 0 0 0,0 15 0 16,0-5 0-16,1 5 0 0,-2 0 0 0,1 5 0 16,1-4 0-16,2 2 0 0,-2 0 0 0,3-1 0 0,2-3 0 15,-2-3 0-15,1-1 0 0,2 0 0 0,-2-5 0 16,1 1 0-16,3-3 0 0,0-2 0 15,1-2 0-15,4-1 0 0,-3-5 0 0,5-1 0 0,0-2 0 16,1 0 0-16,-3-4 0 0,3 1 0 0,2-5 0 16,-5 4 0-16,-1-2 0 0,1 2 0 0,-1 2 0 15,0 0 0-15,-7 3 0 0,2 5 0 0,-1-4 0 16,-3 5 0-16,1 0 0 0,-1 3 0 16,-4 0 0-16,8 8 0 0,-6 0 0 0,0 1 0 0,-1 2 0 15,2 3 0-15,-1 1 0 0,1 1 0 0,2 1 0 16,-2-2 0-16,1-3 0 0,0 1 0 0,3-4 0 15,-2 1 0-15,4-1 0 0,-3-5 0 0,3 1 0 16,0-4 0-16,-2-1 0 0,5-2 0 0,-2-1 0 16,3-1 0-16,0-2 0 0,2-5 0 0,-2 1 0 15,2-1 0-15,-2-1 0 0,0 1 0 0,1-2 0 16,-4-2 0-16,-1 6 0 0,-1-1 0 0,-1 3 0 16,1 1 0-16,-3 0 0 0,0 2 0 0,-1 2 0 15,0 2 0-15,-4 0 0 0,5 5 0 0,-4 1 0 16,2 3 0-16,0 1 0 0,-1 2 0 0,-2-1 0 15,4 3 0-15,2 0 0 0,-2 2 0 0,3-5 0 16,4 3 0-16,0-3 0 0,1-3 0 0,2-2 0 16,-1-4 0-16,0-1 0 0,5-2 0 0,-1-1 0 15,1-5 0-15,-1 0 0 0,0-3 0 0,2 0 0 16,-4-1 0-16,0 0 0 0,2-2 0 0,-2-1 0 0,2-6 0 16,-4 7 0-16,0-2 0 0,-3-1 0 0,-1-1 0 15,-3 6 0-15,1 0 0 0,-2 2 0 0,1 1 0 16,-4 3 0-16,0 2 0 0,0 1 0 15,-2 2 0-15,0 0 0 0,0 0 0 0,-5 21 0 0,3-11 0 16,-2 7 0-16,0 0 0 0,3 0 0 0,-3 1 0 16,4 1 0-16,3-1 0 0,-1 0 0 0,6-1 0 15,1-3 0-15,1-1 0 0,1-4 0 16,5-1 0-16,0-6 0 0,1 1 0 0,2-4 0 0,4-1 0 16,-5-1 0-16,1-5 0 0,8-3 0 0,-8 1 0 15,0 1 0-15,6-7 0 0,-4 2 0 0,1-2 0 16,2-1 0-16,-1 0 0 0,-1-2 0 0,-3 2 0 15,4-2 0-15,-5 1 0 0,0 5 0 0,-3 1 0 16,1 2 0-16,-1 0 0 0,-4 6 0 0,0-1 0 16,-1 2 0-16,-4 3 0 0,2 1 0 0,-3 2 0 15,-1 2 0-15,1-2 0 0,-4 5 0 0,3-1 0 16,1 3 0-16,-1-2 0 0,-3 2 0 0,2-3 0 16,-2-1 0-16,2 0 0 0,-2 0 0 0,0-3 0 15,2 0 0-15,-2 1 0 0,-1-4 0 0,0 4 0 16,0-4 0-16,0 0 0 0,0 0 0 0,0 0 0 15,4-12 0-15,-4 6 0 0,0 1 0 0,0-1 0 16,-1-1 0-16,-2 0 0 0,2-3 0 0,-3 1 0 16,0 0 0-16,0 5 0 0,-1-3 0 0,-1 2 0 15,0 1 0-15,-5-1 0 0,1 7 0 0,-4 0 0 16,4 3 0-16,-7 4 0 0,2 3 0 0,-6 5 0 16,2 2 0-16,5 3 0 0,-1 3 0 0,5-1 0 15,3-5 0-15,2 0 0 0,5-1 0 0,3 2 0 16,-1-2 0-16,6-1 0 0,7-5 0 0,1-1 0 15,4-3 0-15,-2-2 0 0,4-5 0 0,4-1 0 16,-4-4 0-16,0 0 0 0,5-7 0 0,-7 1 0 16,-4 1 0-16,-1-5 0 0,0-2 0 0,-5 1-513 15,-3-3-767-15,1-6-1387 0,-1 1 614 0</inkml:trace>
  <inkml:trace contextRef="#ctx0" brushRef="#br0" timeOffset="53849.62">10675 14233 5586 0,'-50'-14'329'0,"15"7"-68"0,2-1 87 16,6 3 76-16,4-2 1 0,4 4-62 0,1 0-80 16,7 0-111-16,-2 1-172 0,7 1 0 0,-1 2 0 15,7-1 0-15,-11 2 0 0,8 1-112 0,1 2-433 0,-1-2-711 16,6 3-1361-16,3 0 603 0</inkml:trace>
  <inkml:trace contextRef="#ctx0" brushRef="#br0" timeOffset="54934.12">12023 14651 488 0,'17'-8'615'0,"-2"-5"22"0,0-2 19 0,-2 2 5 16,1-1-3-16,-4-1-9 0,-1-1-10 0,3 2-13 0,-7 5-21 16,0 0-28-16,-1-1-34 0,-3 5-41 15,3 0-167-15,0 1-335 0,-3 3 0 0,-1 1 0 16,0 0 0-16,0 0 0 0,-1 19 0 0,-3-2 0 15,0 2 0-15,7 7 0 0,-6-1 0 0,3 3 0 0,0-2 0 16,3 0 0-16,-2-7 0 0,5-1 0 16,1 2 0-16,-1-2 0 0,4-4 0 0,2-2 0 15,-3-4 0-15,6 1 0 0,-2-5 0 0,0-2 0 0,5-4 0 16,-2-3 0-16,2-1 0 0,-3-2 0 0,2-4 0 16,-2-1 0-16,-2-1 0 0,5-9 0 0,-6 1 0 15,2-1 0-15,-2-1 0 0,0 0 0 0,-1 2 0 16,-4 5 0-16,-1 3 0 0,-1 3 0 0,-1 1 0 15,0 4 0-15,1 2 0 0,-1 0 0 0,-2 4 0 16,-2 0 0-16,0 0 0 0,9 9 0 0,-5 1 0 16,0 0 0-16,2 3 0 0,2 1 0 0,-2 1 0 15,2-5 0-15,1 5 0 0,-4-5 0 0,0 2 0 16,3-3 0-16,1 0 0 0,0-4 0 0,-3 1 0 16,1-3 0-16,-1-2 0 0,3-2 0 0,-1-1 0 15,2-2 0-15,0-1 0 0,-1-3 0 0,3-2 0 16,2-2 0-16,-3-3 0 0,7-5 0 0,-4 0 0 15,3 0 0-15,-2-1 0 0,0 6 0 0,2-4 0 16,-8 5 0-16,6 0 0 0,-7 7 0 0,0-1 0 16,-1 3 0-16,1 3 0 0,0 2 0 0,-3 1 0 15,1 4 0-15,-1 5 0 0,-1 0 0 0,2 5 0 16,-2 4 0-16,3 3 0 0,-2-3 0 0,0 7 0 16,4-3 0-16,-1-4 0 0,3-2 0 0,-1-1 0 15,3-3 0-15,4 0 0 0,-2-7 0 0,2 1 0 0,-1-5 0 16,6-1 0-16,-3-7 0 0,2 1 0 15,4-6 0-15,-6 1 0 0,2-7 0 0,1-1 0 16,-1 0 0-16,-2-3 0 0,-2-2 0 0,1-3 0 16,-3-3 0-16,2 1 0 0,-4-4 0 0,1 1 0 15,-3-4 0-15,2-7 0 0,-6 6 0 0,-1 0 0 16,-4 0 0-16,1 3 0 0,-2 6 0 0,-2 7 0 16,-2 4 0-16,1 7 0 0,-4 3 0 0,-1 5 0 15,-1 5 0-15,-2 6 0 0,-7 10 0 0,1 8 0 0,2 4 0 16,2 3 0-16,-3 13 0 0,2 1 0 15,5-2 0-15,5-11 0 0,3 10 0 0,2-11 0 16,3 0 0-16,0-3 0 0,7-4 0 0,-1-2 0 0,5-5 0 16,-2-6 0-16,1-5 0 0,3-3 0 0,1-3 0 15,0-6 0-15,8-3 0 0,0-1 0 0,-2-9 0 16,0-3 0-16,-1-1 0 0,2-1 0 0,-5-5 0 16,1 1 0-16,0-6 0 0,0-2 0 0,3-11 0 15,-3-1 0-15,-3-1 0 0,0-5 0 0,-1 0 0 16,-1-2 0-16,-4-1 0 0,-3 7 0 0,-5 13 0 15,-1 1 0-15,-4 8 0 0,0 7 0 0,-3 6 0 16,0 5 0-16,0 4 0 0,-6 4 0 0,-4 9 0 16,-2 9 0-16,-2 10 0 0,2 17 0 0,-2 1 0 15,7 3 0-15,4 2 0 0,0-2 0 0,5 2 0 16,4-1 0-16,3-2 0 0,4-2 0 0,-1-2 0 16,3-13 0-16,0-5 0 0,4-3 0 0,3-1 0 15,-2-2 0-15,-2-9 0 0,2-6 0 0,-1-1 0 16,5-7 0-16,-5-3 0 0,2 0 0 0,-2-6 0 15,0-2 0-15,-3-6-131 0,1-4-601 0,-5-5-490 16,-5 0-1323-16,-3-4 586 0</inkml:trace>
  <inkml:trace contextRef="#ctx0" brushRef="#br0" timeOffset="55067.53">12877 14030 5577 0,'-60'-5'89'16,"21"0"-53"-16,3 4 88 0,4-2 82 0,16 3-27 15,-2 0-33-15,5 2-36 0,3 1-54 0,6 3-83 16,3-1-128-16,2 5-192 0,6-2-652 0,5 6-1083 16,13 1 479-16</inkml:trace>
  <inkml:trace contextRef="#ctx0" brushRef="#br0" timeOffset="56616.38">14519 14583 3969 0,'19'0'510'15,"3"-5"-202"-15,-5 2-22 0,0-3 70 0,0-3 35 16,-2 1 5-16,-1-5-52 0,-2 0-30 0,-2-2-34 0,-3-1 5 16,1 1-11-16,-8-4-12 0,0 1-46 0,0 1-216 15,-6-4 0-15,-3 3 0 0,0 0 0 0,-4 4 0 16,1 1 0-16,-5 2 0 0,3 4 0 0,-4 5 0 16,-1 2 0-16,1 1 0 0,0 2 0 0,-4 5 0 15,4 3 0-15,3 0 0 0,1 2 0 0,2 3 0 16,3-1 0-16,1-2 0 0,3-3 0 15,1 1 0-15,2-1 0 0,5-2 0 0,2 2 0 0,-1-6 0 16,5 2 0-16,-2-3 0 0,5-2 0 0,2 0 0 16,0-3 0-16,5-3 0 0,-3 1 0 0,0-3 0 15,0 2 0-15,0-3 0 0,-2 1 0 0,-1 1 0 16,-1 0 0-16,-2 1 0 0,-7 3 0 0,4 0 0 16,-1-1 0-16,-6 3 0 0,11 3 0 0,-5 1 0 15,-1 7 0-15,0 4 0 0,2 10 0 0,-1 3 0 16,0 8 0-16,-1 13 0 0,3 4 0 0,-4 3 0 15,5 24 0-15,1-25 0 0,-5 5 0 0,0 20 0 16,-1-25 0-16,0 3 0 0,-5-2 0 0,-3 3 0 16,1 0 0-16,-3-7 0 0,-8 0 0 0,2-4 0 15,2-14 0-15,-4-2 0 0,-4-5 0 0,0-1 0 16,-1-6 0-16,-1-4 0 0,2-8 0 0,-1-3 0 16,-2-3 0-16,-2-2 0 0,-4-3 0 0,8-2 0 15,-8-6 0-15,3-4 0 0,0-4 0 0,2-7 0 16,2 1 0-16,6-4 0 0,2-5 0 0,7-13 0 0,1 0 0 15,12-1 0-15,5-6 0 0,7-4 0 16,12-17 0-16,3-1 0 0,9 3 0 0,2 0 0 16,8 5 0-16,-12 22 0 0,4 2 0 0,22-12 0 15,-21 21 0-15,2 4 0 0,0 4 0 0,0 6 0 0,-13 6 0 16,0 4 0-16,-3 2 0 0,0 5 0 0,-2 2 0 16,-1 2 0-16,1 5 0 0,-13 2 0 0,1 1 0 15,0 3 0-15,-5 3 0 0,5 7 0 0,-4-1 0 16,-3 4 0-16,-4-6 0 0,0 6 0 0,-4-6 0 15,-3 2 0-15,0 0 0 0,1-1 0 0,-5 0 0 16,-1-2 0-16,0-2 0 0,0-3 0 0,-1-2 0 16,-2-1 0-16,0-2 0 0,1-2 0 0,1-3 0 15,-2 0 0-15,0-3 0 0,-2-1 0 16,1-3 0-16,0-1 0 0,1-2 0 0,2-3 0 0,2-8 0 16,3 1 0-16,4-1 0 0,6-8 0 0,0-3 0 15,6 4 0-15,0-1 0 0,1 1 0 0,3 4 0 16,2 1 0-16,0 5 0 0,-2-1 0 0,-2 8 0 15,0 1 0-15,0 4 0 0,0 1 0 0,-4 3 0 16,4 3 0-16,-3 0 0 0,2 4 0 0,-6-2 0 16,2 5 0-16,2 4 0 0,-2-2 0 0,-2 3 0 15,-1-5 0-15,-1 7 0 0,2-2 0 0,-6-3 0 16,1-3 0-16,1 2 0 0,-2-1 0 0,4 0 0 16,-4-2 0-16,4-1 0 0,-4 0 0 0,4-1 0 15,1-4 0-15,2 1 0 0,2-3 0 0,-1-1 0 16,1-2 0-16,2-1 0 0,3-3 0 0,-2-1 0 15,-3-4 0-15,0 0 0 0,4-8 0 0,-9 2 0 16,0-5 0-16,-3 4 0 0,-2-7 0 0,-4 3 0 16,-1 4 0-16,-8 0 0 0,4 0 0 0,-8 2 0 15,-1 3 0-15,-1 1 0 0,-2 2 0 0,-3 2 0 16,-2 3 0-16,0 5 0 0,-6 2 0 0,8 4 0 16,-6 6 0-16,4-3 0 0,4 3 0 0,3 1 0 15,2 2 0-15,3 0 0 0,1 0 0 0,8-1 0 16,0-2 0-16,2 1 0 0,4-1 0 0,3-1 0 15,4 1 0-15,5 0 0 0,2-6 0 0,9 4 0 0,-5-6 0 16,7 0 0-16,-3-5 0 0,2 2 0 16,-1-4 0-16,0-5 0 0,-1 3 0 0,0-4 0 15,-6 2 0-15,-2-1 0 0,6-3 0 0,-7 1 0 16,-1 1 0-16,-1 2 0 0,2 1 0 0,-3 1 0 16,-2 1 0-16,1 2 0 0,-4 1 0 0,2 2 0 0,-3 2 0 15,-3 3 0-15,2 2 0 0,0 2 0 16,-1 0 0-16,0 6 0 0,-1 3 0 0,1-1 0 0,-2 3 0 15,0-3 0-15,-3 2 0 0,3-3 0 16,-1 0 0-16,0-4 0 0,0 0 0 0,0-4 0 0,1 2 0 16,-1-3 0-16,-2-3 0 0,3 0 0 15,0-3 0-15,2 1 0 0,-1-2 0 0,3-4 0 16,0-2 0-16,0 0 0 0,1-3 0 0,4-1 0 0,-1-3 0 16,0 1 0-16,-3-2 0 0,0 4 0 0,3-3 0 15,-1 0 0-15,-1 1 0 0,-2 4 0 16,0-1 0-16,0 3 0 0,-1-1 0 0,-2 5 0 15,-1 0 0-15,3 2 0 0,-3 4 0 0,0 0 0 0,0 5 0 16,2 1 0-16,-2-1 0 0,2 6 0 0,2-1 0 16,0 1 0-16,1 0 0 0,3-3 0 0,-4 2 0 15,5 0 0-15,-4-6 0 0,2-2 0 0,-1 1 0 16,2-3 0-16,-1 0 0 0,-1-3 0 0,1-2 0 16,0-3 0-16,-1 0 0 0,-1 0 0 0,0-2 0 15,-1-2 0-15,-1-1 0 0,2-5 0 0,-2 1 0 16,-2-3 0-16,1-1 0 0,-4-1 0 0,2-1 0 15,-1-6 0-15,-4-1 0 0,-2 1 0 0,-3-3 0 16,0 2 0-16,-1 0 0 0,0 0 0 0,1 8 0 16,-2 1 0-16,1 7 0 0,1-1 0 0,0 4 0 15,0 3 0-15,1 3 0 0,4 1 0 0,0 0 0 16,-4 13 0-16,6-3-1366 0,8 4-1478 0,2 2 654 16</inkml:trace>
  <inkml:trace contextRef="#ctx0" brushRef="#br0" timeOffset="56766.6">17024 14644 45 0,'4'1'681'0,"-4"-1"32"0,0 0 41 15,0 0 46-15,0 0 3 0,12-4-33 0,-8 2-58 16,3-1-77-16,-4-1-63 0,1 2-49 0,-4 2-83 16,5-6-75-16,-1 4-93 0,-4 2-166 0,4-2-106 15,-4 2-231-15,0 0-300 0,0 0-708 0,0 0-1341 16,0 0 594-16</inkml:trace>
  <inkml:trace contextRef="#ctx0" brushRef="#br0" timeOffset="62832.15">946 16376 234 0,'-3'-8'512'0,"0"-2"31"16,1 3-4-16,-1 3-21 0,3-3-32 0,0 7-47 16,-1-8-39-16,1 8-38 0,-1-6-37 0,1 6-28 15,0 0-32-15,-2-5-27 0,2 5-21 0,0 0-17 16,0 0-18-16,0 0-21 0,0 0-14 0,0 0-11 16,0 0-10-16,0 0-16 0,0 0-8 15,0 0-6-15,0 0-1 0,0 0-8 0,22 4 12 16,-17-9-21-16,0 3 2 0,0-5-11 0,2-3-4 15,-2 0 2-15,1-1-2 0,-3 1 0 0,-2-4-4 16,0 2-4-16,-2-1-9 0,-2 1 4 0,-2 1 9 16,0 2 5-16,-4 0 4 0,2 1-11 0,-4 5-7 15,-1 1 7-15,-1 5-15 0,-5 1-3 0,-6 7-8 16,-2 2-1-16,3 8 13 0,0 6-39 0,1 1-6 16,-3 18 0-16,2 0 0 0,2 5 0 0,6 2 0 15,2-3 0-15,3 0 0 0,5 1 0 0,1-3 0 16,9-13 0-16,-1 1 0 0,12 7 0 0,-3-8 0 15,5-7 0-15,4-1 0 0,5-3 0 0,4-4 0 16,3-3 0-16,3-3 0 0,1-6 0 0,12-5 0 16,-9-5 0-16,12-2 0 0,-14-3 0 15,-3-7 0-15,2 4 0 0,-2-5 0 0,-4-2-32 0,-5 0-1 16,-4-4 5-16,-2-1 2 0,-5-2 5 0,-1-2-3 16,-7-1 10-16,-4 0-1 0,-4-1-1 0,-4 3 10 15,-1 5 18-15,-4 2 10 0,-3 3 6 0,1 3 5 16,-7 1 1-16,1 6 1 0,-3 5 4 15,-2 6-27-15,3 2-12 0,-4 6 0 0,0 3 0 0,3 2 0 16,2 3 0-16,1 3 0 0,7 1 0 0,1 1 0 16,4-3 0-16,1-4 0 0,9-1 0 15,-3 0 0-15,5-3 0 0,-1-2 0 0,5-1 0 16,-1-3 0-16,1-3 0 0,3-2 0 0,-1-5 0 0,0 1 0 16,1-3 0-16,3-3 0 0,-6-2 0 15,-1 0 0-15,-1-3 0 0,0-3 0 0,-1-3 0 16,-2 0 0-16,-2 0 0 0,0-1 0 0,1-1 0 0,-5 3 0 15,0 2 0-15,0 1 0 0,0 3 0 16,0 1 0-16,0 4 0 0,0-1 0 0,0 5 0 16,0 0 0-16,0 0 0 0,0 0 0 0,9 19 0 15,-8-8 0-15,6 0 0 0,-2 0 0 0,5 3 0 16,-1 0 0-16,3 1 0 0,0-2 0 0,0-1 0 16,-3-4 0-16,2-1 0 0,-1-3 0 0,1 0 0 15,1-4 0-15,0-2 0 0,1-1 0 0,-2-1 0 16,2-3 0-16,-3-1 0 0,2-4 0 0,-1-3 0 15,-2 2 0-15,0-1 0 0,0-3 0 0,2-1 0 16,-2 3 0-16,2-2 0 0,-1 2 0 0,-1 1 0 16,1 5 0-16,3-2 0 0,-4 6 0 0,4 1 0 15,-1 2 0-15,1 2 0 0,6 2 0 0,-2 4 0 16,1 2 0-16,-4 3 0 0,1 1 0 0,1 3 0 16,-5-2 0-16,1 2 0 0,-3 1 0 0,-2 2 0 15,0-1 0-15,-6 1 0 0,-2 0 0 16,-2-6 0-16,-2 3 0 0,-4 0 0 0,3-6 0 0,-2 1 0 15,-6 2 0-15,4-4 0 0,-2 0 0 0,1-6 0 16,-1 1 0-16,3-2 0 0,-4-2 0 0,13 1 0 16,-15-4 0-16,5 3 0 0,6-5 0 0,-1 2 0 15,5 4 0-15,-1-6 0 0,1 6 0 16,10-7 0-16,-3 3 0 0,5 1 0 0,2 0 0 16,4-5 0-16,5 3 0 0,5 0 0 0,3 1 0 15,-2-4 0-15,2-1 0 0,-1 0 0 0,1 1 0 16,0-2 0-16,-8 0 0 0,4 1 0 0,-8-3 0 15,0 1 0-15,-4 1 0 0,-3-2 0 0,2-1 0 16,-6 4 0-16,1-5 0 0,-2-3 0 0,-3 1 0 16,-3-1 0-16,1-1 0 0,0-1 0 0,-6-1 0 15,3 3 0-15,-5 0 0 0,-2 6 0 0,3 1 0 16,-2 3 0-16,2 2 0 0,-2 5 0 0,7 0 0 16,-18 9 0-16,9 3 0 0,-4 4 0 0,2 7 0 15,4 4 0-15,1-2 0 0,-3 5 0 0,9-1 0 16,2-3 0-16,6 2 0 0,5-6 0 0,-2-7 0 15,12 2 0-15,0-3 0 0,-1-7 0 0,10-4 0 16,0-6 0-16,0-6 0 0,0 0 0 16,1-7 0-16,0-1-432 0,-3 0-315 0,-1-3-422 0,-2-4-1267 15,4 1 561-15</inkml:trace>
  <inkml:trace contextRef="#ctx0" brushRef="#br0" timeOffset="63216.09">2691 16199 576 0,'-10'-1'577'0,"1"0"12"16,9 1 0-16,-10-3-20 0,10 3-22 0,0 0-38 15,0 0-45-15,48-8-48 0,-15 2-39 0,6-1-37 0,12 0-33 16,0 0-55-16,-11 1-67 0,-5 0-61 16,1-2-69-16,-5-1-72 0,-4 4-73 0,-8-4-67 15,-4 5-55-15,-5-2-47 0,-7 3-27 0,-1-1-23 16,-2 4-5-16,0 0 8 0,0 0 29 0,-29-4 40 15,15 4 60-15,-4 0 44 0,2 3 56 0,3 1 42 16,-5-2 63-16,5 3 43 0,0-2 41 0,4 1 34 16,0 0 26-16,-1 1 29 0,3 0 27 0,-1 3 30 15,1 0 21-15,4 1 22 0,-1 8 29 0,0-5 23 16,-2 6 18-16,2 0 8 0,-1 9 4 0,-1 1-7 16,1 2-10-16,-2 4-119 0,0-1-247 0,1 0 0 15,-3 1 0-15,3 1 0 0,-2 10 0 0,2-11 0 16,2 0 0-16,0-2 0 0,0-1 0 0,3-4 0 15,-3-1 0-15,4-7 0 0,-1-2 0 0,1-5 0 16,1-2 0-16,-1-2 0 0,0-3 0 0,0-5 0 16,5 3 0-16,-5-3-310 0,0 0-181 0,9-16-32 15,-4 5-7-15,3-9-48 0,4-5-383 0,-2-2-1039 16,0-6 460-16</inkml:trace>
  <inkml:trace contextRef="#ctx0" brushRef="#br0" timeOffset="63416.43">2921 16482 2477 0,'12'-34'7'0,"-2"-1"73"0,-1 5 50 15,-3 2 42-15,3-2 61 0,-5 10 49 16,2-4 45-16,-2 5 30 0,0 2 20 0,-3 6 24 0,3 0 14 15,-4 4-1-15,4-1-20 0,-4 5-25 16,0 3-8-16,0 0 1 0,0 0-4 0,5 13-9 16,0-1-23-16,-1 8-326 0,0 7 0 0,-2 8 0 0,2 0 0 15,4 10 0-15,-4-9 0 0,2 12 0 16,-2-2 0-16,-3-13 0 0,3 1 0 0,-1 2 0 16,-1-5 0-16,-2 1 0 0,3-5 0 0,-3-1 0 15,-3-9 0-15,3-5 0 0,-1 1 0 0,-3-3 0 16,3-2 0-16,-2-3 0 0,-3-1-511 0,-3-2-155 15,0-2-503-15,9 0-1267 0,-23-4 560 0</inkml:trace>
  <inkml:trace contextRef="#ctx0" brushRef="#br0" timeOffset="63566.48">2841 16781 278 0,'-13'1'287'0,"0"-1"66"0,3 0 49 0,-2 1 6 16,3 0 22-16,3-1 27 0,6 0 14 0,0 0-2 16,-12 3 10-16,12-2-5 0,0-1-7 0,0 0-16 15,17 5-22-15,-4-3-33 0,0 1-33 0,6-3-36 16,9 2-31-16,1-4-32 0,1-3-50 0,-1 0-62 15,2 1-97-15,3 0-81 0,-3-4-105 0,-8 1-118 16,6-4-122-16,1 4-154 0,-11-2-579 0,6-2-1195 16,-8 0 529-16</inkml:trace>
  <inkml:trace contextRef="#ctx0" brushRef="#br0" timeOffset="63732.99">3442 16179 160 0,'-1'-20'563'15,"-4"5"30"-15,0 1 20 0,4 4-16 0,-3 2-42 16,0 1-58-16,4 2-52 0,0 5-53 0,0 0-49 16,0 0-81-16,0 0-90 0,0 33-125 0,4-16-111 15,1 9-119-15,0-1-113 0,4 0-124 0,-4 2-293 16,0 0-773-16,3 0 343 0</inkml:trace>
  <inkml:trace contextRef="#ctx0" brushRef="#br0" timeOffset="63833.22">3528 16541 38 0,'0'12'375'0,"0"0"12"0,1-1 9 0,1-1 17 0,-4-3 30 15,2-1 27-15,-1-1-1 0,0-1-20 0,-3 2-29 16,4-6-43-16,0 0-31 0,-1 5-49 0,1-5-78 16,0 0-101-16,0 0-128 0,0 0-138 0,0 0-178 15,-8-21-464-15,11 11-854 0,-2-1 378 0</inkml:trace>
  <inkml:trace contextRef="#ctx0" brushRef="#br0" timeOffset="63983.13">3647 16416 4468 0,'10'-7'483'0,"-6"-1"-132"0,1 2 0 15,0 1 34-15,2 0 35 0,4-1-33 0,-2 1-44 0,3 0-42 16,2 2-39-16,5-4-17 0,-1 3-50 16,10-1-195-16,-1-1 0 0,-6 4 0 0,6-1 0 15,-5 1 0-15,-3 2 0 0,-2 0 0 0,-5 2-74 16,-4-1-363-16,-3 4-118 0,-2 1-633 0,-4 1-1286 0,-7 4 568 16</inkml:trace>
  <inkml:trace contextRef="#ctx0" brushRef="#br0" timeOffset="64386.26">1478 17281 4230 0,'-55'-5'271'0,"17"3"-129"0,1-2-62 0,1 0 31 0,4 1 86 16,5 1 56-16,3 0 5 0,2-1-19 0,3 1-12 16,0 0 8-16,4-1 9 0,4 2 6 0,1 1 5 15,2-1-10-15,1-1-10 0,3 1-21 0,4 1-9 16,-6-1-21-16,6 1-68 0,0 0-116 0,10-6 0 16,4 3 0-16,8-2 0 0,11-1 0 0,5 0 0 15,22 0 0-15,4 0 0 0,31-1 0 16,4-4 0-16,5 7 0 0,11 1 0 0,2-1 0 0,10 1 0 15,6-2 0-15,9-1 0 0,5 8 0 16,5-3 0-16,-3 0 0 0,3 2 0 0,-6 0 0 16,-4 4 0-16,-10-4 0 0,-10 0 0 0,-12-1 0 15,-10-1 0-15,-38 2 0 0,-5-2 0 0,-23 1 0 16,-2-1 0-16,-11 0 0 0,-5 1 0 0,-3-2 0 16,-13 2 0-16,1-4 0 0,-1 4 0 0,0 0 0 15,-30-6-200-15,7 5-1133 0,-4-2-1442 0,-4 2 638 16</inkml:trace>
  <inkml:trace contextRef="#ctx0" brushRef="#br0" timeOffset="65466.52">5146 16449 4057 0,'10'-22'435'0,"-1"4"-214"0,-5 2-75 0,-3 0 39 15,3 7 58-15,-1-2 40 0,-2 3-10 0,0 2-21 16,-2-1-48-16,1 7-19 0,0-7-22 0,0 7-19 16,-4-4-14-16,4 4-7 0,0 0-13 0,-14 2-3 15,5 0-7-15,4 0-15 0,-4 0-2 0,-2-1-8 16,0 2 1-16,2-3 12 0,3 0-6 0,-4-1-12 15,2-1-2-15,2-2 2 0,-2-4-3 0,0 1-4 16,3-3-60-16,1-2-3 0,-2-2 0 0,3-4 0 16,2 1 0-16,1 2 0 0,0 3 0 0,4-1 0 15,2 2 0-15,0 0 0 0,1-1 0 0,3 5 0 16,1 3 0-16,-1 3 0 0,9 4 0 0,-2 5 0 16,-1 3 0-16,7 7 0 0,-1 2 0 0,0 4 0 15,-3 5 0-15,3 2 0 0,-1 14 0 0,-4-2 0 16,-5-8 0-16,0 10 0 0,-7 2 0 15,-3-12 0-15,-5-1 0 0,-7 12 0 0,-2-12 0 0,-3 9 0 16,-3-12 0-16,-3-2 0 0,-5-1 0 0,-1-3 0 16,0-5 0-16,0 0 0 0,1-3 0 0,-1-2 0 15,0-9 0-15,8-4 0 0,-3 2 0 0,8-5 0 16,-1-3 0-16,3-2 0 0,2-2 0 0,5-3 0 16,2-5 0-16,3-2 0 0,4-1 0 15,10-5 0-15,3-1 0 0,3 1 0 0,8 3 0 0,2 3 0 16,1-1 0-16,1 5 0 0,4-1 0 0,0 3 0 15,0 1 0-15,1 1 0 0,-1 0 0 0,-4 4 0 16,1-3 0-16,-4 0 0 0,1 3 0 0,-2-1 0 16,-9 0 0-16,-1 0-114 0,1-3-40 15,0 0-3-15,4-6 13 0,-4 0 8 0,-1-4 16 16,-1 0 13-16,-4 2 8 0,-4 3 10 0,2-8 12 0,1 0 23 16,-3 6 18-16,-3-2 24 0,2-6 20 15,-6 7 25-15,-1 0 17 0,1 0 25 0,-2 7 19 0,1-1 24 16,-1 2 5-16,0 2 9 0,0 2-5 15,0 6-11-15,0 0 8 0,0 0 9 0,0 0 11 16,-5 30-122-16,1-5-22 0,4 5 0 0,-1 6 0 16,-2 13 0-16,3 2 0 0,-2 3 0 0,0 3 0 15,2 0 0-15,-2 1 0 0,2 28 0 0,-4-27 0 0,3 21 0 16,-3-21 0-16,4 0 0 0,-8 2 0 0,3 22 0 16,3-30 0-16,-1 0 0 0,-2-2 0 0,4-3 0 15,-2-1 0-15,3-16 0 0,0-1 0 16,4-1 0-16,-1-4 0 0,-2-6 0 0,0-8 0 15,4-1 0-15,0 0 0 0,3-5 0 0,0-2 0 0,2-4 0 16,1 1 0-16,2-5 0 0,0-4 0 0,1-1 0 16,1-4 0-16,2-8 0 0,-1-3 0 0,-7 2 0 15,3-6 0-15,-6-2 0 0,-2-5 0 16,-4 2 0-16,-3-13 0 0,-3 12 0 0,-4-13 0 16,-3 4 0-16,-5 11 0 0,3 3 0 0,-4-1 0 0,-3 1 0 15,2 3 0-15,-3 1 0 0,1 4 0 16,1 2 0-16,6 6 0 0,2-1 0 0,3 6 0 15,1 1 0-15,4-3 0 0,1 4 0 0,4 1 0 0,7-1 0 16,4-1 0-16,7 1 0 0,6-5 0 16,11 4 0-16,-1 1 0 0,19-4 0 0,-2 1-1366 15,1 0-1478-15,8 3 654 0</inkml:trace>
  <inkml:trace contextRef="#ctx0" brushRef="#br0" timeOffset="65799.64">6999 16330 431 0,'14'-15'642'0,"-2"2"30"0,2 1 40 15,-5 6-6-15,-2 1-26 0,1 3-28 0,-4 4-19 0,2 2-27 16,-1 6-33-16,3 8-19 0,-5 7-30 0,-2 7-23 15,-1 3-196-15,-1 16-305 0,-1 1 0 16,1 1 0-16,-3 4 0 0,-1 2 0 0,5-2 0 0,-4 2 0 16,2 1 0-16,-3 0 0 0,2 23 0 15,-2-28 0-15,0 1 0 0,1-3 0 0,0-4 0 0,1-2 0 16,1-12 0-16,-2-5 0 0,2-1 0 0,0-5 0 16,1-8 0-16,-3 1 0 0,2-6 0 0,-1-1 0 15,2-8 0-15,-3 0 0 0,4-2 0 0,0 0 0 16,-13-9 0-16,9-3 0 0,1-5-535 15,0-8-202-15,-2-4-417 0,6-4-1249 0,-2 0 553 16</inkml:trace>
  <inkml:trace contextRef="#ctx0" brushRef="#br0" timeOffset="66199.86">7032 16720 777 0,'7'-54'223'0,"-7"-1"38"0,0 5 17 16,0 14 27-16,0-1 56 0,0 4 33 0,-3-2 25 16,3 3 6-16,0 5-3 0,4 0-1 0,-3 0-8 15,0 8-8-15,3 0-14 0,2 2-23 0,-1 0-26 16,2 2-28-16,2 4-28 0,0 3-27 0,-1 0-28 15,5 4-24-15,-1 1-23 0,1 1-14 0,8 5-20 16,-5 0-19-16,1 5-77 0,2 2-54 0,0 8 0 0,-3-2 0 16,-6 1 0-16,4 7 0 0,-6-1 0 15,-6-2 0-15,-1 3 0 0,-2 0 0 0,-4 1 0 16,-5-2 0-16,-4 0 0 0,2-7 0 0,-3-1 0 16,-1-3 0-16,0-1 0 0,-1 0 0 0,3-2 0 15,4-3 0-15,-3 1 0 0,8-3 0 0,0 0 0 16,0-2 0-16,5-2 0 0,0 0 0 0,0 0 0 15,0 0 0-15,24 4 0 0,-2-5 0 0,6 2 0 16,4 1 0-16,1 1 0 0,2 1 0 0,-1 3 0 16,2 2 0-16,-3 0 0 0,-3 4 0 0,-5 2 0 15,-4 1 0-15,-7-1 0 0,-1 1 0 0,-6 1 0 16,-2 1 0-16,-4-3 0 0,-2 2 0 0,-6 0 0 16,-2-1 0-16,-4 0 0 0,-6 3 0 0,-4-4 0 15,-3-1 0-15,-1-3 0 0,-1 0 0 0,0-2 0 16,1-4 0-16,-1 1 0 0,5-4 0 15,-5-1 0-15,9-3 0 0,-3-2 0 0,8-1 0 0,0 0 0 16,5 0 0-16,4-4 0 0,1 0 0 0,4-2 0 16,4-5 0-16,6-1-662 0,-1 1-594 0,10-4-1358 15,2 0 600-15</inkml:trace>
  <inkml:trace contextRef="#ctx0" brushRef="#br0" timeOffset="66598.69">7871 16369 137 0,'3'-15'466'0,"-1"1"37"0,2 3 22 15,-3-2 0-15,0 2 2 0,2 2-7 0,-4 0-1 16,-1 2-21-16,1 0-27 0,-3 1-28 0,4 6-33 16,-14-6-28-16,3 6-30 0,-2 0-28 0,-4 4-21 15,-3 0-27-15,3 0-25 0,-2 3-17 0,2 4-23 16,2-1-23-16,2 3-62 0,1 2-126 0,4-2 0 15,4 3 0-15,1 3 0 0,7-1 0 0,1 2 0 16,8 2 0-16,2-1 0 0,4 2 0 0,2-4 0 16,2 1 0-16,0-2 0 0,4 0 0 0,-4-1 0 15,0-1 0-15,-1 2 0 0,-1-3 0 0,-7-3 0 16,-2 1 0-16,-2-5 0 0,-5 3 0 0,0-2 0 16,-2 0 0-16,-6 0 0 0,-2 0 0 0,-3-2 0 15,-3 0 0-15,-4 0 0 0,-4-2 0 0,-2 0 0 16,-6 0 0-16,-1-4 0 0,6 0 0 0,1-1 0 15,0-1 0-15,2 0 0 0,0-3 0 0,6 0 0 16,2 1 0-16,1-3 0 0,0 0 0 0,3-1 0 16,4 0 0-16,4-1 0 0,-1 8 0 0,13-13 0 15,0 6-180-15,5 0-1156 0,8-3-1446 0,4 2 640 16</inkml:trace>
  <inkml:trace contextRef="#ctx0" brushRef="#br0" timeOffset="66833.28">8342 16565 5081 0,'-6'-10'553'0,"-2"3"-211"16,3 1-15-16,1-2 68 0,0 3 37 0,2 1-2 0,-1-1-53 16,2 1-123-16,1 4-254 0,3-4 0 0,-1 2 0 15,-2 2 0-15,14-4 0 0,0 3 0 0,4 0 0 16,4 2 0-16,6 1 0 0,3 2 0 0,-2-3 0 15,2 3 0-15,-4-3 0 0,-1 1 0 16,-6 1 0-16,0-1 0 0,-5-1 0 0,-2 0 0 0,-1-1 0 16,-12 0-1366-16,10-1-1478 0,-10 1 654 15</inkml:trace>
  <inkml:trace contextRef="#ctx0" brushRef="#br0" timeOffset="67434.5">9293 16605 4414 0,'1'-9'496'0,"2"-1"-193"0,-3-2-7 16,1 0 46-16,-1-3 37 0,4-2 7 0,0 2-28 16,-3-1-28-16,3 4-33 0,-1 1-6 0,3 0-6 15,-1 3-271-15,4 0-14 0,3 0 0 0,5 3 0 16,3 3 0-16,0 4 0 0,10 1 0 0,0 4 0 15,1 4 0-15,-2 1 0 0,2 3 0 0,-3 2 0 16,1 1 0-16,-4-1 0 0,-4 3 0 0,-1 1 0 16,-8-7 0-16,-4 3 0 0,-2 1 0 0,-3 0 0 15,-6-1 0-15,-2-1 0 0,-2-1 0 0,-5-2 0 16,-3 0 0-16,0-3 0 0,0 0 0 0,-2-4 0 16,1-3 0-16,-3 2 0 0,9-3 0 0,-3-4 0 15,7 1 0-15,-1-4 0 0,2 0 0 0,5-2 0 16,3-4 0-16,3-4 0 0,6-2 0 0,8-6 0 15,3-1 0-15,2-4 0 0,10-11 0 0,2 0 0 16,-6 2 0-16,2-2 0 0,-1-3 0 0,-6 1 0 16,-4-1 0-16,-3-2 0 0,-8 9 0 0,-5 2 0 15,-2-1 0-15,-8-2 0 0,-3 6 0 0,-7 3 0 16,-2 2 0-16,-7 4 0 0,-1 5 0 0,-5 2 0 16,-6 6 0-16,1 5 0 0,-2 1 0 0,4 5 0 15,0 3 0-15,2 2 0 0,5 3 0 0,6 0 0 16,2 3 0-16,4 0 0 0,7 2 0 0,2 2 0 15,5 0 0-15,6-1 0 0,4-1 0 0,2-1 0 16,10 3-505-16,5 1-214 0,0-3-443 0,3-3-1257 16,1 0 556-16</inkml:trace>
  <inkml:trace contextRef="#ctx0" brushRef="#br0" timeOffset="67832.75">10814 16195 342 0,'27'-6'595'0,"-8"1"36"0,-5 1 20 0,-2 0 24 16,-4 1 0-16,-1 3-21 0,-3-3-34 15,-4 3-40-15,0 0-41 0,0 0-35 0,0 0-38 16,-23 10-27-16,5-4-41 0,-8 6-39 0,-2 1-296 16,0 0-63-16,-4 4 0 0,3-3 0 0,-3 4 0 15,0 2 0-15,-13 3 0 0,-1 1 0 0,14-6 0 0,0 3 0 16,0-2 0-16,0-1 0 0,3-3 0 15,2 2 0-15,10-3 0 0,-1-6 0 0,4 3 0 0,4-5 0 16,3 2 0-16,0-4 0 0,5-1 0 16,0 2 0-16,6 0 0 0,1 0 0 0,8 1 0 15,7 0 0-15,10 2 0 0,-1-1 0 0,6 4 0 0,2-4 0 16,13 8 0-16,-12-4 0 0,9 6 0 0,-11-6 0 16,0 3 0-16,-3-4 0 0,-1 2 0 0,0 3 0 15,-4-3 0-15,-9-1 0 0,-2-4 0 0,-2-2 0 16,-5 1 0-16,0 0 0 0,-3-4 0 15,-2 1 0-15,-1 0 0 0,-3 1 0 0,-1-4 0 16,-5 3 0-16,5-3 0 0,-11 1 0 0,11-1 0 0,-8 0-432 16,8 0-862-16,0 0-1400 0,0 0 619 15</inkml:trace>
  <inkml:trace contextRef="#ctx0" brushRef="#br0" timeOffset="68134.3">11310 16362 160 0,'10'-14'551'0,"-4"3"33"0,-2 3 25 16,3-1 12-16,-5 4-9 0,2 1-22 0,-1-1-32 15,-1 4-2-15,-2 1-16 0,0 0-19 0,4 13-31 16,-3-4-30-16,-2 7-28 0,-4 2-14 0,0 6-63 16,0 1-221-16,0 1-134 0,-1 2 0 0,4-5 0 15,2 3 0-15,0-1 0 0,2-5 0 0,4-4 0 16,4 1 0-16,1-2 0 0,6-3 0 0,-1-1 0 0,2-3 0 15,9-4 0-15,1-1 0 0,-1-3 0 16,4-4 0-16,-4-3 0 0,1-3 0 0,-1 1 0 16,-11-4 0-16,6-5 0 0,1-2 0 0,-5-1 0 15,-3-2 0-15,-2-2 0 0,-5-1 0 0,-7-3 0 16,3 3 0-16,-12 3 0 0,3 5 0 0,-9-5 0 16,-8 3 0-16,-2 3 0 0,-3 5 0 0,-7 1 0 15,0 3 0-15,-1 7 0 0,-5 5 0 0</inkml:trace>
  <inkml:trace contextRef="#ctx0" brushRef="#br0" timeOffset="69349.5">12750 16298 229 0,'0'0'621'15,"-5"-2"26"-15,5 2 21 0,-6-3 8 0,6 3-13 16,-3-3-25-16,3 3-23 0,0 0-28 0,-7-2-32 16,7 2-37-16,0 0-35 0,2-8-37 0,-2 8-44 15,14-1-36-15,4-2-289 0,1 2-77 0,12-1 0 16,3 2 0-16,5-2 0 0,0 1 0 0,0 3 0 15,0-1 0-15,-3 1 0 0,1-1 0 0,-4 2 0 16,-15-2 0-16,0 0 0 0,-6 3-161 0,-2 0-325 16,-8-2-16-16,0 4-11 0,-6-2 21 0,-6 4 40 15,-8-1 44-15,-11 4 60 0,-4-1 53 0,0 2 60 16,-4 2 72-16,0-1 71 0,-1-1 68 0,-10 5 67 16,19-6 61-16,2-1 54 0,7 0 38 0,-1-2 32 15,7-1 20-15,4 0 24 0,5-1 30 0,1 0 20 16,4 1 7-16,4-2-2 0,6 1-12 0,3 0-23 15,7-2-26-15,10-1-25 0,0 1-22 0,6-3-19 16,2-1-91-16,16-1-109 0,-17 1 0 0,0-1 0 16,0-1 0-16,-3-3 0 0,-1 1 0 0,-8-3-169 15,2-2-225-15,-13 2-134 0,-1 2-153 0,-4-5-390 16,0 2-1158-16,-5-3 512 0</inkml:trace>
  <inkml:trace contextRef="#ctx0" brushRef="#br0" timeOffset="69583.16">13116 16139 4072 0,'-11'-17'371'0,"0"0"-132"0,1 3 18 0,3 3 75 16,1 0 43-16,1 3-27 0,2-2-32 0,2 4-43 16,0 1-22-16,1 5 13 0,9-4 10 0,-9 4 2 15,18 3-2-15,-8 1-7 0,6 4-265 0,6 9-2 16,1 2 0-16,0 3 0 0,0 0 0 0,-2 5 0 16,-5-1 0-16,5 2 0 0,-6 2 0 0,-2-1 0 15,-2 1 0-15,-4 3 0 0,-3 0 0 16,-2-2 0-16,-6 1 0 0,-2 0 0 0,-3 0 0 0,-4-3 0 15,-1 1 0-15,-5-4 0 0,1 2 0 0,-4-2 0 16,2-3 0-16,-1-1 0 0,3-2 0 0,1 1 0 16,5-10-1366-16,8 0-1478 0,2 0 654 0</inkml:trace>
  <inkml:trace contextRef="#ctx0" brushRef="#br0" timeOffset="70048.97">14598 16471 106 0,'18'-22'575'15,"-4"1"-6"-15,4-2 16 0,-4 2 8 0,-4 4-23 16,4-7-38-16,-1 1-25 0,-8 6-20 0,2 2-14 16,-5-1-15-16,-1 4-20 0,-2 2-27 0,-3 0-25 0,-6 3-19 15,1 0-17-15,-10 5-14 0,-2 3-17 16,-8 5-190-16,-3 4-129 0,0 4 0 0,0 6 0 0,-10 8 0 15,14-4 0-15,-9 8 0 0,10-5 0 16,5-1 0-16,2 1 0 0,2-1 0 0,9-4 0 16,5-2 0-16,4-3 0 0,7-1 0 0,3-4 0 15,8-2 0-15,3-3 0 0,10-5 0 0,1 0 0 0,3-5 0 16,-1-7 0-16,5-2 0 0,-5-1 0 16,-1-6 0-16,-2-2 0 0,7-12 0 0,-11 4 0 15,-5 0 0-15,6-12 0 0,-6-4 0 0,-3 0 0 16,-5-2 0-16,-1 2 0 0,-2-2 0 0,-6 0 0 0,-3 14 0 15,-1 0 0-15,-2 2 0 0,-1 4 0 0,0 8 0 16,-2 4 0-16,1 5 0 0,-3 5 0 0,2 4 0 16,4 1 0-16,-13 10 0 0,6 7 0 15,-2 6 0-15,1 9 0 0,-1 13 0 0,4 1 0 16,1 6 0-16,2-1 0 0,4 2 0 0,1 2 0 16,-1-2 0-16,6-3 0 0,0-2 0 0,3-3 0 0,-2-10 0 15,1-3 0-15,4-5 0 0,-2-5 0 0,-1 2 0 16,-1-9 0-16,1-2 0 0,-4-6 0 15,6-3 0-15,0-3 0 0,-3-1 0 0,8-6-68 16,-3-5-1287-16,5 0-1465 0,-1-10 648 0</inkml:trace>
  <inkml:trace contextRef="#ctx0" brushRef="#br0" timeOffset="70536.6">15251 16075 337 0,'-4'-13'512'0,"2"3"-17"15,-2 1 42-15,3 3 41 0,-3 0 18 16,2 1-15-16,1 1-43 0,1 4-37 0,0 0-29 15,8-4-37-15,0 2-39 0,6 5-39 0,4-1-34 16,10 4-33-16,1-3-36 0,2 3-54 0,-3-3-55 16,3 3-45-16,-2-4-59 0,-7-1-52 0,-4-1-51 15,-4 2-35-15,-3-1-26 0,-2-2-15 0,1 0 2 16,-10 1 9-16,4-6 6 0,-4 6 17 0,0 0 22 16,-14-7 30-16,4 3 40 0,0 3 36 0,-6 0 33 15,0 2 22-15,3 0 33 0,0 3 30 0,2 0 19 16,-1 3 12-16,-1 3 19 0,2 2 10 0,3 3 10 15,-1 3 2-15,5 1-214 0,-2 8 0 0,5-7 0 16,-2 9 0-16,2-3 0 0,5 2 0 0,-4-2 0 16,1-2 0-16,4 2 0 0,-4-1 0 0,2-5 0 15,-2-1 0-15,-1 0 0 0,3-3 0 0,-2-3 0 16,-1-1 0-16,1 0 0 0,-1-2 0 0,0 0 0 16,-1-4 0-16,1 2 0 0,-4-4 0 0,3 1 0 15,-2 1 0-15,-3-1 0 0,1 1 0 0,-3-1 0 16,-2-2 0-16,-3 3 0 0,2-2 0 0,-3-1 0 15,2 2 0-15,-1-1 0 0,-1-2-26 0,1 1 21 16,0-1 36-16,2-1-31 0,2 1 0 0,3 1 0 16,1-1 0-16,5-2 0 0,-4 2 0 0,4-2 0 15,0 0 0-15,18 3 0 0,-5-3 0 0,6-2 0 16,1 2 0-16,10-1 0 0,3 1 0 0,1-1 0 16,1 0 0-16,1-2 0 0,-2 0 0 0,-3 2 0 15,-10 1 0-15,-4-1 0 0,-2 1 0 0,-3 0 0 16,-3 0 0-16,-3 2 0 0,-3 2-371 0,-3-4-933 15,-13 7-1411-15,3-1 624 0</inkml:trace>
  <inkml:trace contextRef="#ctx0" brushRef="#br0" timeOffset="70732.19">14626 17012 515 0,'-8'8'647'0,"5"-2"43"16,0-1 22-16,7 0 1 0,1-1-26 0,7 1-36 15,8-1-50-15,9-3-57 0,7 0-49 0,5-2-49 16,15-3-46-16,3 2-40 0,1-2-56 16,-1-3-67-16,0 3-69 0,2-4-147 0,-7 0-21 0,-16 0-122 15,-2 1-146-15,-3 0-146 0,-6 1-183 0,-10 1-535 16,-3 3-1226-16,-8 0 543 0</inkml:trace>
  <inkml:trace contextRef="#ctx0" brushRef="#br0" timeOffset="71399.89">14679 17543 405 0,'-8'-9'612'0,"8"2"14"15,-4-2-6-15,4-2-6 0,-5 2-16 0,1-2-21 16,-4 0-20-16,0 1-28 0,-4-2-25 0,-3 4-26 15,2 4-17-15,-9 2-6 0,-7 0-33 0,11 4-25 16,-9 2-61-16,5 3-336 0,-6 4 0 0,3 7 0 16,-1-3 0-16,2 3 0 0,0 3 0 0,6 1 0 15,-3-1 0-15,11 3 0 0,-3-1 0 0,11-5 0 16,3-2 0-16,0 1 0 0,7-2 0 0,1-4 0 16,4 0 0-16,2-1 0 0,4-6 0 0,2-3 0 15,2-1 0-15,3-5 0 0,0-2 0 0,1-2 0 16,-2-3 0-16,1-8 0 0,-3 1 0 0,-2 1 0 15,-4-4 0-15,0-3 0 0,0-4 0 0,-3-1 0 16,0-2 0-16,1-15 0 0,2 1 0 0,-10 1 0 16,7-3 0-16,-2-2 0 0,-3 6 0 15,-2 12 0-15,0 3 0 0,-6 9 0 0,-1 5 0 0,4 2 0 16,-3 3 0-16,-1 1 0 0,0 4 0 0,0 5 0 16,0 0 0-16,0 0 0 0,3 23 0 0,-6-5 0 15,3 10 0-15,-1 4 0 0,-3 3 0 0,4 11 0 16,-4 1 0-16,3-11 0 0,-2 10 0 0,1 1 0 15,-2-14 0-15,7 2 0 0,-2-5 0 16,4-11 0-16,-1 9 0 0,5-2 0 0,-1-10 0 16,3 0 0-16,2-5 0 0,5-2 0 0,1-8 0 15,1-1 0-15,10-3 0 0,-9-2 0 0,5-5 0 0,1-2 0 16,0-2 0-16,1-5 0 0,-3-7 0 0,2 2 0 16,4-14 0-16,-2 0 0 0,-2-2 0 15,-4-2 0-15,3-1 0 0,-12 10 0 0,1-11 0 0,-6 11 0 16,0 6 0-16,-4 3 0 0,0 8 0 15,-5 4 0-15,3 2 0 0,-6 4 0 0,3 6 0 16,0 0 0-16,0 0 0 0,-25 23 0 0,12 3 0 16,0 2 0-16,4 5 0 0,0 4 0 0,1-3 0 0,5 12 0 15,-1 2 0-15,4-16 0 0,1 1 0 0,8-2 0 16,-4 2 0-16,4-3 0 0,4-1 0 16,1-8 0-16,-4-4 0 0,0-1 0 0,2-6 0 15,-2-2 0-15,1-4 0 0,0-2 0 0,0-6 0 16,-1-2-1366-16,-2-2-1478 0,-4-2 654 0</inkml:trace>
  <inkml:trace contextRef="#ctx0" brushRef="#br0" timeOffset="71549.83">15177 17415 5220 0,'-10'-9'414'0,"2"4"-129"0,2-2 69 0,2 1 75 16,4 1 23-16,0 5-56 0,6-11-76 0,6 6-61 15,-1 0-197-15,16-5-62 0,4 7 0 0,2 1 0 16,2-1 0-16,3 3 0 0,14-5 0 0,-13 4 0 15,14-4-119-15,-16 1-567 0</inkml:trace>
  <inkml:trace contextRef="#ctx0" brushRef="#br0" timeOffset="71899.86">16565 16421 5730 0,'-4'-10'539'0,"1"4"-322"0,1 4-63 0,2 2 111 0,-5-1 91 16,5 1-10-16,0 0-28 0,-9 14-52 0,4-4-266 15,0 1 0-15,-5 3 0 0,-2 3 0 0,-2 2 0 16,-8 4 0-16,3-2 0 0,-3 0 0 0,-6-2 0 16,3 0 0-16,-5 0 0 0,-2 1 0 15,2-4 0-15,0-2 0 0,3 0 0 0,-1 0 0 16,8-4 0-16,5-2 0 0,4 0 0 0,0-1 0 0,3-1 0 15,3 0 0-15,4 0 0 0,6 2 0 0,3 1 0 16,4-5 0-16,8 6 0 0,10 1 0 0,1-1 0 16,2 0 0-16,5 2 0 0,-3 0 0 0,-1-1 0 15,0 2 0-15,-4-1 0 0,1 1 0 16,-7 0 0-16,-4-4 0 0,-3 1 0 0,0 2 0 16,-2-4 0-16,-4 3 0 0,-3-6 0 0,1 1 0 0,-2 2 0 15,-3-3 0-15,1 1 0 0,-3 0-297 16,0-2-1019-16,3-2-1426 0,-5-2 632 0</inkml:trace>
  <inkml:trace contextRef="#ctx0" brushRef="#br0" timeOffset="72183.67">16998 16535 3300 0,'0'-18'424'0,"-1"6"-93"0,0 1-25 0,-2 3 17 15,0 2 19-15,1 2-7 0,2 4-26 0,0 0-27 16,-18 7 5-16,7 4 6 0,-3 5 4 15,1 5-3-15,-1 3-3 0,2 0-13 0,3 3-11 16,0 3-35-16,4-4-232 0,0 2 0 0,10-2 0 16,-1 3 0-16,6-2 0 0,-1-2 0 0,4-3 0 15,9-3 0-15,-3 1 0 0,4-7 0 0,1-1 0 0,-3-4 0 16,9-3 0-16,-3-5 0 0,4-3 0 16,-6-2 0-16,1-7 0 0,-2 0 0 0,-1-5 0 15,-5-2 0-15,-4-3 0 0,-4-1 0 0,-1-3 0 16,-5-2 0-16,-4-5 0 0,-4 0 0 0,-5 0 0 15,-3 1 0-15,-7 0 0 0,-3 6 0 0,-9 4 0 0,-15 1 0 16,-9 7 0-16,-5 13 0 0</inkml:trace>
  <inkml:trace contextRef="#ctx0" brushRef="#br0" timeOffset="74198.75">7370 17737 3779 0,'-13'-11'245'0,"-5"-4"-99"15,4 6-58-15,-4-2 89 0,0 1 42 0,-1 1 20 16,1 4-6-16,2 0-28 0,3 1-31 0,-1 4-12 16,1 5-12-16,2 2-14 0,0 6-3 0,1 2-1 15,-4 9-6-15,6-1-3 0,-1 4-8 0,4 0-13 16,3 3-2-16,2-3-21 0,0 1 8 0,2 1-11 15,3-11-4-15,4 1-2 0,0-1 9 0,4-5 3 16,0 0 0-16,-3-8 4 0,3 0 9 0,3-5-13 16,2-2 4-16,-1-5-2 0,-3-2-13 0,0-1 4 15,0-5-8-15,1-5 1 0,-7 4-2 0,-3-3-66 16,3-8 0-16,-8 3 0 0,0 4 0 0,-4-6 0 16,-4-4 0-16,3 3 0 0,0 2 0 0,3 7 0 15,-1 2 0-15,0 4 0 0,3 3 0 0,-1 2 0 16,5-1 0-16,1 3 0 0,4 2 0 0,0 4 0 15,10 3 0-15,2 3 0 0,5 8 0 0,3 5 0 16,-5-1 0-16,4 3 0 0,-2 0 0 0,-3 1 0 16,2 3 0-16,-3 0 0 0,-3-1 0 15,-5 2 0-15,-1-2 0 0,-8-6 0 0,0 5 0 16,-5-8 0-16,0 2 0 0,-4-2 0 0,-1-4 0 16,-3-2 0-16,2-4 0 0,0 0 0 0,-2-2 0 15,3-2 0-15,-4-2 0 0,9 0 0 0,-8-9 0 0,7 2 0 16,2-6 0-16,2-6 0 0,3-8 0 15,6 0 0-15,2-2 0 0,-1 3 0 0,3-5 0 0,3 5 0 16,2 5 0-16,-1-1 0 0,1 2-251 16,3 0-326-16,-1 7-132 0,0-2-400 0,-6 8-1202 15,-1 3 531-15</inkml:trace>
  <inkml:trace contextRef="#ctx0" brushRef="#br0" timeOffset="74549.67">8468 17690 3900 0,'2'-16'371'0,"-2"4"-134"16,-1-3-49-16,-3 2 91 0,0 2 43 15,-7-4 1-15,-1-1-19 0,-2 3-23 0,-3 6-24 0,3-5-2 16,2 7-1-16,-1-2-12 0,-4 4-11 0,6 3-18 16,-3 2-14-16,3 2-18 0,1 1-27 0,1 0-154 15,3 5 0-15,1-1 0 0,1 5 0 0,3-1 0 16,2 3 0-16,5 2 0 0,3-1 0 0,8 4 0 15,2-2 0-15,4 2 0 0,1 0 0 0,4-3 0 16,3-1 0-16,-4 1 0 0,2-2 0 16,-1 0 0-16,-1 2 0 0,-4-2 0 0,-6-4 0 15,-3 0 0-15,-3 0 0 0,-3-1 0 0,-4-2 0 16,-4 3 0-16,0-2 0 0,-9 0 0 0,-5-1 0 16,-3-2 0-16,-8 2 0 0,-2-3 0 0,-2-3 0 15,-2 3 0-15,-1-3 0 0,-4-3 0 0,6-2 0 0,0 2 0 16,2-1 0-16,9 0 0 0,7 0 0 15,2 0 0-15,5-2 0 0,-1 0-260 0,6-3-1063 16,0 6-1431-16,18-11 633 0</inkml:trace>
  <inkml:trace contextRef="#ctx0" brushRef="#br0" timeOffset="74966.39">9441 17688 5158 0,'22'-21'315'0,"-3"1"-187"0,-2 6 28 0,3-3 89 0,2-2 96 15,-5 10 31-15,-6-1-6 0,-2 4-40 0,0-1-44 16,-4 2-5-16,1 3-52 0,-3 0-225 0,-3 2 0 16,0 0 0-16,0 0 0 0,-19 11 0 0,1-1 0 15,-10 7 0-15,1 0 0 0,-5 1 0 0,-4 1 0 16,-8 6 0-16,10-5 0 0,-8 7 0 0,-5-3 0 15,20-5 0-15,2-3 0 0,1-1 0 16,0 1 0-16,8-4 0 0,5-5 0 0,2 0 0 16,-2-2 0-16,6 0 0 0,1 0 0 0,0-1 0 15,4 1 0-15,0-5 0 0,8 7 0 0,2-3 0 16,-1-1 0-16,8 0 0 0,-1 2 0 0,2-4 0 16,12 2 0-16,-10 0 0 0,3 0 0 0,4 1 0 15,2 5 0-15,-2-3 0 0,0-2 0 0,1 6 0 16,-2-2 0-16,-6 1 0 0,8 1 0 0,0 0 0 15,-10-3 0-15,3 3 0 0,-6-2 0 0,3 1 0 16,-3 0 0-16,2 1 0 0,-8-3 0 0,1 2 0 16,-4-2 0-16,1 1 0 0,-3 0 0 0,0-3-1366 15,-1 0-1478-15,4-1 654 0</inkml:trace>
  <inkml:trace contextRef="#ctx0" brushRef="#br0" timeOffset="75498.47">10419 17822 3507 0,'0'-10'250'0,"3"-1"4"15,-3 0 37-15,0-2 28 0,-3-5 43 0,3 0 16 0,0 0 7 16,-1-1-12-16,-3 1-13 0,3 0 8 0,-2 2 7 16,3 5-1-16,0 0-6 0,0 1-141 15,3 3-227-15,3 0 0 0,2-2 0 0,2 3 0 16,7 2 0-16,3 3 0 0,0 5 0 0,8 1 0 16,1 5 0-16,-4 0 0 0,2 1 0 0,0 7 0 15,-3 4 0-15,-1-2 0 0,-2 3 0 0,-6-1 0 16,-1 4 0-16,-4-1 0 0,-5 2 0 0,-3-8 0 15,-4 5 0-15,-3-5 0 0,0-1 0 0,-2-2 0 16,-2-1 0-16,0-5 0 0,-2-2 0 0,2-1 0 16,0-2 0-16,3 0 0 0,0-2 0 0,6-3 0 15,-9-2 0-15,9 2 0 0,-3-11 0 0,6 0 0 16,3-1 0-16,6-5 0 0,2-6 0 0,2-3 0 16,1 1 0-16,1-5 0 0,2-1 0 0,6-11 0 15,-7 11 0-15,5-14 0 0,-4 0 0 16,4-2 0-16,-9 3 0 0,-9 9 0 0,-2-1 0 0,1-10 0 15,-7 12 0-15,-7 1 0 0,-1 2 0 0,-2 3 0 16,-4 7 0-16,-5 0 0 0,3 10 0 16,-6-1 0-16,3 9 0 0,-7 0 0 0,0 6 0 0,3 4 0 15,-2 4 0-15,0 7 0 0,5 3 0 0,3 5 0 16,5 1 0-16,4 5 0 0,2-3 0 0,12 7 0 16,1-3 0-16,13 14-427 0,-4-15-867 0,12 9-1403 15,6-2 621-15</inkml:trace>
  <inkml:trace contextRef="#ctx0" brushRef="#br0" timeOffset="75783.25">11163 17730 388 0,'10'-6'496'16,"-2"-2"33"-16,2 1 34 0,-2-1 19 0,-1 1 16 16,-2 3-1-16,3-1-17 0,-4 1-9 0,-4 4-7 15,0 0-3-15,0 0-4 0,0 0-18 0,0 13-25 16,-4-1-24-16,-4 5-428 0,-2 7-62 0,-6 5 0 15,3 1 0-15,-4 2 0 0,-3 13 0 0,-2 1 0 16,3-1 0-16,0 0 0 0,-3-2 0 0,-4-4 0 16,2 2 0-16,11-10 0 0,-2 3 0 0,-7 6 0 15,3-10 0-15,1-1 0 0,-1 3 0 0,3-3 0 16,3-1 0-16,-1-2 0 0,2 0 0 0,6-8 0 16,2-2 0-16,0-6 0 0,4-10 0 0,-14 16 0 15,14-16 0-15,0 0 0 0,0 0-535 0,0 0-741 16,0 0-1383-16,0 0 612 0</inkml:trace>
  <inkml:trace contextRef="#ctx0" brushRef="#br0" timeOffset="76032.89">11279 18218 212 0,'31'-19'359'15,"-2"-3"38"-15,-6 5 40 0,0 2 52 0,-7 6 61 16,0-1 69-16,-6 3 16 0,-4 4 2 0,0 0-20 16,1 1-23-16,-7 2-12 0,0 0-15 0,0 0-22 15,0 0-29-15,0 0-81 0,11 35-435 0,-14-17 0 16,-2 2 0-16,-5 6 0 0,2-1 0 0,-2 6 0 15,-3 16 0-15,4-16 0 0,-1 5 0 0,-1-3 0 16,-1 12 0-16,3-12 0 0,-2 2 0 0,0-2 0 16,4-4 0-16,-2-4 0 0,1-7 0 0,3-1 0 15,2-7 0-15,3-10 0 0,-10 18 0 0,10-18 0 16,-2 12 0-16,2-12 0 0,0 0 0 0,0 0 0 16,0 0 0-16,0 0 0 0,0 0 0 0,0 0 0 15,0 0-213-15,0 0-428 0,0 0-51 16,-8-56-416-16,13 30-1200 0,3 0 531 0</inkml:trace>
  <inkml:trace contextRef="#ctx0" brushRef="#br0" timeOffset="76448.89">11362 18335 469 0,'11'-29'155'16,"-3"0"46"-16,-1 0 37 0,-1 0 19 0,1-1 20 15,0 1 29-15,2 2 18 0,-4-4 33 0,-1 2 23 16,1-3 9-16,0 4 6 0,3 0 9 0,-3 2 5 16,0 7 0-16,-1-2-1 0,0 3-12 0,1 1-18 15,-1 3-26-15,5 4-17 0,-3 2-31 0,1 1-27 16,2-1-25-16,2 5-25 0,2 0-27 0,0 2-108 15,-13 1-92-15,26 6 0 0,-14 0 0 16,2 4 0-16,1 0 0 0,-2 4 0 0,-3-1 0 0,-3 2 0 16,0-3 0-16,-1 6 0 0,-8-2 0 15,1 1 0-15,-3 0 0 0,-7-3 0 0,-1 1 0 16,-2-2 0-16,-2-1 0 0,3-3 0 0,0 0 0 16,-1-2 0-16,4-2 0 0,-3 2 0 0,6-3 0 15,7-4 0-15,-10 4 0 0,5-1 0 0,5-3 0 16,0 0 0-16,0 0 0 0,0 0 0 0,0 0 0 0,38-4 0 15,-21 2 0-15,2 1 0 0,3-1 0 16,-3 4 0-16,2-1 0 0,0 0 0 0,6 4 0 16,-5 1 0-16,3 3 0 0,-6 0 0 0,-4 0 0 15,0 1 0-15,-15-10 0 0,19 20 0 0,-14-7 0 16,-5-13 0-16,8 23 0 0,-7-10 0 0,-1-13 0 16,-9 22 0-16,0-7 0 0,2-3 0 0,-10-3 0 15,0 2 0-15,-8-1 0 0,3-2 0 0,4-3 0 16,-5 1 0-16,23-6 0 0,-37 6 0 15,15-5 0-15,22-1 0 0,-30 0 0 0,30 0 0 0,0 0 0 16,-32-11 0-16,32 11 0 0,-9-12 0 16,9 12 0-16,0 0 0 0</inkml:trace>
  <inkml:trace contextRef="#ctx0" brushRef="#br0" timeOffset="76616.14">12081 18226 5406 0,'0'0'602'0,"0"0"-199"0,0 0-31 16,0 0-39-16,0 0-54 0,0 0-78 15,0 0-54-15,0 0-82 0,0 0-88 0,0 0-125 0,34-22-160 16,-34 22-205-16,0 0-623 0,0 0-1231 16,0 0 544-16</inkml:trace>
  <inkml:trace contextRef="#ctx0" brushRef="#br0" timeOffset="78315.42">18453 16288 4 0,'6'-11'586'0,"0"1"27"0,-1-1 14 0,-1 0 1 16,1 1-7-16,-2 0-18 0,0 1-11 0,-3 1-29 0,1 4-36 15,-1 0-41-15,-1 1-40 0,1 3-32 16,0 0-25-16,-4 11-24 0,-1 5-24 0,-1 0-20 15,3 9-256-15,-2 5-65 0,2 2 0 0,2-1 0 16,2 4 0-16,2-1 0 0,3 2 0 0,2-1 0 16,-1-2 0-16,9-2 0 0,3 0 0 0,-1-5 0 15,6-4 0-15,-1 0 0 0,5-2 0 0,0-8 0 16,-1-2 0-16,4-2 0 0,-1-6 0 0,0-3 0 16,-1-3 0-16,-1-3 0 0,-1-4 0 0,0 0 0 15,-5-3 0-15,1-4 0 0,-3 1 0 0,-3-6 0 16,-1 0 0-16,-3-5 0 0,0-1 0 0,-3 0 0 15,-5-3 0-15,-3 1 0 0,-2-3 0 0,-2 0 0 16,-3 2 0-16,-1 7 0 0,2 6 0 0,-1 3 0 16,-4 6 0-16,2 4 0 0,0 4 0 0,0 3 0 15,-4 4 0-15,-1 10 0 0,0 6 0 0,-1 7 0 16,4 1 0-16,5 1 0 0,-1 4 0 0,4 1 0 16,2 0 0-16,8-4 0 0,2 1 0 0,6-1 0 15,4-6 0-15,3 0 0 0,5-6 0 0,3-1 0 16,0-6 0-16,0-4 0 0,3-5 0 0,-1-4 0 0,-3-3 0 15,-2-1 0-15,-1-6 0 0,-5-1 0 16,-5 1-223-16,-8-4-547 0,-1-3-430 0,-5-8-1300 16,0-1 575-16</inkml:trace>
  <inkml:trace contextRef="#ctx0" brushRef="#br0" timeOffset="78500.13">18611 15763 5938 0,'-28'-9'170'0,"6"6"-89"0,4-2 59 0,7 3 75 16,-2-1 52-16,7 2-28 0,-2-1-41 0,4 2-41 15,4 0-33-15,0 0-13 0,0 0-36 0,0 0-56 16,12 12-87-16,-3-4-131 0,2-1-173 0,3 5-228 16,0-1-483-16,2 1-1172 0,4-1 518 0</inkml:trace>
  <inkml:trace contextRef="#ctx0" brushRef="#br0" timeOffset="79499.44">19913 16201 2995 0,'-5'-11'304'15,"4"-6"-91"-15,-3 6 17 0,5-5 46 0,-2 0 33 0,5-1 31 16,-3 6-11-16,4 0-27 0,-1 0-10 15,-3 0 9-15,3 3 14 0,-1 2 2 0,-2 0-10 16,-1 2-19-16,0 4-10 0,0 0 4 0,0 0-10 0,0 13-31 16,-1-1-241-16,-2 6 0 0,3 9 0 15,0-2 0-15,0 1 0 0,4 5 0 0,0-4 0 16,4 2 0-16,3-2 0 0,5-1 0 0,3-2 0 16,2-5 0-16,1-3 0 0,2-6 0 0,4-2 0 15,-1-6 0-15,4-1 0 0,-3-6 0 0,0-1 0 16,-9-2 0-16,4-8 0 0,0-1 0 0,-3-2 0 15,-9-6 0-15,1 1 0 0,-7-2 0 0,2-1 0 0,-7 2 0 16,-3-1 0-16,0-1 0 0,-1 8 0 16,-2 1 0-16,1 3 0 0,-2 5 0 0,3 2 0 15,-3 0 0-15,2 2 0 0,3 4 0 0,2 2 0 0,-11 6 0 16,8 4 0-16,-3 5 0 0,1 9 0 16,1 6 0-16,3 2 0 0,-2 4 0 0,3 13 0 0,-1-3 0 15,5 1 0-15,5 0 0 0,-2-1 0 0,0 0 0 16,2-11 0-16,-3-1 0 0,2-5 0 0,1-1 0 15,2-1 0-15,-7-9 0 0,4-4 0 0,-5-4 0 16,1-1 0-16,-2-3 0 0,0-2 0 0,-1-4 0 16,-1 0 0-16,0 0 0 0,0 0 0 0,0-17 0 15,-3 6 0-15,-4-6 0 0,3-1 0 0,-6-7 0 16,4 0 0-16,-2-4 0 0,0-1 0 16,0 3 0-16,-1 0 0 0,3 8 0 0,1 1 0 0,0 4 0 15,0 2 0-15,3 1 0 0,-1 2 0 16,0 2 0-16,1 1 0 0,2 1 0 0,-1 1 0 15,-1 1 0-15,2 3 0 0,0 0 0 0,0 0 0 16,0 0 0-16,0 0 0 0,0 0 0 0,0 0 0 16,0 0 0-16,14 7 0 0,-11-5 0 0,1 0 0 0,-4-2 0 15,1 3 0-15,-1-3 0 0,0 0 0 0,0 0 0 16,0 0 0-16,0 0-293 0,0 0-437 0,0 0-465 16,0 0-1294-16,0 0 572 0</inkml:trace>
  <inkml:trace contextRef="#ctx0" brushRef="#br0" timeOffset="80432.64">20233 16356 47 0,'-1'6'454'0,"1"-6"5"16,0 0-6-16,0 0-14 0,0 0-10 0,2 3-13 15,-2-3-16-15,0 0-6 0,0 0-11 0,8-9-20 16,-4 4-16-16,-3 1-11 0,4-4-14 0,-3 2-20 15,4-1-14-15,-2-3-14 0,1-1-14 0,-1 1-15 0,1-2-11 16,-2 0-29-16,-3-5-8 0,3 0-17 0,-2 0-13 16,-1-1-14-16,-1 0-15 0,-2 0-12 15,-3-8-10-15,2 8-52 0,0-1-64 0,-2 0 0 16,-1 2 0-16,-1 1 0 0,-1 2 0 0,2 4 0 0,0 2 0 16,-2 1 0-16,0 1 0 0,0 3 0 0,1 3 0 15,-1 3 0-15,-1 3 0 0,1 5 0 0,-4 3 0 16,7 3 0-16,-2 2 0 0,4 8 0 15,-2 3 0-15,6 2 0 0,0-1 0 0,6-1 0 16,-4 2 0-16,1 1 0 0,5-1 0 0,1 0 0 0,5 0 0 16,-5-5 0-16,5 1 0 0,0-2 0 15,0-4 0-15,7 0 0 0,-2-6 0 0,-2-4 0 16,7 2 0-16,-3-6 0 0,6 1 0 0,4-3 0 16,-2-4 0-16,2-4 0 0,0 1 0 0,-1-3 0 15,-4-4 0-15,0-1 0 0,-2-3 0 0,-1-3 0 16,-1-3 0-16,-3-2 0 0,-4 2 0 0,-3-5 0 15,-5-3 0-15,-2 0 0 0,-3 8 0 0,-2-1 0 0,-4 1-39 16,-4 1-647-16,2 8-559 0,-2-2-1348 0,0 2 597 16</inkml:trace>
  <inkml:trace contextRef="#ctx0" brushRef="#br0" timeOffset="81016.25">20665 15991 220 0,'-7'-15'421'0,"5"-3"13"16,-1 3 3-16,1-2 7 0,-2 5 10 0,4 2 6 15,-1 0 0-15,1 3 2 0,1 0-16 0,-2 0-13 16,1 4-22-16,0 3 3 0,0 0-3 0,0 0 0 16,5 25-11-16,-5-6-8 0,0 9-11 0,1 6-8 15,0 11-46-15,0 8-327 0,3 2 0 0,-1 2 0 16,2 23 0-16,0-21 0 0,2 21 0 0,0-22 0 15,1-2 0-15,2-1 0 0,0 4 0 0,1-1 0 0,-2-4 0 16,1-1 0-16,1-2 0 0,-6-4 0 16,3-11 0-16,-8-1 0 0,5-3 0 0,0-7 0 15,-4-5 0-15,-1-3 0 0,-1-4 0 0,0-7 0 16,-3 0 0-16,-1-4 0 0,1-2 0 0,4 0 0 16,-11-3 0-16,4-7-54 0,0-1-517 0,0-4-11 15,0-13-17-15,-1 1-11 0,0-4-353 0,3-2-1042 16,1-2 460-16</inkml:trace>
  <inkml:trace contextRef="#ctx0" brushRef="#br0" timeOffset="81399.86">20694 16752 2689 0,'-1'-60'-109'0,"2"-26"73"0,-2 31 54 0,2-4 41 16,-1 3 50-16,4 5 57 0,0 3 47 0,-1 13 33 16,2 4 31-16,0 3 20 0,0 9 14 0,1 0 1 15,1 1-1-15,3 3-9 0,1 4-12 0,3 1-20 16,4 5-22-16,1 3-7 0,1 3-23 0,0 4-13 16,7 8-25-16,-2 0-18 0,-1 2-35 0,0 3 10 15,-4 3-19-15,-2 2-19 0,-3 0-24 0,-2 1-17 16,-3-2-19-16,-2-1-11 0,-7-2-2 0,-1 0-11 15,-6 1-4-15,-3-2-10 0,-4-3 7 0,-2 0 3 16,-2-1-6-16,1-6 9 0,2 3-8 0,-4-6 3 16,6 0 7-16,-1-4 14 0,2-1-1 0,5-5 0 15,0 3 7-15,2-4-2 0,3-4-6 0,5-1 2 16,4-2-6-16,1-4-2 0,11-3-1 0,-1-1 6 16,4 1-11-16,-1-4 2 0,6 0-7 0,-2 2 5 15,-1-1-8-15,0 1 5 0,-2 4 4 0,-2 2-17 16,-5 5 0-16,0 2 0 0,-7 1 0 0,0 1 0 15,0 4 0-15,-4 1 0 0,-5 2 0 0,0 0 0 16,7 8 0-16,-5 2 0 0,-4 5 0 0,-1 0 0 16,3 3 0-16,-2 2 0 0,0 6 0 0,2 2 0 15,-2-3 0-15,4 1 0 0,-2 1 0 0,7-2 0 16,-1-6 0-16,2-2 0 0,3-2 0 0,-2-2 0 16,4-1 0-16,-4-5 0 0,1-5 0 0,4 0 0 15,-1-2 0-15,3-5 0 0,0-4-206 0,0 0-339 16,1-11-92-16,-5 3-498 0,2-6-1227 15,-3-1 543-15</inkml:trace>
  <inkml:trace contextRef="#ctx0" brushRef="#br0" timeOffset="81534.1">21458 16049 70 0,'0'-19'496'0,"-1"2"-3"0,-3 1-7 0,-1 2 24 16,4 3 33-16,-3 2 16 0,0 0-26 0,3 4-45 16,1-1-57-16,0 6-48 0,0-5-31 0,0 5-37 15,0 0-64-15,0 0-83 0,5 17-117 0,-5-7-145 16,4 3-165-16,2 4-202 0,2-3-426 0,-3 2-958 15,4 2 423-15</inkml:trace>
  <inkml:trace contextRef="#ctx0" brushRef="#br0" timeOffset="83116.17">21779 16479 3708 0,'-4'-11'363'16,"1"-8"-140"-16,0 1-27 0,2 3 58 0,-2-4 39 15,2-1 8-15,1 2-19 0,1-7-27 0,-1 7-18 16,1 2 10-16,-2-1-1 0,0 1-1 0,0 5-4 16,-2 3-11-16,-2 1-16 0,-3 2-17 0,-2 2-11 15,-4 1-8-15,3 5-83 0,-10 4-95 0,-6 4 0 16,4 4 0-16,-4 5 0 0,3 4 0 0,2-1 0 16,6 0 0-16,1 4 0 0,5-5 0 0,5-2 0 15,3 1 0-15,3-2 0 0,4-4 0 0,3-1 0 16,6-2 0-16,1-2 0 0,2-7 0 0,2-1 0 15,1-5 0-15,2-3 0 0,6-5 0 0,-3-4 0 16,-5-4 0-16,3-1 0 0,-4-5 0 0,0-3 0 16,-3 1 0-16,-2-4 0 0,-4-1 0 0,0-3 0 15,3-10 0-15,-4 1 0 0,-1 9 0 0,-1-13 0 16,-3 15 0-16,1-2 0 0,-5 1 0 0,0 4 0 16,-4 5 0-16,3 9 0 0,-3 5 0 0,0 6 0 15,3 2 0-15,-8 5 0 0,4 7 0 0,-4 4 0 16,0 12 0-16,-1 4 0 0,4 6 0 0,-1 13 0 15,5 0 0-15,-1 2 0 0,4 0 0 0,5-5 0 16,3 0 0-16,3-11 0 0,1 0 0 0,2-2 0 16,2-1 0-16,2-4 0 0,5-7 0 0,-3-1 0 15,3-4 0-15,-3-8 0 0,-2-1 0 0,1-2 0 16,-1-3 0-16,-1-6 0 0,1-3 0 0,-2-2 0 16,-2-1 0-16,-2-4 0 0,4-8 0 0,-4-1 0 15,-4-2 0-15,-1-1 0 0,-2 0 0 0,-6-1 0 16,0-5 0-16,-2 0 0 0,0 3 0 0,-3 12 0 15,-3 0 0-15,-1 2 0 0,4 5 0 0,-3 8 0 16,2 0 0-16,6 3 0 0,-17 10 0 0,7 2 0 16,-4 9 0-16,6 4 0 0,3 0 0 0,5 1 0 15,5 4 0-15,4-3 0 0,5 0 0 0,2-2 0 16,4 0 0-16,-2-5 0 0,4-3 0 0,-3-5 0 16,8 0 0-16,-7-6 0 0,1-4 0 0,-2-2 0 15,0-1 0-15,0-2 0 0,-5-4 0 0,3-1 0 16,-3-3 0-16,-1-1 0 0,-1-3 0 0,0-1 0 15,-2-1 0-15,2-7 0 0,-2-1 0 0,-1-2 0 16,-2 3 0-16,-1-2 0 0,0 9 0 0,0 0 0 16,-4 6 0-16,1 3 0 0,-1 1 0 0,0 2 0 15,2 5 0-15,-4 0 0 0,0 0 0 0,5 13 0 16,-3 0 0-16,1 2 0 0,1 4 0 0,1 1 0 16,-4 5 0-16,3 0 0 0,2-6 0 0,0-1 0 15,-1 0 0-15,4-1 0 0,-3-4 0 0,1-1 0 16,-2-2 0-16,0-3 0 0,1-1 0 0,1-4 0 15,-1 3 0-15,1-5 0 0,-7 0 0 0,17-6 0 16,-6 0 0-16,-1 1 0 0,5-5 0 0,-2-1 0 16,2-4 0-16,-2 1 0 0,6-4 0 0,-2-2 0 15,-3 5 0-15,-4 0 0 0,4 0 0 0,-2 2 0 16,-3 0 0-16,-2 6 0 0,-3 3 0 0,1-1 0 16,-1 4 0-16,-4 1 0 0,0 0 0 0,9 9 0 15,-5 0 0-15,-3 2 0 0,3 5 0 16,1-2 0-16,-2 0 0 0,-1 3 0 0,3 1 0 15,2-3 0-15,2 0 0 0,-3-1 0 0,6-3 0 0,-5 1 0 16,3-6 0-16,1 0 0 0,-2-1 0 0,2-3 0 16,-2-2 0-16,4-1 0 0,-3-4 0 0,0 2 0 15,3-4 0-15,-3 1 0 0,-1-1 0 0,5-4 0 16,-1-2 0-16,-1 1 0 0,-2-3 0 0,1 0 0 16,-3 0 0-16,3-3 0 0,-2 1 0 0,2 3 0 15,-2 1 0-15,-2 4 0 0,-2 0 0 0,1 4 0 16,-4 1 0-16,3 3 0 0,-5 1 0 0,9 6 0 15,-4-2 0-15,-1 4 0 0,-3 2 0 0,3-1 0 16,-2 4 0-16,0-2 0 0,1 5 0 0,2-6 0 16,-2 1 0-16,1-1 0 0,1-2 0 15,2-2 0-15,-2-1 0 0,4-3 0 0,-3-1 0 0,7-1 0 16,-3-1 0-16,2-2 0 0,-2-2 0 0,4-2 0 16,0-3 0-16,0 0 0 0,-1 0 0 0,1-3 0 15,-2-1 0-15,0 1 0 0,1-5 0 0,-1 3 0 16,0 0 0-16,-3-2 0 0,0 2 0 15,4 1 0-15,-8 4 0 0,3 3 0 0,-3 2 0 16,-4 2 0-16,3 3 0 0,-4 0 0 0,0 0 0 0,-1 18 0 16,-2-4 0-16,2 2 0 0,0 2 0 0,-2 2 0 15,3 0 0-15,3 0 0 0,2 0 0 0,-1-4 0 16,3 1 0-16,2-3 0 0,3-3 0 0,-1-3 0 16,2-4 0-16,5 0 0 0,1-2 0 0,2-3 0 15,-1-2 0-15,-1-1 0 0,9-3 0 16,-10 0 0-16,9-8 0 0,-8 6 0 0,3-7 0 0,1 0 0 15,1-2 0-15,1-2 0 0,-4 0 0 0,2 2 0 16,-1-4 0-16,-2 2 0 0,2 2 0 0,-4-3 0 16,1 3 0-16,-6 7 0 0,-3 2 0 0,0 3 0 15,-2 1 0-15,1 0 0 0,-3 4 0 16,-6 1 0-16,0 0 0 0,15 6 0 0,-13-3 0 16,4 2 0-16,-3 3 0 0,-1-2 0 0,2-1 0 0,0 5 0 15,-3-6 0-15,3 2 0 0,0 0 0 0,-3-1 0 16,2-2 0-16,3 1 0 0,-6-2 0 0,0-2 0 15,0 0 0-15,0 0 0 0,0 0 0 0,0 0 0 16,0 0 0-16,9-11 0 0,-9 7 0 16,0 4 0-16,0-12 0 0,-1 6 0 0,-2-4 0 15,2 4 0-15,-1-2 0 0,0 3 0 0,-4 1 0 0,0-5 0 16,0 4 0-16,-1 2 0 0,-5 3 0 0,1 1 0 16,-8 4 0-16,3 7 0 0,-3 5 0 0,-1 2 0 15,-1 2 0-15,5 0 0 0,3 5 0 16,1-4 0-16,7 3 0 0,1-4 0 0,3-2 0 15,6 0 0-15,2-2 0 0,4 0 0 0,8 1 0 0,3-5 0 16,5-2 0-16,1-4 0 0,1 0 0 0,-2-8 0 16,1-1 0-16,-5-2 0 0,-5 1 0 15,1-5 0-15,-6 0 0 0,4-3 0 0,-7-2 0 16,-2-2 0-16,-3-1 0 0,-9-3-299 0,3-6-1017 16,-8 0-1424-16,-3-2 630 0</inkml:trace>
  <inkml:trace contextRef="#ctx0" brushRef="#br0" timeOffset="83282.85">23385 15834 5358 0,'-19'-8'344'0,"0"-1"21"0,8 4 36 16,1 2 61-16,3-4-1 0,1 3-53 0,2-1-84 16,0 2-256-16,3-1-68 0,-2 1 0 0,3 3 0 15,-1-3 0-15,1 3 0 0,0 0 0 0,0 0 0 16,0 0-526-16,0 0-752 0,0 0-1384 0,5 15 613 0</inkml:trace>
  <inkml:trace contextRef="#ctx0" brushRef="#br0" timeOffset="84399.13">24671 16309 224 0,'0'-20'522'0,"0"2"31"0,4 0 8 16,-4 0-7-16,0 3-3 0,0 2 14 0,0 1-13 15,0 3-13-15,0 2-29 0,2 0-39 0,-2 4-37 16,0 3-20-16,0 0-13 0,0 0-19 0,0 17-30 16,0-5-21-16,2 6-56 0,-2 0-275 0,4 7 0 15,-2 0 0-15,-2 3 0 0,5-3 0 0,2 1 0 16,-1-2 0-16,2-6 0 0,2-1 0 0,2-1 0 15,-1-3 0-15,3 0 0 0,0-7 0 0,-1-2 0 16,4-1 0-16,-2-3 0 0,0-6 0 0,3 1 0 16,-2-3 0-16,0-3 0 0,-3-3 0 0,1 1 0 15,-4-3 0-15,-1-2 0 0,5-7 0 0,-6 7 0 16,5-6 0-16,-8 5 0 0,3 2 0 0,-3 5 0 16,1 1 0-16,0 2 0 0,-2 2 0 0,0 5 0 15,0 1 0-15,-4 1 0 0,12 9 0 0,-4-1 0 16,0 6 0-16,2 1 0 0,-1 1 0 0,5 7 0 15,-5-6 0-15,3-1 0 0,3 6 0 0,-5-6 0 16,4-2 0-16,-2-2 0 0,-1-1 0 0,1-4 0 16,-2 0 0-16,-1-3 0 0,1-1 0 0,-3-2 0 15,4-2 0-15,-2-3 0 0,0-1 0 0,1-4 0 16,2 1 0-16,-2-5 0 0,3-2 0 0,-2 0 0 16,0-2 0-16,2-3 0 0,-4 2 0 0,4-6 0 15,1 0 0-15,-1 0 0 0,-4 8 0 0,-3 0 0 16,2 1 0-16,-3 5 0 0,-1 2 0 0,0 3 0 15,1 4 0-15,-5 1 0 0,0 0 0 0,8 9 0 16,-7 0 0-16,0 3 0 0,4 5 0 0,-1 2 0 16,1-1 0-16,4 10 0 0,1-6 0 0,-1-2 0 15,3-3 0-15,-1-1 0 0,6-1 0 0,-2-2 0 16,4-3 0-16,-1-2 0 0,4-4 0 0,0-1 0 16,-3-2 0-16,3-4 0 0,-2-2 0 0,-1-3 0 15,6-3 0-15,-8-1 0 0,0-1 0 0,4-5 0 16,-1-4 0-16,-6-2 0 0,0 0 0 0,0-4 0 15,-5 0 0-15,4-4 0 0,-5-1 0 0,-1-4 0 16,1-9 0-16,-2 11 0 0,-1-15 0 0,-3 3 0 16,-2 14 0-16,0 3 0 0,-2 6 0 0,0 6 0 15,-1 5 0-15,2 5 0 0,-5 4 0 0,2 4 0 16,4 0 0-16,-14 15 0 0,1 9 0 0,3 3 0 16,2 8 0-16,-6 10 0 0,5 7 0 0,1 1 0 15,7-2 0-15,1-1 0 0,5-2 0 0,-1-15 0 16,5 1 0-16,5-2 0 0,0-3 0 0,4-3 0 15,0-3 0-15,4-7 0 0,-3-7 0 0,8-3 0 16,-7-3 0-16,10-6 0 0,0-1 0 0,-2-5 0 16,2-5 0-16,-2-2 0 0,-1-4 0 0,1-1 0 15,-3-5 0-15,8-11 0 0,-2 0 0 0,-3-3 0 16,-5-1 0-16,2-3 0 0,-2 1 0 0,-3-4 0 16,-1-1 0-16,-2 1 0 0,-4 0 0 0,-2 3 0 15,-2 14 0-15,-8 7 0 0,2 4 0 0,-2 6 0 16,-2 6 0-16,-3 2 0 0,0 5 0 0,4 0 0 15,-18 19 0-15,8 4 0 0,-4 3 0 0,4 7 0 16,-2 13 0-16,1 1 0 0,4 4 0 0,1-4 0 16,7 4 0-16,4-4 0 0,6 1 0 0,-1-2 0 15,1-13 0-15,2 1 0 0,5-3 0 0,-4-4 0 16,5-4 0-16,-1-3 0 0,-4-8 0 0,0-4 0 16,-1-2 0-16,-1-4 0 0,-1-2 0 0,-4-2 0 15,2-4 0-15,-7-3 0 0,4-6-689 0,-8-3-562 16,-6-6-1355-16,-1-6 601 0</inkml:trace>
  <inkml:trace contextRef="#ctx0" brushRef="#br0" timeOffset="84549.15">25537 15692 6342 0,'-37'-6'120'0,"8"0"-70"15,10 5-5-15,6 1 47 0,2 0 58 0,2-1 1 0,4 3-34 16,1 2-30-16,1 3-41 0,2 2-80 0,2 4-138 15,-1 4-198-15,-3 0-734 0,0 1-1196 0,-7 7 529 16</inkml:trace>
  <inkml:trace contextRef="#ctx0" brushRef="#br0" timeOffset="85768.59">14359 18105 225 0,'-1'-5'470'0,"-4"-1"-2"0,1 2 1 0,3-5-12 16,-3 5-7-16,2-1-16 0,2-2-27 0,-1 2-22 15,1 5-38-15,-1-6-35 0,1 6-19 0,0 0-5 16,0 0-3-16,0 0-10 0,0 0-7 0,0 0-28 15,18 38-18-15,-10-24-24 0,0 2-14 0,1 2-10 16,3-3-20-16,5 6-15 0,-3-7-16 0,3 0-7 16,5 1-11-16,-4-3-3 0,1-3-17 0,8 0-8 15,4-3-2-15,-2-1-8 0,0-4-7 16,-29-1-1-16,63-11-14 0,-33 5 1 0,0-3 1 16,2-1-10-16,-2-3-34 0,-5-3-3 0,2 1 0 15,-3-2 0-15,-1 1 0 0,-6 3 0 0,-2 1 0 16,7-5 0-16,-12 5 0 0,3 0 0 0,-3 6 0 0,-1 2 0 15,0-4 0-15,-4 7 0 0,4 0 0 0,-9 1 0 16,19 3 0-16,-7 5 0 0,-1-1 0 0,-11-7 0 16,30 24 0-16,-14-12 0 0,1 1 0 15,7 2 0-15,2-1 0 0,-1-1 0 0,0-2 0 16,0-1 0-16,-3-4 0 0,7-2 0 0,3-2 0 16,-4-2 0-16,-28 0 0 0,59-10 0 0,-28 0 0 15,-2 0 0-15,-1-1 0 0,-1-4 0 0,1 1 0 16,-1-2 0-16,3-1 0 0,-5-2 0 0,1 0 0 15,0 1 0-15,-5 0 0 0,-4 5 0 0,-3 2 0 16,-2 4 0-16,0-1 0 0,-1 4 0 0,1 1 0 16,-2 2 0-16,4 4 0 0,-2 2 0 0,2 6 0 15,-1 3 0-15,6 6 0 0,-1-1 0 0,1 2 0 16,4-3 0-16,2 0 0 0,6 1 0 0,1-6 0 16,5 0 0-16,0-4 0 0,1-2 0 0,2-4 0 15,0-3 0-15,-1-2 0 0,0-5 0 0,-4-2 0 16,1-4 0-16,1 1 0 0,-5-3 0 15,-4-3 0-15,2 1 0 0,-5-3 0 0,-3 1 0 16,1-1 0-16,-3 2 0 0,-3-1 0 0,-2 7 0 0,-4 0 0 16,-2 3 0-16,-2 2 0 0,0 4 0 0,0-2 0 15,-2 2 0-15,2 1 0 0,-7 2 0 0,16 5 0 16,-8 0 0-16,1 1 0 0,4-1 0 0,-3 2 0 16,5 3 0-16,2-2 0 0,1-1 0 0,-3 0 0 15,3-3 0-15,0-2-19 0,1-2-682 16,0-2-545-16,7-3-1348 0,-7-1 596 0</inkml:trace>
  <inkml:trace contextRef="#ctx0" brushRef="#br0" timeOffset="85883.19">17270 17867 5088 0,'13'-3'426'0,"-4"-2"-137"16,1 0-33-16,-2 3 6 0,-3-3-36 0,-1 0-66 16,1 1-45-16,-1 0-77 0,-3 0-93 0,-1 4-134 15,0 0-177-15,0 0-676 0,-11-7-1128 0,11 7 498 16</inkml:trace>
  <inkml:trace contextRef="#ctx0" brushRef="#br0" timeOffset="87434.06">27498 16326 439 0,'4'-4'515'0,"-3"1"17"0,3 0-11 16,-1-1-29-16,-2-2-29 0,0 1-26 0,-2-1-21 15,1-1-20-15,0-1-24 0,-8 0-12 0,3-2-15 16,-6 1-13-16,1 1-11 0,-7-1-14 16,0 0-18-16,-2 1-10 0,-1 5-8 0,-10 3-12 0,1 1-11 15,-2 6-10-15,1 2-10 0,0 8-97 0,1 2-131 16,1 2 0-16,1 5 0 0,4 0 0 0,5 1 0 16,3-1 0-16,6 2 0 0,1-2 0 15,4 1 0-15,4-8 0 0,5-3 0 0,4-1 0 0,4 1 0 16,1-5 0-16,4-4 0 0,0-4 0 0,2 0 0 15,8-6 0-15,0-2 0 0,-1-6 0 0,0-2 0 16,-1-5 0-16,-2-1 0 0,-1-4 0 0,0-2 0 16,-4-2 0-16,3-3 0 0,-5-3 0 15,4-10 0-15,-3-2 0 0,-4-2 0 0,-1-2 0 16,-7-4 0-16,2 3 0 0,-7-3 0 0,-1-1 0 16,-1 1 0-16,-3-1 0 0,-5 8 0 0,3 14 0 0,-6 3 0 15,3 12 0-15,2 6 0 0,-5 4 0 16,1 6 0-16,-2 6 0 0,0 7 0 0,-5 13 0 0,7 6 0 15,-2 15 0-15,3 6 0 0,6-1 0 16,4 3 0-16,3 4 0 0,4-1 0 0,3 3 0 0,5-3 0 16,0 0 0-16,3-5 0 0,2-4 0 0,-1-5 0 15,3-1 0-15,-3-13 0 0,0-4 0 0,-1-4 0 16,3-3 0-16,-7-6 0 0,4-5 0 0,-5-4 0 16,-1 0 0-16,2-5 0 0,0-3 0 0,-1-3 0 15,1-5 0-15,0-1 0 0,3-8 0 16,-2 0 0-16,-2-4 0 0,4-2 0 0,-4-3 0 0,3-1 0 15,1 2 0-15,-6-2 0 0,1 2 0 0,2 2 0 16,-5 4 0-16,-2 8 0 0,-1 5 0 0,-3 2 0 16,2 4 0-16,-1 4 0 0,-4 1 0 0,7 10 0 15,-5 6 0-15,-1 4 0 0,3 6 0 16,-2 1 0-16,0 5 0 0,3 0 0 0,0 2 0 16,0 0 0-16,3-4 0 0,1 1 0 0,5-5 0 15,0-2 0-15,5-6 0 0,3-2 0 0,-7-5 0 0,4-2 0 16,1-6 0-16,-1-7 0 0,1-1 0 0,-4-5 0 15,0-2 0-15,4-9 0 0,-7-2-127 0,0-6-585 16,-9-3-514-16,3-15-1327 0,-4 12 587 16</inkml:trace>
  <inkml:trace contextRef="#ctx0" brushRef="#br0" timeOffset="87567.7">28091 15846 4334 0,'-7'-10'362'0,"0"3"-168"0,3 1-19 0,2 0 13 0,1 2 1 0,1 4-31 16,-7-3-37-16,7 3-28 0,0 0-15 15,0 0-51-15,8 18-78 0,1-11-106 0,-2 8-177 16,-1-3-563-16,6 5-970 0,-1-1 429 0</inkml:trace>
  <inkml:trace contextRef="#ctx0" brushRef="#br0" timeOffset="87916.36">28219 16441 532 0,'-1'3'657'0,"0"-1"-1"0,1-2 13 0,0 0-25 16,0 0-41-16,15-7-43 0,-2 4-45 0,6-4-33 16,1 1-34-16,10-1-34 0,-3-1-45 0,2-2-29 15,-2-1-33-15,1 1-31 0,0 0-27 0,-10 0-23 16,6-2-22-16,-7 1-164 0,-2-2-40 0,-2 1 0 16,-4-2 0-16,-1-4 0 0,0 0 0 0,-6 1 0 15,-4 0 0-15,-3 5 0 0,0-2 0 0,-4 4 0 16,-5-2 0-16,-2 4 0 0,-5 5 0 0,1 5 0 15,-7 3 0-15,0 5 0 0,0 6 0 0,4 2 0 16,0 2 0-16,5 4 0 0,-1 4 0 0,8 1 0 16,3 0 0-16,7-1 0 0,2 2 0 0,5-2 0 15,3-2 0-15,7 1 0 0,2-4 0 0,3-3 0 16,6-5 0-16,1-4 0 0,3 0 0 0,-1-6 0 16,0-3 0-16,-1-3 0 0,-1-2 0 0,-6-3 0 15,-3-1 0-15,-1-1 0 0,-1-3 0 0,-4-1 0 16,-2 0 0-16,-3-2 0 0,-7 2 0 0,3-5 0 15,-7 6 0-15,-3 1-1366 0,-7-1-1478 0,2 0 654 16</inkml:trace>
  <inkml:trace contextRef="#ctx0" brushRef="#br0" timeOffset="89648.77">29304 16300 16 0,'1'-9'453'0,"3"-2"8"16,0 2 9-16,1-2-4 0,0 2 4 0,0-2-9 16,3 0 5-16,-2 0-7 0,2 1 2 0,-1 1 0 15,-4 3-1-15,0 0-1 0,2 1-11 0,0 0-23 16,-4 3-26-16,1-1-22 0,-2 3-21 0,0 0-9 0,-16 15-71 16,2-1-276-16,-6 7 0 0,2 2 0 15,-8 4 0-15,7 2 0 0,1 2 0 0,4-1 0 16,1 0 0-16,3 0 0 0,7 0 0 0,3 0 0 15,5-3 0-15,7-3 0 0,-3-8 0 0,5 0 0 16,4-5 0-16,1-1 0 0,8-3 0 0,3-2 0 0,-2-5 0 16,-3-4 0-16,4-4 0 0,-8 0 0 15,-3-2 0-15,1-10 0 0,-5 6 0 0,-2-8 0 16,-2-3 0-16,-2 0 0 0,-3-4 0 0,-8 0 0 16,2 1 0-16,-9 1 0 0,-2-3 0 0,2 2 0 15,-7 4 0-15,-2 0 0 0,5 10 0 0,1 1 0 0,-1 3 0 16,1 6 0-16,1 3 0 0,-1 5 0 15,0 2 0-15,3 2 0 0,1 6 0 0,0 3 0 16,3 0 0-16,3 3 0 0,4 0 0 0,6 5 0 16,0-7 0-16,5-1 0 0,1-3 0 0,6 5 0 15,-3-8 0-15,4-1 0 0,0-3 0 0,3-1 0 16,-4-2 0-16,3-4 0 0,-3-1 0 0,2-2 0 16,-2-2 0-16,-4-2 0 0,4-3 0 0,-1 1 0 15,-2-2 0-15,1-4 0 0,1-1 0 0,-4 3 0 16,-1 1 0-16,0-2 0 0,-8 6 0 0,4 0 0 15,-4 4 0-15,2 0 0 0,-4 1 0 0,-3 3 0 16,0 0 0-16,0 0 0 0,4 18 0 0,-6-9 0 16,-1 12 0-16,-1-3 0 0,-1 6 0 0,5-4 0 15,-4 5 0-15,6 0 0 0,-1-6 0 0,3-1 0 16,3-3 0-16,1 1 0 0,2-4 0 0,2-5 0 16,2 0 0-16,-3-3 0 0,2-1 0 0,0-3 0 15,1-2 0-15,-3-1 0 0,2-4 0 0,-1 0 0 16,3-2 0-16,-4-3 0 0,1-2 0 0,-2-1 0 15,3 5 0-15,-3-3 0 0,-3 3 0 0,0 2 0 16,0 0 0-16,-5 1 0 0,2 3 0 0,0 2 0 16,0 0 0-16,-4 2 0 0,6 5 0 0,-1 0 0 15,0 3 0-15,3 2 0 0,-3 3 0 0,3 3 0 16,2-2 0-16,2 1 0 0,0-1 0 0,1-2 0 16,4 1 0-16,-2-3 0 0,2-2 0 0,-1-3 0 15,5-2 0-15,-3-3 0 0,2-2 0 0,-1 0 0 16,-2-5 0-16,1 0 0 0,0-3 0 0,-2-2 0 15,5-6 0-15,-3-3 0 0,-2-1 0 0,1-2 0 16,-2-3 0-16,-2 0 0 0,0-3 0 0,0-2 0 16,-4-16 0-16,2 4 0 0,-3-4 0 0,-3 1 0 15,-3-5 0-15,2 2 0 0,-1 3 0 0,-4-1 0 16,-1 15 0-16,-2 3 0 0,3 6 0 0,0 6 0 16,-1 5 0-16,0 8 0 0,1-2 0 0,1 7 0 15,0 0 0-15,-8 19 0 0,5 1 0 0,0 9 0 16,3 4 0-16,-2 14 0 0,2 4 0 0,5 0 0 15,-2 0 0-15,-2 1 0 0,2 2 0 0,-1-4 0 16,3 1 0-16,2-4 0 0,-1-1 0 0,-1-14 0 16,3 0 0-16,0-4 0 0,1-4 0 0,0-6 0 15,0-3 0-15,2-3 0 0,-1-4 0 0,1-2 0 16,1-2 0-16,2-4 0 0,-1-3 0 0,6-4 0 16,-3-2 0-16,0-2 0 0,1-12 0 0,1-1 0 15,-8-4 0-15,-1-4-492 0,-4-17-792 16,1 4-1390-16,-3-2 616 0</inkml:trace>
  <inkml:trace contextRef="#ctx0" brushRef="#br0" timeOffset="89799.87">30201 16054 23 0,'-19'0'587'0,"6"2"-36"16,6-1-10-16,4 0 23 0,3-1 19 16,0 0-6-16,22 4-26 0,7-4-48 0,8 3-50 0,18-1-56 15,5 3-31-15,2-2-42 0,2 1-76 16,26 0-87-16,-32-2-120 0,-8-1-151 0,3-1-186 15,-12 1-230-15,-1-5-397 0,-1 0-1001 0,0 0 443 16</inkml:trace>
  <inkml:trace contextRef="#ctx0" brushRef="#br0" timeOffset="89933.33">31258 16155 3275 0,'5'7'377'0,"-1"-3"-138"16,1-1 71-16,0 3 30 0,-2-1 9 0,-1-2-33 15,-2-3-63-15,2 7-49 0,-2-2-33 0,-3 2-21 16,-1 2-29-16,-6 4-63 0,-3 0-86 0,-1 3-125 15,-9 7-148-15,-4-1-167 0,-3 1-402 0,-17 11-941 16,-28 12 418-16</inkml:trace>
  <inkml:trace contextRef="#ctx0" brushRef="#br0" timeOffset="90233.02">28389 17086 6117 0,'-50'-11'514'16,"16"5"-220"-16,4-1-70 0,14 2 39 0,4 2 59 16,3-1 20-16,5-1-227 0,6 0-115 15,7 2 0-15,12-3 0 0,18-1 0 0,23 2 0 0,4 2 0 16,33 1 0-16,1 0 0 0,7 2 0 0,-1-4 0 16,9 7 0-16,8 0 0 0,4-1 0 0,-2-3 0 15,0 7 0-15,-7-6 0 0,-5 2 0 0,-2 5 0 16,-6-4 0-16,-2 1 0 0,-41-4 0 0,-2 1 0 15,-7-2 0-15,-19-3 0 0,-4 2 0 0,-9 0 0 16,-3 0 0-16,-8-3 0 0,-8 3 0 0,0-3 0 16,-2 5 0-16,-16-4 0 0,-2 4 0 0,-14 0 0 15,-8-3 0-15,-15 0-589 0,0 6-167 0,-5-5-385 16,-2 8-1237-16,-36 0 547 0</inkml:trace>
  <inkml:trace contextRef="#ctx0" brushRef="#br0" timeOffset="90517.4">28255 17296 4144 0,'-51'1'454'16,"15"-4"-177"-16,5 1-36 0,2-1 54 0,8 0 45 15,10 1 17-15,5-3-36 0,1 2-38 0,7 0-26 16,-2 3 10-16,11-3 17 0,6 3 14 0,6-2 7 16,5 4-237-16,4-2-68 0,8 3 0 0,13 3 0 15,4-4 0-15,4 1 0 0,4 4 0 0,25-4 0 16,-24 1 0-16,31 1 0 0,-5-5 0 0,0 1 0 15,0 3 0-15,-1-5 0 0,1 7 0 0,0-6 0 16,-1 0 0-16,-25-2 0 0,29 0 0 0,-31 0 0 16,2 0 0-16,25 1 0 0,-32 0 0 0,-6-1 0 15,-2-5 0-15,-16 2 0 0,-7 1 0 0,0 0 0 16,-8 1 0-16,-3 1 0 0,-5-1 0 0,-1 0 0 16,-2 3 0-16,-5-3 0 0,-4 3 0 0,10-6 0 15,-6 4 0-15,-4 2-1366 0,6-5-1478 0,0 3 654 16</inkml:trace>
  <inkml:trace contextRef="#ctx0" brushRef="#br0" timeOffset="90682.53">30606 17319 25 0,'0'0'707'0,"8"-2"-5"0,-8 2 37 16,0 0 39-16,0 0 24 0,10-1-35 0,-10 1-61 15,0 0-73-15,0 0-66 0,8-3-64 0,-8 3-106 16,0 0-121-16,0 0-173 0,0 0-212 0,0 7-265 15,0-7-309-15,-18 2-408 0,18-2-1179 16,-23 4 521-16</inkml:trace>
  <inkml:trace contextRef="#ctx0" brushRef="#br0" timeOffset="95100.7">17370 4821 4043 0,'-24'-18'226'0,"-7"4"-114"15,4-2 26-15,-3 3 77 0,10 5 50 0,-6-2 12 16,8 3-24-16,0 1-24 0,0 1-16 0,8 1 11 16,-3 1 4-16,8 1-11 0,-3 1-15 0,4 0-22 15,-1-2-25-15,5 3 5 0,0 0-4 0,0 0 10 16,0 0 7-16,0 0-7 0,22 5-10 0,0-3-119 16,5-2-37-16,4 0 0 0,4-1 0 0,0-1 0 15,-1-3 0-15,4 2 0 0,-1-3 0 16,-2-1 0-16,-4 0 0 0,-1 0 0 0,-9-2 0 0,-1 3 0 15,-7-1 0-15,-3 2 0 0,3 1 0 0,-7-2 0 16,-2 0 0-16,-1 3 0 0,-3 3 0 0,0 0 0 16,-18 8 0-16,5 2 0 0,-5 5 0 0,0 7 0 15,-3 6 0-15,1 2 0 0,-1 15 0 0,-2-1 0 16,6 3 0-16,4-1 0 0,3 3 0 0,2 2 0 16,6-3 0-16,3 1 0 0,3 3 0 0,2-1 0 15,3-2 0-15,2 0 0 0,0-4 0 0,-3-10 0 16,-1-1 0-16,-1 1 0 0,-3-6 0 0,-1-1 0 15,-5-3 0-15,-2-7 0 0,-5-2 0 0,-4-1 0 16,-3-5 0-16,-2 0 0 0,-12-4 0 0,-1-2 0 16,0-2 0-16,0-4 0 0,2-2 0 0,0-1 0 15,3-1 0-15,1-4 0 0,6 3 0 0,5-4 0 16,6 2 0-16,4-1 0 0,2-1 0 0,9-5 0 0,4-1 0 16,10-6 0-16,11-1 0 0,12-9 0 15,3 5 0-15,9-7 0 0,22-13 0 0,-3 0 0 0,-21 14 0 16,0-2 0-16,19-18 0 0,-22 16 0 0,13-18 0 15,-19 15 0-15,15-23 0 0,-26 22 0 0,-2 5 0 16,-11 9 0-16,-3-2 0 0,-6 5 0 16,-3 7 0-16,-7 3 0 0,0 3 0 0,-1 3 0 15,-1 4 0-15,-7 4 0 0,2 2 0 0,-3 5 0 0,-8 6 0 16,1 10 0-16,1 7 0 0,-1 2 0 0,1 13 0 16,-2 2 0-16,4 1 0 0,4-11 0 0,1 11 0 15,-1 0 0-15,1 3 0 0,0 3 0 0,6-4 0 16,4-4 0-16,1-10 0 0,3-3 0 0,-2 0 0 15,4-2 0-15,1-6 0 0,-6-7 0 0,0 0 0 16,1-7 0-16,0 0 0 0,-3-5 0 0,2-2 0 16,-1 0 0-16,-2-3 0 0,0 0 0 0,5-9 0 15,-3 3 0-15,0-5 0 0,-1 1 0 0,-1-6 0 16,2-2 0-16,0 2 0 0,-1 1 0 0,2-1 0 16,0 0 0-16,-1 6 0 0,2 0 0 0,0 2 0 15,0 2 0-15,1 1 0 0,1 1 0 0,1 4 0 16,-7 0 0-16,15 6 0 0,-6 2 0 0,-2 0 0 15,3 6 0-15,0 1 0 0,1 2 0 0,-6 0 0 16,4 1 0-16,0-1 0 0,0-1 0 0,0 1 0 16,1-3 0-16,-1 0 0 0,4-3 0 0,-3-3 0 15,2-2 0-15,6 0 0 0,0-4 0 0,-1-1 0 16,1-3 0-16,4-2 0 0,-3-1 0 0,0-4 0 16,2-1 0-16,2-4 0 0,-9 2 0 0,2-2 0 15,2-6 0-15,-5 5 0 0,3-8 0 0,-4-3 0 16,-1 3 0-16,-4-1 0 0,0 0 0 0,0-3 0 15,-6 9 0-15,2 0 0 0,-2 2 0 0,-1 5 0 0,-1 1 0 16,1 3 0-16,-1 2 0 0,-1 1 0 0,2 4 0 16,0 0 0-16,0 0 0 0,-12 10 0 15,9 1 0-15,-2 1 0 0,3 5 0 0,0-2 0 0,0 3 0 16,-1 0 0-16,4 0 0 0,1-2 0 0,2-1 0 16,-2-1 0-16,3-3 0 0,-1-1 0 0,4-1 0 15,-5-3 0-15,1-1 0 0,0 2 0 0,-1-5 0 16,-1 0 0-16,2 1 0 0,-4-3 0 0,0 0 0 15,0 0 0-15,10-5 0 0,-8 3 0 0,0-5 0 16,-2 4 0-16,0-3 0 0,1-1 0 16,-1 0 0-16,0 1 0 0,-1-2 0 0,1 1 0 0,0 3 0 15,-2-2 0-15,0 3 0 0,-1-1 0 0,1 0 0 16,1 0 0-16,1 4 0 0,-2-6 0 0,2 6 0 16,0-7 0-16,0 5 0 0,0 2 0 0,0 0 0 15,0 0 0-15,0 0 0 0,0 0 0 0,0 0 0 16,0 0 0-16,0 0 0 0,8 8 0 0,-4-6 0 15,1 1 0-15,-3-1 0 0,1 2 0 0,4-2 0 16,-5 0 0-16,2 1 0 0,1-1 0 0,-1 2 0 16,0-2 0-16,-3 1 0 0,3-1 0 0,0 2 0 15,-3-1 0-15,3 3 0 0,-1-1 0 0,0 2 0 16,0-1 0-16,-3 4 0 0,1-3 0 0,2 3 0 16,-2-1 0-16,-1 1 0 0,3 2 0 0,-3 0 0 15,-3 0 0-15,3 0 0 0,0-1 0 0,0 0 0 16,0-1 0-16,-1 1 0 0,2-3 0 0,-1 2 0 15,0-3 0-15,4-1 0 0,0-1 0 0,0 0 0 16,0-2 0-16,6 2 0 0,-3-3 0 0,1-2 0 16,5-2 0-16,-2-2 0 0,2 1 0 0,4-4 0 15,-3-2 0-15,2 0 0 0,-5-1-451 0,1-2-178 16,-3-2-557-16,4 1-1283 0,1-4 568 0</inkml:trace>
  <inkml:trace contextRef="#ctx0" brushRef="#br0" timeOffset="97098.83">18643 5490 170 0,'0'0'508'0,"3"-2"-1"15,-3 2-5-15,0 0-3 0,0 0-30 0,0 0-35 16,0 0-35-16,0 0-19 0,0 0-17 0,7 11-23 15,-3-9-8-15,0 0-8 0,1-1-25 0,2 1-11 16,0-2-29-16,3-2-16 0,2 0-19 0,2-1-15 16,-1-1-10-16,-1 1-17 0,4-6-4 0,-5 3-13 15,1-1-2-15,-3-4-3 0,1 1-6 0,-4 1-3 0,-1-2-61 16,-1-1-90-16,-4 0 0 0,0 0 0 16,-4 0 0-16,-1 0 0 0,-1 4 0 0,-3-2 0 0,-3-2 0 15,1 5 0-15,-1 2 0 0,0 5 0 16,-2 4 0-16,-2 1 0 0,0 7 0 0,2 2 0 15,-3 6 0-15,3 2 0 0,0 3 0 0,5 2 0 16,2-4 0-16,6 6 0 0,5-2 0 0,1-3 0 0,4-5 0 16,5 3 0-16,6-2 0 0,2-5 0 15,3-2 0-15,0-1 0 0,5-6 0 0,0-3 0 0,-2-4 0 16,3-1 0-16,-4-4 0 0,-1-2 0 0,2-1 0 16,-3-6 0-16,-2 2 0 0,-7 0 0 0,5-4 0 15,-4-5 0-15,-2 1 0 0,-6-1 0 0,4-4 0 16,-7 2 0-16,-2-4 0 0,0 2 0 15,-1 6 0-15,-3-6 0 0,-3 1 0 0,2 7 0 0,-2 5 0 16,2 2 0-16,-2 1 0 0,1 6 0 0,-2-3 0 16,1 4 0-16,3 3 0 0,0 0 0 0,-10 13 0 15,10-1 0-15,0 0 0 0,4 3 0 0,5 2 0 16,4 4 0-16,2-2 0 0,2 2 0 0,3-2 0 16,1 0 0-16,-1-2 0 0,0 0 0 0,-3-3 0 15,6 3 0-15,-8-5 0 0,-6-1 0 0,0-2 0 16,-1 1 0-16,-3-1 0 0,-5 0 0 0,-5 1 0 15,-4 1 0-15,-4 0 0 0,-5-2 0 0,-6 3 0 16,-5-2 0-16,3-1 0 0,6-5 0 0,-7 5 0 16,9-5 0-16,9-1 0 0,-1-1 0 0,3-1 0 15,1-1 0-15,6 0 0 0,0 0 0 0,17-11 0 16,-2 0 0-16,13-5 0 0,2-2 0 0,1-1 0 16,14-6 0-16,-3-1 0 0,5-4 0 0,-2-2 0 15,-4-4 0-15,0-1 0 0,-8-1 0 0,2-6 0 16,-8-6 0-16,-3 1 0 0,-5-3 0 0,-2-1 0 15,-6-1 0-15,-4-2 0 0,0 5 0 0,-6 5 0 0,-3 15 0 16,-2 4 0-16,0 9 0 0,-3 1 0 16,3 8 0-16,-4 1 0 0,3 6 0 0,-4 3 0 15,-1 7 0-15,-2 7 0 0,-2 13 0 0,0 3 0 0,0 12 0 16,0 5 0-16,4 2 0 0,1 2 0 0,4 1 0 16,2 2 0-16,-1 1 0 0,3-5 0 0,0 2 0 15,2-5 0-15,3-12 0 0,2 13 0 0,-2-16 0 16,0-3 0-16,1-4 0 0,3-8 0 0,-2-3 0 15,-2-4 0-15,1-1 0 0,2-6 0 0,0-2 0 16,0-3 0-16,2-2 0 0,0-5 0 0,5-1 0 16,-3-6 0-16,1-1 0 0,2-5 0 0,1-2 0 15,-2-2 0-15,0-4 0 0,1 5 0 0,-3-1 0 16,-1 2 0-16,-1 6 0 0,-1 3 0 0,-3 3 0 16,-1 1 0-16,5 3 0 0,-8 4 0 0,4 0 0 15,-2 3 0-15,-3 0 0 0,6 12 0 0,-3-2 0 16,-2 2 0-16,2 6 0 0,0 0 0 0,0 1 0 15,-1 0 0-15,1 1 0 0,1 0 0 0,5 3 0 16,-3-6 0-16,3-2 0 0,0-2 0 0,-1-4 0 16,2 0 0-16,0-3 0 0,2-2 0 0,-2-2 0 15,0-3 0-15,1 0 0 0,1-4 0 0,-3-1 0 16,0-1 0-16,0-3 0 0,0 1 0 0,1-4 0 16,-1-2 0-16,0-1 0 0,-1 6 0 0,0 0 0 15,-2 1 0-15,0-1 0 0,-2 3 0 0,1 0 0 16,-2 3 0-16,-2 1 0 0,3 0 0 0,-4 3 0 0,0 0 0 15,0 0 0-15,6 14 0 0,-4-7 0 16,0 7 0-16,-2-3 0 0,1 5 0 0,2 0 0 0,-1 0 0 16,4-1 0-16,-3-1 0 0,1-3 0 15,3 0 0-15,0-1 0 0,1-3 0 0,1-1 0 16,-1-4 0-16,-1 1 0 0,2-3 0 0,-4-2 0 16,3 0 0-16,0 0 0 0,-5-6 0 0,3-1 0 0,-3-1 0 15,0 1 0-15,-2-5 0 0,-2-2 0 16,1-1 0-16,-4-1 0 0,2 0 0 0,-4-3 0 15,1 3 0-15,-5-1 0 0,4 3 0 0,1 6 0 0,-1 0 0 16,1 3 0-16,-5 0 0 0,5 5 0 0,-1 2 0 16,-2 2 0-16,0 2 0 0,1 1 0 0,3 1 0 15,-1 3 0-15,3-1 0 0,4 2 0 0,0 0 0 16,2-2 0-16,5-1 0 0,4-1 0 0,-2-1 0 16,10-3 0-16,-1-1 0 0,8-3 0 0,-1-1 0 15,4-6 0-15,-4 1 0 0,2-6 0 0,-3 0 0 16,-2-3 0-16,-3-2 0 0,-2-2 0 0,2 2 0 15,-3-7 0-15,0-1 0 0,-5 2 0 0,0-1 0 16,-2-4 0-16,-1 0 0 0,-1-1 0 0,-5 1 0 16,1 1 0-16,-1 5 0 0,-3 3 0 0,-4 6 0 15,3 1 0-15,-3 11 0 0,0-1 0 0,-3 4 0 16,-5 7 0-16,-1 6 0 0,-7 8 0 0,1 7 0 16,0 15 0-16,4 2 0 0,1-11 0 0,4 16 0 15,4-1 0-15,3-12 0 0,4 10 0 0,3-12 0 16,3-4 0-16,2 3 0 0,9-6 0 0,3-2 0 15,5-6 0-15,0-3 0 0,2-7 0 0,7-1 0 16,-3-3 0-16,3-4 0 0,1-1 0 0,0-3 0 16,1-3 0-16,-3 0 0 0,1-3 0 0,-2-3 0 15,1-1 0-15,-3 0 0 0,-2-3 0 0,-3-4 0 16,-1-1 0-16,-1-3 0 0,-7 3 0 0,0-1 0 16,-4 0 0-16,-4 8 0 0,-3 2 0 0,-5 2 0 0,2-1 0 15,-1 4 0-15,-3 0 0 0,-4 5 0 0,4 1 0 16,-12 2 0-16,2 5 0 0,-7 3 0 0,2 3 0 15,-5 6 0-15,-1 3 0 0,5 2 0 16,-2-4 0-16,3 4 0 0,2-1 0 0,4-5 0 0,4-1 0 16,2-5 0-16,3 0 0 0,1-1 0 15,7-4 0-15,1-1 0 0,3-3 0 0,1 0 0 16,6-4 0-16,-2-2 0 0,-1-5 0 0,4-1 0 0,-1-1 0 16,2-7 0-16,-6 3 0 0,3-7 0 0,-1 2 0 15,-3-5 0-15,-2-4 0 0,0-2 0 0,-2 0 0 16,-2-1 0-16,-2 0 0 0,-1-4 0 15,0-2 0-15,-1-10 0 0,3 1 0 0,-6 12 0 0,-1-3 0 16,0 2 0-16,1 0 0 0,-1 2 0 0,-2 5 0 16,2 8 0-16,0 4 0 0,-2 4 0 0,2 0 0 15,0 7 0-15,0-1 0 0,0 1 0 0,0 5 0 16,0 0 0-16,0 0 0 0,-7 12 0 0,4 0 0 16,-2 5 0-16,-4 9 0 0,3 3 0 0,-3 1 0 15,-1 3 0-15,-3 1 0 0,-4 16 0 0,7-5 0 16,1-12 0-16,0 14 0 0,1-12 0 0,6 1 0 15,-1 0 0-15,8-3 0 0,-1-1 0 0,5-4 0 16,1 0 0-16,3-6 0 0,5-7 0 0,3 0 0 16,5-3 0-16,2-4 0 0,3-3 0 0,1-2 0 15,0-3 0-15,-1-4 0 0,-1-1-492 0,-3-1-792 16,1-1-1390-16,-10 1 616 0</inkml:trace>
  <inkml:trace contextRef="#ctx0" brushRef="#br0" timeOffset="97732.3">17458 6046 626 0,'-23'-1'657'0,"5"-3"28"0,4 3 14 0,4-1-11 16,0 2-40-16,4-2-51 0,6 2-44 16,0 0-24-16,0 0-25 0,0 0-31 0,34 6-37 0,-3-3-39 15,3 3-34-15,17-1-31 0,8-4-328 0,2 2-4 16,3 0 0-16,27-6 0 0,-27 7 0 0,28-3 0 15,-29-1 0-15,-1 0 0 0,2 0 0 0,-4-2 0 16,2-2 0-16,-7-1 0 0,-6-2 0 0,-9-1 0 16,-7 2 0-16,3 1 0 0,-8-1 0 0,0 2 0 15,-9 1 0-15,-8 1 0 0,0 0 0 0,-1 1 0 16,-1 2 0-16,-1 2 0 0,-3 3 0 0,0-1 0 16,4 4 0-16,-4 2 0 0,3 3 0 0,1 4 0 15,1-2 0-15,6 3 0 0,5-3 0 0,5-1 0 0,2-2 0 16,8-3 0-16,13 2 0 0,5-5 0 15,1-7 0-15,3-1 0 0,0-4 0 0,1 1 0 16,0-1 0-16,-7-2 0 0,2-6 0 0,-14 4 0 16,9-8 0-16,-11 6 0 0,-1-2 0 0,1-1 0 15,-5 3 0-15,6-6 0 0,-9 5 0 0,1-3 0 16,1 0 0-16,-2 3 0 0,1 0 0 0,-4 4 0 16,1 3 0-16,-5 3 0 0,-2 0 0 0,-1 5 0 0,8 0 0 15,-9 2 0-15,12 4 0 0,-3 1 0 16,0 2 0-16,-1-2 0 0,8 3 0 0,-5-1 0 15,4 1 0-15,-3-1 0 0,5-1 0 0,4-2 0 0,-2 1 0 16,1-4 0-16,-2-1 0 0,2 0 0 0,-6-6 0 16,1-1 0-16,-4-5 0 0,-3 0 0 0,-9-3 0 15,-1 1 0-15,-5-3 0 0,1-4 0 0,-4-2 0 16,-2-9-1366-16,6-1-1478 0,0-2 654 0</inkml:trace>
  <inkml:trace contextRef="#ctx0" brushRef="#br0" timeOffset="98283.1">21622 5317 5131 0,'-8'-3'442'0,"3"0"-135"16,-6 0-10-16,1-1 63 0,4 3 44 0,1 0 4 16,3-3-25-16,-5 2-41 0,7 2-225 0,-5-3-117 15,5 3 0-15,0 0 0 0,0 0 0 0,15-3 0 16,0 3 0-16,6 0 0 0,10-1 0 0,1 1 0 16,1-4 0-16,0 4 0 0,-1 0 0 0,-1 0 0 15,1 0 0-15,-13-3 0 0,0 1 0 0,-1 1 0 0,-6 2 0 16,-8 0-620-16,-4 3-643 0,0-4-1366 15,-7 8 604-15</inkml:trace>
  <inkml:trace contextRef="#ctx0" brushRef="#br0" timeOffset="98415.29">21627 5461 374 0,'-11'12'359'0,"4"-8"31"0,3 2-2 16,4-1 44-16,0 0 38 0,2 0 17 0,3-2-4 16,5-1-15-16,4-1-28 0,8-1-50 0,6 0-33 15,7-1-35-15,-2-1-36 0,5 0-66 0,13-5-86 0,-14 4-123 16,3-5-166-16,-3 4-176 0,0-6-591 0,17 1-997 15,-16 1 442-15</inkml:trace>
  <inkml:trace contextRef="#ctx0" brushRef="#br0" timeOffset="99432.33">22821 5042 3637 0,'1'-8'429'16,"0"2"-105"-16,1 1-22 0,-1-1 30 0,0-2 11 15,1 1 11-15,0-2 3 0,-1 3-18 0,4-4-21 16,-2 3 0-16,1 1-10 0,0 1-13 0,-2 0-14 16,2 0-27-16,-1 1-254 0,3 1 0 0,3 2 0 15,1-1 0-15,3 4 0 0,6 1 0 0,-2 4 0 16,-1 2 0-16,2 3 0 0,3 4 0 0,-1 3 0 15,-2 3 0-15,-3-1 0 0,1 3 0 0,-9 0 0 16,2 0 0-16,-1 1 0 0,-2 2 0 0,-3-7 0 16,-4 0 0-16,-1 7 0 0,-3-8 0 0,-1 6 0 15,-1-8 0-15,0 1 0 0,-2-4 0 0,1-3 0 16,2 1 0-16,-2-5 0 0,4-1 0 0,2-1 0 16,-3 0 0-16,2-1 0 0,3-4 0 0,-2 1 0 15,2-1 0-15,0 0 0 0,11-15 0 0,2 4 0 0,5-10 0 16,0 1 0-16,5-3 0 0,2-4 0 15,8-10 0-15,-1 0 0 0,0-4 0 0,1-1 0 0,-3-3 0 16,1-6 0-16,-3-4 0 0,1 1 0 0,-11-4 0 16,1 2 0-16,-5-1 0 0,-5 3 0 15,-4 0 0-15,-5 10 0 0,-9-2 0 0,-1 16 0 16,-4 4 0-16,-5 1 0 0,-2 4 0 0,-6 2 0 0,2 5 0 16,-3 3 0-16,-2 4 0 0,1 4 0 0,0 3 0 15,-2 3 0-15,4 4 0 0,0 1 0 16,2 2 0-16,0 6 0 0,12-1 0 0,-3 5 0 15,5 5 0-15,4 4 0 0,7 2 0 0,2 2 0 0,11 12-1366 16,3 1-1478-16,2-2 654 0</inkml:trace>
  <inkml:trace contextRef="#ctx0" brushRef="#br0" timeOffset="99716.33">22754 5591 6820 0,'-9'6'339'0,"1"-1"-72"0,2 0 72 16,1-3 25-16,1 0-302 0,0 1-62 0,4-3 0 15,0 0 0-15,12 2 0 0,7-3 0 0,3-1 0 16,32-3 0-16,3-1 0 0,3 0 0 0,4 0 0 16,3-3 0-16,22-2 0 0,-26 6 0 0,-5-1 0 15,1 2 0-15,-8-3 0 0,-12 2 0 0,-1 1 0 16,-7 1 0-16,-10-1 0 0,-4 2 0 0,-4 0 0 15,-2 0 0-15,-3 1 0 0,-8 1 0 0,0 0 0 16,0 0 0-16,0 0 0 0,-33 12 0 0,7-4 0 16,2 3 0-16,-8 5 0 0,-4-2-667 0,1 2-587 15,-8 7-1359-15,7-5 601 0</inkml:trace>
  <inkml:trace contextRef="#ctx0" brushRef="#br0" timeOffset="99983.15">22979 5945 3783 0,'-2'8'294'15,"-1"1"-128"-15,2-2 88 0,1 5 103 0,0-1 39 0,1 1 41 16,2 5 5-16,-2 1 12 0,-2-1-14 0,-2 2 25 16,2 5 21-16,-2 5-269 0,3 0-217 0,-5 5 0 15,1 12 0-15,-1 2 0 0,-5 0 0 16,4 0 0-16,-1 2 0 0,-3 2 0 0,2-1 0 0,-1 1 0 16,-1 1 0-16,3-5 0 0,-4 5 0 0,4-3 0 15,-2-1 0-15,4-14 0 0,-3 1 0 0,1-4 0 16,-3-3 0-16,5-2 0 0,-2-3 0 0,4-7 0 15,-2-2 0-15,3-4 0 0,0-5 0 0,1 1 0 16,-3-3 0-16,3-3 0 0,1-1 0 0,0 0 0 16,0 0 0-16,-2-12 0 0,4 0 0 0,-1 1 0 15,4-9 0-15,-1 1 0 0,0-5 0 0,1-5-669 16,-4 1-585-16,6-4-1358 0,3-4 601 0</inkml:trace>
  <inkml:trace contextRef="#ctx0" brushRef="#br0" timeOffset="100382.89">23002 6303 409 0,'12'-54'283'0,"0"5"25"15,-2-1 21-15,-4 16 11 0,2 1 32 0,-1 0 33 16,2 3 21-16,-1-1 4 0,1 5 13 0,0-3 10 16,-2 6-14-16,2 1-6 0,0 4-10 0,4 1-15 15,-4 2-22-15,5 4-21 0,-1 1-25 0,3 3-23 16,1 0-24-16,2 5-28 0,2 1-23 0,1 2-160 0,4 4-82 16,-7 1 0-16,-1 2 0 0,5 7 0 15,-7-3 0-15,-1 4 0 0,-6-2 0 0,1 3 0 16,-6-3 0-16,-3 4 0 0,-5-1 0 0,-1 1 0 15,-3-1 0-15,-5-4 0 0,-1-1 0 0,-4-1 0 16,0-1 0-16,-1-1 0 0,-1-1 0 0,1 0 0 16,4-4 0-16,0-1 0 0,3-4 0 0,-1 2 0 15,3-2 0-15,5-1 0 0,5 2 0 0,-8-2 0 0,8 2 0 16,0 0 0-16,0 0 0 0,0 0 0 0,17-2 0 16,-3 4 0-16,-1 0 0 0,5 4 0 0,2 1 0 15,-2 1 0-15,2 0 0 0,7 4 0 0,-5 2 0 16,1 0 0-16,-8-3 0 0,2 2 0 0,-2-1 0 15,-2 2 0-15,-1-1 0 0,-4 0 0 0,-1-4 0 16,-5 2 0-16,0-2 0 0,-4 2 0 0,-1-1 0 16,-5 1 0-16,-10-3 0 0,0 2 0 0,-6 1 0 15,-9-3 0-15,3-3 0 0,-3 0 0 0,1-2 0 16,1-4 0-16,1 1 0 0,-5-1 0 0,17-2 0 16,-1-2 0-16,4-3 0 0,7 0 0 0,1 1 0 15,5-9-1366-15,5-1-1478 0,8 0 654 0</inkml:trace>
  <inkml:trace contextRef="#ctx0" brushRef="#br0" timeOffset="100500.07">23617 6237 245 0,'-27'13'356'0,"-2"4"-107"0,-17 8-145 16,-7 3-263-16,2 6-173 0,-27 18 76 0</inkml:trace>
  <inkml:trace contextRef="#ctx0" brushRef="#br0" timeOffset="101966.05">11282 17853 367 0,'4'-4'404'16,"-2"-2"-7"-16,1-2-11 0,-2-3-13 0,-2-1-20 16,-2-3-22-16,-6-1-22 0,4-2-17 0,-5-7-24 15,-7 0-17-15,3 2-12 0,0-2-12 0,-4-1-12 16,0 2-18-16,0-2-17 0,-2-1-17 15,-2 2-11-15,2-1-13 0,-3 2-16 0,1-1-16 0,-1 0-11 16,1-1-9-16,-5 3-5 0,-3 0-12 0,2 0-8 16,-3 3-5-16,-2 1-6 0,-13-1-6 0,10 7-1 15,-15-2-5-15,0 4-7 0,-3 4-1 0,-1 4-6 16,-1 0-2-16,2 6-4 0,-2 0 1 0,-2 3 0 16,4 5 0-16,-5 1 1 0,5 3-1 15,-4 2 3-15,5 5 5 0,2 0 1 0,2 2 4 0,2 2 1 16,5 5-1-16,5-1-1 0,1 4 0 15,12-9-5-15,-10 14-4 0,15-12 4 0,4 8-10 16,-6 8 2-16,10-8-2 0,-1 12 1 0,1-3 3 16,2 2 2-16,5-10-1 0,0 12-1 0,-1-1 5 15,6-2 10-15,2 2 1 0,2-10-9 0,5 10 1 16,-2-12-1-16,6 11 0 0,0 0-6 0,4-4 9 16,4 5-5-16,-2-3 0 0,7 0-5 0,-4-1-1 15,3-1 27-15,4 3-14 0,6-4 3 0,-4-2-2 16,10-3-5-16,-1-1-2 0,1-2 0 0,2-2 13 15,-1-3-8-15,6-3-8 0,-2 1-23 0,4-4 2 16,0-4 7-16,-1-2 10 0,4-3 9 0,-4-1 13 16,2-1 6-16,-1-3 16 0,-15-2-10 0,16 0-1 15,-15 0-2-15,17 0 0 0,-16-2 1 0,15-2-11 16,-16 2-3-16,1 0 3 0,1-6-10 0,0 4 2 16,-2-1-9-16,-1-2-22 0,5 1-2 0,-2 0 0 15,1-3 0-15,11-5 0 0,-15 3 0 0,-1-1 0 16,0-1 0-16,2 1 0 0,3-2 0 15,-7-2 0-15,3-3 0 0,0 1 0 0,0-4 0 16,8-7 0-16,-12 2 0 0,9-11 0 0,-2 0 0 16,-2-4 0-16,1 1 0 0,-5-2 0 0,0-2 0 15,-1 0 0-15,-2-4 0 0,-4 2 0 0,-9 7 0 16,5-8 0-16,-11 9 0 0,-4-2 0 0,-2 0 0 16,-3-1 0-16,-4 1 0 0,-7 0 0 0,-1 1 0 15,-6-11 0-15,-8 3 0 0,-8 1 0 0,3 3 0 16,-15 0 0-16,1 0 0 0,-1 1 0 0,-4 0 0 15,-3-2 0-15,-2 3 0 0,-23-11 0 0,18 14 0 16,-16-15 0-16,17 19 0 0,-24-9 0 0,22 11 0 16,-24-8 0-16,28 14 0 0,-1 2 0 0,1 1 0 15,5 1-263-15,2-4-296 0,17 9-670 0,3-4-1330 16,11 4 589-16</inkml:trace>
  <inkml:trace contextRef="#ctx0" brushRef="#br0" timeOffset="102116.55">12089 17493 5113 0,'4'-1'284'0,"-4"1"-188"0,0-8-96 16,0 8-90-16,-16-13-97 0,-10 3-124 0,-2-6-126 16,-4-1-308-16,-10-6-807 0,-8-6 357 0</inkml:trace>
  <inkml:trace contextRef="#ctx0" brushRef="#br0" timeOffset="103284.37">11261 11407 230 0,'-14'-13'299'0,"1"1"-32"0,-2-2-22 16,-7 0-19-16,-1 0-22 0,6 4-17 0,-8-2-17 16,-2 0-13-16,-1 3-11 0,-1-1-3 0,-2 0 0 15,0 2-6-15,-2 2 5 0,-6 1-6 0,-10 0 8 16,7 4 9-16,-12 1 3 0,1 5-7 0,-1 2 4 0,0 2-7 15,3 7-3-15,-5 6-12 0,1 2-6 16,0 5-6-16,-17 19-7 0,25-9-14 0,-18 22-7 16,24-15-7-16,-18 25 1 0,8 3-10 0,0 1 0 15,11-1-4-15,0 0-1 0,14-21-9 0,-11 27 0 16,8-3 0-16,9-19-2 0,-4 23-6 0,-3 1-4 16,13-24-3-16,-4 21-13 0,3 3 4 0,6-22-4 15,1-1-4-15,3 24-1 0,-1-23-5 0,2 19-2 16,4-19 1-16,0-4-4 0,4 26-3 0,0-24-4 15,2 1 4-15,0 0-5 0,6-1-1 0,2-4 0 0,-1 0 0 16,6-2-1-16,0-7 1 0,3 0-2 16,-3-14-3-16,8 8 6 0,-8-8-7 0,14 3 1 15,-6-6-3-15,1-4 7 0,12 7-3 0,-10-12 1 0,4 0-5 16,-2-2 4-16,3 0 2 0,1-2-3 0,-1-4 1 16,3-3-2-16,2-1 0 0,10-2 0 0,-11-4 2 15,1-2-2-15,10-1 3 0,-11-4-4 0,11 0 1 16,-12 0 0-16,2-4-3 0,-3 3 6 0,0-7-6 15,0 2 2-15,14-6 1 0,-2-3 0 0,-13 5-1 16,-2 2 0-16,11-8 2 0,-9 3-2 0,-2 1 1 16,10-10-3-16,-15 8 4 0,11-11-2 15,-12 8 2-15,-3-3-2 0,9-11 1 0,-10 6-2 0,5-9 6 16,-6-3-2-16,-1-1 2 0,-2 0-1 0,2-4-4 16,-5-2 4-16,-1-1-2 0,2 3 1 0,0-4 0 15,-4-5 1-15,4 1 1 0,-3 0 0 0,2-3 1 16,9-19 2-16,-7 20 2 0,1-24-2 0,-6 23 3 15,9-27-2-15,-2 6-4 0,-12 21 6 0,11-26-1 16,-16 26 3-16,-1-22-1 0,-5 21 2 0,-2 1-2 16,-1-25-2-16,-2 26 6 0,-7 1-6 0,-1 2-1 15,-4-1-1-15,-4 4-3 0,-5 1 2 0,-2 6-2 16,-9 1 2-16,-4 8-3 0,-7 0-3 0,-4 9 0 16,-1 4-2-16,-5 7-9 0,-4 7-18 0,-28 2-18 15,0 7-16-15,30 5-33 0,-1 0-54 0,-2 8-54 16,6-1-53-16,4 9-74 0,8 3-92 0,-1 5-353 0,19-7-836 15,4-1 370-15</inkml:trace>
  <inkml:trace contextRef="#ctx0" brushRef="#br0" timeOffset="103433.01">11786 12119 145 0,'-7'7'330'0,"-3"2"-86"0,-6-4-122 16,-4 1-263-16,1 4-151 0,-7 0 67 0</inkml:trace>
  <inkml:trace contextRef="#ctx0" brushRef="#br0" timeOffset="104900.08">12190 12013 3563 0,'0'0'246'0,"0"0"-6"0,-1-9 7 16,1 9 26-16,-1-6 24 0,-1 3 0 0,2 3-27 15,-2-4-12-15,2 4-43 0,0 0-17 0,0 0 1 16,0 0-9-16,0 0 7 0,0 0 10 0,1 14 8 0,-1-3-7 16,1 2-8-16,1-1-14 0,0 6-14 15,1 1-9-15,1 1-13 0,1 5-150 0,-2 2 0 0,2-4 0 16,0-4 0-16,-2 1 0 0,4-2 0 0,-1-2 0 16,-2 0 0-16,1-7 0 0,2 1 0 0,-2-3 0 15,4-1 0-15,-2-3 0 0,5-1 0 16,1-4 0-16,4-5 0 0,3-1 0 0,4-6 0 0,4-4 0 15,1-3 0-15,2 0 0 0,-5-2 0 0,17-14 0 16,-1 4 0-16,1 1 0 0,-5-3 0 0,0 0 0 16,2-6 0-16,-6 1 0 0,5 1 0 0,-15 10 0 15,-1 2 0-15,-5 2 0 0,0 6 0 0,-7 2 0 16,-2 9 0-16,-1 1 0 0,-3 1 0 0,-2 4 0 16,-2 2 0-16,-1 0 0 0,0 0 0 0,-11 16 0 15,0-1 0-15,1 1 0 0,-9 7 0 0,2 5-389 16,-3-1-912-16,-2-1-1408 0,-9 10 623 0</inkml:trace>
  <inkml:trace contextRef="#ctx0" brushRef="#br0" timeOffset="110699.71">10810 13504 351 0,'1'3'401'0,"-1"-3"2"0,0 0-15 0,4 2-11 0,-4-2-23 16,0 0-28-16,0 0-26 0,0 0-24 0,0 0-23 15,0 0-28-15,4 1-18 0,-4-1-21 0,0 0-15 16,0 0-17-16,0 0-14 0,0 0-30 0,0 0-30 15,0 0-36-15,0 0-40 0,0 0-45 0,4-9-50 16,-4 9-53-16,0 0-72 0,0 0-86 0,0-3-358 16,0 3-714-16,-4-5 316 0</inkml:trace>
  <inkml:trace contextRef="#ctx0" brushRef="#br0" timeOffset="116249.33">17374 14027 318 0,'1'-3'570'0,"-1"-1"11"0,2 0 1 16,-2 4 3-16,2-4-18 0,-2 4-44 0,1-4-32 15,-1 4-25-15,7-1-22 0,-7 1-15 0,9 5-19 16,-3-1-27-16,1 4-21 0,-1 0-23 0,3 3-20 16,-3 3-18-16,2 3-22 0,-3 2-37 0,1 0-242 15,-2 1 0-15,1-1 0 0,-2 6 0 0,2-1 0 16,-4-5 0-16,3-2 0 0,-3 2 0 0,2-4 0 15,1-2 0-15,-2-2 0 0,1 0 0 0,1-3 0 16,2 1 0-16,-1-5 0 0,-1 1 0 0,6-3 0 16,3-3 0-16,2-4 0 0,7-4 0 0,8-3 0 15,-1-5 0-15,4-3 0 0,14-9 0 0,2-2 0 16,5-4 0-16,-5-2 0 0,4 0 0 0,22-19 0 16,-27 20 0-16,22-22 0 0,-23 20 0 0,21-17 0 15,-26 21 0-15,-2-3 0 0,-2 7 0 0,-10 7 0 16,-1 2 0-16,-4 2 0 0,-3 2 0 0,-8 5 0 15,-4 3 0-15,-2 1 0 0,3 1 0 0,-4 3 0 16,-1-1 0-16,0 1 0 0,0 2 0 0,-1 1 0 16,-3 1 0-16,0 0 0 0,7-2 0 0,-7 2 0 15,0 0 0-15,0 0 0 0,2 8 0 0,-2-4 0 16,2 2 0-16,-1 0 0 0,-2 1 0 0,1 0 0 16,-3 4 0-16,-2 4 0 0,-4 1 0 0,-1 1-1366 0,-4 7-1478 15,-3 2 654-15</inkml:trace>
  <inkml:trace contextRef="#ctx0" brushRef="#br0" timeOffset="123248.78">24955 17080 332 0,'-5'-4'498'0,"0"3"15"0,1 0 6 0,4 1-5 15,-8-4-16-15,8 4-15 0,-7-1-14 16,7 1-12-16,-3-2-12 0,3 2-12 0,0 0-11 16,10-6-12-16,-1 3-20 0,3 0-21 0,7-1-16 15,1 1-19-15,2 0-18 0,9 1-19 0,2 0-158 16,5-1-139-16,1-1 0 0,14-1 0 0,-1 0 0 16,1 3 0-16,-3-2 0 0,0-3 0 0,-9 4 0 15,-2 0 0-15,2 0 0 0,-5-1 0 0,0 1 0 16,1-1 0-16,-4 0 0 0,-4 2 0 0,0 1 0 15,-11-2 0-15,-1 2 0 0,-4 1 0 0,0-1 0 16,-7 0 0-16,2-1 0 0,-3 2 0 0,-1-2 0 16,-4 2 0-16,0 0 0 0,0 0 0 0,0 0 0 15,0 6 0-15,0-6 0 0,-17 13 0 0,2-9-403 16,-2 4-112-16,-7 3-20 0,-3 3-14 0,-1-3-10 16,-2 3-380-16,-1 0-1017 0,-5 2 451 0</inkml:trace>
  <inkml:trace contextRef="#ctx0" brushRef="#br0" timeOffset="123499.77">25409 17153 1768 0,'-36'13'-2'0,"0"-2"52"0,-3 0 43 0,-6 7 31 15,12-6 31-15,-1-4 34 0,1 0 52 0,6 0 33 16,-1-3 24-16,5 0 24 0,6-2 9 0,4-2 10 16,0-1 8-16,1 0 14 0,6 3 9 15,1-3 4-15,5 0 6 0,-11 0-11 0,11 0-16 0,0 0-25 16,0 0-18-16,0 0-22 0,20-6-23 0,-1 0-27 16,1 0-240-16,10 1 0 0,0 2 0 0,2 0 0 15,8-2 0-15,-2 0 0 0,17 3 0 0,0 2 0 16,-2 0 0-16,-2 1 0 0,-14-2 0 0,2-1 0 15,1 2 0-15,-4 1 0 0,-4-2 0 16,-11 1 0-16,0 0 0 0,-6-1 0 0,-3 1 0 0,-1 1 0 16,-3-1 0-16,0 0 0 0,-3 0 0 0,2 0 0 15,-7 0 0-15,0 0 0 0,9-4 0 0,-9 4 0 16,0 0 0-16,0 0 0 0,0 0-81 0,0 0-579 16,0 0-582-16,0 0-1345 0,-16-10 595 0</inkml:trace>
  <inkml:trace contextRef="#ctx0" brushRef="#br0" timeOffset="123649.13">25870 17241 96 0,'0'0'544'0,"-4"2"-28"15,4-2 5-15,-5 1 26 0,5-1 14 0,0 0 6 0,-11-4-33 16,11 4-41-16,-8 0-51 0,8 0-46 16,-6 1-45-16,6-1-49 0,-8 1-78 0,8-1-82 15,-6 2-110-15,3 3-130 0,-1 1-131 0,-1-3-149 16,1 6-155-16,-1-5-306 0,0 2-908 0,-4 0 402 15</inkml:trace>
  <inkml:trace contextRef="#ctx0" brushRef="#br0" timeOffset="127517.28">23753 4278 253 0,'-3'-10'251'0,"-3"1"-21"0,-1-4-17 0,1 3-11 0,-3-3-20 15,1 2-16-15,-2-3-14 0,-5-1-14 0,2 2-2 16,-2-1-10-16,-6-3-9 0,-5 2-11 16,0 2-7-16,-1 1-10 0,-5 0-10 0,-3 3-8 15,-2 1-6-15,-18 5-5 0,4-4-5 0,-5 5-3 16,0 6-2-16,-1 2 4 0,1 3-11 0,-1 5 0 15,-6 4-4-15,3 3-2 0,1 3 4 0,-24 15-1 0,28-12 5 16,2 6 4-16,0 4 0 0,5-2-5 16,-1 4 3-16,4 1-3 0,3 3 5 0,3 2-5 15,3 1-6-15,4 4-4 0,2-3-5 0,6 5 3 0,1 1-9 16,3 2 4-16,0 4-10 0,-1 22-4 0,5-28-8 16,0 5-17-16,2-2-5 0,-12 27-1 15,13-26-13-15,-10 23-14 0,12-22-13 0,-15 21-8 16,3 0-17-16,7-22-15 0,-1 1-14 0,-6 24-4 15,8-25-3-15,-4-2 7 0,-4 25 11 0,7-28 15 0,6 7 9 16,-4-2 8-16,0 2 2 0,2-2 11 0,2 5 2 16,1-6 10-16,8-1-1 0,-8-1 8 0,3 1 7 15,2-4 0-15,1 2 17 0,1-4 6 16,0-2 7-16,2 3 1 0,4-1 13 0,1-3 10 16,-1-11 5-16,1 0 5 0,9 13 8 0,-3-15 4 0,1-1 16 15,15 11 7-15,-8-12 14 0,3-2 10 0,1 1 7 16,14 6 7-16,0-1-2 0,4-2-2 15,0-3-3-15,0-2-13 0,2-1-2 0,3-1-9 16,-14-7-12-16,3-1-12 0,8 7-21 0,-8-6-15 0,-2-3-24 16,0 0-23-16,-1-2-9 0,1-1 3 0,-1 0 2 15,2 0 8-15,-1-5 0 0,-3-2 7 0,1 0 5 16,1-1 14-16,0 0 20 0,1-3 2 0,1 1 14 16,1-6 9-16,0 0 7 0,-1-1-3 0,6 0 19 15,-4-3 11-15,0-2-7 0,2-3 0 0,12-3 1 16,-15 4-3-16,14-9-5 0,-3-2-15 0,-11 7-9 15,9-13-10-15,1 3-2 0,-8-6-13 0,6 2-8 16,-4-3-6-16,-1-4-4 0,1-2-14 0,-1-3-8 16,-5-4 0-16,7 2-10 0,-2-2-4 15,0-3-1-15,-2 1 5 0,0-2 5 0,-4 0 6 0,0 3 2 16,-1-3 5-16,-1 0 10 0,-2 1-3 0,0-5 6 16,0 0 7-16,-3-1-1 0,-1-1 8 0,-1 0-3 15,-2 0 4-15,-5 0 2 0,2-1-4 16,-2-3 2-16,1 0 2 0,-6-1-1 0,3 3 2 0,4-28 1 15,-6 27 0-15,1-26 3 0,-4 27-1 0,-3-3 8 16,-3 0-5-16,-3-25 0 0,-3 28 4 0,-3 2 15 16,-4-1 0-16,-2-1 5 0,-7 0 7 0,-1 8 1 15,-3-5 6-15,-7 2 7 0,-2 2-11 0,-3-1-4 16,-4 2-10-16,-3 3 5 0,-19-16-21 0,15 25-14 16,-4 0-17-16,-3 2-32 0,1 1-43 0,0 9-31 15,2-2-50-15,-4 5-71 0,11-1-100 0,8 7-293 16,1 1-680-16,0 1 301 0</inkml:trace>
  <inkml:trace contextRef="#ctx0" brushRef="#br0" timeOffset="128132.16">23383 4382 219 0,'0'0'509'0,"-4"2"9"0,4-2 4 16,-7 0-10-16,7 0-13 0,0 0-23 0,-6-6-24 0,5-1-21 15,1 2-16-15,0-6-22 0,0 1-6 0,5-8-11 16,-1-7-15-16,1-3-3 0,9-1-27 16,-1-3-11-16,10-13-19 0,5-2-22 0,0-4-23 15,3 2-23-15,18-27-190 0,-1-1-43 0,2 2 0 0,9-4 0 16,6-3 0-16,1-5 0 0,3-5 0 0,-1-1 0 16,5-4 0-16,8-2 0 0,-10 8 0 0,3 6 0 15,-9 18 0-15,-21 20 0 0,-1 13 0 0,-6 3 0 16,-6 10 0-16,-3 4 0 0,-1 3 0 15,-3 1 0-15,-3 7 0 0,-5 0 0 0,-4 1 0 0,-2 1 0 16,0 1 0-16,-5 3 0 0,1-4 0 0,-3 4 0 16,-3 0 0-16,8-1 0 0,-8 1 0 0,0 0 0 15,9 5 0-15,-9-5 0 0,1 1 0 16,3 1 0-16,-4-2 0 0,1 7 0 0,-1-3 0 16,0-4-366-16,-5 6-144 0,-4-1-93 0,0 5-516 0,-4-3-1212 15,-6 4 536-15</inkml:trace>
  <inkml:trace contextRef="#ctx0" brushRef="#br0" timeOffset="128615.51">23347 3923 4240 0,'6'-27'368'0,"-4"2"-91"15,-1 0-74-15,1 6 42 0,-4-1 39 0,2 4 28 16,2-1 26-16,-2 1-19 0,3 3-24 0,-1 2-7 16,0 2-1-16,-2 2-11 0,0 3-25 0,0 0-43 15,0 4-208-15,1-6 0 0,2 4 0 0,-3 2 0 16,0 0 0-16,0 0 0 0,6 14 0 0,1 2 0 15,-4 1 0-15,4 1 0 0,-2 6 0 0,0-1 0 16,-1-2 0-16,-1 8 0 0,-1-1 0 0,1 3 0 16,-2-5 0-16,-1 2 0 0,0-3 0 0,4 3 0 15,-4-8 0-15,1-2 0 0,3-2 0 0,-3-1 0 16,3-3 0-16,-1 0 0 0,-1-3 0 0,2-1 0 16,3-2 0-16,-1-3 0 0,1-2 0 0,5-1 0 15,-2-3 0-15,7-3 0 0,1-4 0 0,2-8 0 0,1 0 0 16,0-1 0-16,-3-5 0 0,4 5 0 15,-4 0 0-15,-4 3 0 0,-2 0 0 0,-2 4 0 16,0-2 0-16,-4 7 0 0,1-1 0 0,-1 1 0 16,-2 1 0-16,4 1 0 0,-2 0 0 0,0 1 0 15,2 2 0-15,2-1 0 0,-1 2 0 0,3 0 0 16,-1 0-226-16,2-4-250 0,2 3-54 0,3-6-86 16,1 0-442-16,12-5-1145 0,-4-5 507 0</inkml:trace>
  <inkml:trace contextRef="#ctx0" brushRef="#br0" timeOffset="129617.51">24751 2213 256 0,'0'-6'484'0,"-2"0"9"0,1 0 6 0,0-1 6 0,-2 3 4 15,3-2-4-15,-1-1-5 0,1 1-14 16,1-1-16-16,2 0-16 0,-1 1-21 0,2-1-17 16,0 0-23-16,1-3-24 0,-2 4-21 0,3 1-27 15,2-2-25-15,1 3-18 0,2 3-102 0,3 0-176 0,3 2 0 16,3 4 0-16,4 7 0 0,3 1 0 0,-1 5 0 15,-2 6 0-15,1 0 0 0,-1 2 0 0,5 13 0 16,-10-10 0-16,2 3 0 0,-5 0 0 16,-3 0 0-16,-4 1 0 0,0 0 0 0,-4-2 0 15,-5 0 0-15,0-2 0 0,-2 0 0 0,-5-5 0 0,2-5 0 16,-3-1 0-16,5-5 0 0,-3-3 0 0,3-1 0 16,-4 0 0-16,6-4 0 0,-3-2 0 0,4-3 0 15,0 0 0-15,0 0 0 0,-6-16 0 16,6 5 0-16,2-7 0 0,2-10 0 0,6-1 0 15,1-2 0-15,0-2 0 0,8-10 0 0,-6 12 0 16,4 1 0-16,-2 1 0 0,4 4 0 0,-3 3 0 0,-2 8 0 16,-2-1 0-16,1 0 0 0,-4 8 0 0,1 0 0 15,0 2 0-15,1 3 0 0,-1-3 0 16,0 2 0-16,0 2 0 0,2 5 0 0,3 1-392 16,-3-2-284-16,-1 4-512 0,-2-1-1286 0,7 4 570 15</inkml:trace>
  <inkml:trace contextRef="#ctx0" brushRef="#br0" timeOffset="129984.49">25553 2386 119 0,'0'0'398'16,"0"0"12"-16,0 0 24 0,0 0 12 15,0 0 11-15,0 0-3 0,1 2-14 0,-1-2-23 16,0 0-20-16,0 0-32 0,0 0-31 0,0 0-21 16,8 3-15-16,-8-3-12 0,8 1-9 0,-3 2-26 15,1-2-24-15,-6-1-7 0,12 1-23 0,-2-1-19 0,-1 1-15 16,2-4-20-16,0 0-10 0,1-2-12 15,1 0-6-15,0 1-14 0,1-5-7 0,-5 3-15 16,2-1-6-16,-2 0-3 0,-1-1-11 0,-1-2-2 16,0-1-7-16,-4 1-35 0,1-2-15 0,-2-4 0 15,-2 4 0-15,-2 2 0 0,0 1 0 0,-3-1 0 16,-4 1 0-16,4 7 0 0,-5 1 0 0,0 2 0 16,-4 3 0-16,-4 3 0 0,-5 8 0 0,0 1 0 15,1 3 0-15,3 4 0 0,-3 2 0 0,3-1 0 16,2 1 0-16,3 0 0 0,4 1 0 0,2-1 0 15,2 2 0-15,5-7 0 0,3-2 0 0,7 6 0 0,0-6 0 16,1-4 0-16,8 0 0 0,0-4 0 16,5 2 0-16,4-3 0 0,3-6 0 0,-1-1 0 15,-2-4 0-15,1-3 0 0,-1-4-325 0,-6-1-265 16,1-4-136-16,1-7-366 0,-1 1-1183 0,-4-5 523 16</inkml:trace>
  <inkml:trace contextRef="#ctx0" brushRef="#br0" timeOffset="131782.15">26242 2237 105 0,'1'-3'442'0,"-1"3"13"15,4-6 3-15,-1 2 10 0,-2 1-7 0,2 0-16 16,-3 3-24-16,0 0-24 0,3-4-25 0,-3 4-31 15,0-3-28-15,0 3-25 0,0 0-20 0,0 0-26 16,3-5-18-16,-3 5-22 0,0-4-17 0,0 4-12 16,0 0-15-16,0 0-13 0,0 0-14 0,-3-4-6 15,3 4-15-15,0 0-7 0,4-5-16 0,-4 5-4 0,0-5-12 16,0 5-4-16,-4-6-9 0,4 6-1 16,0-6-7-16,0 3-4 0,-3-1 5 0,3 4 4 15,-7-4-6-15,1 3-9 0,-3 2 5 0,-4 3 0 0,0 2-4 16,-2 2 16-16,-7 8 6 0,-1 3-7 0,-2 5 6 15,0 3-1-15,7-2-46 0,-2-2-15 16,2 3 0-16,4-1 0 0,1-1 0 0,3 1 0 16,6-5 0-16,4-1 0 0,4 0 0 0,5-2 0 15,1-3 0-15,6-1 0 0,0-2 0 0,6-3 0 16,6 3 0-16,1-6 0 0,1 0 0 0,-5-4 0 16,10-5 0-16,-15 1 0 0,11-3 0 0,-3-4 0 15,-2-3 0-15,-3-1 0 0,0-4 0 0,-2-1 0 16,2-3 0-16,-6-1 0 0,1 2 0 0,-4 0 0 15,-4 6 0-15,-2 6 0 0,-3-2 0 0,0 4 0 0,-1 2 0 16,1 0 0-16,-4 2 0 0,2 0 0 0,-3 3 0 16,0 0 0-16,0 0 0 0,0 13 0 15,-3-4 0-15,2 1 0 0,-3 1 0 0,2 3 0 0,2-2 0 16,-2 4 0-16,5-1 0 0,-2-2 0 0,4 3 0 16,2 0 0-16,-3-7 0 0,2 1 0 0,2-1 0 15,2-1 0-15,-1-1 0 0,1-4 0 0,1 1 0 16,2-4 0-16,-4 0 0 0,5-2 0 15,-5 0 0-15,1-1 0 0,2-3 0 0,-3-2 0 0,-3 0 0 16,7-5 0-16,-4-5 0 0,-1 4 0 0,-1-13 0 16,0 2 0-16,-5 6 0 0,0-6 0 15,-4 5 0-15,0 1 0 0,-5 3 0 0,5 6 0 16,-6 1 0-16,-1-4 0 0,0 4 0 0,-3 6 0 16,2 0 0-16,0 3 0 0,-4-2 0 0,3 4 0 0,2 1 0 15,-3 3 0-15,3 1 0 0,2-2 0 16,-1 3 0-16,3 0 0 0,2 1 0 0,2-1 0 15,2-3 0-15,3 2 0 0,3 1 0 0,3-3 0 16,1-2 0-16,3 1 0 0,4 0 0 0,0-4 0 16,0 0 0-16,1-2 0 0,3-2 0 0,6 2 0 0,-9-1 0 15,2-1 0-15,-2 1 0 0,1-1 0 0,-6 0 0 16,2 2 0-16,-2 2 0 0,-3-1 0 0,0-2 0 16,1 6 0-16,-7-1 0 0,4 3 0 0,0 1 0 15,-1 2 0-15,-2 2 0 0,-2 2 0 0,1-1 0 16,-1 4 0-16,4 1 0 0,-6-3 0 0,2-1 0 15,1 4 0-15,-2-4 0 0,-1 0 0 0,2-3 0 16,-1 0 0-16,-1-3 0 0,0 0 0 0,1-2 0 16,-1 1 0-16,-1-3 0 0,-1-2 0 15,8 0 0-15,-8 0 0 0,11-4 0 0,-3 0 0 16,-1-2 0-16,1-1 0 0,0-4 0 0,3-2 0 0,2 1 0 16,-3-6 0-16,4 3 0 0,-2-2 0 0,3-3 0 15,-6 3 0-15,4 2 0 0,-2 3 0 0,-3-1 0 16,0 6 0-16,-3-3 0 0,1 5 0 0,-2 2 0 15,0-3 0-15,-2 5 0 0,1-3 0 0,-3 4 0 16,9 0 0-16,-9 0 0 0,14 2 0 0,-5 1 0 16,0 0 0-16,2 2 0 0,-2-2 0 0,5 4 0 15,-1-3 0-15,0 0 0 0,4 1 0 0,-1-1 0 16,2-6 0-16,1 5 0 0,-2-2 0 0,1-1 0 16,-5 0 0-16,-1-1 0 0,0-3 0 0,-2 0 0 15,1 0 0-15,0-2 0 0,-3-2 0 0,0-1 0 16,-1 0 0-16,-1 0 0 0,1-3 0 0,-5 2 0 15,0-3 0-15,0 1 0 0,-4 1 0 0,2 1 0 16,-2 5 0-16,-2-1 0 0,-3 2 0 16,-1 3 0-16,-3 2 0 0,-1 3 0 0,-5 5 0 15,-1 9 0-15,3-3 0 0,0 6 0 0,-2 1 0 0,3 3 0 16,3-2 0-16,3 3 0 0,0 0 0 0,7-7 0 16,2 6 0-16,2-6 0 0,6 1 0 0,1-3 0 15,7 2 0-15,-3-4 0 0,1-6 0 0,11 2 0 16,-5-5 0-16,0-2 0 0,0-3 0 0,8-2 0 15,-8-2 0-15,1-5 0 0,-3 1 0 0,0-3 0 16,3-4 0-16,-4 1 0 0,0-5 0 0,0-4 0 16,-7 4 0-16,3-4 0 0,-5 4 0 0,0 3 0 15,0 1 0-15,-4-1 0 0,0 4 0 0,-1 2 0 16,0 2 0-16,-3 2 0 0,3 0 0 0,0 0 0 16,-3-1 0-16,3 5 0 0,-4 1 0 0,0 0 0 15,10 6 0-15,-6-2 0 0,6 3 0 0,-3 2 0 16,2 3 0-16,0-2 0 0,1 4 0 0,0 2 0 15,0-2 0-15,-1 2 0 0,0 2 0 0,-1-1 0 16,0 0 0-16,-1-2 0 0,-3-3 0 0,0-2 0 16,-2 1 0-16,2-2 0 0,-1-2 0 0,0 0 0 15,-2-4 0-15,1 2 0 0,3-3 0 0,-3 0 0 16,-2-2 0-16,9-1 0 0,0-1 0 0,1-2 0 16,1 0 0-16,2-7 0 0,2 0 0 0,2 0 0 15,9-8 0-15,-6-3 0 0,2 3 0 16,-3-1 0-16,1 1 0 0,-7 4 0 0,1 1 0 0,-5 5 0 15,0 2 0-15,-4 1 0 0,0 1 0 0,0 1 0 16,-3 2 0-16,2 1 0 0,-4 1 0 0,0 0 0 16,0 0 0-16,7 12 0 0,-7-6 0 0,0 3 0 15,0 0 0-15,2 1 0 0,0 0 0 0,-1 0 0 16,4 1 0-16,-1 0 0 0,1-3 0 0,2 1 0 16,-2-5 0-16,1 1 0 0,6-1 0 0,-6-3 0 15,2-1 0-15,3-1 0 0,0-3 0 0,-1-3 0 16,1 3 0-16,-1-3 0 0,3-2 0 0,3-4 0 15,-4 3 0-15,2-5 0 0,-5 0 0 0,4 2 0 16,1-2 0-16,-3 0 0 0,-3 5 0 0,1-1 0 16,-2 6 0-16,-5-2 0 0,5 4 0 0,-5-1 0 15,3 0 0-15,-5 4 0 0,0 0 0 0,4 9 0 16,-1 1 0-16,-2 1 0 0,-1 7 0 0,0 10 0 16,-1 1 0-16,-2 1 0 0,-1 6 0 0,-1-2 0 15,0 12 0-15,-1 4 0 0,-1-3 0 0,-2 0 0 16,3 4 0-16,2 0 0 0,-3 3 0 0,1 3 0 15,-1-3 0-15,-1-5 0 0,-1 1 0 0,-1-4 0 16,-2-13 0-16,5-5 0 0,-4-1 0 0,1-10 0 16,1-5 0-16,0-2 0 0,-2-6 0 0,-1-3 0 15,3-6 0-15,-1-1 0 0,-1-9 0 0,3-2 0 16,3-11 0-16,2 0 0 0,6-5 0 0,6-14 0 16,6-2 0-16,7 0 0 0,5-4 0 0,1 1 0 15,8 4 0-15,-2 6 0 0,3 1 0 0,-10 17 0 16,3 2 0-16,-5 2 0 0,-7 9-1366 0,0 2-1478 15,-7 6 654-15</inkml:trace>
  <inkml:trace contextRef="#ctx0" brushRef="#br0" timeOffset="132782.46">25893 3153 529 0,'7'-14'580'0,"-4"-1"14"0,-1 3 6 16,0 0 9-16,-2 3-15 0,-2 3-22 0,-3 1-27 15,-6 1-23-15,0 4-30 0,-3 2-31 0,-5 9-29 16,-7 2-19-16,-1 1-24 0,0 8-26 0,4-1-33 15,-4 3-164-15,2 4-166 0,3 3 0 16,3 0 0-16,1-1 0 0,5 0 0 0,6 0 0 0,2-1 0 16,5-2 0-16,5-3 0 0,5-1 0 0,0-7 0 15,5-2 0-15,7 1 0 0,5-2 0 16,4-5 0-16,3-4 0 0,-2-1 0 0,4-5 0 16,-4 0 0-16,1-2 0 0,-2 0 0 0,-2-5 0 0,-1 0 0 15,-10-2 0-15,5-4 0 0,-5 2 0 0,-5-1 0 16,1 0 0-16,-5 5 0 0,-1-1 0 15,-2 1 0-15,-1 1 0 0,-1 2 0 0,0 2 0 16,-2 3 0-16,-1-2 0 0,-1 3 0 0,0 0 0 16,0 0 0-16,-1 15 0 0,0-5 0 0,-3 2 0 0,4 1 0 15,-1 3 0-15,2 0 0 0,3-1 0 0,0 2 0 16,0-3 0-16,5 1 0 0,2-3 0 0,1 1 0 16,-1-7 0-16,3 1 0 0,-2-2 0 15,5-2 0-15,-1-2 0 0,-2-2 0 0,-5-1 0 0,1-2 0 16,3 0 0-16,-4-3 0 0,-5-3 0 0,0-1 0 15,-2-2 0-15,-2-4 0 0,-1-2 0 0,-4 0 0 16,-2 1 0-16,-5-6 0 0,1 8 0 0,2 2 0 16,0 4 0-16,-1-1 0 0,1 6 0 15,4 1 0-15,-4-1 0 0,4 4 0 0,-3 2 0 16,8-1 0-16,-9 7 0 0,8-1 0 0,-1 1 0 0,2 0 0 16,2 2 0-16,3 1 0 0,0-1 0 0,3 0 0 15,3-1 0-15,6 0 0 0,-3 1 0 16,4-3 0-16,4-3 0 0,-1 0 0 0,0-2 0 0,-2-2 0 15,9-4 0-15,-10 3 0 0,3-2 0 0,-1-2 0 16,-2 0 0-16,-3-1 0 0,3-2 0 0,-2-1 0 16,-5 2 0-16,-1-1 0 0,-1-1 0 0,-1 1 0 15,-3 2 0-15,1 0 0 0,-1 4 0 0,-2-1 0 16,1 1 0-16,-2 0 0 0,-2 3 0 0,0 0 0 16,0 0 0-16,0 0 0 0,2 12 0 0,-2-6 0 15,0 0 0-15,0 2 0 0,1 1 0 0,0-1 0 16,2 3 0-16,2-3 0 0,3 1 0 0,-1-2 0 15,2 1 0-15,5-1 0 0,-3-3 0 0,6 0 0 16,1-3 0-16,4-1 0 0,-4-3 0 0,1 0 0 16,1-3 0-16,0-1 0 0,0 0 0 0,-1-4 0 15,-1 0 0-15,-3-2 0 0,4-6 0 0,-2-2 0 16,-4 0 0-16,1-3 0 0,-2 0 0 0,-2 1 0 16,0 5 0-16,-5 1 0 0,-1 1 0 0,-1 2 0 15,1 5 0-15,-3-1 0 0,0 5 0 0,2-1 0 16,-3 4 0-16,0 2 0 0,0 0 0 0,0 0 0 15,-7 10 0-15,2 0 0 0,3 1 0 0,-2 4 0 16,1 1 0-16,-1 1 0 0,3 2 0 0,1 0 0 16,-4 1 0-16,4 3 0 0,3-1 0 0,-2-4 0 15,0 2 0-15,-1-1 0 0,0 0 0 0,4-1 0 16,-1-2 0-16,-1 0 0 0,-2-3 0 0,3-2 0 16,-2-1 0-16,-1-2 0 0,3-3 0 0,-3 0 0 15,-3 1 0-15,1-2 0 0,-4-3 0 0,1 0-152 16,5-1-323-16,-19-2-66 0,11-1-79 0,-2-3-448 15,1-1-1156-15,0-1 512 0</inkml:trace>
  <inkml:trace contextRef="#ctx0" brushRef="#br0" timeOffset="133565.28">26936 3202 95 0,'0'0'466'0,"-1"-3"21"0,1 3 21 16,0 0 11-16,0 0 7 0,0 0 3 0,-4-4-3 15,4 4-9-15,0 0-1 0,0 0-16 0,0 0-22 16,0 0-30-16,0 0-30 0,0 0-41 0,0 0-12 15,0 0-4-15,0 15-24 0,-1-7-119 0,1 4-218 16,-3 8 0-16,1-1 0 0,-1 4 0 0,-1 5 0 16,4-2 0-16,0 5 0 0,0-3 0 15,4 1 0-15,-1 1 0 0,5 1 0 0,-3 1 0 16,2 0 0-16,1-3 0 0,-1-2 0 0,2 2 0 0,0 0 0 16,1-2 0-16,-3-5 0 0,-1 2 0 0,-1 0 0 15,-1-6 0-15,-3 0 0 0,1 0 0 0,-2-2 0 16,-2-1 0-16,1-3 0 0,-3 2 0 0,-1-4 0 15,0 0 0-15,-4-1 0 0,1-1 0 16,1-1 0-16,-3-1 0 0,1-2 0 0,1-3 0 0,0 0 0 16,8-1 0-16,-14-3 0 0,9-4 0 0,0-1 0 15,2-3 0-15,2-7 0 0,2 1 0 0,3-9 0 16,5-4 0-16,5-4 0 0,6-9 0 0,6-2 0 16,1-4 0-16,5-1 0 0,-4-4 0 0,17-22 0 15,3 5 0-15,-5-3 0 0,1 3 0 0,-12 19 0 16,-1 0 0-16,11-24 0 0,-16 26 0 0,-1 4 0 15,-9 14 0-15,-2-3 0 0,-3 10 0 0,-4 1 0 16,-4 8 0-16,0 4 0 0,-3 2 0 0,-3 0 0 16,-2 5 0-16,0 3 0 0,-4 1 0 15,-2 3 0-15,-2 4 0 0,-1 6 0 0,-5 6 0 0,2 4 0 16,-1 3 0-16,5 1 0 0,1 3 0 0,1 1 0 16,1 1 0-16,5 1 0 0,1 3 0 0,3-1 0 15,-3 0 0-15,5-2 0 0,2-1 0 0,-3 4 0 16,4-2 0-16,2 0 0 0,3-2 0 0,-4 2 0 15,2-4 0-15,-5-1 0 0,5 0 0 0,0-2 0 16,-3-5 0-16,-3-2 0 0,1-1 0 0,-1 1 0 16,-1-2 0-16,-3-1 0 0,1-6 0 0,-1 2 0 15,-1-3 0-15,1-2 0 0,-5 0 0 0,3-3 0 16,-3-1 0-16,-2-3 0 0,-2 0 0 0,2-2 0 16,0-2 0-16,-2-2 0 0,5-2 0 0,0-3 0 15,0-4 0-15,4-3 0 0,3-8 0 0,3-3 0 16,6 0 0-16,3-4 0 0,15-15 0 0,1 1 0 15,8-2 0-15,1 2 0 0,-1 5 0 0,7-1 0 16,2 8-77-16,-5 4-1276 0,5 8-1465 0,-12 6 648 16</inkml:trace>
  <inkml:trace contextRef="#ctx0" brushRef="#br0" timeOffset="133699.78">28006 3263 3991 0,'1'7'592'0,"0"-3"-216"16,2 0-56-16,-7-2-44 0,4-2-47 0,-4 4-59 15,4-4-43-15,-5 1-26 0,5-1-40 0,-6 2-62 16,6-2-94-16,-7 2-112 0,3 3-110 0,-6-1-117 16,1 5-432-16,-4 0-936 0,-4 5 415 0</inkml:trace>
  <inkml:trace contextRef="#ctx0" brushRef="#br0" timeOffset="134032.68">26374 4081 6070 0,'-23'13'903'0,"7"-5"-325"0,7-3-151 15,-2 0-214-15,7-3-213 0,0 2 0 0,2-2 0 0,2-2 0 16,0 0 0-16,23-4 0 0,3-2 0 0,10-1 0 16,15-2 0-16,3-1 0 0,-3 0 0 0,1 2 0 15,-1 0 0-15,-12 3 0 0,-2 1 0 0,-4 1 0 16,-2-1 0-16,-4-1 0 0,-10 3 0 0,-4 2-210 15,-1-1-250-15,-8 1-1 0,-4 0 2 0,0 0 13 16,-13 10 32-16,-5-5 33 0,-10 2 44 0,-1 4 43 16,-6-3 44-16,-3 2 50 0,-14 3 46 0,14-1 42 15,-14 3 41-15,3 0 49 0,1 2 55 0,13-9 83 16,3 2 57-16,4 2 53 0,2-3 39 0,9-3 16 16,4-1 23-16,3 0 20 0,3-3-11 0,3 2-13 15,4-3-34-15,0-1-30 0,25 1-60 0,6-3-85 16,6-3-135-16,16-6-162 0,6 3-191 0,3-6-667 15,28-4-1150-15,-26 4 508 0</inkml:trace>
  <inkml:trace contextRef="#ctx0" brushRef="#br0" timeOffset="134199.75">27510 4132 6928 0,'0'0'651'0,"5"-4"-124"0,-5 4-442 15,0-4-85-15,0 4 0 0,0 0 0 16,-4-7 0-16,4 7 0 0,-4-4 0 0,4 4 0 15,0-3 0-15,0 3 0 0,0 0 0 0,0 0 0 16,0 0 0-16,4-5 0 0,-4 5 0 0,1-3 0 16,-1 3 0-16,3-7-1366 0,-3 7-1478 0,0-9 654 15</inkml:trace>
  <inkml:trace contextRef="#ctx0" brushRef="#br0" timeOffset="136616.57">23349 6643 3900 0,'-2'-14'276'0,"0"2"22"0,-1 2-82 0,3 0 6 0,0 2 20 15,0 3 9-15,0-1 7 0,-2 0 3 0,2 1-4 16,0 2 3-16,0 3-10 0,0-5-1 0,0 5-1 16,0 0 1-16,4 14-5 0,-1 1-2 0,3 5-8 15,2 11-200-15,1 0-34 0,6 14 0 0,1 1 0 16,3 8 0-16,6 2 0 0,1-2 0 0,14 21 0 15,-9-23 0-15,4-1 0 0,1 0 0 0,0-3 0 16,1 1 0-16,0-7 0 0,4-4 0 0,-12-12 0 16,-3-1 0-16,1-3 0 0,-4-5 0 0,-4-6 0 15,-8 0 0-15,0-5 0 0,-4-3 0 0,-4-3 0 16,-3 0-101-16,4-10-411 0,-9 1-82 0,-4-3-83 16,-8-10-375-16,-2-5-1139 0,-5 1 505 0</inkml:trace>
  <inkml:trace contextRef="#ctx0" brushRef="#br0" timeOffset="137016.07">23397 6721 103 0,'-4'-11'505'0,"-2"1"-13"16,4 0 18-16,0 4 28 0,-2 0 3 16,-1-3 9-16,1 2-16 0,0 2-23 0,1 0-23 15,-4 2-38-15,2 0-41 0,-2 3-31 0,-3 1-33 0,-1 3-24 16,-2 1-22-16,-1 6-29 0,-2 1-27 0,-3 4-25 15,3-1-23-15,1 5-16 0,2-4-67 16,-2 5-112-16,3-4 0 0,3 1 0 0,0-2 0 16,4-2 0-16,0 2 0 0,5-7 0 0,-3-1 0 0,3-1 0 15,3-4 0-15,-2 2 0 0,-1-5 0 0,0 0 0 16,13-12 0-16,-7 3 0 0,2-2 0 16,1-6 0-16,1-1 0 0,-1-6 0 0,3-2 0 0,0-2 0 15,0 2 0-15,-2-2 0 0,2-1 0 0,-2 3 0 16,-1-1 0-16,0 9 0 0,-3 1 0 0,3 2 0 15,-4 4 0-15,4 0 0 0,-4 2 0 0,2 2 0 16,-1 0 0-16,-2 4 0 0,4 1 0 0,-1 2 0 16,2 1 0-16,5 0 0 0,-2 4 0 0,1 1 0 15,3 3 0-15,1 1 0 0,2 1 0 0,7 3 0 16,-1 0 0-16,-1 0 0 0,-8-5 0 0,4 0 0 16,-2 0 0-16,1 0 0 0,-1-3 0 0,-1 0 0 15,1-3 0-15,-6 2-268 0,1-3-445 0,0-1-489 16,5-4-1302-16,-5 1 576 0</inkml:trace>
  <inkml:trace contextRef="#ctx0" brushRef="#br0" timeOffset="137166.59">23856 6675 4356 0,'0'0'397'0,"0"0"-186"16,0 0 14-16,0 0 71 0,0 0 5 0,0 0-9 16,0 0-27-16,0 0-31 0,0 0-39 0,0 0-19 15,0-11-29-15,0 11-26 0,0 0-61 0,6-3-71 16,-6 3-98-16,4-1-133 0,3-1-132 0,-1 2-172 15,-6 0-453-15,0 0-1083 0,14 4 479 0</inkml:trace>
  <inkml:trace contextRef="#ctx0" brushRef="#br0" timeOffset="138682.76">24533 7375 191 0,'2'-32'405'0,"3"-1"35"0,-4 0 6 0,0 3 9 16,2 2 9-16,-3 2 9 0,0 7 0 0,1 2-13 15,0 6-5-15,1 2-7 0,-1-1-19 0,-1 3-8 16,0 1-32-16,0 2-36 0,0 4-27 0,0 0-21 16,0 0-3-16,-13 17-12 0,-1 5-12 15,0 6-20-15,0 4-128 0,1 3-130 0,0 9 0 0,-2 1 0 16,6-1 0-16,0 4 0 0,4-12 0 0,1 11 0 16,2 2 0-16,4-3 0 0,2-11 0 0,4-3 0 15,-2-2 0-15,3-3 0 0,6-4 0 0,-6-6 0 16,0-2 0-16,-1-5 0 0,1-3 0 0,1-3 0 15,-1-3 0-15,5-3 0 0,-4-3 0 0,3-6 0 16,3 1 0-16,0-10 0 0,-1-1 0 0,-2-7 0 16,3-2 0-16,-4 3 0 0,1-1 0 0,-4 3 0 15,-2 8 0-15,1 1 0 0,-4 1 0 0,4 6 0 16,-2 4 0-16,1 3 0 0,0 4 0 0,1 2 0 16,1 4 0-16,0 8 0 0,6 9 0 0,-4 1 0 15,0-1 0-15,-3 3 0 0,-1-3 0 0,1 4 0 0,-2-3 0 16,-2-2 0-16,-1-3 0 0,-1-3 0 15,1-2 0-15,-3-4 0 0,0-3 0 0,-1 0 0 16,1-3 0-16,0 0 0 0,0-2 0 0,0-4 0 0,0 0 0 16,0 0 0-16,0 0 0 0,-9-19 0 0,9 6 0 15,-2-6 0-15,5 1 0 0,2-9 0 16,1-1 0-16,3 1 0 0,5-2 0 0,1 1 0 0,2 5 0 16,0 2 0-16,-2 7 0 0,2 3 0 0,1-1 0 15,1 7 0-15,-1 1 0 0,4 2 0 0,-6 1 0 16,0 2 0-16,-4 0 0 0,1 1 0 15,-1 0 0-15,0 1 0 0,-7 0 0 0,3 0-135 0,-4 2-394 16,-4-3-86-16,0-2-537 0,0 0-1248 0,-20 2 552 16</inkml:trace>
  <inkml:trace contextRef="#ctx0" brushRef="#br0" timeOffset="138832.84">24545 7484 4060 0,'-12'-6'330'0,"2"0"-97"16,1 1 3-16,3 1 11 0,2-1 3 0,1 0-14 15,3 0-37-15,4 0-35 0,1 3-36 0,7-4-8 16,6 2-29-16,5 2-40 0,9 1-57 0,-2 0-90 16,6 2-116-16,-3 1-120 0,-1 1-123 0,4 3-419 15,-1 1-948-15,-2 2 420 0</inkml:trace>
  <inkml:trace contextRef="#ctx0" brushRef="#br0" timeOffset="140156.06">25229 7677 3425 0,'3'-6'334'0,"-1"-3"-121"16,-4-1 25-16,-1-1 60 0,0 2 11 16,-2-3-2-16,-4-2-8 0,-1-1-21 0,2 1-9 15,-1 0 6-15,-1 1-13 0,2 3 1 0,-1 1-14 16,0 4-21-16,-1 0-23 0,0 3-17 0,-2 4-15 0,-3 1-8 16,-2 6-21-16,1 1-75 0,-3 10-69 0,3 3 0 15,1 2 0-15,2 4 0 0,3-2 0 0,1 1 0 16,5 1 0-16,-1-5 0 0,5 2 0 0,5-3 0 15,-1-7 0-15,4-4 0 0,1-2 0 0,0-2 0 16,3-2 0-16,1 0 0 0,4-6 0 0,-1-1 0 16,2-5 0-16,-2-2 0 0,0 0 0 15,-2-3 0-15,0-3 0 0,-2 0 0 0,-3-4 0 0,2-5 0 16,-4 4 0-16,-1-6 0 0,4 2 0 0,-3 2 0 16,-4 3 0-16,1 0 0 0,-1 8 0 0,-2 0 0 15,2 2 0-15,-2 3 0 0,0 1 0 0,1 3 0 16,-2 1 0-16,0 0 0 0,2 12 0 0,-1-3 0 15,1 3 0-15,-1 4 0 0,0-3 0 0,2 6 0 16,2-1 0-16,-1-1 0 0,0 2 0 0,-1-2 0 16,1-1 0-16,1 0 0 0,2-6 0 0,-4 0 0 15,3-2 0-15,1-2 0 0,-1-2 0 0,-1-2 0 16,2-1 0-16,2-2 0 0,-4-1 0 0,8-2 0 16,-4-3 0-16,1-1 0 0,3-4 0 0,0-2 0 15,7-4 0-15,0-1 0 0,-8 3 0 0,1-2 0 16,1 3 0-16,-2 1 0 0,-1 0 0 0,-1 6 0 0,-1-1 0 15,-4 6 0-15,1 1 0 0,-1 3 0 16,-5-1 0-16,7 9 0 0,-4-3 0 0,-1 4 0 16,-2 4 0-16,0 3 0 0,2 0 0 0,-2 1 0 0,0 1 0 15,2 0 0-15,-2-1 0 0,4 0 0 16,-4-2 0-16,1 0 0 0,3-5 0 0,0 1 0 0,2-6 0 16,-2 1 0-16,1-2 0 0,0-3 0 15,3 0 0-15,-3-3 0 0,3-1 0 0,1-2 0 0,-3-3 0 16,6 1 0-16,-6-6 0 0,6 0 0 15,-1-3 0-15,-2 0 0 0,1-2 0 0,-1 0 0 16,3 1 0-16,-3 1 0 0,0 2 0 0,-2 1 0 16,0 2 0-16,0 2 0 0,-3 3 0 0,0-1 0 0,2 3 0 15,-6 3 0-15,4 2 0 0,-4-2 0 0,5 9 0 16,-5-3 0-16,4 4 0 0,-4-1 0 0,1 2 0 16,2-1 0-16,-3 1 0 0,1 0 0 0,-1-2 0 15,2 0 0-15,0-2 0 0,-1 0 0 0,2-2 0 16,-2 0 0-16,4-2 0 0,-1-2 0 0,1 2 0 15,-5-3 0-15,13-4 0 0,-4 2 0 0,1-3 0 16,-1 0 0-16,5-4 0 0,-1 2 0 0,1-4 0 16,3 0 0-16,-2-2 0 0,2 2 0 0,-1 4 0 15,0-3 0-15,-4 6 0 0,1 0 0 0,-4 1 0 16,5-1 0-16,-4 6 0 0,2 2 0 0,-1 0 0 16,0 2 0-16,0 4 0 0,1 3 0 0,-6-2 0 15,3 3 0-15,0 1 0 0,-1-1 0 0,-2 0 0 16,-2-2 0-16,1-1 0 0,-4 2 0 0,2-3 0 15,-3 1 0-15,-3 0 0 0,1-4 0 0,-3 0 0 16,-2 0 0-16,-2-1 0 0,-2-1 0 0,-1-2 0 16,3 0 0-16,-1-1 0 0,2 0 0 0,-1-4 0 15,4 1 0-15,1-1 0 0,-2-3 0 0,6 1 0 16,1-3 0-16,4-4 0 0,3 1 0 0,5-4 0 16,6-5 0-16,5-1 0 0,-1 1 0 0,2 2 0 15,-1 2 0-15,1 2 0 0,-7 4 0 0,2 0 0 0,-5 3 0 16,-1 3 0-16,-4-1 0 0,4 3 0 15,-5 2 0-15,0 1 0 0,-5 3 0 0,3 3 0 16,-4-1 0-16,-2 1 0 0,1 3 0 0,-4 1 0 0,1 1 0 16,0-1 0-16,-2 0 0 0,3 0 0 15,-1 0 0-15,-3-4 0 0,4 4 0 0,-1-7 0 16,2 3 0-16,-2-4 0 0,5 0 0 0,-1-1 0 16,4-3 0-16,-7 0 0 0,12-3 0 0,-2 0 0 0,-1-1 0 15,1-4 0-15,1 3 0 0,0-5 0 0,1 1 0 16,2-5 0-16,1 2 0 0,1 0 0 15,-6 3 0-15,-2 2 0 0,2 0 0 0,-1 3 0 16,-4 0 0-16,2 0 0 0,0 2 0 0,-3 1 0 0,-4 1 0 16,12 3 0-16,-8 1 0 0,-2 1 0 0,1-1 0 15,-2 2 0-15,0 2 0 0,3-1 0 0,-3 0 0 16,-1 3 0-16,3-2 0 0,-2-2 0 0,-1 1 0 16,0-2 0-16,3-1 0 0,-3 2 0 0,1-3 0 15,2-1 0-15,-3-2 0 0,5 0 0 0,-5 0 0 16,0 0 0-16,14-3 0 0,-8 0 0 0,-1-5 0 15,4 4 0-15,-2-4 0 0,3 1 0 0,-1 1 0 16,0 0 0-16,3 3 0 0,-4-1 0 0,1 1 0 16,1 2 0-16,-2 0 0 0,-2 1 0 0,2 2 0 15,-2 1 0-15,3 2 0 0,0-1 0 0,0 2 0 16,-1 0 0-16,-2 2 0 0,3 0 0 0,-1 1 0 16,1-3 0-16,-3-3 0 0,-1 3 0 0,2-2 0 15,-1-1 0-15,-1-3 0 0,2 0-269 0,-7 0-205 16,6-3-51-16,-5-3-52 0,-2-1-481 0,-2 1-1146 15,0-8 507-15</inkml:trace>
  <inkml:trace contextRef="#ctx0" brushRef="#br0" timeOffset="140283.39">26597 7599 409 0,'-19'-25'264'15,"1"-2"36"-15,-1 1 29 0,4 4 41 0,3 7 32 16,3 2 32-16,0 2 6 0,3 3-12 0,1 1-29 16,1 2-43-16,0 1-42 0,3 1-33 0,1 3-85 15,0 0-142-15,0 0-179 0,1 16-241 0,6-5-382 16,-1 0-810-16,0 0 358 0</inkml:trace>
  <inkml:trace contextRef="#ctx0" brushRef="#br0" timeOffset="141283.06">27015 7674 398 0,'5'-10'538'15,"2"-1"-1"-15,-5 1-8 0,-2-1-28 0,0-1-58 16,-2 2-32-16,-1 4-32 0,-3 0-35 0,-2 0-33 16,-1 3-26-16,0 2-26 0,-1 1-36 0,0 1-20 0,0 2-20 15,-1 2-20-15,2 1-12 0,3 2-19 16,-3 3-11-16,4 0-9 0,1 2-4 0,3 3-6 15,2-1-3-15,-1-3-6 0,8 4 5 0,-1-1-6 16,2-2-6-16,0 2-7 0,0-2-5 0,3 0 2 0,-2-1-10 16,-1 2-1-16,0-3 10 0,-1-1-17 0,-1-2-1 15,-4 0-10-15,-1-2-5 0,-3 0 5 16,1-1-2-16,-1-1 6 0,-2-1-10 0,-7 1-4 0,1-2-10 16,-2-1 11-16,-2-1-9 0,-1-1-3 0,2-1 5 15,2 0 0-15,0 0-6 0,2-2-10 16,3 1 7-16,1-3 1 0,0 0-4 0,4-1-13 15,7-2 8-15,-1 0 0 0,11-2-1 0,2-6-15 0,4 4 9 16,2 0-14-16,2-3 4 0,1-1 1 0,-1 4-10 16,0-1 5-16,5 0 3 0,-4 2 4 0,-10 5-6 15,0-4-1-15,-5 8 0 0,-2-1-1 0,-1 3 5 16,-3 2 6-16,-3 1 11 0,-1 2 3 0,-3 1-14 16,-1 2 13-16,1-1-7 0,-4 4-6 0,-1-1 9 15,1 4-5-15,-3-1-1 0,6 0 6 0,-3-1-4 16,4 2-7-16,0-4 4 0,2 3 6 0,1-4-6 15,4 2 4-15,-2-2-6 0,4 0 10 0,3-4-12 16,-1-2-1-16,2 2 0 0,1-4 0 0,-1-2 0 16,2 0 0-16,-3-3 0 0,2-3 0 0,1-1 0 0,-1-1 0 15,0 1 0-15,-2-4 0 0,2-1 0 16,-4 1 0-16,2 0 0 0,-1-2 0 0,-2 7 0 16,-2 0 0-16,0 2 0 0,-2-2 0 0,-1 4 0 15,0 1 0-15,-3 3 0 0,-1 0 0 0,0 0 0 0,2 7 0 16,-4 1 0-16,1-2 0 0,-2 2 0 15,2 2 0-15,-1 1 0 0,2-1 0 0,0 2 0 0,2-1 0 16,-2-1 0-16,4 0 0 0,-1-1 0 0,0 0 0 16,1-4 0-16,1 1 0 0,-1-1 0 0,4-2 0 15,-3 0 0-15,0-3 0 0,3 3 0 0,-8-3 0 16,14-4 0-16,-9 2 0 0,1-3 0 16,2-1 0-16,0-1 0 0,-3-2 0 0,1 2 0 0,1-4 0 15,-1 2 0-15,0-6 0 0,1 4 0 0,-1 1 0 16,1-5 0-16,-2 3 0 0,2 5 0 0,0-3 0 15,0 3 0-15,-1 1 0 0,2 0 0 0,-3 1 0 16,3 4 0-16,-3 2 0 0,7 2 0 0,-1 2 0 16,-2-1 0-16,0 3 0 0,1 3 0 0,3 1 0 15,-3 4 0-15,1 1 0 0,-2-1 0 0,-2-2 0 16,2 1 0-16,-2-3 0 0,-4 0 0 0,3-3 0 16,-4 2 0-16,-1-3 0 0,1-3 0 0,0 0 0 15,-2 0 0-15,0-4 0 0,0 0 0 0,0 0 0 16,0 0 0-16,0 0 0 0,-2-13 0 0,3 5 0 15,4-1 0-15,-4-2 0 0,3 1 0 0,5-7 0 16,0 3 0-16,2-1 0 0,2 2 0 0,1 3 0 16,-1-2 0-16,1 5 0 0,0-1 0 0,-1 5 0 15,-2 0 0-15,5 2 0 0,-2 1 0 0,-1 1 0 16,1 1 0-16,-1 1 0 0,3 2 0 0,2 3 0 0,-6-3 0 16,3 5 0-16,-4-7 0 0,1 6 0 0,3-2 0 15,-6-3 0-15,-3 0 0 0,2 0 0 0,-4-1 0 16,1-2-203-16,-5-1-352 0,0 0-109 15,0 0-465-15,-5-15-1221 0,-4 1 540 0</inkml:trace>
  <inkml:trace contextRef="#ctx0" brushRef="#br0" timeOffset="141433">27510 7336 5034 0,'-33'-14'296'0,"6"2"-147"0,1 1-22 15,12 4-30-15,4 2-33 0,-2 1-16 0,5 2-14 16,-1 1-8-16,3 2-5 0,-1 4-33 0,2 0-95 15,0 4-148-15,-4 2-237 0,6 3-347 0,-1 0-908 16,-5 3 402-16</inkml:trace>
  <inkml:trace contextRef="#ctx0" brushRef="#br0" timeOffset="143782.24">24140 8209 104 0,'2'-2'155'0,"2"1"-15"0,0-2-13 0,-1 1-3 16,-3 2 5-16,5-4 12 0,-5 4 10 0,5 0 11 16,-5 0 15-16,0 0 16 0,0 0 20 15,0 0 15-15,0 0 22 0,0 0 18 0,0 0 15 0,0 0 4 16,0 0 1-16,1-4-3 0,-1 4 1 0,-10-5 2 16,2-1 4-16,-2 2-4 0,-3 1-5 0,-5-1 13 15,-2 1-8-15,-7 3 0 0,-4 5 2 0,3 1-9 16,-2 5-5-16,0 3-14 0,2 2-10 0,-1 4-16 15,3 3-16-15,-1 3-21 0,4 2-38 0,4 2-161 16,6 2 0-16,2-3 0 0,6 1 0 0,3 0 0 16,9-1 0-16,4-1 0 0,5-6 0 0,1 0 0 15,5-4 0-15,2-1 0 0,1-6 0 0,2-2 0 16,-1-4 0-16,3-3 0 0,-1-1 0 0,-2-4 0 16,-4 1 0-16,0-4 0 0,-2-1 0 0,-3-1 0 15,1-3 0-15,-3-2 0 0,-3 0 0 0,-3 0 0 16,0-1 0-16,-2-1 0 0,-3 3 0 0,-1-1 0 0,-2 3 0 15,0 3 0-15,-2 0 0 0,2 3 0 16,-2 1 0-16,1 3 0 0,0 0 0 0,0 0 0 16,-17 10 0-16,11-1 0 0,1 0 0 0,-2 6 0 15,5-3 0-15,-1 5 0 0,2 0 0 0,2-2 0 16,1 1 0-16,0-4 0 0,6 3 0 0,-2-4 0 16,4-1 0-16,1-2 0 0,-1-1 0 0,4-1 0 15,-3-2 0-15,2-3 0 0,-1-2 0 0,-1-3 0 0,2-2 0 16,-3 1 0-16,-1 0 0 0,-1-7 0 15,-2 1 0-15,-3-1 0 0,-1-6 0 0,-2 1 0 16,-1-8 0-16,-3 1 0 0,-2 5 0 0,1-2 0 16,-3 4 0-16,-4 0 0 0,2 3 0 0,0 6 0 0,1-1 0 15,-4 3 0-15,3 4 0 0,-3 2 0 0,1 2 0 16,0 4 0-16,2 2 0 0,1 0 0 16,1 5 0-16,1 2 0 0,-1-1 0 0,4 1 0 0,3 2 0 15,2-1 0-15,3-3 0 0,4 2 0 0,-1-2 0 16,4-1 0-16,1-1 0 0,4-2 0 0,3-3 0 15,1 2 0-15,2-5 0 0,1-1 0 0,4 0 0 16,-4-5 0-16,2 2 0 0,4-2 0 0,-8-4 0 16,1 1 0-16,2-5 0 0,-1-3 0 0,-5 3 0 15,-1 0 0-15,-2-4 0 0,-2-2 0 0,1-5 0 16,-1 6 0-16,-4-1 0 0,-1 1 0 0,-2 1 0 16,-2 4 0-16,2 0 0 0,-1 0 0 0,-4 2 0 15,4-1 0-15,-2 3 0 0,-3 2 0 0,1-1 0 16,-1 1 0-16,0-1 0 0,0 2 0 0,0 4 0 15,3-4 0-15,-3 4 0 0,-3-5 0 0,3 5 0 16,0 0 0-16,0 0 0 0,-2-2 0 0,2 2 0 0,0 0 0 16,0 0 0-16,0 0 0 0,-13 6 0 15,13-6 0-15,-5 4 0 0,2-2 0 0,3-2 0 16,-2 6 0-16,2-6 0 0,-2 3 0 0,2-3 0 0,-1 4 0 16,1-4 0-16,0 0 0 0,-3 4 0 0,3-4 0 15,-1 2 0-15,1-2 0 0,0 0 0 0,0 0 0 16,0 0 0-16,0 0 0 0,-6 2 0 0,6-2 0 15,0 0 0-15,0 0 0 0,-4 3 0 0,4-3 0 16,-5 3 0-16,1 1 0 0,-1 1 0 0,-1 3 0 16,-2 1 0-16,-1 4 0 0,1 1 0 0,2 3 0 15,-3 0 0-15,1 0 0 0,3 1 0 0,1 0 0 16,3 1 0-16,-3-1 0 0,5 0 0 0,2-2 0 16,2-1 0-16,4-1 0 0,5-1 0 0,4-2 0 15,1-3 0-15,2 0 0 0,4-2 0 0,-2-5 0 16,5-1 0-16,-6-1 0 0,6-3 0 0,-7-3 0 15,6 0 0-15,-8-4 0 0,4-2 0 0,-7 0 0 16,6-3 0-16,-5-5 0 0,3-2 0 0,-3-2 0 16,-2-2 0-16,0 0 0 0,-1-2 0 0,-3 0 0 15,0 4 0-15,-3-1 0 0,-2 8 0 0,-2 1 0 16,-1-1 0-16,-2 7 0 0,0 1 0 0,2 1 0 16,-3 2 0-16,0 3 0 0,0-1 0 0,0 0 0 15,0 5 0-15,-4-4 0 0,4 4 0 0,0 0 0 16,-13 11 0-16,7-1 0 0,-1 2 0 0,0 2 0 0,0 4 0 15,-3 10 0-15,2 0 0 0,0 2 0 16,1-1 0-16,-1 3 0 0,3 2 0 0,-5 12 0 16,2-1 0-16,5-11 0 0,-8 16 0 0,6-2 0 15,0-3 0-15,0 3 0 0,-3-1 0 0,4-1 0 16,1-2 0-16,1 5 0 0,-3-4 0 0,4 2 0 16,0-12 0-16,-2-2 0 0,-1-1 0 0,2 1 0 0,-2-6 0 15,-4 1 0-15,1-10 0 0,0-2 0 0,-2 0 0 16,2-6 0-16,-5-3 0 0,2-1 0 0,-3-2 0 15,-1-3 0-15,1-2 0 0,-10-4 0 0,5-2 0 16,4-3 0-16,-1-1 0 0,-3-8 0 0,7 2 0 16,4-7 0-16,1-5 0 0,5 0 0 0,6-3 0 15,2 0 0-15,14-17 0 0,7-3 0 0,20-18 0 16,-12 23 0-16,24-24 0 0,-2 6 0 0,-15 23 0 16,21-20 0-16,-19 23 0 0,2 3 0 0,0 0 0 15,-3 4 0-15,-6 0 0 0,-7 7 0 0,-2 1 0 16,-2 1 0-16,-5 2 0 0,-2 0 0 0,-6 6 0 15,-6-2 0-15,-3 2 0 0,-1 4 0 0,-4-2 0 16,-2 3 0-16,-2 0 0 0,-2 3 0 0,-3 1 0 16,-1 2 0-16,0 4 0 0,0 2 0 0,-4 4 0 15,1 2 0-15,-2 4 0 0,-2 7 0 0,1 5 0 16,5 2 0-16,2 3 0 0,3 4 0 0,2-1 0 16,3 4 0-16,2 10 0 0,3-2 0 0,1-7 0 15,4 8 0-15,-4-10 0 0,3 1 0 0,1 0 0 16,0-4 0-16,-3-1 0 0,-1 0 0 0,0-2 0 0,-1 0 0 15,-5-5 0-15,-3-6 0 0,-1 2 0 16,-3-2 0-16,-3-2 0 0,-2-2 0 0,-1-3 0 16,-3-2 0-16,-1-2 0 0,-1-2 0 0,1-3 0 15,0-2 0-15,3-2 0 0,-3-3 0 0,5-2 0 0,2-4 0 16,2-1 0-16,0-3 0 0,7-5 0 0,3-5 0 16,5-3 0-16,6-4 0 0,13-10 0 0,7-1 0 15,4-5 0-15,5 4 0 0,18-18 0 0,-20 25 0 16,7 1 0-16,-5 8 0 0,-6 9-1366 0,12 0-1478 15,-11 7 654-15</inkml:trace>
  <inkml:trace contextRef="#ctx0" brushRef="#br0" timeOffset="143916.72">25787 8660 109 0,'0'7'431'16,"0"1"20"-16,0-2 8 0,-4-2 13 0,3 1-2 16,-3-1-18-16,0 1-36 0,3-1-33 0,-3-1-50 15,0 1-73-15,-1-1-84 0,4 4-130 0,-3-3-120 16,0 5-137-16,0 0-154 0,-5 5-270 0,-2-2-688 15,1 3 305-15</inkml:trace>
  <inkml:trace contextRef="#ctx0" brushRef="#br0" timeOffset="144116.38">24193 9442 7023 0,'-28'1'478'0,"10"-1"-164"15,7-1-31-15,3-1-190 0,3 2-93 16,5 0 0-16,0 0 0 0,19-7 0 0,9 3 0 16,8-1 0-16,15 2 0 0,3 3 0 0,9-2 0 0,-3 1 0 15,1 2 0-15,3-5 0 0,-7 2 0 16,-3 1 0-16,-17-1 0 0,3 2-377 0,-7-2-224 16,-12 1-116-16,-2-1-366 0,-8 2-1173 0,-3-2 519 15</inkml:trace>
  <inkml:trace contextRef="#ctx0" brushRef="#br0" timeOffset="144300.07">24331 9550 4339 0,'-28'6'706'0,"8"-1"-187"0,-1-1-72 0,10-4 18 15,-2 2 20-15,4-1-22 0,-1 0-37 0,6-1-85 16,4 0-341-16,0 0 0 0,0 0 0 0,0 0 0 16,24-2 0-16,-1 2 0 0,4-3 0 0,4 2 0 15,3 0 0-15,0-1 0 0,1-1 0 0,5 2 0 16,1-1 0-16,-3-1 0 0,1 2 0 0,-6-2-90 15,-4 2-1261-15,3 2-1462 0,0 1 647 0</inkml:trace>
  <inkml:trace contextRef="#ctx0" brushRef="#br0" timeOffset="144433.13">24958 9609 529 0,'0'0'632'0,"0"0"46"0,0 0 62 0,6-4 29 15,-6 4 10-15,1-2-8 0,-1 2-38 0,3-5-60 16,-1 0-68-16,0 3-61 0,-2 2-82 0,6-6-186 15,-2 1-276-15,1 3 0 0,1-3 0 0,-1 1 0 16,-1 2-177-16,0-4-550 0,1 2-488 0,-2 1-1315 16,-3 3 581-16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47:14.376"/>
    </inkml:context>
    <inkml:brush xml:id="br0">
      <inkml:brushProperty name="width" value="0.05292" units="cm"/>
      <inkml:brushProperty name="height" value="0.05292" units="cm"/>
      <inkml:brushProperty name="color" value="#7030A0"/>
    </inkml:brush>
  </inkml:definitions>
  <inkml:trace contextRef="#ctx0" brushRef="#br0">1523 4709 197 0,'0'-7'537'0,"0"-4"27"0,0 0 17 16,0 1 22-16,0-4-2 0,4 2 1 0,-4 1 0 0,0-1-6 15,1 0-11-15,-1 1-16 0,2 1-19 0,0 4-22 16,-1-3-21-16,-1 6-57 0,0 0-331 0,0 3-119 15,0 0 0-15,0 0 0 0,12 19 0 0,-6 6 0 16,2 0 0-16,4 8 0 0,1 0 0 0,6 10 0 16,2 1 0-16,2-1 0 0,0 0 0 0,1-4 0 15,-1-9 0-15,-5-2 0 0,5 0 0 0,-1-5 0 16,-4 2 0-16,1-5 0 0,-6-9 0 0,1 3 0 16,-7-8 0-16,1-2 0 0,-2-1 0 0,-2-2 0 15,-4-1 0-15,7-8 0 0,-5 2 0 0,-1-6 0 16,-1-6 0-16,0 0 0 0,-2-10 0 0,-1 1 0 15,-1-6 0-15,3 0 0 0,-4-17 0 0,0 15 0 16,-3-13 0-16,3 14 0 0,-1 5 0 16,-3 4 0-16,3 0 0 0,-1 10 0 0,1 3 0 0,1 9 0 15,-2-3 0-15,0 5 0 0,-2 4 0 0,-3 4 0 16,-7 11 0-16,0 4 0 0,-3 8 0 0,-5 9 0 16,-1 3 0-16,3 4 0 0,-1-1 0 0,0-1 0 15,5-3 0-15,5-10 0 0,1-2 0 0,4 0 0 16,4-10 0-16,-3 4 0 0,6-9 0 0,-1-6 0 15,5 2 0-15,-4-5 0 0,4-1 0 0,0-4 0 16,0 0 0-16,0 0 0 0,18-13 0 0,-9-2 0 16,0-3 0-16,1-4 0 0,6-6 0 0,-4-2 0 15,0-4 0-15,6-12 0 0,-3-9 0 0,-2 7 0 16,-6 14 0-16,1 3 0 0,1 4 0 0,-3 9 0 16,-2 3 0-16,-3 3 0 0,2 5 0 0,-2 1 0 15,-1 3 0-15,0 3 0 0,0 0 0 0,2 18 0 16,-4-2 0-16,1 2 0 0,-3 7 0 0,0 2 0 15,1 1 0-15,0-2 0 0,-1 3 0 0,2-2 0 16,-1 3 0-16,2-5 0 0,-2 2 0 0,3-7 0 16,-2-1 0-16,-1-3 0 0,2-1 0 0,-1-5 0 15,1 0 0-15,1-3 0 0,1-1 0 0,-2-1 0 16,-4-3-418-16,1 0-227 0,4-2-63 0,0 0-362 16,-15-7-1160-16,6-1 514 0</inkml:trace>
  <inkml:trace contextRef="#ctx0" brushRef="#br0" timeOffset="232.29">1478 4978 819 0,'-14'-8'264'0,"-3"0"81"15,3-1 37-15,2 2 31 0,-4 0 46 0,5 3 40 16,4 0 32-16,1-1 22 0,0 0 5 0,2 3-9 16,-1-1-28-16,1 0-27 0,0-1-36 0,4 4-29 15,-3-6-31-15,5 3-24 0,0-2-229 0,7 0-145 16,4-1 0-16,4-4 0 0,12 2 0 0,-1-1 0 16,9 4 0-16,17-2 0 0,1-2 0 0,-2 3 0 15,5-1 0-15,-4 2 0 0,-15 1 0 0,1 1 0 16,-3-1 0-16,-5 2 0 0,-9 0 0 0,-5 0 0 15,-4 2 0-15,-5-1 0 0,0-3 0 0,-4 3 0 16,-3-1 0-16,-2 2 0 0,2-6 0 16,-4 2 0-16,2 4 0 0,-6-7 0 0,6 7 0 0,-8-6 0 15,6 4 0-15,-2-2 0 0,4 4-116 0,-3-6-1231 16,3 6-1457-16,0 0 645 0</inkml:trace>
  <inkml:trace contextRef="#ctx0" brushRef="#br0" timeOffset="3917.59">3265 4566 87 0,'0'0'175'15,"0"-5"5"-15,1 0 11 0,-1 1 23 0,0-1 18 16,0-4 15-16,3 5 10 0,-2-6 29 0,3-1 38 16,0-1 22-16,1-5 23 0,-3 6 44 0,-1-1 11 15,3 0 12-15,1-3 8 0,-3 4 4 0,0 0-7 16,0 2-2-16,-1 0-8 0,0 2-18 0,-1 1-20 15,0 0-37-15,0 1-38 0,0 5-34 0,0 0-241 0,0 0-43 16,-5 22 0-16,2 2 0 0,1 5 0 16,-5 2 0-16,0 14 0 0,-2 4 0 0,4-2 0 15,-3 3 0-15,3-1 0 0,-4-1 0 0,5-12 0 16,-1-1 0-16,0 0 0 0,4-3 0 0,-3-3 0 16,0-3 0-16,0-6 0 0,3-4 0 0,-3-4 0 0,7-4 0 15,-6-4 0-15,2-3 0 0,1-1 0 16,0 0 0-16,-8-18-479 0,3 3-45 0,1-3-10 15,0-10-3-15,-2-2-1 0,1-4 13 0,2-14-318 16,-2-3-913-16,1 7 405 0,-3-4 3487 0,7-2-2336 16,-4 14 110-16,3 3 98 0,-2 4 62 0,-2 2 67 15,6 2 54-15,-3 7 47 0,3 1 34 0,-2 7 29 0,1-2 16 16,1 1 0-16,4 1-16 0,0 2-11 16,5-1-15-16,7 4-24 0,1 2-16 0,2 1-16 15,10 4-24-15,-3 3 1 0,7 4-13 0,-2 3-11 0,1 5-1 16,0 2-15-16,10 16-16 0,-6 3 1 0,-4-1-16 15,-4 3-8-15,-2 0-13 0,-6 1-9 16,-12-8-71-16,-2 2-24 0,-3 0 0 0,-9 2 0 0,-4 6 0 16,-4-8 0-16,-11 6 0 0,1-12 0 15,-10 7 0-15,2-12 0 0,2-4 0 0,-15 6 0 0,12-13 0 16,-5-2 0-16,3-1 0 0,-2-6 0 0,0-1 0 16,3-3 0-16,4-4 0 0,3-2 0 0,8-1 0 15,1-1 0-15,6 0 0 0,0 0 0 16,5-2 0-16,2 0 0 0,4 0 0 0,3-1 0 0,2 1 0 15,4 0 0-15,5 3 0 0,4-1 0 0,0 3 0 16,10 3 0-16,-5 1 0 0,5 3 0 0,-1 2 0 16,4-2 0-16,-4 5 0 0,-6-2 0 0,9 1 0 15,-1 2 0-15,0-2 0 0,2 2 0 0,1-2 0 16,-1-3 0-16,-1-1 0 0,1-2 0 0,-2 0 0 16,2-3 0-16,0-3 0 0,-4 0 0 0,-1-5 0 15,-1 0 0-15,-1-2 0 0,0-2 0 0,-1-3 0 16,-1-1 0-16,-4-2 0 0,-4 1 0 15,0-5 0-15,-5 2 0 0,5-4 0 0,-8 3 0 0,-3 5 0 16,1 1 0-16,-4 3 0 0,-4 1 0 0,7 4 0 16,-6 5 0-16,0 0 0 0,-3 4 0 0,6 1 0 15,-14 8 0-15,5 5 0 0,1 3 0 0,2 3 0 16,-3 6 0-16,0 3 0 0,7-1 0 0,4 0 0 16,-1-2 0-16,7-6 0 0,2-2 0 0,2-1 0 15,2-2 0-15,5-4 0 0,8-2 0 0,9-4 0 16,-3-4 0-16,4-3 0 0,-5-3 0 0,4-5 0 15,-4 0 0-15,-1-3 0 0,0-4 0 0,1 0 0 16,-6-6 0-16,-1 0 0 0,1-3 0 0,-2 0 0 16,-1-2 0-16,-4 6 0 0,-2 0 0 0,-7 7 0 15,3 3 0-15,-8 5 0 0,1 0 0 0,-2 3 0 16,-1 1 0-16,-1 0 0 0,-2 4 0 0,0 0 0 16,3 11 0-16,-3-7 0 0,0 6 0 0,0 0 0 15,0-1 0-15,1 2 0 0,2-1 0 0,-2 0 0 16,2-1 0-16,-2-3 0 0,1-1 0 0,0 2 0 15,0-2 0-15,2-2 0 0,-4 1 0 0,0-4 0 16,4 1 0-16,-4-1 0 0,0 0 0 0,0 0 0 16,9-8 0-16,-9 3 0 0,0-1 0 0,0 0 0 15,-4 1 0-15,2-1 0 0,-1 0 0 0,-1 2 0 16,-4 1 0-16,2-1 0 0,-2 4 0 0,-2 2 0 16,1 1 0-16,-2 6 0 0,-2 4 0 0,-1 1 0 15,-1 10 0-15,2 0 0 0,0 5 0 0,4-1 0 0,5 1 0 16,-1-2 0-16,5-1 0 0,0 1 0 0,8-8 0 15,-2 0 0-15,12 4 0 0,-4-9 0 16,4-4 0-16,6 0 0 0,6-5 0 0,0-4 0 16,5-4 0-16,-1-1 0 0,-1-5 0 0,1-1 0 0,-4-2 0 15,1-2 0-15,-5-2 0 0,-2-2 0 16,-1-3 0-16,-1-4 0 0,-4 0 0 0,-3-4 0 16,-3 1 0-16,-4-2 0 0,1 2 0 0,-5-1 0 15,-3 2 0-15,-1 8 0 0,0 2 0 0,-5 2 0 16,3 4 0-16,-2 0 0 0,-2 7 0 0,-2 1 0 15,-1 1 0-15,2 4 0 0,-1 2 0 0,-1 3 0 16,1 2 0-16,0 1 0 0,6 0 0 0,-3 6 0 16,2 1 0-16,6-1 0 0,-2-1 0 0,4-2 0 15,4 3 0-15,0-3 0 0,0-1 0 0,10 2 0 0,-2-3 0 16,-3-1 0-16,1-3 0 0,0 2 0 0,-6-2 0 16,4-1 0-16,1 2 0 0,-2-2 0 0,-2 1 0 15,-1 2 0-15,-4 0 0 0,0 2 0 0,0 1 0 16,-4-2 0-16,2 2 0 0,-3 1 0 15,0 1 0-15,1-2 0 0,-1 0 0 0,4 0 0 0,0-2 0 16,1 0 0-16,3-2 0 0,-2-1 0 0,7-1 0 16,6-1 0-16,0-4 0 0,11-3 0 15,-1-3 0-15,3-1 0 0,1-4 0 0,3 0 0 16,-4-4 0-16,-6-1 0 0,0-2 0 0,1 0 0 0,-3-1 0 16,-2-5 0-16,-4 1 0 0,0-2 0 0,-5-1 0 15,-3 1 0-15,-5 8 0 0,-2-2 0 16,-2 4 0-16,-1 3 0 0,-4 0 0 0,3 4 0 0,-8 0 0 15,0 6 0-15,-3 2 0 0,-2 3 0 16,-1 3 0-16,-3 5 0 0,4 1 0 0,-6 8 0 0,4 1 0 16,2 1 0-16,7-4 0 0,-1-1 0 0,2 1 0 15,6-1 0-15,3 1 0 0,5 1 0 0,9-1 0 16,4-1 0-16,6-2 0 0,6-4 0 0,17 2 0 16,2-4 0-16,0-4 0 0,4-4 0 0,-15-4 0 15,18-5 0-15,-7-2 0 0,-2-2 0 0,-21-3 0 16,2-3 0-16,-8-3 0 0,-1-4 0 0,-7 1 0 15,-3-3 0-15,-5-1 0 0,-2 1 0 16,-7 2 0-16,-2-3 0 0,-2 9 0 0,-3 6 0 16,1 1 0-16,2 4 0 0,-11-1 0 0,8 6 0 0,-1 2 0 15,-3 3 0-15,-1 7 0 0,-3 3 0 0,-1 7 0 16,2 3 0-16,0 0 0 0,3 4 0 0,1-1 0 16,-1-1 0-16,6 2 0 0,1-1 0 0,4-7 0 15,-1-1 0-15,3-1 0 0,2-4 0 0,1-3 0 16,0 2 0-16,2-5 0 0,3-3 0 0,-2-1 0 15,4-3 0-15,1 0 0 0,0-2 0 0,-2-1 0 16,0-6 0-16,5-2 0 0,-5 2 0 0,0-6 0 16,2-2 0-16,-3-1 0 0,0 1 0 0,-4-1 0 15,3 0 0-15,-3 8 0 0,1-2 0 0,-2 5 0 16,-2 1 0-16,2 1 0 0,-6 2 0 0,3 3 0 16,0 0 0-16,0 0 0 0,-1 21 0 0,-2-10 0 15,2 0 0-15,-3 4 0 0,4 0 0 0,0 1 0 16,0 1 0-16,0-1 0 0,4-7 0 0,1 3 0 15,-1-4 0-15,1 0 0 0,5-2 0 0,0-2 0 16,1-2 0-16,0 0 0 0,1-3 0 0,2-2 0 16,-2 1 0-16,5-5 0 0,-2 1 0 0,2-4 0 15,-2-1 0-15,3 1 0 0,-1-4 0 0,7-2 0 16,-1-2 0-16,-2 0 0 0,4-2 0 0,-2 2 0 16,0 3 0-16,-1 1 0 0,-3 2 0 0,5-1 0 15,-4 5 0-15,0 2 0 0,3 1 0 0,-4 3 0 16,0 1 0-16,0 3 0 0,-2 1 0 0,0 5 0 15,-2 1 0-15,-1 4 0 0,0 2 0 0,-1 0 0 16,-7 1 0-16,2 2 0 0,-4 1 0 0,0-1 0 16,-3 1 0-16,0-1 0 0,-2-2 0 0,-4 0 0 15,1-4 0-15,-1 0 0 0,-4 1 0 0,-2-4 0 16,0-2 0-16,-3-1 0 0,0 0 0 0,1-1 0 0,-1-1 0 16,4-1 0-16,-3-3 0 0,3-2 0 15,2 1 0-15,1-2 0 0,2-2 0 0,2 4 0 0,2-5 0 16,2 0 0-16,3 2 0 0,5-2 0 15,1 0 0-15,2 1 0 0,7 0 0 0,1-1 0 0,8 2 0 16,3 0 0-16,-3 1 0 0,8-1 0 0,-3 1 0 16,-4-1 0-16,2-2 0 0,1 1 0 15,-3-1 0-15,5-1 0 0,-2-2 0 0,0 1 0 16,-3-3 0-16,0-1 0 0,2 2 0 0,-5-4 0 16,-1 2 0-16,1-3 0 0,-3-1 0 0,-2-1 0 0,-6 1 0 15,0 2 0-15,-5-2 0 0,0-1 0 0,-1-1 0 16,-5 0 0-16,-1 2 0 0,-5 6 0 15,0-2 0-15,-3 4 0 0,-2 2 0 0,-3 2 0 0,0 3 0 16,-4 4 0-16,-2 2 0 0,-1 9 0 0,-5 5 0 16,4 6 0-16,-1 0 0 0,2 3 0 0,2 1 0 15,7 2 0-15,0-1 0 0,7-2 0 0,1-2 0 16,4 1 0-16,5-2 0 0,5-4 0 16,-4-5 0-16,6-4 0 0,4-4 0 0,7 0 0 0,-4-4 0 15,8-4 0-15,-2-4 0 0,-3-6 0 0,1-3 0 16,-7 2-109-16,-1-9-1238 0,3 1-1460 0,-7-1 646 15</inkml:trace>
  <inkml:trace contextRef="#ctx0" brushRef="#br0" timeOffset="4317.49">8121 4593 4642 0,'10'-26'589'0,"-1"4"-272"0,-5 7-9 0,1 5 13 15,-1 6-2-15,-3-5-20 0,1 3-41 0,-1 3-30 16,-1 3 20-16,0 0 27 0,-3 16 16 0,2 5-195 15,-4 9-96-15,-4 3 0 0,3 20 0 0,-2 2 0 16,-5 26 0-16,2 0 0 0,-2-22 0 0,0 29 0 16,-1-5 0-16,-5 3 0 0,1 2 0 0,0-6 0 15,0 4 0-15,6-7 0 0,5-24 0 0,-3 5 0 16,-2-5 0-16,0-2 0 0,0-3 0 0,6-15 0 16,-1-5 0-16,2-2 0 0,-2-10 0 0,4-1 0 15,1-8 0-15,-1 3 0 0,-1-8 0 0,2-4 0 16,-1 0 0-16,3 0 0 0,-5-9 0 0,6-3 0 15,-2-8 0-15,1-7 0 0,6-7-698 0,-3-14-552 16,1-2-1352-16,5-1 599 0</inkml:trace>
  <inkml:trace contextRef="#ctx0" brushRef="#br0" timeOffset="4751.6">8208 4750 4115 0,'8'-33'368'0,"-2"2"-145"0,1 1 7 0,-6 10 60 15,3-5 36-15,-3-2 9 0,3 3-22 0,-3 5-2 16,0-1-18-16,3 4 1 0,3 0-4 15,-5 4-22-15,1 2-19 0,2 0-25 0,4 2-162 0,-2 1-62 16,4 3 0-16,1 1 0 0,0 3 0 0,8 6 0 16,-3 0 0-16,3 3 0 0,1 6 0 0,-1 7 0 15,2-2 0-15,-8 2 0 0,0-1 0 0,-5-2 0 16,-2 1 0-16,-4 4 0 0,-1-8 0 0,-6 2 0 16,-4-1 0-16,-5 0 0 0,-3 1 0 0,-6-2 0 15,-4-2 0-15,2-3 0 0,2-5 0 0,2 0 0 16,2 0 0-16,4-4 0 0,3 3 0 0,3-2 0 15,-2-3 0-15,5 0 0 0,5 0 0 0,-3-5 0 16,3 5 0-16,15-11 0 0,1 4 0 0,3-1 0 16,9 0 0-16,2 1 0 0,2 0 0 0,3 1 0 15,-3 4 0-15,-1 2 0 0,1 1 0 0,-3 2 0 16,-1 7 0-16,-9-2 0 0,4 6 0 0,-4 3 0 16,-2 4 0-16,0 4 0 0,-8 1 0 0,-3 0 0 15,-5 1 0-15,-2 3 0 0,-4 0 0 0,-4-4 0 0,-5-1 0 16,-3-2 0-16,-2 0 0 0,-5-3 0 0,5-2 0 15,-6-2 0-15,1-5 0 0,5-2 0 16,-5 0 0-16,2-3 0 0,3-3 0 0,-3-3 0 16,0-3 0-16,2-4 0 0,2 1 0 0,8 0 0 0,-3-7 0 15,3 0 0-15,2-2 0 0,-1-2 0 16,9-2 0-16,3-7 0 0,6-2 0 0,7-4-60 16,6-12-1296-16,-4 14-1468 0,15-12 650 0</inkml:trace>
  <inkml:trace contextRef="#ctx0" brushRef="#br0" timeOffset="4916.66">9109 4643 6000 0,'5'-7'489'0,"-5"4"-93"0,3-3 48 0,-2 3-24 16,-1-1-55-16,0-1-288 0,0 5-77 0,-1-6 0 0,1 6 0 16,0 0 0-16,0 0 0 0,9 1 0 0,-9-1 0 15,9 9-33-15,0-1-497 0,1 4-151 16,-4 4-478-16,4 0-1253 0,-3 10 555 0</inkml:trace>
  <inkml:trace contextRef="#ctx0" brushRef="#br0" timeOffset="5032.57">9122 5022 171 0,'-13'23'368'0,"3"-10"79"0,1 2 10 0,1-1 24 15,2-5 47-15,-3 0 27 0,5-4 19 0,-1-1 6 16,1 2 3-16,0-4-23 0,0 0-45 0,3 1-48 16,1-3-49-16,0 0-63 0,0 0-82 0,0 0-110 15,14-5-138-15,-5-1-171 0,5-4-181 0,-5 2-208 16,5-2-551-16,-5 0-1176 0,3-1 521 0</inkml:trace>
  <inkml:trace contextRef="#ctx0" brushRef="#br0" timeOffset="5166.54">9305 4924 4133 0,'6'-7'530'16,"0"0"-171"-16,6-1-12 0,-4 2 28 0,1 0-2 0,6-3-23 16,-1 0-43-16,4 1-54 0,1 1-42 0,2 2-23 15,7 0-21-15,-2-1-49 0,4 3-62 0,-2-1-97 16,-9 4-131-16,-1 0-146 0,-3 2-182 0,-4-1-623 15,-5 1-1216-15,-2 5 537 0</inkml:trace>
  <inkml:trace contextRef="#ctx0" brushRef="#br0" timeOffset="6215.97">3810 5791 549 0,'-1'-9'547'0,"1"4"33"0,-2-1 7 0,2 0 7 15,0 1-2-15,-2 3-15 0,2 2-31 0,-1-5-43 16,1 5-43-16,0 0-31 0,0 0-17 0,0 0-31 16,0 0-20-16,1 23-39 0,3-7-32 0,-1-2-25 15,3 4-69-15,2 0-196 0,5 4 0 0,3-1 0 0,6 0 0 16,6-1 0-16,7-3 0 0,14-3 0 16,6-3 0-16,4-2 0 0,5-7 0 0,0-3 0 15,31-6 0-15,-35 2 0 0,1-2 0 0,-1-6 0 0,-2 0 0 16,-4-1 0-16,1-2 0 0,-1-1 0 15,-8 1 0-15,-10 1 0 0,-1-2 0 0,-1 3 0 16,-2 0 0-16,-3-1 0 0,-8 8 0 0,-1-3 0 16,-4 7 0-16,0-5 0 0,-6 6 0 0,1 0 0 15,0 3 0-15,-1 1 0 0,3 3 0 0,0 1 0 16,2 1 0-16,3 2 0 0,5 2 0 0,1 4 0 16,2-3 0-16,6 2 0 0,-3-5 0 0,6 0 0 15,-1 0 0-15,2 1 0 0,14-4 0 0,5-3 0 16,-4-3 0-16,0-1 0 0,-1-1 0 0,1-5 0 15,0 1 0-15,-11 3 0 0,11-6 0 0,-13-2 0 16,12-4 0-16,-10 3 0 0,-5-2 0 0,14-4 0 0,-13 1 0 16,-3 0 0-16,-1 0 0 0,-1 4 0 0,-2-1 0 15,-2 2 0-15,-8 3 0 0,0 4 0 0,-1 2 0 16,1 2 0-16,2 2 0 0,-3 1 0 0,2 3 0 16,-2 2 0-16,2 3 0 0,6 3 0 0,2 3 0 15,0-1 0-15,3-3 0 0,2 1 0 0,2 3 0 16,12-1 0-16,-9-6 0 0,15 0 0 0,-1-5 0 15,0 1 0-15,0-5 0 0,5-3 0 0,-3-3 0 16,-1-3 0-16,-3-3 0 0,1-1 0 0,-1-4 0 16,1-2 0-16,3-5 0 0,-2 1 0 0,-3-3 0 15,1 1 0-15,-7 1 0 0,-9 9 0 0,0 1 0 16,-7 0 0-16,4 3 0 0,-7 1 0 0,-5 8 0 16,0 2 0-16,0 0 0 0,-1 3 0 0,0 2 0 15,3 2 0-15,-5 4 0 0,11 3 0 0,0 3 0 16,-3 0 0-16,0-2 0 0,3 0 0 0,-2-1 0 15,3 1 0-15,1-2 0 0,2-1 0 0,1 0 0 16,0 0 0-16,0-4 0 0,5 3 0 0,0-5 0 16,-1-2 0-16,1-2 0 0,1-3 0 0,-1-3 0 15,1 1 0-15,-1-8 0 0,2 0 0 0,8-7 0 16,-12 4 0-16,-4-5 0 0,12-6 0 0,-14 7 0 16,-2 0 0-16,0 1 0 0,-4 0 0 0,-7 3 0 0,1 1 0 15,-4 3 0-15,-2 1 0 0,-1 2 0 0,-2 0 0 16,1 1 0-16,-1 0 0 0,-3 2 0 0,0 1 0 15,0-1 0-15,0 3 0 0,1-1 0 16,2 2 0-16,-1 0 0 0,-1 2 0 0,4-1 0 0,-5 1 0 16,3 0 0-16,-2-1 0 0,-6-1 0 0,8 3 0 15,-7 0-1366-15,-1-3-1478 0,0 0 654 16</inkml:trace>
  <inkml:trace contextRef="#ctx0" brushRef="#br0" timeOffset="11099.62">10696 4103 4326 0,'9'-17'314'0,"-5"0"-72"0,-3 6-82 0,1 1 17 16,-4-1 50-16,2 5 64 0,-2-3-17 0,1 4-20 15,-1 2-23-15,0 1-7 0,2 2-9 0,0 0 0 16,-13 5 6-16,4 9 3 0,-7 8 2 0,-1 6 10 16,-5 14-102-16,2 0-134 0,-2 6 0 0,0-1 0 15,3 7 0-15,4 0 0 0,2 2 0 0,1 3 0 16,5 0 0-16,3-2 0 0,4 3 0 0,2-1 0 16,10-2 0-16,1-2 0 0,5-4 0 0,2-6 0 15,4 1 0-15,-6-14 0 0,4-3 0 0,5-3 0 16,-5-4 0-16,-1-4 0 0,2-3 0 15,-7-4 0-15,-5-2 0 0,-1-3 0 0,-1-4 0 0,-2-1 0 16,-1-3 0-16,-6 2 0 0,0-5 0 0,0-3 0 16,-6 0 0-16,-4-6 0 0,1 1 0 0,1-2 0 15,-6 1-140-15,0-7-1203 0,7 6-1452 0,-2 1 642 16</inkml:trace>
  <inkml:trace contextRef="#ctx0" brushRef="#br0" timeOffset="11582.3">11439 4519 309 0,'10'-18'556'0,"-5"6"23"0,-1-1-7 16,-4-5-12-16,1 2-27 0,-2 3-7 0,0 1-16 15,-6 1-21-15,-4-1-30 0,-2 2-25 0,-5 0-36 16,4 3-30-16,-6 3-24 0,-1 3-24 0,0 6-22 15,-8-1-19-15,0 9-14 0,-2 0-14 0,2 6-110 16,0 3-141-16,3 4 0 0,2 2 0 0,3-1 0 16,3 1 0-16,6-2 0 0,3-1 0 0,4 2 0 15,2-8 0-15,7-3 0 0,5 2 0 0,-2-5 0 0,10 1 0 16,0-4 0-16,3-5 0 0,2-5 0 16,7-4 0-16,3-2 0 0,-1-5 0 0,0-1 0 0,-2-5 0 15,-2-2 0-15,-3-4 0 0,-1 0 0 0,-1-4 0 16,-6-1 0-16,2-4 0 0,-9-3 0 0,3 1 0 15,-5-11 0-15,-3-2 0 0,0 13 0 16,-3-16 0-16,-2 4 0 0,0 9 0 0,-3 10 0 0,-1-1 0 16,1 9 0-16,3 5 0 0,-2 3 0 15,2 4 0-15,1 1 0 0,0 6 0 0,0 0 0 16,-3 16 0-16,3 3 0 0,3 7 0 0,-3 5 0 16,0 4 0-16,4 13 0 0,-2-12 0 0,7 11 0 0,-6-9 0 15,2 11 0-15,0-1 0 0,3 0 0 0,-2-13 0 16,-1-3 0-16,-1 3 0 0,0-4 0 15,1 1 0-15,0-5 0 0,-1-9 0 0,1-1 0 16,-1-6 0-16,1-3 0 0,0-4 0 0,2 0 0 16,-1-4-305-16,-6 0-1010 0,23-8-1424 0,-8-2 631 0</inkml:trace>
  <inkml:trace contextRef="#ctx0" brushRef="#br0" timeOffset="13733.36">11761 4578 3939 0,'3'-4'481'0,"-3"4"-256"0,5-3-43 0,-4 2 35 16,-1 1 32-16,0 0 12 0,0 0-16 0,0 0-30 15,4 10-23-15,-4-10 8 0,7 5-7 0,0 0 11 16,2-3-14-16,0 1-16 0,2-1-18 0,-1-1-13 16,1-3-11-16,1 2-11 0,5-4-12 15,1 0-11-15,-5 0-8 0,-2-1-10 0,1-2-4 16,-2 0-57-16,-1-3-19 0,-4 1 0 0,0-1 0 0,-2-3 0 16,-2 2 0-16,-5-3 0 0,-1 2 0 0,-1 3 0 15,-6 2 0-15,3 0 0 0,-4 3 0 0,2 5 0 16,-12 0 0-16,10 6 0 0,-7 6 0 0,-2 6 0 15,-2 0 0-15,3 5 0 0,4-1 0 0,4 4 0 16,5-3 0-16,8 1 0 0,0-6 0 0,5 0 0 16,10-3 0-16,6-1 0 0,6-2 0 0,5-4 0 15,2-6 0-15,3-3 0 0,0-3 0 0,2-5 0 16,12-3 0-16,-16 0 0 0,1-4 0 0,-1 1 0 16,-2 0 0-16,-4-3 0 0,-2-3 0 0,-1-5 0 15,-1 1 0-15,-5 2 0 0,0 0 0 0,-5-3 0 16,-2 9 0-16,0 3 0 0,-4 2 0 0,-3 2 0 15,1 0 0-15,-5 4 0 0,2 1 0 0,1 1 0 16,-2 2 0-16,-3 1 0 0,10 1 0 0,-8 3 0 16,-2-4 0-16,5 8 0 0,1-3 0 0,-2 1 0 15,-2 0 0-15,3-2 0 0,-1 3 0 0,0-1 0 16,1-3 0-16,0 1 0 0,-2 0 0 0,2-2 0 16,-5-2 0-16,7 0 0 0,-7 0 0 0,7-3 0 15,-5-2 0-15,-2 5 0 0,0-4 0 0,-2-2 0 16,-1 3 0-16,0-4 0 0,-4 2 0 0,2 3 0 15,-3-1 0-15,0-1 0 0,0 5 0 0,-4 2 0 0,0 2 0 16,-4 7 0-16,3 1 0 0,-5 10 0 16,7 0 0-16,-2 4 0 0,1-1 0 0,3 2 0 15,6-2 0-15,1 4 0 0,4-4 0 0,5 0 0 16,1-8 0-16,6-1 0 0,-4-3 0 0,7 0 0 16,10-5 0-16,-4-6 0 0,6 1 0 0,-1-8 0 0,2 1 0 15,0-4 0-15,2-3 0 0,-1-2 0 0,-4-1 0 16,-4-4 0-16,-1 1 0 0,-3-2 0 0,-1-2 0 15,-2 0 0-15,-3-4 0 0,-2-3 0 16,-2 10 0-16,-1-1 0 0,2 0 0 0,-5 4 0 0,2-1 0 16,-2 6 0-16,-4 0 0 0,3 2 0 0,0 4 0 15,1 2 0-15,-5 1 0 0,0 0 0 0,14 7 0 16,-6 2 0-16,3 5 0 0,-2 1 0 16,3 2 0-16,2 6 0 0,-1 0 0 0,-1-2 0 0,-1 3 0 15,0-2 0-15,0-6 0 0,-3 1 0 0,-1-2 0 16,-1-4 0-16,-1-1 0 0,-4-1 0 0,1-2 0 15,-2-2 0-15,-2-2 0 0,1 0 0 16,1-3 0-16,-9 1 0 0,9-1 0 0,0 0 0 0,-15-6 0 16,12 0 0-16,-2 1 0 0,1-3 0 0,3 1 0 15,4-4 0-15,5-2 0 0,1-2 0 0,3 3 0 16,7-2 0-16,4 0 0 0,5-1 0 0,2 5 0 16,0 0 0-16,0 1 0 0,-3 2 0 0,2 2 0 15,0 1 0-15,1 4 0 0,-10-2 0 0,2 2 0 16,-2 0 0-16,-6 1 0 0,4 0 0 0,0 1 0 15,-5-1 0-15,1-1 0 0,-2 1 0 0,0-1 0 16,-1 0 0-16,4-1 0 0,0-2 0 0,-2-1 0 16,1 0 0-16,4-3 0 0,-3 0 0 0,-1-2 0 15,-2 0 0-15,-1-3 0 0,-3 3 0 0,-2-2 0 16,1 0 0-16,-5-2 0 0,-2 2 0 0,0 0 0 16,-1-2 0-16,-5 4 0 0,-1 0 0 0,1 6 0 15,-6 1 0-15,-5-1 0 0,0 7 0 0,-1 0 0 16,0 5 0-16,-5 6 0 0,5 4 0 0,1 2 0 15,6-5 0-15,3 2 0 0,5 6 0 0,1-5 0 16,4 1 0-16,3-3 0 0,5 0 0 0,9 6 0 16,-6-9 0-16,21 0 0 0,0-1 0 0,0-4 0 15,2-4 0-15,2-1 0 0,-1-2 0 0,17-2 0 0,-16-2 0 16,1-1 0-16,0-4 0 0,-3-3 0 16,-3-1 0-16,2-4 0 0,-8-2 0 0,1-3 0 15,-5 2 0-15,-4-3 0 0,-4 6 0 0,-6-2 0 0,-1 0 0 16,-1 6 0-16,-4-5 0 0,0 4 0 15,-3 1 0-15,-3 4 0 0,-1 1 0 0,0 1 0 16,-2 3 0-16,-3 4 0 0,-4 4 0 0,-2 2 0 16,1 4 0-16,-1 1 0 0,-3 6 0 0,0 0 0 15,0 2 0-15,5 1 0 0,3-5 0 0,5 0 0 16,-3 0 0-16,4-3 0 0,3-1 0 0,0-2 0 16,2-1 0-16,0-1 0 0,6-3 0 0,-2-1 0 15,1-4 0-15,1-1 0 0,-1 0 0 0,2-3 0 16,3 0 0-16,-2-2 0 0,1-2 0 0,2-3 0 0,-3 1 0 15,1-3 0-15,1-1 0 0,-2-2 0 0,-2 6 0 16,-1-2 0-16,-1 6 0 0,-1 0 0 0,1 0 0 16,-1 3 0-16,-4 1 0 0,0 1 0 15,0 0 0-15,5 10 0 0,-5-5 0 0,0 5 0 0,0 1 0 16,0-1 0-16,4 5 0 0,-3 0 0 0,2-1 0 16,3-2 0-16,-2-2 0 0,1-1 0 0,3-1 0 15,-3-1 0-15,4-5 0 0,1 0 0 16,-1-3 0-16,5-1 0 0,-5-2 0 0,4-1 0 0,5-3 0 15,0-2 0-15,-2 0 0 0,7-5 0 0,-9 2 0 16,4-2 0-16,1-3 0 0,2-1 0 0,3-4 0 16,-1 3 0-16,-1 2 0 0,-4 5 0 15,-2 1 0-15,1 1 0 0,1-2 0 0,-3 8 0 0,-1 0 0 16,-2 1 0-16,-2 2 0 0,4 7 0 0,-5-1 0 16,1 1 0-16,3 9 0 0,-7-3 0 0,6 3 0 15,-6 3 0-15,3 1 0 0,-5-2 0 0,-1 4 0 16,-2-1 0-16,0-2 0 0,-1 0 0 15,-1 1 0-15,0-5 0 0,-3-1 0 0,1-1 0 0,1-4 0 16,-2 0 0-16,0-1 0 0,-1-1 0 0,4-2 0 16,-2 0 0-16,-2-2 0 0,5-1 0 0,-5 1 0 15,5-1 0-15,0 0 0 0,1-12 0 0,3 5 0 16,5-2 0-16,1 0 0 0,4-4 0 0,1-2 0 16,6-3 0-16,1-2 0 0,1 0 0 0,1-1 0 15,-1 1 0-15,0 1 0 0,-3 3 0 0,-3 5 0 16,1 4 0-16,-6 1 0 0,-2 3 0 0,-4-1 0 15,2 0 0-15,-3 1 0 0,-1 4 0 0,-4-1 0 16,6 10 0-16,-5-5 0 0,-2 5 0 0,1 2 0 16,-4-2 0-16,-1 0 0 0,3 3 0 0,-2 1 0 15,1-3 0-15,1 2 0 0,-1-3 0 0,3 4 0 16,0-3 0-16,5-3 0 0,-1 2 0 0,4-3 0 16,2-3 0-16,1 0 0 0,2 0 0 0,1-3 0 15,3-1 0-15,1-1 0 0,2-3 0 0,-4-1 0 16,0 1 0-16,2-5 0 0,1 2 0 0,-3 1 0 15,-5-3 0-15,3 1 0 0,-2 2 0 0,-3 2 0 0,-2 2 0 16,0 0 0-16,-1-2 0 0,-2 2 0 16,0 1 0-16,-4 1 0 0,7 3 0 0,-3 2 0 15,-1-3 0-15,-2 6 0 0,2 1 0 0,0 1 0 16,-3-1 0-16,2 0 0 0,-2 0 0 0,2 0 0 0,-1 0 0 16,1-2 0-16,4-3 0 0,-2 1 0 15,1-2 0-15,0 0 0 0,4-2 0 0,-9-1 0 16,10-4 0-16,-2 3 0 0,1-1 0 0,-3-3 0 15,6 2 0-15,2-1 0 0,-4-3 0 0,8 0 0 0,-3-1 0 16,3 0 0-16,-1 3 0 0,1 0 0 0,-1 3 0 16,2-2 0-16,-3 3 0 0,2-1 0 0,1 3 0 15,-1-6 0-15,0 5 0 0,0 3 0 16,0-2 0-16,-5-5 0 0,2 7 0 0,-2-6 0 0,2 2 0 16,-2-2 0-16,1 2 0 0,-4-1 0 0,2-5 0 15,-1 1 0-15,-2 1 0 0,0-4 0 0,-5 1 0 16,2-4 0-16,-2 1 0 0,-3 0 0 15,-1-5 0-15,-1 1 0 0,-2-1 0 0,-2-1 0 0,0 3 0 16,-4 2 0-16,4 2 0 0,-3-3 0 0,0 8 0 16,-1-3 0-16,2 2 0 0,-4 4 0 0,1 3 0 15,1 4 0-15,-4 2 0 0,3 7 0 0,-5 8 0 16,-1 5 0-16,8 3 0 0,-7 14 0 0,1 0 0 16,-3 3 0-16,8 3 0 0,0-3 0 0,3 2 0 15,-3-1 0-15,5 0 0 0,8-1 0 0,-4-1 0 16,0-12 0-16,0 1 0 0,0 0 0 0,-2-1 0 15,0-2 0-15,-2-2 0 0,-1-5 0 0,3-9 0 16,-1 0 0-16,3-5 0 0,-4-3 0 0,2-3 0 16,-3-1 0-16,5-4 0 0,-9 1 0 0,9-1-69 15,0 0-316-15,-13-17-71 0,7 11-86 0,-3-9-120 16,0-10-352-16,0-3-1097 0,-1-1 487 0</inkml:trace>
  <inkml:trace contextRef="#ctx0" brushRef="#br0" timeOffset="13882.41">14901 4248 6224 0,'-29'-11'95'0,"8"1"-48"0,6 2 9 15,-2-2 0-15,2 2-19 0,2 2-7 0,3 1-15 16,2-1-51-16,3 4-74 0,0-5-125 0,1 3-175 16,2-3-552-16,4 0-1042 0,7 0 461 0</inkml:trace>
  <inkml:trace contextRef="#ctx0" brushRef="#br0" timeOffset="15099.97">16621 4369 194 0,'13'-12'498'16,"-4"4"37"-16,-1-2 31 0,-2-2-13 0,-5 1-20 15,3 1-14-15,-4-1-31 0,-1 0-9 0,-2 1-25 16,-2 2-25-16,1-1-23 0,-5 6-29 0,3 2-28 16,-6 1-25-16,-3 7-20 0,-3 3-11 0,-5 4-19 15,2 9-12-15,-2 3-18 0,2 2-134 0,-3 13-110 16,2-1 0-16,12-5 0 0,0-1 0 0,2 1 0 16,5-3 0-16,6 0 0 0,7-1 0 0,3-5 0 15,2-4 0-15,7 0 0 0,1-4 0 0,5-7 0 16,2-1 0-16,0-7 0 0,2-3 0 0,0-3 0 15,-4-5 0-15,-1-2 0 0,0 0 0 0,-3-3 0 16,-1-7 0-16,-1 1 0 0,-5-1 0 0,-3-4 0 16,-3-1 0-16,0-2 0 0,-1 1 0 0,-8 7 0 15,-2-1 0-15,0 2 0 0,0 5 0 0,0 2 0 16,-2 2 0-16,0 4 0 0,1 1 0 0,1 4 0 0,0 0 0 16,-8 10 0-16,3 1 0 0,4 3 0 15,1 4 0-15,0 8 0 0,0-6 0 0,6 4 0 16,-1-5 0-16,4-2 0 0,8 3 0 0,-11-4 0 15,7-4 0-15,5-1 0 0,-3-4 0 0,2-1 0 0,-5-2 0 16,5-2 0-16,-4-6 0 0,0 2 0 16,-3-4 0-16,-1 0 0 0,1-5 0 0,-5 2 0 15,-3-6 0-15,0-2 0 0,-2-2 0 0,-5-5 0 16,-6-2 0-16,-1 2 0 0,1 2 0 0,-1 5 0 16,-1 1 0-16,-2 4 0 0,0 1 0 0,2 5 0 0,4 1 0 15,-4 2 0-15,2 3 0 0,-1 4 0 0,3 2 0 16,-1 2 0-16,5 1 0 0,-1 1 0 0,4 6 0 15,6 1 0-15,1-2 0 0,8-1 0 16,0 1 0-16,3-5 0 0,1 0 0 0,2-3 0 0,9-1 0 16,-7-4 0-16,6-2 0 0,-6-1 0 15,7-4 0-15,-7 1 0 0,-2-4 0 0,8-2 0 16,-7 4 0-16,-4-4 0 0,1-3 0 0,-2 3 0 16,0-2 0-16,-4 0 0 0,2 0 0 0,-3 3 0 0,-1 1 0 15,0 1 0-15,0 1 0 0,-5 2 0 0,1 1 0 16,0 3 0-16,-5 0 0 0,9 6 0 0,0 0 0 15,-4 5 0-15,2 4 0 0,-2 5 0 0,0-2 0 16,4 7 0-16,-3 0 0 0,-2-7 0 0,1 1 0 16,0-1 0-16,3-1 0 0,-4-4 0 0,0-3 0 15,0-1 0-15,-1-1 0 0,0-1 0 0,2-4 0 16,-1 0 0-16,2-1 0 0,-6-2 0 0,10-5 0 16,-3 2 0-16,-2-2 0 0,3-5 0 0,1 3 0 15,-2-4 0-15,7-3 0 0,-5 0 0 0,4-1 0 16,-3 2 0-16,-1 3 0 0,4-2 0 0,-2 5 0 15,1-1 0-15,-3 1 0 0,1 4 0 0,-1 1 0 16,3 2 0-16,-4 1 0 0,2 3 0 0,-1 1 0 16,-1 5 0-16,-3-2 0 0,8 7 0 0,-4 0 0 15,-2-5 0-15,0 6 0 0,2 2 0 0,-2-4 0 16,0-4 0-16,2 1 0 0,0-2 0 0,3-2 0 16,-1-1 0-16,2-1 0 0,2-3 0 0,2-1 0 15,2-4 0-15,-6 1 0 0,5-5 0 0,-7 2 0 16,5-5 0-16,-6 2 0 0,0-2 0 0,3-4 0 15,-2-2 0-15,-2 7 0 0,-2-6 0 0,2-1 0 16,-3 0 0-16,0 0 0 0,-2 5 0 0,0 1 0 16,1 0 0-16,-1 2 0 0,-3-2 0 0,-1 4 0 15,4-3 0-15,-4 5-1366 0,4-2-1478 0,2 1 654 16</inkml:trace>
  <inkml:trace contextRef="#ctx0" brushRef="#br0" timeOffset="15383.3">18159 4156 6036 0,'-7'-19'459'0,"2"-6"-208"0,-3 9 12 15,7 4 72-15,-3 3 24 0,2 2-14 0,0 1-202 16,1 1-143-16,1-1 0 0,0 6 0 0,0 0 0 15,-4 23 0-15,-1 1 0 0,4 7 0 0,-3 5 0 16,0 15 0-16,-1-1 0 0,1 4 0 0,3 1 0 16,-2 0 0-16,1 3 0 0,2-3 0 0,1-3 0 15,-2 2 0-15,1-6 0 0,0-12 0 0,1-3 0 16,-1-8 0-16,1-5 0 0,-2-4 0 0,1-6 0 16,-2-6-111-16,-2-4-1236 0,4 0-1459 0,0 0 645 15</inkml:trace>
  <inkml:trace contextRef="#ctx0" brushRef="#br0" timeOffset="15815.69">17968 4549 4068 0,'-1'-6'563'16,"-3"1"-255"-16,4 1-45 0,-1 1 24 0,1 3 7 15,0 0-21-15,6-4-13 0,3 0-25 0,4 2-34 16,6 1-4-16,9 1-20 0,4 0-15 0,1 0-17 16,7 0-18-16,-3-2-11 0,17 0-4 0,-15-1-10 15,15-3-19-15,-15 2-5 0,0 1-8 0,-10-3-5 16,5 3-60-16,-15-3-5 0,0 3 0 0,-6-2 0 15,-2 1 0-15,-2-3 0 0,-4 4 0 0,-3-2 0 16,-2 5 0-16,0 0 0 0,-13-5 0 0,-1 7 0 0,-2 3 0 16,-1 2 0-16,-9 9 0 0,3 1 0 15,1 0 0-15,-1 1 0 0,5 0 0 0,3-3 0 16,-2 3 0-16,7-1 0 0,3-3 0 0,4 0 0 16,0-3 0-16,3 0 0 0,3 0 0 0,1-2 0 15,2-1 0-15,4-2 0 0,1-2 0 0,0 1 0 16,3-4 0-16,-1 1 0 0,5-3 0 0,-7-1 0 0,7-6 0 15,-5 5 0-15,-1-4 0 0,2-2 0 16,0-1 0-16,-2-1 0 0,1-2 0 0,-5 5 0 16,2 0 0-16,-2-1 0 0,-2 6 0 0,-3-1 0 0,1 0 0 15,-4 4 0-15,8-1 0 0,-8 1 0 16,4 10 0-16,0-2 0 0,-1 1 0 0,1 2 0 16,2 5 0-16,-5 1 0 0,4-1 0 0,3-1 0 15,-3 1 0-15,4-1 0 0,0-1 0 0,-4-4 0 16,4-4 0-16,-1 1 0 0,2-5 0 0,0-1 0 15,3-3 0-15,-2-2-129 0,1-1-488 0,4-6-45 0,-3 0-469 16,1 0-1224-16,6-7 541 0</inkml:trace>
  <inkml:trace contextRef="#ctx0" brushRef="#br0" timeOffset="16232.34">18928 4509 641 0,'10'-16'266'0,"1"4"66"0,-5-1 28 0,0 5 61 0,-1 0 44 16,-3 1 14-16,-2 1 8 0,-2 2-5 0,0 0-7 15,-3 2-12-15,-4 2-8 0,0 2-14 0,-2 2-22 16,0 3-24-16,-2 6-24 0,-3-2-25 0,2 9-27 15,0-3-27-15,1 9-25 0,2-2-252 16,4 0-15-16,3 1 0 0,2-4 0 0,4-2 0 0,4 0 0 16,2-2 0-16,5-2 0 0,2-2 0 0,2-1 0 15,10-5 0-15,1 1 0 0,0-6 0 16,1-3 0-16,1-2 0 0,-1-5 0 0,-1-5 0 16,-1-2 0-16,-3-9 0 0,-2 1 0 0,0-8 0 0,5-12 0 15,-4-1 0-15,-3-1 0 0,0-1 0 0,-3-2 0 16,1 1 0-16,-8 11 0 0,-3 3 0 0,-1 2 0 15,-1 6 0-15,-2 7 0 0,-3 5 0 16,0 6 0-16,2-4 0 0,-2 7 0 0,0 4 0 0,0 0 0 16,-11 14 0-16,3 2 0 0,-1 8 0 0,3 5 0 15,-3 1 0-15,-4 15 0 0,8-9 0 0,-4 10 0 16,1 4 0-16,7-15 0 0,-3 11 0 0,0-12 0 16,4-3 0-16,0 1 0 0,0-5 0 0,4-1 0 15,-2-8 0-15,0-7 0 0,-1 0 0 0,4-4 0 16,-5-2 0-16,4-3 0 0,-4-2 0 0,9 0 0 15,-9 0 0-15,13-10 0 0,0 1 0 0,0-6 0 16,3-4 0-16,3-3 0 0,-1-1 0 0,1-1 0 16,1 3 0-16,-5 7 0 0,0 0 0 15,4-4 0-15,-6 9 0 0,6 1 0 0,-6 3 0 0,-3 4-1366 16,11 1-1478-16,-2 0 654 0</inkml:trace>
  <inkml:trace contextRef="#ctx0" brushRef="#br0" timeOffset="16516.8">20209 4242 5939 0,'-3'-60'392'0,"9"1"-69"16,-2 6 32-16,4 7 26 0,-4 14-23 0,-2 4-17 15,1 12-239-15,-2 4-102 0,2 2 0 0,-3 4 0 0,0 6 0 16,0 0 0-16,-3 19 0 0,-2 12 0 15,0 17 0-15,-5 9 0 0,1 22 0 0,0 5 0 16,1-2 0-16,-1 5 0 0,4 6 0 0,0-5 0 16,-8-2 0-16,4 4 0 0,3-5 0 0,2-26 0 15,-5 23 0-15,1-23 0 0,2-3 0 0,0-3 0 16,-1-5 0-16,3-15 0 0,-2-1 0 0,2-13 0 16,-1-7 0-16,1-4 0 0,-1-2-106 0,1-6-681 15,-3-3-430-15,2-4-1317 0,1-9 582 0</inkml:trace>
  <inkml:trace contextRef="#ctx0" brushRef="#br0" timeOffset="17665.93">20183 4523 5061 0,'10'-47'463'0,"-2"17"-119"15,-3 5-18-15,-1 9-25 0,0-1 6 0,-2 7-16 0,2 0-21 16,-3 3-44-16,2-1-42 0,-1 6-20 0,1 0-3 16,-3 2-68-16,13 3-93 0,1 7 0 0,1-1 0 15,8 7 0-15,0 3 0 0,-1 2 0 0,2 2 0 16,-1 4 0-16,-4-2 0 0,-2 4 0 0,0-4 0 15,-7 1 0-15,-2-1 0 0,-7-1 0 0,-5-6 0 16,-5-1 0-16,-4-1 0 0,-7 1 0 0,-6-2 0 16,-1-1 0-16,1-4 0 0,-1-5 0 15,6 2 0-15,2-1 0 0,5-4 0 0,3 0 0 0,3-1 0 16,1-2 0-16,7 1 0 0,0-5 0 0,0 5 0 16,21-15 0-16,7 2 0 0,0-4 0 0,8 2 0 15,7-10 0-15,2-1 0 0,0-1 0 0,-3 2 0 16,-1-3 0-16,-13 5 0 0,-1 2 0 0,-3 2 0 15,-5 1 0-15,-7 3 0 0,-4 7 0 0,-2 0 0 16,-1 1 0-16,-3 2 0 0,-3 0 0 0,-3 2 0 16,-6 3 0-16,0 2 0 0,-4 3 0 0,-1 2 0 15,-3 3 0-15,2-2 0 0,1 4 0 0,2 0 0 16,4 1 0-16,-1 4 0 0,6-4 0 0,3 4 0 16,2 0 0-16,4-3 0 0,5-1 0 0,3 0 0 15,4-4 0-15,1-2 0 0,2-3 0 0,1-2 0 0,-2-1 0 16,4-2 0-16,-1-1 0 0,-4-4 0 15,3 0 0-15,-7-1 0 0,4-1 0 0,-4 0 0 16,-2 4 0-16,-6 0 0 0,-2-1 0 0,1 2 0 16,-1 2 0-16,2-1 0 0,-6 2 0 0,0 0 0 15,4 7 0-15,-6-2 0 0,-1 3 0 0,2 3 0 0,-3 1 0 16,0-1 0-16,3 0 0 0,0 4 0 16,-2-3 0-16,6-1 0 0,-1 1 0 0,1-3 0 15,2 0 0-15,-1-3 0 0,3 1 0 0,2-3 0 0,-1-3 0 16,3-1 0-16,1 0 0 0,1-1 0 15,-1-4 0-15,5-2 0 0,0-3 0 0,-1-1 0 16,-2-2 0-16,0-1 0 0,3 2 0 0,2-9 0 16,-5 8 0-16,-1-1 0 0,-4 4 0 0,-1 2 0 0,-2 0 0 15,-2 3 0-15,2 1 0 0,-3 0 0 0,-1 3 0 16,-2 1 0-16,0 0 0 0,0 13 0 0,0-4 0 16,-2 1 0-16,0 6 0 0,0 0 0 0,-2 1 0 15,7 0 0-15,-2-2 0 0,0-1 0 0,2-2 0 16,2-1 0-16,-2-1 0 0,2 0 0 0,2-5 0 15,3 1 0-15,-2-3 0 0,2-3 0 0,-2-2 0 16,4-1 0-16,-5-2 0 0,2-3 0 0,1-1 0 16,-1 0 0-16,-1-4 0 0,0-4 0 0,-2-3 0 15,-5 2 0-15,3-2 0 0,-8-8 0 0,-1 3 0 16,1-2 0-16,-2 6 0 0,0 4 0 0,1 0 0 16,1 7 0-16,1-1 0 0,-1 4 0 0,4 1 0 15,-5 0 0-15,5 1 0 0,0 3 0 0,0 2 0 16,14-1 0-16,-1-1 0 0,7 5 0 0,15-2 0 15,1 0 0-15,17-1 0 0,-13-3 0 0,11-4 0 16,0 1 0-16,-14-1 0 0,0-2 0 0,-1-3 0 0,-4-3 0 16,-4 0 0-16,-2-3 0 0,-6-1 0 15,-4-4 0-15,-5 6 0 0,1-6 0 0,-9-2 0 16,1 6 0-16,-2-1 0 0,-4 4 0 0,2 3 0 16,-4 3 0-16,2 0 0 0,-2 6 0 0,-1 4 0 0,5 0 0 15,-15 14 0-15,3 3 0 0,-2 9 0 0,5 5 0 16,-4 3 0-16,-1 12 0 0,4 0 0 15,1 3 0-15,-4-1 0 0,4-2 0 0,2-11 0 16,2-3 0-16,-2-1 0 0,3-3 0 0,-1-5 0 0,3-5 0 16,-1-6 0-16,2 0 0 0,-2-5 0 15,3-1 0-15,0-2 0 0,0-4 0 0,0 0 0 16,0 0 0-16,5-12 0 0,1 4 0 0,-1-5 0 16,2-5 0-16,7-5 0 0,3 2 0 0,-2-2 0 0,7 3 0 15,-3 2 0-15,-5 2 0 0,2 4 0 0,-1 1 0 16,0 5 0-16,-1 1 0 0,-2 2 0 0,-1 4 0 15,1 4 0-15,-1 3 0 0,-3 1 0 16,3 3 0-16,-3 3 0 0,-4-3 0 0,-1 5 0 0,-5 1 0 16,1 0 0-16,-3 0 0 0,-4-1 0 0,-3-3 0 15,0 2 0-15,-5-3 0 0,1-3 0 0,-2 1 0 16,1-4 0-16,-2-1 0 0,1 0 0 0,-1-3 0 16,4 1 0-16,4 0 0 0,-2-4 0 0,3-1 0 15,3 1 0-15,-3 1 0 0,5-5 0 0,0 0 0 16,3 0 0-16,1-6 0 0,7 2-1366 0,5 1-1478 15,2-2 654-15</inkml:trace>
  <inkml:trace contextRef="#ctx0" brushRef="#br0" timeOffset="18183.29">22850 4623 6039 0,'13'-14'493'0,"2"1"-206"16,2-8 8-16,-2-1 44 0,-2 5-15 0,-5-1-16 0,-2 1-202 16,-1 4-106-16,-5 1 0 0,0 0 0 15,0 6 0-15,-4 1 0 0,-5 4 0 0,-1 4 0 16,-3 0 0-16,-6 7 0 0,-4 8 0 0,1 8 0 0,1-1 0 16,2 2 0-16,3 1 0 0,0 0 0 0,4 1 0 15,7 1 0-15,1-4 0 0,0 0 0 0,4-7 0 16,4-3 0-16,1-1 0 0,3-5 0 0,0 0 0 15,-1-6 0-15,1-3 0 0,6-1 0 0,-1-4 0 16,1-3 0-16,2-1 0 0,-1-4 0 0,4-8 0 16,-3-2 0-16,2 0 0 0,-1-1 0 15,-2-4 0-15,-2-1 0 0,1-2 0 0,-4 2 0 16,2 2 0-16,-2 4 0 0,-2 4 0 0,-3 3 0 0,-1 4 0 16,2 2 0-16,-2 2 0 0,-3 3 0 0,4 1 0 15,0 4 0-15,-5-1 0 0,12 12 0 0,-5 1 0 16,2 4 0-16,-1 3 0 0,1 5 0 15,-1 1 0-15,-3 3 0 0,3-1 0 0,-5-2 0 0,1 1 0 16,-1-9 0-16,0-2 0 0,-3 0 0 0,2-4 0 16,-1-2 0-16,-2-3 0 0,2-2 0 0,-1 0 0 15,0-2 0-15,0-3 0 0,0 0 0 0,0 0 0 16,14-13 0-16,-4 2 0 0,3-3 0 0,-2-3 0 16,10-5 0-16,2-2 0 0,3-2 0 0,-1-2 0 15,11-4 0-15,-13 5 0 0,5 6 0 0,-5-6 0 16,0 4 0-16,-5-1 0 0,-4 10 0 0,-2 2 0 15,-6 2 0-15,-6 1 0 0,0 3-1366 0,-4 0-1478 16,-5 0 654-16</inkml:trace>
  <inkml:trace contextRef="#ctx0" brushRef="#br0" timeOffset="19600.09">11725 5362 226 0,'0'-30'586'0,"-1"11"-10"0,-2 3 10 16,-3 5-2-16,5 0-17 0,1 4-45 0,0 1-47 15,-3 5-39-15,3 1-2 0,-5 17-9 0,0 9-25 16,0 6-17-16,-3 14-15 0,4-1-19 0,-1 6-24 16,8 0-23-16,-2 0-24 0,-1 1-23 0,0 1-141 15,5-4-114-15,3-1 0 0,-2 0 0 0,3-4 0 16,1-10 0-16,1-4 0 0,0-2 0 0,2 1 0 15,1-9 0-15,-1-3 0 0,-2-4 0 0,-2-6 0 16,3 0 0-16,-3-3 0 0,2-6 0 0,3 1 0 16,-4-3 0-16,2-7 0 0,3-3 0 0,3-1 0 15,-1-5 0-15,1-5 0 0,-3-1 0 0,0-4 0 16,-3 0 0-16,6 1 0 0,-4 3 0 0,1 2 0 16,-6 9 0-16,0-1 0 0,-1 4 0 0,-1 2 0 0,2 6 0 15,-1 3 0-15,1 2 0 0,2 4 0 0,-3 5 0 16,2 5 0-16,3 1 0 0,-4 3 0 15,0 4 0-15,0 3 0 0,-3-6 0 0,1 5 0 16,-2 0 0-16,-3-8 0 0,0 2 0 0,-1-2 0 0,-1-6 0 16,0 1 0-16,0 0 0 0,0-4 0 15,0-2 0-15,0-2 0 0,0-1 0 0,0-3 0 16,0 0 0-16,0 0 0 0,0 0 0 0,-3-21 0 16,5 5 0-16,3 0 0 0,-2-3 0 0,3-7 0 0,4-2 0 15,3 3 0-15,-2 4 0 0,3-1 0 0,3 3 0 16,-6 4 0-16,3 3 0 0,1 2 0 0,1 1 0 15,1 4 0-15,2 4 0 0,-5-2 0 16,5 4 0-16,-1 1 0 0,-1-2 0 0,2 5 0 0,-6 1 0 16,-2-3 0-16,-1 0 0 0,-6-1-631 0,-3-1-115 15,-1-1-390-15,0 0-1231 0,0 0 545 0</inkml:trace>
  <inkml:trace contextRef="#ctx0" brushRef="#br0" timeOffset="19765.7">11600 5575 5296 0,'-19'-8'337'16,"1"-3"-132"-16,5 0-53 0,5 4 42 0,3-2 33 16,5 3 9-16,2-1-24 0,3-2-36 0,6 2-27 15,10 0-2-15,5 2-25 0,6 1-8 0,6 3-28 16,1-3-70-16,12 3-89 0,-12 8-125 0,14-2-153 16,-13 0-169-16,14 3-569 0,-3 1-1178 0,-3-2 522 15</inkml:trace>
  <inkml:trace contextRef="#ctx0" brushRef="#br0" timeOffset="21301.3">12914 5734 602 0,'-7'-19'642'0,"1"-5"18"15,-4 0-2-15,0 0-26 0,-3 2-28 0,0 7-30 0,0-1-33 16,-1 1-46-16,0 3-38 0,0 3-47 15,0 4-42-15,2 4-37 0,-2 1-33 0,-1 5-33 16,-5 4-24-16,-3 8-26 0,1 2-17 0,-1 6-198 0,6 0 0 16,6 4 0-16,-1-1 0 0,3 1 0 15,6-3 0-15,-1 3 0 0,5-4 0 0,2-4 0 16,4-4 0-16,5-1 0 0,-1-3 0 0,4-4 0 16,2 0 0-16,2-6 0 0,0-2 0 0,1-2 0 0,0-4 0 15,-2-2 0-15,1-1 0 0,4-8 0 0,0-3 0 16,-6 0 0-16,-1-3 0 0,-2-2 0 0,2 0 0 15,-6-2 0-15,0-1 0 0,-5 2 0 16,2 7 0-16,-2 0 0 0,-1 5 0 0,-2 3 0 0,-1-1 0 16,2 7 0-16,-2-3 0 0,1 6 0 0,-2 1 0 15,0 0 0-15,6 12 0 0,-1 1 0 0,0 2 0 16,-1 1 0-16,2 4 0 0,2-1 0 0,1-1 0 16,-3 5 0-16,2-4 0 0,1-1 0 0,1-3 0 15,-1 0 0-15,2-2 0 0,-4-2 0 0,1-2 0 16,1-2 0-16,-2-2 0 0,1-3 0 0,0-1 0 15,1-2 0-15,1-1 0 0,0-2 0 0,0-2 0 0,-1-2 0 16,4-7 0-16,1 1 0 0,0-3 0 16,-1-2 0-16,2-4 0 0,2-2 0 0,-6 2 0 15,-3 5 0-15,4 3 0 0,-2 1 0 0,-3 4 0 16,0 1 0-16,-1 0 0 0,1 8 0 0,-1-1 0 16,0 4 0-16,2 3 0 0,-1 2 0 0,1 8 0 15,-1 2 0-15,-2 0 0 0,1 0 0 0,-2 3 0 16,-2-2 0-16,1-2 0 0,2 2 0 0,-5-1 0 15,4-1 0-15,-4-3 0 0,0-4 0 0,1 0 0 0,-1-2 0 16,-1 1 0-16,4-3 0 0,-3-1 0 16,1-2 0-16,-1-2 0 0,0 0 0 0,0 0 0 15,0 0 0-15,14-11 0 0,-10 4 0 0,6-3 0 16,-1-4 0-16,1-3 0 0,4 2 0 0,6-8 0 0,0 3 0 16,-2-1 0-16,-4 6 0 0,-1 1 0 15,1 2 0-15,-5 2 0 0,1 2 0 0,-2 2 0 0,1 3 0 16,-4-1 0-16,2 6 0 0,0 1 0 15,-1 2 0-15,-2 6 0 0,1 1 0 0,-1 2 0 0,-3 2 0 16,2-1 0-16,-1 3 0 0,2-2 0 0,-3 3 0 16,3-3 0-16,0 0 0 0,0-6 0 15,1 1 0-15,1 0 0 0,2-4 0 0,1-1 0 16,0-4 0-16,4 1 0 0,0-5 0 0,-1 1 0 0,5-5 0 16,1-1 0-16,-3-1 0 0,3-5 0 0,-1 3 0 15,4-7 0-15,1 1 0 0,1-3 0 0,-4 0 0 16,3-1 0-16,-4-1 0 0,4 1 0 0,-3 1 0 15,-6 3 0-15,2 3 0 0,-2 2 0 0,-2-2 0 16,-1 7 0-16,-1 1 0 0,0 3 0 0,4 0 0 16,-4 5 0-16,1 3 0 0,4 3 0 0,-1 6 0 15,1 0 0-15,3 5 0 0,-6-3 0 0,3 7 0 16,-1-2 0-16,-4 1 0 0,3 1 0 0,-7-7 0 16,0-1 0-16,-1 1 0 0,-3-3 0 0,-2 1 0 15,-1-2 0-15,-4-4 0 0,0 1 0 0,-1-2 0 16,-3 2 0-16,0-4 0 0,-1-3 0 0,0 1 0 15,-3-3 0-15,6-1 0 0,-1-1 0 0,-1-3 0 16,1-1 0-16,4-3 0 0,1 2 0 0,4-6 0 16,1 0 0-16,10-5 0 0,4-3 0 0,2-3 0 15,3-1 0-15,8 2 0 0,-2 2 0 0,2 1 0 16,0 1 0-16,2 1 0 0,-4 4 0 0,4 3 0 16,-10 4 0-16,1 0 0 0,-1 5 0 0,-2-3 0 15,0 4 0-15,-4 5 0 0,-3 0 0 0,3 3 0 16,-6-1 0-16,1 3 0 0,-3 3 0 0,3 2 0 15,-1 0 0-15,-3 1 0 0,-1 2 0 0,-3-2 0 0,2-6 0 16,-3 3 0-16,0 0 0 0,0-3 0 16,1 1 0-16,-1-3 0 0,0 0 0 0,-1-2 0 15,1-2 0-15,0 0 0 0,1 0 0 0,-1-4 0 0,0 0 0 16,0 0 0-16,13-8 0 0,-7 1 0 0,5-1 0 16,2-5 0-16,2-2 0 0,4-4 0 0,0 1 0 15,-1-1 0-15,2 0 0 0,-6 4 0 0,0 2 0 16,0 1 0-16,-1 4 0 0,0 1 0 0,-4 1 0 15,2 2 0-15,-3 3 0 0,0 3 0 0,2 1 0 16,0 3 0-16,-2 1 0 0,0 2 0 0,-2 6 0 16,2-5 0-16,-2 5 0 0,-2-2 0 0,1 1 0 15,-1 2 0-15,1-2 0 0,-1 0 0 0,-1-5 0 16,0 1 0-16,0-3 0 0,-2-1 0 0,0-1 0 16,2 0 0-16,-1-3 0 0,2 0 0 0,-4-2 0 15,12-2 0-15,-7-1 0 0,4-2 0 0,1-1 0 16,1-3 0-16,1 1 0 0,3-4 0 0,-2-3 0 15,9-3 0-15,-7 6 0 0,2-2 0 0,-3 1 0 16,1 2 0-16,-5 3 0 0,-1 2 0 0,3 0 0 16,-3 3 0-16,1 0 0 0,-1 3 0 0,-4 3 0 15,1 1 0-15,0 2 0 0,-3 2 0 0,4 2 0 16,-3 1 0-16,1 2 0 0,-3 0 0 0,2 2 0 16,0-4 0-16,-4 1 0 0,3-3 0 0,-1-3 0 15,2 1 0-15,1-1 0 0,-3-1 0 0,5-2 0 0,-2-2 0 16,3-1 0-16,2-1 0 0,0-3 0 15,2-2 0-15,-1 0 0 0,2-5 0 0,5 0 0 16,-3-1 0-16,6-4 0 0,0 0 0 0,1 0 0 16,-8 4 0-16,2 2 0 0,1 1 0 0,-5 4 0 0,2-1 0 15,-4 4 0-15,2 2 0 0,-3 1 0 16,0 4 0-16,-3 3 0 0,-1 2 0 0,0 1 0 16,0 3 0-16,-2 3 0 0,1-2 0 0,-3 2 0 15,3-1 0-15,-2-4 0 0,1 1 0 0,-2-1 0 0,3-1 0 16,-3-3 0-16,1 0-209 0,-4-4-407 0,1 0-115 15,1-4-376-15,0 0-1197 0,0 0 530 16</inkml:trace>
  <inkml:trace contextRef="#ctx0" brushRef="#br0" timeOffset="21433.33">15448 5475 417 0,'-4'-26'478'15,"4"9"3"-15,3 5-21 0,-6 1-41 0,3 0-40 0,0 4-47 16,-1 3-41-16,2 2-80 0,-1 2-121 0,0 0-151 15,10 10-171-15,-6 0-313 0,1 1-589 0,3 0 261 16</inkml:trace>
  <inkml:trace contextRef="#ctx0" brushRef="#br0" timeOffset="22816.45">15789 5997 6262 0,'-9'-8'121'0,"4"-2"79"0,-2 0 95 0,5-6 1 16,6 1-20-16,1-3-29 0,3 0-24 0,3-5-26 16,2 0-123-16,6 3-74 0,4-2 0 0,3 0 0 15,13-11 0-15,-12 10 0 0,12-8 0 0,-1 0 0 16,-1 0 0-16,-9 8 0 0,-2-5 0 0,-3 7 0 16,-5 0 0-16,-2 9 0 0,-9 3 0 0,0 0 0 0,0 5 0 15,-5 0 0-15,-2 3 0 0,0 1 0 16,0 0 0-16,-16 9 0 0,1 1 0 0,2 2 0 0,0 1 0 15,0 3 0-15,-4 3 0 0,3-1 0 16,4 0 0-16,1-1 0 0,5 2 0 0,3-1 0 0,2 0 0 16,6 1 0-16,2-2 0 0,7 6 0 15,0-4 0-15,0-6 0 0,2 5 0 0,3-1 0 16,-7-4 0-16,2 0 0 0,-5-4 0 0,1 3 0 0,-4-2 0 16,-3-2 0-16,3 0 0 0,-7-2 0 0,-1 1 0 15,-4-1 0-15,-1 2 0 0,-4-4 0 0,-5 2 0 16,-1 3 0-16,-2-5 0 0,0 0 0 0,3 0 0 15,4-3 0-15,-1-2 0 0,0 1 0 0,6 0 0 16,-1-2 0-16,2-2 0 0,4 4 0 0,-4-8 0 16,9 0 0-16,2 0 0 0,4-6 0 0,7 3 0 15,4-7 0-15,7-1 0 0,-1-3 0 0,4 1 0 16,10-5 0-16,-1-2 0 0,-10 8 0 0,-1 1 0 16,-2-1 0-16,-2 4 0 0,-4-2 0 0,-5 7 0 15,1 1 0-15,-9 2 0 0,0 2 0 0,-3-1 0 16,-4 3 0-16,1 1 0 0,-2 0 0 0,-1 3 0 0,0 0 0 15,-10-1 0-15,10 1 0 0,-18 7 0 16,7 0 0-16,-3 2 0 0,1 2 0 0,0 1 0 16,4-1 0-16,1-2 0 0,3 2 0 0,0 1 0 15,4 0 0-15,2-1 0 0,6-2 0 0,0 3 0 16,5-1 0-16,3 0 0 0,2-3 0 0,2 3 0 16,-2-3 0-16,0 0 0 0,2-4 0 0,-6 6 0 15,-1-4 0-15,-1-1 0 0,0 2 0 0,-5-1 0 16,2 1 0-16,-5-1 0 0,0 1 0 0,-3 3 0 0,-1 0 0 15,-2-3 0-15,1 1 0 0,-6 2 0 16,4 1 0-16,-2-3 0 0,1 2 0 0,-2-6 0 16,0 1 0-16,-2 4 0 0,0-5 0 0,2 1 0 15,0-3 0-15,0 0 0 0,1-1 0 0,6-1 0 0,-10-3 0 16,10 3 0-16,-7-3 0 0,9-3 0 0,0 1 0 16,3-5 0-16,3 4 0 0,5-7 0 15,5 4 0-15,4-6 0 0,2 0 0 0,5 0 0 0,-1 0 0 16,3-2 0-16,1-1 0 0,1 0 0 0,-2-2 0 15,1 0 0-15,-3 3 0 0,-2 0 0 0,-4 2-12 16,-8 5 7-16,-3 0 15 0,-2 2-3 0,-5 5-7 16,1-1 0-16,-1 2 0 0,-1 1 0 0,-4 1 0 15,0 0 0-15,0 0 0 0,-5 12 0 0,-1-4 0 16,-3 3 0-16,0 2 0 0,0 2 0 0,0 1 0 16,3-1 0-16,-1 0 0 0,7 2 0 0,3-4 0 15,2 2 0-15,3-1 0 0,4-2 0 0,2-2 0 16,4-2 0-16,4-2 0 0,-1-3 0 0,9-3 0 15,-3 1 0-15,1-6 0 0,0-1 0 0,-5 0 0 16,3-5 0-16,-2-1 0 0,-1 0 0 0,-5 0 0 16,-5-4 0-16,7-3 0 0,-6 6 0 0,0-4 0 15,-3 2 0-15,-4 0 0 0,-2 5 0 0,0 0 0 16,-1 3 0-16,0 2 0 0,-3 1 0 0,-1 1 0 16,0 3 0-16,0 0 0 0,-14 12 0 0,8-3 0 15,-3 6 0-15,-4-1 0 0,4 3 0 0,-2 2 0 0,4-1 0 16,0 2 0-16,4 0 0 0,3-2 0 0,3 0 0 15,2-2 0-15,6-1 0 0,2-1 0 16,6 0 0-16,0-7 0 0,7 4 0 0,-7-7 0 16,3-1 0-16,-4-5 0 0,0 2 0 0,-5-2 0 15,-2-2 0-15,-2-5-43 0,-4 1-6 0,0-5 5 16,-5 3-2-16,-4-7 5 0,-1-1 16 0,-3-1 22 16,0 1 5-16,-5-5 14 0,2-2 19 0,3 7 27 15,0-2 12-15,2 2-12 0,0 2-62 0,5 0 0 0,1 4 0 16,3-1 0-16,3 2 0 0,6-1 0 15,3 2 0-15,4 2 0 0,9 4 0 0,0-2 0 16,2 4 0-16,-5 3 0 0,6 3 0 0,-9 3 0 16,6 1 0-16,-1 5 0 0,-3 2 0 0,0 1 0 0,-2 1 0 15,-10-3 0-15,1 1 0 0,-2 2 0 0,-6-1 0 16,0 1 0-16,0-1 0 0,-5 0 0 0,1-3 0 16,-2-1 0-16,-4-2 0 0,4 1 0 0,-2-5 0 15,-2 2 0-15,1-2 0 0,3-1 0 0,-2-2 0 16,3-3 0-16,0 0 0 0,0 0 0 0,0 0 0 15,-4-14 0-15,8 4 0 0,4-2 0 0,5-3 0 16,-3-1 0-16,7-4 0 0,3-2 0 0,2 2 0 16,1-2 0-16,1 3 0 0,0 2 0 0,-1 4 0 15,-1 6 0-15,-5 1 0 0,2 5 0 0,-2 1 0 16,-1 7 0-16,1 4 0 0,-2 3 0 0,2 7 0 16,-5 1 0-16,-1 5 0 0,-6-1 0 0,-3 3 0 15,3-4 0-15,-5 1 0 0,0 0 0 0,0 0 0 16,0-8 0-16,2 0 0 0,0-2 0 0,-2-4 0 15,0 0-99-15,0-2-185 0,0-6-46 0,1 1-60 16,-1-5-73-16,0 0-98 0,0 0-450 0,-15-19-1095 16,1-3 484-16</inkml:trace>
  <inkml:trace contextRef="#ctx0" brushRef="#br0" timeOffset="22949.99">17401 5325 5611 0,'-51'-30'199'16,"6"6"-32"-16,16 10-23 0,2 1-50 0,11 4-30 15,1 1-25-15,5 2-25 0,3 4-59 0,-1 1-85 16,4 2-137-16,4-1-213 0,0 0-422 0,0 0-977 16,0 0 432-16</inkml:trace>
  <inkml:trace contextRef="#ctx0" brushRef="#br0" timeOffset="24532.22">18996 5514 74 0,'11'-25'551'0,"-2"-4"15"16,-4 11 8-16,-4 1-6 0,2 2-14 0,-3 4-23 0,-3 1-25 15,2 5-37-15,-9 3-31 0,-1 4-10 0,-8 3-3 16,-8 12-8-16,-3 5-17 0,-7 10-24 16,1 3-29-16,3 5-28 0,1 0-28 0,0 2-28 15,9 2-169-15,9-11-94 0,4 1 0 0,4-2 0 0,2 2 0 16,5-4 0-16,7-4 0 0,6-2 0 0,2-3 0 16,9-6 0-16,1 0 0 0,6-7 0 0,3-3 0 15,-2-9 0-15,2-3 0 0,-2 0 0 0,1-4 0 16,-7-3 0-16,0 0 0 0,-3-4 0 0,-2-4 0 15,-5-1 0-15,-3-1 0 0,-4-3 0 0,-4 5 0 16,-3 5 0-16,1 0 0 0,-3 6 0 0,-1 3 0 16,0 2 0-16,-1 2 0 0,1 4 0 0,0 0 0 15,-16 11 0-15,9 0 0 0,0 3 0 0,1 6 0 16,0-4 0-16,-1 9 0 0,7-5 0 0,0 1 0 16,4 0 0-16,1-3 0 0,5-2 0 0,1-1 0 15,1-3 0-15,4-1 0 0,-1-3 0 0,3-2 0 16,0-4 0-16,-7-2 0 0,3-2 0 0,0-1 0 15,-2-5 0-15,-1 1 0 0,-2-2 0 0,-2-2 0 16,-2-5 0-16,-1 0 0 0,-4-3 0 0,-3-6 0 16,-3 1 0-16,-5-7 0 0,1 5 0 0,-2 0 0 15,-4 2 0-15,2 3 0 0,-1 5 0 0,1 5 0 16,-2 2 0-16,0 4 0 0,2 5 0 0,1 3 0 16,-2 1 0-16,-2 4 0 0,7 3 0 0,0 6 0 15,3-2 0-15,6 3 0 0,2-2 0 0,2 1 0 0,4 1 0 16,4-1 0-16,3-2 0 0,7 3 0 0,4-3 0 15,0-6 0-15,5 1 0 0,0-3 0 16,-2 0 0-16,3-4 0 0,2-3 0 0,-2-2 0 16,-3-1 0-16,0-2 0 0,0 1 0 0,1-3 0 15,-4-6 0-15,2 0 0 0,-9 1 0 0,-2-1 0 16,7-5 0-16,-2 0 0 0,-6-2 0 0,-5 3 0 16,2 1 0-16,-6 6 0 0,-3-3 0 0,-1 2 0 15,0 3 0-15,-2-1 0 0,-3 4 0 0,-3 1 0 0,0 2 0 16,-1 1 0-16,-5 2 0 0,1 1 0 0,-4 7 0 15,3 1 0-15,-3 4 0 0,3 0 0 0,1 1 0 16,-2 2 0-16,5 1 0 0,3-1 0 16,1 1 0-16,4 0 0 0,4 0 0 0,5 0 0 0,0-1 0 15,9-4 0-15,7 1 0 0,5-1 0 0,-2-1 0 16,5-4 0-16,-1-3 0 0,4-1 0 0,-2-3 0 16,2-4 0-16,-1-3 0 0,-2 0 0 0,-4-5 0 15,2-3 0-15,-3-5 0 0,-2-3 0 0,-5-2 0 16,1-6 0-16,3-11 0 0,-4-2 0 0,-2 0 0 15,-5-4 0-15,-2 3 0 0,-4 10 0 0,-2 2 0 16,-2 1 0-16,-4 4 0 0,0 8 0 0,0 3 0 16,-3 4 0-16,2 5 0 0,-2 2 0 0,0 4 0 15,3 1 0-15,-12 8 0 0,3 7 0 0,0 4 0 16,2 8 0-16,-2 6 0 0,2 14 0 0,-2 0 0 16,5 2 0-16,4-1 0 0,-3 1 0 0,6 3 0 15,-3 0 0-15,4-2 0 0,-1 5 0 0,-1 2 0 16,2 0 0-16,-3 0 0 0,2 0 0 0,-6-2 0 15,3-2 0-15,-1 1 0 0,-5-4 0 0,-1-2 0 16,-1-12 0-16,-1-3 0 0,0-1 0 0,-5-1 0 16,-1-1 0-16,3-5 0 0,1-10 0 0,-1 2 0 15,0-5 0-15,3-3 0 0,-1-2 0 0,0-3 0 16,2-1 0-16,0-5 0 0,3 1 0 0,-4-5 0 16,6-1 0-16,1-4 0 0,1-5 0 0,4-9 0 0,3-1 0 15,5-4 0-15,2-2 0 0,13-12 0 16,-2-5 0-16,5-4 0 0,2-1 0 0,15-26 0 0,5 7 0 15,3-2 0-15,-5 3 0 0,-4-1 0 16,4 3 0-16,-21 20 0 0,21-19 0 0,-17 22 0 0,-3 0 0 16,-5 2 0-16,-7 13 0 0,-2 1 0 0,-2 2 0 15,-4 0 0-15,-5 11 0 0,2-2 0 16,-6 3 0-16,-1 6 0 0,-4 3 0 0,1-1 0 0,-4 5 0 16,-1 0 0-16,-3 5 0 0,-2 4 0 15,-3 5 0-15,2 1 0 0,-2 10 0 0,2 3 0 0,-1 6 0 16,5 1 0-16,3 4 0 0,3 12 0 15,-4-3 0-15,4-8 0 0,5 10 0 0,0 1 0 0,4-12 0 16,1 11 0-16,0-11 0 0,0 12 0 0,0-11 0 16,2 13 0-16,-1-14 0 0,4 16 0 0,-5-6 0 15,1-13 0-15,-4 2 0 0,1 0 0 0,2-1 0 16,-5-2 0-16,1-3 0 0,0-3 0 0,-2-1 0 16,0-6 0-16,0-4 0 0,-1-3 0 0,1-1 0 15,-2-2 0-15,0-3 0 0,0 1 0 0,0-2 0 16,0-3 0-16,-5-1 0 0,8 0 0 0,-15-9 0 15,7 2 0-15,-1-4 0 0,0-3 0 0,4-4 0 16,-4-6 0-16,3 5 0 0,2-10 0 0,1 1 0 16,7-1 0-16,0-1 0 0,6-4 0 0,-1 5 0 15,10 1 0-15,2 1 0 0,3 0 0 0,12-10 0 16,-7 17 0-16,14-9 0 0,-9 11 0 0,-1 0 0 16,12-6 0-16,-14 6 0 0,0 0 0 0,1 1 0 15,-1 0-206-15,-3-1-530 0,-2-2-473 0,-5-1-1308 16,-4-1 578-16</inkml:trace>
  <inkml:trace contextRef="#ctx0" brushRef="#br0" timeOffset="24833.27">21052 5102 200 0,'9'-7'540'0,"-1"1"11"0,1 5 10 15,-1-1-5-15,3 1 6 0,0 1-27 16,3 2-17-16,-2 5-22 0,6 3-27 0,7 7-18 0,-5 4-28 16,1 4-26-16,-3 6-21 0,8 10-21 15,-6 8-22-15,0-2-12 0,-3 5-33 0,-2 3-29 0,0 4-259 16,-3 0 0-16,-3 1 0 0,0-2 0 16,-9-1 0-16,0-1 0 0,-2-4 0 0,-3-2 0 0,-6 0 0 15,2-5 0-15,-2-11 0 0,-6-2 0 0,1-3 0 16,-3-1 0-16,2-5 0 0,-5-4 0 15,-1-2 0-15,-1-4 0 0,3-5 0 0,4 1 0 0,-1-6 0 16,4-2 0-16,2-1 0 0,-4-8 0 0,0 1 0 16,6-3-1366-16,2 1-1478 0,7-5 654 0</inkml:trace>
  <inkml:trace contextRef="#ctx0" brushRef="#br0" timeOffset="24999.53">21853 6002 5202 0,'9'3'283'0,"0"1"-78"0,-5-2 20 0,5 0 32 16,-5-2 41-16,-4 0 32 0,0 0-14 0,9 0-47 16,-9 0-51-16,0 0-24 0,5 1-19 0,-5-1-44 15,4 1-55-15,-4-1-93 0,0 0-130 0,5 2-163 16,-5-2-186-16,0 0-706 0,0 0-1302 0,0 0 576 16</inkml:trace>
  <inkml:trace contextRef="#ctx0" brushRef="#br0" timeOffset="26316.6">3214 7053 337 0,'1'-17'459'16,"4"2"19"-16,0-1 7 0,-5 7 9 0,-1-1-2 15,2 3-4-15,-1 3-20 0,0-1-44 0,3 4-41 16,-3 1-11-16,0 0 13 0,1 16-2 0,-2 3-1 15,-6 11-7-15,-3 14-7 0,1 7-15 0,-5 4-14 16,-5 1-8-16,-5 26-13 0,8-23-241 0,-9 25-77 16,4-5 0-16,1 5 0 0,7-24 0 0,-1 27 0 15,3-29 0-15,-5 27 0 0,7-25 0 0,4 23 0 16,4-30 0-16,5 7 0 0,2-3 0 0,2 0 0 16,5 1 0-16,3-2 0 0,1-4 0 0,2 1 0 15,-2-7 0-15,4-4 0 0,-4-10 0 0,-3-1 0 16,5-4 0-16,-3-2 0 0,0-4 0 0,-7-6 0 15,-1-4 0-15,-2-3 0 0,-1-1-172 0,-5-4-1165 0,0-3-1448 16,0 0 641-16</inkml:trace>
  <inkml:trace contextRef="#ctx0" brushRef="#br0" timeOffset="26915.63">3317 7812 191 0,'7'-26'523'0,"3"3"-17"0,-4 5 1 0,7 1-7 0,2-6-18 15,2 3-10-15,-5 2-26 0,0 5-27 0,-3 6-33 16,3 0-38-16,-1 1-26 0,2 5-24 0,1 1-14 16,3 11-20-16,0 1-32 0,1 7-14 0,0 9-22 15,-5-3-27-15,-3 6 2 0,-1-1-24 0,-1 2-10 16,-2 0-18-16,-3-3-13 0,-1 3-12 0,2-1 2 15,-4-4-20-15,0 0-15 0,0-8 2 0,0-7-7 16,0 1-8-16,-2-4 9 0,2-3-17 0,2 1 11 16,-4-3 6-16,2-4-14 0,0 0-37 0,0 0-6 15,-4-15 0-15,6 2 0 0,0-5 0 0,0-8 0 16,-2-1 0-16,0 1 0 0,3-3 0 0,1-1 0 16,-1 0 0-16,1-1 0 0,0 3 0 0,0 11 0 15,1 2 0-15,0 4 0 0,-1 1 0 0,1 5 0 0,0 0 0 16,3 7 0-16,2 2 0 0,3 3 0 15,-4 6 0-15,5 2 0 0,1 6 0 0,-2 3 0 16,-1 1 0-16,2 4 0 0,-4-3 0 0,-2-1 0 16,-1 0 0-16,-1-7 0 0,1 3 0 0,-1-7 0 0,-2-4 0 15,1 1 0-15,-3-5 0 0,1 3 0 16,-1-5 0-16,1 1 0 0,-1-4 0 0,-2-1 0 16,0 0 0-16,6-7 0 0,-5-4 0 0,2 2 0 15,1-8 0-15,-2-4 0 0,6-5 0 0,-3 0 0 0,-1-6 0 16,5 5 0-16,-3-5 0 0,2 9 0 15,-3 3 0-15,0 5 0 0,2 4 0 0,-2 1 0 16,0 2 0-16,1 1 0 0,2 3 0 0,-3 4 0 16,4 4 0-16,4 3 0 0,-4 3 0 0,-2 3 0 0,2 3 0 15,-1 9 0-15,-3 1 0 0,0 2 0 0,0-1 0 16,-2 2 0-16,-1-2 0 0,1 0 0 0,-1-1 0 16,4-2 0-16,-4-4 0 0,2-2 0 0,-1-2 0 15,-2-4-113-15,3 1-362 0,3-5-98 0,-2-2-117 16,7-5-367-16,1-1-1145 0,0-3 507 0</inkml:trace>
  <inkml:trace contextRef="#ctx0" brushRef="#br0" timeOffset="27216.54">4263 7938 44 0,'1'-6'452'0,"-1"0"15"0,-1 0-7 0,-2 2 20 16,0 1 12-16,1-1-7 0,2 4-20 0,-2-5-26 16,2 5-40-16,0 0-38 0,0 0-33 0,6-2-25 15,-6 2-23-15,0 0-17 0,21 5-25 0,-9-4-13 16,10-2-22-16,0 1-38 0,6-3 9 0,1 1-27 15,-1-2-7-15,-1-1-32 0,-6 1 4 0,-1-1-30 16,-2-1-14-16,-5 0-18 0,-3-3 18 0,-1 4-6 16,0-1-18-16,-8-3-9 0,2-1 3 0,-6 1 1 15,-4 0-8-15,-1 2 0 0,-5 1 7 0,-5 1 1 16,-1 4 6-16,-3 0 5 0,1 5 10 0,-6 3-1 16,6 1-11-16,-3 7 9 0,1 0-40 0,6 4-17 15,2 6 0-15,7-6 0 0,7 6 0 0,0 0 0 0,2-5 0 16,11 3 0-16,4 1 0 0,10-5 0 0,1-2 0 15,7-3 0-15,1-5 0 0,3-3 0 0,-1-2-107 16,1-2-151-16,15-4-91 0,-16-5-67 16,-3 3-76-16,2-6-82 0,-9 1-426 0,2 0-1082 0,3-4 479 15</inkml:trace>
  <inkml:trace contextRef="#ctx0" brushRef="#br0" timeOffset="27883.58">5081 7840 157 0,'2'-11'365'16,"0"0"8"-16,-4-3 17 0,0 3 34 0,-5 2 40 0,1-1 12 15,-5 2 6-15,-4-1-10 0,-1 2 3 0,-2 3-10 16,-2 3-8-16,-2 3-7 0,1 4-24 16,-6 5-21-16,1 2-24 0,1 4-32 0,3 2-22 15,2 6-32-15,4 0-34 0,3 5-24 0,0-2-177 0,4-2-60 16,4 4 0-16,5-7 0 0,0-1 0 0,5-5 0 16,3-3 0-16,6-2 0 0,0-1 0 0,2-5 0 15,4-5 0-15,-2-1 0 0,8-5 0 16,-5-1 0-16,-2-2 0 0,5-3 0 0,2-2 0 0,-8 1 0 15,-4-4 0-15,4-4 0 0,0 2 0 0,-7 1 0 16,2 0 0-16,-3-1 0 0,-2 0 0 0,-2-1 0 16,0 5 0-16,-3 1 0 0,1 3 0 15,1 1 0-15,-5 2 0 0,3 2 0 0,-1 2 0 0,0 0 0 16,-2 3 0-16,0 0 0 0,0 0 0 0,5 19 0 16,-5-6 0-16,1 4 0 0,3 1 0 0,-2 0 0 15,-2 1 0-15,4-1 0 0,-1 0 0 0,4 6 0 16,-1-7 0-16,1-5 0 0,-3-2 0 0,1-3 0 15,0 1 0-15,-1-4 0 0,1 0 0 0,3-4 0 16,-2-1 0-16,-6 1 0 0,13-6 0 0,-4-4 0 16,1 3 0-16,-1-4 0 0,0-2 0 0,2-1 0 15,0-2 0-15,-1 0 0 0,0-1 0 0,3-5 0 16,-4 4 0-16,2 1 0 0,1 0 0 0,-2 0 0 16,0 5 0-16,-2 3 0 0,-3 2 0 0,0 1 0 15,3 2 0-15,-3 0 0 0,0 4 0 0,3 4 0 0,-3 1 0 16,1 4 0-16,1 1 0 0,-1 4 0 0,-2 4 0 15,1 1 0-15,-1 2 0 0,2 3 0 16,-5-5 0-16,2-1 0 0,-3-1 0 0,0-4 0 16,0-1 0-16,0-3 0 0,0-2 0 0,0-1 0 15,0 0 0-15,0-4 0 0,0-2 0 0,0 0 0 16,0 0 0-16,0 0 0 0,6-13 0 0,-3 5 0 16,1 0 0-16,1-5 0 0,3-2 0 0,2 0 0 15,0-2 0-15,1 1 0 0,2 1 0 0,3 1 0 0,-4 1 0 16,3 1 0-16,1 2 0 0,-7 1 0 15,5 5 0-15,-1-1 0 0,2 5 0 0,1 3 0 0,-5 1 0 16,3 1 0-16,-1 6 0 0,1 5 0 16,-4-2 0-16,3 9 0 0,-5-5 0 0,-4 1 0 0,2 5 0 15,-6 1 0-15,1-6 0 0,1 3 0 0,-6-3 0 16,0-4 0-16,3 2 0 0,-3-5 0 0,2-5 0 16,-3 3-235-16,0-6-1091 0,5-4-1437 0,-5 4 635 15</inkml:trace>
  <inkml:trace contextRef="#ctx0" brushRef="#br0" timeOffset="48183.46">5921 8125 92 0,'-7'-1'411'0,"1"-1"8"0,1 0 5 16,-2 0 2-16,3-1-9 0,1 1-6 0,-1 0-13 16,1-2-22-16,1-1-11 0,-1-1-8 0,3 0-1 15,0 0-12-15,4-2-1 0,0-2-14 0,1 1 1 16,1-3-21-16,6-4-19 0,-1 1-8 0,2-1-14 16,2-3-24-16,7-3-18 0,-3-1-19 0,6 0-22 15,0 0-15-15,2-4-18 0,-3 1-92 0,-1-3-60 16,0 2 0-16,0 2 0 0,-5-1 0 0,-1 2 0 15,-7 8 0-15,0-1 0 0,-6-2 0 0,-1 7 0 16,-1 3 0-16,-7 0 0 0,-3 3 0 0,-2 1 0 16,1 5 0-16,-5 5 0 0,-4 2 0 0,0 3 0 15,3 4 0-15,-4 6 0 0,6-2 0 0,-1 2 0 16,5-3 0-16,3 1 0 0,2 1 0 0,1 0 0 16,6 0 0-16,1-2 0 0,2 0 0 0,3 0 0 15,5-2 0-15,3 0 0 0,6 2 0 0,0-4 0 16,-3-4 0-16,-2 1 0 0,1-2 0 0,-1 1 0 15,0-1 0-15,-4 2 0 0,0-4 0 0,-6 1 0 16,-2 1 0-16,2 2 0 0,-7 1 0 0,-1-1 0 0,-5 1 0 16,0 2 0-16,-8 0 0 0,-1 0 0 15,-3 0 0-15,-6 2 0 0,-1-3 0 0,2 2 0 0,3-4 0 16,-1-2 0-16,0-1 0 0,3-2 0 0,0 0 0 16,3-2 0-16,1-1 0 0,-1-2 0 0,4-1 0 15,2 0 0-15,2-4 0 0,-2 1 0 0,4 0 0 16,3-2 0-16,-4-1 0 0,5 1 0 0,0 0 0 15,0 0-167-15,1 1-1171 0,3-1-1449 0,0 1 641 16</inkml:trace>
  <inkml:trace contextRef="#ctx0" brushRef="#br0" timeOffset="49382.44">6867 8176 462 0,'-3'-4'632'0,"0"-2"6"0,-1 3 6 16,-2-2-9-16,3 4-40 0,3 1-45 0,-6-4-53 15,6 4-40-15,-5 8-41 0,4 2-30 0,-1-2-40 16,1 5-33-16,1 8-28 0,-1 3-29 0,-2 0-27 16,1 1-19-16,-5 0-24 0,1 2-18 0,-2-2-35 15,-1-1-38-15,-1-6-52 0,2-1-51 0,-1-2-73 16,2-4-64-16,-3-3-83 0,3-3-87 0,2-3-84 16,1-5-102-16,4 3-115 0,-1-12-365 0,2-1-1062 15,6-7 469-15</inkml:trace>
  <inkml:trace contextRef="#ctx0" brushRef="#br0" timeOffset="49749.65">7749 7385 4926 0,'8'-33'399'0,"-3"4"-162"0,-1 4-53 0,-3 9 71 16,-2-1 56-16,1 6 27 0,-4-3-2 0,2 6-15 15,0 1-30-15,2 1-13 0,-1 2-23 0,-2 0-195 16,3 4-60-16,0 0 0 0,-4 21 0 0,7-6 0 0,-6 12 0 16,3 3 0-16,0 0 0 0,0 3 0 15,3 13 0-15,-3-11 0 0,0 16 0 0,0 0 0 0,-3-1 0 16,1-1 0-16,-3-12 0 0,-1 12 0 0,0-16 0 16,1 3 0-16,1-1 0 0,-1 0 0 15,0-5 0-15,3 0 0 0,-2-4 0 0,1-3 0 16,2-4 0-16,1-7 0 0,1 0 0 0,1 0 0 0,0-3 0 15,1 1 0-15,3-2 0 0,0-1 0 0,2-2 0 16,5 1 0-16,-2-1 0 0,6-1 0 0,1 0 0 16,4 0 0-16,-3-1 0 0,3 0 0 0,7 1 0 15,-9-3 0-15,2-1 0 0,-3-1 0 0,2-2 0 16,-5-2 0-16,6-1-204 0,-13 0-1128 0,5-1-1442 16,0-1 639-16</inkml:trace>
  <inkml:trace contextRef="#ctx0" brushRef="#br0" timeOffset="50299.64">8192 7963 754 0,'10'-5'323'0,"-4"0"58"0,-1 2 24 0,-1-1 38 16,1 2 32-16,-2 0 10 0,1 0 8 0,-2-2-17 16,-2 4-23-16,8-3-28 0,-7 1-37 0,4-1-21 15,-5 3-31-15,8-1-29 0,-3-1-24 0,0-1-25 16,6-1-28-16,-4 2-14 0,2-1-32 0,0-1-17 16,1-1-14-16,-1-1-15 0,-2-1-87 0,-2-2-51 15,0 4 0-15,-3-4 0 0,-1 1 0 0,-1 0 0 0,-2-2 0 16,-4 0 0-16,-2 0 0 0,0 3 0 0,-3 0 0 15,-2 2 0-15,0 1 0 0,-1 1 0 16,0 3 0-16,-1 3 0 0,-2 4 0 0,3 1 0 16,0 4 0-16,0 2 0 0,4 4 0 0,1 2 0 15,2 6 0-15,1-1 0 0,5 2 0 0,3-8 0 0,5 8 0 16,-1-8 0-16,6-2 0 0,0-2 0 16,5-2 0-16,7 0 0 0,-2-7 0 0,6-2 0 0,3-7 0 15,1-2 0-15,-1-5 0 0,0-5 0 0,0-5 0 16,-3-2 0-16,-2-4 0 0,8-15 0 15,-7 2 0-15,-7 9 0 0,3-16 0 0,-5 0 0 0,0 0 0 16,0-6 0-16,-9-4 0 0,1 3 0 0,2-5 0 16,-3 8 0-16,-5 16 0 0,-2 4 0 0,1 5 0 15,-2 6 0-15,-1 8 0 0,0 1 0 0,0 6 0 16,0 2 0-16,0 2 0 0,-6 16 0 0,-1 0 0 16,1 9 0-16,-3 7 0 0,1 3 0 0,0 13 0 15,2 2 0-15,-4 1 0 0,3-3 0 0,5 0 0 16,-2-3 0-16,4 1 0 0,-3-15 0 0,6 0 0 15,-2-4 0-15,3-9 0 0,0-3 0 0,1-4 0 16,-1-4 0-16,1-1 0 0,0-4 0 0,-1-2 0 16,-4 0 0-16,10-6 0 0,-3 1 0 0,-1-1 0 15,-2 0 0-15,1-1 0 0,3 0 0 0,-2-1 0 16,-2 2 0-16,5-1 0 0,-5 0 0 0,2 2 0 16,1-2 0-16,0 0 0 0,3 1 0 0,1-1 0 15,0 2 0-15,1 0 0 0,-1-2 0 0,4-2 0 16,-3 6 0-16,4-4 0 0,-4 2 0 0,-3-1 0 15,1 0-1366-15,3 0-1478 0,-4 0 654 0</inkml:trace>
  <inkml:trace contextRef="#ctx0" brushRef="#br0" timeOffset="50466.69">9054 7351 5716 0,'0'-30'336'0,"-2"6"45"0,0 5 107 15,1-1 15-15,-3 6-27 0,2 2-185 16,0 1-291-16,4 0 0 0,-4 5 0 0,1 3 0 0,1-2 0 15,0 5 0-15,0 0 0 0,0 0 0 0,1 14 0 16,3-2 0-16,-3 6 0 0,3 0 0 0,0 9 0 16,4-1 0-16,-2 3-301 0,3 0-1014 15,-5 1-1426-15,0 0 631 0</inkml:trace>
  <inkml:trace contextRef="#ctx0" brushRef="#br0" timeOffset="50832.92">9274 8004 367 0,'4'4'644'0,"-3"-2"4"0,-1-2 26 0,14-4 27 16,-6-4 12-16,6-1-17 0,1-5-35 0,6-4-16 16,-3-1-54-16,-1-3-50 0,5 2-45 0,3-2-52 15,1-5-74-15,1 2-370 0,5-11 0 0,-4 10 0 16,4-12 0-16,-2-2 0 0,-11 12 0 0,-3 5 0 16,0 0 0-16,-7 7 0 0,-3 2 0 0,-1 4 0 15,-4 3 0-15,-1 4 0 0,-5 0 0 0,-2 2 0 16,-5 3 0-16,-6 2 0 0,-1 6 0 0,-4 2 0 0,3 6 0 15,1 0 0-15,3 4 0 0,2 1 0 16,6-5 0-16,6 3 0 0,-1 4 0 0,8 0 0 16,7 0 0-16,3 0 0 0,3-1 0 0,3-1 0 15,2 0 0-15,1 0 0 0,-2 0 0 0,1-2 0 16,-2 0 0-16,-4-2 0 0,-3-4 0 0,-8 1 0 16,2-1 0-16,-3-2 0 0,-7-2 0 0,-2 0 0 15,-4 0 0-15,-5 0 0 0,-2 0 0 0,-2-3 0 0,-2-1 0 16,-8 2 0-16,11-4 0 0,2-1 0 0,2 0 0 15,1-4 0-15,0 1 0 0,4-2 0 16,2 1 0-16,0-4 0 0,2-2 0 0,8-3 0 16,-1 1 0-16,5-6-48 0,4 0-1310 0,2-1-1470 0,7-6 651 15</inkml:trace>
  <inkml:trace contextRef="#ctx0" brushRef="#br0" timeOffset="51250.73">10864 7440 209 0,'6'-4'428'0,"1"1"22"16,-3 0 11-16,1 0 10 0,0 0 9 0,-3 1-4 16,1-1-7-16,1 1 3 0,-4 2-18 0,2-6-5 0,-3 2-20 15,1 4-23-15,-3-5-27 0,1 2-24 0,-6-2-30 16,1 1-19-16,-4 3-20 0,1-1-15 0,-12 2-11 16,-1 0-8-16,-5 1-149 0,-2 1-103 0,-1 5 0 15,1 3 0-15,2 1 0 0,-1 1 0 0,6 4 0 16,0 1 0-16,1 2 0 0,8 1 0 0,1-1 0 15,7 4 0-15,5 5 0 0,5-1 0 0,4 1 0 16,6-2 0-16,8-2 0 0,1 2 0 0,4-5 0 16,8-2 0-16,-1-2 0 0,2-2 0 0,-2-2 0 15,6-2 0-15,-3-6 0 0,0-1 0 0,-2-5 0 16,-4-5 0-16,0-1 0 0,-8-6 0 0,0-2 0 16,0-4-268-16,-6-3-1053 0,1-3-1431 0,-4-4 634 15</inkml:trace>
  <inkml:trace contextRef="#ctx0" brushRef="#br0" timeOffset="52298.87">11502 7174 154 0,'-9'-28'507'0,"-3"1"16"15,4 3 17-15,1 6 4 0,-1 2-4 16,3 6-1-16,-2-2-26 0,5 6-29 0,-3 0-46 0,5 1-31 15,-4 5-22-15,4 0-7 0,0 0-3 0,-5 17-15 16,-1 0-18-16,2 8-17 0,-1 5-17 0,3 2-6 16,-5 15-75-16,4 1-227 0,-5-1 0 0,3-1 0 15,3 1 0-15,-1-10 0 0,1 9 0 0,-3 2 0 16,3 0 0-16,5-2 0 0,-1-10 0 0,1-3 0 16,1 0 0-16,2 0 0 0,3-6 0 0,1-2 0 15,-2-8 0-15,1-3 0 0,1 0 0 0,0-9 0 16,-1 2 0-16,3-6 0 0,3-1 0 0,-6-3 0 15,5-2 0-15,-1-3 0 0,2-5 0 0,-3-2 0 16,-2 0 0-16,4-9 0 0,0 0 0 0,1-2 0 16,-4 0 0-16,3 0 0 0,-4 3 0 0,-1 8 0 15,-4 4 0-15,-1 1 0 0,-3 4 0 0,4 1 0 16,-1 3 0-16,-4 2 0 0,0 0 0 0,9 9 0 16,-5 1 0-16,-3 6 0 0,2 1 0 0,3 2 0 0,-1 0 0 15,-1 6 0-15,5 0 0 0,0-7 0 0,1-1 0 16,8 2 0-16,-5-4 0 0,-3-3 0 15,0-3 0-15,6-1 0 0,-3-5 0 0,0-2 0 16,2-1 0-16,1-2 0 0,2-2 0 0,-7-2 0 0,1-1 0 16,2-5 0-16,-1 0 0 0,-3-3 0 15,4-7 0-15,-5-3 0 0,-5 5 0 0,2-8 0 0,1-1 0 16,-7-1 0-16,-4 0 0 0,1 0 0 0,-3 5 0 16,0 7 0-16,-5-1 0 0,-1 5 0 0,-4 5 0 15,2 1 0-15,0 7 0 0,-5 2 0 0,0 5 0 16,0 4 0-16,0 1 0 0,-5 7 0 0,5 6 0 15,4 0 0-15,5 4 0 0,5-2 0 0,7 0 0 16,5 0 0-16,8-3 0 0,3-1 0 0,7-2 0 16,5-5 0-16,3-3 0 0,3-4 0 0,14-3 0 15,2-2 0-15,-14-6 0 0,2-1 0 0,11-5 0 16,-14 3 0-16,-2-5 0 0,-5-3 0 0,-2-4 0 16,-1 2 0-16,-6-3 0 0,-1-5 0 0,-2-1 0 15,-4-1 0-15,0-1 0 0,-7 1 0 0,-5 0 0 16,-2 7 0-16,0 1 0 0,-5 2 0 0,0 6 0 15,0 0 0-15,-7 3 0 0,3 1 0 0,0 4 0 16,-1 2 0-16,1 4 0 0,-2 2 0 0,3 3 0 16,2 2 0-16,3 3 0 0,1 3 0 0,2 2 0 0,0 1 0 15,5 7 0-15,1 1 0 0,4-2 0 16,3-1 0-16,1-1 0 0,-1-1 0 0,-3-6 0 16,7 2 0-16,-7-3 0 0,3-1 0 0,-2-2 0 0,-2 0 0 15,-2-2 0-15,-2 0 0 0,0-1 0 0,-3 0 0 16,-4-1 0-16,0 1 0 0,-1-1 0 0,-4 0 0 15,1 1 0-15,-2-1 0 0,-1-2 0 16,-1 0 0-16,1-2 0 0,5-1 0 0,-1 0 0 0,1-1 0 16,2 0 0-16,2-3 0 0,0 0 0 0,13 1 0 15,-2-2 0-15,9-3 0 0,10-4 0 0,2 0 0 16,1-4 0-16,18-5 0 0,-5-1 0 0,-11 2 0 16,9-9 0-16,-12 5 0 0,8-10 0 0,-3-5 0 15,-14 8 0-15,8-12 0 0,-12 11 0 0,-4 0 0 16,-2-2 0-16,-4 5 0 0,-8 6 0 0,1 0 0 0,-5 7 0 15,-2 0 0-15,-5 4 0 0,-3 3 0 16,0 4 0-16,-10 2 0 0,-1 7 0 0,-3 5 0 16,1 3 0-16,5 7 0 0,-4 2 0 0,6 4 0 15,5 1 0-15,4 1 0 0,5 0 0 0,5 1 0 16,4-3 0-16,4-1 0 0,3 0 0 0,5-3 0 16,2-5 0-16,5-1 0 0,3-4 0 0,-3-4 0 15,5-7 0-15,0-1 0 0,-6-3 0 0,-2-1 0 0,0-5 0 16,-3-1 0-16,-3-6 0 0,-1-1 0 15,-8-1-1366-15,3-2-1478 0,-4-1 654 0</inkml:trace>
  <inkml:trace contextRef="#ctx0" brushRef="#br0" timeOffset="52866.6">14437 7411 516 0,'16'-22'614'0,"0"0"5"0,-7-5 5 0,1 1 13 16,-1-2-18-16,-5 2-5 0,-4 1-22 0,-3 5-21 15,-2 1-26-15,-1 2-17 0,-6 2-36 0,0 1-28 16,-8 6-31-16,1 2-110 0,-1 5-323 0,-8 3 0 15,0 8 0-15,2 3 0 0,-2 5 0 0,5 5 0 16,6 1 0-16,2 2 0 0,6 2 0 0,3 2 0 16,6 0 0-16,6 1 0 0,6 1 0 0,8-1 0 15,8 7 0-15,8-1 0 0,0 0 0 0,2 4 0 16,-1-7 0-16,1 2 0 0,-3-3 0 0,-8-7 0 16,-3 0 0-16,-5-2 0 0,-2 0 0 0,-6-2 0 15,-7-4 0-15,-4-2 0 0,-4 1 0 16,-5-1 0-16,-3-2 0 0,-14 2 0 0,-3-6 0 0,-5-1 0 15,-3-2 0-15,-5-2 0 0,-11-2 0 0,0-3 0 16,16-3 0-16,0-1 0 0,4-2 0 0,5-2 0 16,3-3 0-16,7 3 0 0,8-1 0 0,3-2 0 15,4-1 0-15,7-5 0 0,9 1 0 0,5-3 0 16,8 1-1366-16,8 4-1478 0,15-2 654 0</inkml:trace>
  <inkml:trace contextRef="#ctx0" brushRef="#br0" timeOffset="54368.89">14960 7608 427 0,'6'-11'474'0,"-2"0"7"0,-4 2 62 0,-4-3 47 16,-2 2 34-16,-8-2 14 0,-3 2-9 0,-2 3-11 0,-3 2-20 15,2 4-19-15,-3 2-23 0,-5 3-24 0,2 8-36 16,1 1-90-16,0 4-406 0,6 8 0 16,1 0 0-16,8 2 0 0,2-1 0 0,4 0 0 15,4 5 0-15,8-2 0 0,2-4 0 0,8-2 0 0,4-1 0 16,4-5 0-16,3 0 0 0,2-5 0 0,1-6 0 15,1-3 0-15,1-5 0 0,-2 0 0 16,0-7 0-16,0-2 0 0,0-6 0 0,-4-2 0 0,4-2 0 16,-5-4 0-16,-4-3 0 0,0-1 0 0,5-18 0 15,-6 2 0-15,-7-3 0 0,3-2 0 0,-6 0 0 16,0-1 0-16,-8-5 0 0,3 3 0 0,-5 8 0 16,-2 12 0-16,-2 8 0 0,0 5 0 0,-2 4 0 15,1 7 0-15,1 4 0 0,-4 4 0 0,6 1 0 16,-13 13 0-16,5 3 0 0,-3 12 0 0,-4 0 0 15,2 5 0-15,1 13 0 0,5 1 0 0,0 2 0 16,5 1 0-16,-2 2 0 0,8 1 0 0,5-7 0 16,1 0 0-16,0-15 0 0,2-3 0 0,1 0 0 15,-3-4 0-15,-3-7 0 0,1-3 0 0,-3-5 0 0,2 0 0 16,0-3 0-16,-2-4 0 0,-1-3 0 16,-4 1 0-16,10-9 0 0,-1 1 0 0,-5-1 0 15,5-7 0-15,-4-2 0 0,9-6 0 0,-2-3 0 16,-2-6 0-16,3 7 0 0,0 1 0 0,-3 7 0 15,0 3 0-15,-1 3 0 0,1 3 0 0,0 1 0 0,-4 6 0 16,1 1 0-16,0 3 0 0,1 4 0 16,0 3 0-16,0 2 0 0,-2 4 0 0,3 0 0 0,-2 2 0 15,-1 1 0-15,0 1 0 0,3-1 0 0,-5-1 0 16,3-2 0-16,2 2 0 0,-3-7 0 0,5-2 0 16,2-1 0-16,-3-3 0 0,2-1 0 0,1-2 0 15,2-2 0-15,2-4 0 0,2 2 0 0,0-4 0 16,-2-2 0-16,0 0 0 0,0-5 0 0,6-1 0 15,-4-2 0-15,-5 2 0 0,0 5 0 0,-1-7 0 16,-1 2 0-16,-4 6 0 0,0 0 0 0,-1 2 0 16,-2 2 0-16,-1 3 0 0,-3-1 0 0,-1 3 0 15,0 0 0-15,0 13 0 0,-1-4 0 0,-3 3 0 16,0 1 0-16,0 4 0 0,2-5 0 0,2 6 0 16,1 2 0-16,3-4 0 0,1-1 0 0,5 0 0 15,0-1 0-15,3-3 0 0,-2-2 0 0,5-2 0 16,-1-4 0-16,-1 1 0 0,0-1 0 0,-1-3 0 15,1-2 0-15,-4-1 0 0,-1 0 0 0,-1-1 0 16,-2-3 0-16,-2-1 0 0,-1 0 0 0,-3-3 0 16,-7-5 0-16,0-1 0 0,-1-1 0 0,-5-6 0 15,3 8 0-15,-3-5 0 0,2 3 0 0,3 3 0 0,-3 0 0 16,5 5 0-16,1-1 0 0,-1 2 0 0,3 2 0 16,3 1 0-16,2 0 0 0,7 0 0 0,-2-1 0 15,6 4 0-15,6-2 0 0,9-3 0 0,4 7 0 16,2 2 0-16,-1 1 0 0,0 3 0 0,0-1 0 15,-1-2 0-15,-4 8 0 0,2 2 0 0,-5 3 0 16,-2 0 0-16,-7-2 0 0,1 7 0 0,-6-7 0 16,-1 2 0-16,-3 1 0 0,1 1 0 0,-4 0 0 15,-1-2 0-15,-1-2 0 0,-4-1 0 0,2 4 0 16,-2-3 0-16,4-2 0 0,-4 1 0 0,1-1 0 16,1-2 0-16,1 1 0 0,1 0 0 0,2-3 0 15,-1 0 0-15,6-1 0 0,0-1 0 0,4-1 0 16,1 0 0-16,4-1 0 0,-4-2 0 0,-1-2 0 15,5-4 0-15,-5 2 0 0,3-3 0 0,-4-1 0 16,-1-1 0-16,-3 0 0 0,1-6 0 0,-2-3 0 16,-2 0 0-16,-3-1 0 0,-6-2 0 0,0-5 0 15,-4-5 0-15,-2 4 0 0,-4-2 0 0,1 2 0 16,-3 5 0-16,3 4 0 0,-1 5 0 0,6 3 0 0,2 0 0 16,-1 4 0-16,2 2 0 0,0 1 0 0,5 2 0 15,0 0 0-15,0 0 0 0,14 8 0 16,-1-4 0-16,9 2 0 0,6 0 0 0,4-2 0 15,0-2 0-15,4 0 0 0,2 1 0 0,0-6 0 0,3-5 0 16,-5 1 0-16,-1-5 0 0,-4-1 0 0,-1 1 0 16,-3-8 0-16,-3 1 0 0,-2-3 0 0,-7-4 0 15,-2-2 0-15,-4-2 0 0,-2-5 0 0,0-9 0 16,-5 8 0-16,-2-15 0 0,-2 4 0 0,-3 2 0 16,-2 14 0-16,-1 0 0 0,-3 4 0 0,3 10 0 15,3 7 0-15,-2 1 0 0,-2 8 0 0,-3 6 0 16,1 8 0-16,-6 13 0 0,8 7 0 0,-1 16 0 15,2 7 0-15,7 4 0 0,5-1 0 0,-2 3 0 16,7 17 0-16,0-25 0 0,4 4 0 0,2-5 0 16,-1-1 0-16,2-7 0 0,-2-11 0 0,0-5 0 15,1-3 0-15,0-2 0 0,-2-7 0 0,3-3 0 16,-1-8 0-16,4-2 0 0,-1 1 0 0,1-9 0 16,0-1 0-16,1-1 0 0,-1-6 0 0,6-7 0 0,-3-2 0 15,1-2 0-15,1-4 0 0,3-12 0 0,-8 8 0 16,4-13 0-16,-5 14 0 0,-5-1 0 15,-4 3 0-15,-5 8 0 0,-1 3 0 0,-1 2 0 16,-4 5 0-16,1 3 0 0,-5 2 0 0,1 4 0 0,-3 2 0 16,-2 4 0-16,-3 2 0 0,0 3 0 15,4 2 0-15,-2 2 0 0,2 4 0 0,5 1 0 16,-2 5 0-16,6 3 0 0,2-7 0 0,2-2 0 0,1 0 0 16,4-1 0-16,0 1 0 0,0-1 0 0,0-3 0 15,0 1 0-15,1-1 0 0,-3-3 0 16,0 0 0-16,0 0 0 0,-1-1 0 0,-1 0 0 15,-2 1 0-15,-1 0 0 0,0 1 0 0,-2-1 0 0,0 6 0 16,-3-4 0-16,0 2 0 0,-2-1 0 0,-1 2 0 16,3-2 0-16,-2-1 0 0,3-2 0 0,-2 1 0 15,1-1 0-15,1-1 0 0,2-4 0 0,-3 0 0 16,6 0 0-16,-2-4 0 0,4 0-294 0,-5-2-1023 16,18-2-1425-16,-5 0 630 0</inkml:trace>
  <inkml:trace contextRef="#ctx0" brushRef="#br0" timeOffset="54533.17">17678 7900 526 0,'7'-2'363'0,"0"0"31"16,-1 4 34-16,0 3 39 0,-4 1 21 0,-6 1 24 16,3 5 29-16,-3 0 19 0,-3 6 9 0,-5 4-19 15,-1 2-27-15,-1-3-47 0,1 2-41 0,0 0-42 0,2-6-38 16,-4 6-54-16,5-6-61 0,-2 1-170 16,2-4-70-16,0 1 0 0,-2-2-30 0,-2-4-284 15,5-2-152-15,0 0-186 0,-1-3-470 0,1-1-1215 0,-3-3 538 16</inkml:trace>
  <inkml:trace contextRef="#ctx0" brushRef="#br0" timeOffset="56699.97">18998 7641 430 0,'9'-24'602'0,"-1"-3"16"0,-4 0 16 16,-2 1 1-16,-1-1-18 0,-4 0-8 0,-5 4-17 15,0 6-23-15,-2 1-47 0,-4 3-23 0,-3 4-23 16,-4 6-28-16,-9 3-21 0,0 6-31 0,-5 10-279 16,3 6-117-16,-14 10 0 0,8 5 0 0,7 6 0 15,-2 5 0-15,9-2 0 0,4 0 0 0,10-1 0 16,9-10 0-16,6 0 0 0,9-3 0 0,5 1 0 15,5-7 0-15,5-2 0 0,13 1 0 0,-8-10 0 16,15-1 0-16,-11-8 0 0,2-4 0 0,-2-3 0 16,0-6 0-16,-4 0 0 0,-2-5 0 0,-1-1 0 15,-6-2 0-15,-2-3 0 0,-10 3 0 0,1-9 0 16,-4 1 0-16,-1 5 0 0,-5-1 0 0,-3 3 0 16,-1 6 0-16,-1 0 0 0,0 3 0 0,-2 3 0 15,-3 3 0-15,6 1 0 0,-11 8 0 0,5 2 0 16,1 1 0-16,-1 8 0 0,3 1 0 0,3-1 0 15,4 9 0-15,2 0 0 0,4-2 0 0,2-4 0 16,7-1 0-16,0-3 0 0,3-3 0 0,2-5 0 0,-5-5 0 16,2-1 0-16,-2-7 0 0,3 0 0 15,-7-4 0-15,0-3 0 0,-6 1 0 0,-1-5 0 0,-1-3 0 16,-2-1 0-16,-5-1 0 0,-3-6 0 0,-3-3 0 16,-3 1 0-16,-2 0 0 0,-2-1 0 0,0 3 0 15,-5 3 0-15,4 8 0 0,-3 1 0 0,4 3 0 16,-1 5 0-16,2 3 0 0,-1 5 0 0,1 3 0 15,-1 1 0-15,2 7 0 0,2 0 0 0,3 1 0 16,2 3 0-16,4-1 0 0,2 2 0 0,6-1 0 16,1-1 0-16,6-3 0 0,-2-2 0 0,14 1 0 15,-7-6 0-15,10-1 0 0,-1-5 0 0,2-1 0 16,1-3 0-16,0-5 0 0,-2-1 0 0,-2-3 0 16,-1-3 0-16,-1 0 0 0,-4-2 0 0,-2-3 0 15,-3-4 0-15,-1 1 0 0,-4-2 0 0,-2-3 0 16,0-1 0-16,-6 2 0 0,-1 8 0 0,-1 0 0 15,-2 7 0-15,-2-1 0 0,-2 3 0 0,1 4 0 16,-3 3 0-16,-2 3 0 0,-1 6 0 0,2 4 0 16,-9 12 0-16,3 3 0 0,1 4 0 0,2 1 0 15,2 3 0-15,0 0 0 0,8 2 0 0,0-1 0 16,9-5 0-16,1 3 0 0,7-6 0 0,5 0 0 16,1-7 0-16,6-3 0 0,3-3 0 0,0-6 0 0,5-4 0 15,-5-4 0-15,2-4 0 0,0-1 0 0,-4-8 0 16,-2-3 0-16,-2-4 0 0,-3-4 0 0,0-4 0 15,-1-13 0-15,-3-3 0 0,-5-4 0 0,-1-7 0 16,-2-1 0-16,-2-2 0 0,2-23 0 0,-8 26 0 16,-1 3 0-16,1 5 0 0,-6 18 0 15,0 5 0-15,3 9 0 0,-2 7 0 0,0 4 0 16,-2 5 0-16,4 0 0 0,-11 18 0 0,1 7 0 0,-1 7 0 16,0 14 0-16,-2 5 0 0,4 1 0 0,3 5 0 15,1 2 0-15,3-2 0 0,2 1 0 0,4-3 0 16,4-3 0-16,-2-6 0 0,11 0 0 0,-3-15 0 15,4-2 0-15,1-3 0 0,4-6 0 0,1-2 0 16,2-5 0-16,1-5 0 0,-7-3 0 0,7-3 0 16,1-5 0-16,0-3 0 0,-4-2 0 0,2-9 0 15,-7-1 0-15,4-4 0 0,-2-2 0 0,-6-3 0 0,-1-1 0 16,-4 3 0-16,-2-1 0 0,-3 6 0 16,-1 3 0-16,-4 1 0 0,-1 0 0 0,-3 7 0 15,-3 0 0-15,2 4 0 0,-4 2 0 0,-1 0 0 0,2 3 0 16,-2 2 0-16,-1 2 0 0,3 3 0 0,0 3 0 15,3 2 0-15,4 0 0 0,5 4 0 16,-2 0 0-16,9 4 0 0,1-3 0 0,9 2 0 16,4 0 0-16,4-5 0 0,1 0 0 0,6 0 0 0,0-2 0 15,3-4 0-15,-2-1 0 0,0-4 0 16,-1-4 0-16,0-3 0 0,-4-1 0 0,-4-3 0 16,2-5 0-16,-6-3 0 0,-1-3 0 0,-5-3 0 0,-2 1 0 15,-2-3 0-15,-5 7 0 0,-2-1 0 0,-5 1 0 16,0 5 0-16,-2 1 0 0,-4 0 0 0,-2 2 0 15,-1 2 0-15,-1 1 0 0,-3 0 0 16,-3 6 0-16,-3-1 0 0,-1 4 0 0,1 1 0 0,2-1 0 16,1 4 0-16,-2 2 0 0,3 0 0 0,-1 2 0 15,6 0 0-15,0 0 0 0,3-1 0 0,4-1 0 16,-3 3 0-16,8-1 0 0,-2 0 0 0,5-3 0 16,2 3 0-16,2-5 0 0,2 1 0 0,0-1 0 15,5-1 0-15,1-2 0 0,-6-3 0 0,0 0 0 16,1-3 0-16,-3-1 0 0,2-2 0 0,-4-1 0 15,-1 1 0-15,5-6 0 0,-7 4 0 0,-2-2 0 16,-1 0 0-16,0 1 0 0,-2-1 0 0,-1 3 0 16,0-1 0-16,-1 1 0 0,1 0 0 0,-3 1 0 15,2 2 0-15,-1-3 0 0,0 3 0 0,2-1 0 16,0 2 0-16,-2-1 0 0,2 4 0 0,0 0 0 16,0-6 0-16,0 6 0 0,-2-5 0 0,2 5 0 15,0 0 0-15,0 0 0 0,2-3 0 0,-2 3 0 16,0 0 0-16,0 0 0 0,0 0 0 0,0 12 0 15,0-4 0-15,0 2 0 0,0 1 0 0,0 6 0 16,-2 1 0-16,2 0 0 0,0 8 0 0,2 1 0 16,-4 2 0-16,1 1 0 0,1 1 0 0,-3 2 0 15,2 4 0-15,-1-3 0 0,-1 2 0 0,2-1 0 0,1 3 0 16,-1-4 0-16,-1 12 0 0,1 0 0 0,1 0 0 16,0-11 0-16,-2 0 0 0,2 0 0 0,-2-3 0 15,0 2 0-15,-1-3 0 0,-1-2 0 0,-1 0 0 16,0-3 0-16,-1-7 0 0,1 1 0 0,-1-6 0 15,-1 0 0-15,2-3 0 0,-3-2 0 0,4-2 0 16,-2-2 0-16,-1-3 0 0,1-1 0 0,-3-3 0 16,0-3 0-16,-1-1 0 0,1-5 0 0,-4-3 0 15,0-8 0-15,2-3 0 0,5-5 0 0,4-4 0 16,2-14 0-16,8-4 0 0,6-2 0 0,3-1 0 16,15-21 0-16,-8 25 0 0,4 1 0 0,5-3 0 0,4 3 0 15,0 1 0-15,0 4 0 0,4 1 0 0,-2 6 0 16,0 1 0-16,2 5 0 0,-13 7 0 15,0 2 0-15,2 2 0 0,-5 2 0 0,-3 2 0 16,-4 5 0-16,-5 2 0 0,-4 2 0 0,-1 1 0 16,-2 4 0-16,0 0 0 0,-6 1 0 0,0 2 0 15,0 0 0-15,-6 10 0 0,-1-4 0 0,-7 6 0 16,3 2 0-16,-2 1 0 0,1 1 0 0,2 2 0 16,-2 5 0-16,5-5 0 0,2 0 0 0,4 1 0 15,2-1 0-15,4-2 0 0,3-2 0 0,2 0 0 16,3-3 0-16,5 0 0 0,2-1 0 0,4-2 0 15,3-4 0-15,1-1 0 0,-1-2 0 0,2-5 0 0,-8 2 0 16,6-11 0-16,-3 1 0 0,2-4 0 0,-5-2 0 16,-3-3 0-16,1-2 0 0,-3-4 0 15,-2 0 0-15,-4 0 0 0,-1-1 0 0,-1 1 0 0,-6 1 0 16,-1-1 0-16,-2 11 0 0,-3 1 0 0,1 3 0 16,-4 4 0-16,0-1 0 0,-4 4 0 0,4 2 0 15,-2 2 0-15,-3 3 0 0,2 3 0 0,1 2 0 16,1 3 0-16,-1 3 0 0,3 1 0 0,4 3 0 15,2-4 0-15,3 6 0 0,6-1 0 0,5 4 0 16,0 1 0-16,2-1 0 0,4-1 0 0,-2 1 0 16,4 0 0-16,-2-2 0 0,-2-1 0 0,-3-4 0 15,3 4 0-15,-4-5 0 0,-5 2 0 0,4-2 0 16,-7 2 0-16,2-2 0 0,-4-3 0 0,-3-1 0 16,-1 1 0-16,0-2 0 0,-4 0 0 0,-1-1 0 15,-4 0 0-15,-3-1 0 0,-4-2 0 0,-2 1 0 16,-3-2 0-16,-6-1 0 0,-3 1 0 0,1-4 0 15,7 0 0-15,-1-2 0 0,5-1 0 0,0 3 0 16,1-7 0-16,6 3-1366 0,2 0-1478 0,5-2 654 16</inkml:trace>
  <inkml:trace contextRef="#ctx0" brushRef="#br0" timeOffset="58799">22770 7710 450 0,'0'0'473'0,"0"-6"13"15,0 6 1-15,1-9-1 0,2 7-5 0,0-1-11 16,0 1 7-16,-3 2-15 0,5-7-5 0,-4 4-5 16,-1 3-5-16,7-1-19 0,-7 1-9 0,0-3-21 15,0 3-23-15,0 0-27 0,0 0-24 0,-22 11-53 16,9-3-271-16,0 5 0 0,-7 4 0 0,2 5 0 15,0-1 0-15,3 2 0 0,3 2 0 0,-2 0 0 0,5 3 0 16,3-2 0-16,3-6 0 0,3 0 0 16,3-1 0-16,3-2 0 0,3-1 0 0,5-4 0 15,-1-1 0-15,4-4 0 0,3-2 0 0,2-4 0 0,5-6 0 16,0-1 0-16,-11-2 0 0,2-4 0 0,0 0 0 16,4-6 0-16,-3-4 0 0,-4-1 0 0,-5-1 0 15,-2-6 0-15,-8 1 0 0,0 0 0 0,-6 0 0 16,-1 1 0-16,-4 2 0 0,-1 1 0 0,2 10 0 15,-1 2 0-15,2 4 0 0,-2 4 0 0,-1 3 0 16,0 3 0-16,-1 5 0 0,2 4 0 0,-1 3 0 16,6-1 0-16,5 5 0 0,1 1 0 0,4 2 0 15,6-3 0-15,5 6 0 0,6-3 0 0,5-2 0 16,2-4 0-16,4-6 0 0,2-1 0 0,0-6 0 16,1-2 0-16,-2-5 0 0,-2-1 0 0,-1-8 0 15,-2 1 0-15,-1-3 0 0,-3-5 0 0,1 1 0 16,-7-7 0-16,1-3 0 0,-4 1 0 0,2-2 0 15,-6-2 0-15,5-10 0 0,-6 9 0 0,0-12 0 0,-2 15 0 16,-5 0 0-16,-1 6 0 0,-1 5 0 0,-1 7 0 16,-1 3 0-16,1 6 0 0,-2 3 0 15,2 2 0-15,-13 10 0 0,2 7 0 0,-3 9 0 0,0 5 0 16,-4 15 0-16,0 4 0 0,2 8 0 0,2 0 0 16,1-5 0-16,4 4 0 0,4-7 0 15,2 3 0-15,3-6 0 0,3-11 0 0,3-4 0 0,2-4 0 16,5-3 0-16,-3-9 0 0,5-3 0 0,-1-3 0 15,-1-7 0-15,6-2 0 0,0-3 0 0,-1-5 0 16,0-4 0-16,3-6 0 0,-2-3 0 0,-3-5 0 16,1 0 0-16,-3-6 0 0,0-2 0 0,5-14 0 15,-7-2 0-15,2-5 0 0,-3-2 0 0,1 5 0 16,1 3 0-16,-6 14 0 0,-1 4 0 0,-4 11 0 16,1 3 0-16,0 7 0 0,-3 5 0 0,-3 3 0 15,3 1 0-15,-5 13 0 0,1 5 0 0,-3 10 0 16,1 5 0-16,-2 12 0 0,3 3 0 0,-1-12 0 15,3-2 0-15,1 14 0 0,3-16 0 0,0 0 0 0,4-2 0 16,-1-3 0-16,1-9 0 0,0-2 0 16,-1-5 0-16,0-2 0 0,1-4 0 0,0-3 0 15,-1-2 0-15,-4 0 0 0,10-9 0 0,-3 1 0 16,-2-3 0-16,1-3 0 0,-2-3 0 0,2-8 0 0,-1 6 0 16,1-1 0-16,1 4 0 0,-3 0 0 15,0 5 0-15,2 0 0 0,-2 3 0 0,1 4 0 16,-1 0 0-16,1 4 0 0,3 1 0 0,2 5 0 0,-1 2 0 15,0 1 0-15,8 3 0 0,-2 0 0 0,3 1 0 16,0-1 0-16,7 2 0 0,2 0 0 0,0-5 0 16,-3 2 0-16,4-3 0 0,2-4 0 0,-3 0 0 15,1-4 0-15,-3-5 0 0,-2 2 0 0,0-1 0 16,1-6 0-16,-4 1 0 0,-1-2 0 0,5-5 0 16,-7 4 0-16,3-6 0 0,-4 0 0 0,0-4 0 15,-4-1 0-15,0-4 0 0,-1 1 0 0,-2-2 0 16,-4 2 0-16,-1 8 0 0,-2 2 0 0,-2 4 0 15,0 2 0-15,0 6 0 0,-2 0 0 0,2 4 0 16,0 0 0-16,-18 14 0 0,9 3 0 0,-4 7 0 16,4 3 0-16,1-2 0 0,4 4 0 0,-1-4 0 15,2 1 0-15,4-6 0 0,4-1 0 0,0-2 0 16,3-2 0-16,-2-2 0 0,7-2 0 0,-3-3 0 0,3-4 0 16,0 0 0-16,0-2 0 0,0-2 0 0,4-6 0 15,-3 2 0-15,2-5 0 0,0 1 0 16,-2-5 0-16,0-1 0 0,3-4 0 0,-1-2 0 0,-3 5 0 15,1 1 0-15,-5 0 0 0,0 5 0 16,-2 0 0-16,2 2 0 0,-4 4 0 0,1 2 0 0,-1 2 0 16,-5-1 0-16,8 7 0 0,-6 0 0 0,2 3 0 15,-4 3 0-15,5 4 0 0,-1 0 0 0,0 1 0 16,1-3 0-16,5 1 0 0,-2 0 0 0,4-2 0 16,0-5 0-16,4 1 0 0,-1-4 0 0,2-3 0 15,-3-1 0-15,2-7 0 0,-3 1 0 0,-3-3 0 16,3-6 0-16,-5-2 0 0,-6-3-483 0,2-8-802 15,-15-4-1392-15,-1-4 616 0</inkml:trace>
  <inkml:trace contextRef="#ctx0" brushRef="#br0" timeOffset="58949.8">23525 7399 6414 0,'-38'6'721'0,"4"-3"-286"0,13 2-109 0,4-1-31 15,8 1-295-15,5-2 0 0,7 1 0 0,7-1 0 0,12 2 0 16,14 0 0-16,20-1 0 0,5-1 0 0,-7 0 0 15,5-5 0-15,-9-1 0 0,-16 1 0 16,-1-6-1366-16,-11 2-1478 0,-11 0 654 0</inkml:trace>
  <inkml:trace contextRef="#ctx0" brushRef="#br0" timeOffset="59970.67">3736 8839 396 0,'-5'-26'555'0,"3"8"31"0,-1-4 9 15,3 5 26-15,0 0-17 0,-1 6-1 0,1 0-10 16,-1 2-30-16,-2 4-36 0,3 1-46 0,0 4-28 16,0 0 9-16,0 14-15 0,0 6-13 0,4 10-163 0,-2 6-271 15,-3 13 0-15,2 0 0 0,-1 3 0 0,-1 2 0 16,2 1 0-16,2 0 0 0,-2-4 0 0,2 0 0 15,-1-5 0-15,0-10 0 0,0-5 0 0,2 0 0 16,-1-3 0-16,-2-9 0 0,0-3 0 0,2-3 0 16,-1-6 0-16,-2-1 0 0,0-4 0 15,0-2 0-15,0 0 0 0,-6-21-228 0,2 5-261 16,-1-9-5-16,0-3-2 0,1-6 9 0,-2-16 20 0,0 3 48 16,0-4 47-16,1 1 58 0,0-7 72 0,0 0 70 15,0 5 85-15,-2 1 79 0,7 16 78 0,-2 2 73 16,-2 5 50-16,4 9 57 0,0 1 34 15,4 3 26-15,-3 2 7 0,4 3-5 0,-1 1-2 0,5 1-6 16,4 2-10-16,-2 3-26 0,10-3-19 0,-1 4-24 16,10 0-23-16,1 3-19 0,4 2-18 0,1 3-19 15,-2 2-96-15,2 0-50 0,-3 5 0 0,-3-2 0 16,-5 5 0-16,-3 0 0 0,-3 8 0 0,-1-1 0 16,-13-3 0-16,-1 3 0 0,-8 4 0 0,-7 1 0 15,-5-1 0-15,1 0 0 0,-9-1 0 0,-3-2 0 16,-10 9 0-16,7-13 0 0,2-1 0 0,0-2 0 15,4-4 0-15,2-4 0 0,8-4 0 0,1 2 0 16,3-1 0-16,4-6 0 0,0-2 0 0,5-3 0 16,1-1 0-16,4-6 0 0,5-2-576 0,10-4-123 15,-2-3-454-15,6 2-1249 0,1 2 553 0</inkml:trace>
  <inkml:trace contextRef="#ctx0" brushRef="#br0" timeOffset="61266.99">4245 8964 183 0,'12'0'330'16,"0"0"35"-16,-1-1 30 0,-4 1 24 0,1 0 31 15,1 1 21-15,-9-1-3 0,5 0-15 0,-1 1-23 16,-3 2-2-16,2 1 6 0,-2 5 0 0,-1 0-13 0,-1 4-17 16,-2 2-30-16,-1 3-25 0,3 0-28 15,-2 3-33-15,3-2-27 0,-1 1-27 0,1-1-23 16,4 1-143-16,-4-2-68 0,4-3 0 0,-3-3 0 16,7-1 0-16,-2-3 0 0,-1 2 0 0,4-3 0 0,-1-2 0 15,2-1 0-15,2-2 0 0,-2-3 0 0,2-3 0 16,0-1 0-16,-2-3 0 0,3-3 0 0,-1-3 0 15,0-3 0-15,1-6 0 0,-4 7 0 16,0-1 0-16,0 1 0 0,-4 3 0 0,0 3 0 0,-1 1 0 16,0 3 0-16,1 0 0 0,-4 3 0 15,2 1 0-15,-3 2 0 0,0 0 0 0,6 7 0 16,-3-1 0-16,-2 2 0 0,4 1 0 0,2 0 0 0,0 2 0 16,1-3 0-16,1 5 0 0,0-4 0 0,0 0 0 15,0-5 0-15,1 3 0 0,3-6 0 0,-2 0 0 16,1-1 0-16,0-5 0 0,5-3 0 0,-3-1 0 15,-4 0 0-15,3-2 0 0,0 0 0 0,-2-5 0 16,-2 1 0-16,0-2 0 0,4-8 0 0,-5 1 0 16,-2-4 0-16,2 1 0 0,-3-3 0 0,0 3 0 15,-1-4 0-15,-3 4 0 0,-1 9 0 0,3 2 0 16,-6 3 0-16,6 3 0 0,-6 4 0 0,3 4 0 16,0 2 0-16,0 0 0 0,-5 19 0 0,0-1 0 15,2 9 0-15,0 2 0 0,0 3 0 0,2 2 0 16,-2 2 0-16,6 10 0 0,-3-11 0 0,0 0 0 15,0-2 0-15,1 0 0 0,3-5 0 0,0-4 0 16,-3-7 0-16,4-4 0 0,-5-2 0 0,2-4 0 16,1-1 0-16,1-5 0 0,-4-1 0 0,0 0 0 15,15-7 0-15,-7 0 0 0,-2-4 0 0,3-4 0 16,7-7 0-16,-6 5 0 0,5-4 0 0,-2 5 0 16,-1-1 0-16,4 3 0 0,-2 0 0 0,4 3 0 15,-1 1 0-15,-2 3 0 0,2 2 0 0,3 2 0 16,-2 2 0-16,-1 6 0 0,2 0 0 0,-4 3 0 15,0 4 0-15,-2 1 0 0,1 2 0 0,-5 2 0 16,-4 7 0-16,-2-5 0 0,-3 5 0 0,-4-4 0 16,-4-2 0-16,-7 5 0 0,-2-3 0 0,0 1 0 15,2-7 0-15,-2-1 0 0,1-4 0 0,1 1 0 0,2-6 0 16,2 0 0-16,-1-3 0 0,6-3 0 0,-7-3 0 16,12-1 0-16,-2-5 0 0,6-2 0 0,8-12 0 15,7 2 0-15,5-7 0 0,10-11 0 0,3-2 0 16,6-5 0-16,18-14-205 0,-18 15-201 0,12-18 20 15,-19 17 23-15,-3-1 38 0,-3 1 30 0,-1 5 48 16,-15 10 63-16,3 2 74 0,-8 3 68 0,-4 9 87 16,-4 2 68-16,-3 6 44 0,0 1 35 15,-4 1 5-15,1 6-1 0,-3 4 0 0,9-1 20 16,-14 13 9-16,4 5 13 0,1 8 7 0,1 8 2 0,4 2-11 16,4 16-176-16,1-1-60 0,3 0 0 0,3-1 0 15,-1 1 0-15,4-2 0 0,2-2 0 0,-3-2 0 16,1-11 0-16,-1-2 0 0,3-3 0 15,1-4 0-15,-1-1 0 0,-3-9 0 0,2-5 0 0,-2 0 0 16,2-5 0-16,0-1 0 0,-1-1 0 0,1-6 0 16,1-1 0-16,1-2 0 0,1-5 0 0,0-4 0 15,0 3 0-15,2-10 0 0,-5-3 0 0,2-2 0 16,-4-1 0-16,1 5 0 0,-2 3 0 0,-2 4 0 16,-2 3 0-16,-1 3 0 0,0 5 0 0,1 0 0 15,-1 2 0-15,-1 3 0 0,-2 0 0 0,1 11 0 16,1 0 0-16,-1 6 0 0,-2 2 0 0,2 2 0 15,2-1 0-15,-3 6 0 0,2-7 0 0,6 5 0 16,-3-6 0-16,1-2 0 0,2-5 0 0,0-2 0 16,2-2 0-16,1-1 0 0,2-4 0 0,0-1 0 15,5-4 0-15,1-1 0 0,-1-3 0 0,1 1 0 16,-1-6 0-16,-1 0 0 0,3-5 0 0,-1-1 0 16,2-2 0-16,-3-1 0 0,2-2 0 0,-2 0 0 15,-4 3 0-15,5-1 0 0,-6 8 0 0,0 4 0 16,-4 2 0-16,1-1 0 0,-3 4 0 0,3-1 0 0,-4 4 0 15,5 1 0-15,-4 1 0 0,-1 1 0 16,1 2 0-16,-1 0 0 0,0-1 0 0,-1 1 0 16,3-1 0-16,-4 1 0 0,1 0 0 0,-1-3 0 15,1 1 0-15,0 1 0 0,-5-3 0 0,7 0 0 0,-7 0 0 16,6-5 0-16,-1 2 0 0,-4-3 0 0,-1 3 0 16,3-3 0-16,-6 0 0 0,2 1 0 0,-3-1 0 15,0 0 0-15,-1 1 0 0,0 3 0 0,-4-1 0 16,-1 1 0-16,-3 3 0 0,1 4 0 0,-5 3 0 15,0 3 0-15,-2 6 0 0,2 3 0 0,2 7 0 16,4-2 0-16,3 2 0 0,4-8 0 16,7 6 0-16,-1-7 0 0,7 0 0 0,5-2 0 15,4-5 0-15,8 2 0 0,2-6 0 0,1-2 0 0,1-6 0 16,-1-8 0-16,-1-2 0 0,-1 0 0 0,-13-1 0 16,8-6 0-16,-4-2 0 0,-11 3-311 0,3-9-418 15,-8-2-464-15,-2-1-1290 0,-4-1 571 0</inkml:trace>
  <inkml:trace contextRef="#ctx0" brushRef="#br0" timeOffset="61400.16">5975 8555 6104 0,'-35'-17'293'0,"1"8"-1"15,1 0 61-15,5 2 24 0,0 0-53 0,9-2-54 0,2 9-92 16,-2-4-178-16,10 2 0 0,4 3 0 16,5-1 0-16,-9 4 0 0,9 0 0 0,0-4-238 15,11 11-265-15,-2-5-207 0,3 2-414 0,3 3-1216 16,2-1 538-16</inkml:trace>
  <inkml:trace contextRef="#ctx0" brushRef="#br0" timeOffset="61766.84">7044 8758 3342 0,'6'-16'263'0,"-1"4"-68"0,-1 3 20 0,0 1 37 16,0 5 72-16,2 1 34 0,-6 2-3 0,7 6 8 16,-5 4-2-16,2 8 20 0,-3 10 15 0,-2 4 5 15,-3 15-7-15,-1 0 5 0,-1 2-207 0,1 4-192 16,0 6 0-16,-4 28 0 0,5-6 0 0,1-21 0 0,-1 21 0 15,2-22 0-15,-1 23 0 0,3-26 0 16,3 2 0-16,-2-3 0 0,1-1 0 0,4-2 0 16,-6-2 0-16,1-2 0 0,-1-13 0 0,1-6 0 15,-1-9 0-15,2-2 0 0,-2-6 0 0,0-2 0 16,-3-6 0-16,0-5 0 0,3 1 0 0,-10-12 0 16,4 2 0-16,-2-8 0 0,-2-9-122 0,-3-5-472 15,-1-13-19-15,1-7-12 0,3 0-415 0,1-4-1126 0,-5-30 498 16</inkml:trace>
  <inkml:trace contextRef="#ctx0" brushRef="#br0" timeOffset="63148.88">6943 9390 2912 0,'10'-92'-85'0,"-3"30"92"0,3 10 60 0,2 3 42 0,-4 15 46 16,2 5 40-16,2 5 37 0,-4 6 37 16,-2 4 17-16,0 3 7 0,2 3-6 0,-2 1-12 0,1 2-4 15,3 3 2-15,1 2-18 0,2 2-8 0,0-1-31 16,5 7-22-16,0-1-19 0,-3 3-21 0,3 1-15 16,5 3-27-16,-4 4-34 0,-3-3-26 0,3 5-15 15,-9-3-20-15,0 10-14 0,-3-2 3 0,-5 1-9 16,-4-1 5-16,-5 0-4 0,-7 2-2 0,-1-3 0 15,-6-4 3-15,0 3 4 0,-5-4 1 0,3-3 6 16,-1-3 24-16,7-4 9 0,1 0 15 0,7-6 4 16,2 0 10-16,5-3-12 0,2 0-5 0,0 0-7 15,16-23-2-15,11 5 0 0,4-5-22 0,11-7-8 16,5 3-19-16,-2-9-3 0,28-15-2 0,-27 16-9 16,1-2-5-16,-1 1 3 0,0-2-3 15,-9-3 11-15,-1 0-6 0,-8-2 7 0,-9 12 1 0,-5-2 30 16,-5 4 19-16,-1 2 24 0,-7 10 16 0,-2-2 13 15,-5 8 25-15,-1 3 1 0,-3 3-119 0,-7 4 0 16,1 4 0-16,-3 5 0 0,-8 6 0 0,5 6 0 16,-1 4 0-16,5 2 0 0,0 3 0 0,0 3 0 15,9-1 0-15,3 3 0 0,6-5 0 0,4 3 0 16,7-1 0-16,7 1 0 0,-2 0 0 0,9-5 0 16,15 4 0-16,-10-13 0 0,6-3 0 0,11 3 0 15,-7-10 0-15,11-3 0 0,-15-2 0 0,1-5 0 0,-2-2 0 16,0-1 0-16,-3-2 0 0,-4-4 0 15,-2-6 0-15,-3 2 0 0,-8 1 0 0,-3-2 0 16,-3 0 0-16,-2-4 0 0,-4 8 0 0,-2-3 0 0,-2 3 0 16,-4 2 0-16,-1 2 0 0,-3 2 0 0,-2 1 0 15,-8 2 0-15,-1 3 0 0,2 5 0 16,-4 3 0-16,-3 1 0 0,0 4 0 0,1 1 0 0,7-3 0 16,6 5 0-16,-2 1 0 0,4-1 0 0,0 2 0 15,7-1 0-15,2-6 0 0,2 0 0 0,1 1 0 16,4-2 0-16,4-2 0 0,4-2 0 15,2 0 0-15,0-4 0 0,3 0 0 0,-2-2 0 0,2-4 0 16,-5-2 0-16,6 2 0 0,-6-6 0 0,-1 0 0 16,-2-1 0-16,-2 2 0 0,1-3 0 0,-4 1 0 15,0 4 0-15,-3 2 0 0,0-1 0 0,0 3 0 16,0-1 0-16,-3 3 0 0,-1 1 0 0,0 0 0 16,0 0 0-16,3 16 0 0,-3-6 0 0,1 1 0 15,2 0 0-15,0-2 0 0,4 1 0 0,-4-2 0 16,5 0 0-16,2 0 0 0,3-3 0 0,3-1 0 15,4-3 0-15,-1 1 0 0,-1-6 0 0,4-1 0 16,4-3 0-16,-7-2 0 0,5-3 0 0,1-2 0 16,-2-3 0-16,-3 1 0 0,1-2 0 0,-3 0 0 15,0-3 0-15,4 1 0 0,-6-1 0 0,2-2 0 0,3-1 0 16,-3 1 0-16,-1-1 0 0,1 3 0 16,-5 7 0-16,0 2 0 0,-4 5 0 0,1 0 0 15,-1 3 0-15,-4 3 0 0,4 2 0 0,-9 0 0 16,9 7 0-16,-4 0 0 0,0 1 0 0,2 3 0 15,-2-3 0-15,-3 4 0 0,2-3 0 0,0 1 0 16,0-2 0-16,0 1 0 0,-3-3 0 0,3 0 0 16,-3-1 0-16,2-2 0 0,-2 1 0 0,-1-4 0 0,5 2 0 15,-5-2 0-15,0 0 0 0,0 0 0 0,1-9 0 16,-1 4 0-16,-2-2 0 0,-2 2 0 0,3-5 0 16,-2 4 0-16,-2-5 0 0,1 4 0 0,-1-1 0 15,-3 3 0-15,2 0 0 0,-3 2 0 0,0-1 0 16,-4 4 0-16,0 3 0 0,1 1 0 0,-5 6 0 15,-1 2 0-15,4 4 0 0,0-1 0 0,-1 6 0 16,3 1 0-16,5-3 0 0,-2 5 0 0,5-4 0 16,3 0 0-16,2 5 0 0,4-5 0 0,5-6 0 15,2 2 0-15,3-3 0 0,4-5 0 0,8 1 0 16,2-5 0-16,2-3 0 0,1-2 0 0,0-2 0 16,1-5 0-16,-2-4 0 0,-2 1 0 0,2-3 0 15,-7 0 0-15,2-2 0 0,-2-3 0 0,-5 0 0 16,-1-1 0-16,-3-2 0 0,-2-2 0 0,0-1 0 15,-4-2 0-15,-1 2 0 0,-3 6 0 0,-3 4 0 16,-2-1 0-16,0 5 0 0,-2 4 0 0,0 3 0 0,-4 0 0 16,0 5 0-16,6-1 0 0,-16 13 0 15,5 1 0-15,1 3 0 0,-2 6 0 0,1 3 0 16,3-1 0-16,4 2 0 0,4-1 0 0,5 2 0 0,4-3 0 16,4 0 0-16,1-3 0 0,6-2 0 0,5-5 0 15,0-6 0-15,6 0 0 0,1-6 0 16,1-3 0-16,0-3 0 0,-1-2 0 0,0-5 0 0,0-1 0 15,-4-2 0-15,-2-4 0 0,-3-2 0 0,-1 1 0 16,-2-4 0-16,-3-3 0 0,-3 0 0 0,-3-3 0 16,1 0 0-16,-1-2 0 0,-6 0 0 15,-1 3 0-15,-4 3 0 0,-2 6 0 0,-4 3 0 16,0 0 0-16,-4 6 0 0,0 5 0 0,-4-1 0 0,-4 4 0 16,4 3 0-16,2 3 0 0,-4 5 0 0,3 0 0 15,1 3 0-15,2 1 0 0,5 0 0 0,5 4 0 16,1 1 0-16,3 0 0 0,6-1 0 0,6 2 0 15,-5-3 0-15,10 2 0 0,2 0 0 0,-1-3 0 16,-6-4 0-16,0-1 0 0,2-1 0 0,-1-2 0 16,-7-2 0-16,3 1 0 0,-3-2 0 0,-5-1 0 15,2 2 0-15,-6-1 0 0,-1 1 0 0,-1 1 0 0,-3-2 0 16,-4 1 0-16,-1 4 0 0,-5-4 0 16,0 4 0-16,-2-1 0 0,0 2 0 0,0 1 0 15,5-3 0-15,-4 0 0 0,5-3-1366 0,2 0-1478 16,4-1 654-16</inkml:trace>
  <inkml:trace contextRef="#ctx0" brushRef="#br0" timeOffset="63351.19">9913 9169 436 0,'5'9'666'0,"-4"2"25"0,2-2 19 16,-6 2 2-16,2 2-8 0,-1-1-28 0,-1 1-43 15,-1 2-61-15,-5 2-57 0,4-4-53 0,-4 1-52 0,-1 2-76 16,-1 0-79-16,-1-3-128 0,2 0-160 0,-7 0-186 16,3-2-190-16,-3 2-214 0,-3-4-481 0,2-2-1195 15,-6 4 530-15</inkml:trace>
  <inkml:trace contextRef="#ctx0" brushRef="#br0" timeOffset="64316.73">11697 8661 25 0,'-4'-19'476'0,"-1"-9"36"0,0 9 26 0,5-8 17 15,-1 2 3-15,1 7 10 0,0 0-4 0,1-3 1 16,-1 6-5-16,1 4-12 0,-1 0-12 0,0 0-31 16,-1 5-17-16,1 2-37 0,0 0-34 0,0 4-92 15,0 0-325-15,-1 18 0 0,-2 6 0 0,2 7 0 16,-3 4 0-16,0 15 0 0,-1-3 0 0,9 5 0 16,-8-1 0-16,4-1 0 0,0-2 0 0,1 1 0 15,3-14 0-15,0 0 0 0,4-1 0 0,-2-3 0 16,7-2 0-16,-4-6 0 0,0-5 0 0,1-3 0 15,-4-7 0-15,2-1 0 0,-4-4 0 0,5-2 0 0,-1-4 0 16,-1-2 0-16,3-4 0 0,1-6 0 16,-5 0 0-16,2-2 0 0,4-8 0 0,-1-1 0 15,-2 2 0-15,-1-3 0 0,2 1 0 0,1 0 0 0,-3 9 0 16,3 3 0-16,-3 5 0 0,2 3 0 0,-1 2 0 16,0 5 0-16,6 4 0 0,-2 4 0 0,0 5 0 15,9 5 0-15,-6 5 0 0,0 0 0 0,1-2 0 16,0 4 0-16,2-1 0 0,4-2 0 0,-2-4 0 15,-1 2 0-15,2-3 0 0,-5-4 0 0,0-7 0 16,1 0 0-16,-4-5 0 0,-1 0 0 0,1-4 0 16,0-8 0-16,1 2 0 0,-3-4 0 0,-3-5 0 15,-1-1 0-15,2-6 0 0,-4-3 0 0,2-2 0 16,-2-3 0-16,-2-2 0 0,-1-2 0 0,-2-11 0 16,3 0 0-16,-3 0 0 0,-1-1 0 0,-1 14 0 15,-3 1 0-15,0 2 0 0,4 6 0 0,-1 7 0 16,-2 2 0-16,3 4 0 0,0 5 0 0,-1 4 0 15,2 1 0-15,-1 2 0 0,0 0 0 0,8 22 0 0,-3-4 0 16,3 8-1366-16,3 4-1478 0,2 2 654 16</inkml:trace>
  <inkml:trace contextRef="#ctx0" brushRef="#br0" timeOffset="65218.66">12847 9017 3990 0,'4'-12'399'0,"-1"0"-151"0,-2-5 64 0,-1-2 93 15,-3-6 41-15,0-3-7 0,-4 0-34 0,-2 3-28 16,-5 2-22-16,0 1 9 0,4 7-11 0,-3 0-255 16,0 4-98-16,3 4 0 0,-4 3 0 15,0 3 0-15,-5 4 0 0,-2 4 0 0,-7 6 0 0,3 5 0 16,-1 0 0-16,2 5 0 0,1 0 0 0,1 1 0 16,8 1 0-16,0 0 0 0,6-1 0 0,3-8 0 15,6 4 0-15,2-4 0 0,2 0 0 0,7-2 0 16,0-3 0-16,6-2 0 0,-1-4 0 0,2-2 0 15,4-3 0-15,-1 0 0 0,5-7 0 0,-7 0 0 16,-2-2 0-16,-1-2 0 0,-2-2 0 0,-1-1 0 16,-4-5 0-16,-1 1 0 0,0-5 0 0,-1 4 0 15,-2-6 0-15,-2 9 0 0,4 0 0 0,-12 7 0 16,4 0 0-16,0 3 0 0,0 1 0 0,4 1 0 16,-4 4 0-16,0 0 0 0,0 0 0 0,0 0 0 0,-5 18 0 15,6-11 0-15,-1 3 0 0,5 0 0 0,0 6 0 16,1-5 0-16,-3 0 0 0,6 1 0 0,0-4 0 15,1 2 0-15,0-3 0 0,3 0 0 0,-1-5 0 16,2 1 0-16,2-2 0 0,-2-2 0 0,4-2 0 16,0-1 0-16,-5-3 0 0,2 0 0 0,1-4 0 15,0 2 0-15,0-2 0 0,0-1 0 0,0-1 0 16,-1 0 0-16,0 2 0 0,3 0 0 0,-2 3 0 16,-1 0 0-16,-2 4 0 0,4 1 0 0,1 2 0 15,-4 4 0-15,6 1 0 0,-4 5 0 0,-3 1 0 16,5 3 0-16,1 6 0 0,-7-5 0 0,-3 3 0 15,2 1 0-15,-3-1 0 0,-2 2 0 0,-3-1 0 16,-3-1 0-16,-4-2 0 0,0 2 0 0,-4-2 0 16,-3-1 0-16,-1-3 0 0,-2 0 0 0,-2-4 0 15,-1-1 0-15,4-2 0 0,0-1 0 0,3-2 0 16,0-2 0-16,2 0 0 0,2-7 0 0,3 1 0 16,6-1 0-16,3-6 0 0,7-3 0 0,6-7 0 0,8-2 0 15,7-7 0-15,6-6 0 0,-3-1 0 16,9-3 0-16,13-20-24 0,-22 21-337 0,-2-3 32 15,-1 1 38-15,-4-1 39 0,-5 4 58 0,-8 11 67 16,-3 2 69-16,-4 3 71 0,-5-2 58 0,-4 7 37 0,-2 1 54 16,0 0 33-16,-4 4 34 0,1 4 23 15,0 2 11-15,-4 2-5 0,7 2-173 0,-8 4-85 16,9 1 0-16,-14 8 0 0,9 3 0 0,-4 7 0 0,1 8 0 16,2 4 0-16,-2 4 0 0,3 11 0 0,0 4 0 15,5 0 0-15,0-2 0 0,-2 1 0 0,4-2 0 16,-2-12 0-16,4 0 0 0,-8 1 0 0,5-3 0 15,2-3 0-15,-2-4 0 0,-1-5 0 0,5-3 0 16,-5-5 0-16,4-1 0 0,-4-4 0 0,1-3 0 16,2-2 0-16,-3-2 0 0,9-2 0 0,-4-2 0 15,5-4 0-15,3-5 0 0,-1-2 0 0,4-6 0 16,6 1 0-16,-5 0 0 0,2 1 0 0,-5 4 0 16,6-3 0-16,-3 6 0 0,-1 2 0 0,2 1 0 15,-8 5 0-15,2 0 0 0,-1 4 0 0,1 3 0 16,2 0 0-16,-4 4 0 0,1 1 0 0,1 3 0 0,0 2 0 15,-2 2 0-15,0-2 0 0,-1 3 0 16,0-2 0-16,1 0 0 0,-1 0 0 0,2 0 0 16,-4-5 0-16,7 2 0 0,-3-2 0 0,5-1 0 15,-7-1 0-15,5-3-1366 0,0-1-1478 0,3 3 654 16</inkml:trace>
  <inkml:trace contextRef="#ctx0" brushRef="#br0" timeOffset="65616.64">14734 8500 6122 0,'6'-30'320'0,"-5"6"7"0,3 3 112 16,-4 10 18-16,0 1-23 0,0 3-342 0,0 0-92 16,0 5 0-16,0 2 0 0,0 0 0 0,-4 20 0 15,4 4 0-15,-4 4 0 0,2 8 0 0,-2-1 0 16,-4 14 0-16,6 0 0 0,-2 0 0 0,-2-1 0 0,4-2 0 15,2-10 0-15,-5-1 0 0,4 1 0 16,1-4 0-16,-3-1 0 0,2-4 0 0,1-1 0 16,4-8 0-16,-4-7 0 0,1 1 0 0,-1-4 0 15,4-3 0-15,-3-2 0 0,-1-3 0 0,0 0 0 16,13-9 0-16,-5 1 0 0,-1-6 0 0,4-1 0 16,-2-4 0-16,6-5 0 0,-2-3 0 0,1 2 0 15,0 0 0-15,-1 1 0 0,-2 7 0 0,2 2 0 0,1 0 0 16,-1 4 0-16,-3 4 0 0,1 5 0 15,1-2 0-15,-2 4 0 0,3 5 0 0,-3-1 0 0,-2 5 0 16,5-1 0-16,-2 5 0 0,3 0 0 0,-4 1 0 16,1 0 0-16,0-2 0 0,-4-1 0 0,3 3 0 15,-1 0 0-15,-3-3 0 0,-1 1 0 0,2-5 0 16,-1 4 0-16,0-3 0 0,-3 3-1366 0,1-6-1478 16,0 2 654-16</inkml:trace>
  <inkml:trace contextRef="#ctx0" brushRef="#br0" timeOffset="66916.41">15327 8998 318 0,'11'-13'395'0,"-2"-2"35"0,1 2 41 16,-2-4 44-16,-3 2-3 0,0-1 9 0,-1-3 19 15,-3 1-7-15,-1 1-4 0,-1 1-9 0,0 1-15 16,-6 0-14-16,2 1-26 0,0 3-25 0,-3 2-17 16,-2 1-21-16,1 2-221 0,-5 6-181 0,3 0 0 15,-1 5 0-15,-8 5 0 0,-6 3 0 0,2 6 0 16,2 0 0-16,2 4 0 0,2 1 0 0,4 1 0 15,3-2 0-15,0 1 0 0,6-5 0 0,2-1 0 16,3 2 0-16,3-9 0 0,2 4 0 0,0-3 0 16,4-4 0-16,0-1 0 0,4-4 0 0,1-1 0 15,-1-3 0-15,6-1 0 0,-1-4 0 0,-3-2 0 0,2 0 0 16,-3-2 0-16,-1-3 0 0,1 1 0 0,1-4 0 16,4-2 0-16,-4-2 0 0,2-2 0 0,-8 5 0 15,5-5 0-15,-5 7 0 0,0 0 0 0,0 7 0 16,-3-1 0-16,-2 3 0 0,0 1 0 0,0 3 0 15,0 2 0-15,-4 0 0 0,6 6 0 0,-5 1 0 16,0 4 0-16,1 1 0 0,-1 5 0 0,0 0 0 16,2 1 0-16,-2-1 0 0,2-1 0 0,-1 0 0 15,0-4 0-15,0-1 0 0,1 1 0 0,-1-7 0 16,3 3 0-16,-2-3 0 0,2-2 0 0,-2 0 0 16,3-2 0-16,-1-1 0 0,0-4 0 0,3 1 0 15,1-3 0-15,1-1 0 0,0-1 0 0,1-4 0 16,0 0 0-16,0-2 0 0,5 0 0 0,-1-1 0 15,6-3 0-15,-6 2 0 0,-1 4 0 0,0 2 0 16,-5 1 0-16,0 2 0 0,2 1 0 0,-4 4 0 16,1-1 0-16,-3 3 0 0,2 3 0 0,-2 2 0 15,-1 0 0-15,0 5 0 0,-3-2 0 0,3 6 0 16,-4 3 0-16,4-2 0 0,-4 1 0 0,0-3 0 0,0 3 0 16,1-3 0-16,1-1 0 0,0-4 0 0,3-2 0 15,-4 1 0-15,2-3 0 0,4-2 0 16,-1 0 0-16,0-4 0 0,3 0 0 0,0-3 0 0,3-1 0 15,-1-1 0-15,5-5 0 0,-1 2 0 0,-2-2 0 16,1 0 0-16,0 4 0 0,-4-1 0 0,1 4 0 16,-2 0 0-16,2 1 0 0,-4 1 0 15,5 1 0-15,-4 2 0 0,0 1 0 0,1 2 0 0,4 1 0 16,1 2 0-16,-4-2 0 0,8 4 0 0,-5 0 0 16,5-2 0-16,-4 2 0 0,5-2 0 0,-2 3 0 15,2-4 0-15,0-4 0 0,0 1 0 0,2 0 0 16,8-5 0-16,-7 3 0 0,0-4-389 0,-2 1-161 15,8-6 5-15,-1 3 33 0,-8-2 36 0,7-2 36 16,-2-1 82-16,2 1 68 0,-7-1 73 0,-4 0 74 16,-1-2 67-16,0 0 65 0,-1-2 64 0,-3 1 66 15,-2 4 70-15,-2-1 47 0,-3 2 43 0,-1-1 41 16,-2 2 13-16,-1 3 7 0,-1-1 7 0,-5 2 10 16,-2 4 0-16,-1 2 4 0,-5 5-6 0,-2 1-6 15,-7 7-337-15,2 2-12 0,-4 4 0 0,5 2 0 0,-2 1 0 16,5 0 0-16,0 1 0 0,3 2 0 15,2-3 0-15,6-5 0 0,1-2 0 0,6 1 0 16,0-3 0-16,0-3 0 0,6-2 0 0,4-3 0 0,0-1 0 16,1-3 0-16,2-1 0 0,6-7 0 15,0 0 0-15,1-4 0 0,2-6 0 0,1-3 0 16,-1-2 0-16,1-6 0 0,-2-2 0 0,5-11 0 16,-4-5 0-16,1-4 0 0,-1-4 0 0,-2-1 0 0,-2-2 0 15,1 1 0-15,-2 0 0 0,-7 6 0 16,-2 13 0-16,-3 3 0 0,0 7 0 0,-1 7 0 0,-4 7 0 15,0 1 0-15,0 6 0 0,0 1 0 0,0 3 0 16,-13 13 0-16,7 3 0 0,-3 13 0 0,0 7 0 16,0 11 0-16,1 1 0 0,2 7 0 0,2-4 0 15,-1 2 0-15,5-1 0 0,0-3 0 0,3-2 0 16,0-12 0-16,5-2 0 0,1 0 0 0,0-5 0 16,0-4 0-16,1-7 0 0,2-2 0 0,3-3 0 15,-1-5 0-15,5-4 0 0,-1 3 0 0,1-8 0 16,3 1 0-16,-1-5 0 0,0 0 0 0,6-4 0 0,1-3 0 15,-4-1 0-15,1-3 0 0,-1-3 0 16,-1-3 0-16,0-5 0 0,-3 1 0 0,0 1 0 16,-5 1 0-16,0 1 0 0,-6 7 0 0,-1 1 0 15,-3 5 0-15,-4-1 0 0,2 1 0 0,-6 1 0 16,-1 5 0-16,-2 1 0 0,1 1 0 0,-7 2 0 16,5 1 0-16,-5 5 0 0,3 0 0 0,-5 3 0 0,7 0 0 15,-1 3 0-15,5 1 0 0,-3 3 0 0,3 0 0 16,3-3 0-16,3 0 0 0,3 4 0 15,2-2 0-15,5 0 0 0,-2-1 0 0,2-1 0 0,1 0 0 16,-1-4 0-16,1 3 0 0,-5-2 0 0,0-1 0 16,-1 0 0-16,-1-1 0 0,-2 1 0 0,-1 0 0 15,-1-1 0-15,-2 0 0 0,-1 0 0 0,-4 2 0 16,3 0 0-16,-3 0 0 0,-1-1 0 0,1-1 0 16,-5 1 0-16,4 2 0 0,1-5 0 0,0 0 0 15,2 3 0-15,-1-6 0 0,2 3 0 0,1-3 0 16,0-2 0-16,0 0-1366 0,0 0-1478 0,6 6 654 15</inkml:trace>
  <inkml:trace contextRef="#ctx0" brushRef="#br0" timeOffset="67083.1">17530 9086 484 0,'1'4'508'16,"-2"1"42"-16,-3 4 25 0,0 2 31 0,-5 6 37 15,-1 0 14-15,1 0 2 0,-4 5-23 0,3-4-35 16,0 1-63-16,-3 3-50 0,2-4-51 0,2-2-54 0,0 0-71 15,-1-2-198-15,1 0-114 0,-2 0 0 0,-1-2 0 16,-1-2-265-16,-4 1-273 0,3-2-694 16,-4-2-1333-16,0 0 589 0</inkml:trace>
  <inkml:trace contextRef="#ctx0" brushRef="#br0" timeOffset="67848.97">19269 8985 385 0,'4'-29'625'16,"-4"0"9"-16,-3 2 22 0,2-1-11 0,-5 2 2 0,-7 5-25 15,0-2-30-15,-3 9-35 0,0 4-32 0,-5 4-31 16,-9 6-29-16,1 6-23 0,-3 6-22 0,1 8-31 16,-6 13-296-16,3 3-93 0,5 2 0 0,7 3 0 15,2 4 0-15,5 1 0 0,7 0 0 0,6 1 0 16,4-14 0-16,6 3 0 0,6-4 0 0,5-3 0 16,4-1 0-16,5-7 0 0,-2-3 0 0,6-5 0 15,2-5 0-15,0-4 0 0,-1-4 0 0,-1-5 0 16,-3-3 0-16,3-7 0 0,-3 0 0 0,-3-7 0 15,-3-5 0-15,7-11 0 0,-11 10 0 0,-3-5 0 16,6-15 0-16,-5 1 0 0,-1-5 0 0,2 1 0 16,-12-6 0-16,2 0 0 0,-3-2 0 0,-6 5 0 15,-8 5 0-15,-3 15 0 0,1 3 0 0,-4 8 0 16,1 9 0-16,-9 2 0 0,0 8 0 0,-9 6 0 0,-7 8 0 16,-10 8 0-16,-4 9 0 0,4 2 0 0,0 9 0 15,1 0 0-15,2 4 0 0,5 1 0 16,2-2 0-16,3-2 0 0,3-2 0 0,12-14 0 0,2 2 0 15,4-2 0-15,3-8 0 0,7 0 0 0,-1-4 0 16,0-3 0-16,2-4 0 0,0 2 0 0,3-3 0 16,1-3 0-16,0 0 0 0,0 0 0 15,16-13 0-15,-9 5 0 0,2-2 0 0,3-5 0 0,-3 1 0 16,4-1 0-16,1 0 0 0,-4 3 0 0,4 1 0 16,-5 2 0-16,2 4 0 0,1 1 0 0,0 4 0 15,1 3 0-15,3 1 0 0,0 6 0 0,0 1 0 16,8 7 0-16,-3 1 0 0,3 3 0 0,-1 1 0 15,4-2 0-15,1 3 0 0,0 2 0 0,2-5 0 16,0-1 0-16,2-1 0 0,-1-3 0 0,-2 0 0 0,2-3 0 16,-2-2 0-16,-11-5 0 0,4-2 0 15,-9-1 0-15,2-3-161 0,-1 0-1178 0,-4-4-1450 16,-1-2 642-16</inkml:trace>
  <inkml:trace contextRef="#ctx0" brushRef="#br0" timeOffset="69699.97">19526 9185 1805 0,'12'-13'153'0,"-2"-5"69"0,0 1 46 0,-1 0 36 0,2 1 44 16,-2 0 39-16,2-1 37 0,1 0 40 15,-1 4 18-15,-2-2 10 0,-3 5 6 0,-1 0-11 16,0 4-12-16,-1 0-26 0,1 0-24 0,-3 3-22 0,0 3-298 16,-2 0-105-16,3 8 0 0,0-1 0 15,-3 5 0-15,-3 4 0 0,0 3 0 0,1 6 0 0,0 3 0 16,2 4 0-16,-2-2 0 0,2 2 0 16,2-2 0-16,2-3 0 0,2 1 0 0,-2-9 0 0,3-1 0 15,3-1 0-15,1-2 0 0,1-3 0 0,-2-3 0 16,3-3 0-16,0-4 0 0,1 0 0 15,-2-3 0-15,6-3 0 0,-1-2 0 0,1-3 0 0,-4-6 0 16,5-3 0-16,-3-3 0 0,3-2 0 0,-4-5 0 16,4 2 0-16,-6 1 0 0,-3 7 0 0,2 1 0 15,-6 3 0-15,2 6 0 0,-6 0 0 0,2 3 0 16,-1 1 0-16,-1 0 0 0,-2 4 0 0,0 0 0 16,0 0 0-16,3 19 0 0,-2-6 0 0,2 2 0 15,1 3 0-15,3 0 0 0,1 0 0 0,1 1 0 16,6 3 0-16,-2-6 0 0,8 1 0 0,1 1 0 0,3-5 0 15,4-2 0-15,-1-2 0 0,3-3 0 16,-4 0 0-16,2-5 0 0,0 0 0 0,1-2 0 16,-3-4 0-16,-7-1 0 0,-1-3 0 0,2 3 0 15,-6-6 0-15,3 1 0 0,-1-1 0 0,-5-5 0 0,-3 0 0 16,0-2 0-16,1-5 0 0,-6 1 0 16,1 5 0-16,-5-1 0 0,-4 3 0 0,2 4 0 0,-4 3 0 15,1-2 0-15,-4 7 0 0,-2 3 0 0,-1 0 0 16,-3 4 0-16,-5 0 0 0,-7 10 0 0,3 4 0 15,0 0 0-15,-1 2 0 0,4 0 0 0,4 0 0 16,2 3 0-16,4-5 0 0,1 1 0 0,4-5 0 16,2-1 0-16,1 1 0 0,5-2 0 0,2-1 0 15,2-2 0-15,1-1 0 0,4-2 0 0,0-2 0 16,7 1 0-16,-4-4 0 0,5-1 0 0,-1-2 0 16,0-2 0-16,1 0 0 0,-2-4 0 0,3 1 0 15,-2-2 0-15,-2 0 0 0,0 0 0 0,0 5 0 16,-2-2 0-16,-3 3 0 0,3 2 0 0,0 1 0 15,-1 4 0-15,-2-2 0 0,6 8 0 0,-3-1 0 16,-2 5 0-16,-3 1 0 0,2-1 0 0,-3 2 0 16,0 0 0-16,2 1 0 0,-4-5 0 0,1 1 0 15,-1-2 0-15,0 0 0 0,4-3 0 0,-3 0 0 16,-1-3 0-16,5-4 0 0,1 0 0 0,-3-3 0 0,3 1 0 16,1-6 0-16,-2 3 0 0,4-4 0 15,-2-2 0-15,4-1 0 0,-4-1 0 0,3 0 0 0,-2-3 0 16,4-2 0-16,-2-3 0 0,0 2 0 0,-4 1 0 15,3-3 0-15,-5 7 0 0,-1 3 0 16,-1 3 0-16,-1 1 0 0,-1 1 0 0,0 4 0 16,-1 0 0-16,-5 2 0 0,8 6 0 0,-2 2 0 0,-6 3 0 15,4 1 0-15,-3 6 0 0,-1 0 0 0,0 1 0 16,0 0 0-16,0-2 0 0,1 1 0 0,-1-2 0 16,0-4 0-16,3-1 0 0,1 0 0 0,-3-6 0 15,-1 1 0-15,5-1 0 0,0-2 0 0,2-1 0 16,-1-2 0-16,1-5 0 0,3 1 0 0,0 0 0 15,-1-3 0-15,6-3 0 0,-2-1 0 0,10-5 0 16,-1-2 0-16,-2-2 0 0,3 2 0 0,-2 1 0 16,-1 1 0-16,-3 2 0 0,-3 7 0 0,0 1 0 15,3 0 0-15,-7 3 0 0,1 3 0 0,-4 1 0 16,-1 1 0-16,2 3 0 0,-3 2 0 0,1 0 0 16,-2 5 0-16,0 1 0 0,-2-4 0 0,1 5 0 15,2-1 0-15,0-3 0 0,-2 1 0 0,4 0 0 16,-1-3 0-16,1-1 0 0,2-1 0 0,1-1 0 0,4-1 0 15,-5-3 0-15,4 0 0 0,1-2 0 0,0-1 0 16,4-2 0-16,-2-2 0 0,1-3 0 16,1-2 0-16,5-6 0 0,0 2 0 0,0-5 0 0,-1-8 0 15,1-3 0-15,5-8 0 0,0-5 0 0,-5-3 0 16,3-1 0-16,-4-4 0 0,-3-6 0 0,9-25 0 16,-13 27 0-16,4-27 0 0,-10 30 0 0,-5 0 0 15,-3 18 0-15,-1 6 0 0,-2 2 0 0,-6 10 0 16,0 6 0-16,2 5 0 0,-7 5 0 0,-1 5 0 15,-4 8 0-15,2 9 0 0,-1 8 0 0,2 17 0 16,1 3 0-16,1 5 0 0,2 2 0 0,7-2 0 16,-3 3 0-16,2-2 0 0,-1 1 0 0,-2-5 0 15,4 2 0-15,3-3 0 0,0-3 0 0,1-13 0 16,1-4 0-16,-1 0 0 0,4-4 0 0,0-9 0 16,2-2 0-16,-1-5 0 0,4-1 0 0,0-5 0 15,5 0 0-15,-1-4 0 0,6-1 0 0,0-2 0 16,-1-5 0-16,1-2 0 0,8-5 0 0,-4 0 0 15,3-2 0-15,-3-5 0 0,2 0 0 0,-2 1 0 16,2-4 0-16,-2 3 0 0,-2 3 0 0,-12 4 0 16,5 1 0-16,-1 7 0 0,-7-3 0 0,2 5 0 15,1 3 0-15,-5 1 0 0,1 1 0 0,-5 0 0 0,5 6 0 16,0 5 0-16,-2 1 0 0,-2 5 0 0,-1 1 0 16,0 0 0-16,0 2 0 0,0-4 0 0,3 2 0 15,-2-3 0-15,-1-5 0 0,2 3 0 0,2-2 0 16,0-3 0-16,1 1 0 0,2-5 0 0,-2 1 0 15,1-3 0-15,2-1 0 0,-1-1 0 0,4-1 0 16,0-1 0-16,-1-2 0 0,1 0 0 0,3-3 0 16,-3 1 0-16,3-3 0 0,4-2 0 0,5-3 0 15,-4-4 0-15,3 2 0 0,2 1 0 0,-6 4 0 16,3-6 0-16,2 2 0 0,-9 7 0 0,-3 3 0 16,0 0 0-16,0 3 0 0,-3 2 0 0,1 3 0 15,-3 2 0-15,0 3 0 0,-2-1 0 0,1 1 0 16,-5 4 0-16,2-1 0 0,0 5 0 0,-6 1 0 15,3-3 0-15,-3 2 0 0,1-3 0 0,2-1 0 16,-4-2 0-16,4 0 0 0,1-3 0 0,0 1 0 16,1-4 0-16,-1 0 0 0,5-3 0 0,-5-1 0 15,11 0 0-15,-4-3 0 0,3-2 0 0,-1 0 0 16,0-2 0-16,8-4 0 0,-2-2 0 0,4 1 0 0,1-6 0 16,7 1 0-16,-3 0 0 0,1-1 0 0,2 1 0 15,0 4 0-15,-12 3 0 0,6 2 0 16,-5 3 0-16,-3 3 0 0,-1-1 0 0,-2 3 0 0,0 6 0 15,2 1 0-15,-1-1 0 0,-1 3 0 16,-1 1 0-16,0-1 0 0,0 0 0 0,0 0 0 0,0 1 0 16,5 1 0-16,-5-5 0 0,1-1 0 0,3 3 0 15,0-6 0-15,6-1 0 0,-2-1 0 0,1-1 0 16,-1-2 0-16,-1-5 0 0,2 2 0 0,-2-2 0 16,-1-3 0-16,0-2 0 0,-1-2 0 0,2-4 0 15,2-2 0-15,-1 0 0 0,-2-3 0 0,-1 1 0 16,0-3 0-16,-2-1 0 0,-3 0 0 0,-2 0 0 15,-3 9 0-15,-1 0 0 0,-2 2 0 0,-1 7 0 16,-1 2 0-16,-3 3 0 0,-2 2 0 0,6 2 0 0,-18 9 0 16,5 3 0-16,-1 8 0 0,0 4 0 15,-3 0 0-15,8 5 0 0,-1-1 0 0,5 3 0 16,2-1 0-16,2 1 0 0,1-5 0 0,1-1 0 0,7-7 0 16,2 0 0-16,2-3 0 0,4-2 0 0,0-5 0 15,3 0 0-15,-1-3 0 0,2-2 0 16,-1-3 0-16,-1-3 0 0,-3-1 0 0,-4-3 0 0,-1 0 0 15,-4-4 0-15,2-3 0 0,-5 1-176 0,-6-2-406 16,-3-11-70-16,-10 1-479 0,2 1-1224 0,-10 0 542 16</inkml:trace>
  <inkml:trace contextRef="#ctx0" brushRef="#br0" timeOffset="69915.77">21778 8846 64 0,'-52'-8'595'0,"20"2"17"0,2 0 31 15,12 0 42-15,8 1 18 0,1 3-10 0,4-3-26 16,8-1-30-16,4 1-35 0,15-1-45 0,9 3-34 16,21-2-66-16,3 5-44 0,5 0-73 0,5-1-340 15,31 1 0-15,1-1 0 0,-38-2 0 0,2 0 0 16,-4-2 0-16,-2 0 0 0,-16 0 0 0,-7 1 0 16,-3-3 0-16,-12 4 0 0,-7-2 0 0,-3 0 0 15,-5 1-350-15,-8 1-173 0,-7-3-22 0,-7 1-20 16,-10-1-27-16,-4 1-344 0,1-1-1014 0,-1 1 448 15</inkml:trace>
  <inkml:trace contextRef="#ctx0" brushRef="#br0" timeOffset="70482.31">24321 8706 3964 0,'0'-18'152'16,"0"-2"67"-16,3 2-15 0,2 3 28 0,0 4 45 15,1 1 35-15,2 1 27 0,0 1 10 0,1 0-6 16,-5 4 18-16,4 2 4 0,0 4 5 0,2 2 2 16,-2 4-40-16,7 6-332 0,1 8 0 0,0 8 0 15,-3 1 0-15,11 15 0 0,-6 3 0 0,-2 2 0 0,3 6 0 16,17 23 0-16,-15-23 0 0,6 27 0 16,-8-1 0-16,0-2 0 0,-7 0 0 0,-6-22 0 0,2 2 0 15,-13 25 0-15,-3-24 0 0,-5-6 0 16,-17 26 0-16,3-29 0 0,-18 21 0 0,7-29 0 0,-25 14 0 15,13-23 0-15,-24 10 0 0,18-18 0 0,-5-2 0 16,-1-7 0-16,6-3 0 0,1-7 0 0,14-7 0 16,6 0 0-16,5-5 0 0,3-3 0 0,13-2 0 15,8-3 0-15,1 0 0 0,5-5-1366 16,7-3-1478-16,14-5 654 0</inkml:trace>
  <inkml:trace contextRef="#ctx0" brushRef="#br0" timeOffset="70633.49">25306 9751 7536 0,'8'-7'655'0,"-3"-1"-655"0,-1 3 0 0,-2 0 0 15,-2 0 0-15,-2-1 0 0,0 1 0 0,0-2 0 16,2-1 0-16,-4 3 0 0,7 0 0 0,-2-1 0 0,3 3 0 16,-2 1 0-16,1-1-1366 0,-3 3-1478 0,0 0 654 15</inkml:trace>
  <inkml:trace contextRef="#ctx0" brushRef="#br0" timeOffset="72183.17">518 7854 3438 0,'-5'-27'402'0,"1"12"-64"0,-4-4-48 16,2 2 20-16,-1-9 18 0,-1 1 20 0,3 6 2 16,2-9-25-16,0 9-11 0,0 3 11 15,3 16 10-15,-4-22 0 0,4 22-23 0,-2-13-24 0,2 13-135 16,0 0-153-16,0 0 0 0,0 0 0 0,0 0 0 16,0 0 0-16,10 60 0 0,-4-26 0 0,-2-1 0 15,6 2 0-15,-2-1 0 0,1 14 0 0,4-4 0 16,-6-12 0-16,2-2 0 0,1 1 0 0,1-8 0 15,-1 3 0-15,0-11 0 0,-3-4 0 0,-7-11 0 16,15 18 0-16,-15-18 0 0,11 8 0 0,-11-8 0 16,0 0 0-16,0 0 0 0,0 0 0 0,31-26 0 15,-22 10 0-15,-5-3 0 0,1 0 0 0,4-6 0 16,-4-2 0-16,-2 0 0 0,0 2 0 0,0 5 0 16,1 4 0-16,-2 3 0 0,-2 13 0 0,3-19 0 15,-3 19 0-15,0 0 0 0,0 0 0 0,11-9 0 16,-4 12 0-16,-1 5 0 0,6 5 0 0,-3-1 0 15,1 4 0-15,3 0 0 0,-6 1 0 0,4-2 0 16,0 0 0-16,-2-5 0 0,-3 0 0 16,2-2 0-16,-4 1 0 0,1-4 0 0,0-1 0 0,-1 0 0 15,-3-2 0-15,-1-2 0 0,0 0 0 0,13-11 0 16,-8 3 0-16,-1-4 0 0,0 0 0 0,-3-5 0 16,4-1 0-16,2-8 0 0,-6-1 0 0,3 2 0 15,1-1 0-15,-4 2 0 0,4 6 0 0,-2 0 0 16,-2 7 0-16,2 0 0 0,0 1 0 0,-1 2 0 15,-1 2 0-15,3 3 0 0,0 1 0 0,2 1 0 16,-6 1 0-16,15 4 0 0,-6 1 0 0,4 5 0 16,-1 0 0-16,0 2 0 0,1 3 0 0,-3-1 0 15,3 2 0-15,-4 0 0 0,1 1 0 0,-1-3 0 16,-4 0 0-16,2 0 0 0,-5 1 0 0,1-2 0 16,-3-2 0-16,0 0 0 0,1-4 0 0,-2-1 0 15,1 0 0-15,0-3 0 0,0-3 0 0,-4 4 0 16,4-4 0-16,0 0 0 0,0 0 0 0,-8-19 0 15,8 7 0-15,3-7 0 0,-3-8 0 0,1-4 0 16,3 0 0-16,1-3 0 0,2-21 0 0,-1 0 0 16,-1-1 0-16,0-4 0 0,-1-21 0 0,0 28 0 15,0 0 0-15,-3 7 0 0,4 14 0 0,-3 1 0 16,-2 2 0-16,2 9 0 0,-2 0 0 0,0 4 0 16,1 4 0-16,-2 2 0 0,1 1 0 0,0 1 0 15,0 3 0-15,0 1 0 0,-2 0 0 0,2 4 0 16,0 0 0-16,0 0 0 0,3 24 0 0,-3-6 0 15,4 8 0-15,0 3 0 0,-2 3 0 0,1 0 0 16,2 2 0-16,3 15 0 0,1-6 0 0,2 4 0 16,1-12 0-16,0 10 0 0,-1-10 0 0,9 9 0 15,-7-11 0-15,3-3 0 0,1 0 0 0,1-1 0 16,1-6 0-16,-1-4 0 0,4-2 0 0,-6-5 0 16,0-3 0-16,-5-1 0 0,1-6 0 0,-2 1 0 15,0-3 0-15,2-2 0 0,-5-4 0 0,2-2 0 16,-1-3 0-16,-2-3 0 0,-1-2 0 0,-6-3-105 15,-4-8-1243-15,-1 3-1460 0,-4-1 646 0</inkml:trace>
  <inkml:trace contextRef="#ctx0" brushRef="#br0" timeOffset="72383.44">1064 7419 5067 0,'-19'-5'388'0,"1"-1"-174"15,3 2 41-15,3 0 55 0,3 0 19 0,2-2-44 16,0 4-52-16,5-3-49 0,2-2-25 0,3 0-15 15,5-4-6-15,6 0-4 0,4 0-11 0,1 0-11 16,8 0-5-16,-5 0-98 0,5 0-9 0,-7 1 0 16,7 0 0-16,-8 1 0 0,5-2 0 0,-5 3 0 15,-2 0 0-15,1 0 0 0,-5-1 0 0,1 0 0 16,-4 3 0-16,-2 1-256 0,1-5-125 0,-8 5-123 16,7-4-124-16,-7 4-443 0,3-1-1160 0,-2-1 515 15</inkml:trace>
  <inkml:trace contextRef="#ctx0" brushRef="#br0" timeOffset="72516.36">1539 7082 3933 0,'10'-3'482'0,"1"1"-132"0,-3-1-12 0,-2 3 0 0,0-3-58 15,-2 2-80-15,-4 1-48 0,3-4-34 0,-3 4-50 16,0 0-69-16,0 0-110 0,0 0-136 16,0 0-183-16,0 0-482 0,0 0-988 0,0 0 437 15</inkml:trace>
  <inkml:trace contextRef="#ctx0" brushRef="#br0" timeOffset="73233.13">733 8485 228 0,'0'0'427'0,"5"-4"27"0,-1 1 6 0,-1 2 12 15,1-2 2-15,-4 3-5 0,3-6 7 0,-3 6-1 16,5-2 5-16,-5 2 10 0,2-3-3 0,-2 3-10 16,-2-4-30-16,2 4-38 0,0 0-37 15,0 0-33-15,0 0-24 0,0 0-23 0,0 0-144 16,0 0-148-16,0 0 0 0,-75 15 0 0,60-3 0 0,-6 10 0 16,7 3 0-16,0 2 0 0,2 4 0 0,2 1 0 15,4 2 0-15,2-2 0 0,4 0 0 0,0-4 0 16,5 4 0-16,4-7 0 0,4-1 0 0,6-4 0 15,-5-7 0-15,13 0 0 0,0-4 0 16,0-3 0-16,2-5 0 0,-1-2 0 0,3-4 0 0,2-6 0 16,-6-2 0-16,2-3 0 0,1-3 0 15,-5-2 0-15,-3-1-312 0,-4-1-322 0,2-3-14 0,-2 1-452 16,-6 0-1191-16,-2-2 527 0</inkml:trace>
  <inkml:trace contextRef="#ctx0" brushRef="#br0" timeOffset="74599.62">1077 8601 3662 0,'8'-22'-173'0,"-6"7"116"0,1-4 69 15,-3 3 60-15,-3 1 60 0,2 3 74 0,-3 1 53 16,0 2 32-16,2 1 24 0,-1 2-2 0,-1 3-4 15,-1 1-30-15,5 2-15 0,0 0-3 0,-14 9 12 0,10 0-4 16,0 2-10-16,0 6-7 0,3 0-17 16,-3 2-4-16,2 7-20 0,4-7-20 0,2 1-66 15,0 4-125-15,5 1 0 0,-1-8 0 0,3-1 0 16,2-4 0-16,1-3 0 0,3-2 0 0,-3-4 0 16,2 2 0-16,5-5 0 0,-8 0 0 0,6-4 0 15,-8 0 0-15,-1-1 0 0,1 0 0 0,-1-5 0 0,-4-1 0 16,-1 0 0-16,-5-2 0 0,-1-5 0 15,-8 0 0-15,-2-5 0 0,-2 2 0 0,-4 1 0 16,-2 0 0-16,6 6 0 0,-2 4 0 0,2-1 0 16,2 3 0-16,-2 1 0 0,7 2 0 0,-1-1 0 0,2 3 0 15,0-1 0-15,1-1 0 0,4 1 0 16,0 4 0-16,9-5 0 0,0 1 0 0,3-2 0 16,4-2 0-16,2 4 0 0,0-2 0 0,2 0 0 15,-2-1 0-15,3 2 0 0,-1 3 0 0,-2 0 0 16,0 1 0-16,-5 4 0 0,1 0 0 0,-4 3 0 0,4 0 0 15,-3 2 0-15,0 5 0 0,-1 0 0 16,3 1 0-16,-7 3 0 0,4-3 0 0,-2 2 0 16,-3-5 0-16,-2 0 0 0,3 0 0 0,-1-1 0 15,0 0 0-15,2-2 0 0,-1-2 0 0,-3 0 0 16,-1-3 0-16,2-1 0 0,1-1 0 0,-5-1 0 16,10-5 0-16,-6 3 0 0,0-5 0 0,1-1 0 0,-1-1 0 15,0-2 0-15,1 0 0 0,-4-7 0 0,4-1 0 16,-2-5 0-16,-2-2 0 0,2 8 0 0,-2 0 0 15,3 0 0-15,-3 1 0 0,3 1 0 16,0 4 0-16,-3 5 0 0,2-4 0 0,-2 6 0 16,3-2 0-16,-3 3 0 0,3 2 0 0,0 1 0 15,-4 1 0-15,14 3 0 0,-14-3 0 0,15 10 0 0,-7-5 0 16,1 2 0-16,0 1 0 0,1 2 0 16,-1-2 0-16,0 2 0 0,-3 0 0 0,1-4 0 15,-1-1 0-15,-1-1 0 0,-1 1 0 0,2-1 0 16,-2-2 0-16,-4-2 0 0,0 0 0 0,0 0 0 0,0 0 0 15,13-10 0-15,-11 5 0 0,2-5 0 0,4 0 0 16,-3-6 0-16,0-2 0 0,3-3 0 16,-2 3 0-16,6 2 0 0,-2 0 0 0,-1 1 0 15,0 5 0-15,1-1 0 0,0 2 0 0,0 2 0 16,-4 2 0-16,4 1 0 0,0 0 0 0,-2 3 0 0,2 0 0 16,3 1 0-16,-3 1 0 0,2 0 0 0,1 0 0 15,0-1 0-15,6 1 0 0,1-3 0 0,-4 0 0 16,5-1 0-16,-3 1 0 0,1-3 0 15,-4 1 0-15,-1-2 0 0,-4 3 0 0,2-3 0 16,-1 0 0-16,-3 1 0 0,-3-2 0 0,-1 1 0 16,-1-1 0-16,-3 0 0 0,2 2 0 0,-6-5 0 15,3 2 0-15,-5-1 0 0,0 2 0 0,0-1 0 16,-2 1 0-16,-2 2 0 0,3-2 0 0,-1 5 0 16,0 0 0-16,1-1 0 0,0 3 0 0,1-1 0 15,6 1 0-15,-13 2 0 0,8 0 0 0,0-1 0 16,1 2 0-16,0 0 0 0,4-3 0 0,-4 4 0 0,4-4 0 15,0 0 0-15,0 0 0 0,0 0 0 16,0 0 0-16,0 0 0 0,0 0 0 0,0 0 0 0,0 0 0 16,0 0 0-16,0 0 0 0,13-14 0 15,-10 11 0-15,-2-2 0 0,-1 5 0 0,0-11 0 16,0 4 0-16,0 1 0 0,0-1 0 0,-1-1 0 0,-2-1 0 16,2-2 0-16,-4 2 0 0,-2-3 0 15,5 1 0-15,-3 0 0 0,-3-5 0 0,3 0 0 0,-3 0 0 16,3 2 0-16,-4-3 0 0,4 5 0 15,1 0 0-15,-1 3 0 0,1 1 0 0,0 2 0 16,-1 3 0-16,4-3 0 0,-2 3 0 0,1-1 0 16,2 4 0-16,-3-2 0 0,3 2 0 0,0 0 0 15,0 0 0-15,-4 8 0 0,4-2 0 0,-1-2 0 0,1 2 0 16,0 1 0-16,0-2 0 0,0 3 0 16,0-2 0-16,-1-1 0 0,1 2 0 0,0-2 0 15,0-1 0-15,0 0 0 0,0 0 0 0,0-4 0 16,0 5 0-16,0-5 0 0,0 3 0 0,0-3 0 0,1 4 0 15,-1-4 0-15,0 0 0 0,0 0 0 0,0 0 0 16,0 0 0-16,0 0 0 0,0-16 0 16,-1 10 0-16,0 1 0 0,-1-2 0 0,1 1 0 15,-2-4 0-15,2 1 0 0,-3 0 0 0,-1 0 0 16,4 1 0-16,-3 0 0 0,3 3 0 0,-3 0 0 0,3-1 0 16,-3 2 0-16,1-1 0 0,2 2 0 0,-2 1 0 15,3 2 0-15,0 0 0 0,-3-7 0 0,3 7 0 16,0 0 0-16,-5-3 0 0,5 3 0 15,0 0 0-15,-3-3 0 0,3 3 0 0,0 0 0 16,0 0 0-16,0 0 0 0,0 0 0 0,0 0 0 16,0 0 0-16,0 0 0 0,0 0 0 0,0 0 0 15,4 16 0-15,-2-12 0 0,0-1 0 0,-2 2 0 16,1-1 0-16,0-1 0 0,0 1 0 0,-1-4 0 16,2 4 0-16,-1-1 0 0,-1-3 0 0,0 0 0 15,3 5 0-15,-3-5 0 0,0 0 0 0,2 2 0 16,-2-2 0-16,0 0 0 0,0 0 0 0,0 0 0 15,0 0 0-15,0 0 0 0,0 0 0 0,0 0 0 16,0 0 0-16,0 0 0 0,0 0 0 0,0 0 0 16,-16-8 0-16,16 8-37 0,0 0-491 0,-11 7-20 15,5 0-19-15,2-3-25 0,0 9-395 0,-2-1-1068 16,3 2 472-16</inkml:trace>
  <inkml:trace contextRef="#ctx0" brushRef="#br0" timeOffset="75116.7">1922 7960 53 0,'-3'-11'426'0,"-2"-2"19"0,0 4-1 16,-3-1 8-16,3 2 1 0,-4 1-6 0,4 2-17 15,-1 1-21-15,0 1-32 0,1 3-29 0,5 0-17 16,-12 5-19-16,4 2-12 0,-2 5-14 0,2 2-14 15,3 4-8-15,1 1-8 0,0 6-19 0,2-1-20 16,0 2-20-16,4-2-21 0,0-6-21 0,2 0-10 16,3 0-13-16,1 0-10 0,0-4-10 0,2 0-12 15,-2-5-9-15,3-1-5 0,-2-1-11 0,0-3-34 16,2 1-41-16,0-5 0 0,-3-1 0 0,-2-2 0 16,3-2 0-16,-1-2 0 0,-3-2 0 0,0-2 0 15,-2-1 0-15,-2-4 0 0,3 0 0 0,-8-9 0 16,3 0 0-16,-2-2 0 0,-2-5 0 0,0 3 0 15,-3-4 0-15,3-2 0 0,-9-9 0 0,1-2 0 16,-1-1 0-16,1 1 0 0,-2 3 0 0,2 10 0 16,2 4 0-16,-5 2 0 0,5 4 0 0,-1 7 0 15,6 6 0-15,1 1 0 0,1 2 0 0,0 4 0 16,-1 3 0-16,5 0 0 0,-4 16 0 0,4 0 0 16,2 13 0-16,0 0 0 0,4 4 0 0,2 12 0 15,1-9 0-15,8 13 0 0,-1-3 0 0,9 1 0 0,0 0 0 16,2-5 0-16,5 0 0 0,4-5 0 15,-9-10 0-15,2-3 0 0,0-3 0 0,3 1 0 16,-1-2 0-16,-3-4 0 0,4-5 0 0,-4-3 0 16,-1-3 0-16,-10-5 0 0,-2-3 0 0,-6 1 0 15,1-3 0-15,-2-3 0 0,-2 1-374 0,-3-4-86 16,-5 1-54-16,-1-3-76 0,-10 0-453 0,0 0-1129 16,-7-4 500-16</inkml:trace>
  <inkml:trace contextRef="#ctx0" brushRef="#br0" timeOffset="75300.02">1427 8045 22 0,'-6'0'572'16,"-1"0"19"-16,7 0 32 0,-9 0 18 0,9 0-14 16,-10-2-41-16,10 2-58 0,-6-2-47 0,6 2-51 15,0 0-92-15,-8-1-91 0,8 1-123 0,0 0-159 16,0-4-178-16,0 4-216 0,0 0-427 0,0 0-927 15,0 0 410-15</inkml:trace>
  <inkml:trace contextRef="#ctx0" brushRef="#br0" timeOffset="75782.88">2190 7442 600 0,'4'-5'658'0,"-2"0"35"16,1 0 10-16,1 0 9 0,0 0-15 0,-3 2-24 15,0 0-31-15,0-2-41 0,-1 5-51 0,0 0-53 16,0 0-53-16,0 0-24 0,0 0-119 0,7 13-301 15,-5-1 0-15,2 7 0 0,1 5 0 0,5 5 0 16,-2 1 0-16,0 0 0 0,5 3 0 0,-2-2 0 16,2 4 0-16,2-2 0 0,-2 0 0 0,-3-2 0 15,7-2 0-15,-6-2 0 0,1 0 0 0,1-1 0 16,-7-8 0-16,3 0 0 0,-4-2 0 0,-1-5 0 16,0-2 0-16,-2 1 0 0,1-2 0 0,-2-3 0 15,3-1 0-15,-4-2 0 0,0-2 0 0,0 0 0 16,0 0 0-16,-5-19-1366 0,9 3-1478 0,-4-2 654 15</inkml:trace>
  <inkml:trace contextRef="#ctx0" brushRef="#br0" timeOffset="76199.69">2622 7525 139 0,'4'-12'452'0,"1"1"-14"0,0-1 26 0,-5 1 39 16,2-1 26-16,0 1-3 0,-1 0-10 0,-1 1-20 15,0 0-26-15,0-1-18 0,0 1-23 0,0-4-19 16,-3 6-12-16,1-3-21 0,-3 1-24 0,2 5-27 15,0 0-31-15,-1-3-31 0,-4 3-22 0,2 1-130 16,-7 3-112-16,0 1 0 0,0 3 0 0,-2 3 0 16,1 5 0-16,-1 3 0 0,-1-4 0 0,3 7 0 15,2-3 0-15,1 3 0 0,2 0 0 0,4-1 0 16,2-3 0-16,2-1 0 0,3-1 0 0,4-3 0 16,3 0 0-16,0-3 0 0,2-1 0 0,3-2 0 15,3-3 0-15,0 1 0 0,0-5 0 0,1 0 0 16,-1-2 0-16,-4-1 0 0,0-1 0 0,0-1 0 15,-5 1 0-15,1 0 0 0,-3-1 0 0,-1-1 0 16,-1 1 0-16,-1 2 0 0,1-3 0 0,-1 5 0 16,-3-2 0-16,3 3 0 0,-3 3 0 0,1-3 0 15,-2 5 0-15,0 0 0 0,0 0 0 0,0 0 0 16,3 20 0-16,-1-9 0 0,0 6 0 0,1 1 0 16,-1 11 0-16,2-3 0 0,1-1 0 0,0 5 0 15,3 2 0-15,-4-2 0 0,2-1 0 0,4-3 0 16,-3 1 0-16,-1-2 0 0,1-9 0 0,-5 0 0 15,7-1 0-15,-6-4 0 0,-2-1 0 0,0-3 0 16,3-2 0-16,-1 0 0 0,-2-4 0 0,-1-1 0 16,0 0-1366-16,0 0-1478 0,8-14 654 0</inkml:trace>
  <inkml:trace contextRef="#ctx0" brushRef="#br0" timeOffset="76349.81">2999 7447 5350 0,'0'-11'346'0,"-4"0"-6"0,3 4 49 0,-3-3 25 15,-1 4-19-15,1-2-40 0,0 3-45 0,2 1-45 16,-2-3-238-16,1 4-27 0,2 0 0 0,1 3 0 0,0 0 0 16,-5-1 0-16,5 1 0 0,0 0 0 15,1 10-281-15,-1-2-404 0,-1 3-520 0,-3 4-1304 16,0 1 577-16</inkml:trace>
  <inkml:trace contextRef="#ctx0" brushRef="#br0" timeOffset="76767.7">780 9131 4113 0,'-18'6'575'0,"18"-6"-229"16,0 0-62-16,-21 7 21 0,21-7 27 0,0 0-9 15,0 0-20-15,0 0-21 0,0 0-26 0,-12-15 5 16,19 4 7-16,7-1 4 0,7-5-4 0,6-1-265 16,5-3-3-16,13-4 0 0,5 0 0 0,5-5 0 15,27-8 0-15,-3-4 0 0,10 0 0 0,1-3 0 16,3 1 0-16,0-2 0 0,7 2 0 0,-7-3 0 0,1-3 0 15,-5-1 0-15,-2 0 0 0,-2 1 0 16,-4 7 0-16,-27 13 0 0,2 1 0 0,-2 1 0 16,-6 6 0-16,-12 4 0 0,-5 3 0 0,-3 5 0 15,-10 0 0-15,-3 3 0 0,-4 2 0 0,-3-1 0 16,-1 6 0-16,-2-1 0 0,-5 1 0 0,0 0 0 16,0 0 0-16,-5 15 0 0,-2-7 0 0,-7 6 0 15,-1 2-580-15,-8 5-689 0,1 2-1374 0,-2 6 607 16</inkml:trace>
  <inkml:trace contextRef="#ctx0" brushRef="#br0" timeOffset="77183.42">990 9224 382 0,'-14'7'482'0,"-5"1"26"0,7-2 12 16,-3-2 4-16,5 1-14 0,-2-1-11 0,5-1-30 16,1-2-14-16,0 2-18 0,2-3-17 0,4 0-11 15,-6 0-15-15,6 0-23 0,0 0-19 0,0 0-27 16,0 0-17-16,1-8-14 0,8 0-14 0,9-5-28 16,9-5-252-16,2 1 0 0,20-9 0 0,7 1 0 15,23-12 0-15,5-7 0 0,5 0 0 0,3-4 0 16,5 3 0-16,1-9 0 0,7 1 0 0,1 0 0 15,-1 5 0-15,0 5 0 0,-7-2 0 0,-5 10 0 16,-6 2 0-16,-28 10 0 0,2 2 0 0,-7-1 0 16,-17 10 0-16,-4 0 0 0,-2-1 0 0,-4 1 0 15,-10 6 0-15,-6 1 0 0,-2 1 0 0,-1 2 0 16,-3-1 0-16,0 1 0 0,-5 2 0 0,10-2 0 0,-10 2 0 16,5-4 0-16,-5 4 0 0,0 0 0 0,0 0 0 15,0 0 0-15,9 0 0 0,-9 0 0 0,0 0 0 16,0 0 0-16,0 0 0 0,0 0 0 0,0 0 0 15,0 0-1366-15,0 0-1478 0,0 0 654 16</inkml:trace>
  <inkml:trace contextRef="#ctx0" brushRef="#br0" timeOffset="77334.03">2854 8429 5257 0,'-2'6'684'0,"1"-3"-296"16,-4 2-50-16,1 0-7 0,0 0-13 0,0-3-64 15,3 2-45-15,1-4-47 0,0 0-59 0,-4 4-60 16,4-4-108-16,0 0-191 0,0 0-254 16,0 0-700-16,0 0-1310 0,0 0 580 0</inkml:trace>
  <inkml:trace contextRef="#ctx0" brushRef="#br0" timeOffset="85118.9">12941 8238 15 0,'-9'4'437'16,"2"-2"-7"-16,-4 0 8 0,1 2 9 0,2-2-4 16,-1-1-15-16,1 1-17 0,2-1-21 0,1 3-23 15,0-3-15-15,5-1-22 0,-9 1-4 0,9-1-28 16,0 0-2-16,-7 0-2 0,7 0-13 0,0 0-17 16,0 0-13-16,28-2-17 0,1 0-14 0,5-3-16 15,17-1-10-15,9 1-15 0,32-6-13 0,0 5-13 0,14-4-13 16,4 1-11-16,14-1-55 0,7 3-74 0,2-1 0 15,3 1 0-15,6 4 0 0,-3-3 0 16,-2 4 0-16,5-3 0 0,-8 4 0 0,-11 1 0 16,-6 1 0-16,-8-1 0 0,-7-1 0 0,-10 2 0 15,-32-2 0-15,-3 0 0 0,0 0 0 0,-17 3 0 16,10-3 0-16,-13 2 0 0,-6-1 0 0,-10 0 0 16,-7 0 0-16,-5-1 0 0,0 0 0 0,-3-3 0 0,-6 1 0 15,0 3 0-15,0 0 0 0,-5-6 0 0,3 2 0 16,2 4 0-16,-11-3 0 0,10 0 0 0,-4 1 0 15,5 2 0-15,0 0 0 0,0 0 0 0,0 0 0 16,0 0 0-16,0 0 0 0,0 0 0 0,28 1 0 16,-15 0 0-16,6 2 0 0,-2-1 0 0,-3-2 0 15,4 1 0-15,-6 1 0 0,0-2 0 0,-2 0 0 0,-3 0 0 16,0 0 0-16,-7 0 0 0,0-4-1366 16,0 4-1478-16,0 0 654 0</inkml:trace>
  <inkml:trace contextRef="#ctx0" brushRef="#br0" timeOffset="85816.49">20715 8685 170 0,'-22'-4'585'0,"-5"-2"-20"0,7 0 4 16,-6 2 13-16,7-1 1 0,1-2 4 0,1 1-27 15,6 0-17-15,2-2-28 0,-3 4-26 0,7-1-35 16,0 1-35-16,4 0-29 0,1-1-29 0,6 0-26 0,5-2-26 16,9-1-134-16,7-2-175 0,11 2 0 0,18 0 0 15,8-1 0-15,30-2 0 0,-4 3 0 0,2 4 0 16,2 0 0-16,-4 3 0 0,2-1 0 0,-3-2 0 15,0 6 0-15,-26-4 0 0,-1 2 0 0,6 2 0 16,-13-2 0-16,4-6 0 0,-20 8 0 0,-2-1 0 16,-5-1 0-16,2-1 0 0,-14-1 0 0,-2 4 0 15,-5-5 0-15,-3 1 0 0,-5 2 0 0,0 0 0 16,-1-2 0-16,-3-2 0 0,-1 4 0 0,2-7 0 16,-2 7 0-16,-4-5 0 0,4 5 0 0,0 0 0 15,-5-5 0-15,5 5 0 0,0 0 0 0,0 0 0 16,0 0 0-16,0 0 0 0,0 0 0 0,0 0 0 15,0 0 0-15,16 9 0 0,-15-6 0 0,2 0-1366 16,-2 0-1478-16,-1-3 654 0</inkml:trace>
  <inkml:trace contextRef="#ctx0" brushRef="#br0" timeOffset="91566.42">1335 10830 292 0,'30'-48'506'15,"-4"-5"8"-15,1 3 23 0,-3 1 7 0,-2 1 4 16,1 8 2-16,-6 10-14 0,-7 5-9 0,-2 7-10 16,0 2-16-16,-5 3-23 0,1 5-33 0,0 1-45 15,-3 3-39-15,0 4-34 0,-1 0-12 0,-7 15-22 16,-2 9-293-16,-8 8 0 0,-6 11 0 0,-4 8 0 15,-2 3 0-15,-7 20 0 0,13-20 0 0,3-1 0 16,-3-3 0-16,1-2 0 0,5-3 0 0,7-16 0 16,0-3 0-16,5-8 0 0,1-2 0 0,0-5 0 15,4-4 0-15,0-3 0 0,0-4 0 0,0 0 0 16,23-25 0-16,-9 1 0 0,4-3 0 0,6-15 0 16,3 0 0-16,-3-8 0 0,3 2 0 0,0-5 0 15,-4-1 0-15,4-24 0 0,-5 22 0 0,-5-2 0 16,-1 1 0-16,-3 6 0 0,-4 16 0 0,-4 4 0 15,0 13 0-15,0 2 0 0,-1 6 0 0,-3 3 0 16,3 6 0-16,-4 1 0 0,6 14 0 0,-2 5 0 16,1 10 0-16,0 5 0 0,3 2 0 0,1 11 0 15,-1 1 0-15,4 2 0 0,0-2 0 0,2 0 0 16,4 1 0-16,2-7 0 0,1 4 0 0,3-2 0 16,-5-12 0-16,0-5 0 0,1-2 0 0,-1-2 0 15,-1-5 0-15,-6-6 0 0,0 0 0 0,-3-3 0 16,1-3 0-16,-5-1 0 0,-1-1 0 0,1-2 0 15,-5-2 0-15,4-7 0 0,-4 3 0 0,0-1 0 16,0 0 0-16,-4 0 0 0,0-1 0 0,-1-3 0 16,-5 4 0-16,1 2 0 0,-4 1 0 0,-7 1 0 15,-8 4 0-15,-2 1 0 0,0 0 0 0,-2 2 0 16,-2 1 0-16,5 1 0 0,-7 2 0 0,4-2 0 16,2 3 0-16,-5 0 0 0,7-4 0 0,0 4 0 15,6-5 0-15,5-3 0 0,4 2 0 0,1 0 0 16,2-1 0-16,1-2 0 0,4-2 0 0,5 0 0 15,0 0 0-15,-5-8 0 0,6-1 0 0,4 0-534 0,1-8-743 16,6-9-1382-16,-3 0 612 0</inkml:trace>
  <inkml:trace contextRef="#ctx0" brushRef="#br0" timeOffset="91749.64">1359 10668 4084 0,'-15'-13'396'0,"-2"2"-132"0,-3 1-40 0,3 1 56 15,1 3 2-15,4 2 19 0,3-1 0 0,0 1-18 0,3 1-25 16,2 0-12-16,1 0-14 0,6-2 9 0,6 0-16 15,9-1-12-15,6 0-21 0,12-2-23 16,16 1-169-16,5-4 0 0,4 4 0 0,4-3 0 16,-2 0 0-16,-1 0 0 0,1 3 0 0,-2 0 0 15,-6-1 0-15,-16 4 0 0,-2 0-71 0,-8 0-284 16,-7 2-71-16,-11 4-50 0,-6 0-46 0,-3 0-68 0,-2-2-369 16,-27 5-1038-16,0 2 459 0</inkml:trace>
  <inkml:trace contextRef="#ctx0" brushRef="#br0" timeOffset="92106.77">1419 10615 80 0,'-16'6'317'0,"-2"-3"15"0,5-1 21 0,3 1 25 0,1 0 24 16,2-1 16-16,2-2 9 0,-1 1-7 15,1 0-14-15,5-1 21 0,-5 6 34 0,5-1 3 16,1 2 5-16,3 3-3 0,4 5-11 0,0 10-15 16,1-6-16-16,3 9-26 0,2 4-15 0,0 2-112 15,8 9-271-15,-3 1 0 0,-1 1 0 0,-4-11 0 0,4 11 0 16,-3-12 0-16,3 10 0 0,-4-12 0 0,3-2 0 15,1 1 0-15,-3-5 0 0,3 0 0 16,0-4 0-16,-7-7 0 0,2-3 0 0,-2 2 0 16,-3-8 0-16,0 0 0 0,2-4 0 0,-5-1 0 15,3-2 0-15,1-4 0 0,-4-3 0 0,5-6 0 16,-2-3 0-16,1-9 0 0,0-2 0 0,-3-7 0 16,3-14 0-16,-1 0 0 0,2-8 0 0,-1 1 0 15,4-26 0-15,-2 27 0 0,-3 2 0 0,2 2 0 16,-1 7 0-16,-3 12 0 0,1 5 0 0,-3 8 0 0,0 1 0 15,-1 3 0-15,1 7 0 0,-1-3 0 0,-1 6 0 16,-2 1 0-16,0 0 0 0,1 2 0 16,-1 3 0-16,0 0 0 0,0 0 0 0,6 10 0 15,-4-2 0-15,2 5 0 0,2 0 0 0,-2-3 0 16,5 5-1366-16,-1 3-1478 0,2-4 654 0</inkml:trace>
  <inkml:trace contextRef="#ctx0" brushRef="#br0" timeOffset="93849.92">3302 10465 143 0,'3'-3'515'0,"-2"-1"-2"0,-1 4-1 0,0 0-13 0,2-3-16 16,-2 3-22-16,0 0-26 0,0 0-32 0,-5 12-31 15,3-5-29-15,-1-1-27 0,0 5-11 0,0-1-21 16,0-1-11-16,-1 1-23 0,-2-2-5 0,2 1-3 16,-1-1-4-16,1-2 5 0,-1 1-3 0,1-2 1 15,-2 1 0-15,-6-3-9 0,3 1-70 0,-1-2-162 16,-4-2 0-16,1-3 0 0,1-2 0 0,-1-1 0 15,0 2 0-15,-2-9 0 0,-2 0 0 0,-1-7 0 16,3-2 0-16,1-2 0 0,1-4 0 16,4-2 0-16,0-6 0 0,5 3 0 0,-1-1 0 0,0 3 0 15,4 2 0-15,-2 11 0 0,3 0 0 0,3 6 0 16,-2 2 0-16,4 1 0 0,0 4 0 0,-1 3 0 16,1 3 0-16,5 4 0 0,3 3 0 0,0 5 0 15,3 9 0-15,2 3 0 0,0 3 0 0,-2 3 0 16,5 10 0-16,-3-8 0 0,3 12 0 0,-2-1 0 15,-1 3 0-15,-8-1 0 0,2 3 0 0,-6 1 0 16,-2 0 0-16,-4 0 0 0,-5-1 0 0,-3 1 0 16,-9-2 0-16,2-1 0 0,-8-3 0 0,-3-4 0 15,3-11 0-15,-3-1 0 0,-1-3 0 0,-3-2 0 16,4-3 0-16,0-4 0 0,0-3 0 0,6-7 0 16,2-1 0-16,5-4 0 0,-1-1 0 0,3-4 0 0,0 1 0 15,1-6 0-15,5-1 0 0,1-8 0 0,2-1 0 16,3-1 0-16,2-6 0 0,2 2 0 15,2 5 0-15,2-5 0 0,-1 8 0 0,0 2 0 16,3 1 0-16,-4 3 0 0,2 3 0 0,1 1 0 0,0 2 0 16,-1 2 0-16,1 3 0 0,3 0 0 15,-4 5 0-15,1 0 0 0,3 2 0 0,0 2 0 0,2 4 0 16,-2-3 0-16,2 4 0 0,-1-3 0 16,0-3 0-16,2 2 0 0,3-4 0 0,-4 2 0 0,4-4 0 15,0-2 0-15,3-2 0 0,-4-2 0 0,0-2 0 16,2-3 0-16,-2-4 0 0,-1 1 0 0,6-5 0 15,-7 0 0-15,4-4 0 0,-3-3 0 0,-4 7 0 16,5-8 0-16,-6 8 0 0,-3 0 0 0,1 4 0 16,-5 0 0-16,0 2 0 0,2 6 0 0,-4-2 0 15,4 2 0-15,-2 1 0 0,-5 1 0 0,10 8 0 16,-2-1 0-16,-1 1 0 0,-2 3 0 0,3 2 0 16,0 2 0-16,-2-1 0 0,2 1 0 0,-2 0 0 15,-1-4 0-15,2 0 0 0,-2 1 0 0,1-4 0 16,-1-1 0-16,-1-2 0 0,0-1 0 0,0 2 0 15,1-5 0-15,0 0 0 0,-5-1 0 0,13-6 0 16,-8-1 0-16,4 1 0 0,0-5 0 0,-3 1 0 16,3-6 0-16,4-1 0 0,-4 1 0 0,0 1 0 15,1 0 0-15,-1 1 0 0,-3 2 0 0,0 4 0 16,1 0 0-16,0 4 0 0,-2 1 0 0,0 2 0 16,0 1 0-16,-5 0 0 0,14 6 0 0,-8 4 0 15,1 0 0-15,1 1 0 0,2 5 0 0,-1 0 0 16,0 1 0-16,-2 0 0 0,6 0 0 0,-4 0 0 15,0-3 0-15,5-2 0 0,-6-5 0 0,-2 2 0 16,4-3 0-16,-3-3 0 0,-2 2 0 0,0-5 0 0,3-1 0 16,2-4 0-16,-5 1 0 0,1-5 0 15,-2 2 0-15,0-4-378 0,3-1-925 0,-4 1-1410 16,-3-2 624-16</inkml:trace>
  <inkml:trace contextRef="#ctx0" brushRef="#br0" timeOffset="95316.47">4414 10780 389 0,'1'-6'639'0,"-1"-1"27"16,-1-3 28-16,0 1 1 0,-2-1-17 0,-2 2-27 15,-2 2-33-15,1 0-38 0,-2 3-41 0,1 2-40 0,-4 1-36 16,-3 5-31-16,-2 5-37 0,-6 7-142 0,-1-1-253 15,5 7 0-15,-4 3 0 0,3 2 0 16,4 1 0-16,1 1 0 0,5 0 0 0,4-1 0 0,2-3 0 16,5-1 0-16,1-5 0 0,4-1 0 0,5-5 0 15,1 1 0-15,3-6 0 0,2 0 0 0,2-5 0 16,8-1 0-16,-5-6 0 0,4-2 0 16,1-4 0-16,-2 0 0 0,-1-2 0 0,-1-5 0 0,-3-1 0 15,-2 1 0-15,0-2 0 0,-6 1 0 0,5-2 0 16,-8 3 0-16,2-1 0 0,0 3 0 0,-4-1 0 15,-1 7 0-15,-2-2 0 0,1 7 0 0,-2-1 0 16,0 1 0-16,2 4 0 0,-6-1 0 0,14 7 0 16,-5 4 0-16,3-1 0 0,0 6 0 0,-3 0 0 15,8 6 0-15,-3 0 0 0,-5-4 0 0,2 3 0 16,-2-4 0-16,0 0 0 0,-1 0 0 0,-3-4 0 16,0-2 0-16,-2-1 0 0,-3-3 0 0,0 0 0 15,-3-2 0-15,2-2 0 0,-3 0 0 0,4-3 0 16,-10-2 0-16,10 2 0 0,-8-5 0 0,3-1 0 0,1-4 0 15,3 1 0-15,-2-4 0 0,6-2 0 0,2-4 0 16,5-4 0-16,3-1 0 0,-4 7 0 16,13-5 0-16,-3 2 0 0,9 3 0 0,-1 3 0 15,2 1 0-15,-2 0 0 0,0 6 0 0,0 0 0 0,-8 3 0 16,9 1 0-16,-6 3 0 0,-2 2 0 0,2 3 0 16,-3 0 0-16,-1 1 0 0,-1 0 0 0,-6 1 0 15,3-2 0-15,0 3 0 0,-1 0 0 0,-3-3 0 16,1 3 0-16,1-3 0 0,-2-1 0 0,0 0 0 15,0-2 0-15,0-1 0 0,-2-1 0 0,2-1 0 16,-3-1 0-16,1-2 0 0,0 0 0 0,-2-4 0 16,2 0 0-16,-4-2 0 0,-1 2 0 0,0-4 0 15,-3 0 0-15,-3-2 0 0,0-1 0 0,-4 0 0 16,1 5 0-16,-7-3 0 0,-1 3 0 0,0 2 0 16,-3 2 0-16,-3 3 0 0,2 5 0 0,0 2 0 15,-9 7 0-15,7 4 0 0,-1 5 0 0,4 2 0 16,5 2 0-16,1-3 0 0,4 7 0 0,5-2 0 15,3 4 0-15,7-3 0 0,3-2 0 0,3 1 0 16,6-5 0-16,6-2 0 0,1-3 0 0,5-5 0 16,4 0 0-16,2-6 0 0,13 0 0 0,-13-7 0 15,15-3 0-15,-14 0 0 0,10-6 0 0,-11 2 0 16,-6-3 0-16,-4 0 0 0,6-6 0 0,-2 1 0 0,-7-2 0 16,-2-2 0-16,0-2 0 0,-5 0 0 15,-4 2 0-15,-1-1 0 0,-7 5 0 0,-2 2 0 16,-4-2 0-16,0 6 0 0,-4 2 0 0,-1 3 0 0,0 2 0 15,-6 3 0-15,-6 1 0 0,-1 6 0 0,0 3 0 16,1 5 0-16,-5 4 0 0,-1 0 0 0,5 2 0 16,0 3 0-16,5 0 0 0,-1 0 0 0,5-5 0 15,1-2 0-15,2 2 0 0,3-5 0 0,6 1 0 16,-3-2 0-16,1-5 0 0,8 0 0 0,-1-3 0 16,1-1 0-16,1-3 0 0,3-1 0 0,-3-3 0 15,3 1 0-15,1-4 0 0,5-3 0 0,-4-1 0 16,1-2 0-16,-3 2 0 0,0-2 0 0,-2 0 0 15,-1-2 0-15,0 6 0 0,-5-2 0 0,0 5 0 16,-2 0 0-16,2 1 0 0,-1 3 0 0,1 2 0 16,-5 0 0-16,2 5 0 0,-3 2 0 0,5 0 0 15,-3 4 0-15,2-1 0 0,-3 4 0 0,1-4 0 16,2 1 0-16,-2 3 0 0,3-5 0 0,1 1 0 16,-1 0 0-16,2-6 0 0,1 0 0 0,-1-2 0 15,1-2 0-15,4-2 0 0,-1-2 0 0,0-2 0 16,2-1 0-16,1-4 0 0,3-1 0 0,-2-2 0 15,3-1 0-15,3-4 0 0,2 1 0 0,2-1 0 16,-1 0 0-16,3 1 0 0,0 3 0 0,0 2 0 0,0 0 0 16,-1 7 0-16,-4-1 0 0,-1 4 0 0,2 3 0 15,-4 7 0-15,1-2 0 0,2 5 0 16,-6 1 0-16,3 2 0 0,-7 1 0 0,-2 3 0 16,3-1 0-16,-6 1 0 0,-2 2 0 0,-3-1 0 0,-1 0 0 15,-2 0 0-15,-2-3 0 0,-1-2 0 0,-4-4 0 16,3 1 0-16,-6-2 0 0,3-1 0 0,-2-1 0 15,-2-2 0-15,0-1 0 0,0-1 0 0,3-1 0 16,-4-2 0-16,5-1 0 0,1 0 0 0,2-1 0 16,2-1 0-16,0-1 0 0,4-1 0 0,4 0 0 15,6-4 0-15,3 1 0 0,10-6 0 0,5 2 0 16,-1 1 0-16,6-1 0 0,3 0 0 0,-1-1 0 16,3 3 0-16,13-7 0 0,-2 2 0 0,-15 3 0 15,-3-1 0-15,-3 1 0 0,0-1 0 0,0 3 0 16,-5-4 0-16,-1-3 0 0,-8 6 0 0,-1-4 0 0,-2 2 0 15,-3 2 0-15,-3-1 0 0,0 4 0 16,-4-2 0-16,-2 1 0 0,-3 1 0 0,-1 4 0 16,-1 3 0-16,-5 2 0 0,-5 5 0 0,0 3 0 15,-4 9 0-15,1 2 0 0,1 3 0 0,0 3 0 0,4 1 0 16,4 3 0-16,2 1 0 0,4-1 0 16,3-2 0-16,6 2 0 0,5-5 0 0,3-1 0 15,5-2 0-15,-4-9 0 0,9 2 0 0,-4-6 0 0,8-2 0 16,3-3 0-16,-2-2 0 0,1-3 0 0,-1-3 0 15,-1-5 0-15,-10 3 0 0,7-9 0 0,-10 5 0 16,-1 0-229-16,-3-7-1098 0,-1 0-1439 16,-3 0 637-16</inkml:trace>
  <inkml:trace contextRef="#ctx0" brushRef="#br0" timeOffset="96016.43">7618 10658 237 0,'0'-5'543'16,"1"1"25"-16,-1-3 16 0,1 0 6 0,3-2-4 15,2 1-1-15,1 0-7 0,-1-1-17 0,2 2-13 0,2-2-19 16,3-1-23-16,1 0-22 0,1 2-29 0,3 1-22 16,1 0-30-16,3 4-402 0,-3 0-1 0,8 3 0 15,-4 2 0-15,4 4 0 0,0 5 0 0,-2 2 0 16,-3 7 0-16,1 3 0 0,-2 1 0 0,0 4 0 16,-8 3 0-16,6 15 0 0,-10-13 0 0,1 13 0 15,-3-12 0-15,-4 12 0 0,-4-10 0 0,-1-1 0 16,-5 1 0-16,1-2 0 0,1-4 0 0,-3-1 0 15,1-6 0-15,-1-6 0 0,4-6 0 0,3 0 0 16,-3-2 0-16,0-2 0 0,4-4 0 0,0-2 0 16,0-1 0-16,0 0 0 0,12-15 0 0,-3 2 0 15,2-4 0-15,6-7 0 0,1-3 0 0,-1 0 0 16,0-6 0-16,7-11 0 0,-3-1 0 0,-1 1 0 16,2-6 0-16,-3-3 0 0,-5-2 0 0,-1 0 0 15,1 1 0-15,-6-1 0 0,-3 2 0 0,-5 2 0 0,-4 2 0 16,-2 3 0-16,-2 14 0 0,-5 2 0 15,-5 3 0-15,-1 4 0 0,-6 3 0 0,-1 2 0 16,-1 6 0-16,-1 2 0 0,-2 4 0 0,1 2 0 0,1 5 0 16,6 2 0-16,2 3 0 0,1 4 0 15,2 2 0-15,2 1 0 0,3-1 0 0,5 4 0 0,2 2 0 16,3-2 0-16,4-5 0 0,4 4 0 0,2 1 0 16,6-2 0-16,2-3 0 0,9 3 0 0,0 2-459 15,3-6-830-15,2-3-1397 0,-1 1 619 0</inkml:trace>
  <inkml:trace contextRef="#ctx0" brushRef="#br0" timeOffset="96199.8">9117 10460 5587 0,'0'-3'432'0,"0"3"-109"15,-4-8 70-15,0 5 4 0,-1-3-36 0,-1 3-72 16,-1-1-72-16,2 0-48 0,1 1-146 0,-1-1-23 0,5 4 0 15,-4-1-58-15,4 1-225 0,0 0-117 16,0 0-135-16,3 15-152 0,-2-5-351 0,0 1-1125 16,6 6 497-16</inkml:trace>
  <inkml:trace contextRef="#ctx0" brushRef="#br0" timeOffset="96333.96">9109 10829 353 0,'-5'29'422'0,"-1"-9"33"0,-2-2 31 0,-1-2 53 0,1 0 32 15,-1-5 26-15,3-3 7 0,-2 0-12 16,1-2-27-16,-1-2-42 0,2 0-48 0,0-2-52 0,1-2-60 15,5 0-89-15,0 0-111 0,-5-10-133 0,5 0-172 16,5 0-164-16,-1-1-174 0,7-13-605 0,-3 8-1175 16,1 0 520-16</inkml:trace>
  <inkml:trace contextRef="#ctx0" brushRef="#br0" timeOffset="96466.51">9238 10707 28 0,'5'-5'585'0,"1"2"26"0,-3-2 48 0,1 3 40 0,1-3 20 16,-1 1 4-16,2 0-22 0,2-1-43 0,5 0-59 15,0 0-57-15,6 1-58 0,0-2-45 0,13 3-68 16,-3-1-83-16,2 3-203 0,-2-2-85 0,2 1 0 16,-12 3-158-16,0 0-262 0,-6 2-186 0,-2 1-563 15,-9 0-1264-15,-2 3 560 0</inkml:trace>
  <inkml:trace contextRef="#ctx0" brushRef="#br0" timeOffset="97316.14">2954 11790 329 0,'0'0'438'0,"2"-7"2"0,0 4 3 0,-2-1 4 16,0 4 5-16,9-4 0 0,-5 0-12 0,2 1-1 16,2-1-6-16,1-1-7 0,1 2-8 0,0-1-5 0,2 2-8 15,-1-3-9-15,2 1-12 0,7-1-10 16,-1 1-20-16,7 0-17 0,6-1-15 0,2 2-273 16,18-3-49-16,1 0 0 0,9 1 0 0,4 2 0 15,35-2 0-15,4 1 0 0,-4 0 0 0,9 0 0 0,6-1 0 16,7-1 0-16,10 3 0 0,9-3 0 0,3 4 0 15,4-3 0-15,8 2 0 0,8-3 0 16,-3 5 0-16,7 0 0 0,-4 1 0 0,-8 0 0 16,5 2 0-16,-4-2 0 0,-3 0 0 0,-12 0 0 0,0 0 0 15,-8-3 0-15,-9 1 0 0,-3 2 0 0,-3-2 0 16,-8-2 0-16,-8 0 0 0,-3-2 0 0,-8-1 0 16,-25 3 0-16,-2-1 0 0,25-3 0 0,-35 5 0 15,6-4 0-15,-5 1 0 0,-3 3 0 0,-3-4 0 16,-11 3 0-16,-2 0 0 0,-1-1 0 0,-4 2 0 15,-2-1 0-15,-3-2 0 0,-5 6 0 0,-6-2 0 16,2 2 0-16,-5-2 0 0,-1-2 0 0,-3 4 0 16,2-1 0-16,1-1 0 0,-1 1 0 0,1 1 0 15,-3 0 0-15,0 0 0 0,-2 0 0 0,2 0 0 16,-5-1 0-16,3 2 0 0,-3-1 0 0,5 0 0 16,-10 0 0-16,9 0 0 0,-5 0 0 0,-4 0 0 15,5 1 0-15,-5-1 0 0,8 2 0 0,-8-2 0 16,0 0 0-16,0 0 0 0,0 0 0 0,0 0 0 15,0 0 0-15,0 0 0 0,0 0 0 0,-31 6 0 16,12-4 0-16,-3 2-1366 0,2-2-1478 0,-8-1 654 16</inkml:trace>
  <inkml:trace contextRef="#ctx0" brushRef="#br0" timeOffset="102166.63">10886 10485 419 0,'-5'-19'489'0,"2"2"22"0,-1 0 18 0,4 0 47 16,-1 6-9-16,-1 0-11 0,0 2-20 16,2 3-39-16,-1 3-32 0,-2 2-16 0,3 1 1 15,-4 14-7-15,2 2-19 0,-2 12-15 0,-1 4-23 0,-3 13-33 16,3 6-221-16,-3 1-132 0,2 6 0 16,-2 1 0-16,3 2 0 0,0 20 0 0,1-28 0 15,-1-1 0-15,0-3 0 0,2-14 0 0,2-2 0 0,0-5 0 16,-2 0 0-16,2-13 0 0,1-4 0 15,0-1 0-15,0-6 0 0,0-3 0 0,0-1 0 0,0-15 0 16,1-2 0-16,-1-10 0 0,3-3 0 0,-2-6 0 16,-5-15 0-16,8 0 0 0,-4-2 0 0,4-6 0 15,1 0 0-15,-9-2 0 0,8 1 0 0,-4 4 0 16,1 2 0-16,1 19 0 0,0 3 0 0,-1 13 0 16,2 2 0-16,-3 7 0 0,5 2 0 0,-1 6 0 15,0 1 0-15,-4 1 0 0,20 14 0 0,-7 1 0 16,7 5 0-16,0 4 0 0,-1 3 0 0,0-1 0 0,6 16 0 15,-8-10 0-15,6 8 0 0,4 2 0 16,-10-10 0-16,-1-3 0 0,1 0 0 0,2-2 0 16,0-3 0-16,-7-8 0 0,-1-2 0 0,2-5 0 0,-3 1 0 15,2-7 0-15,-6 0 0 0,2-4 0 16,3-5 0-16,-1-2 0 0,-1-3 0 0,0-6 0 16,4-9 0-16,-3-2 0 0,-2-5 0 0,5-11 0 0,-4-2 0 15,0-3 0-15,-3 14 0 0,2 2 0 0,-3 0 0 16,-1 6 0-16,0 7 0 0,-1 4 0 15,0 6 0-15,1 2 0 0,-2 2 0 0,1 5 0 0,-3 1 0 16,8 14 0-16,-3 1 0 0,-1 4 0 0,1 10 0 16,0 4 0-16,-3 3 0 0,2 12 0 0,-3-2 0 15,3-11 0-15,3 15 0 0,-3-14 0 0,1 10 0 16,1-11 0-16,-1 1 0 0,1-3 0 0,2-1 0 16,-4-3 0-16,4 0 0 0,-3-5 0 0,1-8 0 15,-1 0 0-15,3-4 0 0,-1-3 0 0,0-1 0 16,-2-4-1366-16,3-2-1478 0,-3-4 654 0</inkml:trace>
  <inkml:trace contextRef="#ctx0" brushRef="#br0" timeOffset="102466.46">11647 10959 405 0,'-1'-7'559'16,"-2"1"-22"-16,2 0 47 0,-1-1 50 0,-4 2 18 0,5-1-14 16,-1 0-34-16,0 4-50 0,0-2-54 15,2 4-49-15,6-11-42 0,1 4-46 0,5-3-33 0,6 4-35 16,13-7-27-16,-4 3-29 0,3-1-70 0,-2-2-169 15,2 4 0-15,-1-1 0 0,-6 2 0 0,-1 0 0 16,-7 1 0-16,1-2 0 0,-7 2 0 16,0 1 0-16,-7-3 0 0,2 2 0 0,-5 4 0 0,-3-1 0 15,-5 3 0-15,-4 2 0 0,-6 1 0 0,-7 5 0 16,-2 6 0-16,-4 2 0 0,3 3 0 16,-1 2 0-16,4 0 0 0,4 3 0 0,8-2 0 0,1-3 0 15,8 1 0-15,5 2 0 0,1-2 0 0,8-1 0 16,12 1 0-16,7-2 0 0,6-4 0 0,23-3 0 15,-4-4 0-15,5-4 0 0,4-4 0 0,2-6 0 16,28-4 0-16,-30 2 0 0,-2-1 0 0,2-6 0 16,-5 3 0-16,-2-4-473 0,-1 0-221 0,-4 1-477 15,-14 2-1268-15,9-4 560 0</inkml:trace>
  <inkml:trace contextRef="#ctx0" brushRef="#br0" timeOffset="102965.56">12731 10832 2493 0,'10'-7'-27'0,"-1"-1"114"0,-4-1 57 16,-1 2 23-16,-4 0 52 0,0 3 51 15,-5-1 40-15,-3 2 29 0,-1 0 27 0,-10 0 13 16,0 6 14-16,-2 1 3 0,-5 4-2 0,-5 6 8 0,3 1-11 15,-3 3-15-15,4 2-19 0,-1 1-21 0,4 0-21 16,3 3-231-16,4 1-84 0,5-4 0 0,0 2 0 16,6-8 0-16,4 2 0 0,3-6 0 0,6 0 0 15,0-7 0-15,5 3 0 0,4-5 0 0,3-3 0 16,3-5 0-16,6-4 0 0,4-4 0 0,-1-5 0 16,-1-2 0-16,-1-4 0 0,-5-3 0 0,7-12 0 15,-4 0 0-15,-2-6 0 0,-6 0 0 0,-2-4 0 16,-3 3 0-16,-4-3 0 0,-6 0 0 0,1 2 0 15,-5 13 0-15,-2 1 0 0,-1 5 0 0,-4 2 0 16,4 10 0-16,-4 6 0 0,6 5 0 0,-8 3 0 16,4 3 0-16,5 0 0 0,-13 15 0 0,3 5 0 15,1 6 0-15,1 6 0 0,-2 15 0 0,1 0 0 16,4 7 0-16,5-1 0 0,0 3 0 0,1-3 0 16,3-3 0-16,6 0 0 0,2-6 0 0,-2-12 0 15,4-1 0-15,-1-3 0 0,6-4 0 0,-1-1 0 16,-4-8 0-16,3-6 0 0,-1-3 0 0,1-2 0 0,3-4 0 15,-1-4 0-15,-1-2 0 0,4-2 0 0,0-7 0 16,-7 2 0-16,8-9 0 0,-1 3 0 16,-2-3 0-16,1-3 0 0,-5 2 0 0,-2 2 0 0,-2 3 0 15,-1 3 0-15,-3 6 0 0,-1 0 0 0,-1 4 0 16,-2 2 0-16,0 3 0 0,-4 0 0 0,6 11 0 16,-5 0 0-16,-1 7 0 0,0-1 0 0,-1 3 0 15,2 4 0-15,1 3 0 0,0-2 0 0,-1-6 0 16,6 0 0-16,-2-1 0 0,4-1 0 0,1-3 0 15,-1-7 0-15,1-2 0 0,2-1 0 0,-2-5 0 16,4-3 0-16,-2-1 0 0,-2-3 0 0,1-7 0 16,-2 2 0-16,-1-4 0 0,-2-2-1366 0,2-5-1478 15,-3-2 654-15</inkml:trace>
  <inkml:trace contextRef="#ctx0" brushRef="#br0" timeOffset="103099.72">13315 10539 5420 0,'-10'-18'442'16,"-1"5"-113"-16,-1-1 80 0,4 5 40 0,-1-1-34 15,-2 3-55-15,2 0-71 0,1 1-211 0,0 4-78 16,2-1 0-16,6 3 0 0,0 0 0 0,-9 7 0 16,12 0 0-16,-1 0-254 0,1 4-354 0,3-1-614 15,3 5-1324-15,5 6 587 0</inkml:trace>
  <inkml:trace contextRef="#ctx0" brushRef="#br0" timeOffset="104300.06">13678 10858 5418 0,'-4'-12'444'0,"2"2"-193"15,2-2 41-15,0-4 77 0,2 0 31 0,-2 7 0 0,3-1-22 16,-2 1-139-16,-1 2-239 0,3 3 0 0,-6 0 0 16,3 4 0-16,0 0 0 0,0 0 0 0,-13 13 0 15,-1 3 0-15,4 0 0 0,-8 11 0 0,1-1 0 16,-2 6 0-16,1-1 0 0,0 11 0 0,6-11 0 15,3-1 0-15,2 1 0 0,3-3 0 0,4-2 0 16,7-7 0-16,4-1 0 0,5-4 0 0,7-1 0 0,6-4 0 16,4-6 0-16,7-3 0 0,-2-6 0 15,15-5 0-15,-4-2 0 0,0-6 0 0,-14 3 0 16,-3-2 0-16,-2-2 0 0,-2-3 0 0,-1 0 0 0,-4-3 0 16,-5-1 0-16,-5 1 0 0,-4-1 0 0,1 5 0 15,-6 4 0-15,-3 0 0 0,2 7 0 0,-2 0 0 16,0 1 0-16,-3 5 0 0,-1 2 0 15,3 3 0-15,0 0 0 0,0 0 0 0,-14 16 0 0,9-7 0 16,1 7 0-16,0 3 0 0,3 0 0 0,-2 2 0 16,2 4 0-16,5 1 0 0,0-2 0 0,0-5 0 15,6 5 0-15,0-6 0 0,-1-4 0 0,8-1 0 16,-3-2 0-16,2-3 0 0,-4-2 0 0,7-1 0 16,0-2 0-16,0-3 0 0,-1-4 0 0,1-1 0 15,-1-2 0-15,-1-1 0 0,-2-5 0 0,-2-1 0 16,0-2 0-16,2-1 0 0,-3-5 0 0,-2-1 0 15,-2 5 0-15,-1 2 0 0,0 1 0 0,0 0 0 16,-3 5 0-16,-1 2 0 0,-1 1 0 0,1 4 0 0,-2-1 0 16,-1 4 0-16,0 0 0 0,0 0 0 15,7 9 0-15,-7 2 0 0,1 0 0 0,-1 2 0 16,1 3 0-16,3-3 0 0,-2 2 0 0,6 1 0 16,-3-1 0-16,-2-3 0 0,1 0 0 0,2-3 0 0,-3-2 0 15,4 1 0-15,-3-3 0 0,1-2 0 0,0 2 0 16,3-5 0-16,-2-1 0 0,3-2 0 0,-4 1 0 15,7-4 0-15,-2-3 0 0,3-3 0 0,3-1 0 16,-1-1 0-16,-3-2 0 0,6-5 0 0,0 0 0 16,-4 8 0-16,1 0 0 0,0 1 0 0,-1 0 0 15,-3 5 0-15,-2 1 0 0,1 0 0 0,2 3 0 16,-2 2 0-16,3 3 0 0,-3 1 0 0,-1 5 0 16,1-2 0-16,-1 4 0 0,0 3 0 0,1 1 0 15,-3 1 0-15,-1 0 0 0,-1-4 0 0,-1 1 0 16,0-2 0-16,2 1 0 0,-1-4 0 0,1 0 0 15,-4-3 0-15,3-2 0 0,-1-1 0 0,2 0 0 16,-6-1 0-16,9-4 0 0,-4-2 0 0,1-2 0 16,1 0 0-16,2-3 0 0,0-5 0 0,1 1 0 15,3 0 0-15,0-1 0 0,-2 0 0 0,2 3 0 16,0 0 0-16,1 1 0 0,-2 1 0 0,-1 5 0 16,-1 3 0-16,1-2 0 0,0 5 0 0,0 3 0 0,-1 0 0 15,6 4 0-15,-2 4 0 0,0 1 0 0,-1-3 0 16,2 3 0-16,3 5 0 0,8-3 0 15,-10-2 0-15,1 0 0 0,7-1 0 0,-2-3 0 0,-3-2 0 16,9-2 0-16,-5-3 0 0,-4-1 0 0,2-2 0 16,-2-1 0-16,3-3 0 0,2-3 0 15,-6 1 0-15,-1-3 0 0,0-1 0 0,-1-2 0 16,0-6 0-16,3 0 0 0,-6-4 0 0,1 0 0 0,-5-2 0 16,-1-6 0-16,1 1 0 0,-8 4 0 0,4 0 0 15,-6 8 0-15,-4 2 0 0,5 5 0 0,-4 2 0 16,-1 4 0-16,-3 4 0 0,2 4 0 0,-7 2 0 15,-1 7 0-15,1 4 0 0,1 7 0 0,-1 1 0 16,1 3 0-16,6 2 0 0,2-2 0 0,4 2 0 16,3-9 0-16,2 6 0 0,4-8 0 0,2 0 0 15,3-1 0-15,4-3 0 0,0-3 0 0,6 2 0 16,-2-8 0-16,-4 0 0 0,6-2 0 0,-3-4 0 16,-1-1 0-16,-1-1 0 0,2-3 0 0,-5-1 0 0,2-3 0 15,-4 2 0-15,4-7 0 0,1-2 0 0,-2-3 0 16,2 1 0-16,2-1 0 0,-5 2 0 15,-3 6 0-15,2 1 0 0,-3 3 0 0,3 0 0 16,-5 3 0-16,-1 4 0 0,4 4 0 0,-4 2 0 0,1 3 0 16,7 3 0-16,-7 3 0 0,0 2 0 15,2 0 0-15,-7 3 0 0,0 0 0 0,3 0 0 0,-6 3 0 16,1-3 0-16,-3 1 0 0,0-1 0 0,-3-3 0 16,2 1 0-16,-5-2 0 0,-3-4 0 0,1 0 0 15,-5-2 0-15,3-1 0 0,-7-2 0 0,-4-2 0 16,-7-4 0-16,-3-2 0 0,-2-1 0 0,-17-8-1366 15,10 2-1478-15,-11-6 654 0</inkml:trace>
  <inkml:trace contextRef="#ctx0" brushRef="#br0" timeOffset="104482.45">14661 10422 6447 0,'-28'-17'314'0,"2"5"-89"0,8 1 115 16,2 1 87-16,4 4 11 0,2 0-438 0,2 0 0 15,2 3 0-15,2-1 0 0,0 0 0 0,3 0 0 16,1 0 0-16,0 4 0 0,5-7 0 0,-4 4 0 16,3 2 0-16,3-1 0 0,-7 2 0 0,6-1 0 15,-6 1 0-15,10 3-400 0,-7-1-899 0,0 1-1406 16,0 1 621-16</inkml:trace>
  <inkml:trace contextRef="#ctx0" brushRef="#br0" timeOffset="105216.77">17140 11066 220 0,'-14'-7'650'0,"1"-1"40"0,2 4 33 0,-1 0 0 0,-2 4-19 16,4 1-25-16,-5 6-18 0,-2 6-22 0,-1 5-36 16,0 5-24-16,-1 3-42 0,6 0-31 0,-5 6-229 15,-1-4-277-15,5 5 0 0,-4-1 0 0,-1-2 0 16,1 2 0-16,2-4 0 0,-2 0 0 0,5-6 0 15,4-4 0-15,1-1 0 0,3-6 0 0,-1-3 0 16,3-1 0-16,2-10 0 0,1 3 0 0,0-14-662 16,4-2-594-16,4-8-1358 0,3-4 600 0</inkml:trace>
  <inkml:trace contextRef="#ctx0" brushRef="#br0" timeOffset="105516.62">17246 10701 3966 0,'28'-37'400'0,"-7"12"-67"16,-5 5 22-16,-2 7 50 0,-6 5 13 0,6-3 1 15,-4 5-29-15,2 4-23 0,-2 2-24 0,1 3 12 16,-1 5 2-16,1 3-274 0,2 4-83 0,-4 2 0 16,2 9 0-16,-2 4 0 0,0 3 0 0,0 1 0 15,-4 0 0-15,1 0 0 0,2 0 0 0,-1-1 0 0,0-5 0 16,0 0 0-16,0-4 0 0,-3-8 0 0,1-4 0 16,-1-1 0-16,1-6 0 0,0-1 0 0,0-4 0 15,3-1 0-15,0-5 0 0,1-2 0 0,-3-2 0 16,6-7 0-16,-2-5 0 0,0-1 0 15,2-3 0-15,-5-2 0 0,5-6 0 0,-5 2 0 0,4 0 0 16,-5-1 0-16,-2 1 0 0,0 9 0 0,0 2 0 16,-2 5 0-16,-1 5 0 0,1 6 0 0,0-2 0 15,0 3 0-15,-1 1 0 0,-1 3 0 0,0 0 0 16,5 11 0-16,1-1 0 0,-1 2 0 0,3 6 0 16,-1 0 0-16,3 0 0 0,9 3 0 0,-4 3 0 15,3-2-323-15,5-1-989 0,-1-4-1420 0,-5-5 628 16</inkml:trace>
  <inkml:trace contextRef="#ctx0" brushRef="#br0" timeOffset="107002.01">18246 10975 3784 0,'6'-5'480'0,"-2"-4"-138"0,1 0-2 0,-3-1 24 16,1-2 14-16,2-4-16 0,-2-1-32 0,2-1-40 15,-1-3-24-15,-2 2 3 0,-1-8-4 0,-1 8 8 0,0 0 5 16,-2 2-108-16,-2 2-170 0,-5 1 0 0,3 3 0 15,-3 5 0-15,-4 2 0 0,-5 1 0 16,-2 6 0-16,-6 7 0 0,-2 5 0 0,4 7 0 16,-1-1 0-16,0 6 0 0,3 0 0 0,4 5 0 0,3-2 0 15,2 0 0-15,7-1 0 0,1-1 0 0,5-7 0 16,1-2 0-16,8-5 0 0,-3 2 0 16,5-6 0-16,0-4 0 0,2-3 0 0,0-2 0 0,4-3 0 15,1 0 0-15,-2-5 0 0,0-3 0 0,-2-2 0 16,0 0 0-16,-1 0 0 0,0-4 0 0,-4 0 0 15,5-6 0-15,-6 5 0 0,-2 0 0 0,-1 0 0 16,0 2 0-16,-1 3 0 0,0 2 0 0,-3 4 0 16,2 1 0-16,-2 2 0 0,-1 3 0 0,0 0 0 15,0 0 0-15,3 17 0 0,-6-6 0 0,3 6 0 16,0 4 0-16,3-3 0 0,0 2 0 0,6 4 0 16,-2-6 0-16,2 0 0 0,2-2 0 0,3-3 0 15,1-1 0-15,2-4 0 0,0 0 0 0,2-6 0 16,4-2 0-16,-4-2 0 0,2-6 0 0,-2 2 0 15,6-7 0-15,-7 3 0 0,7-7 0 0,-4 0 0 16,0-1 0-16,0-2 0 0,1-5 0 0,-3 1 0 16,-1-1 0-16,3-5 0 0,-6 3 0 0,3-2 0 0,-3 0 0 15,2 2 0-15,-8 8 0 0,1 5 0 16,-4 6 0-16,-2-3 0 0,1 6 0 0,1 3 0 16,-4 2 0-16,-2 0 0 0,0 0 0 0,10 10 0 15,-9 0 0-15,3 1 0 0,0-1 0 0,-4 4 0 0,4-2 0 16,-1 0 0-16,0 0 0 0,0-3 0 0,3 1 0 15,-4-2 0-15,1 0 0 0,1-2 0 16,-2-3 0-16,0 0 0 0,-2-3 0 0,4 5 0 0,-4-5 0 16,0 0 0-16,0 0 0 0,0 0 0 0,1-15 0 15,-2 10 0-15,-3-1 0 0,0-2 0 0,-1-2 0 16,-4 1 0-16,2 3 0 0,-2-1 0 0,-2 2 0 16,1 3 0-16,-3 0 0 0,-1 4 0 0,-1 3 0 15,-2 3 0-15,2 3 0 0,-8 5 0 0,6 2 0 16,2 2 0-16,2-2 0 0,3 5 0 0,5-4 0 15,1-1 0-15,5-1 0 0,6 0 0 0,3 0 0 16,3-1 0-16,3-6 0 0,1 1 0 0,12-3 0 16,-2 0 0-16,3-5 0 0,-2-2 0 0,1-4 0 15,-2-2 0-15,-8 1 0 0,8-4 0 0,-8 2 0 16,-2-2 0-16,2-5 0 0,-2 2 0 0,-2-3 0 16,3-5 0-16,0-1 0 0,-2-3 0 0,2-2 0 15,-3-3 0-15,2 0 0 0,0 1 0 0,-2-1 0 16,2 3 0-16,-7 8 0 0,-1 2 0 0,2 1 0 0,-3 4 0 15,-3 0 0-15,0 4 0 0,0 1 0 16,-1 3 0-16,-1 1 0 0,-3 1 0 0,0 0 0 16,6 6 0-16,-6-3 0 0,1 2 0 0,-1 1 0 0,2 2 0 15,-1 1 0-15,0 2 0 0,-1-4 0 0,2-2 0 16,-1 2 0-16,-1 0 0 0,2-3 0 0,-2 0 0 16,0 1 0-16,0-5 0 0,2 5 0 0,-2-5 0 15,0 0 0-15,0 0 0 0,0 0 0 0,0 0 0 16,0 0 0-16,-3-14 0 0,-1 13 0 0,0-3 0 15,-2 2 0-15,-2 2 0 0,-2-4 0 0,-1 5 0 16,-5 9 0-16,0-1 0 0,-1 1 0 0,-1 4 0 16,4 0 0-16,-5 6 0 0,2 1 0 0,7-5 0 15,1 1 0-15,4 0 0 0,3 1 0 0,2-2 0 16,3 2 0-16,6-2 0 0,0-1 0 0,5-2 0 16,4-1 0-16,12 0 0 0,-1-4 0 0,0-3 0 15,2-1 0-15,2-2 0 0,-1-2 0 0,0-2 0 16,-1-3 0-16,-7-1 0 0,-3 1 0 0,6-4 0 15,-3-2 0-15,-5 1 0 0,3-5 0 0,-6 2 0 16,-3-2 0-16,1-1 0 0,-4 0 0 0,4-5 0 16,-5 3 0-16,2 1 0 0,-9 1 0 0,2 5 0 15,0-2 0-15,-3 5 0 0,-1 2 0 0,-1 5 0 0,1 1 0 16,0 0 0-16,-17 10 0 0,12-2 0 0,-3 3 0 16,1 5 0-16,-1-1 0 0,4 0 0 0,0 3 0 15,0-2 0-15,8 1 0 0,0-1 0 0,5-3 0 16,1-3 0-16,2 2 0 0,2-3 0 0,5-3 0 15,0 0 0-15,-1-4 0 0,4 0 0 0,-2-4 0 16,0-1 0-16,-1-2 0 0,2 0 0 0,-4-2 0 16,-2-2 0-16,3 0 0 0,-3-1 0 0,-3 0 0 15,3-5 0-15,-4 6 0 0,3-3 0 0,-2-3 0 16,-4 6 0-16,0-1 0 0,1 4 0 0,-4 1 0 16,1 2 0-16,-2 1 0 0,-4 2 0 0,0 0 0 15,9 9 0-15,-8-2 0 0,1 3 0 0,1 0 0 16,-3 2 0-16,0 4 0 0,0-3 0 0,2-2 0 15,0 6 0-15,-1-7 0 0,2 1 0 0,-2-1 0 16,3-4 0-16,-3 1 0 0,2-2 0 0,2-2 0 16,-1-2 0-16,4-1 0 0,-1-3 0 0,5-1 0 15,-1 1 0-15,-2-4 0 0,2-1 0 0,1-1 0 0,4-2 0 16,-2 0 0-16,0-3 0 0,2 2 0 0,-2 2 0 16,3-3 0-16,-3 6 0 0,1-4 0 15,-2 8 0-15,-4-2 0 0,3 4 0 0,-1 2 0 16,-2 4 0-16,1-2 0 0,-1 2 0 0,-2 5 0 0,4-3 0 15,-3 2 0-15,5 3 0 0,-2 0 0 0,-2-2 0 16,0-2 0-16,5 2 0 0,0-1 0 0,3-1 0 16,-2-1 0-16,4-2 0 0,-9-3 0 0,10-2 0 15,-4-1 0-15,-2 0 0 0,3-5 0 0,1 1 0 16,-2-2-254-16,1 0-1070 0,1-1-1432 0,2 0 634 16</inkml:trace>
  <inkml:trace contextRef="#ctx0" brushRef="#br0" timeOffset="107999.64">20919 10732 9 0,'0'-8'473'0,"-1"-3"28"16,-4 2 44-16,-2-1 31 0,0 3 23 0,-3-3 7 0,-1 1-10 15,0 1-24-15,-2 1-37 0,0 3-31 0,-1 2-37 16,1-1-32-16,-3 3-29 0,3 3-35 16,-5 4-38-16,1 1-31 0,2 4-27 0,-3 8-189 0,2 1-86 15,0 2 0-15,2 0 0 0,4 0 0 0,2-5 0 16,-1-1 0-16,6-1 0 0,-1 0 0 0,0-4 0 15,4-1 0-15,0-3 0 0,0 1 0 16,1-3 0-16,4-2 0 0,-1 1 0 0,0-2 0 0,6-3 0 16,-1 0 0-16,-1 0 0 0,1-3 0 15,1 1 0-15,0-4 0 0,2 2 0 0,-2 2 0 0,0-1 0 16,-5 0 0-16,4 0 0 0,-2 2 0 0,0 1 0 16,-2 0 0-16,3 4 0 0,-3 1 0 0,4 1 0 15,-4-2 0-15,5 7 0 0,-3-2 0 16,2-1 0-16,0-1 0 0,1 0 0 0,0 1 0 15,2-4 0-15,4 2 0 0,-3 0 0 0,2-4 0 0,3-2 0 16,0 0 0-16,-5-1 0 0,6-4 0 0,0-3 0 16,-2 0 0-16,1-2 0 0,-4-1 0 0,1-3 0 15,-3-1 0-15,4-8 0 0,-5 5 0 0,1-8 0 16,0 1 0-16,-1-4 0 0,2 0 0 0,-3-4 0 16,-1-1 0-16,9-10 0 0,-9 9 0 0,4-11 0 15,-7 10 0-15,2-11 0 0,-7 14 0 0,3 4 0 16,-4 3 0-16,-3 10 0 0,2 7 0 0,-3 3 0 0,0 5 0 15,-7 3 0-15,2 5 0 0,3 10 0 16,-6 9 0-16,1 6 0 0,2 1 0 0,0 16 0 16,1-2 0-16,2 3 0 0,6-4 0 0,-4 3 0 15,6-12 0-15,2-4 0 0,0 1 0 0,5-3 0 16,1-1 0-16,-5-5 0 0,8-2 0 0,-1-7 0 16,3-2 0-16,-4-3 0 0,1-4 0 0,3-1 0 0,-2-3 0 15,6-1 0-15,-6-4 0 0,2 0 0 0,2-4 0 16,1 1 0-16,-1-3 0 0,2-1 0 0,-1-2 0 15,-2-1 0-15,2 1 0 0,-3-4 0 0,7 0 0 16,-8 3 0-16,4 0 0 0,-5 3 0 0,-4 1 0 16,1 5 0-16,-4 0 0 0,0 3 0 0,-6 0 0 15,6 4 0-15,-3 0 0 0,0 7 0 0,-3-4 0 16,0 6 0-16,-1-2 0 0,-1-1 0 0,0 2 0 16,1 0 0-16,-1 0 0 0,0 0 0 0,5-1 0 15,-3-1 0-15,2-2 0 0,2-1 0 0,0 0 0 16,0-3 0-16,1 1 0 0,-1-4 0 0,2 0 0 0,3-1 0 15,1-2 0-15,-1-1 0 0,5-1 0 16,-5-1 0-16,4-2 0 0,2 1 0 0,2-3 0 16,-2-1 0-16,-2 2 0 0,5-2 0 0,-4 0 0 15,0-1 0-15,0 3 0 0,-2-1 0 0,-3 3 0 16,0 4 0-16,-2-3 0 0,2 5 0 0,-2 4 0 16,-2-2 0-16,0 2 0 0,2 1 0 0,-3 5 0 15,-1-2 0-15,1 2 0 0,-1 0 0 0,-3 0 0 0,3 0 0 16,-2 0 0-16,1-2 0 0,0 0 0 0,0-4 0 15,0 2 0-15,3-2 0 0,-2 0 0 0,0-3 0 16,3 0 0-16,-6-1 0 0,12-4 0 0,0 2 0 16,-6-3 0-16,3 0 0 0,1-1 0 0,1-2 0 15,-1 1 0-15,0-2 0 0,3 0 0 0,1-1 0 16,3 0 0-16,2 1 0 0,-3 2 0 0,3 1 0 16,-1-1 0-16,0 4 0 0,0 3 0 0,-4 0 0 15,-1 0 0-15,1 1 0 0,-2 4 0 0,2-1 0 16,-5 0 0-16,2 2 0 0,0-1 0 0,1 4 0 15,1-1 0-15,0-1 0 0,-2 0 0 0,4 2 0 16,-2-3 0-16,1-1 0 0,-1-1 0 0,5 0 0 16,-3 1 0-16,2-3 0 0,-4-1 0 0,6-1 0 15,-2-1 0-15,-4-1 0 0,0-2 0 0,-1-1 0 16,1 1 0-16,-4-5 0 0,-2 2 0 0,2-2 0 16,-4-3-561-16,-1 1-711 0,-4-9-1378 0,1-6 610 15</inkml:trace>
  <inkml:trace contextRef="#ctx0" brushRef="#br0" timeOffset="108199.55">20276 10272 7496 0,'-32'-5'49'0,"12"-1"-16"0,2 2 16 0,5 0 72 16,2-2-24-16,3 2-8 0,4 0-40 0,3-2-65 0,-3 0-79 15,4 1-96-15,5 1-118 0,-1 1-131 16,8 0-158-16,0 1-458 0,0 1-1144 0,2 2 506 16</inkml:trace>
  <inkml:trace contextRef="#ctx0" brushRef="#br0" timeOffset="109183.78">22478 10672 319 0,'0'0'365'0,"0"0"-13"0,0 0-10 16,0 0-7-16,0 0-1 0,0 0 13 0,-16 4-19 16,9-3-25-16,2 1-1 0,-1 2-14 0,-4 1-9 15,5-1-11-15,-2-1-12 0,2 1-11 0,0 1-3 16,0-1-10-16,0-2-10 0,1 0-4 0,1 1 2 15,1 1-26-15,0 2-2 0,2-2-12 0,3 0-13 16,0 2-10-16,2 1-16 0,2-2-12 0,1 1-9 16,0 2-12-16,1-4-12 0,-1 2-6 0,1 1-8 15,1 1-12-15,-2-2-5 0,-3-1-5 0,3 2-16 0,-3-3-2 16,-1 3 1-16,0-1-3 0,-3-1-4 0,-1 2-5 16,0 0 7-16,-5 0-12 0,5 2-4 0,-8-5 3 15,3 6-18-15,-1-4-11 0,0 0-39 0,-1 2-54 16,-2-3-56-16,0 0-68 0,2-1-94 0,0-2-102 15,0 0-131-15,0-2-486 0,2 0-1121 0,5 0 496 16</inkml:trace>
  <inkml:trace contextRef="#ctx0" brushRef="#br0" timeOffset="109333.24">22841 10979 3740 0,'0'0'501'0,"-10"-1"-217"0,10 1 3 0,0 0 10 15,-10-1 11-15,10 1-6 0,-5-2-58 0,1-1-52 16,4 3-39-16,0 0-50 0,-8-2-96 0,4 0-132 16,4 2-165-16,0 0-213 0,-10-4-414 0,8 3-994 15,2 1 441-15</inkml:trace>
  <inkml:trace contextRef="#ctx0" brushRef="#br0" timeOffset="110583.05">9163 12148 461 0,'10'-19'479'0,"5"-3"17"0,2-1 16 16,0 0-13-16,-1 1-3 0,-3 1-3 15,-2 4 0-15,-2 2-9 0,0-1-9 0,-5 7-4 16,4 1-10-16,-6 2-28 0,1 2-24 0,-3 4-21 16,0 0-5-16,-9 16-6 0,-8 10-10 0,-2 3-353 0,-8 16-14 15,0 3 0-15,-2 6 0 0,-8 25 0 16,3-2 0-16,9-25 0 0,-7 24 0 0,8-21 0 16,4 0 0-16,4 1 0 0,4 0 0 0,5-3 0 0,6-4 0 15,7 1 0-15,7-5 0 0,1-12 0 0,12 10 0 16,3-4 0-16,3-2 0 0,8-5 0 0,-12-14 0 15,2-5 0-15,1 0 0 0,-2-3 0 0,-2-1 0 16,-5-6 0-16,-5-1 0 0,-7 1 0 0,0-6 0 16,-1 1 0-16,-5-1 0 0,-4-3-1366 0,3-5-1478 15,-6 0 654-15</inkml:trace>
  <inkml:trace contextRef="#ctx0" brushRef="#br0" timeOffset="111565.56">9307 12530 4296 0,'-9'-7'442'0,"0"-1"-147"0,-1-2-72 16,-1-3 43-16,4-3 46 0,-2 1 21 16,8-3-14-16,-1-2-33 0,2 1-21 0,3-7 4 15,6-1 7-15,-2 9-7 0,5-8-14 0,5 0-170 0,1 4-85 16,1 3 0-16,4 4 0 0,1 0 0 0,1 5 0 15,-4 7 0-15,7 0 0 0,-1 12 0 0,0-1 0 16,1 8 0-16,-3 3 0 0,-5 6 0 16,2 1 0-16,-7 1 0 0,0 7 0 0,-4-1 0 15,-5 1 0-15,3-1 0 0,-9 0 0 0,1-2 0 0,-3-1 0 16,-5-2 0-16,0-3 0 0,-1-7 0 0,-1 0 0 16,1-7 0-16,2-2 0 0,-2 0 0 0,0-4 0 15,1-4 0-15,1-2 0 0,-1-4 0 0,2-4 0 16,2-3 0-16,2-7 0 0,2-6 0 0,2-5 0 15,5 0 0-15,1-3 0 0,1 0 0 0,1-2 0 16,5 3 0-16,-2 4 0 0,2 2 0 0,-2 3 0 16,-2 6 0-16,-2 6 0 0,0 7 0 0,2-4 0 15,2 6 0-15,-5 4 0 0,5 6 0 0,-4 1 0 0,2 5 0 16,-2 2 0-16,-5 2 0 0,4 7 0 16,4 0 0-16,-6-3 0 0,-1-1 0 0,4 1 0 15,-3-4 0-15,0 1 0 0,0-1 0 0,0-2 0 16,3-2 0-16,-2-4 0 0,-2-1 0 0,3-3 0 0,1-3 0 15,1-1 0-15,0-3 0 0,0-1 0 16,1-3 0-16,2-4 0 0,4-2 0 0,-1-3 0 16,-5-2 0-16,9-6 0 0,-3-1 0 0,0-1 0 0,-2 2 0 15,2 2 0-15,-5 7 0 0,-3 1 0 0,-1 3 0 16,0 1 0-16,-3 4 0 0,-1 2 0 0,2 2 0 16,-3 4 0-16,-3 3 0 0,4 2 0 0,-1 1 0 15,0 7 0-15,-3 0 0 0,0 2 0 0,3 0 0 16,0 0 0-16,1 2 0 0,-1-4 0 0,1-1 0 15,5 1 0-15,-3-6 0 0,-1-1 0 0,1-2 0 16,-1-2 0-16,0-1 0 0,1-3 0 0,-1-2 0 16,-1 0 0-16,-5 0 0 0,10-9 0 0,-6 2 0 15,-1-3 0-15,-1-3 0 0,-2-3 0 0,-1-4 0 16,-7-5 0-16,3-3 0 0,-4 2 0 0,2-2 0 16,-4 0 0-16,0 3 0 0,3 7 0 0,-1 1 0 15,-2 3 0-15,3 3 0 0,3 5 0 0,1 4 0 16,-1-1 0-16,5 3 0 0,-5 7 0 0,5 0 0 0,4 0 0 15,2 2 0-15,3 0 0 0,9 1 0 0,0 1 0 16,7 0 0-16,4-4 0 0,1-2 0 16,0-3 0-16,0-4 0 0,1-2 0 0,-3-1 0 15,-7-2 0-15,-1-2 0 0,-2-1 0 0,-3-2 0 0,-1-2 0 16,-2-6 0-16,-2-7 0 0,-9 9 0 0,4-8 0 16,-5 2 0-16,0 5 0 0,-2-9 0 0,1 10 0 15,-1 2 0-15,1 3 0 0,-1 2 0 0,-1 4 0 16,2 1 0-16,-2 5 0 0,3 1 0 0,0 0 0 15,-9 18 0-15,6-2 0 0,2 11 0 0,1-1 0 16,4 12 0-16,-3 10 0 0,3-3 0 0,0-10 0 16,0 1 0-16,1-2 0 0,1-2 0 0,2-2 0 15,-3-1 0-15,3-4 0 0,-5-7 0 0,4-2 0 16,-2-5 0-16,0-2 0 0,0-3 0 0,2-4 0 16,-2-2 0-16,4-1 0 0,0-3 0 0,0-2 0 15,0-3 0-15,5-6 0 0,4-4 0 0,0-1 0 16,3-3 0-16,2 3 0 0,2-5 0 0,12-7 0 15,-8 10 0-15,2 0 0 0,-6 7 0 0,6 1 0 0,-3 4-1366 16,2 5-1478-16,-2 2 654 0</inkml:trace>
  <inkml:trace contextRef="#ctx0" brushRef="#br0" timeOffset="113166.91">11417 12575 482 0,'-19'-6'619'0,"13"-1"19"0,-3 0 5 15,0-1-1-15,1-5-13 0,0-3-20 0,1 2-19 16,2-1-35-16,3-3-44 0,4 0-41 0,4-8-30 16,-1 2-37-16,3-1-28 0,2 0-36 0,4-4-93 15,0 2-246-15,0-1 0 0,0-1 0 16,1-2 0-16,-3 2 0 0,-2 0 0 0,3-2 0 0,-4 6 0 16,-4 6 0-16,-1 1 0 0,-4 2 0 0,0 4 0 15,-1 4 0-15,-3 1 0 0,0 4 0 0,-5 1 0 16,4 2 0-16,-8 4 0 0,7 1 0 0,-2 1 0 15,-1 5 0-15,5 0 0 0,3 0 0 0,1 0 0 16,4 4 0-16,3 2 0 0,4-3 0 0,3 0 0 16,8 3 0-16,1 2 0 0,1-4 0 0,-2-1 0 15,1 0 0-15,-4-4 0 0,4 5 0 0,-8-3 0 16,-2-3 0-16,-3-1 0 0,-3 1 0 0,-1 0 0 16,-5 2 0-16,-1 1 0 0,0-2 0 0,-5 0 0 15,-3 3 0-15,2 1 0 0,-3-3 0 0,4 1 0 0,-1-2 0 16,2 1 0-16,1-1 0 0,1-1 0 15,0 0 0-15,6-1 0 0,1-1 0 0,4 0 0 16,5-2 0-16,0 0 0 0,17-2 0 0,0-3 0 16,-2 1 0-16,3-4 0 0,-3 1 0 0,2-6 0 15,1 1 0-15,-5-2 0 0,0-4 0 0,-4 1 0 16,-7 1 0-16,1-4 0 0,-6-2 0 0,2-7 0 16,-5 5 0-16,-6-6 0 0,1-2 0 0,-3 8 0 0,0 1 0 15,-5 3 0-15,-4 0 0 0,1 7 0 0,-1 0 0 16,-5 4 0-16,-2 4 0 0,2 4 0 0,-3 5 0 15,2 2 0-15,-1 3 0 0,2 8 0 0,4 1 0 16,6 3 0-16,3-2 0 0,2-4 0 0,8 5 0 16,5-2 0-16,4-1 0 0,8-4 0 0,3-1 0 15,4 0 0-15,3-8 0 0,4 1 0 0,-2-5 0 16,12 3 0-16,-9-9 0 0,-4 1 0 0,1-6 0 16,-2 1 0-16,-4-5 0 0,-1 1 0 0,-3-2 0 15,-4-4 0-15,-6 1 0 0,1-3 0 0,0-3 0 16,-8 4 0-16,1-6 0 0,-7 5 0 0,-2-1 0 0,-3 2 0 15,-4 5 0-15,0 3 0 0,-8 0 0 16,1 3 0-16,-8 2 0 0,1 3 0 0,-4 4 0 16,2 2 0-16,-3 6 0 0,-1 5 0 0,-2-2 0 15,7 3 0-15,5-2 0 0,2 0 0 0,2-3 0 0,5-1 0 16,1 0 0-16,2-2 0 0,4 3 0 16,2-5 0-16,3 1 0 0,5-4 0 0,-2 0 0 15,7-2 0-15,-3-3 0 0,5-3 0 0,-2 2 0 0,3-3 0 16,-2-1 0-16,0-1 0 0,-5 0 0 0,0-1 0 15,0-2 0-15,-1 4 0 0,-7-1 0 0,3 3 0 16,-3-1 0-16,-1 0 0 0,1 4 0 0,-5 0 0 16,6 5 0-16,-2 0 0 0,1 2 0 0,3 2 0 15,-4 1 0-15,6 0 0 0,-1 3 0 0,9 0 0 16,3 3 0-16,1-3 0 0,-1-6 0 0,6 1 0 16,-8-2 0-16,9-4 0 0,1-2 0 0,-7-1 0 15,6-4 0-15,-7-2 0 0,0 1 0 0,-3-5 0 16,-1 1 0-16,-1-4 0 0,-1-1 0 0,-3 0 0 15,5-10 0-15,-7 1 0 0,3-5 0 0,-4 1 0 16,-3-4 0-16,6-1 0 0,-6 1 0 0,-2-3 0 16,1 1 0-16,-1-15 0 0,0 14 0 0,0 5 0 15,-8-1 0-15,0 8 0 0,3 4 0 0,-3 8 0 16,-1 7 0-16,-3 1 0 0,3 7 0 0,-9 5 0 16,1 8 0-16,-1 10 0 0,0 4 0 0,6 4 0 15,1 13 0-15,2 4 0 0,5-2 0 0,2-1 0 16,7-1 0-16,0-13 0 0,3-2 0 0,13 8 0 15,-7-13 0-15,4-5 0 0,2-5 0 0,2-4 0 16,3-5 0-16,-2-3 0 0,3-9 0 0,-1-1 0 0,1-5 0 16,-3-6 0-16,-4-1 0 0,3-4 0 15,-3-1 0-15,-5-5 0 0,1-7 0 0,1-12 0 0,-2-1 0 16,0 0 0-16,-4-3 0 0,0-3 0 0,-5-3 0 16,-1-1 0-16,-4-4 0 0,2 1 0 0,-2 6 0 15,2 7 0-15,-2 15 0 0,-4 12 0 16,-1 4 0-16,-7 6 0 0,3 5 0 0,-8 8 0 0,4 5 0 15,-6 13 0-15,2 8 0 0,-5 18 0 0,5 2 0 16,6 2 0-16,4 4 0 0,1 0 0 0,7 2 0 16,1 0 0-16,3-1 0 0,2-7 0 0,5-2 0 15,-2-15 0-15,0-2 0 0,8-4 0 0,-3-4 0 16,4-4 0-16,-4-8 0 0,-1-2 0 0,2-7 0 16,0-2 0-16,-4-2 0 0,2-6 0 0,-1 1 0 15,-2-5 0-15,-1 0 0 0,-1-3 0 0,-3-2 0 16,3-6 0-16,1 1 0 0,-6 4 0 0,1-6 0 15,-1 9 0-15,-2 3 0 0,-4 0 0 0,2 3 0 16,-1 4 0-16,-2 4 0 0,-1 1 0 0,0 0 0 0,4 15 0 16,-3-3 0-16,0 6 0 0,1-3 0 15,1 3 0-15,2-1 0 0,1 0 0 0,0-1 0 16,0-1 0-16,6-1 0 0,-4-5 0 0,1 0 0 0,3-2 0 16,-3-5 0-16,4-1 0 0,-2-1 0 0,1-2 0 15,2-4 0-15,-2 0 0 0,3-4 0 0,-1-2 0 16,1-1 0-16,-1-2 0 0,-1-2 0 0,5-5 0 15,-1-3 0-15,3 4 0 0,-3 0 0 0,-1 0 0 16,-2 7 0-16,-1 2 0 0,-4 4 0 0,-1-1 0 16,-3 5 0-16,-4 4 0 0,-1 0 0 0,4 11 0 15,-5 6 0-15,-3 12 0 0,-5 6 0 0,-1 14 0 16,-7 3 0-16,3 5 0 0,-1 0 0 0,-4 23 0 16,3-26 0-16,1 0 0 0,6 1 0 0,-1 2 0 15,5-2 0-15,1 3 0 0,2-7 0 0,-1 0 0 16,-5-5 0-16,7-10 0 0,2-2 0 0,-2-2 0 15,4-4 0-15,-1-3 0 0,-2-6 0 0,1-5 0 16,0-5 0-16,2 1 0 0,-2-6 0 0,0 1 0 16,2-4 0-16,-3-1 0 0,0 0 0 0,3-11 0 15,-6-2 0-15,-2-2 0 0,-4 0 0 0,-8-11 0 16,-3 2 0-16,2-2 0 0,-10-12 0 0,6 9 0 16,-2-3 0-16,-2-7 0 0,6 10 0 0,3 1 0 0,6-1 0 15,0 3 0-15,6 8 0 0,3-8 0 0,6 8 0 16,7-6 0-16,5 1 0 0,10 0-1366 0,5 3-1478 15,11-9 654-15</inkml:trace>
  <inkml:trace contextRef="#ctx0" brushRef="#br0" timeOffset="114515.77">14891 12570 432 0,'-12'1'559'0,"5"0"18"0,0 0 2 0,-2-1-6 16,3 0 2-16,6 0-15 0,-12 0-26 0,7 0-31 16,5 0-32-16,0 0-35 0,-6-2-32 0,6 2-36 15,14-7-32-15,-2 4-28 0,4-5-31 0,12-1-26 16,-5-1-26-16,4 2-23 0,-4-4-181 0,-1 3-21 16,3-4 0-16,-2 1 0 0,-6 4 0 0,-2-3 0 15,-2 0 0-15,-5 1 0 0,-2 2 0 0,2-2 0 16,-6 1 0-16,-2-1 0 0,-5 4 0 0,0-1 0 15,-1 4 0-15,-5 1 0 0,-6 4 0 0,0 4 0 16,-3 1 0-16,-7 7 0 0,1 2 0 0,4 3 0 16,3 3 0-16,4-1 0 0,3 3 0 0,7-4 0 15,5-1 0-15,4-1 0 0,3 2 0 0,13 1 0 16,4-6 0-16,4-1 0 0,4-3 0 0,7-5 0 16,16-1 0-16,-4-8 0 0,2 0 0 0,-2-7 0 0,-2-4 0 15,-11 1 0-15,-2-4 0 0,8-8 0 16,-14 5 0-16,-2-5 0 0,8-12 0 0,-13 7 0 0,1-13 0 15,-3 0 0-15,-2-6 0 0,-6-1 0 0,0 1 0 16,-8 1 0-16,-3-1 0 0,-3 2 0 0,-3 13 0 16,-1 2 0-16,-1 5 0 0,-7 2 0 15,5 10 0-15,3 4 0 0,-5 4 0 0,1 4 0 16,-4 6 0-16,3 4 0 0,-3 6 0 0,-3 10 0 0,4 5 0 16,1 3 0-16,0 14 0 0,5 5 0 0,2 5 0 15,2 2 0-15,0 1 0 0,4 2 0 0,1 23 0 16,0-24 0-16,-2-2 0 0,3 2 0 0,-1 2 0 15,2-5 0-15,0-1 0 0,-1-4 0 0,0 0 0 16,-1 1 0-16,0-16 0 0,-2-3 0 0,3-2 0 16,-4-3 0-16,0-9 0 0,0-5 0 0,0-2 0 15,-2-3 0-15,-1-2 0 0,-2-3 0 0,0-2 0 0,-2-2 0 16,-4-2 0-16,1-2 0 0,1-2 0 16,-3 0 0-16,2-3 0 0,-3-6 0 0,3-1 0 15,1 0 0-15,0-2 0 0,3-1 0 0,1 3 0 0,2-2 0 16,2 2 0-16,1-2 0 0,4 0 0 0,-2 2 0 15,8-1 0-15,-1-1 0 0,5-4 0 16,2 2 0-16,0-3 0 0,3 1 0 0,1-1 0 0,0-2 0 16,3-1 0-16,0-2 0 0,1-2 0 0,6-8 0 15,-5-4 0-15,1-1 0 0,-3 3 0 0,0-3 0 16,-1-3 0-16,-1 2 0 0,1-5 0 16,-4 3 0-16,0 3 0 0,-8 13 0 0,4 1 0 0,-5 0 0 15,0 11 0-15,-5 0 0 0,2 1 0 0,-2 6 0 16,-1 2 0-16,-1 2 0 0,-1 3 0 15,1 1 0-15,-2 3 0 0,0 0 0 0,0 0 0 0,0 23 0 16,0-5 0-16,-3 8 0 0,2 2 0 0,1 6 0 16,0 2 0-16,1 13 0 0,0 1 0 0,2 0 0 15,1-1 0-15,1 4 0 0,3-3 0 0,-1 1 0 16,-2 0 0-16,3 0 0 0,-3-2 0 0,3-3 0 16,-2 0 0-16,-4-11 0 0,0 0 0 0,1 1 0 15,-1 9 0-15,-2-12 0 0,-4-4 0 0,8-3 0 16,-9-7 0-16,4 1 0 0,-4-6 0 0,2-6 0 0,-1 2 0 15,2-4 0-15,-2-3 0 0,-1 2 0 16,0-4 0-16,5-1 0 0,-9-7 0 0,1 1 0 16,-1-5 0-16,-1 0 0 0,-4-3 0 0,1-11 0 0,4 0 0 15,-5-1 0-15,5-3 0 0,4 0 0 16,-3-1 0-16,7-3 0 0,-4 3 0 0,5-1 0 16,1-1 0-16,8 3 0 0,-4-2 0 0,7 2 0 15,2-1 0-15,0 2 0 0,5 1 0 0,2-2 0 0,2 5 0 16,5 1 0-16,2 1 0 0,1 2 0 0,1 4 0 15,0-1 0-15,0 1 0 0,-1 3 0 16,1 5 0-16,-4-6 0 0,-3 6 0 0,-3 0 0 0,-4 3 0 16,1 0 0-16,-7 0 0 0,1 0 0 0,-2 2 0 15,-5-1 0-15,2-1 0 0,-3 0 0 0,-1 1 0 16,-2-2 0-16,-2 1 0 0,-2 0 0 0,-2-1 0 16,-1 1 0-16,-4-1 0 0,-1-2 0 0,-1 3 0 15,-1 0 0-15,-1 2 0 0,-6 0 0 0,-2 4 0 16,3 1 0-16,4 5 0 0,0-1 0 0,-5 6 0 15,4 0 0-15,-1 2 0 0,7 2 0 0,4 3 0 16,1-1 0-16,3 6 0 0,4 2 0 0,3-7 0 16,11 5 0-16,-1-2 0 0,11-1 0 0,0-6 0 15,1 1 0-15,7-3 0 0,-3-2 0 0,2-5 0 16,-2 1 0-16,3-2 0 0,-2-5 0 0,-4-4 0 16,1-3 0-16,-10 0 0 0,-2-2-320 0,0 0-425 0,-2-5-443 15,4-4-1287-15,-6 3 569 0</inkml:trace>
  <inkml:trace contextRef="#ctx0" brushRef="#br0" timeOffset="115499.88">16817 12389 64 0,'6'-6'382'0,"-3"1"9"15,1 0 39-15,1-1 28 0,-3 1 32 16,-1 0 25-16,-1-2 8 0,2 0 16 0,0 5-7 0,-2 2-22 16,-2-8-18-16,2 8-15 0,-7 0-15 0,7 0-9 15,-19 9-32-15,6 2-30 0,2 2-39 0,2 1-43 16,2 3-309-16,-4 6 0 0,5 2 0 0,4-6 0 15,5 8 0-15,3-2 0 0,7-1 0 0,1-2 0 16,5-4 0-16,6-1 0 0,4-5 0 0,0 0 0 16,5-8 0-16,-2 1 0 0,2-6 0 0,-5-3 0 15,5-2 0-15,-5-5 0 0,-2-1 0 0,-4-4 0 16,0-2 0-16,0-4 0 0,-1-4 0 0,-3-1 0 16,1-5 0-16,-3-1 0 0,5-11 0 0,-5-6 0 15,0 8 0-15,1-9 0 0,-5 3 0 0,-2 1 0 16,0 2 0-16,-9 10 0 0,2 3 0 0,-4 5 0 15,-1 8 0-15,1 1 0 0,-3 7 0 0,-1 5 0 16,-1 3 0-16,0 6 0 0,-1 4 0 0,-6 9 0 0,3 9 0 16,-2 5 0-16,3 6 0 0,-1 16 0 15,0 0 0-15,8 2 0 0,-5-2 0 0,4-2 0 0,4-4 0 16,0 0 0-16,2-12 0 0,-3-3 0 16,8 1 0-16,-4-6 0 0,0 0 0 0,2-10 0 0,0-5 0 15,0-2 0-15,2-2 0 0,-3-5 0 16,4-2 0-16,2-1 0 0,-1-4 0 0,2-2 0 15,0-2 0-15,2-3 0 0,-1-1 0 0,4-7 0 16,-2-1 0-16,0 0 0 0,2-4 0 0,-3-1 0 0,2 0 0 16,-2 3 0-16,-3 8 0 0,-1 1 0 0,1 4 0 15,-6 1 0-15,-1 6 0 0,2-1 0 0,-2 3 0 16,-5 1 0-16,6 7 0 0,-4 1 0 0,-1 2 0 16,0 2 0-16,0 4 0 0,-1 1 0 0,-1 1 0 15,2-1 0-15,-1-1 0 0,3 1 0 0,0-5 0 16,-2 1 0-16,1-2 0 0,0 0 0 0,3-2 0 15,1-1 0-15,2-2 0 0,-3-2 0 0,4-3 0 16,-2 1 0-16,0-1 0 0,3-5 0 0,1 2 0 16,6-3 0-16,1-2 0 0,-4 1 0 0,5-1 0 15,-2-3 0-15,2 1 0 0,-1-1 0 0,0 1 0 16,0-1 0-16,-3 4 0 0,2-1 0 0,-6 3 0 16,3 3 0-16,-1 0 0 0,-4 1 0 0,1 1 0 15,-1 1 0-15,-1 3 0 0,-2 0 0 0,3 0 0 0,-4 2 0 16,-1-1 0-16,0-3 0 0,-3 3 0 0,3-1 0 15,-1-2 0-15,-2-1 0 0,3 2 0 16,-4-4 0-16,5 1 0 0,-5-1 0 0,0 0 0 0,10-5 0 16,-6 2 0-16,1-3 0 0,3-2 0 15,-2 1 0-15,2-1 0 0,1 1 0 0,3-6 0 0,0 8 0 16,3-7 0-16,-1 6 0 0,0 0 0 16,3-2 0-16,2 5 0 0,-1-2 0 0,4 2 0 0,-3 1 0 15,-1 1 0-15,1-1 0 0,3 4 0 0,-4-2 0 16,3-2 0-16,-3 2 0 0,4 2 0 15,-2-1 0-15,1-2 0 0,-2-2 0 0,-1 1 0 0,0 0 0 16,-4-2 0-16,3-2 0 0,-1-1 0 0,-2-3 0 16,1 1 0-16,-2-4 0 0,-4-1 0 0,5-2 0 15,0-8 0-15,3 4 0 0,-7-5 0 0,-2 2 0 16,-2-2 0-16,-2 6 0 0,-4 0 0 0,0 1 0 16,-5 2 0-16,-3 4 0 0,2 2 0 0,-3 2 0 15,-1 3 0-15,-4 4 0 0,1 5 0 0,-4 1 0 16,2 6 0-16,-4 9 0 0,7 2 0 0,-3 5 0 15,6 2 0-15,4 2 0 0,2 0 0 0,3-1 0 16,2-3 0-16,3-1 0 0,0-7 0 0,4-2 0 16,2-1 0-16,2-1 0 0,1-4 0 0,3-1 0 0,2-3 0 15,-2-5 0-15,0-1 0 0,1-1 0 0,-4-1-1 16,-1-1-581-16,1-8-69 0,-5 3-509 16,4-1-1256-16,0-3 556 0</inkml:trace>
  <inkml:trace contextRef="#ctx0" brushRef="#br0" timeOffset="115701.36">16825 12103 6576 0,'-38'1'243'0,"6"-1"-68"0,12 1 55 15,8 2 81-15,6-2 14 0,6-2-31 0,0 1-257 16,0 0-37-16,49-1 0 0,2 1 0 0,6-3 0 15,35 4 0-15,0-4 0 0,0 2 0 0,7-5 0 16,-6 3 0-16,2-6 0 0,-35 5-501 0,34-8-781 16,-30-1-1388-16,27-8 613 0</inkml:trace>
  <inkml:trace contextRef="#ctx0" brushRef="#br0" timeOffset="115999.42">18735 11740 112 0,'11'2'746'0,"2"2"-5"15,6 1-12-15,-1 2-2 0,4 3-21 0,-3 1-2 0,3 3-44 16,0 3-54-16,1 6-30 0,-3 1-59 0,1 4-57 16,0 1-40-16,5 11-43 0,-11-7-267 0,4 10-110 15,-6-8 0-15,2 10 0 0,-4 3 0 0,-6 5 0 16,-4-1 0-16,-1-4 0 0,-5 2 0 0,-3 0 0 15,-1-5 0-15,-5 3 0 0,-2-4 0 0,-1-11 0 16,-6 9 0-16,4-11 0 0,-1-2 0 0,-5 0 0 16,0-4 0-16,-1 0 0 0,-5-1 0 0,1-5 0 15,0-2 0-15,-5-1 0 0,0-3 0 0,5-1 0 16,-1-4 0-16,4-1 0 0,-1-3 0 0,9-3 0 16,0-1 0-16,7 0-1366 0,-2-1-1478 0,9-1 654 15</inkml:trace>
  <inkml:trace contextRef="#ctx0" brushRef="#br0" timeOffset="116166.59">19230 12765 54 0,'-7'0'731'0,"0"0"-72"0,0 1-70 15,1-1-60-15,6 0-49 0,-14 1-48 0,9-1-67 16,-1 1-115-16,6-1-177 0,-8 1-213 0,3 3-531 15,5-4-726-15,-8 1 321 0</inkml:trace>
  <inkml:trace contextRef="#ctx0" brushRef="#br0" timeOffset="118148.66">20349 11654 417 0,'0'-24'486'0,"-4"8"14"0,-2-1-4 0,0 7-7 15,-1 4-5-15,-2 4-28 0,-1 3-12 0,-7 8-12 16,-4 5-10-16,-4 11-23 0,-7 13-12 0,3 7-7 15,-3 6-15-15,-8 24-12 0,16-20-12 0,-9 25-20 16,2 2-23-16,2 3-28 0,10 2-19 0,2-2-51 16,11-3-200-16,6-22 0 0,6 20 0 0,6-26 0 15,3-2 0-15,7-1 0 0,2-2 0 0,4-2 0 16,7-7 0-16,0-4 0 0,-8-15 0 0,6 1 0 16,-1-9 0-16,4-5-321 0,-4-6-268 0,5-5-134 15,-6-6-370-15,-3-6-1185 0,-5-3 524 0</inkml:trace>
  <inkml:trace contextRef="#ctx0" brushRef="#br0" timeOffset="118966.53">20736 12093 313 0,'0'-9'497'16,"0"2"-9"-16,-3 3 17 0,-1 2 6 0,-3 0 8 16,7 2-14-16,-14 4-14 0,8 2-20 0,-2 1-26 15,2 2-18-15,-3 4-25 0,3 2-20 0,-1 0-32 16,2 1-28-16,0 1-33 0,0 1-27 0,0 1-26 15,2 0-24-15,-1-3-22 0,4 0-16 0,-1-5-20 16,1 2-108-16,0-1-46 0,3-2 0 0,-2-3 0 16,3 2 0-16,2-7 0 0,-1-1 0 0,3-2 0 15,2-1 0-15,3-6 0 0,0 0 0 0,4-14 0 16,0 1 0-16,0-4 0 0,-2 0 0 0,4 2 0 16,-6-1 0-16,-4 9 0 0,-3 3 0 0,2 1 0 0,-4 5 0 15,1 1 0-15,1 4 0 0,-2 1 0 0,-4 0 0 16,8 10 0-16,-4 1 0 0,0 6 0 15,-1-2 0-15,0 0 0 0,3 5 0 0,3 4 0 0,-4-5 0 16,2-1 0-16,0 0 0 0,2-4 0 16,-1-3 0-16,0 0 0 0,2-4 0 0,0 0 0 0,0-3 0 15,3-1 0-15,-3-3 0 0,4-2 0 16,-2-2 0-16,-2-1 0 0,4-4 0 0,-5 0 0 0,3-5 0 16,-1 0 0-16,-2-2 0 0,-1 1 0 0,-2-2 0 15,3 1 0-15,-2-1 0 0,0 2 0 0,0 1 0 16,0 2 0-16,-2 2 0 0,0-1 0 15,4 4 0-15,0 1 0 0,-2 2 0 0,4 1 0 0,1 2 0 16,-1 2 0-16,2 2 0 0,6 3 0 0,-5 3 0 16,7 0 0-16,-5 3 0 0,1 2 0 0,-1 0 0 15,-1-2 0-15,-3 1 0 0,-1 2 0 0,-1 0 0 16,-5-3 0-16,0-1 0 0,-4-3 0 0,-3 3 0 16,-1-3 0-16,-1 0 0 0,-1-2 0 0,0-3 0 15,-1 1 0-15,-1-1 0 0,0-1 0 0,2-2 0 16,5 0 0-16,-11-6 0 0,10 2 0 0,1-6 0 15,4-5 0-15,4 1 0 0,1-3 0 0,7-4 0 16,5-1 0-16,-3-4 0 0,7-1 0 0,11-12-49 16,-3 1-9-16,7-3 7 0,-5 1 3 0,1-3 9 15,-4 0 13-15,0 1-8 0,-5 0 5 0,-8 11 7 16,-1 2-4-16,-1 2 25 0,-5 2 22 0,-3 8 21 16,0 3 14-16,-6 2 19 0,1 6 3 0,-2 0 3 15,-2 5-51-15,0 1-30 0,-5 13 0 0,0 2 0 0,-5 10 0 16,2 2 0-16,0 5 0 0,2 4 0 15,-1-2 0-15,0 16 0 0,2-15 0 0,1 12 0 0,3 3 0 16,-2-14 0-16,1 8 0 0,2-11 0 16,0 2 0-16,1-1 0 0,-2 0 0 0,1-5 0 0,0-3 0 15,-3-7 0-15,2-3 0 0,1-4 0 0,-1-2 0 16,1-3 0-16,-3-1 0 0,3-3 0 0,0-3 0 16,0 0 0-16,0 0 0 0,0-19 0 0,4 3 0 15,0-4 0-15,-2-5 0 0,9-3 0 0,-2 1 0 16,3 0 0-16,1-3 0 0,2 8 0 0,-1-3 0 15,7 4 0-15,-3 3 0 0,-2 5 0 0,7-2 0 16,-5 4 0-16,9 1 0 0,0 0 0 0,-10 4 0 16,12 5 0-16,0 0 0 0,-7 2-462 0,6 4-827 15,0-1-1395-15,0 5 618 0</inkml:trace>
  <inkml:trace contextRef="#ctx0" brushRef="#br0" timeOffset="119886.13">22927 11692 5 0,'-21'-21'655'0,"6"7"7"16,-8-1-13-16,-3 5 9 0,7 6-2 0,-4 5-27 0,4 5-36 16,-8 7-28-16,-1 8-41 0,1 5-21 0,-6 16-41 15,4 4-32-15,5 1-43 0,-2 4-35 0,8 0-34 16,0 0-175-16,8-1-143 0,2 2 0 0,8-7 0 15,8 5 0-15,2-2 0 0,4-14 0 0,3-2 0 16,5-3 0-16,15 2 0 0,-12-10 0 0,5-7 0 16,0-3 0-16,2-7 0 0,-1 0 0 0,0-5 0 15,-1-4 0-15,-2-6 0 0,-3-1 0 0,-5-2 0 16,-3-1 0-16,-2-9 0 0,3-3 0 0,-8-2 0 16,0-1 0-16,-6 1 0 0,0 1 0 0,-1 2 0 15,-5 7 0-15,0 2 0 0,-1 1 0 0,-2 6 0 16,-1 1 0-16,-1 3 0 0,2 4 0 0,-3 2 0 15,8 0 0-15,-11 7 0 0,7 0 0 0,3 4 0 16,1 0 0-16,5 4 0 0,1 2 0 0,6 6 0 16,2-1 0-16,4-2 0 0,1-1 0 0,-5-4 0 15,6 3 0-15,-3-9 0 0,-2 0 0 0,1-1 0 16,-5-3 0-16,2-2 0 0,-8-1 0 0,5 0 0 0,-5-2 0 16,1-4 0-16,-3 2 0 0,0-4 0 0,-3 3 0 15,0-11 0-15,-4-1 0 0,-1 4 0 0,-3-6 0 16,-2 0 0-16,-3-5 0 0,3 5 0 0,-3 0 0 15,4 0 0-15,-4 3 0 0,1-1 0 0,3 2 0 16,1 2 0-16,2 3 0 0,1-2 0 0,1 0 0 16,4 1 0-16,1 2 0 0,3 1 0 0,3 1 0 15,3 2 0-15,2-2 0 0,6 3 0 0,2-3 0 16,1 8 0-16,7 0 0 0,-1 3 0 0,1 2 0 16,0 4 0-16,-3 1 0 0,-1 4 0 0,-2 3 0 15,-2 0 0-15,-3 1 0 0,-1 1 0 0,-3-4 0 16,-4 0 0-16,1 6 0 0,-2-6 0 0,-3-3 0 15,-1-1 0-15,-3-2 0 0,3-2 0 0,-1 1 0 16,-2-5 0-16,0-1 0 0,3 0 0 0,-3-3 0 16,-1-2 0-16,7 0 0 0,-7 0 0 0,6-8 0 15,2 2 0-15,-1-5 0 0,2-2 0 0,0-3 0 16,0-1 0-16,3 2 0 0,4-7 0 0,-3 5 0 0,4-4 0 16,1 2 0-16,-5 3 0 0,0 1 0 0,3 2 0 15,-2 3 0-15,-4 1 0 0,4 2 0 16,-2 1 0-16,-3 4 0 0,1 0 0 0,-3 5 0 0,1 0 0 15,-1 4 0-15,0 1 0 0,0 4 0 0,-4-3 0 16,4 7 0-16,-3 2 0 0,2-2 0 0,-1 0 0 16,1 0 0-16,-2 0 0 0,3-1 0 0,-1-4 0 15,4 0 0-15,-6-2 0 0,5 0 0 0,0-3 0 16,-4-1 0-16,4-5 0 0,-2-2 0 0,0 0 0 16,2-5 0-16,1 1 0 0,-2-3 0 0,5-2 0 15,0-3 0-15,-3 0 0 0,4-1 0 0,-3 2 0 16,1-2 0-16,5-6 0 0,-6 7 0 0,4 0 0 15,-3 4 0-15,-4 2 0 0,4 1 0 0,-5 4 0 16,0 0 0-16,2 2 0 0,-1 2 0 0,-3 2 0 0,4 2 0 16,1-1 0-16,-1 2 0 0,0 3 0 15,-1 0 0-15,2 0 0 0,2 4 0 0,-3-6 0 16,-2 0 0-16,2 2 0 0,-1-2 0 0,-3-2 0 16,3-3-191-16,-3 0-373 0,-5-2-70 0,0 0-500 0,6-10-1228 15,-6 4 543-15</inkml:trace>
  <inkml:trace contextRef="#ctx0" brushRef="#br0" timeOffset="120033.4">24040 11894 407 0,'-9'-19'454'0,"5"1"22"15,-5 2 24-15,2 2 12 0,3 5-10 0,0-1-29 16,0 4-41-16,4 1-49 0,0 1-36 0,0 4-50 16,8-1-75-16,-1 7-100 0,6 1-108 0,10 7-113 0,0 3-95 15,4 4-112-15,0 2-97 0,1 0-288 0,3-1-746 16,10 6 330-16</inkml:trace>
  <inkml:trace contextRef="#ctx0" brushRef="#br0" timeOffset="120434.11">24618 12129 217 0,'6'-2'399'0,"-1"-4"18"0,-2 0 20 16,-1-1 16-16,-2-1 13 0,-4 0-3 0,1-1-4 16,-1 0-15-16,-5 0-6 0,2 0-3 0,0 0-5 15,-3 2-10-15,-1 0-10 0,0 3-11 0,-8 0-21 16,2 7-26-16,-5 1-27 0,-3 5-26 0,-1 4-25 15,1 2-28-15,0 3-216 0,1 4-30 0,2 1 0 16,1 1 0-16,7 2 0 0,5-1 0 0,5-5 0 16,0-1 0-16,9-1 0 0,3-2 0 0,2 0 0 15,5-5 0-15,2-1 0 0,2-4 0 0,2-5 0 16,5-1 0-16,3-2 0 0,-8-3 0 0,6-7 0 16,-1-2 0-16,-5-2 0 0,8-2 0 0,-5-2 0 15,-3-2 0-15,-4-3 0 0,0-1 0 0,-4-6 0 16,-1 1 0-16,-3-3 0 0,0-11 0 0,0-4 0 15,-4-1 0-15,-1 0 0 0,-3-3 0 0,-2 4 0 16,-3-2 0-16,0 16 0 0,-7 4 0 0,3 2 0 16,0 12 0-16,-2 3 0 0,4 7 0 0,-4 6 0 15,-4 5 0-15,0 7 0 0,-3 9 0 0,2 7 0 0,4 19 0 16,3 3 0-16,2 2 0 0,4 5 0 0,6-5 0 16,2 1 0-16,4 2 0 0,4-3 0 0,0-2 0 15,2-3 0-15,0-3 0 0,-5-13 0 0,0-4 0 16,-1 0 0-16,-1-9 0 0,0 0 0 15,0-6 0-15,-4-3-223 0,0-2-398 0,3-2-87 0,-3-3-399 16,3-1-1198-16,-8 0 529 0</inkml:trace>
  <inkml:trace contextRef="#ctx0" brushRef="#br0" timeOffset="120616.7">25027 12225 168 0,'9'-6'458'0,"0"1"16"0,-2-1 33 15,-1 1 32-15,2 0 39 0,-5-1 12 0,3 1 1 16,-2 0-12-16,4-3-32 0,-2 5-43 0,3-4-52 15,0 0-43-15,2 4-42 0,2-3-37 0,5 2-46 16,0-1-79-16,4 2-83 0,-1-3-97 0,8 4-108 16,-10 2-101-16,8 0-103 0,-6-1-80 0,-4 0-70 15,-2 0-55-15,-2-2-67 0,1 0-328 0,0-5-961 16,4 1 426-16</inkml:trace>
  <inkml:trace contextRef="#ctx0" brushRef="#br0" timeOffset="120816.97">25502 11979 670 0,'10'-24'219'0,"2"-1"28"0,-6 1 26 0,-1 6 21 16,-1 0 28-16,-3 3 33 0,2 1 37 0,-6 3 25 15,2 0 26-15,1 1 16 0,-2 4-23 0,2 1-7 16,-2 1-8-16,2 4 6 0,0 0 6 0,-9 9-9 16,5 0-21-16,3 9-13 0,-1 3-20 0,-6 7-10 15,4 0-353-15,-1 7-7 0,5-2 0 0,3 4 0 16,-1 9 0-16,0-12 0 0,0 2 0 0,1 10 0 16,0-9 0-16,4-4 0 0,0-2 0 0,-4-2 0 15,0-5 0-15,3-5 0 0,0-2 0 0,-4-5 0 16,4-3 0-16,-2 0 0 0,-2-3 0 0,2-3 0 15,0-1-128-15,5 0-352 0,-9-2-45 0,13-6-43 16,0-2-65-16,2-2-344 0,5-8-1057 0,0 0 468 16</inkml:trace>
  <inkml:trace contextRef="#ctx0" brushRef="#br0" timeOffset="121216.15">25966 12127 211 0,'16'-12'294'0,"0"0"19"16,-1 0 15-16,-2-1 23 0,-1-1 24 15,-5-2 25-15,2 1 29 0,-1 0 8 0,-3 0 1 0,0-2-2 16,-1-3-10-16,-2 2-21 0,-2 0-7 15,-2-1-22-15,-1 0-18 0,-4 0-21 0,0 0-24 0,-4 2-18 16,-3 1-27-16,-7-1-20 0,3 5-22 0,-1 4-18 16,-6-1-25-16,2 7-45 0,-7 3-138 15,1 5 0-15,-2 3 0 0,3 4 0 0,4 2 0 0,3 4 0 16,2 0 0-16,11-1 0 0,0 0 0 0,6 0 0 16,7 1 0-16,0-1 0 0,10 5 0 0,5-4 0 15,4-2 0-15,3-1 0 0,0-6 0 0,2-1 0 16,1-6 0-16,-1 1 0 0,-1-3 0 0,-5-3 0 15,-4-1 0-15,2 0 0 0,-3-4 0 0,-3-1 0 16,-2 4 0-16,-3-3 0 0,0 1 0 0,-1 2 0 16,-1-2 0-16,-3 2 0 0,0 1 0 0,0 1 0 0,-5 2 0 15,0 0 0-15,10 8 0 0,-8 0 0 16,-4 3 0-16,4 5 0 0,-2 5 0 0,-2 4 0 16,-1 5 0-16,-2-1 0 0,1 5 0 0,-4-2 0 15,4 0 0-15,0-1 0 0,2 0 0 0,-1-3 0 0,-2-2 0 16,5 0 0-16,3-8 0 0,-2-1 0 15,1-6 0-15,1 1 0 0,1-3 0 0,1-3 0 16,-1-1 0-16,4-2 0 0,-2-1 0 0,2-2 0 16,1-3-268-16,-2 1-219 0,2-3-37 0,-2-1-52 15,0-3-480-15,-2-7-1144 0,4 0 506 0</inkml:trace>
  <inkml:trace contextRef="#ctx0" brushRef="#br0" timeOffset="121483.04">26160 11323 188 0,'-7'-17'436'0,"1"5"-16"0,5 4-20 16,-1 4 8-16,2 4 9 0,0 0 0 0,14 15-3 15,2 7-12-15,1 7-8 0,7 17-11 0,4 3-14 16,13 24-8-16,1 1-26 0,-15-20 5 0,8 27-21 16,-1-5-17-16,-12-22-20 0,-7 3-19 15,-1 1-18-15,-2 2-17 0,2 19-10 0,-9-24-16 0,-5-1-14 16,-6-3-14-16,-3 2-88 0,-3-3-86 0,-6-2 0 15,0-2 0-15,-10-3 0 0,-4-4 0 0,-6-5 0 16,12-9 0-16,-16 5 0 0,9-10 0 0,1-1 0 16,0-5 0-16,-2 0 0 0,6-4 0 0,-1-1 0 15,8-2 0-15,0-4-392 0,2-4-909 0,6 0-1407 16,4 0 623-16</inkml:trace>
  <inkml:trace contextRef="#ctx0" brushRef="#br0" timeOffset="121649.68">26749 12698 7064 0,'0'0'331'0,"-11"-2"-95"0,7 0-85 16,4 2-49-16,-9-1-34 0,9 1-24 0,-5-4-34 16,1 3-68-16,4 1-93 0,0 0-157 0,0 0-187 15,-6-2-671-15,6 2-1263 0,0 0 558 0</inkml:trace>
  <inkml:trace contextRef="#ctx0" brushRef="#br0" timeOffset="127882.91">1395 14313 2948 0,'3'-47'270'16,"3"-2"-79"-16,-1 1-8 0,0 12 46 0,8-11 45 15,-12 13 34-15,4 1 4 0,-1 1-4 0,-3 4-11 16,3 8 14-16,0 3 11 0,0 6 2 0,0-1-7 16,-3 4-31-16,3 3-24 0,-4 3-11 0,0 2 8 15,-8 14-5-15,1 4-3 0,-2 7-217 0,-1 9-34 16,-3 11 0-16,-5 3 0 0,2 4 0 0,3-2 0 15,0 0 0-15,0 0 0 0,3-6 0 0,2 3 0 16,3-18 0-16,1 2 0 0,-1-2 0 16,4-10 0-16,-2-4 0 0,3-2 0 0,3-2 0 15,-3-4 0-15,0-4 0 0,1-1 0 0,-1-2 0 0,10-11 0 16,-3-5 0-16,-1-1 0 0,0-7 0 0,1-5 0 16,2-2 0-16,-4-1 0 0,1-14 0 0,3-2 0 15,-3-3 0-15,0 0 0 0,1 1 0 0,-3 13 0 16,4 0 0-16,-3 8 0 0,-1 3 0 0,-2 10 0 15,2 5 0-15,-1 3 0 0,-1 2 0 0,2 4 0 16,-4 2 0-16,15 11 0 0,-3 2 0 0,3 10 0 16,-1 2 0-16,3 8 0 0,0-1 0 15,5 11 0-15,4 0 0 0,0-1 0 0,-2 1 0 16,0-4 0-16,3 1 0 0,0 0 0 0,-8-8 0 16,4-5 0-16,-3 2 0 0,0 0 0 0,-5-3 0 0,0-2 0 15,-6-8 0-15,-1 0 0 0,-4-8 0 0,-3 3 0 16,-1-4 0-16,-4-1 0 0,-5-1 0 0,-5-2 0 15,-5 1 0-15,-10-3 0 0,-7 3 0 0,0-3 0 16,-3-2 0-16,-11 1 0 0,-5-2 0 16,1 0 0-16,14 3 0 0,2-1 0 0,2-1 0 0,6 2 0 15,3-2 0-15,9 2 0 0,5-2 0 0,-1-1 0 16,9 0 0-16,-2 1 0 0,6-2 0 0,1-2 0 16,5-2-460-16,3 1-829 0,1-3-1396 0,6-1 618 15</inkml:trace>
  <inkml:trace contextRef="#ctx0" brushRef="#br0" timeOffset="128087.07">1179 14188 381 0,'-15'-4'519'0,"2"1"25"0,1 1 23 16,7-1-5-16,1 1-21 0,4-2-33 15,4-1-36-15,7-1-27 0,13-6-24 0,5-1-29 16,7 0-33-16,15-3-36 0,5 1-33 0,-2-1-31 15,5 4-35-15,-3 1-62 0,0-1-83 0,-17 5-83 16,-1 1-86-16,-9 1-82 0,6 0-98 0,-8 1-93 0,-9 0-90 16,-8 3-100-16,-2-1-305 0,-3 0-928 15,-5 2 410-15</inkml:trace>
  <inkml:trace contextRef="#ctx0" brushRef="#br0" timeOffset="128466.61">1314 14098 169 0,'-20'5'462'15,"1"0"14"-15,5 1 23 0,1-1 18 0,-1 1 3 16,5-1-21-16,-2 2-7 0,3 2-7 0,4 3-12 16,2 4-9-16,2 1-10 0,2 2-26 0,3 8-24 15,3 2-23-15,3 1-24 0,1 1-24 0,7 15-26 16,-1 1-21-16,-4-15-101 0,8 14-185 0,-4-1 0 16,-1 0 0-16,5-2 0 0,1-1 0 0,-4 1 0 15,-4-11 0-15,-2 0 0 0,3 0 0 0,3-1 0 16,-6-4 0-16,-2-4 0 0,2 0 0 0,-4-9 0 15,-1-4 0-15,-3-2 0 0,-1-2 0 0,-1-1 0 16,3-3 0-16,-6-2 0 0,5-7 0 0,1-2 0 16,-1-2 0-16,0-5 0 0,3-3 0 0,1-11 0 15,0-5 0-15,1-10 0 0,2-1 0 0,2-7 0 16,-1 3 0-16,3-7 0 0,-3-1 0 0,2 1 0 16,6-22 0-16,-7 22 0 0,-4 2 0 0,3 1 0 15,-3 4 0-15,-5 15 0 0,-1 2 0 0,1 3 0 16,0 6 0-16,-5 9 0 0,4 3 0 0,-4 1 0 15,1 3 0-15,-1 1 0 0,1 2 0 0,-1 5 0 16,0 0 0-16,0 0 0 0,0 0 0 0,6 15 0 16,-4-4 0-16,6 7-60 0,-2-3-1296 0,2 4-1468 15,0 0 650-15</inkml:trace>
  <inkml:trace contextRef="#ctx0" brushRef="#br0" timeOffset="129615.93">2990 14176 462 0,'1'-24'558'0,"2"6"34"0,1 2 14 0,-3-1 15 16,0 6-14-16,-1 5-42 0,0 1-47 0,4 0-28 15,-4 5-10-15,0 0-9 0,1 16-10 0,-1 4-24 16,-1 8-29-16,1 4-32 0,-5 3-21 0,4 12-171 16,-3-11-184-16,0-1 0 0,0 18 0 0,0-6 0 15,-1 3 0-15,-1-15 0 0,-2 12 0 0,1-1 0 16,1-15 0-16,1-3 0 0,-1-1 0 0,2-1 0 15,0-7 0-15,-1-4 0 0,3-3 0 0,-2-2 0 16,2-4 0-16,0-5 0 0,2-1 0 0,0 0 0 16,0 0 0-16,-4-24 0 0,4 5-145 0,-1-11-351 15,1-1-12-15,0-4-10 0,0-1 14 0,-3-12 27 16,2-5 31-16,-3 0 43 0,2-5 48 0,-1 1 67 16,-1 1 83-16,3 5 84 0,-4 17 62 0,1 0 66 15,-1 4 57-15,1 3 81 0,2 10 54 0,-1 1 48 16,-1 4 29-16,3 1 10 0,1 5-10 0,-1 0-2 15,2 4 2-15,3-1 10 0,-4 3-7 0,16 4-8 16,-4 2-22-16,7 5-16 0,3 5-13 0,5 3-11 16,2 1-12-16,12 10-13 0,5 1-15 0,2 2-16 15,0 3-128-15,3-1-25 0,-4 1 0 0,-4 2 0 16,-2-1 0-16,-6 4 0 0,-3 1 0 0,-8 4 0 16,-7-14 0-16,-7 14 0 0,-5-10 0 0,-6-1 0 15,-13 9 0-15,-8-2 0 0,-9-4 0 16,-2-3 0-16,-10-3 0 0,-3-4 0 0,-8 0 0 0,-1-7 0 15,-5-2 0-15,7-6 0 0,-3-5 0 0,5-5 0 16,14 0 0-16,1-4 0 0,6-3 0 0,8-1 0 16,3-3 0-16,2-3 0 0,4 0 0 0,6-4 0 15,3 0 0-15,9-11 0 0,1 8 0 0,14-6 0 16,-1 5 0-16,4 0-364 0,5 3-941 0,4 0-1413 16,2 4 625-16</inkml:trace>
  <inkml:trace contextRef="#ctx0" brushRef="#br0" timeOffset="131416.43">3468 14832 174 0,'0'0'492'0,"0"0"13"16,14-10 20-16,-5 4 1 0,5-3-19 0,3-1-37 16,8-5-43-16,1 3-28 0,2-1-32 0,1-6-27 15,-1 2-18-15,3-3-27 0,-4 2-26 0,-4 0-25 16,0 0-13-16,-1 1-16 0,-2-1-10 0,-8 3-19 15,-5 0-15-15,1-2-8 0,-3-2-16 0,-4 8-9 16,-1-1 0-16,-5 3-16 0,-1 2-11 0,-1 0-19 16,-3 4 2-16,-2 4 4 0,0 3-2 0,-6 6-1 15,-4 7-68-15,2 5-27 0,2 5 0 0,0 3 0 16,-1 1 0-16,6-2 0 0,8 4 0 0,0-4 0 16,5-3 0-16,9-3 0 0,-3-5 0 0,10-4 0 15,8 0 0-15,3-3 0 0,2-7 0 0,2-7 0 16,2-2 0-16,0-4 0 0,-1-2 0 0,4-2 0 15,1-2 0-15,5-10 0 0,-10 9 0 0,-5-4 0 16,0-3 0-16,-3 1 0 0,-2-4 0 0,0 3 0 16,-2 0 0-16,-2 1 0 0,-5 8 0 0,-2 1 0 15,-4 2 0-15,-1 2 0 0,-1 5 0 0,0-2 0 16,-4 2 0-16,3 3 0 0,-4 1 0 0,0 0 0 16,0 0 0-16,5 11 0 0,-5-11 0 0,2 8 0 15,0-1 0-15,0 0 0 0,0-2 0 0,-2 3 0 16,1-3 0-16,2 0 0 0,-2 1 0 0,2-1 0 15,-2-3 0-15,0 1 0 0,-1-3 0 0,0 0 0 16,0 0 0-16,0 0 0 0,0 0 0 0,0 0 0 16,-5-11 0-16,4 6 0 0,-3 0 0 0,-2 2 0 15,-1-2 0-15,2 3 0 0,-6-3 0 0,0 5 0 16,1 5 0-16,-4-2 0 0,-1 6 0 0,-2 4 0 16,4 1 0-16,-3 8 0 0,3-1 0 0,-1 2 0 15,1 2 0-15,8 0 0 0,0-2 0 0,5-5 0 16,5 8 0-16,0-8 0 0,3-2 0 0,7 1 0 15,-2-5 0-15,6-2 0 0,0-2 0 0,3-4 0 16,9-3 0-16,-1-6 0 0,2-4 0 0,2 0 0 16,-2-2 0-16,0-1 0 0,-2-4 0 0,-2 0 0 15,2-2 0-15,-3-1 0 0,-2-3 0 0,-2 0 0 16,0-1 0-16,0-2 0 0,-1 4 0 0,-4 1 0 16,-3 5 0-16,0 2 0 0,-2 1 0 0,-1 4 0 15,-2 2 0-15,1 1 0 0,1 4 0 0,-1 1 0 16,1 3 0-16,1 6 0 0,1 4 0 0,-1 3 0 15,2 4 0-15,-2 4 0 0,-1 3 0 0,0 0 0 16,-4-2 0-16,1 2 0 0,-4-2 0 0,0-1 0 16,-4-6 0-16,2-5 0 0,-2 3 0 0,1-5 0 15,-2-1 0-15,0-5 0 0,-1 2 0 0,1-3 0 0,0-4 0 16,0 0 0-16,0 0 0 0,0 0 0 16,-8-14 0-16,7 4 0 0,0-1 0 0,3-7 0 15,-2-1 0-15,8-6 0 0,1-1 0 0,4 0 0 16,1 1 0-16,6 3 0 0,2 1 0 0,1 2 0 0,3 4 0 15,-2 4 0-15,5 0 0 0,-1 5 0 0,-1 4 0 16,3 0 0-16,-1 0 0 0,-2 4 0 16,0 3 0-16,0 1 0 0,-7-2 0 0,8 2 0 15,-7-1 0-15,4 2 0 0,2 0 0 0,-8-3 0 16,2-2 0-16,-1 2 0 0,0-1 0 0,-1-2 0 16,0-1 0-16,0 0 0 0,-5-3 0 0,-4 2 0 15,3-2 0-15,-4 1 0 0,1-2 0 0,0 0 0 16,-3-4 0-16,-1 1 0 0,-2-1 0 0,-3 1 0 15,0-3 0-15,-2 0 0 0,1 0 0 0,-5-1 0 16,-3 1 0-16,-1 3 0 0,-2 0 0 0,-1 4 0 16,-5 1 0-16,-2 1 0 0,-1 6 0 0,2 5 0 15,-2 6 0-15,-2 3 0 0,3 4 0 0,5 1 0 16,1 1 0-16,3 2 0 0,3 2 0 0,6-4 0 16,5 0 0-16,0-7 0 0,7-1 0 0,7 2 0 15,4-4 0-15,5-2 0 0,1-6 0 0,2-2 0 16,6-5 0-16,0-1 0 0,4-3 0 0,13-3 0 0,-2-6 0 15,-11 3 0-15,-4-2 0 0,-3-4 0 16,2 1 0-16,-3-5 0 0,-2 1 0 0,-3-3 0 16,-3 0 0-16,-1-4 0 0,-6 2 0 0,1-1 0 15,-8 1 0-15,0 2 0 0,-3 6 0 0,-6 5 0 16,-1-1 0-16,-1 4 0 0,-3 2 0 0,-5 2 0 16,1 4 0-16,-5 5 0 0,-3 3 0 0,-7 9 0 15,1 2 0-15,0 4 0 0,-2 2 0 0,4 4 0 16,-2-1 0-16,2 0 0 0,3 1 0 0,0-4 0 15,4 1 0-15,6-8 0 0,2-3 0 0,1-3 0 16,4 1 0-16,5-4 0 0,-1-4 0 0,6-1 0 16,3-4 0-16,2 0 0 0,1-6 0 0,0 3 0 15,2-6 0-15,3-1 0 0,-4-1 0 0,4-4 0 16,-6 1 0-16,1 0 0 0,-2-2 0 0,-3 2 0 16,-2 1 0-16,1 3 0 0,-5 3 0 0,3-1 0 15,-4 4 0-15,1 1 0 0,-2 3 0 0,-3 0 0 16,0 0 0-16,1 15 0 0,1-7 0 0,-2 5 0 15,0-1 0-15,0 4 0 0,4 2 0 0,-4-3 0 16,3 1 0-16,-2 0 0 0,3-4 0 0,-3-2 0 16,3-1 0-16,-1-2 0 0,-1-3 0 0,6 0 0 0,-3-3 0 15,0-1 0-15,-5 0 0 0,18-7 0 0,-5 3 0 16,2-6 0-16,2-1 0 0,-1-1 0 0,6-5 0 16,4 1 0-16,-1-2 0 0,3-1 0 0,-1 1 0 15,-3 2 0-15,5 2 0 0,-3-1 0 16,-5 6 0-16,-1 4 0 0,2 1 0 0,-3 2 0 0,0 5 0 15,-1 1 0-15,0 2 0 0,0 5 0 0,-4 1 0 16,-1 1 0-16,-4 3 0 0,-2-2 0 0,0 3 0 16,-5-1 0-16,2 0 0 0,-4 1 0 15,-1-5 0-15,0 1 0 0,-3-4 0 0,1 1 0 16,-2-5 0-16,0 2 0 0,0-2 0 0,-2-1 0 0,2-3 0 16,-1 3 0-16,-2-4 0 0,8 0 0 0,-10-5 0 15,5 3 0-15,0 0 0 0,1-3 0 16,3 0 0-16,1-1 0 0,1 3 0 0,3-4 0 0,1-2 0 15,7 0 0-15,5 0 0 0,0-2 0 16,7-3 0-16,3 2 0 0,0 0 0 0,1 0 0 0,0-1 0 16,1 1 0-16,0-2 0 0,-2 1 0 0,1 1 0 15,2 1 0-15,1-4 0 0,-3 0 0 16,-1 2 0-16,0-1 0 0,-3-3 0 0,-2 0 0 16,0-1 0-16,-2 0 0 0,-8 4 0 0,0 1 0 15,-3 3 0-15,-4 0 0 0,-2 2 0 0,-2 2 0 0,-1 2 0 16,0 4 0-16,-11-1 0 0,11 1 0 15,-26 11 0-15,8 4 0 0,0 6 0 0,-5 0 0 0,3 8 0 16,5-1 0-16,-2 1 0 0,4 1 0 16,3 1 0-16,1-2 0 0,5-4 0 0,4 2 0 0,4-3 0 15,6-1 0-15,-1-5 0 0,4-3 0 0,5-5 0 16,1 1 0-16,9-3 0 0,0-3 0 0,3-4 0 16,-2-2 0-16,1-1 0 0,-5-4 0 0,-2 1 0 15,-5-1 0-15,0-3 0 0,-3-1 0 0,-6 2 0 16,-1-5 0-16,-7 3 0 0,-2-1-1366 0,-2 2-1478 15,-2-2 654-15</inkml:trace>
  <inkml:trace contextRef="#ctx0" brushRef="#br0" timeOffset="132433.73">8554 14545 120 0,'16'-9'572'0,"2"-4"28"0,-5 1 0 16,3-2-5-16,-7-1-19 0,1 2-25 15,-1-4-18-15,-4 2-19 0,-1-1-21 0,-4 0-21 16,-4 3-22-16,-1 4-24 0,-5-6-6 0,-3 6-27 0,-5 1-16 16,-1 5-14-16,-10 2-227 0,-1 4-136 0,1 7 0 15,-3 4 0-15,0 3 0 0,-8 14 0 0,-3 3 0 16,8 2 0-16,5 2 0 0,8-10 0 0,4 5 0 15,4-1 0-15,8-3 0 0,-1 1 0 0,11-5 0 16,3-5 0-16,3-2 0 0,3-2 0 0,2-5 0 16,13-3 0-16,5-4 0 0,-1-7 0 15,-1-4 0-15,7-6 0 0,-6-3 0 0,-1-6 0 16,7-8 0-16,-2-4 0 0,-3-1 0 0,-10 6 0 0,1-14 0 16,-3-1 0-16,-2 0 0 0,-2-1 0 0,-3-6 0 15,-9-1 0-15,1 1 0 0,-4-2 0 0,0 3 0 16,-4-3 0-16,-2 3 0 0,-1 5 0 15,3 14 0-15,-4 3 0 0,2 9 0 0,0 0 0 0,-2 8 0 16,3 5 0-16,0 4 0 0,0 3 0 0,3-1 0 16,-9 16 0-16,5 10 0 0,3 3 0 0,1 6 0 15,1 15 0-15,3 5 0 0,1-2 0 0,2 1 0 16,-5 2 0-16,2-4 0 0,1 2 0 0,-3-3 0 16,0 0 0-16,-5 1 0 0,6-5 0 0,-3-14 0 15,0-1 0-15,0-1 0 0,0-4 0 0,-3-8 0 16,1-1 0-16,-5-2 0 0,4-5 0 0,-5-1 0 15,0-2 0-15,2-2 0 0,-7 0 0 0,1-4-1366 16,6-1-1478-16,0-2 654 0</inkml:trace>
  <inkml:trace contextRef="#ctx0" brushRef="#br0" timeOffset="132799.9">9334 14201 3903 0,'23'-24'464'0,"-4"1"-101"0,-2-1 0 15,-8 9 65-15,1-3-9 0,-4 1-30 0,-3 2-37 16,-2-1-38-16,-2 4-34 0,0 0-3 0,-5 2-13 16,-1 2-19-16,-3 2-115 0,-3 2-130 0,-5 3 0 15,0 3 0-15,-5 5 0 0,0 2 0 0,-4 4 0 16,3 3 0-16,0 3 0 0,1-1 0 0,0 3 0 0,5-1 0 16,4 2 0-16,5-4 0 0,5 1 0 0,0 0 0 15,4-1 0-15,4 1 0 0,6 4 0 16,4-2 0-16,5-3 0 0,6 0 0 0,0 0 0 0,0-2 0 15,5 2 0-15,1-1 0 0,2 1 0 0,0 0 0 16,-1-3 0-16,0 4 0 0,-5-2 0 0,0 0 0 16,-12-5 0-16,2 1 0 0,-7 1 0 15,-1-1 0-15,-5 1 0 0,-4-4 0 0,-5 1 0 0,-7 2 0 16,-2-1 0-16,-1-2 0 0,-6-1 0 0,-5 0 0 16,-5-2 0-16,0-1 0 0,-1-1 0 0,-2-3 0 15,-1-1 0-15,2-2 0 0,-3 1 0 0,4 0 0 16,3-2 0-16,-3 3 0 0,1-1 0 15,2 1 0-15,-1 0-203 0,10 0-1129 0,-2 3-1442 0,3 1 638 16</inkml:trace>
  <inkml:trace contextRef="#ctx0" brushRef="#br0" timeOffset="133066.5">8171 15041 292 0,'-6'2'682'0,"3"2"13"0,3-4 31 0,13 3 24 16,-2-3-13-16,11 0-29 0,10-3-35 0,5 0-33 16,16 2-40-16,-1-1-33 0,7 0-32 0,1 1-36 15,4-1-412-15,2 0-87 0,1 2 0 0,22-5 0 16,-29 6 0-16,-1 0 0 0,-2 0 0 0,0 4 0 16,-4-4 0-16,-17 0 0 0,-4 0 0 0,-1-1 0 15,-8 0 0-15,-5 1 0 0,-6 1 0 0,1-1 0 16,-8 0 0-16,1 1 0 0,-6-2 0 0,0 0 0 15,0 0 0-15,0 0 0 0,-20 5-164 0,1-2-1175 16,-3 0-1448-16,-3 4 641 0</inkml:trace>
  <inkml:trace contextRef="#ctx0" brushRef="#br0" timeOffset="133766.76">8465 15692 547 0,'0'-4'597'0,"-1"-3"11"0,-3-1-11 15,-1-3-17-15,-3-1-24 0,-5-1-16 0,-1 1-15 16,0-1-24-16,-9-2-14 0,-4 5-22 0,1 0-23 16,-3 3-20-16,8 5-22 0,-7 0-27 0,-2 5-23 15,2 4-149-15,3 4-201 0,-2 2 0 0,4 6 0 16,1 5 0-16,2-1 0 0,4 3 0 0,2 1 0 15,4-1 0-15,6 1 0 0,0-1 0 0,4-1 0 16,4-5 0-16,5-4 0 0,0 0 0 0,8-3 0 0,-3-2 0 16,5-3 0-16,1-1 0 0,8-5 0 15,-1-4 0-15,5-3 0 0,-1-4 0 0,-4-2 0 16,-2-2 0-16,2-1 0 0,-3-7 0 0,-6-3 0 16,5-2 0-16,-4-4 0 0,-2 0 0 0,1-4 0 15,0-11 0-15,-3-2 0 0,-3-1 0 0,0 2 0 0,-1-1 0 16,-2 2 0-16,-2 10 0 0,-2 0 0 0,-1 2 0 15,1 7 0-15,-2 7 0 0,-2 3 0 16,0 6 0-16,1 2 0 0,-2 4 0 0,-2 3 0 16,2 1 0-16,0 0 0 0,-6 19 0 0,0 0 0 0,-2 7 0 15,0 5 0-15,-2 4 0 0,-2 12 0 16,-1 2 0-16,1-1 0 0,2-1 0 0,2 0 0 16,3-13 0-16,5 0 0 0,5 0 0 0,-1-3 0 15,10-6 0-15,-1-2 0 0,5-2 0 0,3-4 0 0,2-3 0 16,-1-9 0-16,10 1 0 0,0-6 0 0,0-3 0 15,0-5 0-15,3 1 0 0,-5-7 0 16,0-5 0-16,-1 1 0 0,-1-6 0 0,-4-2 0 16,3-13 0-16,-9 11 0 0,6-17 0 0,-1 1 0 0,-6-2 0 15,1-2 0-15,0-4 0 0,-6 4 0 0,-2 14 0 16,0 0 0-16,-4 4 0 0,-1 5 0 0,-5-1 0 16,4 12 0-16,-7 6 0 0,3 1 0 0,0 4 0 15,0 3 0-15,0 0 0 0,-14 17 0 0,6-2 0 16,-3 12 0-16,-2 3 0 0,-1 14 0 0,4 2 0 15,-1 1 0-15,0 1 0 0,1 0 0 0,3 0 0 16,2 1 0-16,1-14 0 0,5 1 0 0,0 0 0 16,3-5 0-16,4-2 0 0,1 1 0 15,2-9 0-15,2-2 0 0,0-5 0 0,3-3 0 0,-2-2 0 16,8-3 0-16,-4-3 0 0,1-3 0 0,0-2 0 16,8-5 0-16,-8-1 0 0,6-7 0 0,-5-5 0 15,1-3 0-15,-4-4-1366 0,-2-3-1478 0,-3-4 654 16</inkml:trace>
  <inkml:trace contextRef="#ctx0" brushRef="#br0" timeOffset="133933.2">8997 15486 166 0,'-22'4'562'0,"5"-2"0"16,3 0 18-16,4-1 59 0,1 2 22 0,4-2 4 16,5-1-34-16,0 0-40 0,0 0-51 0,22 9-48 15,6-9-51-15,3 1-46 0,4 0-47 0,19-1-74 16,-3 0-101-16,5-1-141 0,-15-2-177 0,13-1-199 15,-16 3-264-15,15-9-502 0,-16-4-1201 0,10-6 531 16</inkml:trace>
  <inkml:trace contextRef="#ctx0" brushRef="#br0" timeOffset="134116.14">10214 15419 8191 0,'-7'-1'0'0,"7"1"0"16,-4 1 0-16,4-1 0 0,0 0 0 0,0 0 0 0,0 0 0 15,0 0 0-15,0 0-461 0,0 0-828 0,-5 1-1395 16,5-1 617-16</inkml:trace>
  <inkml:trace contextRef="#ctx0" brushRef="#br0" timeOffset="141999.87">17308 1147 45 0,'2'-9'412'0,"-1"-2"5"16,2 0 4-16,-3 4 2 0,1-1-7 0,-1-1-6 15,-1 2-15-15,-2 0-19 0,2-1-23 0,-1 4-22 16,-1-1-10-16,-5 2-21 0,-2-2-16 0,-3 5-21 0,-3 2-10 16,-5 3-10-16,-7 3-5 0,0 3-4 0,0 2-10 15,-3 4-11-15,-2 2-3 0,6 1-8 16,-2 2-9-16,5 0-7 0,5-3-12 0,7-3-1 15,2 1-8-15,1-1-11 0,1 1-2 0,7 0-142 16,2 2-10-16,7-4 0 0,1 0 0 0,1-3 0 16,8 0 0-16,6 1 0 0,3-2 0 0,-2 1 0 15,5-2 0-15,-1-3 0 0,2 1 0 0,-2 1 0 16,-1 2 0-16,-1-2 0 0,-1 2 0 0,-10 1 0 16,2-3 0-16,-5 2 0 0,-3-2 0 0,-2-1 0 15,-3 4 0-15,-4-1 0 0,-1 2 0 0,-1 4 0 16,-3-2 0-16,-2-1 0 0,-7 0 0 0,-4 0 0 15,-4 3 0-15,-2-2 0 0,-2-4 0 0,-5 3 0 16,0-1 0-16,-3-2 0 0,-3-2 0 0,1-4 0 16,-3 0 0-16,1-4 0 0,2-1 0 15,1 2 0-15,5-8 0 0,7 1 0 0,-5-6 0 16,10 0-20-16,-5-5-608 0,1-4-630 0,10-5-1361 0,-3-3 602 16</inkml:trace>
  <inkml:trace contextRef="#ctx0" brushRef="#br0" timeOffset="142682.96">17166 938 283 0,'-3'-7'379'15,"3"7"-16"-15,0 0-9 0,-14-25-9 0,14 25-13 16,-11-14-12-16,11 14-18 0,-13-14-16 0,13 14-2 15,-22-11-7-15,22 11-11 0,-22-8 1 0,3 4-6 16,19 4-2-16,-50-2 0 0,21 5-3 0,29-3 9 16,-55 6-10-16,20-1 10 0,1 4-7 15,-2 3-9-15,3 0-1 0,-3 4-12 0,-6 8-9 0,10-6 2 16,0 1-8-16,-11 10-6 0,16-8-10 0,1 4-11 16,4 2-163-16,-2 0-31 0,4 2 0 0,3 1 0 15,3 1 0-15,1 1 0 0,6-2 0 0,-1 2 0 16,4 4 0-16,4 9 0 0,0 1 0 0,5-11 0 15,2-1 0-15,0-1 0 0,1 2 0 0,6 10 0 16,-4-13 0-16,6 0 0 0,-5 1 0 16,8 9 0-16,-2-13 0 0,-2 0 0 0,2-1 0 15,4 0 0-15,0-2 0 0,2-3 0 0,1 1 0 16,3 0 0-16,4-3 0 0,1-3 0 0,0 1 0 0,2-2 0 16,2-4 0-16,1-2 0 0,3-4 0 0,-3-1 0 15,0-3 0-15,1 1 0 0,-2-3 0 0,2-2 0 16,-2-1 0-16,-1-1 0 0,0-3 0 0,-4 0 0 15,2 1 0-15,2-4 0 0,-3 0 0 16,-3 1 0-16,1-2 0 0,0 1 0 0,0-2 0 16,0-1 0-16,-3-3 0 0,0 0 0 0,-3-2 0 15,2 0 0-15,-3 2 0 0,1-3 0 0,-2 1 0 16,-3-2 0-16,0-2 0 0,-6 6 0 0,-2-1 0 16,2 0 0-16,0 2 0 0,-3-3 0 0,-2 2 0 15,1-2 0-15,-3-1 0 0,3-1 0 0,-4 1 0 16,3-7 0-16,-1-1 0 0,-1-1 0 0,-1 0 0 15,1-1 0-15,-2 0 0 0,-1-2 0 0,0-1 0 16,0 0 0-16,-3 4 0 0,1-2 0 0,-2 10 0 16,-3-7 0-16,-1 0 0 0,-3 2 0 0,3-1 0 15,-4 0 0-15,-3 0 0 0,-4-3 0 0,-2 3 0 16,0 0 0-16,-1 2 0 0,-2-1 0 0,-1 2 0 16,-5-1 0-16,0 4 0 0,0-2 0 0,-2 4 0 15,-3 1 0-15,-3 5 0 0,1 1 0 0,-2-1 0 16,-2 4 0-16,1 0 0 0,-3 0 0 0,-1 4 0 15,5-1 0-15,1 2 0 0,-1 1 0 0,0 3-1366 16,4-2-1478-16,9 0 654 0</inkml:trace>
  <inkml:trace contextRef="#ctx0" brushRef="#br0" timeOffset="143551.85">18008 1474 520 0,'-13'-7'562'0,"0"3"28"0,4 0 4 0,-2-3-8 16,1 3-6-16,3 0-11 0,2-3-15 0,-4 0-21 16,4 3-20-16,-1 1-24 0,2-1-25 0,1 0-27 15,3 4-18-15,-2-6-21 0,-1 1-23 0,3 5-367 16,6-5-8-16,-2 2 0 0,7-1 0 0,3 0 0 15,6 1 0-15,8-4 0 0,8 0 0 0,5 6 0 16,11-5 0-16,8 2 0 0,3-3 0 0,1 4 0 16,28-2 0-16,-29 4 0 0,4 0 0 0,-3 3 0 15,-1-2 0-15,-3 3 0 0,-3-3 0 0,-7 2 0 16,-18-2 0-16,-2 0 0 0,-9 0 0 0,-3 0 0 16,-5 0 0-16,-1 0 0 0,-2 0 0 0,-5 0 0 15,0-1 0-15,-3-4 0 0,0 0 0 0,-2 5 0 16,0 0 0-16,-8-11 0 0,3 2-68 0,-3-1-568 15,2-2-6-15,0 2-12 0,-2-6-379 0,-2 3-1117 16,2-1 495-16</inkml:trace>
  <inkml:trace contextRef="#ctx0" brushRef="#br0" timeOffset="143833.17">18891 1203 2866 0,'-4'-11'-144'0,"-2"0"91"0,1 1 58 0,-6-1 39 15,4 3 45-15,-2 0 49 0,1-3 65 0,-2 4 47 16,1 0 45-16,-3 0 35 0,1 3 17 0,1-2 15 16,1 1 18-16,2 1 7 0,-1 2-1 0,1-2-11 15,3 2-21-15,-1 1-20 0,5 1-18 0,0 0-12 16,-8 4-17-16,8 1-13 0,0 1-212 0,3 4-62 15,3 2 0-15,3 4 0 0,2 0 0 0,1 2 0 16,6 2 0-16,5 0 0 0,-5 0 0 0,5 3 0 16,-2 0 0-16,0 0 0 0,0 2 0 0,-3-1 0 15,-3-3 0-15,-2 3 0 0,-7-6 0 16,4 7 0-16,-7-6 0 0,-3-1 0 0,-3-1 0 16,-2 1 0-16,-4 0 0 0,-2-3 0 0,-8 6 0 15,-2-3 0-15,1-3 0 0,-3 1 0 0,-3-2 0 16,9-5 0-16,-5 5 0 0,2-5 0 0,8-1 0 0,-4 0 0 15,6 1 0-15,0-5 0 0,7 1 0 0,-3-1 0 16,6-4 0-16,0 0 0 0,0 0-1366 0,0 0-1478 16,0 0 654-16</inkml:trace>
  <inkml:trace contextRef="#ctx0" brushRef="#br0" timeOffset="143983.48">19607 1778 6321 0,'0'2'350'0,"0"-2"-301"16,0 0-69-16,0 0 1 0,0 0-55 0,0 0-109 15,0 0-127-15,0 0-121 0,-13-17-517 0,13 17-1026 16,11-12 455-16</inkml:trace>
  <inkml:trace contextRef="#ctx0" brushRef="#br0" timeOffset="146621.76">19599 1386 76 0,'0'0'400'0,"-8"0"19"0,8 0-2 0,-7-2-2 15,1 1 3-15,1-2 14 0,-1 2 14 0,1-1 2 16,0 1 2-16,0-4 6 0,1 4 7 0,-1-3-4 0,0-1-5 15,1 0-18-15,0-1-21 0,0-2-16 0,4-3-22 16,0 3-24-16,0-2-16 0,3-3-216 16,1 2-121-16,6-2 0 0,-1 3 0 0,2-1 0 15,4 2 0-15,2 1 0 0,4 5 0 0,-2 1 0 0,1 3 0 16,8 6 0-16,-9 3 0 0,7 4 0 16,-4 3 0-16,2 2 0 0,-5 6 0 0,-3-1 0 0,-2 0 0 15,-5 4 0-15,-3 1 0 0,2-1 0 0,-7-1 0 16,-4-1 0-16,1 0 0 0,-2-6 0 15,-1-2 0-15,1-3 0 0,-2 0 0 0,3-5 0 16,-2 0 0-16,4-5 0 0,-1-1 0 0,0-1 0 16,2-3 0-16,0 0 0 0,0 0 0 0,0 0 0 15,2-19 0-15,2 8 0 0,5-5 0 0,-1-2 0 16,5-7 0-16,1-4 0 0,1 2 0 0,4 0 0 16,0 0 0-16,-1 3 0 0,0 10 0 0,-4 0 0 15,3 5 0-15,-2-1 0 0,-3 5 0 0,0 4 0 16,1-1 0-16,0 5 0 0,0 3 0 0,-3 3 0 15,3 1 0-15,-3 6 0 0,5 7 0 0,-4 0 0 16,-5-6 0-16,0 1 0 0,2 1 0 0,-3-1 0 0,-1-2 0 16,4-1 0-16,-1-1 0 0,-3-3 0 15,1-2 0-15,-2-2 0 0,1-3 0 0,2-4 0 16,2-3 0-16,1-2 0 0,2-1 0 0,2-5 0 16,0-4 0-16,1 1 0 0,2-12 0 0,2 0 0 15,0-2 0-15,1 4 0 0,-6-1 0 0,2 2 0 0,-2 9 0 16,-5 3 0-16,1 3 0 0,-4-1 0 0,0 4 0 15,0 2 0-15,-2 3 0 0,-3 0 0 16,7 4 0-16,-7 5 0 0,3 2 0 0,-2 1 0 16,4 5 0-16,0 2 0 0,1 6 0 0,-4-5 0 15,6-2 0-15,-1 0 0 0,0-1 0 0,-1-1 0 16,-2-4 0-16,4-1 0 0,-3-3 0 0,3-2 0 16,-1 1 0-16,0-6 0 0,0 0 0 0,3-2 0 15,-2-2 0-15,-4-2 0 0,4-4 0 0,-3 0 0 16,-3-4 0-16,2-3 0 0,-3-4 0 0,-2-8 0 15,-3 2 0-15,-1-1 0 0,-5 2 0 0,2 9 0 16,1 0 0-16,-2 6 0 0,-1-3 0 0,2 4 0 16,-1 4 0-16,0 1 0 0,3 3 0 0,-2-1 0 15,8 2 0-15,-13 11 0 0,8-6 0 0,4 2 0 16,1-1 0-16,2-1 0 0,6 4 0 0,3-2 0 16,6 1 0-16,2-6 0 0,4-2 0 0,7-3 0 15,0-2 0-15,-2-3 0 0,-1-2 0 0,1-1 0 16,-3-3 0-16,-2-1 0 0,-2-1 0 0,0-1 0 15,-10 2 0-15,0-2 0 0,1-5 0 0,-1-2 0 16,-4 1 0-16,-3 5 0 0,2 4 0 0,-6-3 0 16,3 7 0-16,-2 1 0 0,-1 3 0 0,3 5 0 15,-3 1 0-15,0 0 0 0,0 0 0 0,-3 25 0 16,2-7 0-16,-2 11 0 0,3 1 0 0,0 3 0 16,3-2 0-16,-2 5 0 0,2 0 0 0,-1-4 0 15,2 0 0-15,-4-3 0 0,3 2 0 0,1-8 0 16,-2-3 0-16,1-8 0 0,-2-1 0 15,3-4 0-15,-3 2 0 0,0-3 0 0,1-3 0 0,-2-3 0 16,0 0 0-16,0 0 0 0,0 0 0 0,0 0 0 16,14-10 0-16,-12 2 0 0,5-2 0 0,1-4 0 15,0-3 0-15,3 3 0 0,2 2 0 0,3-1 0 16,2 2 0-16,7-1 0 0,1 0 0 0,2 1-1366 16,0 3-1478-16,4 0 654 0</inkml:trace>
  <inkml:trace contextRef="#ctx0" brushRef="#br0" timeOffset="147116.4">21600 1294 420 0,'-5'-11'621'0,"-1"2"48"16,3 5 25-16,-2-2-10 0,2 2-36 16,0 3-43-16,3 1-9 0,-9 6-23 0,8 6-25 15,-1 5-61-15,2 1-41 0,3 7-43 0,-1 2-37 16,5 3-34-16,-1-3-233 0,3 1-99 0,-1-1 0 15,1-2 0-15,-2-4 0 0,1-3 0 0,2-4 0 16,3 1 0-16,-3-6 0 0,4 0 0 0,-2-5 0 0,-2 0 0 16,4-4 0-16,-1-1 0 0,3-8 0 15,-1 0 0-15,1-3 0 0,-2-1 0 0,1-2 0 16,2-5 0-16,2-2 0 0,-6-1 0 0,1 0 0 16,-4 6 0-16,2 3 0 0,-2 1 0 0,-1 0 0 15,-4 5 0-15,2 3 0 0,-2 1 0 0,-5 4 0 16,6-3 0-16,-6 3 0 0,0 0 0 0,9 13 0 15,-5-3 0-15,0-1 0 0,-3 7 0 0,4 0 0 16,-1 4 0-16,-2 0 0 0,0-3 0 0,-2-4 0 16,2-1 0-16,0-1 0 0,-1-2 0 0,1-2 0 15,1 0 0-15,0-3 0 0,-2 0 0 0,3 0 0 16,-4-4 0-16,0 0 0 0,20-9 0 0,-10 2 0 16,7-4 0-16,0-1 0 0,4-3 0 0,2-3 0 15,0 2 0-15,-5 4 0 0,0 4 0 0,-1-1 0 16,-1 2 0-16,-3 2 0 0,1 3 0 0,-2 3 0 15,2 0 0-15,-3 5 0 0,3 5 0 0,2 1 0 16,-5 1 0-16,3 2 0 0,-4-1 0 0,3-1 0 16,-4 0 0-16,0-3 0 0,-1 0 0 0,-2-3 0 15,-1-3 0-15,-5-4 0 0,0 0-488 0,0 0-797 16,0 0-1390-16,-10-32 615 0</inkml:trace>
  <inkml:trace contextRef="#ctx0" brushRef="#br0" timeOffset="147233.54">22101 1255 355 0,'-41'-34'245'0,"2"1"62"0,11 8 52 0,3 3 72 15,6 3 50-15,3 6 35 0,4 1 2 16,4 5-28-16,2 1-53 0,2 3-49 0,4 3-34 0,0 0-38 16,0 0-91-16,30 17-124 0,-5-4-163 0,3 2-198 15,6-3-259-15,19 2-262 0,-3 4-845 0,2-8 374 16</inkml:trace>
  <inkml:trace contextRef="#ctx0" brushRef="#br0" timeOffset="147482.28">22929 1042 4127 0,'-19'-29'466'0,"1"1"-89"16,-1 1 65-16,0 0-4 0,0 4-29 0,6 7-5 15,1 1-18-15,4 4-43 0,8 11-72 0,-12-9-30 16,12 9-2-16,-6 6-191 0,3 8-48 0,3 11 0 16,0 8 0-16,4 13 0 0,-1 10 0 0,3-1 0 15,-1 5 0-15,4 25 0 0,-4-3 0 0,-6-23 0 16,1 22 0-16,-3 2 0 0,1-27 0 0,-5 2 0 15,2-1 0-15,-4-3 0 0,0 0 0 0,-1-3 0 16,1-3 0-16,4-15 0 0,1-1 0 0,-5-4 0 16,4-10 0-16,4-7 0 0,-2-2 0 15,-2-3 0-15,4-3 0 0,1-3 0 0,0 0-130 0,-17-16-1214 16,12-1-1455-16,-4-7 643 0</inkml:trace>
  <inkml:trace contextRef="#ctx0" brushRef="#br0" timeOffset="147815.67">22703 1596 3786 0,'2'-19'550'0,"-2"4"-84"15,-2 2 42-15,2 1-27 0,0 1-23 16,0-1-28-16,0 6-33 0,0-2-44 0,2 2-50 0,1 1-25 16,4-1-97-16,3 1-181 0,5-3 0 0,6 4 0 15,-1 0 0-15,12-2 0 0,-1 0 0 0,-1 2 0 16,1-2 0-16,2 1 0 0,-1 0 0 16,-1-1 0-16,-4-1 0 0,-7 3 0 0,1-3 0 0,-1 0 0 15,-3 0 0-15,-6 1 0 0,2-4 0 0,-1-2 0 16,-4 1 0-16,-2 0 0 0,-3-5 0 15,0 3 0-15,-7 0 0 0,4 2 0 0,-5 0 0 16,-1 2 0-16,-4 0 0 0,1 2 0 0,-2 3 0 16,-3 2 0-16,-1 4 0 0,2 4 0 0,-2 3 0 15,0 4 0-15,3 4 0 0,-1 5 0 0,7 6 0 0,3-1 0 16,5 5 0-16,3-4 0 0,6-2 0 16,3-2 0-16,4-1 0 0,6-3 0 0,3 1 0 15,6-6 0-15,3-4 0 0,-1-2 0 0,-1-6 0 16,1 1 0-16,-5-6 0 0,4-3 0 0,-8-2 0 15,-4 0 0-15,1-10 0 0,-1-1 0 0,-4-2-254 16,-1-5-1070-16,-2 1-1432 0,-1-1 634 0</inkml:trace>
  <inkml:trace contextRef="#ctx0" brushRef="#br0" timeOffset="148817.06">23648 1331 182 0,'5'0'260'0,"1"-3"73"16,-6 3 53-16,13-5 52 0,-8 2 43 0,-1-1 29 15,-4 4 31-15,5-6 39 0,-4 3 8 0,-1 3 3 16,0-7-16-16,0 7-20 0,0 0-32 0,0 0-28 15,-11-3-24-15,11 3-16 0,-18 8-228 0,5 2-227 16,-2 2 0-16,-6 5 0 0,2 5 0 0,1-2 0 16,7 7 0-16,0-1 0 0,3 3 0 0,4-1 0 15,5-4 0-15,5-7 0 0,1 1 0 0,4-1 0 16,8 1 0-16,-1-7 0 0,9-4 0 0,3-2 0 16,-1-10 0-16,2 2 0 0,-1-4 0 0,-2-6 0 15,-1-3 0-15,-2-1 0 0,-5-2 0 0,-1-4 0 16,2-6 0-16,-7 0 0 0,1-1 0 0,-1-13 0 15,-1-2 0-15,-2 11 0 0,0-11 0 0,-7 13 0 16,1 2 0-16,-2 2 0 0,-3 9 0 16,0 3 0-16,0 6 0 0,0 2 0 0,0 2 0 15,0 5 0-15,0 1 0 0,0 0 0 0,-10 16 0 0,6 4 0 16,-1 6 0-16,1 6 0 0,2-1 0 0,-1 2 0 16,1 1 0-16,-2 1 0 0,4 11 0 0,1-11 0 15,2-4 0-15,-1-6 0 0,-1-5 0 0,3 0 0 16,0-5 0-16,-2-4 0 0,-1-1 0 0,0-3 0 15,-1-3 0-15,0-4 0 0,0 0 0 16,0 0 0-16,0 0 0 0,0 0 0 0,0-19 0 16,0 8 0-16,-1-2 0 0,0 4 0 0,1 0 0 15,0 1 0-15,-2-3 0 0,2 3 0 0,3 3 0 16,-1 1 0-16,4-5 0 0,4 3 0 0,1-3 0 16,3 2 0-16,9 5 0 0,4-1 0 0,4-3 0 15,1 4 0-15,2-5 0 0,0 2 0 0,-1 1 0 16,1 1 0-16,-1 1 0 0,-2-4 0 0,-5-2 0 15,-6 2 0-15,-2-1 0 0,-7 1 0 0,4-3 0 16,-5 2 0-16,1-1 0 0,-6-1 0 0,2 4 0 0,-3-4 0 16,-2 4 0-16,-2-1 0 0,-2 2 0 15,-2 1 0-15,4 3 0 0,-12 0 0 0,5 4 0 16,-4 3 0-16,-5 1 0 0,3 7 0 0,0 0 0 16,2 7 0-16,2-4 0 0,-1 5 0 0,7-4 0 15,0-1 0-15,9 8 0 0,1-8 0 0,10 2 0 16,4-2 0-16,8-3 0 0,3-4 0 0,3-1 0 15,18-4 0-15,2-4 0 0,-2-6 0 0,-2-3 0 16,1-2 0-16,-3-1-1 0,-13 0-310 0,14-7 11 16,-14 3 11-16,-3-5 32 0,9-9 24 0,-12 5 35 15,-3-1 41-15,-4 3 64 0,-9 5 51 0,-2-1 58 16,-4 4 41-16,-3 2 25 0,-5 3 25 0,0 2 10 16,-4 1 22-16,-1 1 32 0,-4 1 37 0,-5 3 4 15,1 3-6-15,-6 0 15 0,3 7 11 0,-9 4-119 16,1 3-113-16,1 1 0 0,1 1 0 0,2-1 0 15,2 2 0-15,3 2 0 0,8-6 0 0,-5 0 0 16,6-1 0-16,3-7 0 0,3 1 0 0,1-2 0 16,5 2 0-16,-1-5 0 0,4 0 0 0,2-4 0 15,1-1 0-15,6-5 0 0,-4-4 0 0,4-2 0 16,1-7 0-16,-1-3 0 0,0 2 0 0,-5-9 0 16,2 0 0-16,-2-4 0 0,3-13 0 0,-1-6 0 15,1 2 0-15,-6-6 0 0,2 0 0 0,-2 4 0 16,-1 0 0-16,-4 16 0 0,-1 0 0 0,-5 4 0 15,-2 7 0-15,3 7 0 0,-1 6 0 0,1 12 0 16,-5-17 0-16,5 17 0 0,0 0 0 0,-12 11 0 16,6 7 0-16,-2 11 0 0,3 6 0 15,1 15 0-15,4 3 0 0,-1 3 0 0,4-6 0 16,3-1 0-16,-1 3 0 0,7-4 0 0,-1-15 0 16,8 13 0-16,-6-13 0 0,4-3 0 0,1-4 0 15,3-6 0-15,4-3 0 0,3-5 0 0,-1-1 0 16,-6-9 0-16,2-5 0 0,5-6 0 0,-8 2 0 15,-3-4 0-15,3-7 0 0,-10 4 0 0,-6-2 0 0,-4 4 0 16,-8-5 0-16,-7 3-1366 0,-8-3-1478 16,-12 4 654-16</inkml:trace>
  <inkml:trace contextRef="#ctx0" brushRef="#br0" timeOffset="149982.74">19286 2261 5 0,'1'-25'532'0,"-1"6"22"0,3 0 2 16,-3 1 9-16,1 1 11 0,-1 3 3 0,4 4-4 15,-4 3-19-15,1 2-42 0,-1-1-41 0,0 4-46 16,0 2-4-16,0 0 5 0,1 15-21 0,-1 3-17 0,0 1-22 15,0 13-105-15,-2 1-263 0,-2 1 0 16,3 3 0-16,1 9 0 0,0-10 0 0,0-1 0 16,0-1 0-16,0-1 0 0,1-4 0 0,-1-3 0 15,0-10 0-15,0-5 0 0,4 0 0 0,-3-4 0 16,0 2 0-16,-1-6 0 0,0-3 0 0,0 0 0 16,0 0 0-16,4-15 0 0,-1 1 0 0,-1-1 0 15,2-3 0-15,0-7 0 0,1-2 0 0,-1 1 0 16,3 7 0-16,0 2 0 0,-1 2 0 0,2 1 0 15,0 4 0-15,2 3 0 0,-1 3 0 0,4 1 0 16,-1 3 0-16,6 6 0 0,-2 2 0 0,4 5 0 16,-1 6 0-16,3-1 0 0,0 4 0 0,-7 4 0 15,4-3 0-15,-3-1 0 0,-2 3 0 0,-3 0 0 16,-3-7 0-16,-3-3 0 0,-4 2 0 0,0-2 0 16,-4-4 0-16,-6-1 0 0,0-2 0 0,-4 3 0 15,-5-2 0-15,-1-4 0 0,-7 0 0 0,3-1 0 16,4-3 0-16,-1 1 0 0,2-4 0 0,6 1 0 15,0-1 0-15,4 2 0 0,8 0 0 0,-13-1 0 16,13 1 0-16,-10-1 0 0,10 1 0 0,0 0 0 16,0 0 0-16,0 0 0 0,0 0 0 0,32 0 0 15,-12-1 0-15,1 1 0 0,-1-4 0 0,11-1 0 16,-2-2 0-16,1-1 0 0,0-2 0 0,0 1 0 0,-2-6 0 16,1 2 0-16,-6-1 0 0,-1-2 0 15,-7 3 0-15,4-6 0 0,-7 4 0 0,-3 0 0 16,-3 1 0-16,1 1 0 0,-4 1 0 0,1 2 0 15,-1 2 0-15,-2 2 0 0,-2 2 0 0,0 1 0 16,1 3 0-16,0 0 0 0,-11 13 0 0,4 3 0 16,-1 0 0-16,2 3 0 0,3 8 0 0,-1-1 0 15,3 2 0-15,2-5 0 0,3-3 0 0,4-2 0 16,2-1 0-16,5-5 0 0,2-2 0 0,3-3 0 16,2-2 0-16,6-3 0 0,0-5 0 0,-6-2 0 15,4-4 0-15,-1-2 0 0,-7 0 0 0,4-5 0 0,-4-2 0 16,-3-3 0-16,-4 6 0 0,-2-1 0 0,-1-2 0 15,-4 1 0-15,2 0 0 0,-4 6 0 0,0 3 0 16,1 1 0-16,-1-1 0 0,-2 3 0 16,2 3 0-16,-2 2 0 0,0 0 0 0,0 0 0 15,-2 19 0-15,2-9 0 0,0 5 0 0,2 2 0 16,0-2 0-16,3 2 0 0,3-2 0 0,2-2 0 16,0-1 0-16,2-4 0 0,6-1 0 0,-5-5 0 15,6-2 0-15,4-3 0 0,-5-2 0 0,2-3 0 16,0 0 0-16,-1-3 0 0,2-7 0 0,-2-1 0 15,-6 3 0-15,-4-9 0 0,1-1 0 0,-5-2 0 16,2-4 0-16,-6-4 0 0,4-10 0 0,-2 11 0 16,-6 3 0-16,2-2 0 0,0 8 0 0,-2 1 0 15,-1 12 0-15,4 2 0 0,-4 5 0 0,3 3 0 16,1 3 0-16,-5 15 0 0,2 3 0 0,-3 8 0 16,5 8 0-16,-3 14 0 0,0 1 0 0,4 3 0 15,-5-3 0-15,6-4 0 0,-1-7 0 0,0-3 0 0,4-5 0 16,-3-4 0-16,3-6 0 0,0-3 0 15,6-2 0-15,-6-7 0 0,0-2 0 0,1-2 0 16,0-4 0-16,-5 0 0 0,22-8 0 0,-13 1 0 16,1-3 0-16,3-1 0 0,-2-5 0 0,9-4 0 15,-3-1 0-15,0-1 0 0,2 0 0 0,4-1 0 16,-1 5 0-16,-2-1-1366 0,7 3-1478 0,2 4 654 16</inkml:trace>
  <inkml:trace contextRef="#ctx0" brushRef="#br0" timeOffset="150251.76">21268 2178 6084 0,'-9'-26'748'0,"0"-3"-313"0,3 10-7 0,-2 3-31 16,2 7-298-16,2-1-99 0,0 5 0 0,0 3 0 0,4 2 0 15,-4 14 0-15,4 11 0 0,-4 6 0 0,4 21 0 16,-1 6 0-16,-1 31 0 0,0-4 0 0,2-3 0 15,0-23 0-15,-6 27 0 0,-2-6 0 16,8-19 0-16,-3-3 0 0,-1 2 0 0,-2-3 0 16,5-6 0-16,1-3 0 0,0-14 0 0,0-7 0 0,0-9 0 15,0-8 0-15,0-4 0 0,1-3 0 16,-1-3 0-16,0 0 0 0,8-17 0 0,-8 0-240 16,5-10-475-16,-3-2-491 0,0-3-1307 0,-2-14 578 15</inkml:trace>
  <inkml:trace contextRef="#ctx0" brushRef="#br0" timeOffset="151465.75">21193 2570 882 0,'6'-49'215'0,"-2"14"79"0,2 1 23 0,-1 3 32 0,0 7 39 16,2 6 24-16,-3 1 14 0,2 5 3 0,-2 1-2 16,0 2-18-16,2-1-41 0,3 4-17 15,1-1-31-15,1 2-39 0,1 2-21 0,2 3-31 0,1 2-17 16,2 0-16-16,1 2-32 0,0 3-22 16,-4 4-15-16,0 1-21 0,-1 0-20 0,-3 5-11 0,-2-2-20 15,-6 2-4-15,1 2-8 0,-7 1-3 0,0-1-1 16,-3 0-5-16,-5 2 1 0,1-4-4 15,-8 4 2-15,4-6 8 0,0-1 21 0,2-4 11 16,1 0 10-16,4-5 14 0,3-1-88 0,1 2-9 16,0-5 0-16,4-1 0 0,0 0 0 0,0 0 0 0,13-12 0 15,2-2 0-15,2 1 0 0,6-3 0 0,1-4 0 16,4-2 0-16,0-2 0 0,-2 1 0 16,0-6 0-16,-2 1 0 0,-3 4 0 0,-3-1 0 15,-2 1 0-15,-7 9 0 0,-4 4 0 0,2 0 0 0,-5 2 0 16,0 1 0-16,-4 4 0 0,-3 2 0 15,0 1 0-15,-3 1 0 0,-1 5 0 0,1-3 0 16,-1 4 0-16,2 5 0 0,1-1 0 0,0 1 0 16,1 1 0-16,4 0 0 0,2-1 0 0,4 5 0 15,3-6 0-15,3 2 0 0,4 0 0 0,2-3 0 0,10 2 0 16,-8-5 0-16,3-3 0 0,0 1 0 0,-2 2 0 16,-2-2 0-16,0-3 0 0,-7 1 0 0,1 0 0 15,-3 2 0-15,-4 0 0 0,0-1 0 16,-2 6 0-16,-1-2 0 0,-4 5 0 0,-1 0 0 0,-1 4 0 15,-2-2 0-15,-1 1 0 0,2 1 0 0,0-1 0 16,3-4 0-16,2-1 0 0,0 3 0 0,5-6 0 16,1 3 0-16,3-5 0 0,1 0 0 0,8-4 0 15,3-1 0-15,-1-3 0 0,8-4 0 16,-2-1 0-16,-1 0 0 0,0-6 0 0,-2 1 0 16,-7 2 0-16,-2-2 0 0,0-3 0 0,1 1 0 0,-5-3 0 15,6-3 0-15,-8 7 0 0,-2-1 0 0,-2 2 0 16,-3 8 0-16,3-1 0 0,-4-1 0 15,0 4 0-15,0 3 0 0,0 0 0 0,0 0 0 0,-15 18 0 16,7-1 0-16,3 0 0 0,-4 1 0 16,0 5 0-16,6-6 0 0,1 1 0 0,4 2 0 0,1-4 0 15,6-1 0-15,0-2 0 0,0-5 0 0,3-2 0 16,-1 0 0-16,3-3 0 0,4-2 0 0,0-1 0 16,-8-2 0-16,1-3 0 0,0 0 0 0,-3-2 0 15,-2-3 0-15,-1 2 0 0,-2-4 0 0,-2 0 0 16,0-5 0-16,-3 0 0 0,-3 1 0 0,-1-1 0 15,0 0 0-15,-2 1 0 0,2 0 0 0,0 7 0 16,-1-3 0-16,5 5 0 0,-2-1 0 0,1 4 0 16,3 0 0-16,-1 0 0 0,1 4 0 15,1-6 0-15,6 5 0 0,-1-1 0 0,3 2 0 0,6 0 0 16,2 0 0-16,1 0 0 0,2 1 0 0,0 1 0 16,-1 1 0-16,0 1 0 0,0 3 0 0,0-3 0 15,-5 7 0-15,3-2 0 0,-3 3 0 16,0 0 0-16,-4 1 0 0,2 0 0 0,-2 3 0 15,-2 0 0-15,-3-1 0 0,1-2 0 0,-2 3 0 0,0-5 0 16,-3-1 0-16,-1 2 0 0,0-7 0 0,-1 4 0 16,-4-5 0-16,5 1 0 0,-4-1 0 0,4-4 0 15,-3 2 0-15,3-2 0 0,0 0 0 0,0 0 0 16,-5-9 0-16,5 3 0 0,3-5 0 0,1-1 0 16,1 1 0-16,7-5 0 0,-3 0 0 0,5 0 0 15,-1 0 0-15,1 3 0 0,0 0 0 0,0 1 0 16,4 2 0-16,-6 3 0 0,-1 0 0 0,1 3 0 15,-2 4 0-15,1 0 0 0,-3 2 0 0,1 1 0 16,0 4 0-16,-3 2 0 0,-1 1 0 0,1 5 0 16,-1 0 0-16,1 3 0 0,-2-2 0 0,2 1 0 15,-1-2 0-15,1-4 0 0,1 1 0 0,2-2 0 16,0 0 0-16,1-3 0 0,4-1 0 0,-1-4 0 16,6-1 0-16,3-2 0 0,-3-1 0 0,7-6 0 15,1-1 0-15,-9-1 0 0,7-7 0 0,1 3 0 16,-5-7 0-16,2 2 0 0,-2-2 0 0,-2-5 0 15,-1-1 0-15,0 1 0 0,-4-3 0 0,-3 5 0 16,-3 0 0-16,-3 7 0 0,-1 1 0 0,-4 3 0 16,0 5 0-16,-1 3 0 0,-2-1 0 0,-1 6 0 15,-6 1 0-15,0 4 0 0,-3 5 0 0,1 4 0 16,-5 6 0-16,1 4 0 0,2 3 0 0,4-3 0 16,2 5 0-16,0-3 0 0,6 0 0 0,4 1 0 15,6-8 0-15,5 3 0 0,0-7 0 0,9 2 0 16,2-5 0-16,3-3 0 0,1-7 0 0,1 1 0 15,-1 0 0-15,-6-7 0 0,0 2 0 0,-2-4 0 16,0 0 0-16,-3-2 0 0,-2-2 0 0,-3 0 0 16,-5 2 0-16,-2 0-220 0,-4-4-1109 0,0 3-1439 15,1-1 636-15</inkml:trace>
  <inkml:trace contextRef="#ctx0" brushRef="#br0" timeOffset="152149.41">23916 2189 39 0,'0'-47'576'16,"1"11"23"-16,-1 1 14 0,0 5 4 0,0-2-15 15,-2 8 1-15,-2 6-1 0,4 2-11 0,-1 4-32 16,-1 4-53-16,1 2-51 0,0 5-42 0,1 1-1 15,0 0-18-15,-5 27-35 0,1-2-108 0,-1 7-251 16,2 12 0-16,2 6 0 0,-2 5 0 0,3-1 0 16,0 1 0-16,0-2 0 0,2-1 0 0,0 1 0 15,5-4 0-15,-2-13 0 0,2-3 0 0,2-1 0 16,0-3 0-16,2-6 0 0,-4-6 0 0,3-4 0 16,-2-2 0-16,1-3 0 0,-1-5 0 0,-1-2 0 15,2-1 0-15,-4-4 0 0,8-1 0 0,-6-3 0 16,0-1 0-16,2-8 0 0,5-6 0 0,-6-3 0 15,1-1 0-15,-3 2 0 0,1 1 0 0,-5 7 0 16,5 3 0-16,-5-2 0 0,1 5 0 0,-2 4 0 16,2 0 0-16,0 5 0 0,-1-1 0 0,-2 3 0 15,0 0 0-15,2 10 0 0,-2 1 0 0,4 4 0 16,-1 2 0-16,-1-1 0 0,2 5 0 0,0-3 0 16,1 2 0-16,4-2 0 0,0 1 0 0,0-2 0 15,6-5 0-15,1 2 0 0,1-2 0 0,-1-3 0 16,4-2 0-16,-6 1 0 0,3-6 0 0,-7-1 0 15,4 0 0-15,-2-2 0 0,-6 0 0 0,2-4 0 16,-3 0 0-16,-4-2 0 0,-1-2 0 0,-4-3 0 16,-6-3 0-16,1 1 0 0,-4-1 0 0,-2 1 0 15,-2 0 0-15,2-1 0 0,2 6 0 0,-3-2 0 16,3 0 0-16,3 6 0 0,1-2 0 0,0 1 0 16,2 1 0-16,-2 3 0 0,7-3 0 0,-7 2 0 15,4-4 0-15,-2 4 0 0,-2-3-1366 0,4 0-1478 16,-4-1 654-16</inkml:trace>
  <inkml:trace contextRef="#ctx0" brushRef="#br0" timeOffset="152299.56">23777 2242 126 0,'-14'-8'538'0,"4"-1"-11"16,2 5 13-16,3 1 1 0,-1-2-17 0,4-1-43 16,2 6-44-16,9-11-38 0,8 7-47 0,0 1-31 15,19 1-56-15,3 3-90 0,13 2-125 0,6 0-145 16,-5 2-175-16,1-1-205 0,3 3-265 0,-3-4-800 15,0 2 354-15</inkml:trace>
  <inkml:trace contextRef="#ctx0" brushRef="#br0" timeOffset="152783.41">24827 2299 4755 0,'5'-1'496'0,"-5"1"-75"0,9-1-43 0,-6-1-36 0,-1-2-15 15,-2 4-4-15,0 0 21 0,0 0-6 16,-1 15-30-16,0-6-149 0,-2 3-159 0,1 5 0 0,-1 3 0 15,1 5 0-15,2 5 0 0,0-7 0 0,2 5 0 16,3 1 0-16,0-2 0 0,-1-8 0 0,3 6 0 16,-1-7 0-16,4-1 0 0,-1-2 0 15,-4-4 0-15,3-3 0 0,0 2 0 0,-1-3 0 0,1-3 0 16,0-3 0-16,3 0 0 0,1-4 0 16,-1-1 0-16,2-2 0 0,2-6 0 0,1 0 0 0,-2-4 0 15,4-4 0-15,1-2 0 0,-3 0 0 0,2 3 0 16,-8 3 0-16,2 1 0 0,-1 4 0 0,-3 1 0 15,-3 2 0-15,2 4 0 0,-1-1 0 16,-2 4 0-16,1 0 0 0,-5 1 0 0,8 9 0 16,-6 1 0-16,2 2 0 0,1 4 0 0,0 1 0 0,-1 0 0 15,1 0 0-15,-2 0 0 0,-2-3 0 0,4-3 0 16,-1 1 0-16,1-1 0 0,-2-5 0 0,-2 1 0 16,1-2 0-16,2-2 0 0,-1-3 0 0,-3 0 0 15,0 0 0-15,19-9 0 0,-11 3 0 0,-2-4 0 16,4 2 0-16,6-8 0 0,-5 0 0 0,4 4 0 15,0-2 0-15,-1 0 0 0,-2 3 0 0,0 5 0 16,-2 0 0-16,2 1 0 0,-2 1 0 0,-1 7 0 16,2 1 0-16,-2 1 0 0,0 5 0 0,0 4 0 15,0 1 0-15,0 2 0 0,-1 1 0 0,-1-1 0 16,0-1 0-16,3 1 0 0,0-2 0 16,-1-6 0-16,1-2 0 0,-1 1 0 0,0-4 0 0,-1-3 0 15,2-2 0-15,-2-5-62 0,-2 0-495 0,-2-2-29 16,0-8-54-16,-7-2-418 0,-7-6-1146 15,-3-5 507-15</inkml:trace>
  <inkml:trace contextRef="#ctx0" brushRef="#br0" timeOffset="152899.7">25354 2297 1025 0,'-36'-46'202'0,"-4"1"68"0,5 8 40 0,9 10 38 15,3 2 29-15,0 2 16 0,10 10 17 0,-1 1-9 0,5 5-46 16,4 2-38-16,4 4-28 0,1 1-39 0,0 0-62 16,10 12-83-16,7 1-111 0,8 4-127 0,3-2-141 15,4 2-155-15,-1 0-304 0,2 2-795 0,4-4 352 16</inkml:trace>
  <inkml:trace contextRef="#ctx0" brushRef="#br0" timeOffset="153150.81">25972 2085 462 0,'9'-29'542'0,"-8"-1"25"0,3 0 26 16,-1-2 3-16,-6 2 28 0,6 4 19 0,-6 7-5 15,3 7-15-15,0 1-36 0,0 2-59 0,0 5-55 16,0 4-15-16,0 0-7 0,-7 21-45 0,4 5-406 15,-1 9 0-15,3 18 0 0,1 3 0 0,4 28 0 16,-3-2 0-16,4 2 0 0,8-1 0 0,-12-23 0 16,6 23 0-16,-6-27 0 0,0 0 0 0,-2-3 0 15,1 0 0-15,-4 0 0 0,3-8 0 0,-3-10 0 16,2-4 0-16,0-7 0 0,-3-6 0 0,-1-1 0 16,3-6 0-16,-2-2 0 0,0-3 0 0,-3-4 0 15,-4-2 0-15,12 0-211 0,-27-14-1119 0,9 2-1442 16,-1-7 638-16</inkml:trace>
  <inkml:trace contextRef="#ctx0" brushRef="#br0" timeOffset="153467.09">25806 2641 4324 0,'0'-10'583'15,"0"0"-180"-15,-1 5-17 0,1 5-14 0,1-13-21 16,2 5-18-16,1 1-18 0,1-3-33 0,4 3-21 16,1 0-6-16,4-1-18 0,6 1-148 0,5-3-89 15,1 2 0-15,5 0 0 0,-3-1 0 0,3 4 0 16,1-3 0-16,-1 1 0 0,-3-1 0 0,1-1 0 15,-1 1 0-15,-1-5 0 0,-4 1 0 0,-4 5 0 16,-1-4 0-16,-4 2 0 0,0-5 0 0,-6 5 0 16,-1-3 0-16,-3 0 0 0,-4 2 0 0,-4-1 0 15,-3-4 0-15,-1 6 0 0,-2 1 0 0,-8 3 0 16,5 2 0-16,-6 3 0 0,1 4 0 0,-3 3 0 16,3 3 0-16,-4 6 0 0,3 2 0 0,5 3 0 15,2 1 0-15,6 4 0 0,5-2 0 0,2 2 0 16,5-2 0-16,7 0 0 0,2-2 0 0,3-3 0 15,5-2 0-15,4-1 0 0,5-4 0 0,-1-3 0 16,1-3 0-16,-3-1 0 0,-7-5 0 0,6-4 0 16,-6 1 0-16,3-8 0 0,-6-1 0 0,4-1-328 15,-5-5-983-15,-1-4-1419 0,-4-1 627 0</inkml:trace>
  <inkml:trace contextRef="#ctx0" brushRef="#br0" timeOffset="154583.39">26696 2386 3920 0,'2'-6'565'0,"-3"0"-159"16,1 0 24-16,0 6 14 0,-5-16-47 0,2 10-10 0,1-1-10 16,-6 2-16-16,4-1-40 0,-1 3-18 15,5 3-23-15,-14 0-280 0,4 0 0 0,10 0 0 16,-29 10 0-16,14 4 0 0,-4 4 0 0,1 1 0 16,2 5 0-16,3 1 0 0,2 3 0 0,7 0 0 0,6-2 0 15,1-2 0-15,7 0 0 0,0-6 0 0,8 1 0 16,1-8 0-16,8-1 0 0,2-1 0 0,2-6 0 15,1-5 0-15,1-4 0 0,2-3 0 16,-4-2 0-16,-3-5 0 0,-3-2 0 0,-1-6 0 16,2 1 0-16,-4-4 0 0,-4-3 0 0,0-1 0 15,3-15 0-15,0-1 0 0,-6 0 0 0,4 1 0 16,-6-4 0-16,6 1 0 0,-5-2 0 0,-4-2 0 16,-2 5 0-16,1 11 0 0,-5 3 0 0,1 4 0 15,-4 11 0-15,-2 1 0 0,2 7 0 0,-2 4 0 16,-3 3 0-16,4 4 0 0,0 0 0 0,-23 23 0 15,10 1 0-15,3 6 0 0,-8 14 0 0,5 3 0 0,4 6 0 16,1 0 0-16,3 2 0 0,-1-1 0 16,6-1 0-16,0 1 0 0,6-6 0 0,-3-11 0 15,6-4 0-15,0-5 0 0,0-2 0 0,6-3 0 16,-2-8 0-16,5-4 0 0,-9-6 0 0,9 2 0 16,-1-2 0-16,-2-9 0 0,-4 2 0 0,6-7 0 15,-4-1 0-15,-4 0 0 0,3-5 0 0,-1-1 0 16,0-9 0-16,-1 0 0 0,-1 0 0 0,3 2 0 15,-6 5 0-15,-1 0 0 0,-1 6 0 0,-2 1 0 16,0 4 0-16,-1 1 0 0,-1 6 0 0,4-3 0 16,-4 3 0-16,0 0 0 0,0 0 0 0,-5 23 0 15,1-8 0-15,4 2 0 0,-1 0 0 0,-3 1 0 16,2 0 0-16,0 1 0 0,4-6 0 0,0 0 0 16,-1-1 0-16,5-1 0 0,1-5 0 0,2 1 0 15,1-2 0-15,2-1 0 0,-1-6 0 0,7-1 0 16,-1-3 0-16,-2-1 0 0,4-1 0 0,-1-2 0 15,4-7 0-15,2 2 0 0,-1-4 0 0,-2 0 0 16,2 0 0-16,-3-4 0 0,1 2 0 0,-7 6 0 16,-1 4 0-16,-7 2 0 0,2-1 0 0,-2 5 0 15,-2 3 0-15,-4 2 0 0,5 0 0 0,-5 0 0 16,1 12 0-16,1-1 0 0,-4 2 0 0,2-1 0 16,-2 6 0-16,0 0 0 0,4 1 0 0,-2 2 0 15,1-3 0-15,3-2 0 0,0 0 0 0,2-4 0 16,0-2 0-16,3-1 0 0,-3-2 0 0,4 0 0 15,-1-3 0-15,-2-3 0 0,-7-1 0 0,14-2 0 16,-6-1 0-16,-3-3 0 0,0-2 0 0,0-2 0 16,-1 1 0-16,0-2 0 0,-4-2 0 0,0-5 0 15,-4 0 0-15,-1-2 0 0,-3-5 0 0,2 7 0 16,-2 1 0-16,-2 2 0 0,1 0 0 0,-2 1 0 16,2 4 0-16,0 2 0 0,2 4 0 0,1-3 0 15,-2 3 0-15,6-1 0 0,-2 4 0 0,4 1 0 16,-3-6 0-16,3 6 0 0,0 0 0 0,11-4 0 15,-11 4 0-15,23-1 0 0,-6 1 0 0,5-2 0 16,0 4 0-16,5 0 0 0,-7 1 0 0,2-3 0 16,-2 2 0-16,2-1 0 0,-4 3 0 0,0-1 0 15,-1 3 0-15,-1 2 0 0,-2 1 0 0,-4 0 0 16,2 2 0-16,-1 3 0 0,1 3 0 0,-6-2 0 16,2 3 0-16,1 2 0 0,-4-5 0 0,-1 2 0 15,0-3 0-15,0 2 0 0,-2-6 0 0,1-2 0 16,-1-1 0-16,1-1 0 0,-2-1 0 0,2-1 0 15,-3-4 0-15,2 3 0 0,-2-3 0 0,0 0 0 16,9-12 0-16,-4 4 0 0,-1-3 0 0,4 0 0 16,2-4 0-16,-2-1 0 0,1 0 0 0,1 0 0 15,3 0 0-15,-6 4 0 0,3 1 0 16,-2 1 0-16,1 3 0 0,-4 4 0 0,0 0 0 16,-5 3 0-16,13 0 0 0,-8 7 0 0,3 3 0 0,-2 5 0 15,2 5 0-15,-2-2 0 0,-2 4 0 0,1 0 0 16,0-2 0-16,-2-1 0 0,-2-2 0 0,4 1 0 15,-5-7 0-15,3 0 0 0,-2-1-212 0,-1-4-269 16,0-1-33-16,0-5-65 0,0 0-489 16,0 0-1156-16,-23-16 511 0</inkml:trace>
  <inkml:trace contextRef="#ctx0" brushRef="#br0" timeOffset="154733">27231 1939 6131 0,'-30'-15'269'0,"8"0"-30"0,6 5-14 15,9 1-85-15,2 2-31 0,3 0-26 16,7 1-26-16,6 1-13 0,9 0 3 0,13 5-17 16,3 3-50-16,20 4-92 0,2-1-123 0,-2-1-194 15,-1-1-668-15,8-1-1187 0,-2-2 525 0</inkml:trace>
  <inkml:trace contextRef="#ctx0" brushRef="#br0" timeOffset="154882.65">28636 2030 160 0,'1'4'681'0,"0"0"-48"0,-1 1-64 0,3-2-57 15,-2 1-48-15,2 2-48 0,-2-1-43 0,2 4-60 16,-2 2-108-16,0 0-139 0,2 6-182 0,-3 3-225 16,0 0-316-16,-8 5-710 0,-1-1 315 0</inkml:trace>
  <inkml:trace contextRef="#ctx0" brushRef="#br0" timeOffset="155116.53">26785 3070 8191 0,'-29'-7'0'0,"10"3"0"0,3 2 0 0,4 0 0 16,4-2 0-16,3 2 0 0,-2-1 0 0,6 0 0 15,1-1 0-15,5 0 0 0,8 1 0 0,15-5 0 0,9 1 0 16,18 0 0-16,1 5 0 0,6-4 0 0,32-5 0 16,-30 8 0-16,28-5 0 0,-31 8 0 0,-3-2 0 15,-2-3 0-15,-3 3 0 0,-18-3 0 16,-1 2-137-16,-5-3-1206 0,-14 4-1454 0,-3 0 643 16</inkml:trace>
  <inkml:trace contextRef="#ctx0" brushRef="#br0" timeOffset="155266.26">26824 3087 381 0,'-34'7'577'0,"5"5"26"16,10-5 24-16,6-1 23 0,3-3 14 0,2 0 12 15,3 1-17-15,6-1-43 0,4 2-63 0,14-3-56 0,12 1-68 16,20 4-86-16,1-1-96 0,9-4-111 0,28-2-136 16,-26 0-163-16,32-10-192 0,-37 5-216 15,5-5-525-15,1-5-1185 0,-2 1 525 0</inkml:trace>
  <inkml:trace contextRef="#ctx0" brushRef="#br0" timeOffset="155399.91">27998 3066 5072 0,'-4'1'536'0,"4"-1"-160"16,-6 3-50-16,-1-2-48 0,1 1-58 0,6-2-64 16,-5 2-42-16,5-2-26 0,0 0-63 0,-8 1-98 0,8-1-167 15,-10 0-219-15,2 0-612 0,2 0-1158 0,6 0 512 16</inkml:trace>
  <inkml:trace contextRef="#ctx0" brushRef="#br0" timeOffset="156999.59">15523 2796 558 0,'0'-12'601'0,"-1"-5"8"0,-3 0-18 16,0-2 9-16,-1 1-33 0,-1 1-20 0,1 0-28 16,-4 1-21-16,-5 2-22 0,2 3-20 0,3 3-27 15,-3 3-30-15,-1 3-22 0,-9 2-27 0,0 9-18 16,-2 5-50-16,1 6-282 0,-2 2 0 0,5 7 0 16,-4-2 0-16,5 2 0 0,2 2 0 0,2 0 0 15,2-1 0-15,7 1 0 0,2-1 0 0,3-3 0 16,8-8 0-16,-5-3 0 0,4-5 0 0,0 0 0 15,2-5 0-15,3-3 0 0,8-5 0 0,1-1 0 16,0-4 0-16,2-8 0 0,2 0 0 0,-1-6 0 16,0 0 0-16,-2-4 0 0,-3 2 0 0,0-9 0 15,-2 4 0-15,-3-4 0 0,1-3 0 0,3-10 0 16,-7-2 0-16,-2-2 0 0,-3 1 0 0,1 3 0 16,-6 11 0-16,1-1 0 0,-1 6 0 0,-1 8 0 0,1 8 0 15,0 3 0-15,0 3 0 0,-2 0 0 0,0 6 0 16,2 1 0-16,-6 15 0 0,3 2 0 15,-4 15 0-15,-1 4 0 0,0 14 0 0,3 1 0 16,0 0 0-16,0 1 0 0,-3 0 0 0,5-2 0 16,-1-4 0-16,0 0 0 0,1 0 0 0,5-13 0 15,-1-1 0-15,0-7 0 0,2-6 0 0,1-2 0 16,-3-6 0-16,4-3 0 0,-1-4 0 0,1 0-384 16,0-7-918-16,-5 3-1409 0,14-10 623 0</inkml:trace>
  <inkml:trace contextRef="#ctx0" brushRef="#br0" timeOffset="157299.76">15793 2590 225 0,'13'-26'434'0,"-2"-2"30"16,-4 12 38-16,-5-2 43 0,2 0 27 0,-1 3 13 0,-3 3-8 15,-3 1-7-15,2 0-18 0,-3 2-33 16,0 3-33-16,-1-1-30 0,-4 1-36 0,1 5-37 16,-1 0-26-16,-2 6-25 0,-2-1-120 0,-2 4-212 0,2 5 0 15,-1 1 0-15,-4 5 0 0,8-3 0 0,0 2 0 16,2 7 0-16,3-6 0 0,1 0 0 0,7 0 0 15,-1-2 0-15,7 2 0 0,4-2 0 16,0-3 0-16,8 3 0 0,-1 0 0 0,4-3 0 16,-5-3 0-16,5 2 0 0,-7-2 0 0,2-4 0 0,-2 4 0 15,-2-4 0-15,-5 3 0 0,1-3 0 0,-3-1 0 16,-2-1 0-16,-1 2 0 0,-7-1 0 16,1 1 0-16,-3 0 0 0,-3 2 0 0,-3-2 0 15,-6 2 0-15,-2-2 0 0,0-1 0 0,-1 0 0 0,-4-2 0 16,-5 0 0-16,-3 0 0 0,-1 0-693 15,-2-5-557-15,1 2-1354 0,-2 3 599 0</inkml:trace>
  <inkml:trace contextRef="#ctx0" brushRef="#br0" timeOffset="157466.78">15091 3121 407 0,'-3'4'573'0,"0"1"6"15,2-1 40-15,1-4 34 0,6 5-1 0,-1-5-21 0,7 1-31 16,7-3-46-16,4-1-42 0,4 0-40 0,5 0-45 15,5-1-39-15,-1 1-36 0,3 0-50 16,-2 0-66-16,0 1-88 0,0 1-106 0,1 0-120 16,-7 1-138-16,1 0-159 0,-10 0-160 0,-7-2-623 15,-2 3-1253-15,-1-1 554 0</inkml:trace>
  <inkml:trace contextRef="#ctx0" brushRef="#br0" timeOffset="158068.32">15309 3403 3551 0,'-8'1'536'0,"0"0"-209"0,0-1-8 15,-2 0 57-15,10 0 11 0,-20-2-33 0,11-3-15 16,-1 2-26-16,0 1-7 0,-3-3 9 0,0 1 8 16,-1 5-5-16,-5 2-5 0,2 0-199 0,-2 2-114 15,1 3 0-15,-9 2 0 0,10 3 0 0,-7 2 0 16,5 5 0-16,1-1 0 0,8-2 0 0,-1-1 0 0,-1 7 0 15,7-6 0-15,4 0 0 0,1 0 0 16,1 0 0-16,4-6 0 0,2-1 0 0,3-3 0 16,0-2 0-16,10-4 0 0,-3-1 0 0,5-5 0 15,7-4 0-15,-6-1 0 0,5-4 0 0,-3-2 0 16,-1-2 0-16,0-1 0 0,-4-1 0 0,-1-1 0 16,0-3 0-16,-5 0 0 0,1-5 0 0,-1-1 0 0,-4 3 0 15,-1-7 0-15,0 3 0 0,-4-3 0 16,0 3 0-16,-1 0 0 0,-3 7 0 0,2 9 0 15,-3 2 0-15,0 1 0 0,1 6 0 0,-2 2 0 0,1 1 0 16,0 3 0-16,0 0 0 0,-4 21 0 0,3-2 0 16,-4 9 0-16,1 7 0 0,4 0 0 15,-5 11 0-15,5-13 0 0,-3 3 0 0,6 0 0 16,-2-3 0-16,7-3 0 0,-1-4 0 0,5-3 0 16,-3-7 0-16,5-4 0 0,3-6 0 0,1-3 0 0,2-2 0 15,6-5 0-15,2-4 0 0,-9-2 0 0,8-6 0 16,-2-1 0-16,-3-2 0 0,-3-3 0 15,0-1 0-15,-3-4 0 0,-2-1 0 0,-3-4 0 16,0 1 0-16,-3 0 0 0,-3 0 0 0,1 3 0 16,-3 10 0-16,-1 2 0 0,0 5 0 0,-2 4 0 15,2 1 0-15,-2 1 0 0,0 5 0 0,0 0 0 16,0 0 0-16,-12 27 0 0,6-2 0 0,-2 2 0 16,0 1 0-16,3 6 0 0,0-2 0 0,1 3 0 15,-2-2 0-15,6 0 0 0,0-3 0 0,0-1 0 16,5-4 0-16,0-8 0 0,1-3 0 0,0-3 0 15,0-2 0-15,5-3 0 0,-2-4 0 0,2-2 0 16,0-4 0-16,-2-1 0 0,-2-4-1366 0,-1-1-1478 0,0-1 654 16</inkml:trace>
  <inkml:trace contextRef="#ctx0" brushRef="#br0" timeOffset="158216.44">15631 3335 5349 0,'-13'-3'607'0,"3"1"-195"0,-2-3-7 0,7 3 28 0,0-2-58 16,1 2-57-16,4 2-53 0,-1-4-238 0,1 4-27 15,19-6 0-15,7-1 0 0,6 3 0 16,3-2 0-16,20-6 0 0,-4 5 0 0,7-7 0 16,-21 7-571-16,14-9-699 0,0 2-1377 0,3-3 609 0</inkml:trace>
  <inkml:trace contextRef="#ctx0" brushRef="#br0" timeOffset="158516.42">16726 2471 6191 0,'5'-18'499'0,"-1"-1"-175"0,5 4 43 0,-5 1 34 16,-2 5 8-16,0 1-409 0,-1 1 0 0,0 0 0 16,0 3 0-16,-1 0 0 0,0 4 0 0,0 0 0 15,0 0 0-15,-6 13 0 0,1 2 0 16,-4 4 0-16,0 12 0 0,0 2 0 0,0 2 0 15,-5 13 0-15,1 6 0 0,3-7 0 0,1 2 0 0,5 1 0 16,-1 1 0-16,0-4 0 0,0 0 0 0,10 0 0 16,-5-15 0-16,1 0 0 0,1-2 0 15,1 0 0-15,4-3 0 0,-6-9 0 0,0-7 0 16,3 1 0-16,-4-6 0 0,0 0 0 0,3-6 0 16,-3 0 0-16,0 0 0 0,0 0-1366 0,-19-18-1478 0,7 4 654 15</inkml:trace>
  <inkml:trace contextRef="#ctx0" brushRef="#br0" timeOffset="158782.13">16536 2994 1112 0,'-9'-5'202'0,"1"-3"89"0,3 4 53 16,1 0 39-16,1 0 37 0,0 2 31 16,3 2 22-16,-7-6 18 0,7 6 2 0,-2-2-7 0,-2-2-16 15,4 4 0-15,0 0 1 0,0 0-12 0,0 0-17 16,0 0-16-16,14 16-119 0,-9-8-307 0,2 3 0 16,1 3 0-16,-1 2 0 0,2 2 0 0,-2 1 0 15,6 1 0-15,-8-1 0 0,6 6 0 0,-3-7 0 16,0-1 0-16,0-3 0 0,-2 1 0 0,1 0 0 15,0-4 0-15,-3-4 0 0,1 0 0 0,0-4 0 16,0 0 0-16,4 0 0 0,-1-6 0 0,2-2 0 16,-2-1 0-16,10-4 0 0,-8-4 0 0,7-7 0 15,-3-1 0-15,0-2 0 0,1-2 0 16,6-2 0-16,-9-1 0 0,4 3 0 0,0 0 0 0,2 3 0 16,0 1 0-16,-3 1 0 0,7 3 0 0,-9 7 0 15,2 0 0-15,-3 5 0 0,2 1 0 0,2 0-1366 16,-4 0-1478-16,1 3 654 0</inkml:trace>
  <inkml:trace contextRef="#ctx0" brushRef="#br0" timeOffset="158916.89">17167 3015 4040 0,'6'9'721'0,"-5"-2"-211"0,1 0-24 16,-1-5 3-16,0 3-4 0,-1-1-10 0,0-4-42 16,-2 6-74-16,2-6-166 0,0 0-193 0,2 3 0 15,-2-3 0-15,0 0 0 0,2 3 0 0,-2-3 0 16,0 0-519-16,0 0-760 0,0 0-1385 0,0 0 612 15</inkml:trace>
  <inkml:trace contextRef="#ctx0" brushRef="#br0" timeOffset="166298.73">22104 2905 70 0,'0'0'329'16,"1"-6"-1"-16,-1 6-15 0,0 0-21 0,0 0-26 0,0 0-21 15,0 0-13-15,0 0-4 0,0 0-25 16,0 0-15-16,5 8 4 0,-1-3-10 0,0 3-7 16,1-3-18-16,1 5-8 0,2-1-9 0,-3 2-16 15,4-2-15-15,1 1-5 0,-2 0-14 0,1-2-7 0,1 0-9 16,2 0-6-16,-2-2-5 0,3-1-7 0,-3-3-9 16,3 1 2-16,1-2-7 0,-1 1-18 0,1-2 2 15,5 0 8-15,-8-2-3 0,3-1-9 0,4-2-7 16,-1 0 5-16,-1 0 1 0,1-2-2 0,0-2-3 15,-1 0-3-15,1 1 1 0,-2 0-2 0,3-2-6 16,-4 2 11-16,4 1-7 0,-3 1-10 0,-2-1 1 16,0 5 4-16,1 2-3 0,-2 0-1 15,0 0 1-15,0 2 5 0,-2 5-4 0,1-4 2 16,0 3-19-16,-2 2 19 0,1-3 1 0,-1 2 1 0,-1 1-8 16,-1-2 1-16,3 0-8 0,-1-1 1 0,-1 0 0 15,2-1-9-15,-1-3 7 0,0 3 11 0,1-5-5 16,-1 1 1-16,0-2-7 0,5 1 7 0,-2-3 1 15,-1-1-3-15,2-1 5 0,-1 0-14 0,5 0 8 16,-1-3 1-16,-1 0 1 0,1-1 12 0,-4 5-21 16,2-4 9-16,-2 4 7 0,-1 0-4 0,2-1 1 15,-3 4 8-15,2-1-12 0,-2 4-3 0,-1 1 1 16,1 3 11-16,-1-1-7 0,0 1-3 0,-1 4 9 16,-2 0-8-16,2 0 0 0,0-1 4 0,0 2-4 15,0-2 3-15,0 2-2 0,1-3-1 0,-3-3 2 16,2 4 2-16,-2-4-8 0,6-3 6 0,-1 0-5 15,3-1 3-15,0-1 1 0,3-3 0 0,2-1-3 16,-1-3-1-16,1 1 6 0,-1-3 3 0,-1 3-12 16,1-3 5-16,1 2 3 0,-4-2-2 0,2 0 6 15,-3 0-1-15,2 0-8 0,-5 4 4 0,0 3-1 16,-1-3 4-16,-2 5 7 0,-3-1-1 0,4 2 3 16,-4 3 4-16,4 3-5 0,0-2 4 0,0 6 1 15,2-2-4-15,-2 2 0 0,3 3-2 0,2-1 4 16,-2 0 5-16,2-2-14 0,2-2 7 0,-4-2-8 15,6 2 3-15,2-5 5 0,-5 2-7 0,6-4-3 0,-6-1 9 16,6-1-3-16,-1 0-1 0,-2-4-5 0,2-3 3 16,2 3 3-16,-5-1-7 0,3-4 1 15,-4 3-1-15,1-2 0 0,3 1 1 0,-4-1 0 16,-3 2-3-16,1-2 3 0,-2 5-13 0,0 1 15 16,-3-1 1-16,3 5 3 0,-6-1-2 0,4 3-1 0,-2 1 2 15,2 1-1-15,-1 4 12 0,-1 2-12 0,3 1-5 16,-2 1 7-16,2 1 0 0,-1 1-6 0,1-2-6 15,-2-1-12-15,5-2-9 0,-2-3-1 16,2 2-5-16,-3-4 4 0,2-1 3 0,-1 0 0 0,0-1 5 16,0-5 5-16,1 1-5 0,-2-2 6 0,1 0 7 15,-2-2-9-15,0 3-5 0,0-5 7 16,1 1 0-16,-2 0 6 0,-2-1 0 0,2 1 19 16,0-2-36-16,0 1-3 0,1 1-13 0,-1 1-10 0,0 2-8 15,1 1-4-15,2 2-9 0,-2-2-19 0,0 2-25 16,2 3-39-16,-2 2-47 0,1 1-58 0,2 0-58 15,-5-1-209-15,2 2-570 0,2-1 253 0</inkml:trace>
  <inkml:trace contextRef="#ctx0" brushRef="#br0" timeOffset="166449.87">24707 3156 67 0,'0'0'389'0,"4"3"-39"0,-4-3-40 0,0 3-56 16,0-3-65-16,0 0-84 0,0 0-119 0,0 0-261 16,0 0-299-16,0 0 133 0</inkml:trace>
  <inkml:trace contextRef="#ctx0" brushRef="#br0" timeOffset="177682.98">15614 913 261 0,'-10'-2'431'0,"-3"-3"6"0,4 2-13 0,0 0-4 16,-3-1-8-16,12 4-16 0,0 0-10 0,0 0-8 16,-27-11-15-16,27 11-14 0,0 0-7 0,0 0-8 15,-20-7-20-15,20 7-15 0,0 0-17 0,0 0-11 16,0 0-19-16,0 0-29 0,-15-5-23 0,15 5-23 15,0 0-21-15,0 0-18 0,0 0-9 16,0 0-18-16,0 0-6 0,0 0-11 0,0 0-18 0,0 0-2 16,0 0-6-16,37 0-12 0,-37 0 1 0,55-2-7 15,-23 2-9-15,9 0-2 0,9-1 1 0,2 2-34 16,2-1-6-16,0 0 0 0,2 0 0 16,-3 0 0-16,5 2 0 0,-2-5 0 0,-2 3 0 15,-13-1 0-15,10-1 0 0,-13 2 0 0,-1-1 0 16,-3 1-44-16,-2-2 4 0,-4 1-1 0,-28 1 0 15,35-4 9-15,-35 4 1 0,23-4 1 0,-23 4 7 16,20-9 6-16,-20 9 1 0,0 0-3 0,15-15 3 16,-15 15 2-16,0 0 5 0,4-15 1 0,-4 15-6 15,0 0 3-15,-12-22-4 0,12 22 5 0,-14-19 3 0,5 11-3 16,-6-2 1-16,15 10-2 0,-22-13 6 16,22 13-11-16,-23-13 9 0,7 6-2 0,16 7 7 15,-30-11-4-15,15 8-5 0,15 3 2 0,-31-4 4 16,31 4 11-16,-29-7-15 0,29 7 5 0,-27-5-1 15,27 5 14-15,0 0 1 0,-32 0 3 0,32 0 0 16,0 0-3-16,0 0-10 0,0 0 10 0,0 0-2 16,0 0 0-16,-35 1-4 0,35-1 2 15,0 0 4-15,0 0 4 0,0 0 3 0,0 0-7 0,0 0 7 16,0 0-7-16,0 0-1 0,0 0 2 0,50 35-2 16,-32-27-3-16,0-1 1 0,0 3-1 0,1 0-2 15,-1-1-15-15,-1 1 3 0,-1-2-1 0,-16-8-2 16,25 18 2-16,-14-6 8 0,-5-3-8 15,2 2 6-15,-4-1-4 0,1 1 3 0,-5 1-4 16,-4-2 9-16,-1 5-2 0,0-3-11 0,-4 2 16 16,1 0-4-16,-6 0-1 0,3 1 7 0,-1-4 1 15,1 3 5-15,-1-3 4 0,-3-2 19 0,2 2-17 16,2-3 3-16,-3 1-6 0,1-2 2 0,0-3 3 16,4 2-6-16,-2 0 11 0,0-3-19 0,2 2 3 0,4-1 0 15,-1-2-26-15,-2 0-21 0,4 0-39 16,1-1-45-16,3-1-61 0,-7 3-81 0,7-3-82 0,0 0-117 15,-6 4-169-15,6-4-346 0,0 0-1058 16,0 0 469-16</inkml:trace>
  <inkml:trace contextRef="#ctx0" brushRef="#br0" timeOffset="177816.1">16513 1221 66 0,'0'0'398'0,"0"0"-34"15,0 0-63-15,0 0-110 0,0 0-156 0,0 0-262 16,0 0-243-16,0 0 107 0</inkml:trace>
  <inkml:trace contextRef="#ctx0" brushRef="#br0" timeOffset="188766.47">10903 14651 30 0,'-17'-1'130'16,"2"0"-6"-16,5 1-11 0,0 1-18 0,1 0-11 16,0 2-16-16,-1-3-2 0,6 3-5 0,-1-2-11 15,5-1-13-15,-4 3-6 0,4-3 9 0,-4 3-15 0,4-3-6 16,0 0-8-16,0 0-7 0,0 0 2 16,12-10 21-16,-8 4 22 0,-3 0 43 0,5 0 44 15,-2-4 41-15,0-1 27 0,0 1 24 0,-3-2 38 16,3-5 35-16,0 9 9 0,-3-5 34 0,-1 2 24 0,-1 2 15 15,0 2 9-15,2-1 1 0,-2 2 8 16,-2 1-11-16,3 1-14 0,0-1-29 0,0 5-30 16,-1-3-21-16,1 3-8 0,0 0-3 0,-7 13-13 0,6 3-14 15,-3 2-21-15,3 2-177 0,-2 5-60 0,3 0 0 16,-1 5 0-16,-3-1 0 0,9-1 0 16,-2-4 0-16,3-4 0 0,2 5 0 0,6-2 0 15,0-2 0-15,3-8 0 0,-3-3 0 0,5-1 0 0,0-3 0 16,9-6 0-16,4-2 0 0,0-3 0 0,0-6 0 15,0-2 0-15,0-5 0 0,0-3 0 16,7-9 0-16,-12 8 0 0,-1-4 0 0,10-14 0 0,-11 0 0 16,-7 7 0-16,-4 5 0 0,-2-2 0 0,-3 1 0 15,-4 4 0-15,-3 5 0 0,-3 4 0 0,0 3 0 16,-4 4 0-16,-2 2 0 0,-2 2 0 0,-2 5 0 16,-5 6 0-16,-4 6 0 0,-3 4 0 0,5 6 0 15,-1 8 0-15,-7 11 0 0,14-7 0 0,0 10 0 16,3-10 0-16,5 12 0 0,8-10 0 0,1-4 0 15,8 0 0-15,2-1 0 0,7-3 0 0,5-5 0 16,4-4 0-16,1-2 0 0,1-6 0 0,5-7 0 16,-6-1 0-16,1-4 0 0,1-3 0 0,-6-4 0 15,-4-3 0-15,1-5 0 0,-7 3 0 0,-1-6 0 16,-7 2 0-16,3-7 0 0,-4-1 0 0,-9-4 0 16,0 2 0-16,-8-4 0 0,-6 1-1366 0,0-2-1478 15,0 1 654-15</inkml:trace>
  <inkml:trace contextRef="#ctx0" brushRef="#br0" timeOffset="188933.26">11049 14006 5018 0,'-14'-16'391'0,"1"4"-121"16,6 3-12-16,-4 1 47 0,6 1 51 0,0 3-50 15,-3-3-57-15,5 1-53 0,-4 4-46 0,4 2-21 0,3 0-70 16,0 0-80-16,-7 7-120 0,7 1-141 0,1 0-136 15,7 6-190-15,2-4-429 0,3 4-1122 0,6 5 497 16</inkml:trace>
  <inkml:trace contextRef="#ctx0" brushRef="#br0" timeOffset="189649.66">13190 14187 273 0,'-4'-35'602'16,"0"2"29"-16,-1-2 7 0,-1 0 14 0,-1 2-8 15,2 5-21-15,0 1-22 0,1 8-17 0,0 7-18 16,2-1-28-16,-1 5-50 0,3 1-49 0,-4 6-43 16,4 1-1-16,-3 14-274 0,1 4-121 0,1 10 0 15,0 7 0-15,0 16 0 0,-1 2 0 0,2-2 0 16,-5 3 0-16,1 0 0 0,3-1 0 0,0 2 0 15,-1-3 0-15,1 2 0 0,-2 0 0 0,1-3 0 16,2-5 0-16,0-1 0 0,-1-10 0 0,1-6 0 16,0-1 0-16,-2-8 0 0,0-3 0 0,-1 0 0 15,1-6 0-15,-3-1 0 0,-3-5 0 0,-1-1 0 16,-4-4 0-16,2-4 0 0,-7-5 0 0,1-1-244 16,-6-7-339-16,4-3-10 0,1-6 5 0,-1 1 33 15,2-2 70-15,1 3 93 0,2 1 84 0,2 7 92 16,2 1 90-16,4 4 85 0,-2 0 74 0,3 1 94 15,1 1 56-15,1-1 57 0,0 4 33 0,3-1 20 16,0-1 29-16,3 4 12 0,1-1 13 0,1 3 10 16,2-1 0-16,-1 3 4 0,2 2-8 0,-2 3-12 15,6-1-131-15,-3 2-210 0,2 7 0 0,-2 2 0 16,1 2 0-16,3 5 0 0,-3 1 0 0,1 0 0 16,0 4 0-16,-1-4 0 0,2 4 0 0,-2-3 0 15,0-5 0-15,-1-2 0 0,2 0 0 0,1 0 0 16,0-4 0-16,-5-1 0 0,3-5 0 0,2 0 0 0,-3-3 0 15,2-3 0-15,2-3 0 0,5-7 0 0,-4 1 0 16,5-11 0-16,-1-4 0 0,0-3 0 16,0-1 0-16,0 1 0 0,1-1 0 0,-1-4 0 15,-1 6 0-15,-3-1 0 0,0 1 0 0,-1 1 0 0,-1 9 0 16,-5-1 0-16,-1 7 0 0,-2-2 0 0,1 2 0 16,-1 4 0-16,-3-2 0 0,4 3 0 0,-4 0 0 15,2 2 0-15,-3 2 0 0,0 0 0 0,0 0-1366 16,0 0-1478-16,4 12 654 0</inkml:trace>
  <inkml:trace contextRef="#ctx0" brushRef="#br0" timeOffset="191433.98">14734 14587 149 0,'7'-7'465'0,"1"0"13"0,1 2-5 0,-1-4-15 16,-1 3-24-16,0-3-14 0,-1 1-12 0,-1 0-8 15,0-1-19-15,2 1-20 0,-5-3-19 0,-2 2-17 16,3-2-13-16,-5 0-11 0,0 1-14 0,-3-2-5 15,-2 2-9-15,0-1-19 0,-5 0-7 0,-4 1-13 16,0 1-11-16,-3-1-14 0,1 6-8 0,4-2-18 16,-5 2-92-16,7 2-91 0,0 2 0 0,-2 3 0 15,1 2 0-15,1 3 0 0,2-2 0 0,-1 6 0 16,2-1 0-16,1 2 0 0,3-1 0 0,0 0 0 16,1 0 0-16,-1 4 0 0,5-3 0 0,0 1 0 15,5-3 0-15,-4-1 0 0,2-1 0 0,-2-1 0 16,2-1 0-16,-1-2 0 0,1 1 0 0,-2-3 0 15,-1-3 0-15,3 2 0 0,-3-2 0 0,0 0 0 16,0 0 0-16,7-10 0 0,-4 6 0 0,-3-2 0 16,1-2 0-16,-1 2 0 0,-4-5 0 0,3 3 0 15,1-2 0-15,-1-1 0 0,0 4 0 0,-1-1 0 0,1 2 0 16,0-1 0-16,-2 4 0 0,3-1 0 16,0 4 0-16,0-4 0 0,0 4 0 0,-1-5 0 15,1 5 0-15,0 0 0 0,-3-4 0 0,3 4 0 16,0 0 0-16,0 0 0 0,0 0 0 0,-1-3 0 0,1 3 0 15,0 0 0-15,0 0 0 0,0 0 0 0,0 0 0 16,0 0 0-16,0 0 0 0,0 0 0 16,0 0 0-16,0 0 0 0,0 0 0 0,0 0 0 15,0 0 0-15,0 0 0 0,0 0 0 0,-5 11 0 0,5-11 0 16,-3 4 0-16,3-1 0 0,0-3 0 0,-1 7 0 16,1-7 0-16,0 6 0 0,0-6 0 0,0 3 0 15,0-3 0-15,0 5 0 0,2-3 0 0,-2 3 0 16,0-5 0-16,3 4 0 0,0 0 0 0,-1 1 0 15,-1 0 0-15,5-2 0 0,-1 5 0 0,1-3 0 16,2 5 0-16,1-3 0 0,0 3 0 0,6-1 0 16,-1 4 0-16,1-3 0 0,2 2 0 0,-2 1 0 15,2 0 0-15,6 3 0 0,-5-3 0 0,-5 3 0 16,3 4 0-16,-4-5 0 0,-2 0 0 0,0 2 0 16,-2 0 0-16,-4 0 0 0,-3-2 0 0,-2-3 0 15,-3 4 0-15,-5 0 0 0,-4-2 0 0,-1 0 0 16,-9 2 0-16,0-5 0 0,-4 2 0 0,4-2 0 15,1-7 0-15,2 1 0 0,2-2 0 0,3-3 0 16,2-1 0-16,3-3 0 0,1-1 0 0,4-6 0 16,5 2 0-16,5-7 0 0,11-6 0 0,2-1 0 15,7-1 0-15,9-11 0 0,3 0 0 0,3-1 0 16,-1 2 0-16,-1 2 0 0,0 2 0 0,-9 7 0 16,2 2 0-16,0 1 0 0,-6 1 0 0,2 3 0 15,-1 2 0-15,-7 3 0 0,-5 1 0 0,-5 4 0 16,1 1 0-16,-2 1 0 0,-3 1 0 0,-1 3 0 15,-4 0 0-15,3 8 0 0,0-1 0 0,-3 5 0 16,-3 0 0-16,0 3 0 0,1 4 0 0,-2 6 0 16,3 3 0-16,1-1 0 0,-2-2 0 0,4 0 0 15,-2-6 0-15,3-1 0 0,3 0 0 0,-1-1 0 16,4-7 0-16,0-1 0 0,1-2 0 0,3-4 0 16,5-2 0-16,1-2 0 0,-1-2 0 0,-3-6 0 15,4-3 0-15,-3 1 0 0,3-8 0 0,-5 4 0 16,3-8 0-16,-2-2 0 0,-1 0 0 0,-4 0 0 0,-2 7 0 15,-2 0 0-15,-1 4 0 0,-2 0 0 16,1 9 0-16,-3-2 0 0,3 1 0 0,-4 3 0 0,0 3 0 16,0 0 0-16,0 0 0 0,5 20 0 15,-5-3 0-15,4 2 0 0,2-1 0 0,-2 3 0 0,4 4 0 16,0 1 0-16,3-4 0 0,-3-3 0 0,2-2 0 16,5-2 0-16,-2-1 0 0,2-3 0 0,2-3 0 15,-2-3 0-15,-3-3 0 0,6-1 0 16,1-2 0-16,0-2 0 0,-1-1 0 0,0-2 0 0,1-2 0 15,-4-4 0-15,2 0 0 0,1-7 0 0,1-2 0 16,-4-1 0-16,3-3 0 0,-1-2 0 0,0 0 0 16,0-2 0-16,-4-2 0 0,-1 0 0 15,-5 5 0-15,0 0 0 0,-6 8 0 0,0 0 0 16,-1 8 0-16,-2-1 0 0,-2 3 0 0,-4 4 0 0,3 2 0 16,-4 2 0-16,0 2 0 0,-1 4 0 0,1 1 0 15,1 4 0-15,3-2 0 0,-1 7 0 0,3-3 0 16,3 5 0-16,4 0 0 0,8 5 0 0,-2-6 0 15,3 4 0-15,7 0 0 0,-1-3 0 0,4 0 0 16,-1-1 0-16,0-2 0 0,1 2 0 0,0-3 0 16,-5-5 0-16,7 5 0 0,-6-4 0 0,-5 0 0 15,-2-3 0-15,1 0 0 0,-4 1 0 0,-3-4 0 16,3 3 0-16,-5-3 0 0,0 0 0 0,-4 0 0 16,4 1 0-16,-4-5 0 0,-3 6 0 0,-1-3 0 15,-2-1 0-15,-2 0 0 0,-1 0 0 0,0-2 0 16,-2 0 0-16,0-2 0 0,5 0 0 0,-7 2 0 15,8-3 0-15,-6 2 0 0,0 1-1366 0,11 0-1478 16,-14-3 654-16</inkml:trace>
  <inkml:trace contextRef="#ctx0" brushRef="#br0" timeOffset="192232.19">16418 14408 242 0,'5'-3'441'0,"-1"0"10"0,1-2 0 0,-2 0-9 16,-1 2 1-16,-1 0-3 0,3 0-2 0,-4 3-11 15,-1-7-10-15,-3 1-6 0,2 4-11 0,-6 0-3 16,2-2-6-16,-6 4-2 0,-2 2-14 0,-3 2-10 16,-2 0-13-16,1 6-25 0,-5 1-23 0,-1 5-16 15,4 4-288-15,-1 5 0 0,2 0 0 0,6 3 0 16,3 2 0-16,2 1 0 0,8-2 0 0,0-2 0 16,6-2 0-16,4 1 0 0,5-4 0 0,3 0 0 15,1-4 0-15,4-3 0 0,4-1 0 0,0-4 0 16,1-2 0-16,1-3 0 0,-1-4 0 0,3-2 0 15,-4-6 0-15,2 0 0 0,-2-2 0 0,-3-5 0 16,-5 3 0-16,3-5 0 0,0-1 0 0,-3-2 0 16,-9 3 0-16,2 0 0 0,3-9 0 0,-6 0 0 15,1 7 0-15,-2-7 0 0,-4 9 0 0,-3-2 0 16,0 6 0-16,-2 2 0 0,0 0 0 0,-3 5 0 16,-1 4 0-16,-4 1 0 0,-1 2 0 0,-3 3 0 0,-4 7 0 15,3 3 0-15,-1 5 0 0,-2 5 0 16,5-2 0-16,3 3 0 0,5 1 0 0,4-4 0 15,4 4 0-15,5-3 0 0,-2-5 0 0,11 2 0 16,-4-8 0-16,9 3 0 0,4-6 0 0,1-1 0 0,-1-3 0 16,2-6 0-16,2-1 0 0,2-4 0 0,-1-4 0 15,-5-2 0-15,1-3 0 0,-1 0 0 0,-3-4 0 16,-1-4 0-16,-4-3 0 0,1-2 0 16,0-1 0-16,0-14 0 0,-7 8 0 0,5-13 0 0,-5-1 0 15,1 0 0-15,-6-1 0 0,-2 3 0 0,-2 10 0 16,-4 2 0-16,-1 3 0 0,-2 6 0 0,-1 7 0 15,-1 3 0-15,5 5 0 0,-4 2 0 0,1 4 0 16,-1 4 0-16,4 0 0 0,-8 17 0 0,0 0 0 16,7 10 0-16,-4 8 0 0,2 14 0 0,-2 1 0 15,4 2 0-15,1 5 0 0,-1 0 0 0,1 4 0 16,2 20 0-16,-3-26 0 0,1 2 0 0,-4 0 0 16,4 0 0-16,0-2 0 0,4-2 0 0,-4 0 0 15,4-5 0-15,-2 0 0 0,1-15 0 0,-2 4 0 16,4-3 0-16,-1 0 0 0,0-2 0 0,-1-10 0 15,3-1 0-15,-3-4 0 0,-1-5 0 0,-1-2 0 16,-1-4 0-16,0-4 0 0,0-2 0 0,0 0 0 16,0 0 0-16,0-22 0 0,-3 7 0 0,0-11 0 15,-2-2 0-15,-3-3-110 0,3-17-568 0,0-3-17 16,-4-5-423-16,4-30-1212 0,1 25 537 0</inkml:trace>
  <inkml:trace contextRef="#ctx0" brushRef="#br0" timeOffset="192766.2">17134 14611 1772 0,'18'-48'172'0,"-8"14"49"0,4 4 18 16,0 4 43-16,1 3 38 0,-2 7 40 0,1 2 29 15,0 3 6-15,3 3-6 0,-2 3-4 0,5 2-13 16,0 3-9-16,0 5-13 0,-1 2-19 0,6 8-20 16,-7-3-22-16,3 4-24 0,-3 5-27 0,-1 2-24 15,-2 1-19-15,-5 4-17 0,1 0-22 0,-6-1-151 0,-3 0-5 16,-2 1 0-16,-7-3 0 0,0-4 0 16,-6 2 0-16,-1-1 0 0,-5-1 0 0,-1-5 0 15,2-4 0-15,0-1 0 0,0-1 0 0,0-3 0 16,5-1 0-16,4-4 0 0,-1 1 0 0,5-6 0 15,5 3 0-15,-4-4 0 0,8-6 0 0,4 1 0 16,7-7 0-16,8-5 0 0,3-2 0 0,12-15 0 16,0-1 0-16,1-6 0 0,0-4 0 0,15-18 0 15,-22 19 0-15,-4-6 0 0,1 2 0 0,2-2 0 16,-12 1 0-16,-6 4 0 0,-6 15 0 0,-9 1 0 16,-3 1 0-16,-4 4 0 0,1 8 0 0,0 6 0 15,1 6 0-15,-3 4 0 0,-2 7 0 0,0 6 0 16,-4 17 0-16,5 3 0 0,-2 19 0 0,5 5 0 15,6 4 0-15,3 1 0 0,7-1 0 0,-1 0 0 0,5 0 0 16,3-2 0-16,3-4 0 0,1-8 0 16,0-11 0-16,-1-4 0 0,5-4 0 0,0-3 0 15,-5-10 0-15,0-1 0 0,1-4 0 0,0-6 0 16,-1-4 0-16,0-1 0 0,-4-4 0 0,0-1 0 0,2-4 0 16,-5-3 0-16,3-7 0 0,0-2 0 0,2-1 0 15,-5 2 0-15,3 0 0 0,-4 7 0 16,1 1 0-16,-5 7 0 0,1 2 0 0,-4 2 0 0,5 2 0 15,-3 4 0-15,-5 0 0 0,10 14 0 16,-6 3 0-16,-1 0 0 0,-1 4 0 0,2 5 0 0,-4 4 0 16,1-5 0-16,2 2 0 0,-1-1 0 0,1-7 0 15,3-3 0-15,0 0 0 0,2-6 0 0,0-1 0 16,4-3 0-16,2-4 0 0,2-3 0 16,3-5 0-16,1-3-1 0,-1 0-651 0,6-10-59 0,-3-4-428 15,0 2-1231-15,0-5 544 0</inkml:trace>
  <inkml:trace contextRef="#ctx0" brushRef="#br0" timeOffset="192883.26">18495 14421 1174 0,'9'-23'335'0,"0"7"50"16,-4 2 57-16,-4 4 69 0,0-1 39 0,1 1 33 16,-2 0 0-16,-2 3-27 0,1 0-44 15,1 2-56-15,0 1-48 0,1 0-41 0,-1 4-63 0,-3-4-82 16,3 4-104-16,0 0-137 0,0 0-163 0,0 0-175 16,-13 8-205-16,13-8-503 0,-9 3-1153 0,-3-2 510 15</inkml:trace>
  <inkml:trace contextRef="#ctx0" brushRef="#br0" timeOffset="193033.32">17766 14300 5242 0,'-33'-4'531'0,"13"3"-163"0,4-1 29 0,5-1-31 0,3 1-30 16,6-3-57-16,4 0-66 0,-2 5-51 16,19-7-46-16,-1 4-48 0,14-4-85 0,0 3-135 0,6 1-153 15,-3 1-185-15,-1-4-696 0,6 1-1284 0,-3 3 567 16</inkml:trace>
  <inkml:trace contextRef="#ctx0" brushRef="#br0" timeOffset="194433.16">18671 14193 101 0,'0'-17'543'15,"-1"2"29"-15,0 2 22 0,-2 3 3 0,6 0-5 16,-6 2-8-16,3 2-26 0,0 0-25 0,0 2-29 16,0 4-19-16,0 0-11 0,0 0-16 0,-9 15-21 15,8 0-24-15,-2 5-21 0,-1 5-38 0,-3 5-354 16,-1 0 0-16,-1 4 0 0,4 1 0 0,-4 0 0 15,5-1 0-15,0 2 0 0,-1-3 0 0,5-2 0 16,-1 2 0-16,-2-3 0 0,6-2 0 0,-2-8 0 0,3-2 0 16,0-2 0-16,1-6 0 0,0-1 0 15,0-3 0-15,-1-2 0 0,1-1 0 0,0-5 0 16,3-1 0-16,2-3 0 0,-2-4 0 0,1-3 0 0,1-2 0 16,0-2 0-16,4-8 0 0,0 2 0 0,-1 1 0 15,-3 5 0-15,3 2 0 0,0 1 0 16,2 1 0-16,-6 6 0 0,5 1 0 0,-1 4 0 0,2 2 0 15,-2 2 0-15,3 4 0 0,-1 4 0 0,-2 2 0 16,-3 4 0-16,-1 6 0 0,-1-1 0 0,-3 3 0 16,0 2 0-16,-4 0 0 0,-6 2 0 15,-1-4 0-15,-5 1 0 0,0-3 0 0,-6 0 0 16,4-7 0-16,-10 2 0 0,8-7 0 0,1 0 0 0,-4-1 0 16,3-2 0-16,1-4 0 0,2-1 0 0,2-5 0 15,1 0 0-15,4-1 0 0,1-5 0 0,4-1 0 16,4-6 0-16,5-2 0 0,7-4 0 15,2-3 0-15,4 0 0 0,6 0 0 0,4 2 0 0,-1 3 0 16,2 2 0-16,0 4 0 0,4-1 0 0,-5 7 0 16,0 3 0-16,-1 2 0 0,-12 5 0 0,2 0 0 15,-2 3 0-15,-5 2 0 0,-3-1 0 0,-2 4 0 16,0 5 0-16,-4-3 0 0,-1 6 0 0,-1 1 0 16,-2-2 0-16,3 2 0 0,-4-2 0 0,2 1 0 15,2-1 0-15,1-5 0 0,-3-2 0 0,5-2 0 16,1-3 0-16,2-3 0 0,-1-3 0 0,1 0 0 15,4-5-140-15,-1-4-638 0,1-7-435 0,-2 1-1312 16,3-9 580-16</inkml:trace>
  <inkml:trace contextRef="#ctx0" brushRef="#br0" timeOffset="194566.45">19485 14241 6472 0,'0'-16'284'16,"-4"6"-35"-16,3-1 72 0,-4 2 34 0,1 3-12 0,4 1-176 15,0 3-167-15,0 2 0 0,0 0 0 16,4 13 0-16,1-2 0 0,1 5 0 0,2 2 0 15,5 6 0-15,1-1 0 0,-1-1-290 0,-1-5-1028 16,7 5-1426-16,-3-1 631 0</inkml:trace>
  <inkml:trace contextRef="#ctx0" brushRef="#br0" timeOffset="195566.8">19755 14661 292 0,'0'0'623'0,"0"0"20"0,0 0 39 0,-4-12 18 0,4 6-2 16,6-5-28-16,1-4-51 0,0-1-46 0,4-2-48 15,5-2-45-15,1-6-35 0,2 3-42 16,1-2-31-16,1-3-41 0,-1-1-196 0,2-1-135 16,-4-3 0-16,5-9 0 0,-8 10 0 0,2-17 0 15,-5 14 0-15,3-11 0 0,-5 2 0 0,-6 9 0 0,0 0 0 16,-3 4 0-16,-2 5 0 0,2 2 0 16,-2 12 0-16,-3 8 0 0,1 7 0 0,3-3 0 15,-12 22 0-15,0 7 0 0,-5 17 0 0,5 4 0 0,-1 3 0 16,3 6 0-16,2-4 0 0,3 1 0 0,4 1 0 15,2-4 0-15,0-1 0 0,8-6 0 0,-4-12 0 16,7-2 0-16,2-2 0 0,-4-6 0 16,2-7 0-16,-1-3 0 0,-2-5 0 0,1-2 0 0,3-4 0 15,-1-3 0-15,0-3 0 0,1-2 0 0,2-3 0 16,-1-3 0-16,3-1 0 0,-4-3 0 0,-3-2 0 16,4-4 0-16,-2 4 0 0,3-7 0 0,-6 7 0 15,0-1 0-15,2 4 0 0,-6 3 0 0,2 3 0 16,-2 3 0-16,1 3 0 0,-2 2 0 0,-4 0 0 15,8 8 0-15,-4 2 0 0,-3 2 0 0,3 5 0 16,-3 3 0-16,4 0 0 0,-1 0 0 0,5 3 0 16,-1-5 0-16,-2-1 0 0,4 0 0 0,4-3 0 15,3-3 0-15,-2-2 0 0,2-3 0 0,1-2 0 16,0-4 0-16,1 0 0 0,0-4 0 0,-1 0 0 16,2-6 0-16,-2 2 0 0,0-3 0 0,-3-5 0 15,6-2 0-15,-6-3 0 0,4-4 0 0,-2-1 0 16,1-4 0-16,-3-4 0 0,10-10 0 0,-4-5 0 15,0 0 0-15,-2-5 0 0,8-24 0 0,-12 25 0 16,-5-2 0-16,-2-2 0 0,-3 4 0 0,-1 0 0 16,-8 7 0-16,2 14 0 0,-5 4 0 0,3 9 0 15,-5 5 0-15,4 3 0 0,-4 6 0 0,-2 5 0 16,-5 7 0-16,-4 13 0 0,3 5 0 0,2 7 0 16,-2 21 0-16,0 3 0 0,-3 25 0 0,8-21 0 15,1-1 0-15,2 22 0 0,7-26 0 0,-2 3 0 0,10-3 0 16,2-6 0-16,0-1 0 0,5 1 0 15,-1-19 0-15,4 0 0 0,2-7 0 0,2-1 0 16,2-5 0-16,-3-6 0 0,1-5 0 0,7 1 0 16,-4-8 0-16,-1-1 0 0,0-5 0 0,-3 0 0 0,6-6 0 15,-2-3 0-15,-3-3 0 0,-3-5 0 0,2-3 0 16,-3 1 0-16,-1-1 0 0,-2 1 0 16,-4 7 0-16,0 3 0 0,-4 5 0 0,0 1 0 15,-2 4 0-15,-2 3 0 0,2 2 0 0,-3 1 0 0,0 0 0 16,-4 16 0-16,1-1 0 0,-1 4 0 0,3 0 0 15,-3 1 0-15,4 7 0 0,3-2 0 0,-1-7 0 16,2 0 0-16,5-4 0 0,-1-3 0 0,-2 0 0 16,3-6 0-16,4 0 0 0,1-1 0 0,5-1 0 15,-5-6 0-15,5-2 0 0,-1-1 0 0,3-2 0 16,-5-2 0-16,7-5 0 0,-6 2 0 0,-2-1 0 16,7-2 0-16,-5-4 0 0,-3 7 0 0,-3-1 0 15,1 2 0-15,-5 5 0 0,0-1 0 0,-3 4 0 16,-1 3 0-16,0 1 0 0,-3 0 0 0,4 13 0 15,-4 2 0-15,-5 9 0 0,-2 6 0 0,1 4 0 16,-4 13 0-16,-2 4 0 0,-1 1 0 0,-1 2 0 16,2-2 0-16,0 2 0 0,-1-3 0 0,2 2 0 15,-2 2 0-15,4-1 0 0,5-3 0 0,-4 0 0 16,5 1 0-16,3 1 0 0,2-5 0 0,-2-15 0 16,1 1 0-16,3-8 0 0,-4-6 0 0,0-4 0 15,3-5 0-15,-2-4 0 0,-1-3 0 0,-4-3 0 16,4-1 0-16,-11-13 0 0,1-1 0 0,-6-9 0 15,-2-4 0-15,2-16 0 0,-6-4 0 0,8-7-516 16,-8-26-764-16,6 1-1386 0,3-9 614 0</inkml:trace>
  <inkml:trace contextRef="#ctx0" brushRef="#br0" timeOffset="195716.14">20873 14396 4454 0,'-10'-10'227'16,"7"0"-161"-16,5 0 32 0,5-2 42 0,5 0 13 0,2 0-29 15,10-4-33-15,8 3-24 0,0-2-46 0,1-1-65 16,-2 1-110-16,1 1-145 0,2-2-191 16,-7 0-253-16,-4-2-804 0,-2-1 356 0</inkml:trace>
  <inkml:trace contextRef="#ctx0" brushRef="#br0" timeOffset="195832.05">20196 13983 182 0,'-19'1'530'0,"6"0"-51"0,3-1-29 16,3 3-46-16,6 0-43 0,1 0-101 0,0-3-172 0,10 11-235 16,-1-8-288-16,8 1-470 0,-1 2 207 15</inkml:trace>
  <inkml:trace contextRef="#ctx0" brushRef="#br0" timeOffset="196916.87">21903 14301 4360 0,'0'0'604'0,"14"-3"-176"15,-2-1-1-15,-2-1 13 0,8-2 40 0,-4 0-16 16,3-3-31-16,2 0-41 0,1 1-229 0,-1-1-163 16,-2-2 0-16,2 4 0 0,0-2 0 0,-2 3 0 0,1 0 0 15,-5 6 0-15,4 1 0 0,-2 1 0 16,2 6 0-16,-1 1 0 0,3 4 0 0,3 5 0 16,-4 4 0-16,-2-1 0 0,-6-2 0 0,2 5 0 0,-2 1 0 15,-6-5 0-15,-3 2 0 0,-1 2 0 0,-1-5 0 16,-3 2 0-16,0-4 0 0,-2-5 0 0,1 0 0 15,-5-3 0-15,3-2 0 0,3-1 0 16,-5-3 0-16,6 1 0 0,-3-3 0 0,6 0 0 0,-3-7 0 16,5 0 0-16,1-3 0 0,7-5 0 15,7-5 0-15,4-3 0 0,7 2 0 0,3-3 0 0,9-6 0 16,3 4 0-16,-7 8 0 0,-2 1 0 16,-2 2 0-16,0 3 0 0,-2 4 0 0,-3-2 0 0,-6 5 0 15,-3 3 0-15,-4 0 0 0,-5-1 0 0,4-1 0 16,-8 3 0-16,2-1 0 0,-1 1 0 0,-6 1 0 15,10-2 0-15,-10 2 0 0,0 0 0 0,0 0 0 16,0 0 0-16,-8 12 0 0,-2-8 0 0,1 6 0 16,-2 1 0-16,-3 4 0 0,1 0 0 0,-6 5 0 15,2-1 0-15,-2 2 0 0,2-1 0 0,5-3 0 16,3 0 0-16,-2-4 0 0,4 1 0 0,3-4 0 16,1-1 0-16,2-2 0 0,1-2 0 0,3 0 0 15,-1-1 0-15,2-2 0 0,2-2 0 0,3 0 0 16,-1-2 0-16,-2-2 0 0,3-1 0 0,3 0 0 15,-2-4 0-15,0-4 0 0,4 0 0 0,-3-2 0 16,1 1 0-16,-1 2 0 0,-4 2 0 0,2 2 0 16,1 0 0-16,-1 4 0 0,3 1 0 0,-5 2 0 15,4 4 0-15,-1 0 0 0,3 3 0 0,3 4 0 16,0 0 0-16,-2 1 0 0,2 4 0 0,0-3 0 0,2 1 0 16,5 0 0-16,1-1 0 0,-5-5 0 15,1 0 0-15,1-1 0 0,2-5 0 0,-1-4 0 16,4-3 0-16,-5-1 0 0,-1 0 0 0,7-9 0 15,-8 0 0-15,-1-5 0 0,5-3 0 0,-6-1 0 0,1-1 0 16,-2-5 0-16,4-12 0 0,0-3 0 16,-3 0 0-16,1-5 0 0,-4 0 0 0,2-3 0 15,-3 0 0-15,1-2 0 0,-5 7 0 0,-4 15 0 16,-1 6 0-16,-3 1 0 0,3 11 0 0,-4 6 0 0,-5 6 0 16,1 3 0-16,4 1 0 0,-13 25 0 0,-2 3 0 15,2 16 0-15,-3 8 0 0,3 3 0 0,0 26 0 16,4-21 0-16,1-3 0 0,5 2 0 0,0-4 0 15,6 2 0-15,4-6 0 0,5-3 0 0,-3-12 0 16,4-2 0-16,4-3 0 0,0-5 0 0,6-2 0 16,-3-8 0-16,6-3 0 0,-3-2 0 0,0-6 0 15,4-3 0-15,-7-3 0 0,8-6 0 0,-2-3 0 16,-7 0 0-16,8-5 0 0,-3-4 0 0,2-1 0 16,-1-5 0-16,0-2 0 0,-2-2 0 0,7-13 0 15,-12 12 0-15,0 3 0 0,1 0 0 0,-10 9 0 16,-5 3 0-16,1 3 0 0,-1 5 0 0,-1 1 0 15,-6 4 0-15,3 2 0 0,-10 11 0 0,-2-3 0 16,2 7 0-16,-3 2 0 0,-2 4 0 0,-2 5 0 16,8-2 0-16,2-1 0 0,3-3 0 0,4 6 0 15,3-1 0-15,5-8 0 0,5 5 0 0,6-3 0 16,3-2 0-16,1-5 0 0,-4-2 0 0,2-1 0 16,-2-4 0-16,1-3 0 0,1-4 0 0,-1-4 0 15,-1 0 0-15,-3-3 0 0,0-4 0 0,-7-2-40 0,4-7-692 16,-9-4-505-16,-4-6-1340 0,-3-1 594 15</inkml:trace>
  <inkml:trace contextRef="#ctx0" brushRef="#br0" timeOffset="197099.26">23162 14003 5970 0,'-17'-3'289'0,"3"-1"-44"0,9 1 21 0,3-1 116 16,4 0 6-16,2 1-28 0,8-1-69 0,9 2-291 15,11-2 0-15,7 1 0 0,1 2 0 0,12-5 0 16,-13 5 0-16,-3 1 0 0,-3-2 0 0,-1 2 0 0,-2-2 0 16,-11 3 0-16,-6-1 0 0,-3 0-40 0,2 1-672 15,-6 0-529-15,-1 0-1342 0,-5-1 594 0</inkml:trace>
  <inkml:trace contextRef="#ctx0" brushRef="#br0" timeOffset="197783.94">25131 14100 187 0,'17'-26'539'0,"-3"1"35"15,5-3 18-15,2 3 12 0,0 0 8 0,-3 2 13 16,-1 2-8-16,-3 8-6 0,-2-1-14 0,-5 5-14 16,0 1-31-16,0 5-45 0,-4-1-32 0,-3 4-16 15,0 0-402-15,2 14-57 0,-7 3 0 0,1 9 0 16,-6 1 0-16,-3 2 0 0,3 3 0 0,-3 3 0 16,7 2 0-16,-2 8 0 0,3-9 0 0,3-1 0 15,4 0 0-15,5-3 0 0,2-1 0 0,0-1 0 16,4-1 0-16,4-8 0 0,2-1 0 0,-4-6 0 15,11-3 0-15,1-2 0 0,-8-4 0 0,12-4 0 0,0-2 0 16,-2-4 0-16,0 0 0 0,2-5 0 16,-8-3 0-16,4-2 0 0,0-4 0 0,-6-2 0 15,1-3 0-15,0-2 0 0,0-4 0 0,1-12 0 16,-8 8 0-16,-5 1 0 0,-1 2 0 0,-2 1 0 0,-5 4 0 16,-1 6 0-16,-2 2 0 0,-4 8 0 0,-3 2 0 15,-2 2 0-15,-1 5 0 0,-7 7 0 0,2 5 0 16,-5 7 0-16,0 7 0 0,3 1 0 15,2 3 0-15,3 5 0 0,3-1 0 0,2 1 0 0,8 0 0 16,9-2 0-16,0-3 0 0,3-1 0 0,7-2 0 16,2-5 0-16,4-3 0 0,4-3 0 0,3-6 0 15,-3-2 0-15,2-5 0 0,2-1 0 16,-3-4 0-16,-1-4 0 0,-1 0 0 0,-9 0 0 0,-2-4 0 16,-2-2 0-16,-6-4 0 0,-1-1 0 0,-2-9 0 15,-6-1 0-15,-10-3 0 0,1-4-1366 16,-9-13-1478-16,0 1 654 0</inkml:trace>
  <inkml:trace contextRef="#ctx0" brushRef="#br0" timeOffset="198049.36">25315 13439 4156 0,'-17'-7'290'0,"4"5"-119"15,-1 2 24-15,0 2 76 0,2 2 37 0,-4 3 0 16,0-1-18-16,5 2-26 0,-3 2-35 0,1 2-6 15,3 1-13-15,2-3-3 0,0 0-7 0,3 1-7 16,4 0-1-16,0 1-11 0,2-3-11 0,5 2-37 16,2-1-133-16,2-3 0 0,7 1 0 0,2 0 0 15,1-3 0-15,7 2 0 0,-5-5 0 0,1-1 0 0,-4-2 0 16,4-3 0-16,-5-1 0 0,1 0 0 16,-3-7 0-16,-9 5 0 0,5-8 0 0,-7 1 0 15,-6-2 0-15,-3 4 0 0,-5-1 0 0,-9 1 0 16,-9 0 0-16,-3 6 0 0,-4 6 0 0,-5 2 0 15,-21 10-208-15,-1 3-1123 0,5 4-1441 0,-4 6 638 16</inkml:trace>
  <inkml:trace contextRef="#ctx0" brushRef="#br0" timeOffset="199317.39">14316 15600 118 0,'6'-24'487'0,"-6"-2"23"16,0 6 19-16,4 1 17 0,-1 2 0 0,-1 0-13 15,2 5-6-15,-4 2-18 0,4 2-28 0,-4 5-25 16,0 2-13-16,0 1-4 0,-8 14-10 0,2 11-23 16,-1 5-27-16,2 6-26 0,-5 13-26 0,1 4-154 15,5 1-173-15,-5-2 0 0,9 1 0 0,4-1 0 16,0-6 0-16,1-2 0 0,0-10 0 0,8-3 0 16,-3 1 0-16,7-6 0 0,-5-3 0 0,0-8 0 15,3-4 0-15,-1-1 0 0,-1-5 0 0,0-5 0 16,2-4 0-16,-1-3 0 0,2-7 0 0,0-4 0 15,3-4 0-15,-2-1 0 0,-3-5 0 0,-1 0 0 16,1-4 0-16,-4-1 0 0,-2-3 0 0,6-10 0 16,-5-3 0-16,-3 15 0 0,1 1 0 0,-1 4 0 15,-4 8 0-15,1 6 0 0,-2 5 0 0,2 4 0 16,-2 3 0-16,-1 3 0 0,5 12 0 0,-1 1 0 16,-2 6 0-16,1 9 0 0,4 2 0 0,-4 2 0 15,5 2 0-15,-3-1 0 0,6 0 0 0,0-3 0 16,-2-3 0-16,5-2 0 0,-1-2 0 0,-3-7 0 15,3 0 0-15,0-4 0 0,-4-6 0 0,1-2 0 16,0-1 0-16,3-5 0 0,-3 0 0 0,0-3 0 0,2 0 0 16,-2-8 0-16,2-2 0 0,-1-1 0 15,-1-2 0-15,3-4 0 0,2 0 0 0,-1 0 0 16,-1 5 0-16,1 3 0 0,0 0 0 0,2 6 0 16,0-2 0-16,3 5 0 0,-1 5 0 0,-2 5 0 0,1 2 0 15,1 2 0-15,0 7 0 0,0-3 0 16,0 6 0-16,-7 3 0 0,-3-4 0 0,1 1 0 15,-2 0 0-15,-6 1 0 0,-1-1 0 0,-4-1 0 16,0 0 0-16,-1-3 0 0,-4 1 0 0,-4-4 0 16,4-4 0-16,0 1 0 0,-2-4 0 0,-1 0 0 15,2-1 0-15,-2-5 0 0,2 0 0 0,1-5 0 16,-1 2 0-16,3-1 0 0,3 1 0 0,1-1 0 16,3-1 0-16,2 1 0 0,4-2 0 0,-1 2 0 15,6-1 0-15,5-1 0 0,0 2 0 0,5-1 0 16,11-1 0-16,0-1 0 0,6 0 0 0,1 2 0 15,-2-3 0-15,1-1 0 0,13-3 0 0,-16-2 0 16,0 3 0-16,-3-3 0 0,3 2 0 0,-7-3 0 16,-2-1 0-16,-5 0 0 0,-7 3 0 0,-1 0 0 15,-4-2 0-15,-4 3 0 0,-5 0 0 0,0 4 0 16,-2-2 0-16,-6 2 0 0,-4 2 0 0,-2 4 0 16,-4 4 0-16,-1 4 0 0,-10 7 0 0,6 5 0 15,-1 2 0-15,4 5 0 0,4 0 0 0,3 4 0 16,4 3 0-16,4 0 0 0,10-1 0 0,0 3 0 0,11-1 0 15,7-3 0-15,3-4 0 0,6-3 0 0,13 2 0 16,-12-12-37-16,7-2-1322 0,10 0-1473 16,2-9 651-16</inkml:trace>
  <inkml:trace contextRef="#ctx0" brushRef="#br0" timeOffset="199849.74">16394 15768 5938 0,'-5'-24'316'0,"-2"10"36"0,-1 3 39 15,1 1 46-15,-2 5-19 0,-1 3-79 0,-2 3-339 16,2 5 0-16,-3 5 0 0,1 3 0 0,2 4 0 16,0 9 0-16,3-2 0 0,3 4 0 0,0 1 0 0,5-3 0 15,2 0 0-15,1-8 0 0,3-1 0 0,2 0 0 16,0-3 0-16,4-1 0 0,-3-4 0 16,2-3 0-16,0-3 0 0,0-3 0 0,1-2 0 15,0-2 0-15,-2-2 0 0,0-9 0 0,1-2 0 16,-3-7 0-16,1-8 0 0,-5-3 0 0,-1-12 0 0,-4-3 0 15,0-1 0-15,-1-1 0 0,-6 0 0 16,2 6 0-16,0 12 0 0,4 2 0 0,-3 4 0 0,0 8 0 16,3 2 0-16,-2 5 0 0,2 2 0 15,1 3 0-15,0 3 0 0,0 4 0 0,10 1 0 16,3 8 0-16,1 5 0 0,8 11 0 0,0 6 0 0,5 14 0 16,1 5 0-16,-1 7 0 0,6 23 0 0,-9-25 0 15,0 27 0-15,-6 3 0 0,0-1 0 0,-9-25 0 16,1 26 0-16,-3-2 0 0,-1 1 0 0,-6-28 0 15,0 3 0-15,-4 23 0 0,2-26 0 16,-1-2 0-16,-3 0 0 0,-2 2 0 0,4-4 0 0,-1-3 0 16,1-14 0-16,4 1 0 0,3-8 0 15,-2-3 0-15,3-6 0 0,4-2 0 0,3-5 0 0,6-3 0 16,-5-7 0-16,8-3 0 0,0-3 0 16,-1-7 0-16,6-4 0 0,-2-7 0 0,-2-5 0 15,-2-1 0-15,2-19 0 0,-3 1 0 0,-8-1 0 0,-7-4 0 16,-11-3 0-16,0-1 0 0,-8-3 0 15,-9 2 0-15,1 5 0 0,-5 4 0 0,-2 4 0 0,-6 7 0 16,11 12 0-16,-2 5 0 0,-4 1 0 16,4 5 0-16,1 3 0 0,8 4 0 0,4 1 0 15,2 4-1366-15,7-1-1478 0,6 2 654 0</inkml:trace>
  <inkml:trace contextRef="#ctx0" brushRef="#br0" timeOffset="200182.43">17392 15864 4922 0,'0'-59'397'0,"1"8"-23"0,3 3 3 0,2 17 44 0,2-1 31 16,1 5 3-16,-3 11-30 0,2-1-57 16,-1 9-368-16,4 4 0 0,-1 9 0 0,7 6 0 15,1 13 0-15,-1 7 0 0,9 11 0 0,-7 5 0 0,-1 2 0 16,-4 0 0-16,-1 3 0 0,1-3 0 0,-4 0 0 15,2-2 0-15,-5-12 0 0,1-1 0 0,0-1 0 16,-1-6 0-16,1 0 0 0,-1-8 0 0,-1-3 0 16,5-3 0-16,-3-5 0 0,1-3 0 15,-3-4 0-15,3-1 0 0,0-6 0 0,5-6 0 0,-5 3 0 16,3-8 0-16,2-7 0 0,-4-5 0 0,3-5 0 16,-3 0 0-16,3-14 0 0,2 0 0 0,-3 0 0 15,-2 13 0-15,-1 4 0 0,-1 3 0 0,-1 3 0 16,-4 11 0-16,6 6 0 0,-6 5 0 0,3 2 0 15,-6 1-248-15,11 10-1077 0,-2 2-1433 0,0 4 635 16</inkml:trace>
  <inkml:trace contextRef="#ctx0" brushRef="#br0" timeOffset="200532.1">18358 16032 347 0,'9'-18'459'0,"-3"1"32"0,-2-8 45 0,0-3 20 0,-4-2-9 16,0 0 3-16,-4 0 4 0,0 4 1 0,-4 0-15 15,1 7-17-15,-1 5-32 0,-4 3-27 0,0 7-35 16,-2 2-26-16,-6 7-15 0,-6 7-30 0,1 6-358 16,-2 4 0-16,2 3 0 0,-7 12 0 15,11-7 0-15,-5 12 0 0,11-14 0 0,2 1 0 0,5 2 0 16,4-3 0-16,4 0 0 0,6-2 0 0,0-8 0 16,7-3 0-16,2-6 0 0,4 2 0 15,-1-7 0-15,3-2 0 0,3-5 0 0,-5-3 0 0,8-3 0 16,-9 0 0-16,5-8 0 0,-4-2 0 15,-4 4 0-15,-1-10 0 0,0 4 0 0,-1-2 0 0,-6 4 0 16,0 4 0-16,2 1 0 0,-5 3 0 0,-3 5 0 16,3-1 0-16,-3 3 0 0,2 2 0 15,-3 2 0-15,4 11 0 0,-3-2 0 0,3 3 0 0,-4 2 0 16,6 5 0-16,2-1 0 0,-2 7 0 0,2 0 0 16,2 0 0-16,-1-7 0 0,4-1 0 0,-3-5 0 15,2 0 0-15,4-1 0 0,-3-6 0 0,-1-3-660 16,2-3-596-16,2-1-1360 0,2-4 602 0</inkml:trace>
  <inkml:trace contextRef="#ctx0" brushRef="#br0" timeOffset="200766.08">18936 15853 3472 0,'6'-18'403'0,"1"0"-89"0,-6 6 72 0,-1 0 50 0,-1 0-2 16,-2 3-28-16,-3 0-35 0,-2 2-27 0,-2 5-21 15,-2 2 12-15,-1 2 11 0,-6 4-6 0,3 4-59 16,-9 6-281-16,2 1 0 0,0 7 0 0,7-2 0 15,-4 6 0-15,4-2 0 0,2 1 0 0,2 2 0 16,5-3 0-16,4 6 0 0,7-6 0 0,3-2 0 16,8 0 0-16,4-2 0 0,3-3 0 0,7-3 0 15,-1-2 0-15,4-5 0 0,5-2 0 16,0-5 0-16,-1-2 0 0,2-3 0 0,-6-6 0 16,4-6-23-16,13-4-473 0,-18 6-62 0,10-17-75 0,-6-4-448 15,-7 9-1169-15,0-1 517 0</inkml:trace>
  <inkml:trace contextRef="#ctx0" brushRef="#br0" timeOffset="201434.47">19480 15834 450 0,'5'-7'213'0,"-1"-1"27"0,-3 2 30 16,-1 2 46-16,0-4 61 0,0 4 40 0,-4 0 19 15,4 4 15-15,-6-7 13 0,-3 4 23 0,4 3 12 16,-7 1 16-16,2 3 3 0,-1 2-10 0,-1 5-14 0,-3 1-17 16,3 2-27-16,-1 3-47 0,0 6-197 0,0 0-206 15,5 0 0-15,2 3 0 0,-2 2 0 0,7-1 0 16,2 0 0-16,4-1 0 0,6-1 0 15,4-2 0-15,4-1 0 0,3-4 0 0,3-4 0 16,3-1 0-16,0-4 0 0,3-3 0 0,-3-4 0 0,3-5 0 16,0-2 0-16,-2-2 0 0,-3-6 0 15,3 3 0-15,-5-5 0 0,-1-2 0 0,-2-4 0 16,-3 1 0-16,-1-4 0 0,-1-2 0 0,-1 2 0 16,-2-2 0-16,-4 3 0 0,-4 5 0 0,-3 1 0 15,0 5 0-15,-2 3 0 0,0-1 0 0,1 4 0 0,-2 2 0 16,1 4 0-16,-4-1 0 0,4 1 0 0,-10 10 0 15,6-1 0-15,0 1 0 0,2 6 0 16,-2 1 0-16,0 0 0 0,3 1 0 0,-1 0 0 0,5 4 0 16,1-2 0-16,-2-4 0 0,3 1 0 15,2-2 0-15,5-1 0 0,-1-1 0 0,2-2 0 0,3-4 0 16,-3-2 0-16,5-2 0 0,-5-3 0 0,6-1 0 16,-6-3 0-16,3-3 0 0,2-1 0 0,-1-3 0 15,1-1 0-15,2-3 0 0,0-3 0 0,2 1 0 16,-6-2 0-16,5-1 0 0,-8 5 0 0,0 1 0 15,-3 6 0-15,-2-2 0 0,1 3 0 0,-4 4 0 16,0 0 0-16,-1 2 0 0,-4 1 0 16,6 10 0-16,-3-2 0 0,-2 5 0 0,-1 4 0 0,-1 1 0 15,-2 8 0-15,3-3 0 0,-1 4 0 0,0-3 0 16,1-6 0-16,1 1 0 0,0-4 0 0,-1-1 0 16,1-2 0-16,2-5 0 0,2-1 0 0,0-3 0 15,3-3 0-15,-8 0 0 0,18-6 0 0,-4-2 0 16,2-3 0-16,0 0 0 0,7-10 0 0,-4-1 0 15,-1 1 0-15,-2-2 0 0,5 0 0 0,-3 4 0 16,-5 3 0-16,1 3 0 0,-5 5 0 16,-2-1 0-16,1 3 0 0,-2 4 0 0,-1 0 0 0,1 3 0 15,-6-1 0-15,7 7 0 0,-2 3 0 0,0-2 0 16,-1 6 0-16,4 2 0 0,-4 0 0 0,2 2 0 16,2-1 0-16,3 0 0 0,-2-1 0 0,5-2 0 15,0-1 0-15,3-5 0 0,-3 3 0 16,4-5 0-16,-5-5 0 0,1-1 0 0,-3 0 0 0,1-4 0 15,-2 0 0-15,3-7-439 0,-3-6-853 0,-2 2-1400 16,-5-4 619-16</inkml:trace>
  <inkml:trace contextRef="#ctx0" brushRef="#br0" timeOffset="201566.46">19976 15557 6197 0,'-55'-15'288'0,"3"3"-32"0,17 5 18 16,7 0-3-16,6 3-70 0,6 2-59 0,2 2-42 0,2 2-106 15,3 1-118-15,5 1-186 0,-1 3-239 0,4-1-575 16,7 3-1216-16,7 1 538 0</inkml:trace>
  <inkml:trace contextRef="#ctx0" brushRef="#br0" timeOffset="202982.53">21071 16027 571 0,'15'-8'607'0,"0"-3"12"0,-4-1 0 0,-2-4-10 16,-1 2-21-16,-4-4-23 0,-3 1-25 0,-2 0-26 16,-3 2-26-16,-1 4-28 0,-3 0-29 0,-1 3-27 15,-2 2-25-15,-2 2-21 0,-1 6-22 0,1 1-233 16,-10 9-103-16,5 0 0 0,0 7 0 0,-1 0 0 16,3 2 0-16,5 1 0 0,0 3 0 0,3-1 0 15,4-5 0-15,2-2 0 0,4 2 0 0,2-4 0 16,4-1 0-16,-1-4 0 0,5-4 0 0,1-3 0 0,-1 1 0 15,10-6 0-15,-3-3 0 0,-1-1 0 0,1-2 0 16,-2-2 0-16,2 1 0 0,-1-1 0 16,2-6 0-16,-6 2 0 0,3 2 0 0,-7 0 0 15,1-1 0-15,-4 3 0 0,3 3 0 0,-6 1 0 0,1 2 0 16,-1 3 0-16,0-1 0 0,-4 2 0 16,0 0 0-16,5 12 0 0,-2-6 0 0,-1 3 0 15,6 1 0-15,1 4 0 0,1 1 0 0,3-1 0 16,1 1 0-16,5 3 0 0,4-5 0 0,0 1 0 0,-2-5 0 15,0-6 0-15,11 1 0 0,-4-3 0 0,4-3 0 16,-4-3 0-16,-7-1 0 0,6-6 0 0,-2-1 0 16,-2-3 0-16,-1-2 0 0,-2-1 0 15,2-6 0-15,-4 2 0 0,1-6 0 0,-3-3 0 16,4-13 0-16,-1-4 0 0,-5-1 0 0,3-3 0 0,-2-5 0 16,-5 1 0-16,-1-1 0 0,-5 4 0 0,0 2 0 15,-4 22 0-15,-3 3 0 0,0 9 0 0,-1 7 0 16,-3 4 0-16,-1 7 0 0,-3 6 0 15,-7 13 0-15,0 10 0 0,-1 13 0 0,1 9 0 0,3 2 0 16,2 1 0-16,3 5 0 0,6-2 0 0,4 0 0 16,4-4 0-16,6-1 0 0,1-5 0 0,3 2 0 15,-2-20 0-15,2 4 0 0,3-8 0 16,0-2 0-16,2-5 0 0,-6-7 0 0,3 1 0 16,-3-7 0-16,-2-5 0 0,2-3 0 0,1-4 0 0,2-2 0 15,-1 0 0-15,-1-5 0 0,-2-2 0 0,5-7 0 16,0-2 0-16,-3-1 0 0,3-1 0 0,-1-2 0 15,2 4 0-15,-5 4 0 0,-4 5 0 0,-1 6 0 16,-1 3 0-16,1 0 0 0,-3 3 0 0,0 3 0 16,-5 1 0-16,9 6 0 0,-4 3 0 0,-1 1 0 15,1 5 0-15,-1 0 0 0,5 1 0 0,-5 3 0 16,2-3 0-16,1 1 0 0,-1-3 0 0,5 0 0 16,0 0 0-16,-1-1 0 0,5-3 0 0,-4-3 0 15,1-3 0-15,2 1 0 0,0-5 0 0,4 0 0 16,-4-1 0-16,3-4 0 0,-2 2 0 0,3-6 0 15,1 2 0-15,-3-3 0 0,2 0 0 0,4-5 0 16,-5 3 0-16,2 2 0 0,-3-3 0 0,-5 9 0 16,1-4 0-16,-5 3 0 0,2 4 0 0,-5 0 0 15,-4 1 0-15,7 5 0 0,-5 0 0 0,-2 4 0 16,0 4 0-16,0-4 0 0,1 3 0 0,3 0 0 16,-4 0 0-16,5 0 0 0,3 5 0 0,-2-7 0 15,3 5 0-15,4-8 0 0,1 2 0 0,3-2 0 16,-4-5 0-16,-2-1 0 0,2-2 0 0,-2 0 0 15,0-3 0-15,-1-2 0 0,-3 0 0 0,0-1 0 16,-1 0 0-16,-1-5 0 0,-5 1 0 0,0-5 0 16,0-1 0-16,-6 0 0 0,0-2 0 0,-5-8 0 15,-1 4 0-15,-1-1 0 0,1 2 0 0,0 6 0 16,0 2 0-16,-2-1 0 0,4 3 0 0,1 4 0 16,1 2 0-16,-1-1 0 0,4 4 0 0,1 1 0 15,3 0 0-15,1 2 0 0,0 0 0 0,0 0 0 16,13 10 0-16,-2-6 0 0,5-1 0 0,3 0 0 0,0 0 0 15,9 1 0-15,-6-3 0 0,7 3 0 16,-1-4 0-16,0 0 0 0,4 1 0 0,-2-2 0 16,-2 2 0-16,-1 0 0 0,-7-2 0 0,-1 2 0 15,0 2 0-15,-5 2 0 0,-1 1 0 0,0 1 0 16,-3 5 0-16,2 1 0 0,-6 1 0 0,2 1 0 16,-4 0 0-16,-2 6 0 0,0-2 0 0,-4-1 0 15,4 0 0-15,-4-1 0 0,2-2 0 0,-1-3 0 16,2-2 0-16,-1 0 0 0,2-2 0 0,-4-2 0 15,5-3 0-15,-2 0 0 0,3-1 0 0,-4-2 0 0,0 0 0 16,15-9 0-16,-7 2 0 0,3-3 0 0,2-1 0 16,0-4 0-16,5-5 0 0,2 2 0 0,0-5 0 15,-1 5 0-15,1 0 0 0,-6 5 0 16,4 1 0-16,-4 3 0 0,1 0 0 0,-4 4 0 0,0 3 0 16,2 2 0-16,-4 1 0 0,0 3 0 0,0 2 0 15,0 2 0-15,-3 2 0 0,1 1 0 0,-2 3 0 16,3 0 0-16,0 2 0 0,-1 0 0 0,2-2 0 15,-1 1 0-15,0-5 0 0,-3 0 0 16,1-1 0-16,2-1 0 0,-4-2 0 0,4-2 0 0,-4-1 0 16,-2-1 0-16,2-2 0 0,-4 0 0 0,0 0-175 15,3-8-556-15,-6 0-484 0,-1-3-1315 16,-2 0 583-16</inkml:trace>
  <inkml:trace contextRef="#ctx0" brushRef="#br0" timeOffset="203166.97">22496 15522 4868 0,'-30'-7'522'0,"10"3"-194"16,1 1-46-16,12 1 50 0,4-2 61 15,3 4-15-15,0 0-37 0,27-3-31 0,-5 4-46 0,13 4-91 16,6-4-173-16,10 3 0 0,-12-1 0 0,0 1 0 16,-2 1 0-16,0-1 0 0,-5-1 0 0,-5 1 0 15,-6-2 0-15,-7-1 0 0,-3 0 0 0,-7-1-645 16,-4 0-613-16,0 0-1362 0,0 0 602 0</inkml:trace>
  <inkml:trace contextRef="#ctx0" brushRef="#br0" timeOffset="205851.87">24165 15660 3905 0,'10'-10'327'0,"0"3"-83"15,-2-4 6-15,-4 6 46 0,-1 1 25 0,-1 0 6 16,0-1-34-16,0 4-28 0,-2 1-36 0,0 0 0 0,0 0-4 15,0 0-2-15,-13 9-6 0,6-4-9 0,2 1-17 16,1 1-14-16,-1 1-12 0,-1 2-66 0,4-6-99 16,-3 1 0-16,2 3 0 0,2-5 0 15,0-1 0-15,1-2 0 0,0 4 0 0,0-4 0 0,0 0 0 16,14-5 0-16,-8-1 0 0,1-2 0 0,0-1 0 16,0-2 0-16,-4 2 0 0,3-2 0 0,-4 0 0 15,-2 2 0-15,-4-2 0 0,0 3 0 0,-1 2 0 16,-7 2 0-16,-5 3 0 0,-5 3 0 0,-3 8 0 15,-6 4 0-15,-1 3 0 0,1 8 0 16,5-1 0-16,-8 13 0 0,11-7 0 0,4-1 0 0,3 2 0 16,4 2 0-16,7-2 0 0,6-1 0 0,4 0 0 15,7-1 0-15,10-3 0 0,3-3 0 16,8-4 0-16,17 0 0 0,1-4 0 0,6-5 0 16,-3-3 0-16,5-3 0 0,1-2 0 0,0-1 0 0,-3-7 0 15,-4-2 0-15,0 0 0 0,-15 0 0 0,-2-4 0 16,-3-1 0-16,-3-3 0 0,-4-2 0 0,-3 1 0 15,-11 0 0-15,-2 1 0 0,-6-2 0 0,-3 1 0 16,-5 1 0-16,-7 2 0 0,-6 4 0 16,-1 1 0-16,-11 2 0 0,-2 5 0 0,-1 4 0 0,3 5 0 15,0 2 0-15,-1 4 0 0,8 4 0 0,-1 2 0 16,3 0 0-16,3 2 0 0,3-4 0 0,7 2 0 16,3-1 0-16,2-1 0 0,6 1 0 0,5-4 0 15,-2-6 0-15,11 1 0 0,-1-3 0 0,0-3 0 16,5 0 0-16,-3-4 0 0,3-2 0 0,5-3 0 15,-6 2 0-15,-2-6 0 0,-5-1 0 0,3 0 0 16,-6-2 0-16,1-2 0 0,-3 0 0 0,1 0 0 16,-2-3 0-16,-3 2 0 0,-1 4 0 15,-3 0 0-15,3 2 0 0,-4 4 0 0,1 0 0 0,-1 3 0 16,0 3 0-16,0 0 0 0,0 0 0 0,-5 11 0 16,1-2 0-16,4 2 0 0,0 1 0 0,0 5 0 15,-1-5 0-15,5 1 0 0,0 3 0 0,2-1 0 16,-1 1 0-16,0-7 0 0,4 0 0 0,0-2 0 15,3-1 0-15,-3-3 0 0,0-1 0 0,2-2 0 16,-1-3 0-16,1-1 0 0,0-2 0 0,-1-2 0 16,3-2 0-16,-1-4 0 0,-1 0 0 0,4-2 0 15,0-3 0-15,-2 3 0 0,4-4 0 0,-7 6 0 16,2 2 0-16,-3 2 0 0,0 3 0 0,-3 2 0 16,-1 3 0-16,-1 1 0 0,3 2 0 0,-4 4 0 15,4 0 0-15,-5 4 0 0,2 4 0 0,-1-1 0 16,-1 4 0-16,2-1 0 0,-1 2 0 0,1 0 0 15,-1-2 0-15,2-1 0 0,-1-2 0 0,0-4 0 16,-1-2 0-16,2 1 0 0,0-2 0 0,1-4 0 16,-1-1 0-16,4-1 0 0,-2-4 0 0,5 1 0 15,-3-5 0-15,0 1 0 0,4-4 0 0,1-4 0 16,-1 4 0-16,2-1 0 0,-2-2 0 0,5 3 0 16,-4 2 0-16,1 1 0 0,-2 6 0 0,0-1 0 15,-2 3 0-15,2 2 0 0,-3 5 0 0,1 0 0 16,-2 2 0-16,-1 3 0 0,4 2 0 0,-3 3 0 15,2-1 0-15,2-1 0 0,1 2 0 0,-2-5 0 16,1-1 0-16,2-2 0 0,-3-1 0 0,7-3 0 16,0-4 0-16,-3 0 0 0,5-1 0 0,-2-5 0 15,1-2 0-15,0-2-368 0,9-8-364 0,-7-1-451 16,3-3-1279-16,0-1 566 0</inkml:trace>
  <inkml:trace contextRef="#ctx0" brushRef="#br0" timeOffset="207184.33">26172 15379 110 0,'7'-16'552'0,"-3"8"17"0,0 1 1 16,-3 1 30-16,2 2 55 0,-2-1 14 0,-1 5-10 15,0 0-24-15,0 0-26 0,9 17-23 0,-8-1-33 16,3 10-35-16,0-7-40 0,-4 8-50 0,0 3-428 16,1 1 0-16,3 3 0 0,-4-1 0 0,5-2 0 15,0-1 0-15,2-1 0 0,-1-2 0 0,-1-1 0 16,2-7 0-16,-1-1 0 0,-1-6 0 0,2-1 0 15,-1-1 0-15,-1-3 0 0,0-2 0 0,3-3 0 16,-2-5 0-16,1-1 0 0,2-5 0 0,2-4 0 0,3-2 0 16,0-9 0-16,0 2 0 0,0 0 0 15,-3 6 0-15,-2 3 0 0,-2 4 0 0,-1-1 0 16,2 2 0-16,-4 3 0 0,0 3 0 0,0 2 0 16,-4 0 0-16,10 9 0 0,-5 0 0 0,0 3 0 15,0 3 0-15,4 3 0 0,3 6 0 0,-6-6 0 0,7 4 0 16,-3-5 0-16,-1-2 0 0,3 1 0 0,-1-4 0 15,-1 0 0-15,1-2 0 0,-1-6 0 16,-1 1 0-16,0-1 0 0,3-4 0 0,-3-2 0 16,5-3 0-16,-5 1 0 0,4-9 0 0,1 2 0 0,0-3 0 15,7-5 0-15,-5-3 0 0,5-1 0 16,-3 0 0-16,1-3 0 0,0 0 0 0,0 3 0 16,-1 2 0-16,-1 1 0 0,-2 4 0 0,0 3 0 0,-2 1 0 15,-1 1 0-15,-2 5 0 0,-1-1 0 16,0 3 0-16,0 1 0 0,-4 6 0 0,1 1 0 0,-1 1 0 15,1 2 0-15,-1 4 0 0,-2 4 0 0,0 0 0 16,-2 3 0-16,0 6 0 0,1 1 0 0,0-1 0 16,2 1 0-16,1 1 0 0,-1-7 0 15,0 0 0-15,4-2 0 0,-2 0 0 0,0-6 0 0,2 3 0 16,2-3 0-16,-3-4 0 0,0 0 0 0,2-1 0 16,0-4 0-16,0-2 0 0,0-1 0 0,1-2 0 15,-1-3 0-15,0-1 0 0,-1 1 0 0,-2-7 0 16,3-2 0-16,-2-2 0 0,-5-2 0 15,0-6 0-15,-2-2 0 0,-4-2 0 0,-3 5 0 0,-2-3 0 16,-5-1 0-16,0 7 0 0,-1-1 0 0,-6 4 0 16,3-2 0-16,3 9 0 0,1 0 0 0,4 5 0 15,-2-3 0-15,6 6 0 0,1 0 0 16,2 3 0-16,3 0 0 0,0 0 0 0,9 9 0 0,5-4 0 16,6 1 0-16,8-1 0 0,2 3 0 0,5-2 0 15,1 0 0-15,1 0 0 0,-2-4 0 0,1 3 0 16,-4-3 0-16,-1 3 0 0,-3-4 0 0,-5 2 0 15,-5 1 0-15,0 0 0 0,-5 1 0 16,-1 1 0-16,1 4 0 0,-1 3 0 0,-2 1 0 0,-3 2 0 16,1 0 0-16,0 10 0 0,-2-7 0 0,-2 0 0 15,-3 2 0-15,3 3 0 0,-3-5 0 0,-1-1 0 16,-1 0 0-16,-1-3 0 0,-1 1 0 0,-3-5 0 16,-1-1 0-16,0-4 0 0,3 0 0 0,-3-3 0 15,1-2 0-15,6-1 0 0,-9-2 0 0,5-3 0 16,0-1 0-16,2-3 0 0,2-5 0 0,1-3 0 15,4-1 0-15,7-5 0 0,0-5 0 0,4 2 0 16,4-2 0-16,-2-2 0 0,10-10 0 0,3 0 0 16,-2 0 0-16,-8 11 0 0,6-16 0 0,1 4 0 15,-8 10 0-15,-6 0 0 0,4 1 0 0,-4 2 0 16,-1 0 0-16,-5 3 0 0,-1 0 0 0,-3 9 0 16,0-2 0-16,-3 4 0 0,2 1 0 0,-2 4 0 15,-2 2 0-15,1 0 0 0,1 2 0 0,-2 2 0 16,1 3 0-16,0 0 0 0,-4 13 0 0,3-2 0 15,0 9 0-15,-1 7 0 0,-2 3 0 0,2 6 0 16,-1 8 0-16,2 5 0 0,1-2 0 0,-1-1 0 16,-2 1 0-16,4-11 0 0,-2 9 0 0,-3-11 0 15,4-2 0-15,0 0 0 0,0-4 0 0,0-2 0 16,0-8 0-16,0 0 0 0,0-6 0 0,0-1 0 16,0-6 0-16,3 4 0 0,-2-8 0 0,0 2 0 15,-1-3 0-15,0 0 0 0,0 0 0 0,12-13 0 16,-6 5 0-16,3-7 0 0,-1-1 0 0,2-8 0 0,4-1 0 15,0-3 0-15,3-4 0 0,-3 1 0 0,2-2 0 16,6-11 0-16,1 0 0 0,-5 15 0 16,0 1 0-16,-3 3 0 0,-3 2 0 0,-3 6 0 15,-3 7 0-15,1 1 0 0,-5 3 0 0,2-1 0 16,-1 3 0-16,-3 4 0 0,0 0 0 0,0 0 0 16,0 0 0-16,-17 18 0 0,4-6 0 0,3 2 0 15,-2 1 0-15,-3 1 0 0,-2 4 0 0,-2 2 0 16,5-2 0-16,1-4 0 0,4-1 0 0,-1 1 0 15,3-2 0-15,3 2 0 0,4-4 0 0,2-2 0 16,5 3 0-16,5-1 0 0,5-1 0 0,11 2 0 0,4 0 0 16,17 3 0-16,-1-6 0 0,2 2 0 15,2 0 0-15,0-4 0 0,-1-2 0 0,-13 0 0 16,4-4 0-16,-6 0 0 0,0 1 0 0,-5-1 0 16,-11-1 0-16,-1-1 0 0,-5 0 0 0,-2-1 0 0,-5 0 0 15,2 0 0-15,-4 0 0 0,-1-3 0 0,-2 2 0 16,-2 2 0-16,1-4 0 0,-1 4 0 0,0 0 0 15,-12-2 0-15,12 2 0 0,-14 4 0 16,0-4-1366-16,2 2-1478 0,-7 1 654 0</inkml:trace>
  <inkml:trace contextRef="#ctx0" brushRef="#br0" timeOffset="209499.68">11446 17027 2729 0,'-1'-26'275'16,"-4"-2"-41"-16,4-2-43 0,-2 1 37 0,2 3 54 15,-4 1 25-15,1 6 9 0,4 2-10 0,-4 1-19 16,3 5 6-16,-3-1 0 0,2 6-16 0,0-1-16 16,-3 5-8-16,3 1 0 0,2 1-5 0,-7 12-6 15,2 3-12-15,3 3-20 0,-2 7-16 16,5 5-22-16,0 0-62 0,3 2-110 0,0 0 0 0,4 0 0 16,4-1 0-16,0-2 0 0,3-1 0 0,2-6 0 15,1-4 0-15,-3-7 0 0,6-2 0 0,-2-4 0 16,8-5 0-16,-10-5 0 0,9-6 0 0,-2-3 0 15,-4-6 0-15,1-2 0 0,1-3 0 0,-4 0 0 16,-3-7 0-16,-2 0 0 0,5-14 0 0,-8 13 0 16,5-12 0-16,-10-1 0 0,-1 1 0 0,0 9 0 15,-3 5 0-15,2-1 0 0,-4 5 0 16,-1 9 0-16,2 6 0 0,0 1 0 0,0 6 0 16,0 5 0-16,0 0 0 0,0 0 0 0,-5 33 0 15,1-1 0-15,1 3 0 0,-4 17 0 0,4 5 0 0,-3 3 0 16,-4 25 0-16,5-2 0 0,-4 3 0 0,0-4 0 15,0 2 0-15,4-25 0 0,-4 2 0 0,0 21 0 16,3-25 0-16,2 4 0 0,-4-6 0 0,6-5 0 16,-1-3 0-16,3-14 0 0,3-4 0 15,3-1 0-15,-1-11 0 0,0-2 0 0,3-3 0 0,0-6 0 16,3-3 0-16,6-2 0 0,1-4 0 0,3-3 0 16,3-8 0-16,-2-1 0 0,0-5 0 0,-4-3 0 15,1-3 0-15,-5-2 0 0,3-4 0 0,-4 1 0 16,-2-2 0-16,-7 2 0 0,0 0 0 0,-8 1 0 15,-1 3 0-15,-8 1 0 0,-1 1 0 0,-5 1 0 16,-7 4 0-16,1 1 0 0,-5-2 0 0,3 4 0 16,-1 2 0-16,2 0 0 0,0 3 0 0,-1 0 0 15,9 1 0-15,3-1 0 0,0-1 0 0,4-2 0 16,4 1 0-16,4-1-692 0,2-3-559 16,3-2-1353-16,1-8 599 0</inkml:trace>
  <inkml:trace contextRef="#ctx0" brushRef="#br0" timeOffset="209633.48">11228 16517 4018 0,'-31'-20'344'0,"4"0"-141"0,3 2-67 0,8 7 22 15,3-4 28-15,4 8-22 0,5-1-40 16,3 3-29-16,1 5-48 0,9-5-65 0,9 3-101 16,5 4-115-16,7 3-128 0,4 3-429 0,3 2-856 15,11 8 379-15</inkml:trace>
  <inkml:trace contextRef="#ctx0" brushRef="#br0" timeOffset="210166.49">12345 17111 28 0,'5'5'646'0,"-1"-3"-16"0,-3-1 7 0,6 2 17 15,-6-1-17-15,-1-2-41 0,6 2-60 0,-6-2-48 16,9-5-47-16,-5 1-41 0,8-2-45 0,0 0-38 15,3-6-29-15,1 0-28 0,6-5-30 0,-8 7-36 16,2-5-21-16,2-4-24 0,-2 4-15 0,-4 3-18 16,-1-3-5-16,-4-1-13 0,-4 4-25 0,-3-1-73 15,-4 3 0-15,-5 2 0 0,0-2 0 0,0 5 0 16,-5 1 0-16,-3 5 0 0,-3 3 0 0,0 2 0 16,-3 5 0-16,1 4 0 0,2 7 0 0,3-1 0 15,4 1 0-15,4 5 0 0,4-8 0 16,6 6 0-16,6 1 0 0,9-3 0 0,1-1 0 0,5-4 0 15,3-1 0-15,4-7 0 0,5-2 0 0,-1-6 0 16,4 0 0-16,-5-6 0 0,5-4 0 0,-5-2 0 16,0-4 0-16,-2 0 0 0,-4-2 0 0,1-3 0 15,-4-5 0-15,-6-1 0 0,1-3 0 16,-6-2 0-16,1-1 0 0,-5 0 0 0,0-5 0 0,-1 2 0 16,-2 1 0-16,-1 1 0 0,-1 4 0 0,-3 1 0 15,1 10 0-15,-1 6 0 0,0 2 0 0,0 2 0 16,-1 3 0-16,1 4 0 0,0 0 0 0,-3 17 0 15,-1 2 0-15,2 10 0 0,-3 7 0 0,1 16 0 16,1 3 0-16,-2 4 0 0,5 22 0 0,-4 2 0 16,3-28 0-16,0 27 0 0,-3-23 0 0,-4 24 0 15,6-27 0-15,-2-4 0 0,0 7 0 0,3-6 0 16,-1-1 0-16,1-2 0 0,0-16 0 0,0-7 0 16,-2 2 0-16,0-4 0 0,3-10 0 0,-2-3 0 15,2-4 0-15,1-5 0 0,-1-3 0 0,0 0-431 16,-2-17-309-16,-6 0-430 0,7-2-1268 0,-3-12 561 15</inkml:trace>
  <inkml:trace contextRef="#ctx0" brushRef="#br0" timeOffset="210549.58">12782 17049 3792 0,'3'-34'370'0,"-2"4"-63"16,4 4-86-16,-1 10 23 0,5 0 50 0,-2 7 10 16,4-1-33-16,4 3-41 0,4 5-32 0,4 0 15 15,7 6-13-15,2 6-19 0,1 2-16 16,-1 2-15-16,-1 4-20 0,-3 3-5 0,0-1-14 15,-3 4-22-15,-4 1-18 0,-5-1-25 0,0-2-25 16,-7 3-6-16,-3-6-17 0,-6-1-3 0,-3 1-8 16,-6-1 0-16,-6 3 1 0,-5-2 5 0,-3-5-1 15,-3-2 3-15,7-2 11 0,-2-4 8 0,4-2 22 16,0 1 12-16,3-2 5 0,2-1 7 0,2-2 0 16,10 0-4-16,0 0-5 0,-6-8-5 0,6 8-5 15,16-15-8-15,1 7-29 0,11-5-4 0,0 0 0 16,4-3 0-16,0 0 0 0,4-2 0 0,7-5 0 15,-9 4 0-15,-1 3 0 0,-2-4 0 0,-2 2 0 16,-4 1 0-16,-8 5 0 0,2 1 0 0,-6 1 0 16,-3 4 0-16,-2 0 0 0,-4 4 0 0,-4 2 0 15,0 0 0-15,0 0 0 0,-3 19 0 0,-2-1 0 16,-3 0 0-16,-3 9 0 0,3-2 0 0,0 3 0 16,1-2 0-16,4 1 0 0,2 2 0 0,1-10 0 15,1-2 0-15,3-3 0 0,1-1 0 0,0-3 0 16,3-4 0-16,2-2 0 0,4-7 0 0,3-2-293 15,2-7-397-15,-6-2-512 0,9-3-1301 0,-3-7 575 16</inkml:trace>
  <inkml:trace contextRef="#ctx0" brushRef="#br0" timeOffset="210682.94">13642 16810 254 0,'-5'-12'534'0,"2"1"-27"0,1 6 21 0,-6-4 28 15,6 5 14-15,2 4-27 0,0 0-53 0,0 0-53 16,0 0-39-16,-21 11-49 0,21-3-90 0,-2 5-120 15,4 3-151-15,-1 2-180 0,-2 7-202 0,9-7-434 16,-3 1-897-16,4 4 397 0</inkml:trace>
  <inkml:trace contextRef="#ctx0" brushRef="#br0" timeOffset="212116.66">13996 17227 509 0,'-14'-20'608'15,"-2"-3"23"-15,0 2 28 0,0-1-17 0,2 0-16 16,-3 7-27-16,8-2-22 0,-4 4-33 0,-1 2-36 16,0 3-37-16,1 3-34 0,0 4-32 0,-3 6-31 15,-1 2-29-15,-10 2-89 0,5 8-256 0,1 0 0 16,-2 5 0-16,0 3 0 0,6-2 0 0,1 4 0 16,4-1 0-16,2 2 0 0,6-9 0 0,4-1 0 15,4-3 0-15,6-1 0 0,2-1 0 0,7-6 0 16,0-4 0-16,11-5 0 0,2-2 0 0,-1-4 0 0,4-6 0 15,-2 0 0-15,0-5 0 0,-7-4 0 0,5 1 0 16,-6-3 0-16,-2-2 0 0,-3-4 0 16,5-9 0-16,-12 5 0 0,0-11 0 0,-1 0 0 15,-3 0 0-15,-6 11 0 0,-2 2 0 0,0-1 0 16,2 5 0-16,-6 4 0 0,1 8 0 0,-1 6 0 16,2 4 0-16,-6 3 0 0,7 4 0 0,0 0 0 15,-16 22 0-15,8 1 0 0,3 5 0 0,1 18 0 16,0-11 0-16,2 14 0 0,2-2 0 0,2 1 0 15,6-1 0-15,-3-12 0 0,0 1 0 0,4-4 0 16,5-1 0-16,-1-2 0 0,6-1 0 0,2-8 0 16,-2-3 0-16,-1-5 0 0,1-4 0 0,3-3 0 15,7-1 0-15,-3-6 0 0,-5-3 0 0,0 0 0 16,-6-2 0-16,3-3 0 0,-4-2 0 0,-1-2 0 16,-2-4 0-16,-3 0 0 0,0-6 0 0,-4-3 0 15,-2-1 0-15,-7 0 0 0,4 3 0 0,-3 5 0 16,-5 5 0-16,0 1 0 0,3 6 0 0,-6 1 0 15,2 7 0-15,-3 2 0 0,-1 6 0 0,0 5 0 16,-4 7 0-16,4 4 0 0,6 2 0 0,3 3 0 16,1-1 0-16,6 3 0 0,4-3 0 0,3-3 0 15,6-1 0-15,3-3 0 0,5-6 0 0,1-3 0 16,-4-5 0-16,8-1 0 0,0-7 0 0,-6-2 0 16,-1 0 0-16,5-4 0 0,-7-2 0 0,-1-1 0 15,-4-4 0-15,-1-1 0 0,2-1 0 0,3-4 0 16,-5-2 0-16,-4-2 0 0,3-2 0 0,-1-1 0 15,-2 5 0-15,0 4 0 0,-4 0 0 0,-4 7 0 16,4 0 0-16,-2 4 0 0,-1 2 0 0,-2 5 0 16,0 0 0-16,0 0 0 0,11 14 0 0,-8-1 0 15,-3 4 0-15,0 0 0 0,0 2 0 0,2 8 0 16,0-9 0-16,-1 1 0 0,2-3 0 0,2-1 0 16,-1-1 0-16,1-3 0 0,-1-2 0 0,6-3 0 15,-5 1 0-15,3-5 0 0,1 1 0 0,-9-3 0 16,15-3 0-16,-6-1 0 0,1 1 0 15,6-4 0-15,-7-1 0 0,2-1 0 0,-2 0 0 0,3-1 0 16,-1-3 0-16,1-3 0 0,0 3 0 0,-3 4 0 16,0 1 0-16,-1 2 0 0,0 2 0 0,-2-2 0 15,-6 6 0-15,10 2 0 0,-10-2 0 16,9 8 0-16,0 0 0 0,-5 5 0 0,0-2 0 16,1 5 0-16,-1 1 0 0,6-4 0 0,-5 2 0 15,4 0 0-15,-1-2 0 0,1-3 0 0,1-3 0 0,-1 1 0 16,5-5 0-16,-3-3 0 0,3-1 0 0,6-1 0 15,-3-5 0-15,0-1 0 0,-5 2 0 0,3-4 0 16,-5-1 0-16,4-3 0 0,-5-1 0 0,-1 0 0 16,2 1 0-16,-1-2 0 0,-4 0 0 15,7-1 0-15,-5 2 0 0,0 4 0 0,-3 3 0 16,-2 2 0-16,1 0 0 0,-1 2 0 0,-2 4 0 0,0 0 0 16,0 0 0-16,0 0 0 0,3 21 0 0,-3-8 0 15,1 3 0-15,-1 4 0 0,-1-4 0 16,-2 2 0-16,6 0 0 0,-2-3 0 0,0-4 0 0,3 1 0 15,1-3 0-15,0 0 0 0,4-3 0 16,3-1 0-16,-2-4 0 0,2 0 0 0,2-2 0 16,2-3 0-16,-2-1 0 0,3-4 0 0,-2 1 0 15,4 0 0-15,-2-2 0 0,0-3 0 0,-2 2 0 0,1-3 0 16,-1 0 0-16,1-1 0 0,-2 3 0 16,0-2 0-16,-3 2 0 0,-4 5 0 0,1 2 0 15,-2 1 0-15,-2 2 0 0,-4 2 0 0,9 9 0 16,-8-3 0-16,2 6 0 0,-2-2 0 0,-1 6 0 15,0 2 0-15,2-1 0 0,0 1 0 0,2-1 0 16,2 0 0-16,-1-7 0 0,3 1 0 0,0-3 0 16,2 0 0-16,0-4 0 0,3 0 0 0,1-4 0 15,0-2 0-15,0-2 0 0,4-1 0 0,-1-3 0 16,-2 0 0-16,3-5 0 0,-3 1 0 0,3-1 0 16,1-5 0-16,2-1 0 0,3-2 0 0,-6-1 0 15,0 1 0-15,0 3 0 0,-5 4 0 0,0 3 0 16,-2 2 0-16,4 0 0 0,-5 4 0 0,-5 3 0 15,1-2 0-15,-6 4 0 0,16 1 0 0,-16-1 0 16,10 7 0-16,-6-3 0 0,0 1 0 0,1 1 0 16,-4 0 0-16,1 0 0 0,1 0 0 0,-3-6 0 15,4 7 0-15,0-3 0 0,-4-4 0 0,0 0 0 16,5 3 0-16,-5-3 0 0,0 0 0 0,0 0 0 16,0 0 0-16,0 0 0 0,0 0 0 0,-10-21 0 15,2 16 0-15,-2 2 0 0,-1-1 0 0,-5 1 0 16,0 2 0-16,-2 3 0 0,-1 6 0 0,-2 1 0 15,-2 7 0-15,3 3 0 0,-1 2 0 0,6 2 0 16,6-1 0-16,1 3 0 0,7-5 0 0,6-1 0 16,4 3 0-16,10-2 0 0,4-2 0 0,0-5 0 15,6-5 0-15,-1-5 0 0,2-4 0 0,6-4 0 16,-4-5-559-16,-1 2-172 0,-4-10-420 0,-14 5-1246 16,4-9 552-16</inkml:trace>
  <inkml:trace contextRef="#ctx0" brushRef="#br0" timeOffset="212249.71">15392 16746 6391 0,'-56'-17'403'0,"6"2"-200"0,18 5-65 0,4 5-45 15,11 2-53-15,-1 3-166 0,5 2-180 0,4 2-181 16,7 2-572-16,2-6-1146 0,19 14 508 16</inkml:trace>
  <inkml:trace contextRef="#ctx0" brushRef="#br0" timeOffset="213232.69">17158 17520 5084 0,'0'3'620'0,"0"-3"-213"0,0 0 59 0,0 0 68 15,29-14 8-15,-12 4-40 0,4-5-466 0,0-2-36 16,0-4 0-16,0-1 0 0,1 1 0 0,-3-5 0 16,7 4 0-16,-6 0 0 0,2 2 0 0,0 1 0 15,-7 6 0-15,3 3 0 0,-3-1 0 0,3 7 0 16,-6 3 0-16,5 4 0 0,0 5 0 0,-2 2 0 15,-2 3 0-15,1 1 0 0,-1 8 0 0,-4-5 0 16,1 2 0-16,-2 5 0 0,-2-5 0 0,0-1 0 16,-4 0 0-16,1-1 0 0,-1-5 0 0,-1-2 0 15,-1-5 0-15,0 1 0 0,3-2 0 0,-3 1 0 16,0-5 0-16,0 0 0 0,0 0 0 0,13-7 0 16,-3-3 0-16,3-2 0 0,1 0 0 0,8-7 0 15,-1-1 0-15,1-6 0 0,2 3 0 0,2 0 0 16,-2-3 0-16,-5 2 0 0,-1 3 0 0,-4 6 0 15,0 6 0-15,-5-1 0 0,-1 5 0 0,-2 5 0 16,-1 0 0-16,-5 0 0 0,4 12 0 0,-4 0 0 16,0 5 0-16,0 1 0 0,0 1 0 0,0 0 0 15,4 1 0-15,-1 3 0 0,4 3 0 0,0-9 0 16,2-3 0-16,1-4 0 0,4 0 0 0,1-1 0 16,3-3 0-16,0-4 0 0,-1-1 0 0,1-2 0 15,1-5 0-15,-2 0 0 0,0-2 0 0,-2-3 0 16,0-2 0-16,-1-1 0 0,-3-1 0 0,-1 0 0 15,3-2 0-15,-1-5 0 0,-6 5 0 0,3 5 0 16,-4 4 0-16,0 2 0 0,-1 1 0 0,0 1 0 16,-1 4 0-16,-3 0 0 0,8 7 0 0,-4 3 0 15,1 1 0-15,-2 6 0 0,5 0 0 0,-2 2 0 16,5 3 0-16,1 3 0 0,1-1 0 0,1-3 0 16,2-6 0-16,-3-3 0 0,1 0 0 0,0-3 0 15,-1-3 0-15,1-1 0 0,-5-2 0 16,0-4 0-16,-3 0 0 0,-2-2 0 0,-4-2 0 15,0-5 0-15,-6 0 0 0,-3-4 0 0,-4-7 0 0,-6-2 0 16,-4-3 0-16,-1 1 0 0,-1-2 0 0,1 0 0 16,1 1 0-16,4 4 0 0,-3 3 0 0,13 6 0 15,3 1 0-15,6 3 0 0,5 0 0 16,4 3 0-16,5-1 0 0,15-2 0 0,3 5 0 16,7 0 0-16,17-2 0 0,-5-1 0 0,1-1 0 15,0 0 0-15,-13 1 0 0,-2-3 0 0,-5 0 0 16,1-1 0-16,-7 0 0 0,-2-4 0 0,-10 1 0 15,0-1 0-15,-7-2 0 0,-1-2 0 0,-6 3 0 16,0-1 0-16,-6 1 0 0,-1 1 0 0,0 5 0 16,-5-3 0-16,3 8 0 0,0 3 0 0,9 2 0 15,-28 14 0-15,15-2 0 0,-2 13 0 0,1 3 0 16,5 5 0-16,1 13 0 0,2 0 0 0,5-1 0 16,6 2 0-16,5 0 0 0,-1-12 0 0,4-3 0 15,-2-3 0-15,0-1 0 0,2 0 0 0,2-7 0 16,-3-5 0-16,-4-6 0 0,0-2 0 0,-3-2 0 0,0-3 0 15,1-2 0-15,-6-1 0 0,0 0 0 16,7-15 0-16,-5 4 0 0,-2-1 0 0,0-8 0 16,2-3 0-16,3-5 0 0,-1 1 0 0,6-1 0 15,-4 10 0-15,4-5 0 0,4 7 0 0,-1 1 0 16,6 4 0-16,4-3-1366 0,7 6-1478 0,2-1 654 16</inkml:trace>
  <inkml:trace contextRef="#ctx0" brushRef="#br0" timeOffset="-214163.43">19975 17284 3302 0,'24'-10'414'0,"-5"-2"-62"16,-2 2-26-16,-3-5 44 0,-6-3 23 0,-3 0-15 16,-5-7-1-16,-3 7-29 0,-5 3-24 0,-6-1 17 15,-4 6-13-15,-6-1-3 0,-5 5-11 0,-3 7-15 16,-1 4-299-16,1 5 0 0,1 7 0 0,2 3 0 0,2 6 0 16,5 1 0-16,3 4 0 0,2 0 0 15,4-1 0-15,11 2 0 0,2-3 0 0,2-1 0 16,10-6 0-16,6 2 0 0,-2-12 0 0,8 2 0 15,4-4 0-15,0-5 0 0,2-5 0 0,-2-4 0 16,2-1 0-16,-6-4 0 0,0-3 0 0,-7-2 0 16,3-5 0-16,-8 2 0 0,1-5 0 0,-4-1 0 15,-5 4 0-15,1-7 0 0,-4 7 0 0,0 1 0 16,1 0 0-16,-4 6 0 0,4 1 0 0,-4 3 0 16,2 2 0-16,2 2 0 0,-2 4 0 0,0 0 0 15,0 0 0-15,8 12 0 0,-4-1 0 0,1 0 0 16,3 3 0-16,4 2 0 0,2 0 0 0,1-2 0 0,5 0 0 15,1-3 0-15,3 0 0 0,-6-4 0 16,4-2 0-16,-2-1 0 0,13-4 0 0,-7-6 0 16,-3 2 0-16,5-3 0 0,-1-7 0 0,-3-2 0 15,-3-2 0-15,-1-5 0 0,-1-2 0 0,-2-1 0 16,-1-3 0-16,-1-4 0 0,2-14 0 0,-2 0 0 16,1 0 0-16,-7-3 0 0,6 2 0 0,-6 2 0 15,-2 9 0-15,-3 7 0 0,-2 2 0 0,1 10 0 16,-2 6 0-16,-2 6 0 0,-2 3 0 0,3 3 0 15,-9 12 0-15,4 7 0 0,-8 9 0 0,3 17 0 16,1 5 0-16,0 0 0 0,4 2 0 0,3-2 0 16,0 3 0-16,6 0 0 0,6-5 0 0,-1-13 0 0,8 9 0 15,-2-13 0-15,3-5 0 0,3-5 0 16,0-2 0-16,2-4 0 0,-5-6 0 0,10 1 0 16,-9-8 0-16,-1-2 0 0,0-2 0 0,0-4 0 15,-4-5 0-15,-1 0 0 0,2-4 0 0,-6-2 0 16,3-10 0-16,-5-1 0 0,0-2 0 0,-3-5 0 15,-2 1 0-15,-3 2 0 0,-2-2 0 0,0 4 0 16,-3 3 0-16,1 9 0 0,-1 3 0 0,2 4 0 16,2 1 0-16,-1 5 0 0,3 1 0 0,0 4 0 15,0 0 0-15,0 0 0 0,14 15 0 0,-1-3 0 16,6 6 0-16,2 0 0 0,3 2 0 0,1-2 0 16,2 3 0-16,-3-2 0 0,-2-2 0 0,4-2 0 15,-5 1 0-15,-4-4 0 0,-4-1 0 0,-3 2 0 16,-4-2 0-16,2 1 0 0,-4-4 0 0,-4 5 0 15,-3-2 0-15,1 4 0 0,-5-5 0 0,5 0 0 16,-3 0 0-16,3-3 0 0,0-1 0 0,2 2 0 16,2-2 0-16,2 0 0 0,3-2 0 0,4 0 0 15,7-1 0-15,1-1 0 0,9-2 0 0,-1-1 0 16,-5-1 0-16,6-4 0 0,0-1 0 0,-1-2 0 16,-1-3 0-16,-7 1 0 0,-3-2 0 0,3-4 0 15,-6 3 0-15,0-2 0 0,-3-2 0 0,-6-1 0 16,4-6 0-16,-7 7 0 0,2 1 0 0,-6 0 0 15,-2 2 0-15,-3 8 0 0,2 0 0 0,-7 1 0 16,4 5 0-16,-4 3 0 0,3 6 0 0,-5 2 0 16,3 4 0-16,7 3 0 0,1 8 0 0,3 1 0 15,6 0 0-15,7 2 0 0,6-3 0 0,6 0 0 16,4-1 0-16,17 2 0 0,2-6 0 0,5-4 0 16,-16-4 0-16,17-4 0 0,-14-3 0 0,14-2 0 15,-14-6 0-15,-7-3 0 0,1 1 0 0,1-6 0 16,-8-3 0-16,3 0 0 0,-1-4 0 0,-6 0 0 15,-3-4 0-15,-3 0 0 0,0 1 0 0,-9 1 0 16,1 2 0-16,-2 0 0 0,-6 3 0 0,-1 4 0 16,-3 0 0-16,-2 3 0 0,-4 5 0 0,-6 0 0 15,2 6 0-15,-9 0 0 0,4 4 0 0,-7 9 0 16,1 2 0-16,2-1 0 0,2 3 0 0,5 3 0 16,-2-2 0-16,10-3 0 0,3-1 0 0,5 1 0 15,5 0 0-15,-1-3 0 0,10-1 0 0,-2-3 0 16,2 0 0-16,-4-7 0 0,3 1 0 0,-2-3 0 15,3-2 0-15,4-2 0 0,-6-4 0 0,-2 1 0 16,7-6 0-16,-5 2 0 0,-3-1 0 0,-2 0 0 16,2-5 0-16,-2 1 0 0,0 3 0 0,-4 1 0 15,1 3 0-15,0 3 0 0,1-2 0 0,-5 6 0 16,4-5 0-16,-4 5 0 0,0 0 0 0,0 0 0 16,14 14 0-16,-9-4 0 0,3-1 0 0,1 3 0 15,2 3 0-15,2-3 0 0,4-1 0 0,-2 2 0 16,4-1 0-16,2-4 0 0,6 1 0 0,2-2 0 15,-1-2 0-15,0-3 0 0,0-2 0 0,0-2 0 16,-6-1 0-16,-1 1 0 0,-1-2 0 0,6-6 0 16,-10 2 0-16,2-3 0 0,0 1 0 0,-5-4 0 15,2-1 0-15,-2-7 0 0,1 2 0 0,-5 2 0 16,-5 0 0-16,0 0 0 0,-6 2 0 0,1 4 0 16,-3 1 0-16,-6 3 0 0,1 3 0 0,-4 3 0 15,-6 4 0-15,0 4 0 0,1 2 0 0,-9 8 0 16,4 2 0-16,1 4 0 0,2-2 0 0,6-4 0 15,2 5 0-15,5-2 0 0,3-2 0 0,1 1 0 16,7-4 0-16,5-3 0 0,3 3 0 0,3-5 0 16,5 0 0-16,0-5 0 0,1-5 0 0,2 0 0 15,5-4 0-15,-2-5 0 0,0-2 0 16,-3-3 0-16,-3-2 0 0,-1-5 0 0,0-5 0 0,-3-2 0 16,-4-2 0-16,-1-3 0 0,-1-1 0 15,1-15 0-15,-2-1 0 0,-1-5 0 0,-2 7 0 0,-3-4 0 16,-6 4 0-16,-2 1 0 0,0 13 0 0,-4 5 0 15,0 5 0-15,3 9 0 0,-2 7 0 0,-1 5 0 16,-2 7 0-16,-6 10 0 0,3 9 0 0,-3 7 0 16,2 20 0-16,6 2 0 0,5 9 0 15,6 0 0-15,2 25 0 0,2-30 0 0,3-4 0 16,4 0 0-16,1-2 0 0,-3-18 0 0,6-5 0 16,-2 0 0-16,4-4 0 0,1-4 0 0,-4-8 0 0,1-6 0 15,2 0 0-15,-1-4 0 0,-2-4 0 0,3-1 0 16,-8-3 0-16,5-5 0 0,2-5 0 15,0-4 0-15,0-3 0 0,-3 4 0 0,-2-5 0 16,1-1 0-16,-1 1 0 0,-4 2 0 0,1 8 0 16,-5 4 0-16,-2 5 0 0,2 2 0 0,-5 2 0 15,0 3 0-15,0 0 0 0,5 11 0 0,-2 2 0 16,-6-2 0-16,6 7 0 0,-1 1 0 0,3 1 0 16,-2-1 0-16,3-1 0 0,1 0 0 0,0-1 0 15,2-2 0-15,-4-4 0 0,6-4 0 0,1-1 0 16,1 1 0-16,1-5 0 0,0-2 0 0,-3-2 0 15,2-5 0-15,-1 1 0 0,3-5 0 0,-2-1 0 16,0-4 0-16,2-4 0 0,-3 3 0 0,3-4 0 16,-1-2 0-16,-1-2 0 0,-2 2 0 0,2-2 0 15,-3 10 0-15,-1-1 0 0,-2 2 0 0,-1 2 0 16,-1 3 0-16,-2 5 0 0,-2 1 0 0,-1 3 0 16,0 0 0-16,-3 16 0 0,-3 1 0 0,-3 10 0 15,2 6 0-15,-5 13 0 0,-3 1 0 0,2 1 0 16,0 4 0-16,2-3 0 0,2 1 0 0,-1 4 0 15,3-1 0-15,1-2 0 0,-1 0 0 0,1-2 0 16,1 3 0-16,1-3 0 0,3 0 0 0,1-13 0 16,0 12 0-16,1-13 0 0,0 1 0 0,3-5 0 15,-4-1 0-15,4-3 0 0,1-8 0 0,-4-2 0 16,2-4 0-16,-3-13 0 0,1 16 0 0,-1-16 0 16,0 0 0-16,0 0 0 0,0 0 0 0,0 0 0 15,0 0 0-15,-46-28 0 0,26 9 0 0,-5-3 0 16,6-2 0-16,1-4 0 0,2 1 0 0,4-3 0 15,1-6 0-15,8 0 0 0,10-11 0 0,3 1 0 16,9 4 0-16,9-2 0 0,4 4 0 0,14-4 0 16,3 9 0-16,4-1-1366 0,34-9-1478 0,-32 16 654 15</inkml:trace>
  <inkml:trace contextRef="#ctx0" brushRef="#br0" timeOffset="-213613.78">24172 17277 3697 0,'-8'0'453'0,"-1"-3"-84"15,-2-1 13-15,3-4 35 0,-1 2 1 0,1-3-1 16,2-1-26-16,-2-2-24 0,6-2-29 0,-1 2 0 16,3-4-3-16,4-1-66 0,2 0-269 0,5 2 0 15,8-7 0-15,0 1 0 0,3-1 0 0,3 2 0 16,3-5 0-16,0 4 0 0,2-3 0 0,-2 0 0 15,1 3 0-15,-1-4 0 0,-4 5 0 0,0 1 0 16,-8 8 0-16,-3-1 0 0,-4 5 0 0,1 0 0 16,-5 3 0-16,-1 4 0 0,-4 0 0 0,0 0 0 15,0 0 0-15,-21 25 0 0,12-8 0 0,-2-1 0 16,-3 5 0-16,3 5 0 0,1 0 0 0,3 0 0 16,3 0 0-16,2 0 0 0,2-1 0 0,4 2 0 15,0 1 0-15,4 0 0 0,1-3 0 0,0-2 0 16,0 0 0-16,0-7 0 0,-4-1 0 0,-1-3 0 15,0-1 0-15,-4-4 0 0,-3 1 0 0,0-3 0 16,-4 0 0-16,-6-2 0 0,1 0 0 0,-7-4 0 16,-1-3 0-16,-1 1 0 0,-6-3 0 0,1-5 0 15,8 5 0-15,0-3 0 0,4 1 0 0,5-3 0 16,4 4 0-16,5-6 0 0,2 2 0 0,9-6-319 16,3 2-993-16,10-6-1422 0,3-4 629 0</inkml:trace>
  <inkml:trace contextRef="#ctx0" brushRef="#br0" timeOffset="-213293.88">24707 16780 154 0,'14'-30'322'0,"-2"0"56"16,-8 3 29-16,-2 8 27 0,-3 4 44 0,-2 4 35 16,1 0 18-16,-2 0 5 0,-1 8-15 0,-2 2-4 15,7 1-8-15,-19 11-14 0,9 1-30 0,-3 5-21 16,6 11-26-16,0 1-14 0,1 4-21 0,3 3-101 16,3 14-282-16,0 1 0 0,6 1 0 0,-2-3 0 15,4-5 0-15,-3-8 0 0,-1-1 0 0,2-3 0 16,-3-1 0-16,-3-4 0 0,1-6 0 0,-1-7 0 15,0-2 0-15,0-1 0 0,-4-5 0 16,4 1 0-16,-2-3 0 0,-2-4 0 0,4 0 0 0,0 0 0 16,-5-12 0-16,1 1 0 0,2 0 0 0,4-7 0 15,-2 0 0-15,9-9 0 0,1 0 0 0,4-1 0 16,4 0 0-16,0 2 0 0,4 2 0 0,2 0 0 16,2 3 0-16,2 2 0 0,-3 2 0 0,6 5 0 15,0 1 0-15,-3 2 0 0,0 5 0 0,-6 1 0 16,-2 3 0-16,-6 0 0 0,4 3 0 0,-6 0 0 15,-3 5 0-15,1-2 0 0,-1 3 0 0,-2-2 0 16,1 4-392-16,2 2-174 0,-5-5-18 0,4 2-15 16,-1 0-410-16,1 4-1092 0,-3-3 484 0</inkml:trace>
  <inkml:trace contextRef="#ctx0" brushRef="#br0" timeOffset="-212012.61">25229 17080 1596 0,'7'1'27'0,"5"1"53"16,-5-5 33-16,0 2 38 0,-1-3 28 0,-2-1 35 0,2-2 33 15,0-1 23-15,-1-2 23 0,-3 2 12 0,-2-5 21 16,-2 2 8-16,-1-1 10 0,1-2 8 0,-2 3 9 15,-3-5 5-15,0 6-4 0,-2 0-10 0,2 2-8 16,-4 1-14-16,-3 4-8 0,1 0-12 0,-5 4-14 16,-1 4-15-16,2 6-245 0,-2 0-36 15,-3 5 0-15,7-1 0 0,-2 5 0 0,3 3 0 0,7-5 0 16,1 6 0-16,4-4 0 0,1-3 0 0,4-1 0 16,5 1 0-16,1-2 0 0,-2-5 0 0,7 1 0 15,-5-4 0-15,5-2 0 0,-3-2 0 0,3 0 0 16,0-6 0-16,-1 1 0 0,2-1 0 15,2-5 0-15,-2-1 0 0,1-2 0 0,-2 1 0 16,-1-5 0-16,0 4 0 0,-1-1 0 0,-2 2 0 0,0-3 0 16,-2 5 0-16,1 0 0 0,-5 3 0 15,1 0 0-15,-2 2 0 0,-1 3 0 0,-2 0 0 16,0 0 0-16,4 11 0 0,-4-3 0 0,0 3 0 16,0 2 0-16,-4 3 0 0,4 0 0 0,0 1 0 15,-2-1 0-15,4-4 0 0,-2 0 0 0,4-1 0 0,-3-1 0 16,4-6 0-16,3 1 0 0,-3-1 0 0,4-2 0 15,0-2 0-15,4-3 0 0,-2-2 0 16,4-2 0-16,2 0 0 0,-5-1 0 0,3-5 0 16,-1 0 0-16,1-2 0 0,0 1 0 0,-1 1 0 15,1-2 0-15,-5 1 0 0,3 8 0 0,-7-1 0 16,3 1 0-16,0 2 0 0,-4 4 0 0,3 0 0 0,-8 0 0 16,15 5 0-16,-7 1 0 0,1 2 0 0,0-1 0 15,0 4 0-15,2 1 0 0,2 0 0 0,0-1 0 16,1 3 0-16,1-3 0 0,0-3 0 0,2-1 0 15,0 0 0-15,2-4 0 0,0-3 0 16,-2 0 0-16,1-3 0 0,-5-1 0 0,4-1 0 16,-1-5 0-16,0-1 0 0,-1 0 0 0,0-5 0 15,0-6 0-15,0 0 0 0,0-6 0 0,-3 0 0 0,1-2 0 16,2-3 0-16,-2-12 0 0,3 1 0 16,-5 10 0-16,2-13 0 0,-2-4 0 0,-3 3 0 15,-3 15 0-15,-1 3 0 0,-1 2 0 0,-3 10 0 0,0 5 0 16,0 1 0-16,-2 3 0 0,0 6 0 15,2 3 0-15,0 0 0 0,-18 20 0 0,6 3 0 0,3 3 0 16,0 6 0-16,3 1 0 0,-2 16 0 0,3-3 0 16,4 1 0-16,-2-12 0 0,7 13 0 0,3-12 0 15,-5-1 0-15,8-2 0 0,2-3 0 16,2-1 0-16,1-4 0 0,2-2 0 0,2-2 0 16,-1-10 0-16,4 3 0 0,3-4 0 0,-3-6 0 15,-4-3 0-15,2-2 0 0,7-1 0 0,-4-2 0 0,3-4 0 16,-2-6 0-16,0 0 0 0,-1 0 0 0,0-2 0 15,-5-4 0-15,4-1 0 0,-4 2 0 16,-4-3 0-16,-3 5 0 0,-2 2 0 0,-4-3 0 16,2 4 0-16,-3 1 0 0,-3 4 0 0,-2 3 0 15,-1-2 0-15,0 5 0 0,-3-1 0 0,-2 2 0 16,7 2 0-16,-16 5 0 0,7 3 0 0,2 0 0 16,0 2 0-16,0 1 0 0,5 5 0 0,-1 1 0 15,6-3 0-15,-1 3 0 0,6-2 0 0,5 1 0 16,0-1 0-16,7 0 0 0,4 3 0 0,3-6 0 15,1-3 0-15,3 0 0 0,2 0 0 0,0-5 0 16,-1 0 0-16,-1-4 0 0,1-1 0 0,-2-1 0 16,1-2 0-16,-3-3 0 0,3-5 0 0,-5 2 0 15,1-2 0-15,-6-4 0 0,-3 4 0 0,-3-1 0 16,3 0 0-16,-9 0 0 0,2-1 0 0,-3 6 0 16,-4-1 0-16,1 1 0 0,-5 0 0 0,0 2 0 15,-5 1 0-15,1 2 0 0,-4-1 0 0,-2 2 0 16,10 2 0-16,-24 6 0 0,8-1 0 0,-2 2 0 15,-1 4 0-15,2 2 0 0,-1-3 0 0,-4 7 0 16,8-4 0-16,0 4 0 0,0-5 0 0,10-1 0 16,-5 3 0-16,5-3 0 0,3-2 0 0,2-1 0 15,3-1 0-15,0-2 0 0,4-2 0 0,2-1 0 16,0-1 0-16,-1-4 0 0,5-2 0 0,2-4 0 16,1-2 0-16,-2-4 0 0,5-4 0 0,-1-2 0 15,0-7 0-15,2 1 0 0,-2 0 0 0,5-13 0 16,-6 7 0-16,9-9 0 0,-5-1 0 0,-1-2 0 15,-3-3 0-15,0 0 0 0,-5-3 0 0,-3-2 0 16,-1 5 0-16,-5 13 0 0,-4 4 0 0,-2 2 0 16,-2 10 0-16,0 7 0 0,-3 3 0 0,-3 3 0 15,0 6 0-15,-2 6 0 0,0 6 0 0,-4 12 0 16,0 5 0-16,2 15 0 0,0 0 0 0,5 4 0 16,5 2 0-16,1 2 0 0,7 0 0 0,4-2 0 15,1 3 0-15,0-6 0 0,1-13 0 0,10 9 0 16,-7-12 0-16,8-4 0 0,-1-2 0 0,-1-1 0 15,4-4 0-15,1-1 0 0,3-5 0 0,-9-5 0 16,0-3 0-16,-1 0 0 0,1-5 0 0,-6 0 0 16,2-3 0-16,-7 0 0 0,2-5 0 0,-5 0-264 15,-2-1-307-15,-2-6-78 0,-7-2-470 0,-2 1-1210 16,-4 0 535-16</inkml:trace>
  <inkml:trace contextRef="#ctx0" brushRef="#br0" timeOffset="-211846.79">26082 16702 21 0,'-25'-10'565'0,"12"2"14"0,4 2 23 0,5-2 6 15,8 3-11-15,6-4-26 0,9 5-47 16,11-1-41-16,4-1-50 0,19 3-45 0,8 6-53 16,-1-1-85-16,3 2-113 0,-2-2-169 0,-1 0-208 0,-4 3-263 15,0-5-384-15,-16-5-960 0,11 2 425 0</inkml:trace>
  <inkml:trace contextRef="#ctx0" brushRef="#br0" timeOffset="-211647.29">27727 17069 7074 0,'0'0'100'16,"0"0"-173"-16,0 0-91 0,0 0 2 0,11-13-2 16,-7 7-87-16,-4 1-174 0,0-2-565 0,0 1-1071 15,0 6 474-15</inkml:trace>
  <inkml:trace contextRef="#ctx0" brushRef="#br0" timeOffset="-209579.53">24076 17741 102 0,'-13'-17'432'0,"0"-6"20"0,-1 1 11 0,5 5 6 16,0 3 8-16,2-1-1 0,-1 5-10 0,4 0-8 16,0 3-16-16,-1 0-30 0,3 2-25 0,0 0-31 15,0 3-23-15,2 2-16 0,0 0-15 16,0 0-21-16,7 8-20 0,1 3-26 0,2 6-23 16,1-2-18-16,5 5-21 0,3 2-18 0,6-1-8 0,0 0-22 15,6-4-61-15,1-1-64 0,2-5 0 0,6-1 0 16,-7-3 0-16,7-6 0 0,-3-2 0 0,1-2 0 15,-1-3 0-15,-1-2 0 0,19-6 0 16,-23 1 0-16,1-3 0 0,-2 1 0 0,2-1 0 16,-3-4 0-16,-1 0 0 0,-1 2 0 0,-1 0 0 15,-3-1 0-15,0 9 0 0,-6-1 0 0,1 5 0 16,-2 1 0-16,2 1 0 0,0 4 0 0,-1 2 0 0,5 6 0 16,-5-3 0-16,8 2 0 0,-5 2 0 0,5 4 0 15,2 5 0-15,0-4 0 0,0 0 0 0,3-2 0 16,-3-1 0-16,2-1 0 0,-1-3 0 0,-1 0 0 15,-5-4 0-15,6-3 0 0,1-4 0 0,-2 1 0 16,0-1 0-16,-9-2 0 0,8-8 0 16,1 2 0-16,4 1 0 0,-5 1 0 0,1-3 0 15,0 0 0-15,0-2 0 0,3-1 0 0,-2 2 0 0,3 4 0 16,-2-3 0-16,-1 5 0 0,-1 0 0 16,-1 7 0-16,-6-1 0 0,0 4 0 0,0 3 0 15,-3 5 0-15,1 0 0 0,-2 1 0 0,2 7 0 16,-4-3 0-16,5 6 0 0,-2 1 0 0,-1-2 0 15,1 1 0-15,-2-1 0 0,0-7 0 0,9 2 0 16,-2-3 0-16,4-4 0 0,-8-1 0 0,4-4 0 16,-1-4 0-16,10 0 0 0,0-6 0 0,-4 3 0 15,5-3 0-15,4-2 0 0,-4-2 0 0,3-3 0 16,0 2 0-16,0-1 0 0,0-3 0 0,-2-1 0 16,1 3 0-16,-5-2 0 0,-3 5 0 0,-9 3 0 15,-1 2 0-15,-7 2 0 0,-6-1 0 0,-4 7-723 16,0-2-522-16,0 0-1349 0,-45 14 597 0</inkml:trace>
  <inkml:trace contextRef="#ctx0" brushRef="#br0" timeOffset="-208830.61">23806 17804 182 0,'-11'-9'457'16,"3"2"18"-16,0 2 8 0,4 1-12 0,-1-1-33 16,0 5-35-16,5 0-7 0,0 0-13 0,-9 10-11 15,11 0-11-15,1 2-15 0,6 6-25 0,-4 5-6 0,7 1-8 16,-1 0-38-16,2 1-23 0,1 0-22 0,4-1-27 15,3-2-21-15,0 0-16 0,0-3-28 16,2-4-7-16,2-4-18 0,2-4-3 0,5 0-17 16,-3-5-3-16,2-2-15 0,4-6 0 0,-3 1-6 15,1-6-9-15,0 3-21 0,-3-7 9 0,3 2 2 16,-1-5-6-16,-2 0-2 0,1 3-6 0,2-1-8 16,-3 3 6-16,3 1-3 0,-1 1-8 0,-4 4-17 15,3 1 0-15,-1 4 0 0,2 5 0 0,0 2 0 16,0 2 0-16,0 5 0 0,-1 1 0 0,-2 1 0 15,-1 3 0-15,0-1 0 0,-1 1 0 0,1 1 0 16,-1-3 0-16,0-1 0 0,-4 0 0 0,-2-5 0 16,-1-1 0-16,-1-2 0 0,8-1 0 0,-5-3 0 15,4-1 0-15,1-4 0 0,0-2 0 0,3-1 0 16,-2-2 0-16,1-1 0 0,-3-2 0 0,3-1 0 16,0-2 0-16,2 1 0 0,0-2 0 0,2 1 0 15,-1 2 0-15,1-1 0 0,-1 2 0 0,0 1 0 16,-4 3 0-16,-1 6 0 0,2 0 0 0,-6 2 0 15,-2 2 0-15,-1 5 0 0,1-1 0 0,4 4 0 16,-3 6 0-16,-4-6 0 0,0 7 0 0,-3-3 0 16,4 5 0-16,-2-2 0 0,2 0 0 15,-5-4 0-15,1-2 0 0,0-1 0 0,-3-4 0 16,2 2 0-16,-14-9 0 0,35 12 0 0,-16-9 0 0,-19-3 0 16,41-3 0-16,-19 2 0 0,6-5 0 15,0 0 0-15,-2-3 0 0,4 0 0 0,2 0 0 16,-4-4 0-16,3 4 0 0,5-5 0 0,-4 3 0 15,-3 1 0-15,4 1 0 0,-6 1 0 0,1 3 0 0,3 3 0 16,-12 2 0-16,4-1 0 0,-5 2 0 16,2 0 0-16,-3 1 0 0,2 2 0 0,-2 1 0 15,-4-2 0-15,3 6 0 0,-2-6 0 0,3 2 0 16,-3 0 0-16,4-2 0 0,-1 0 0 0,0 2 0 16,1 0 0-16,1-4 0 0,1-2 0 0,-1 1 0 15,3-3 0-15,-1-1 0 0,-3 1 0 0,4-2 0 16,-2-1 0-16,6-2 0 0,-8-3-197 0,1 0-1136 15,-2-1-1443-15,0 3 639 0</inkml:trace>
  <inkml:trace contextRef="#ctx0" brushRef="#br0" timeOffset="-208696.97">27493 17897 6125 0,'0'-6'576'0,"0"-5"-279"0,0 1-77 15,-2 2 9-15,0 1-26 0,2 1-60 0,0 6-70 16,0-9-129-16,0 9-159 0,0-6-195 0,0 6-788 15,4-4-1298-15,-4 4 575 0</inkml:trace>
  <inkml:trace contextRef="#ctx0" brushRef="#br0" timeOffset="-204914.86">7784 3926 489 0,'5'-2'519'15,"-1"1"-4"-15,-4 1 4 0,1-3-5 0,-1 3 1 16,0 0-4-16,0 0 2 0,4 11-16 0,-4-3-19 16,-4 5-29-16,4-2-30 0,0 6-13 0,-1 1-26 15,1 2-23-15,0 7-23 0,1-6-19 0,3 2-32 16,0-2-105-16,2 3-178 0,-1-6 0 0,5-3 0 0,-1 1 0 15,2-1 0-15,-1-4 0 0,-1-2 0 16,1-2 0-16,0-2 0 0,2-1 0 0,2-3 0 16,5-4 0-16,1-2 0 0,6-4 0 0,2-7 0 15,0-3 0-15,1-6 0 0,7-9 0 0,3-4 0 16,-1-3 0-16,3-2 0 0,-1 0 0 0,-5 0 0 16,-1 1 0-16,-11 14 0 0,-2 4 0 0,1-2 0 15,-4 7 0-15,-5 5 0 0,-2 2 0 0,-2 4 0 16,0-1 0-16,1 3 0 0,-2 1 0 0,-3-1 0 15,-1 5 0-15,2-1 0 0,-6 2 0 0,12 1 0 0,-8 1 0 16,-2 3 0-16,2-3 0 0,-3 5 0 0,1 0-502 16,-4-2-780-16,2 2-1389 0,0-1 616 15</inkml:trace>
  <inkml:trace contextRef="#ctx0" brushRef="#br0" timeOffset="-204780">8865 3935 5508 0,'4'6'684'0,"0"-3"-206"0,-3-1-70 16,3 1-50-16,-3 0-68 0,-1-3-70 0,0 3-52 0,0-3-91 16,0 0-77-16,0 0 0 0,-1 6-126 0,1-6-225 15,-4 7-239-15</inkml:trace>
  <inkml:trace contextRef="#ctx0" brushRef="#br0" timeOffset="-201281.44">3117 15756 6 0,'-9'-16'433'0,"2"-2"-4"16,3 2 20-16,-1 2 6 0,3 2 2 0,-1 4-23 16,1 1-31-16,0 2-32 0,5 3-18 0,-3 2-11 15,10 0-23-15,-1 3-14 0,1 3-16 0,4 6-16 16,8 5-25-16,-1 1-21 0,-2 2-20 0,1 1-13 16,-1 1-25-16,3-1-7 0,-4-1-23 0,5 0-6 15,2-3-5-15,1-1-20 0,1-3-7 0,2-4-7 16,3-3-10-16,4-5-5 0,2-1-6 0,1-2-6 15,13-8-10-15,-2-2 8 0,-2 0-1 0,2-4-10 16,-1-2-1-16,-2 0-6 0,2-1 10 0,1-2 0 16,1-2 2-16,-3-5-7 0,3 4-5 0,-2-1-9 15,-2 1-28-15,-1 3-10 0,-11 9 0 0,-1 2 0 16,1 2 0-16,-2 6 0 0,-4 1 0 0,-1 4 0 16,-7 4 0-16,7 2 0 0,-10 1 0 0,9 3 0 15,-5 2 0-15,-2 3 0 0,3 1 0 0,1-1 0 16,-2-1 0-16,1 0 0 0,3 0 0 0,0-1 0 15,5-2 0-15,1-2 0 0,4-1 0 0,14-3 0 16,-11-1 0-16,15-5 0 0,-4-2 0 0,1-1 0 16,-1-7 0-16,1 2 0 0,-15 0 0 0,13-7 0 15,-11 1 0-15,-3-2 0 0,1-2 0 0,-3-1 0 16,-1-2 0-16,0 2 0 0,-5-1 0 0,-3 4 0 16,-4 7 0-16,0-4 0 0,-2 6 0 0,-2-2 0 15,-4 4 0-15,2 4 0 0,-4 2 0 0,2 3 0 16,-1-1 0-16,6 6 0 0,-3-1 0 0,-3 1 0 15,5 3 0-15,-2-2 0 0,1 1-13 0,2-2-2 16,7 3 10-16,0-3 1 0,3-3 0 0,3-1-3 16,-1 0-5-16,0-3 3 0,3-3 7 0,2 0-4 15,0-3 4-15,0-2-4 0,0 0-4 0,-5-2 4 16,3-3 2-16,-3 0 4 0,1-3-1 0,-11 5 1 16,0-1 2-16,0 1-2 0,-2 2 8 0,-3 1-3 15,0 3 0-15,-1 1-3 0,0 3 4 0,0 1 1 16,-1 2-8-16,4 1 0 0,-1 2 9 0,0 1-5 15,1 1-1-15,-1-1-4 0,1 0-13 0,3-1-21 16,1 1-28-16,-1-4-40 0,2 0-47 0,-1 0-68 0,2-6-90 16,-3 1-116-16,3-1-159 0,-3-2-453 15,-6 0-1124-15,-1-5 497 0</inkml:trace>
  <inkml:trace contextRef="#ctx0" brushRef="#br0" timeOffset="-191430.52">8308 13680 66 0,'-51'35'75'0,"2"1"-7"0,-20 22-7 0,24-16 14 16,-11 22 3-16,15-18 3 0,-15 22 16 0,2 4-6 15,20-23-7-15,-11 21-3 0,14-14-8 0,-9 20 2 0,13-21-13 16,-6 29-6-16,2-5-6 0,8-1-21 15,5-21-18-15,-6 23-22 0,8-22-31 0,-2 24-42 16,9-24-96-16,-6 25-194 0,7-24 86 0</inkml:trace>
  <inkml:trace contextRef="#ctx0" brushRef="#br0" timeOffset="-191063.7">7679 16629 36 0,'47'38'190'0,"2"1"-5"0,2-5-8 16,5-1-11-16,0-4-6 0,25 11-15 16,-25-17-9-16,6-4-11 0,-1-3-4 0,4-3-8 15,28 0-10-15,-31-2-15 0,0-6-3 0,1-6-14 16,-2 0-15-16,2-5-12 0,-2-4-5 0,-3-1-4 16,-2-3-7-16,-1-2-3 0,-4-2-12 0,-1-5-7 15,2-2-12-15,-4-2-2 0,0-1-24 0,-4-7-10 0,4-1-18 16,2-3-14-16,-4-4-7 0,18-22-8 15,-3 3-7-15,-20 14 6 0,23-24-9 0,-6 3 11 16,-1-4 4-16,-2-2 22 0,-4-2 14 0,3-5 11 16,-6 2 14-16,-2-3 7 0,-1-7 8 0,-5 1 12 15,-1 5 12-15,-5-6 7 0,-6 4 14 0,0-3 6 16,-8 0 5-16,-2 0-3 0,-9-1 0 0,-6 3 6 16,-6-6 0-16,-6 8-12 0,-2 3-1 0,-11-1-13 15,-5 2-10-15,-5 4-19 0,-4-2-11 0,-7 3-10 16,-6-3-6-16,2 6-3 0,-8 0-17 0,-10 9-24 15,-3 2-1-15,-5 0-27 0,-3 12-92 0,-10 6-212 16,-1 5 94-16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51:25.342"/>
    </inkml:context>
    <inkml:brush xml:id="br0">
      <inkml:brushProperty name="width" value="0.05292" units="cm"/>
      <inkml:brushProperty name="height" value="0.05292" units="cm"/>
      <inkml:brushProperty name="color" value="#7030A0"/>
    </inkml:brush>
  </inkml:definitions>
  <inkml:trace contextRef="#ctx0" brushRef="#br0">21649 5094 269 0,'-3'-5'559'0,"3"0"4"0,-1-1 3 0,1 2-12 0,-3-1-17 16,6 2-19-16,-3 3-30 0,0-9-28 0,1 5-42 15,-1 1-28-15,0 3-35 0,0 0-43 0,3-5-34 16,-3 5-21-16,0 0-12 0,0 0-7 0,9 9-12 15,-8-3-10-15,3 2-12 0,2 1-4 0,-2 1-13 16,1 1-36-16,2 0-151 0,-1 1 0 0,-2-4 0 16,2 3 0-16,-2 1 0 0,1-5 0 0,-1 4 0 15,3-7 0-15,-5-1 0 0,3 2 0 0,1-4 0 16,1 0 0-16,7-2 0 0,13-10 0 0,2-3 0 16,3-2 0-16,0-3 0 0,19-11 0 0,-2-2 0 15,-1-2 0-15,3-3 0 0,-2-2 0 0,16-19 0 16,-19 20 0-16,0 1 0 0,0-1 0 0,-4 4 0 0,-10 12 0 15,-6 3 0-15,-1 3 0 0,-10 8 0 16,-3 1 0-16,-1 2 0 0,1 4 0 0,-8 3 0 16,5 3 0-16,-4 6 0 0,-2 8-121 0,-3 5-1224 15,-4 4-1458-15,-4-1 645 0</inkml:trace>
  <inkml:trace contextRef="#ctx0" brushRef="#br0" timeOffset="3033.65">5880 4435 37 0,'-14'-12'507'0,"2"4"-24"0,3 0-3 15,-1 4 1-15,2 0 4 0,4 0-5 16,2 2-28-16,-2 1-25 0,4 1-22 0,0 0-22 15,0 0-21-15,-4 8-20 0,8 1-7 0,1 2-25 0,4 3-14 16,1 1-18-16,-1 3-25 0,3 6-8 16,-1-6-29-16,-1 0-14 0,6 2-8 0,-5-6-10 15,0 0-10-15,0-1-7 0,3-5-154 0,3 1-13 0,-1-8 0 16,12 0 0-16,3-6 0 0,1-6 0 0,16-9 0 16,1-4 0-16,10-6 0 0,18-17 0 0,-29 16 0 15,26-17 0-15,-2-4 0 0,0 4 0 0,-19 12 0 16,-2-2 0-16,20-15 0 0,-27 17 0 0,1 0 0 15,-1 8 0-15,-14 5 0 0,-3 3 0 0,0 4 0 16,-9 7 0-16,-7 2 0 0,1 2 0 0,-2 0 0 16,-5 1 0-16,0 4 0 0,3 2 0 0,-3 0 0 15,1 1 0-15,-1 1 0 0,2 1 0 0,3 0 0 16,0-1 0-16,-1 1 0 0,5 0 0 0,-1-1-282 16,0-5-1037-16,-2 1-1428 0,-11 0 632 0</inkml:trace>
  <inkml:trace contextRef="#ctx0" brushRef="#br0" timeOffset="8733.31">17986 11068 51 0,'-4'-2'361'16,"-1"2"-10"-16,5 0-8 0,-5-2-11 0,0-1 3 16,5 3-13-16,0 0-17 0,-4-2 5 0,4 2-8 15,0 0-12-15,-4-4 0 0,4 4-4 0,0 0-6 16,0 0-5-16,0 0 0 0,0 0 6 0,0 0-8 16,9-4 6-16,-9 4 4 0,17 0-21 0,-7-1-9 15,9-1-12-15,0 2 1 0,7-1-18 0,1 0-14 16,4-2-5-16,4 1-13 0,5 3-6 0,-2-4-11 15,18 5-13-15,1-4-147 0,-4-4-15 0,6 8 0 16,1 0 0-16,2 2 0 0,0-4 0 0,0 1 0 16,0-1 0-16,-2 0 0 0,3 2 0 0,-4 1 0 15,-2-3 0-15,-2-4 0 0,-5 5 0 0,-11-1 0 16,0-1 0-16,-5 1 0 0,1-2 0 0,-7 0 0 16,3 0 0-16,-11 1 0 0,-2 0 0 0,1-1 0 15,-6 1 0-15,0 0 0 0,-4 0 0 0,1 0 0 0,-2 1 0 16,-1-1 0-16,2-1 0 0,-4 1 0 0,-5 1 0 15,10-2 0-15,-6 2 0 0,-4 0 0 0,0 0-331 16,0 0-205-16,0 0-56 0,-19 6-54 16,13-3-369-16,-4 0-1099 0,-4 1 487 0</inkml:trace>
  <inkml:trace contextRef="#ctx0" brushRef="#br0" timeOffset="9183.46">17982 11209 88 0,'-19'-1'414'0,"5"-2"8"16,0 2 16-16,2 0-1 0,5 1-15 0,-2-2-10 15,3 2-18-15,6 0-15 0,-11 0-12 0,11 0-20 16,-6 0-16-16,6 0-13 0,0 0-10 0,0 0-16 15,0 0-11-15,0 0-25 0,32 2-8 0,-13-2-14 16,9 1-12-16,0-1-12 0,4 1-11 0,2 2-11 16,1-3-8-16,18-3-21 0,-1 2-4 15,0 1-12-15,1 0-12 0,3-1-11 0,3 1-24 0,-2 1-96 16,1-1 0-16,-1-3 0 0,0 2 0 0,-1 2 0 16,-3-1 0-16,1 0 0 0,-17 0 0 0,4 2 0 15,-6-2 0-15,-2 0 0 0,-1 1 0 0,-4 0 0 16,-8-1 0-16,-2-1 0 0,-5 1 0 0,-1 0 0 15,-5 0 0-15,1 1 0 0,-3-1 0 0,-5 0 0 16,13 0 0-16,-9 0 0 0,-4 0 0 0,0 0 0 16,9-1 0-16,-9 1 0 0,0 0 0 0,5-1 0 15,-5 1 0-15,0 0 0 0,0 0 0 0,0 0 0 16,7 2 0-16,-7-2 0 0,0 0 0 0,0 0 0 16,7 0 0-16,-7 0 0 0,0 0 0 0,0 0 0 0,0 0 0 15,0 0-422-15,0 0-874 0,0 0-1402 0,0 0 621 16</inkml:trace>
  <inkml:trace contextRef="#ctx0" brushRef="#br0" timeOffset="13166.04">18021 11892 265 0,'-12'-1'392'0,"2"-2"3"0,1-2-10 0,4 3-1 16,-3 0-2-16,4-2-23 0,-1 1-17 0,1-1-13 0,4 4-19 15,0-6-9-15,0 6-12 0,9-6-15 0,-5 5-15 16,1-2-2-16,4 2-14 0,5 0-3 0,-1-1-18 16,6-1-16-16,2 3-5 0,7-4-16 0,3 3-15 15,3 1-16-15,7-2-11 0,9 2-18 0,3-1-12 16,4 1-10-16,0 0-11 0,-7 1-10 0,11 1-3 15,-2-4-9-15,-4 0-12 0,4 2 3 0,-6-1-5 16,0-1-17-16,-11 1-16 0,-5-4-6 0,2 1-17 16,-5 1-24-16,-2 0-4 0,-3-5-15 0,-7 4-17 15,-4 0-25-15,-8 0-30 0,2 1-31 0,-6 0-49 16,-1 1-52-16,-2-1-48 0,-3 3-41 0,0 0-49 16,0 0-47-16,-23 3-85 0,10-2-267 0,-7 1-847 15,-1 0 375-15</inkml:trace>
  <inkml:trace contextRef="#ctx0" brushRef="#br0" timeOffset="13466.72">18215 11979 17 0,'-18'3'371'0,"-1"-2"-2"16,6 2 10-16,0-3 8 0,3 0-3 0,2 0-4 15,8 0-23-15,-5 0-15 0,5 0-17 0,0 0-14 16,0 0-17-16,18-8-18 0,-4 6-17 0,4-1-11 15,10 0-18-15,3-1-21 0,1-1-19 0,5 2-16 16,2-1-13-16,11-2-12 0,3 0-18 0,-14 3-8 16,14-1-15-16,-14 2-12 0,14-2-3 0,-20 1-9 15,5 2-8-15,1-1-11 0,-6 0-2 0,0-1-3 16,-4 2 1-16,-8-1-11 0,2 1-8 0,-4-2 6 16,-1 2-3-16,-3-2 3 0,-3 2-9 0,1-1-8 0,-7 1 0 15,2-1-6-15,0 1-16 0,0 1-26 16,-1 0-56-16,-7 0-70 0,11 1-88 0,-7 2-96 0,0-1-97 15,-3 2-144-15,4 0-326 0,-5-4-967 0,-5 8 429 16</inkml:trace>
  <inkml:trace contextRef="#ctx0" brushRef="#br0" timeOffset="15702.54">17901 12791 263 0,'-9'1'401'0,"2"-2"22"0,1 1-7 0,6 0 6 15,-10-1-25-15,10 1-19 0,-3-3-17 0,3 3-14 16,0 0-12-16,0 0-8 0,27-3-10 16,-14 1-8-16,7 0-20 0,3 1-8 0,9-2-4 0,1 1-8 15,6 1-14-15,14-3-16 0,2 2 0 0,-1 0-14 16,3 2-15-16,5-3-18 0,-2 0-5 0,0 1-17 15,1 1-14-15,1-1-17 0,-5-1-15 0,2 0-8 16,-2 2-13-16,-4-3-79 0,-15 1-24 0,-1 2 0 16,0-2 0-16,-1 0 0 0,-5 2 0 0,-4-2 0 15,-6 0 0-15,-2 0 0 0,-7 0 0 0,-2 1 0 16,-1 0 0-16,-4 1 0 0,3-1 0 0,-3 0 0 16,-5 2 0-16,4-2 0 0,-4 2 0 0,0 0 0 15,0 0-240-15,-21 3-92 0,6-1-50 0,-4 4-35 16,-7 0-51-16,-4 0-45 0,-1-2-42 0,-6 0-326 15,2 2-955-15,-3-2 423 0</inkml:trace>
  <inkml:trace contextRef="#ctx0" brushRef="#br0" timeOffset="16000.7">18143 12822 212 0,'-30'1'320'16,"2"-1"20"-16,8 2 11 0,6-2 25 0,3 0 12 15,1 0 10-15,2 0 1 0,0 0-16 0,8 0-17 16,0 0-8-16,0 0-15 0,0 0-7 0,0 0-10 15,0 0-26-15,37-4-3 0,-10 4-18 0,4 1-21 0,5 0-13 16,2 2-23-16,16-2-7 0,1 1-29 16,3 1-17-16,1-1-13 0,1 2-19 0,1-3-8 0,2 1-11 15,-4 3-19-15,-4-4 0 0,-1-1-15 16,-2 1-8-16,-16 1 9 0,3-2-21 0,-3 1-11 0,-1-2-29 16,-5 1-24-16,-10 0 0 0,-1 0 0 0,-6 0 0 15,-1-2 0-15,-3 1 0 0,0 1 0 0,-5-1 0 16,6 0 0-16,-6 0 0 0,-4 1 0 0,5-1 0 15,-5 1 0-15,8-2 0 0,-8 2 0 0,0 0 0 16,0 0 0-16,0 0 0 0,4 4 0 0,-4-4 0 16,0 0-99-16,-12 8-399 0,3-2-107 15,-5 0-561-15,1-1-1261 0,-4 6 559 0</inkml:trace>
  <inkml:trace contextRef="#ctx0" brushRef="#br0" timeOffset="17317.55">3198 16598 121 0,'5'-3'205'0,"-1"2"-13"15,4 0-24-15,6-1-12 0,-1 2-13 0,5-2-13 16,0 0-12-16,2 2-7 0,11-1-9 16,-1 1-31-16,6-2-10 0,5 2-6 0,12-3-12 0,0 5-5 15,1-5-24-15,2 3-25 0,-6-2-49 0,6 2-50 16,-5 1-149-16,-1-2-278 0,-8 2 123 0</inkml:trace>
  <inkml:trace contextRef="#ctx0" brushRef="#br0" timeOffset="17450.16">4429 16593 131 0,'6'-4'170'0,"0"2"-18"0,-1-1-40 16,2 2-48-16,4-4-72 0,0 3-96 0,3-1-112 0,4 2 50 15</inkml:trace>
  <inkml:trace contextRef="#ctx0" brushRef="#br0" timeOffset="17584.39">4801 16576 101 0,'9'-3'142'0,"2"1"-34"0,1 0-57 0,2-2-54 15,6 4-64-15,12-2-72 0,6 1 32 0</inkml:trace>
  <inkml:trace contextRef="#ctx0" brushRef="#br0" timeOffset="17867.84">5798 16589 84 0,'10'-1'99'0,"-10"1"3"0,10-2-11 15,-2 2-4-15,-3-5-13 0,-5 5 14 0,14-2-18 16,-5 1-8-16,0 0-5 0,1-2-10 0,3 2-30 16,1-1-41-16,4 2-56 0,0-1-49 0,-1 0-140 15,4 0 62-15</inkml:trace>
  <inkml:trace contextRef="#ctx0" brushRef="#br0" timeOffset="18000.49">6312 16598 183 0,'0'0'205'0,"0"0"-16"0,9-4-23 0,-9 4-12 0,5-3-21 16,-3 2-9-16,-2 1-37 0,5-4-40 0,-2 1-71 16,2 0-89-16,1 0-80 0,1 0-207 0,4-1 92 15</inkml:trace>
  <inkml:trace contextRef="#ctx0" brushRef="#br0" timeOffset="18165.8">6714 16561 114 0,'0'0'82'0,"9"-2"-33"0,-1-1-58 0,-3 2-31 16,-5 1-42-16,14-4 18 0</inkml:trace>
  <inkml:trace contextRef="#ctx0" brushRef="#br0" timeOffset="18283.65">6982 16551 7 0,'7'0'184'0,"-7"0"-12"15,0 0-19-15,9-3-19 0,-9 3-17 0,9 0-35 16,-9 0-52-16,19-2-105 0,-6 0-59 16,3 1-146-16,3-1 65 0</inkml:trace>
  <inkml:trace contextRef="#ctx0" brushRef="#br0" timeOffset="18433.38">7474 16554 143 0,'3'-3'222'16,"2"1"-20"-16,-1 0-17 0,0-2-25 0,-4 4-32 16,15-3-41-16,-2 1-38 0,-3 0-38 0,4 1-38 15,4-3-35-15,0 2-32 0,-1 2-74 0,1-3-181 16,1 2 80-16</inkml:trace>
  <inkml:trace contextRef="#ctx0" brushRef="#br0" timeOffset="18716.08">7829 16524 50 0,'0'0'191'15,"11"1"1"-15,-11-1-3 0,8 0-3 0,-3 0-2 16,-5 0-4-16,9 0-2 0,-3 0-6 0,3-1-9 16,-2 2-11-16,0-2-10 0,2 1-12 0,-1 0-12 15,-1 0-17-15,4-1-8 0,0 1-20 0,-2 1-23 16,1-1-30-16,0-1-38 0,2 1-31 0,-3 0-21 15,4 0-23-15,-13 0-8 0,18 2-18 16,-8-1 0-16,-2 1 13 0,1 0 2 0,-3-1 7 0,3 2 13 16,-1-2 14-16,-2 0 18 0,-6-1 28 0,13 1 14 15,-7 2 38-15,-1-2 23 0,0 1 19 0,-1-1 14 16,-4-1 12-16,9 4 15 0,-5-4 1 0,-4 0 6 16,6 1 2-16,-6-1-7 0,8-1-4 0,-8 1-16 15,10 0-5-15,-1-1-12 0,0 0-20 0,-2 1-24 16,6-3-44-16,0 1-64 0,5 1-67 0,0-3-75 15,0 4-175-15,0-1-426 0,-4 1 189 16</inkml:trace>
  <inkml:trace contextRef="#ctx0" brushRef="#br0" timeOffset="18850.38">8531 16559 233 0,'3'-4'269'15,"1"3"-10"-15,0-1-25 0,1-1-17 0,0 1-25 16,1-1-14-16,2 1-44 0,0 1-46 0,2-2-47 15,1 1-65-15,3 0-42 0,-1-1-51 0,1 2-156 16,0 0-296-16,3 0 131 0</inkml:trace>
  <inkml:trace contextRef="#ctx0" brushRef="#br0" timeOffset="19018.89">8861 16556 54 0,'4'2'272'0,"-4"-2"0"0,0 0-1 16,9 1-5-16,-9-1-16 0,8-1-15 0,-8 1-21 15,0 0-18-15,14-4-19 0,-14 4-19 0,10-1-12 16,-5 0-25-16,4 1-33 0,1 0-41 0,-2-1-45 16,-2 1-49-16,-6 0-49 0,18-3-35 0,-10 4-33 15,-8-1-18-15,14 0-9 0,-6 2-136 16,-1-2-354-16,1 1 158 0</inkml:trace>
  <inkml:trace contextRef="#ctx0" brushRef="#br0" timeOffset="19117.79">9041 16562 680 0,'4'4'19'0,"0"-1"21"15,-4-3 17-15,0 0 14 0,9 3 13 0,-5-1 14 16,-2 0 12-16,-2-2 1 0,8 2 5 0,-8-2-3 15,5 2-5-15,-5-2-11 0,8 0-14 0,-3 1-12 16,0 1-20-16,-5-2-34 0,14 0-45 16,-14 0-44-16,13-4-57 0,-5 3-155 0,-8 1-305 15,14-4 135-15</inkml:trace>
  <inkml:trace contextRef="#ctx0" brushRef="#br0" timeOffset="19683.8">9694 16693 92 0,'0'0'256'16,"0"0"-24"-16,0 0-27 0,0 0-17 0,13-9-21 16,-5 8-15-16,-1-1-37 0,5 1-47 0,2-1-84 0,7-1-85 15,-5 1-126-15,12-2-245 0,-6 3 108 0</inkml:trace>
  <inkml:trace contextRef="#ctx0" brushRef="#br0" timeOffset="19833.64">10378 16661 2 0,'3'-5'293'0,"-3"5"-33"0,5-4-20 0,-1 1-36 16,-2 2-37-16,7-2-39 0,-1 1-52 0,2 0-73 15,9-1-83-15,2 2-136 0,-1-2-233 0,7 1 103 16</inkml:trace>
  <inkml:trace contextRef="#ctx0" brushRef="#br0" timeOffset="19983.66">10960 16638 129 0,'2'-1'253'0,"2"-2"-24"0,1 2-25 0,2 0-41 16,-7 1-49-16,17 1-71 0,0-1-91 0,-2 1-134 16,7-1-196-16,-4 0 87 0</inkml:trace>
  <inkml:trace contextRef="#ctx0" brushRef="#br0" timeOffset="20155.91">11849 16648 102 0,'10'0'170'0,"4"-1"-71"0,4-3-78 0,0 2-87 16,3-2-71-16,-2 4 32 0</inkml:trace>
  <inkml:trace contextRef="#ctx0" brushRef="#br0" timeOffset="20283.43">12359 16665 199 0,'8'-2'319'0,"-8"2"-22"0,0 0-34 0,0 0-35 16,2-2-66-16,-2 2-93 0,0 0-148 0,8-2-164 16,-8 2-264-16,5-3 117 0</inkml:trace>
  <inkml:trace contextRef="#ctx0" brushRef="#br0" timeOffset="23367.29">17884 13740 57 0,'0'0'381'16,"-3"-3"-8"-16,3 3 6 0,0 0-7 0,0 0-17 15,0 0-9-15,0 0-13 0,0 0-18 0,12 10-21 16,-6-6-26-16,2 3-25 0,1 1-17 0,4 3-21 16,1 1-22-16,1-2-14 0,0 0-19 0,2-2-14 15,2 3-30-15,7 0-8 0,-7-4-14 0,1-2-8 16,2-3-9-16,-3-1-2 0,2 2-3 0,0-6-16 16,1 2 2-16,-3-1-8 0,-1-1-4 0,0-1-1 0,4-4-1 15,-6 1-6-15,0-2-4 0,-2 0 0 16,-3 3-5-16,3-3 0 0,-3-1-3 0,1 4-3 0,-1-2 0 15,1 2 0-15,-7 4 1 0,4 0 6 0,0 2 1 16,4 0 2-16,-4 3 0 0,3 0 1 0,-1 3 1 16,5 3-2-16,-5 0 2 0,2 0-3 15,2 1-4-15,-3 0-4 0,3-1 0 0,-1 1 2 16,-2-3-5-16,5-1 0 0,0 0-1 0,0-3-1 0,-1-2-3 16,2 0 5-16,1-2-2 0,2-1 3 0,-2-1-6 15,1-1 0-15,-3-4-1 0,3 0 4 0,-2-1-1 16,1 0-3-16,7-6-3 0,-12 3 1 0,5 2 1 15,-6-4 2-15,4 3 0 0,-3 2-1 0,2-2 1 16,-2 3-2-16,-2 0 6 0,-2 5-1 0,0-1-7 16,0 1 4-16,-2 0 3 0,3 5-2 0,-3-2 2 15,-1 1 1-15,0 2-5 0,1 1 3 0,2 0-2 16,-1 4-4-16,0-1 2 0,1 1 2 0,-2-4-3 16,5 2 1-16,2 0 1 0,3-1-3 0,3-4 4 15,-2 0-3-15,0 1 5 0,1-2-6 0,1-2 0 16,1 1-2-16,-3-1-10 0,2-5-7 0,-3 4 0 15,4-2-3-15,-4 2-1 0,5-1-1 0,-3-3 6 16,-2 0 1-16,3 0 3 0,-1 2 2 0,-2-2-5 16,1 1 4-16,-1 3 3 0,-8 1-2 0,3-1-1 15,-3 2 4-15,-2 1-2 0,-3 0 1 0,2 1 4 16,-1 3 2-16,0-2-2 0,-2 2 4 0,3 1 4 0,-4-1 0 16,3-2 9-16,-1 2-2 0,5 3 1 15,-4-5 3-15,2 3-2 0,3-3 0 0,0 3 3 16,-1-4-8-16,1-1 2 0,-2 2 0 0,2-2-8 0,1 1-25 15,-2-2-36-15,2-2-56 0,-1-2-51 0,1 3-52 16,-2 0-39-16,3 1-59 0,-5-1-63 16,2 1-399-16,0-3-842 0,2 1 373 0</inkml:trace>
  <inkml:trace contextRef="#ctx0" brushRef="#br0" timeOffset="23483.37">19915 13793 143 0,'0'4'332'0,"0"-4"-7"0,-2 4 6 0,1-1-6 0,-4 1-23 15,1-2-20-15,2 0-39 0,2-2-63 0,-7 4-90 16,2-4-136-16,5 0-191 0,-14-1-142 0,14 1-410 16,-18 2 182-16</inkml:trace>
  <inkml:trace contextRef="#ctx0" brushRef="#br0" timeOffset="35001.23">1721 9667 73 0,'0'-6'383'0,"-1"1"-9"15,-2-2 11-15,2-1-24 0,-2 2-11 16,2-1-24-16,1 0-14 0,-4-4-10 0,4 5-4 16,-1 0-4-16,1-3-7 0,-1 5-10 0,-2-3-17 15,2 2-16-15,1 0-15 0,0 1-20 0,0 4-15 0,0-6-21 16,0 6-18-16,0-4-17 0,0 4-13 15,0 0-14-15,0 0-10 0,-8 11-10 0,4 0-10 0,0 5-9 16,-2 3-7-16,-4 6-9 0,1 0-2 16,1 3-5-16,-2 1 1 0,0 3-5 0,-1-4-11 0,1 3-5 15,3 0-3-15,0 1 1 0,5-3-8 16,-5 3 3-16,2-1-2 0,3-1-4 0,0 1 0 16,0-2 0-16,2-2-5 0,1 2 0 0,0-3 0 15,3-1-3-15,-1-5-3 0,-1-1 0 0,2 2 3 16,1-2-2-16,2 6-4 0,-2-7 1 0,-1-1 0 0,2 1 0 15,-1-1 0-15,2 0 0 0,-6-2-3 16,3 2 4-16,0 1-3 0,-2-1 2 0,-1-1 0 16,2 2 0-16,-6-2-1 0,2 2 1 0,-4-1 0 15,0 3-3-15,-2-2 4 0,2 0 8 0,-4 7-5 16,0-2 9-16,0-5 1 0,2 0 0 0,-3 6-3 0,2-6 0 16,1-2-3-16,1 1 1 0,0-5-3 0,1 8-4 15,-1-4 2-15,4 0 0 0,1 0-5 0,1-5-2 16,1 0-5-16,3 1-12 0,1 0-8 0,1-1-8 15,4-2-16-15,2 4-13 0,2-1-4 0,-1-3-11 16,-2 0-5-16,3 1 5 0,-2-4 1 0,1 6 8 16,-4-2 9-16,-2-1 7 0,1 3 7 0,-3-2 2 15,-1 1 6-15,-7 2 14 0,2 3 13 0,-4 0 15 16,2 2 18-16,-7 6 1 0,1-6-1 16,-3 6 4-16,-1-3-2 0,-4 4 3 0,6-2-4 0,-1 3-5 15,1-3 2-15,-1 0-6 0,7-5-1 0,1 1-3 16,4-1-1-16,0 0 0 0,6 1-2 0,1-3-5 15,2 3-15-15,5 6-7 0,3-6-14 0,0 0-12 16,3 0-14-16,1-2-3 0,1 1-6 0,-4-2 1 16,1 2 7-16,-1 6 1 0,-5-8 12 0,0 5 7 15,-5-3 13-15,-4 0 23 0,-2 7 23 0,-5 1 24 16,-2 0 20-16,-3 0 14 0,-2 3 12 0,0-2 6 16,-3 2 3-16,-1 0 2 0,-1-3 2 0,-2 2-7 15,0-3-9-15,5-1 1 0,-2-1-10 0,5-5-9 16,-2 1-9-16,5 4-4 0,-2-6-10 0,3-1 0 15,1-3-2-15,3-2-4 0,-3 0-23 0,3 1-21 16,1-2-34-16,1 0-35 0,1-5-47 0,-1 2-67 16,0 0-77-16,0-2-80 0,3 1-90 0,-1-1-118 15,1-3-309-15,1 0-932 0,-3 3 413 0</inkml:trace>
  <inkml:trace contextRef="#ctx0" brushRef="#br0" timeOffset="38233.48">9314 18185 332 0,'0'0'334'0,"0"0"-13"0,0 0-34 15,0 0-25-15,0 0-27 0,0 0-24 0,0 0-21 16,0 0-17-16,0 0-16 0,0 0-13 0,0 0-28 16,0 0 10-16,0 0-13 0,0 0-16 15,0 0-4-15,0 0-17 0,0 0 0 0,0 0-24 0,0 0 14 16,0 0-2-16,16 15-2 0,-16-15-3 16,0 0-10-16,0 0 3 0,0 0-21 0,4 16 14 0,-4-16-11 15,0 0 5-15,0 0-5 0,7 15-1 0,-7-15-4 16,0 0-7-16,7 13 6 0,-7-13-10 0,0 0-4 15,17 10 4-15,-17-10 1 0,0 0-6 0,23 5-6 16,-23-5 5-16,0 0-18 0,0 0 12 16,48-6 0-16,-48 6 1 0,27-8 0 0,-27 8-3 15,27-9-1-15,-27 9-1 0,24-10 7 0,-11 4 8 16,-13 6 0-16,23-7 9 0,-23 7 11 0,20-6 12 16,-20 6-6-16,0 0 12 0,28-6 13 0,-28 6 7 15,0 0 10-15,0 0-5 0,0 0 1 0,40 8-3 16,-40-8-4-16,14 9-5 0,-14-9-4 0,19 12-10 15,-19-12-2-15,18 12-7 0,-18-12-1 0,23 11-12 16,-6-3-1-16,-17-8-6 0,27 8 0 0,-27-8-3 16,24 5-6-16,-24-5 3 0,38 0-1 0,-38 0-2 15,31-6 0-15,-31 6-3 0,31-8 1 0,-16 1-8 16,3 1 4-16,-18 6-1 0,33-16 1 0,-24 10-4 16,-9 6 8-16,26-15 4 0,-11 6 3 0,-15 9 5 15,22-11 3-15,-22 11 12 0,29-9 3 16,-29 9 10-16,26-4 6 0,-26 4-6 0,0 0 10 15,29 0-1-15,-29 0-4 0,0 0-5 0,32 7-6 16,-32-7 4-16,0 0-8 0,23 8-3 0,-23-8-2 16,0 0-6-16,22 7-2 0,-22-7-8 0,0 0 4 15,19 9-6-15,-19-9-2 0,0 0-3 0,22 5-11 16,-22-5-4-16,0 0-1 0,0 0-12 0,42-4 1 16,-42 4-1-16,28-8-5 0,-28 8 5 0,28-12-2 15,-15 6 6-15,-13 6-1 0,33-13 1 0,-20 8 5 16,-3 0 4-16,4 1 1 0,-2 1 8 0,-2 2 1 15,-10 1 10-15,0 0 8 0,0 0 4 0,0 0-4 16,45-1 0-16,-45 1-4 0,0 0-3 0,0 0-1 16,28 9-4-16,-28-9 0 0,0 0-1 0,18 10-1 15,-18-10-6-15,0 0 1 0,20 7-2 0,-20-7-9 16,0 0-1-16,23 4-11 0,-23-4-3 0,0 0-9 16,32-1-4-16,-32 1-2 0,0 0 1 0,32-8 0 15,-32 8 4-15,27-6 3 0,-27 6 5 0,24-6-3 16,-24 6 3-16,23-5-2 0,-23 5-5 0,0 0-19 15,26-4-35-15,-20 2-59 0,2-1-69 0,-8 3-114 16,0 0-115-16,15-1-458 0,-6 0-965 0,-9 1 428 16</inkml:trace>
  <inkml:trace contextRef="#ctx0" brushRef="#br0" timeOffset="38367.28">11045 18195 450 0,'0'0'515'0,"0"0"-23"15,0 0-14-15,0 0-34 0,0 0-44 0,0 0-50 16,0 0-83-16,0 0-96 0,0 0-122 0,0 0-152 16,0 0-195-16,0 0-239 0,0 0-580 0,0 0 258 15</inkml:trace>
  <inkml:trace contextRef="#ctx0" brushRef="#br0" timeOffset="45183.4">3004 16464 6 0,'1'-5'203'0,"-2"1"-30"0,1 4-13 15,0-7-8-15,0 7-6 0,0-7-8 0,0 7-4 16,-4-5-8-16,4 2-6 0,0 3-6 0,0-6-7 16,0 6-11-16,-2-4-9 0,-2 1-10 0,4 3-3 15,-4-2-8-15,-1 0-5 0,5 2-6 0,-12-1-5 16,6-2-6-16,1 2-2 0,-3 1-5 0,8 0-5 16,-15-1-1-16,11 0-4 0,-4 0-4 0,1 1-3 15,7 0-2-15,-12 1-2 0,6-2-1 0,6 1-1 16,-12 0-1-16,6 0-1 0,-2-2-4 0,1 4 7 15,-1-2-7-15,1 2-3 0,0-2-1 0,-3 1 3 16,2 1-5-16,-1 0 3 0,-1 2-3 16,1-1-1-16,0 1 3 0,0-1-26 0,0-1 3 15,0 3-2-15,1-1 5 0,-2 0 2 0,3 3 0 16,-2-2 6-16,0 3-2 0,0-3 1 0,2 3 0 16,0-1-2-16,-1 3 4 0,2-2 1 0,-1 1-5 0,3 0 3 15,-2 1 1-15,1 1 3 0,1-4 2 0,2 4 1 16,-2-2-5-16,-1 0 2 0,2 2 2 15,2 0-1-15,-2-2 2 0,3 2-4 0,-1 0 3 16,-1-4 2-16,0 4-1 0,2-3 2 0,0 5 7 16,2-1-3-16,-2 0-2 0,-2-1 2 0,6 0-4 15,-4 1 5-15,2-1 2 0,1 1 4 0,-3-4-4 16,4 4 5-16,-3-1-3 0,2-2 4 0,-1 3 2 16,0-2-1-16,1 0 2 0,2-2-6 0,2 8 2 15,-2-8-4-15,0 1 1 0,-1-2 2 0,1 0 1 16,3 2 3-16,-2-1 2 0,2-1-2 0,-1 1-2 15,4 2 0-15,-4-4 3 0,2 3-5 0,-1-3-7 16,2 3 4-16,0-3-1 0,3 1-2 0,-4-1 2 16,3 2-1-16,-1-3-3 0,2-1 5 0,-2-1-5 15,3 2 0-15,-2-4-1 0,-3 1 2 0,4-1-2 16,-3-1 1-16,3 0-4 0,-2-1 6 0,-1 1-7 16,4-2 5-16,-2-1 0 0,-1-1-4 0,1 2 2 15,-2-3-1-15,4 1 5 0,-1 0-4 0,-4-1 3 16,5-2-3-16,-5 2 0 0,0-2 4 0,4 0-3 15,-3 2-3-15,0-5 0 0,-1 6 4 0,-1-6 0 16,-1 4 0-16,1-1-2 0,0 1-2 0,-2-1 0 16,-2-1 10-16,1 0 0 0,-2 2 4 0,3-3 1 15,-5-1-1-15,3 1 6 0,1 0-5 0,-1-1-1 16,1-2-1-16,0 0 0 0,2 1 1 0,-5-2-5 16,2 1 4-16,0-4 0 0,-3 5 3 0,3-1 3 15,-4 0 1-15,1 2 0 0,2-1-6 0,-3 0 12 16,0-1 6-16,-3 1 4 0,3-2-1 15,-1 7 4-15,-3-7-3 0,3 2 2 0,-3 1 1 0,0 0-11 16,-6-4 9-16,2 5-7 0,3-2-2 0,0 3-5 16,-5-3 1-16,2 0-4 0,1 3 2 15,-1-1-6-15,-4-3 3 0,5 4-2 0,-2 1-4 16,1-2-7-16,-1 3-12 0,-1-1-17 0,5 3-18 0,-4-1-22 16,4 3-30-16,-3-2-38 0,3 2-47 0,5 2-63 15,-14-2-234-15,4 1-512 0,10 1 227 0</inkml:trace>
  <inkml:trace contextRef="#ctx0" brushRef="#br0" timeOffset="47667.18">15802 16990 129 0,'-9'-7'167'0,"-5"0"-11"0,5-1-14 0,-3-1 2 0,-4 2-9 16,4-1 5-16,-4 1-7 0,0-1 4 16,0 1 0-16,3 3-8 0,0-2-3 0,-3 1-5 0,-3 3-11 15,2-1-6-15,-1 1-8 0,-1-1-10 0,2 1-6 16,-2 1-7-16,1 1-10 0,0-3-7 0,0 5-2 16,-2 0-7-16,1 4-2 0,1-2-3 0,0 0 0 15,1 5-3-15,-2-2 6 0,1 2-3 0,0 1-2 16,-3 4 0-16,5-2 1 0,0 1-1 0,-5 6-3 15,2-1 1-15,4-5-2 0,-3 6-6 0,0 2-2 16,4-1-3-16,-4 2-1 0,10-6 2 0,-2 8-8 16,3-5-3-16,0 0 7 0,-2-1-1 0,5 2 1 15,-2-3-30-15,2 8 9 0,-1-7 2 0,4 2 0 16,-1-2 8-16,2 1 2 0,3 0 0 16,-2 1 6-16,3-1-7 0,-3 1 2 0,6-2-3 15,-1 1 1-15,-1-1 1 0,-1 1-4 0,6 5 3 0,-1 0 1 16,0-9 0-16,0 0 1 0,1 1-1 0,3 1-2 15,5 3 2-15,-1-1-6 0,-3-4 4 0,1-4-2 16,8 7 1-16,-5-8-1 0,4 5 2 16,3-4-1-16,-2 1-5 0,-5-6 1 0,4 2 4 15,6-3 7-15,-3 1-8 0,2 0-7 0,-1 0 3 16,-4-4 1-16,-1 1 6 0,11-3-4 0,-9 6 4 16,-3-6 2-16,0 2 2 0,2-1 1 0,-3 0 5 0,0-1 1 15,3 0 4-15,-3-2-2 0,3 1-3 16,-3-3-3-16,0 0 7 0,0 0 2 0,-1-1-13 0,0-3 8 15,0 3-1-15,1-2 8 0,-1-3-5 16,-1 3-3-16,-1-3-2 0,0 0 8 0,-4-1 1 16,1-2-10-16,-3 3 7 0,4-4-6 0,-1 0-3 15,1-2 1-15,-5 2 3 0,0-2-1 0,0 1-2 16,-8 1-3-16,7-4 5 0,-3 0-4 0,-1 1 0 16,-3-3 6-16,1 1 8 0,-2 0 2 0,-2-6-2 15,1 7 6-15,-3-3-1 0,3 1 7 0,-2-7 7 16,-2 3-2-16,-5 1 4 0,4 3-1 0,-5-4 11 15,6 4-7-15,-6-4-7 0,-1-2 4 0,-1 1-6 16,1 4 1-16,0-4-1 0,-4 3-5 0,-1-2-1 16,0 3-2-16,1 0-3 0,-4 2 0 0,1-2-8 15,7 9-5-15,-10-5 5 0,5 4-4 0,-1 0-2 16,-5 0-9-16,-2 2-39 0,-2 1-54 0,-3 8-70 16,-3-1-87-16,-1 3-125 0,-3 3-402 0,1 1-829 15,-2 4 366-15</inkml:trace>
  <inkml:trace contextRef="#ctx0" brushRef="#br0" timeOffset="51816.39">28637 6532 216 0,'-9'-1'461'0,"-5"1"-7"0,2-1 13 16,6 1-4-16,-1 0-10 0,7 0-25 15,-11 0-25-15,11 0-26 0,-8 0-29 0,8 0-15 0,-5 1-10 16,5-1-12-16,0 0-7 0,0 0 3 0,0 0-14 16,17 3-6-16,-8-2-7 0,6 0-12 0,3-1-11 15,9 1-11-15,8-1-14 0,0-1-10 0,2 2-12 16,18-4-12-16,-1-1-148 0,1 1-50 0,1 1 0 15,-1-2 0-15,1 0 0 0,-1 1 0 0,0-2 0 16,-4 3 0-16,-12-2 0 0,-1 1 0 0,-3-1 0 16,0 1 0-16,-3-1 0 0,-14 1 0 15,4 0 0-15,-4 1 0 0,-3-1 0 0,-6 2 0 0,3-3 0 16,-6 3 0-16,-1-1 0 0,2 2 0 0,-4-2 0 16,-3 2 0-16,7-3 0 0,-7 3 0 0,0 0 0 15,0 0 0-15,0 0 0 0,0 0-479 0,-21 3-180 16,11-1-517-16,-1 1-1273 0,-6 2 563 0</inkml:trace>
  <inkml:trace contextRef="#ctx0" brushRef="#br0" timeOffset="52002.22">28891 6638 234 0,'-16'1'534'0,"4"-1"1"15,2 0 17-15,2 1 15 0,1-1-9 0,0 2-7 16,7-2-27-16,-9 0-46 0,9 0-45 0,0 0-39 15,0 0-36-15,12-9-37 0,-1 7-25 0,7-2-31 0,5 1-30 16,7 0-34-16,3 0-43 0,1-1-79 16,6 0-102-16,-2-2-129 0,21 0-142 0,-9-1-160 15,-12-2-605-15,21-2-1147 0,-1-1 509 0</inkml:trace>
  <inkml:trace contextRef="#ctx0" brushRef="#br0" timeOffset="52517.39">30531 6620 332 0,'-8'-2'494'0,"-1"1"14"0,-1 0 14 0,3 2 3 15,0-1-10-15,-1-1-6 0,8 1-5 0,-7-2-22 16,7 2-16-16,-7-1-17 0,7 1-17 0,0 0-17 15,0 0-26-15,0 0-16 0,0 0-25 0,0 0-26 16,0 0-24-16,36 0-26 0,-9 1-236 0,5-1-36 16,6 2 0-16,1 0 0 0,13 1 0 0,3 0 0 15,0-2 0-15,1 0 0 0,4 1 0 0,4-1 0 16,-4 2 0-16,2-2 0 0,-4-2 0 0,-3 1 0 16,0-3 0-16,-2 3 0 0,-14-1 0 0,-2 1 0 15,-1 0 0-15,-4-2 0 0,-3 1 0 0,-2 0 0 16,-7 2 0-16,-3-2 0 0,-5-1 0 0,-1 1 0 15,-2 0 0-15,-5-1 0 0,1 1 0 0,-5 1 0 16,9 0 0-16,-9 0 0 0,0 0 0 0,0 0 0 16,0 0 0-16,0 0 0 0,-22 0 0 0,3 0-330 15,-1 1-363-15,-7 2-502 0,-2 1-1294 0,-2-2 572 16</inkml:trace>
  <inkml:trace contextRef="#ctx0" brushRef="#br0" timeOffset="52900.32">30393 6753 310 0,'-19'0'492'0,"2"0"14"16,3-1 13-16,1 1-4 0,-2 0-14 0,6 0-18 16,-3 0-11-16,6 0-35 0,1-3-20 0,5 3-21 15,-9-2-32-15,9 2-27 0,-6 1-13 0,6-1-8 16,0 0-12-16,0 0-20 0,0 0-13 0,32 2-16 0,-11 0-17 15,5-2-14-15,5 0-21 0,4 2-180 16,2 0-23-16,15 0 0 0,4 0 0 0,-4-2 0 16,4 1 0-16,3-1 0 0,-4 2 0 0,2-4 0 15,-3 2 0-15,1-2 0 0,0-1 0 0,-2 0 0 16,-15 3 0-16,2-1 0 0,-5 1 0 0,1-4 0 16,-4 2 0-16,-1 1 0 0,-9-1 0 0,-2-2 0 0,-3 1 0 15,-3 2 0-15,-3-2 0 0,-2 2 0 0,1 0 0 16,-3-1 0-16,-1-1 0 0,-1 2 0 15,-5 1 0-15,9-1 0 0,-9 1 0 0,5-1 0 0,-5 1 0 16,8 0 0-16,-8 0 0 0,0 0 0 16,0 0 0-16,0 0 0 0,5 2 0 0,-5-2 0 15,0 0 0-15,0 0 0 0,0 0 0 0,0 0-633 0,0 0-627 16,0 0-1365-16,0 0 604 0</inkml:trace>
  <inkml:trace contextRef="#ctx0" brushRef="#br0" timeOffset="53050.08">31590 6865 4882 0,'-2'3'476'0,"-3"1"-110"15,-1-4-34-15,0 1 0 0,2 1-23 16,4-2-46-16,0 0-59 0,-10-1-48 0,10 1-35 16,0 0-54-16,-9 0-108 0,9 0-145 0,-7 3-205 0,7-3-263 15,-12-2-386-15,12 2-1125 0,0 0 497 0</inkml:trace>
  <inkml:trace contextRef="#ctx0" brushRef="#br0" timeOffset="57100.67">2965 16448 6 0,'0'-4'117'0,"0"4"-13"16,-3-4 0-16,3 4-8 0,-4-2 16 0,4 2-11 16,-6-1-3-16,6 1 3 0,-9 0-6 0,9 0-2 15,-13 0-7-15,7 0 0 0,-2 1-9 0,-4-1 3 16,2 3-10-16,0-1-1 0,-1 1-2 0,3-1-3 15,-1-1-6-15,-3 4-2 0,2-1-1 0,1 4 5 16,4-5 2-16,-5 5 0 0,2-2-3 0,3-1-3 16,-3 4 2-16,1-2 2 0,-1 0 1 0,3 1-3 15,-2 2-1-15,2-2-1 0,-1 1-5 0,2 0 6 16,0-1 0-16,1 2-4 0,-1 0-1 16,1-2-4-16,-3 0 2 0,2 2 1 0,0-3-5 0,0 3 0 15,2 0-4-15,-1-3-7 0,1 1 5 0,0 1-3 16,0-1-2-16,0-1-3 0,1 3-1 0,0-4-8 15,1 4 2-15,-1-5-3 0,2 2 5 16,0 0 2-16,0 0-6 0,1 0 2 0,0 0-5 0,1 3-6 16,1-4 6-16,-2 6-4 0,3-6 4 0,-2 2-9 15,2 0 4-15,0 1-7 0,0-4 4 0,-1 1-3 16,0 0 0-16,1 4 1 0,-1-6-3 0,2 1-3 16,-2 1 5-16,1-2-2 0,0 2-4 15,2-3-2-15,-1 5 2 0,-1-3 0 0,-1-3 0 16,1 2 0-16,3-1 3 0,-3 2-3 0,5 0 0 15,-2 1-2-15,1-2 1 0,-4 1-1 0,4 0 6 16,0 1-8-16,-3-2-5 0,1-2 2 0,1-1-6 16,1 2 7-16,0 1-6 0,0-1 3 0,-1 4-4 15,0-7 6-15,1 3-1 0,2-3-1 0,-2 2-1 16,-9-2 2-16,17 0-5 0,-7 0 5 0,-4 1-1 16,-6-1-3-16,18-3-2 0,-6 1 0 0,-2 1 2 15,-1-2 0-15,1 1-4 0,-1 0 1 0,2-3 5 16,-2-1 0-16,1 1 1 0,-2-1-1 0,1 2 3 15,2 0-3-15,-5 0 1 0,4-1 3 0,-3 2 4 16,2-2 5-16,-3 1-4 0,1-3 7 0,-1 4 1 16,1-3 1-16,-3 1 6 0,-2-1-1 0,1 2 2 15,2 0 1-15,-1-3-5 0,0 1 3 0,0 1-4 16,-3-3-4-16,-2 2 0 0,2-1 1 0,-2 0 1 16,1-4 3-16,0 0-4 0,-3 4 7 0,3-4-3 15,0 3 5-15,-1-2 1 0,-5 0 1 0,3 1 8 16,-2-2-8-16,-1 3 13 0,1-2-6 15,-1 1 7-15,1 1-3 0,-1 0 0 0,2 0 10 0,-2-1-13 16,-1 0-2-16,1 2-1 0,-2-1 3 16,3 2-2-16,0 0-2 0,-3-3 0 0,2 2-1 0,-2-1-4 15,2 1-2-15,-1 1 0 0,1-2 5 0,1 2 1 16,-3-1-9-16,1 0 0 0,2 2-4 0,-3-2 0 16,3 3-4-16,-3-1 5 0,2-3-1 0,-2 4 1 15,4-1-3-15,-5 0-2 0,4 1 1 0,0 0 7 16,-3 0-3-16,3 2-6 0,-4-3-2 15,3 2-2-15,0 1 1 0,-1-1 6 0,-2 0 2 0,4 1-3 16,-3-1 2-16,8 3-5 0,-12-3-4 16,4 0 1-16,2 1-11 0,6 2 12 0,-13-5-3 15,6 5 3-15,0-3-1 0,-1 2-1 0,8 1-4 16,-15-2 6-16,5-1-2 0,2 3 2 0,-2 0 2 16,10 0-7-16,-17 0 0 0,8 2 8 0,0 1-12 15,-4-1 5-15,4-1-1 0,-2 4 8 0,2-2-11 16,-1 1 8-16,1 0-8 0,-3 2 7 0,3-2-8 15,0 1 2-15,-2 1 0 0,3 2 8 0,-1-1-6 16,0 1 7-16,2 1 1 0,-1 1-5 0,1-2 1 16,0 2-4-16,1-2 5 0,0 4 1 0,0-2 3 15,2 1 6-15,3 0 2 0,-3 1-1 0,3 1 8 16,-3-1 1-16,3 1-2 0,-2-1 8 0,2 1 7 16,1-1 3-16,0-1-9 0,1 3 1 0,-2-4 0 15,1 3 2-15,1 0-1 0,2-1 3 0,-2-2-2 16,3 2-6-16,-3 1 6 0,3-2-5 0,-3 0-1 15,3 0-8-15,1-3 1 0,-1 1 0 0,0 0-3 16,1 1-2-16,2 1 8 0,0-3-5 0,-1 0-1 16,2 2 0-16,0 0 5 0,1-4-8 0,-2 1 0 15,2 0 4-15,3-2-1 0,-1 2-3 16,2-2 2-16,-1 0 6 0,8 2-7 0,-6-1 6 0,0-2-3 16,3-1 2-16,-3-1-1 0,-4 1-1 0,8-2-1 15,-4 0-4-15,0 0 8 0,-1-1-11 0,-2 0 3 16,2 0 0-16,0 0-2 0,-3 0-2 0,4 0 0 15,-1 0-4-15,-2-2 6 0,1-3-4 0,-3 4-2 16,5 0 0-16,-5-1 3 0,1-2-6 16,4 0 4-16,-6 1 2 0,2-3-5 0,0 3-1 0,-2-3 4 15,4 0 5-15,-7 3-9 0,3-2 1 0,-1-4-1 16,1 4 0-16,-3-4 1 0,4 1-2 0,-4-1 7 16,-1 1-6-16,1-1-1 0,1 1 2 0,-2 0 0 15,1 1-2-15,0-1 3 0,-2 1-4 0,-1-1 2 16,2-1-2-16,-1 0-2 0,1-1 2 15,-2 0 1-15,3-1 3 0,-2 1-3 0,-1 1 3 16,-1-2-4-16,-2 1 3 0,1 0-2 0,4 0-2 16,-4 1 5-16,-3-1-7 0,3 0 7 0,-1 0-7 0,-1 2 2 15,2 0 6-15,0-1-6 0,-3 1 2 16,3-1 1-16,-5 0 6 0,5-1 2 0,-4 1-6 16,2-1 10-16,-1 1 0 0,-2 0 0 0,1-1 8 15,1 2 4-15,-3-1-4 0,1 1 4 0,0-1 1 16,1 2 1-16,0 0-1 0,-1 1 6 0,0-2-4 15,-3 2 1-15,2-2 4 0,1 2-2 0,-3-1 1 16,1 5-1-16,-1-5-2 0,-1 1-6 0,1 2-2 16,-3 0-2-16,1 1-4 0,-2-1 0 0,2 2 1 15,-2 0-5-15,-2 0-3 0,4 2 1 0,1 0-2 16,-4 2-1-16,3-1 3 0,1 0-5 0,-5 0 2 16,1 0-4-16,2 0 0 0,-1 3 1 0,2-1 3 15,-1 0-7-15,0-1 2 0,1 3-2 0,0-1 0 16,0 0 3-16,1-1-3 0,1 2 0 0,-2 1 2 15,2-2-4-15,-1 3 5 0,4-1-4 0,-5 1-1 16,1-1 2-16,0 2-2 0,4-3 3 0,-1 3 0 16,0 2 4-16,0 0-1 0,0 0 4 0,-2 0-5 15,2 0 0-15,0 2 0 0,3-1 1 0,-5 4-3 16,2-1 4-16,3 0-1 0,-2 0-1 0,4-1 0 16,-2 3 7-16,-1-4 2 0,4 0 5 0,0 3 0 15,-1-4 2-15,2 1 2 0,0 1 0 0,2 1-3 16,0-3 5-16,1 1-2 0,-1 1-3 0,5 1-1 15,-3-3 2-15,1 3-5 0,2-3 2 16,1 0-1-16,1 3-4 0,-1-2-2 0,4 1 4 0,-4-4 0 16,1-1 4-16,4-2-2 0,-1 4 0 15,5-3-4-15,-1-2 3 0,0 1-3 0,1-3-3 0,0 0 2 16,3 0-1-16,-5-2-1 0,5-2 1 0,-2 1-7 16,0-3 3-16,4 3-1 0,-5-4 6 0,0-1-3 15,1 0 2-15,-4-3-3 0,2 5-2 0,-2-6 3 16,2 3-3-16,-6-1-1 0,1 1 1 15,-1-1 2-15,0 0 0 0,0-2-6 0,-2 1 1 16,-4 1 2-16,3-4 2 0,-3 1-4 0,0 0 3 16,0-3-3-16,-2-2 1 0,-2-2-2 0,-2 0 4 0,1 1 1 15,-3-2-2-15,-2 0 2 0,0 0-3 16,-4 0 0-16,0-5 0 0,-4 0-2 0,4 5 2 16,-1-4-1-16,-8-1-2 0,4 3 5 0,-1 4-1 15,-3-2-1-15,4 5 0 0,1-1-1 0,-3 2 0 16,3 1-5-16,-4 3-38 0,3-2-54 0,1 6-72 15,3 1-100-15,-2 2-109 0,2-1-140 0,-2 4-411 16,1 0-1005-16,-1 1 445 0</inkml:trace>
  <inkml:trace contextRef="#ctx0" brushRef="#br0" timeOffset="68816.21">28165 8533 112 0,'-5'-5'365'0,"2"4"8"16,3 1 8-16,-7-5-6 0,7 5-9 0,-4-4-17 16,2 3-23-16,2 1-29 0,0 0-17 0,0 0-9 15,0 0-12-15,0 0-5 0,7-3-11 0,-7 3-10 16,18 3-10-16,-5 1-10 0,6 1-39 0,3-4-6 15,7 1-23-15,3 2-13 0,5 0-12 0,0-1-13 0,13 0-11 16,-8-1-7-16,8 0-10 0,-8 1-6 16,-2-3-11-16,-3 4-8 0,0-3-3 0,0 0-10 15,-6 0-13-15,-1 0-15 0,-3 1-18 0,-9-1-10 16,-4-1-21-16,-5-1-24 0,3 1-22 0,-7-3-37 16,-4 2-39-16,4-1-38 0,-5 2-42 0,0 0-52 15,-18-5-57-15,6 2-58 0,-9 1-329 0,-6 2-795 16,-1 1 352-16</inkml:trace>
  <inkml:trace contextRef="#ctx0" brushRef="#br0" timeOffset="69000.58">28187 8701 3264 0,'-13'3'225'0,"-6"-2"-15"0,1 1-90 0,0-2 48 16,6-1 26-16,-2 1 34 0,2 1 8 0,1-2-6 0,3 0-19 15,2 0-12-15,0 0-15 0,6 1-21 0,-4-4-13 16,4 4-9-16,0 0-16 0,24-2-17 15,-5 1-9-15,10 1-15 0,7 1-9 0,2 2-19 0,16-2-42 16,0 2-56-16,-3-2-75 0,1 0-65 0,-1 3-80 16,-14-1-75-16,-1 1-83 0,-4-3-434 0,0 1-926 15,-4 0 410-15</inkml:trace>
  <inkml:trace contextRef="#ctx0" brushRef="#br0" timeOffset="69652.5">25975 9583 2956 0,'-13'2'150'0,"2"-4"10"0,2 2-58 16,2-1-9-16,-2-2 33 0,3 0 26 0,0 3 45 15,1-2 0-15,5 2-3 0,0 0 4 0,-9-2-8 16,9 2-7-16,0-5-10 0,0 5 0 0,10-4-4 16,1 1-9-16,7-1-11 0,5 0-7 0,10 1-4 15,7-2-16-15,14 3-12 0,-1-2-12 0,6 3-5 16,-3 0-10-16,9 2-6 0,-2-1-11 0,-3-1-5 15,0 3-10-15,-1-4 0 0,-6 4-8 0,0 3 0 16,-16-5-16-16,-2 1-5 0,-3 0-11 0,-11-1-14 16,0-1-8-16,-4 1-17 0,-5 0-22 0,-5-1-32 15,-5 0-40-15,-2 1-66 0,1-6-57 0,-1 6-53 16,-14-3-40-16,0 2-59 0,-5 1-34 0,-9 0-364 16,0 0-860-16,-4 3 380 0</inkml:trace>
  <inkml:trace contextRef="#ctx0" brushRef="#br0" timeOffset="69983.78">26071 9688 79 0,'-12'1'391'0,"2"0"-6"0,2-2 13 0,2 0 6 16,2-1 1-16,2-2-2 0,2 4-13 0,-2-6-16 16,2 6-25-16,8-7-29 0,2 0-11 0,-1 4-20 15,5-2-17-15,0 2-20 0,8 1-13 0,4-4-23 16,4 4-9-16,1 1-25 0,3 1-17 0,1-1-8 15,1 2-16-15,-3 0-15 0,5-1-6 0,-2 5-15 0,-4-2-13 16,5 0-5-16,-4 1-8 0,-2-1-13 0,-2-2-1 16,-9 1-3-16,1 3-8 0,-2-2 9 0,-6-1 3 15,-4 0 3-15,1-1 6 0,-5 0 8 16,3 1 15-16,-4-1-1 0,0 1 1 0,-4-2-4 0,4 4-3 16,-4-4-5-16,0 0-8 0,-4 4-68 0,4-4-10 15,-5 4 0-15,1-3 0 0,1 1 0 16,3-2 0-16,-5 5 0 0,5-2 0 0,0-3 0 0,-4 3 0 15,4-3 0-15,-1 6-185 0,-3-4-145 0,4-2-85 16,0 7-101-16,0-7-114 0,0 0-390 0,0 0-1104 16,0 0 489-16</inkml:trace>
  <inkml:trace contextRef="#ctx0" brushRef="#br0" timeOffset="71284.58">21845 10447 101 0,'-6'-5'448'15,"5"0"11"-15,-3 1 6 0,0 0 1 0,-1 3-40 16,3-2-29-16,-3 0-40 0,5 3-33 16,0 0-31-16,0 0-34 0,-11 4-22 0,11-4-16 15,0 7-10-15,2-1-26 0,0 2-16 0,2-2-13 16,4 3-20-16,-1-2-13 0,1 2-10 0,1-2-10 0,2 0-8 15,2 1-11-15,4-1-11 0,-2-3-5 0,3 3-6 16,0-5-7-16,2-1-1 0,-2 2-6 0,3-3-7 16,-6-3-3-16,4 0-6 0,3-1 3 15,-3 0-4-15,-1-2-5 0,1 0-3 0,0-1 1 0,1 1-3 16,-1 0 1-16,-4 0-1 0,-1 1 1 0,2 1-3 16,-3-2 4-16,0 4-6 0,1 2-2 0,-1 0 1 15,0 1 1-15,-2 2-1 0,1-1 2 0,-2 2-3 16,0 2 3-16,2 0 3 0,-2 1 2 0,-1 1-9 15,0 1 1-15,-1 1-3 0,2-1 2 0,-2-1 0 16,1 3-4-16,1-4-2 0,-3 2 2 0,4-3-3 16,-1 2-3-16,1-3 6 0,0-1-1 0,1-3-5 0,1 0 1 15,6 0-2-15,-6-1 0 0,-3-2 3 16,4 1 1-16,-1-3-6 0,1 0 5 0,2-3-3 16,0 3 3-16,-4-4-2 0,5 0-3 0,-1 1-1 15,-3 2 5-15,1-5-5 0,4 4-1 0,-2 1 5 16,-2 2-4-16,-1 0 1 0,0 1 0 0,1 1-3 15,-4 0 0-15,4 3 3 0,-2 0 0 0,-3 1 0 16,2 0 6-16,-1 2 2 0,-3-1 3 0,2 1-2 16,-3-1-1-16,0 0-3 0,0 0 1 0,0 1 3 15,4-3 1-15,0 1 0 0,-1 0-2 0,0 2 0 16,0-4 7-16,0-1-8 0,3 2 5 0,-1 0-3 16,-2-4-2-16,5 1-2 0,-1-1 0 0,2-3 2 15,3 1-5-15,-4 1 1 0,-1 0 2 0,5-3-3 0,-7 2-1 16,2 0 2-16,1 0 0 0,-2 1-6 0,-1 0 1 15,-2 2 1-15,-2-2 1 0,-1 2 6 16,4 0-4-16,-5 1-6 0,0-1 3 0,2 3 1 16,-2-1 2-16,1 2-1 0,-1 0-2 0,3-1-1 15,-3 0-4-15,-1 2 0 0,4-2-12 0,-2 0-13 0,3 1-19 16,-1-2-34-16,1 0-68 0,0 1-89 16,1-2-93-16,0 0-121 0,-1-4-510 0,0-1-1044 15,-1 3 462-15</inkml:trace>
  <inkml:trace contextRef="#ctx0" brushRef="#br0" timeOffset="76565.84">28408 11708 127 0,'-5'-2'528'0,"5"2"-18"0,-9 0-3 0,9 0-7 0,-9 2-27 15,9-2-38-15,-4 2-42 0,4-2-40 0,-5 2-36 16,5-2-29-16,0 0-33 0,0 0-28 0,0 0-33 16,0 0-44-16,0 0-39 0,18-4-49 0,-15 1-60 15,-3 3-69-15,9-2-87 0,-7 0-81 0,3-1-96 16,2 2-128-16,-2-2-239 0,1-1-756 0,1 2 334 15</inkml:trace>
  <inkml:trace contextRef="#ctx0" brushRef="#br0" timeOffset="77532.78">23977 12579 165 0,'0'0'344'0,"0"0"-9"0,0 0-11 16,-7-1-4-16,7 1-23 0,0 0-17 0,0 0-2 16,0 0-9-16,12-5-13 0,-12 5-6 0,13-1-6 15,1 2-7-15,-1 1-8 0,0-2-5 0,6 3-12 16,3-2-11-16,-3-1-13 0,12 2-16 0,2-1-9 15,3 0-14-15,3 1-18 0,1-1-10 0,-3-1-11 0,5-1-13 16,8 2-4-16,-17 0-11 0,4-1-14 16,-5 0-26-16,-1-1-22 0,-12 0-30 0,4 1-30 15,-4 0-31-15,-5 0-39 0,-5-3-32 0,0 2-38 0,-4 0-38 16,-5 1-42-16,0 0-47 0,3-2-47 0,-3 2-64 16,0 0-215-16,-28-2-684 0,15 2 304 15</inkml:trace>
  <inkml:trace contextRef="#ctx0" brushRef="#br0" timeOffset="77766.99">24155 12658 345 0,'-10'-1'448'0,"2"-1"-8"0,8 2 7 16,-13 0-6-16,11-1-14 0,2 1-15 0,0 0-22 16,2-7-29-16,-2 7-23 0,16-5-26 0,-5 4-30 15,3 0-15-15,3 0-25 0,3-2-22 0,-3 2-9 16,6 1-23-16,-4 0-15 0,2 0-16 0,0 2-18 15,7 1-15-15,-6-3-9 0,7 2-11 0,-2-2-14 16,-5 4-5-16,-1-3-10 0,1 3-1 0,5-3-29 16,0 1-24-16,-6-1-31 0,0-1-45 0,-3 2-58 15,0-2-82-15,3-2-72 0,-5 2-89 0,-1 0-107 16,2-2-456-16,11 1-997 0,-5 1 441 0</inkml:trace>
  <inkml:trace contextRef="#ctx0" brushRef="#br0" timeOffset="78333.42">27718 12646 158 0,'-19'0'471'15,"-2"0"7"-15,8 1 6 0,0-1 4 0,-1 2-17 16,2-4-21-16,4 2-24 0,1 2-26 0,-1-2-24 16,8 0-15-16,-9 2-31 0,9-2-1 0,-5 0-12 15,5 0-3-15,0 0-16 0,0 0-21 0,13 6-22 16,0-8-20-16,-2 4-17 0,8-2-17 0,2 0-19 15,8-2-23-15,-1 4-15 0,0-4-17 0,6 2-7 0,-2 2-13 16,0-1-92-16,3-2-15 0,-3 1 0 16,1 1 0-16,2-2 0 0,-2-1 0 0,-2 0 0 15,-2 2 0-15,-1-1 0 0,-8 0 0 0,1-1 0 16,1 0 0-16,-4 2 0 0,-7-3 0 0,1 2 0 0,-4 0-71 16,-3-1-108-16,-3 1-47 0,-2 1-39 15,0 0-42-15,0 0-27 0,-9-6-19 0,-5 9-21 0,-4-2-29 16,3 2-32-16,-7-1-8 0,-10 3-358 0,2 2-866 15,-1-2 383-15</inkml:trace>
  <inkml:trace contextRef="#ctx0" brushRef="#br0" timeOffset="78550.37">27755 12725 577 0,'-36'7'183'0,"-1"-2"34"15,1-1 25-15,3 1 3 0,4-1 16 0,1-3 20 16,6 1 29-16,4-4 15 0,5 4 21 0,3-2 9 0,0 0 6 16,2 0-7-16,4 1-13 0,4-1-20 0,-5-4-17 15,5 4-13-15,0 0-21 0,0 0-9 0,13-7-24 16,1 4-20-16,-1 1-22 0,6 0-19 15,-1 0-10-15,5 0-19 0,5 0-14 0,2 0-10 0,-2-1-22 16,2 1 1-16,2 1-16 0,-4 0-24 0,4-1-19 16,0 1-4-16,-2-1-14 0,-2 0-16 0,-1 1-17 15,-7 0-20-15,1 0-26 0,0 1-25 0,-3-4-41 16,0 2-41-16,-5 1-48 0,6-3-81 0,-7-1-74 16,0-1-95-16,0 1-106 0,-2-2-331 0,1 2-968 15,2 0 428-15</inkml:trace>
  <inkml:trace contextRef="#ctx0" brushRef="#br0" timeOffset="78699.42">28435 12737 4593 0,'0'0'559'16,"0"0"-205"-16,0 0-57 0,0 0-5 0,-22-6-38 16,16 4-54-16,1-1-36 0,0 0-45 0,1 0-38 15,0 2-52-15,4 1-101 0,-5-3-166 0,5 3-175 16,-8-2-624-16,8 2-1123 0,0 0 497 0</inkml:trace>
  <inkml:trace contextRef="#ctx0" brushRef="#br0" timeOffset="82316.14">2933 16415 37 0,'-6'-3'167'0,"6"3"-22"0,-2-2-2 0,2 2-5 16,0 0-6-16,-4-2-8 0,4 2-8 0,0 0-14 0,-3-4-5 15,3 4-6-15,-2-3-12 0,2 3 3 0,-5-1-2 16,5 1-6-16,0 0 2 0,-4-5-7 16,1 3-7-16,3 2 0 0,-5-6-4 0,4 4 7 15,1 2-1-15,-5-2-3 0,5 2 2 0,-5-3 6 16,5 3-3-16,-4-3 2 0,4 3-1 0,-8-1-2 16,5-2-2-16,3 3 7 0,-7-1-13 0,7 1 3 15,-5-3 1-15,5 3-6 0,0 0 5 0,-9 0-15 16,9 0-4-16,0 0-5 0,-9 4-2 0,4-3-7 0,1 1 1 15,-1-1 0-15,1 2-4 0,3 1-3 16,-3-1-5-16,-2 2 1 0,2-2-3 0,0 2 4 16,0-2-4-16,-1 2-1 0,1-1 4 0,0 0 3 15,-1 1 2-15,3 0-7 0,-2 0 2 0,0 0-3 16,0-1 6-16,-1 2-1 0,2-3-2 0,1 3 0 16,-3-2 1-16,2 3 1 0,2-2 9 0,-3 3-3 15,0-3 1-15,3 0-1 0,-4 1 2 0,4-1-4 16,-2 1 8-16,1 0-5 0,-1 1 6 0,-1-2-2 15,2 2 3-15,0 0-7 0,0-1 2 0,-1 2 4 16,1-2-4-16,-1-1 5 0,3 2 8 0,-2 2-13 16,0-1 1-16,0-1 4 0,0 0 4 0,1 0-5 15,-1 1-4-15,0-2 2 0,1 2 2 16,-1-2 4-16,0 3-10 0,1 0-1 0,0-2-7 16,1 0 11-16,-1 0-7 0,2 2 8 0,-2-2 4 15,-1-1-4-15,4 0-7 0,-4 1 4 0,4-1 9 16,-2 1-3-16,2 0-1 0,-1 0-5 0,3 0 2 15,-1 0 7-15,-1-1-5 0,-1 3 4 0,2-2-8 0,0 2 4 16,-2-3 0-16,3 3-5 0,0-1-6 0,1 2 3 16,0-5-5-16,1 2-1 0,-5 0-3 15,1-1 5-15,2 0-1 0,-1 1 8 0,0-2-4 16,2 2-2-16,-5-2-5 0,9 4-1 0,-7-4-1 16,2 1-1-16,0 0 2 0,0-1-2 0,1 0 2 15,5 1 4-15,-3 0-10 0,-1-1 2 0,-2-1 2 16,1 1 0-16,3 0-4 0,-3-2 3 0,0 1 1 0,3 2-2 15,-3-2-1-15,5 0-7 0,-4 0 2 0,1-3 2 16,1 3 0-16,-2-1 1 0,1-1 5 16,0 0-7-16,-1 0-6 0,2 2 9 0,0-3-4 15,-2 2 5-15,2-2-7 0,1 1 0 0,-1-1 9 16,-1 1-5-16,2 1-9 0,0-2 6 0,-3 0 6 16,2-2-6-16,-3 2-1 0,4-1 3 0,-3 0 0 15,2 0-2-15,1 0 2 0,0-1-4 0,1 0-2 0,-3-4 4 16,4 3-2-16,0 1 5 0,0-3-4 15,-2 1-3-15,1-1 3 0,-1 0 3 0,-1 2-3 16,3-3 2-16,-2 1-1 0,-3 3 5 0,3-5-5 16,1 1-6-16,-3-1 9 0,-1-1-3 0,0 2-2 15,-3 1 2-15,6-1-1 0,-4 3 5 0,-1-4-3 16,4-1 0-16,-3 2-3 0,0-1 2 0,0-1 3 16,0-3 2-16,-1 1 3 0,0 1 3 0,1-1-3 15,-5-1 2-15,3 2 0 0,2-5 1 0,-4 4 0 16,0 3 10-16,2 0 6 0,-2-5 0 0,2 6-4 15,-3-3 8-15,-3 2 1 0,3-2 4 0,0 2 0 16,3-2-3-16,-3 1 2 0,0 0-2 0,0 0 2 16,0 0-1-16,0 2-1 0,0-1-1 15,-3-1-2-15,2 1-2 0,1-2-4 0,-3 2-4 0,2-3 3 16,1 2-5-16,-5-2 1 0,5 2-3 0,-5-2-2 16,1 2 0-16,0-3-1 0,3 2-1 0,-3-1-1 15,0 2 0-15,-1-1 3 0,1 0-1 0,-1-1-1 16,0 3 3-16,1-1-2 0,-1 0 1 15,-1 2 0-15,-2 0-1 0,3-1-2 0,1 2 0 0,-4-4-2 16,2 5-1-16,-3-4 1 0,1 3-7 16,3 1 1-16,-4-4 5 0,-2 2-3 0,2-3 0 15,0 6-1-15,0-4-3 0,0 1 5 0,1-1-5 0,-3 2 0 16,6 0-1-16,-3-1-2 0,-1 4 7 0,4-1-6 16,0 0-3-16,0-1 7 0,1 2-10 0,4 1 5 15,-9-4-1-15,4 3-2 0,-3-1 5 16,8 2-3-16,-6-3 0 0,2 2-2 0,4 1 1 0,-8-3-3 15,8 3 1-15,-11-1 3 0,7-1-4 16,-1 1 5-16,5 1-3 0,-12 1 1 0,6 1 2 16,-2-1-1-16,2 2 1 0,-3-1-4 0,1-1 0 15,-3 3-2-15,2 0 3 0,-1-3-1 0,1 2-1 16,2-1-10-16,1 1-13 0,-1-2-9 0,-1 0-6 16,0 3-1-16,4-3-22 0,-2 1-28 0,1 1-49 15,1-2-53-15,4-1-65 0,-9 1-78 0,9-1-104 16,-9 2-392-16,9-2-903 0,-9 3 400 0</inkml:trace>
  <inkml:trace contextRef="#ctx0" brushRef="#br0" timeOffset="83866.56">3841 15830 151 0,'0'0'189'0,"0"0"-5"15,0 0-9-15,1-3-4 0,-1 3-13 0,0 0-1 0,3-4-3 16,-3 4-3-16,0 0-7 0,0 0-2 16,0 0 2-16,0-5-2 0,0 5-5 0,0 0-2 15,0 0-4-15,0 0 0 0,0 0-3 0,0 0-8 16,-4-3-11-16,4 3 0 0,0 0-10 0,-2-3-8 15,2 3-8-15,0 0-11 0,0 0 1 0,0 0-14 16,0 0-8-16,0 0-4 0,0 0 0 0,0 0-11 16,0 0-7-16,0 0 9 0,0 0-10 0,0 0-5 15,0 0-10-15,0 0 10 0,0 0-12 0,0 0-2 16,0 0-6-16,0 0 8 0,11 7 0 0,-11 0 0 16,1-5-8-16,2 1 4 0,-3-3-3 0,0 9 2 15,1-4 4-15,2 1-5 0,-6 1 0 0,6-2 0 16,-2 1-13-16,-1 0-2 0,0 0-11 0,0 0-17 15,1 2-17-15,2-1-16 0,-6 0-17 0,3-2-22 16,0 3-35-16,-1-4-32 0,1 2-29 0,-1-1-28 16,1-1-14-16,0-1-180 0,-3 1-462 0,2 1 204 15</inkml:trace>
  <inkml:trace contextRef="#ctx0" brushRef="#br0" timeOffset="84166.26">3854 16006 71 0,'1'7'124'0,"-1"3"7"0,0-1 21 0,0-3 2 15,-1 0 11-15,1 1 8 0,0 0 10 0,0-2-2 16,-3 2-4-16,2 0-16 0,1 0-7 0,1-4-11 15,-1 1-2-15,0-4-14 0,-1 7-13 0,1-3-15 16,0 0-4-16,0 2-16 0,0-3-5 0,0-3-7 16,0 7-17-16,0-7-19 0,-4 7-22 0,3-3-18 15,1-4-25-15,0 6-12 0,1-1-19 0,-2-1-19 16,1-1-13-16,-4 1-16 0,4 2 7 0,0-2 1 16,0-4 0-16,-2 10 9 0,4-5 5 0,-4 1 14 15,2-3 12-15,-2 3 15 0,2-2 13 0,2 2 26 16,-4-2 9-16,2 3 15 0,2-3 16 0,0 3 9 15,-2-1 14-15,0-1 10 0,0 0 2 16,-2 0 20-16,2 1 0 0,-2-1 31 0,2-2-2 0,0 2-6 16,0 0-7-16,0 0-8 0,0-2-9 0,0-3-8 15,-1 5-11-15,1-5-21 0,-4 5-41 0,4-5-36 16,4 5-63-16,-4-5-68 0,0 0-74 0,0 3-153 16,0-3-424-16,0 0 188 0</inkml:trace>
  <inkml:trace contextRef="#ctx0" brushRef="#br0" timeOffset="84566.92">3860 16393 104 0,'-1'5'320'0,"-3"-2"-9"0,3 1-5 0,-3 1-17 15,4-2-17-15,-2 2-27 0,0-2-23 0,1 1-16 16,-2-2-26-16,3-2-12 0,-1 3-15 16,-1 0-17-16,2-3-8 0,-2 6-6 0,1-2-15 15,1-4-20-15,1 6-3 0,-1-6-11 0,-1 6-7 16,1 1-24-16,0-4 16 0,-4 1-15 0,4 1-20 15,0-5-18-15,4 7-19 0,-4-5-16 0,0 2-18 16,1 1-21-16,1-2-13 0,0 0-18 0,-2-3-9 0,4 6-9 16,-1-3 2-16,-1 1 10 0,-1-2 8 15,2 2 7-15,-3-4 11 0,4 5 17 0,-3-1 16 16,0-1 17-16,2 2 17 0,-2-2 19 0,-1 1 20 16,4 1 14-16,-3 0 12 0,-2-2 19 0,1 2 13 15,0-5 12-15,0 9-3 0,0-7 14 0,0 1-4 16,0-3-1-16,0 7 3 0,0-4-10 15,0 1-8-15,0-4-2 0,1 4-6 0,-1-4-10 0,3 5-9 16,-3-5-5-16,0 3-5 0,0-3-3 0,0 5-7 16,0-5-13-16,1 4-1 0,-1-4 5 0,0 5-6 15,0-5-17-15,0 0-2 0,1 3-18 0,-1-3-17 16,0 0-22-16,3 4-24 0,-3-4-25 0,1 3-16 16,-1-3-20-16,4 2-16 0,-4-2-33 0,3 4-28 15,-3-4-27-15,0 0-33 0,0 0-166 0,0 0-474 16,2 3 210-16</inkml:trace>
  <inkml:trace contextRef="#ctx0" brushRef="#br0" timeOffset="85216.85">3914 16637 171 0,'0'0'252'0,"4"0"9"15,-4 0 9-15,0 0-3 0,0 0 1 0,0 0-16 16,0 0 1-16,0 0-17 0,-9 7 4 0,9-7-7 16,0 0-11-16,0 6 3 0,-4-2-19 0,4-2-25 15,-1 2-12-15,1-4-32 0,-3 5 2 0,3-5-16 16,-1 5-7-16,2-1-7 0,-1-4-22 0,0 0-24 15,0 5-3-15,3-3-14 0,-3-2-11 0,0 0-16 16,0 0 6-16,0 0-10 0,5 2-14 0,-5-2-10 16,0 0-10-16,0 0 4 0,5-9 4 0,-2 7-4 15,-2-3-5-15,2 0 2 0,-3 2 0 16,0-4 10-16,0 3-7 0,0-1 1 0,0-1 14 0,-3 1 8 16,3 2 12-16,-1-2 11 0,1 5 2 0,-6-5-6 15,6 5 6-15,0 0 3 0,-7 0 4 0,7 0-4 16,-9 4-1-16,8-1 2 0,-2 2 1 0,-2 0-9 15,4 0-5-15,-2 1 2 0,3-1-10 0,0-1-12 16,-1 2-7-16,2 1-3 0,-1-3-8 0,0 1-10 16,4-3-2-16,-3 2 0 0,-1-4-12 0,4 3 6 15,-4-3-26-15,8 0 8 0,-8 0 0 0,6 0 0 16,-6 0 2-16,9-4-7 0,-5 0 5 0,-1-1 4 16,-1 1-2-16,1 1 8 0,-1-3-7 0,-2 1 19 15,0 0 4-15,0 1-4 0,-2-2 24 16,2 2 10-16,-4-2 16 0,0 1 5 0,4 2 8 0,-4-1 5 15,1 3 12-15,3 1 1 0,0 0-3 16,0 0 11-16,-16 2-4 0,12 2-4 0,0-2 6 0,3 4-1 16,-3-1-8-16,3 1-2 0,-2 0-4 0,3 0-6 15,-1-1-6-15,1 0-8 0,1-1 8 0,2 0-6 16,-2 0-6-16,2-1-8 0,2 0-4 16,0-2-16-16,-5-1 8 0,13-3 3 0,-7 1-10 0,1 0 3 15,0-2-11-15,-3 0 1 0,1-2 4 16,3 3-2-16,-6-3 3 0,2-3-2 0,0 2 6 15,0 2 5-15,-3-2-7 0,1 0 8 0,0 1 1 0,-4-1-4 16,1 0 13-16,0 3-2 0,-3-1 7 16,2 3 13-16,-2 0-3 0,4 2-5 0,-8 0 7 15,8 0 14-15,-9 3 4 0,4 1-1 0,0 2-1 16,3-1-4-16,-1 0-7 0,-1 4-6 0,3-1 0 16,-1 0-6-16,0-4-7 0,2 5-17 0,0-4-13 15,0-1 0-15,0 2-21 0,4-2-6 0,0-2-14 0,0-1-36 16,-4-1-26-16,10 0-40 0,-10 0-37 0,6 0-37 15,-6 0-64-15,10-3-100 0,-5-1-240 16,-5 4-690-16,8-8 306 0</inkml:trace>
  <inkml:trace contextRef="#ctx0" brushRef="#br0" timeOffset="86383.81">3813 16891 49 0,'0'0'376'0,"0"0"-5"0,0 0-30 16,0 0-29-16,0 0-31 0,0 0-21 0,0 0-12 15,0 0-5-15,0 0-37 0,0 0-4 0,0 0-3 16,0 0-13-16,0 0-10 0,0 0 1 0,1 13-23 16,-1-13 4-16,0 0 1 0,2 5-5 15,-4-2-16-15,2-3-18 0,2 5-3 0,-2-5-13 0,0 0-11 16,0 0-6-16,0 0-5 0,0 0-6 15,0 0-13-15,0 0-2 0,0 0-3 0,0 3-5 0,0-3-10 16,0 0 0-16,0 0-5 0,0 0-1 16,0 0-12-16,0 0-1 0,0 0-11 0,0 0 1 15,-7-11-7-15,7 11 3 0,0 0-5 0,0 0 4 16,-4-2-15-16,4 2 14 0,0 0-4 0,0 0 2 16,0 0-7-16,0 0 4 0,0 0-1 0,0 0 1 15,0 0 0-15,0 0 0 0,0 0 0 0,0 0-7 0,0 0 5 16,0 0-1-16,-5-2 2 0,5 2 2 0,0 0-5 15,0 0 2-15,0 0-3 0,0 0-1 0,0 0-3 16,0 0 5-16,0 0 2 0,0 0-2 16,0 0-4-16,0 0 3 0,0 0-1 0,0 0 3 15,0 0 2-15,0 0-4 0,0 0 4 0,0 0 11 16,0 0 0-16,0 0 3 0,7 13-1 0,-7-8 7 16,0 2 3-16,2 3 3 0,-2 1 2 0,3 5 0 15,-2 3 8-15,-1-1-5 0,3 0-3 0,-3 1 4 16,-3 7-9-16,2-2 1 0,1-5-19 0,-2 7-4 15,1-8 2-15,1 1-8 0,0-2-5 0,0-1-15 16,0-5-16-16,0-1-28 0,0-1-28 0,0-4-43 16,0 2-35-16,0-2-47 0,0-2-57 0,0-3-76 15,0 0-91-15,0 0-246 0,0 0-747 0,5-14 331 16</inkml:trace>
  <inkml:trace contextRef="#ctx0" brushRef="#br0" timeOffset="86783.12">3942 16979 266 0,'0'0'422'0,"0"0"7"0,-1-9-23 16,1 9-12-16,0 0-27 0,0 0-24 0,0 0-22 16,0 0-19-16,0 0-16 0,0 0-13 0,0 0-14 15,0 0-19-15,0 0-18 0,0 0-18 0,-13 16-14 16,7-8-15-16,2-1-16 0,0 1-23 0,3 1-11 15,-3-3-11-15,0 1-12 0,4 0-15 0,-1 1-5 16,-2 0-8-16,3-3-2 0,0 2-12 0,4-3-7 16,0 1-4-16,-4-5-5 0,12 8-4 15,-5-4-7-15,-1-1-5 0,3-1-8 0,2 1-8 0,3 1-6 16,-4 0-2-16,3-1-3 0,-2 0-3 0,2 0-3 16,-2 3 2-16,-3-1-1 0,5-1 3 0,-3 3-3 15,-3 0 4-15,0-1-7 0,1 1 2 0,-3 0-1 16,0 0 5-16,-5-2-1 0,1 3 3 0,2-2-2 15,-3 2 4-15,0 2 3 0,-3-4 2 16,1 1 2-16,-6-2-1 0,4 1-1 0,-6 2 2 16,-1-3-4-16,3 1 1 0,-5 1-6 0,7-6-14 0,-7 2-17 15,1-2-43-15,2-2-49 0,0-2-58 16,1 0-77-16,3-6-74 0,-2 1-97 0,0-8-405 16,5 1-901-16,-1-3 398 0</inkml:trace>
  <inkml:trace contextRef="#ctx0" brushRef="#br0" timeOffset="86934.09">3994 16991 3335 0,'0'0'494'0,"-8"-6"-154"16,8 6-52-16,0 0 14 0,-4-5 1 0,4 5-28 15,0 0-42-15,2-10-55 0,-2 10-37 0,10-8-9 0,-3 4-15 16,5 0-7-16,0-2-43 0,1 0-54 16,-4 2-85-16,10-2-140 0,-10-2-176 0,1 2-555 15,3-1-1021-15,-5 3 451 0</inkml:trace>
  <inkml:trace contextRef="#ctx0" brushRef="#br0" timeOffset="88683.55">2958 16588 343 0,'0'0'332'16,"-9"0"-18"-16,9 0-18 0,-4 6-22 0,2-2-17 16,-2-3-6-16,4-1-17 0,0 9-26 0,-3-3-8 15,2-1-17-15,1-1-20 0,0 3-10 0,0-4-14 16,-2 1-9-16,4 0-5 0,-2-4-20 0,0 7-6 16,1-5-13-16,-1-2-5 0,0 0-8 0,4 5-11 15,-4-5-3-15,0 0-4 0,0 0-1 0,13-6-11 16,-10 4-7-16,-1-4-6 0,2 2 4 0,-3-1-5 15,3-1 5-15,-4 2 1 0,1-2-2 0,2 1-10 16,1-1-6-16,-4 0 13 0,0 1 0 0,-2 0 11 16,0 2 8-16,-1-3 6 0,3 6 1 0,-1-4 6 15,1 4-12-15,0 0-1 0,0 0-2 0,0 0 0 16,-13 7 1-16,11-3-4 0,-1-1-2 0,0 1-1 16,2 0-3-16,0-1-6 0,1 2-2 0,0-5-2 15,-1 8-1-15,1-8 1 0,1 4 0 0,0-3-2 16,-1-1 4-16,0 0-3 0,7 1-2 0,-7-1-1 15,0 0-6-15,10-2-3 0,-10 2 2 0,6-7-4 16,-3 3 1-16,3-1 9 0,-5 1-9 0,2-1 0 16,-2 1-5-16,2-1 0 0,-3 0 1 0,0 2 0 15,1-1-10-15,-1 4-8 0,0-6-6 16,0 2-8-16,0 4-19 0,0 0-16 0,0 0-6 0,-5-4-10 16,5 4-24-16,0 0-19 0,0 0-27 15,0 0-23-15,0 0-29 0,0 0-24 0,-10 5-33 16,7 0-14-16,3-5-12 0,0 0 0 0,-1 6-10 0,-1-4 10 15,2-2 5-15,0 5-172 0,0-5 381 0,-2 6-144 16,1-4 59-16,1-2 50 0,0 0 38 0,0 0 18 16,0 7 34-16,0-7 31 0,-4 3 21 0,4-3 21 15,0 3 21-15,0-3 16 0,0 0 7 16,-2 5 10-16,0-1 9 0,2-4 0 0,0 0 7 16,0 0 7-16,0 0-11 0,0 4 7 0,0-4-7 15,2 4-3-15,-2-4 3 0,0 0-6 0,0 0-9 16,2 6-8-16,-2-6-12 0,0 0-5 0,1 4-9 15,-1-4-4-15,0 0-5 0,9 1-2 0,-6 1-9 0,-3-2-5 16,6 0-10-16,2 1-2 0,-8-1-7 16,5 0-3-16,-5 0-6 0,0 0 3 0,14-2 5 15,-14 2-15-15,9-2-7 0,-9 2 1 0,8-3 5 16,-8 3 5-16,6-1-18 0,-6 1 9 0,0 0-4 16,10-1-1-16,-10 1 5 0,4-4-9 0,-4 4-2 15,9-1-2-15,-9 1 3 0,7-1 5 0,-7 1-10 16,0 0 2-16,0 0 1 0,6-3 5 0,-6 3-9 15,0 0-3-15,0 0-1 0,0 0 14 0,0 0-3 16,7-2-10-16,-7 2 5 0,0 0 3 0,0 0 1 16,0 0-1-16,0 0-2 0,0 0-5 0,0 0 13 15,0 0-6-15,0 0-20 0,0 0-18 0,0 0-10 16,0 0-12-16,0 0-30 0,0 0-42 0,-16-5-47 16,16 5-51-16,0 0-59 0,-9-6-60 0,9 6-219 15,-8-1-610-15,8 1 271 0</inkml:trace>
  <inkml:trace contextRef="#ctx0" brushRef="#br0" timeOffset="89066.7">2933 16604 140 0,'0'0'321'0,"3"2"-16"16,-3-2-18-16,0 0-20 0,0 0-21 0,4 1-13 15,-4-1-13-15,0 0-10 0,0 0-17 0,0 0-17 16,0 0-18-16,0 0-9 0,0 0-28 16,0 0-39-16,0 0-60 0,0 0-81 0,0 0-97 0,-5-11-121 15,5 11-163-15,0 0-477 0,-5-8 212 0</inkml:trace>
  <inkml:trace contextRef="#ctx0" brushRef="#br0" timeOffset="89918.77">2806 14602 137 0,'3'3'139'0,"-3"0"-11"16,1 2-11-16,-1 0-22 0,1 1 2 0,-1 1-17 16,3 3-34-16,-3-3-25 0,1 4-48 0,-2 0-113 15,-3 5-149-15,3 1 66 0</inkml:trace>
  <inkml:trace contextRef="#ctx0" brushRef="#br0" timeOffset="90582.72">2782 16588 119 0,'0'0'275'0,"0"0"-18"0,0 0-22 16,0 0-21-16,-4-8-14 0,4 8-13 0,0-6-8 16,0 6-15-16,-3-4-14 0,3 4-9 0,-1-5-10 15,1 5-10-15,0-4-19 0,0 4-26 0,-3-6-34 0,3 6-45 16,-2-6-69-16,2 0-81 0,-4 5-242 15,4 1-427-15,-5-6 190 0</inkml:trace>
  <inkml:trace contextRef="#ctx0" brushRef="#br0" timeOffset="90900.66">2689 14630 192 0,'0'0'224'0,"0"0"-14"0,0 0-12 0,0 0-24 16,0 0-21-16,0 0-13 0,12 9-14 15,-12-6-15-15,1 4-40 0,-1 4-56 0,0 1-92 0,-2 5-180 16,1 3-277-16,-2 10 123 0</inkml:trace>
  <inkml:trace contextRef="#ctx0" brushRef="#br0" timeOffset="91117.11">2760 16680 45 0,'0'0'222'0,"0"0"-79"0,-9-10-108 16,5 6-110-16,3-2-80 0,1 6 36 0</inkml:trace>
  <inkml:trace contextRef="#ctx0" brushRef="#br0" timeOffset="92683.78">2778 15722 176 0,'0'0'170'0,"0"0"-10"16,0 0-14-16,0 0-10 0,0 0-1 0,0 0-8 15,0 0-2-15,0 0-4 0,0 0 21 0,0 0-6 16,0 0-2-16,0 0-6 0,0 0-2 0,0 0-2 16,0 0 1-16,0 0-9 0,0 0 8 0,0 0-7 15,-4 9 4-15,4-9-2 0,0 0-3 0,0 0-5 16,4 5-4-16,-4-5 6 0,0 0-15 0,10 1-7 16,-5 0-5-16,-5-1-12 0,13-1-18 0,-8 2 7 15,8-1-8-15,-4 1-1 0,-1-2-4 0,-2 1-3 16,7 0-9-16,-3 1 6 0,-2-1-15 0,0-1-3 15,5 2 1-15,-1-1-9 0,-2-1-8 16,-1 0-8-16,1-2 0 0,0 3-8 0,-2-1 9 16,1 0 0-16,-1 1-9 0,-2-1-1 0,0 1 0 15,-2-3-1-15,3 1 4 0,-7 2-3 0,6-3 0 16,-1 2 7-16,-5 1 3 0,0 0-3 0,0 0 1 16,0 0-6-16,0 0 4 0,0 0 1 0,-11-7 8 15,4 7 1-15,7 0 6 0,-14-1 12 0,4 0-5 16,1 2 10-16,-3-2-4 0,1 1 8 0,-3-1 3 15,1 1 15-15,0 0-5 0,1 0 8 0,0 1-8 16,2 0 3-16,-4-2 5 0,4 1 6 0,-2 0 1 0,7 0-7 16,-4 1 5-16,9-1-10 0,-10 0 8 15,5-1-14-15,5 1-1 0,0 0-14 0,-8 1 10 16,8-1-10-16,0 0 6 0,0 0 5 0,0 0-2 16,0 0-4-16,0 0-5 0,0 0 0 0,0 0 2 15,14 5-10-15,-14-5 0 0,0 0-1 0,17-3-1 16,-11 2-2-16,6-1-3 0,-2 1-4 0,4-2-1 15,-1 2-14-15,2-3-9 0,-2 3-4 0,1 0-10 0,-3-1-4 16,1-1-12-16,1 2-6 0,-3 0-2 16,-5 0-2-16,-5 1-6 0,11-2 10 0,-4 1 11 15,-7 1-1-15,0 0-5 0,10-1 8 0,-10 1 3 16,0 0 6-16,0 0 0 0,0 0 4 0,0 0 4 16,0 0-5-16,-30 6 9 0,19-4-6 0,1 0 6 15,-3 1 7-15,0-1-9 0,-4 2 7 0,0 0 12 0,-2-1-17 16,1 0 30-16,0 1 6 0,8 0 4 15,-4-4 17-15,1 1 9 0,-1 1 15 0,6-1 12 16,3-1 7-16,-3 1-5 0,2 0 1 0,6-1-10 16,0 0-3-16,0 0-10 0,0 0-3 0,0 0-2 15,0 0-3-15,18-11-7 0,-5 10-5 0,3-4-2 16,1 2-15-16,2-1-22 0,1-1-25 0,0 1-25 16,3 2-44-16,-4-2-85 0,0 1-120 0,-1-1-170 15,-4 0-319-15,-3 1-853 0,-4 3 378 0</inkml:trace>
  <inkml:trace contextRef="#ctx0" brushRef="#br0" timeOffset="93183.28">2272 15441 413 0,'0'0'426'0,"0"0"-15"0,0 0-20 15,0 0-32-15,0 0-33 0,0 0-23 0,0 0-2 16,0 0-19-16,0 0-7 0,1 15-9 0,0-3-11 15,1-1-9-15,-2 2-13 0,-2 4-13 0,2-2-8 16,0 2-17-16,2 0-20 0,-1 1-18 0,-2 0-14 16,1 0-17-16,-2 1-8 0,1 0-11 0,-2-2-13 15,2 2-18-15,5-3-31 0,-4 0-26 0,0-4-24 16,0-2-28-16,1 0-21 0,1-1-53 0,-1-3-44 16,0 2-36-16,0-2-36 0,1-3-33 0,-1 1-36 15,0 0-37-15,1-1-52 0,-2-3-312 16,0 0-751-16,0 0 332 0</inkml:trace>
  <inkml:trace contextRef="#ctx0" brushRef="#br0" timeOffset="93765.18">2410 15626 220 0,'2'-8'326'0,"0"2"4"0,-1 1 4 16,-1 2 7-16,1-3 3 0,2 3-17 16,-3 3-12-16,1-5-9 0,-1 5-27 0,3-1-17 15,-3 1-15-15,0 0-2 0,0 0-3 0,0 0-5 16,-4 11-14-16,1-5-8 0,2 3-25 0,0 2-20 0,-1 5-12 15,2-6-18-15,-2 3-14 0,6 1-10 0,-3-2 5 16,3-1-11-16,-3 0-26 0,4-2-16 16,-2 1-13-16,1-2-16 0,-2-2-12 0,2 0-10 15,2-1-6-15,2-3-8 0,-2 2-7 0,1-4-15 16,-2 0 3-16,1-2-2 0,2-2-1 0,-4 1 3 16,0-4-2-16,-1 1-2 0,0-1-1 0,0 0-2 0,-2-5 3 15,0 1-3-15,0-1 7 0,-3 0-2 0,-1 1 2 16,-1 2 4-16,1-2-1 0,0 2-2 0,-3 0 3 15,-1 1-1-15,2 3 3 0,-1 0 4 16,1 3-1-16,-2-2-3 0,3 1 8 0,1 0 0 16,-1 0 2-16,0 1 2 0,4 2 4 0,-6-1-3 15,6 1 3-15,-4-2-3 0,4 2 2 0,0 0 2 0,0 0-1 16,0 0 1-16,0 0-1 0,16-5 2 16,-8 4-4-16,3-3 2 0,-1 1-4 0,0 1 5 15,-1 0-4-15,2 1 0 0,-1 1 0 0,-2 0-2 16,2 0 4-16,3 0 0 0,-4 0-4 0,0 1-7 15,-4 0 7-15,4 1 1 0,-4 1-3 0,0 2 5 16,2-2-2-16,-2 1 1 0,1 4 2 0,2-1-4 16,-4-1-1-16,1 4 0 0,-1-2 6 0,1 2-2 15,1-3-4-15,0 2 4 0,-3-1-6 0,1 0 4 16,0-4-6-16,0 0 4 0,-1 1 4 0,2 2-5 16,-1-5-4-16,0 1-1 0,1-1-2 0,0-1-1 15,-5-1-4-15,13-3 3 0,-8 1 6 0,-2-1-1 16,4-4-2-16,-1 3 11 0,-4-1 4 0,2-5 12 0,0 2 9 15,-3-2 17-15,-1 1 5 0,-1-1 6 16,-3 0-4-16,3-1-8 0,-4 1 6 0,-1-1-4 16,0 1-12-16,-2 3-24 0,0-1-40 0,-3 0-85 15,5 4-126-15,-8 2-184 0,-3-1-504 0,-2 7-1005 16,1-2 445-16</inkml:trace>
  <inkml:trace contextRef="#ctx0" brushRef="#br0" timeOffset="95167.58">2938 15727 340 0,'0'0'358'0,"0"0"-33"15,0 0-30-15,0 0-27 0,0 0-13 0,0 0-7 16,0 0-17-16,0 0-12 0,0 0-9 0,0 0-27 16,12 7-8-16,-8-4-14 0,1-1-19 0,3 2-16 15,-2-1-2-15,6 0-25 0,1-1-32 0,3-2-39 16,5 1-56-16,4 1-61 0,-4-2-64 0,8-2-72 16,-1 1-87-16,-6 0-197 0,6 2-549 0,-10-1 244 15</inkml:trace>
  <inkml:trace contextRef="#ctx0" brushRef="#br0" timeOffset="95316.8">3399 15788 165 0,'0'3'381'0,"0"-3"5"0,0 0-1 15,0 0-8-15,0 0-25 0,0 0-34 0,0 0-33 16,0 0-29-16,10-8-23 0,-6 6-26 16,2-3-18-16,1 2-38 0,3-3-46 0,-1 0-44 0,1 0-82 15,3 0-78-15,0 1-69 0,-2 1-73 0,2 0-313 16,-3 1-600-16,2 1 265 0</inkml:trace>
  <inkml:trace contextRef="#ctx0" brushRef="#br0" timeOffset="95583.64">3634 15759 353 0,'0'3'372'0,"0"-3"-2"0,0 0 15 16,0 0-4-16,1 6-10 0,-1-6-24 0,0 0-25 0,0 0-26 16,4 1-22-16,-4-1-15 0,0 0-25 0,14-4-24 15,-6 2-17-15,-3 0-27 0,4-3-45 0,1 0-42 16,0 0-47-16,1-1-53 0,-1 0-55 0,-1 2-45 15,0-3-46-15,2 3-26 0,-2 0-24 16,-2 2-11-16,-2-1 3 0,1 2 26 0,2 0 22 16,-4-1 51-16,-4 2 49 0,0 0 47 0,9 3 54 0,-8 0 45 15,-1-3 50-15,0 4 34 0,0-4 28 0,-1 5 17 16,1-5 23-16,-2 5 16 0,2-5 8 0,-2 5 5 16,2-5 1-16,-1 5-6 0,1-5-17 0,-2 2-14 15,2-2-22-15,0 0-23 0,0 0-14 16,5 2-48-16,-5-2-73 0,0 0-113 0,9 3-138 15,-9-3-183-15,0 0-518 0,9 1-994 0,-9-1 440 16</inkml:trace>
  <inkml:trace contextRef="#ctx0" brushRef="#br0" timeOffset="96117.07">3137 16548 32 0,'0'0'-6'0,"-10"3"-6"0,3-3 3 16</inkml:trace>
  <inkml:trace contextRef="#ctx0" brushRef="#br0" timeOffset="96383.26">3017 16599 166 0,'0'0'245'16,"0"0"-3"-16,0 3-9 0,0-3-11 0,0 0-16 16,0 0-6-16,0 0-9 0,0 0-23 0,0 0 2 15,0 0-17-15,13-1-7 0,-13 1-15 0,0 0-9 16,7-2-13-16,-7 2-9 0,4-3-8 0,-4 3-10 16,8 0-8-16,-8 0-9 0,5-1-1 0,-5 1-7 15,8 0-9-15,-8 0-1 0,8 1-17 0,-8-1-18 16,11-2-21-16,-11 2-26 0,11-1-19 0,-3-2-23 15,0 1-16-15,2 1-20 0,1-5-18 0,0 2-10 16,-2 1-14-16,1-1-2 0,1 0-8 0,0-2-1 16,1 1-2-16,-4 1-4 0,1 1-1 0,2 1-88 15,-2-3-283-15,-1 2 125 0</inkml:trace>
  <inkml:trace contextRef="#ctx0" brushRef="#br0" timeOffset="97466.64">3426 16405 190 0,'1'-3'310'0,"2"1"-19"15,-3 2-21-15,6-8-32 0,-6 2-16 0,4 1-28 16,-3 1-20-16,3-1-16 0,1-1-15 0,-1 1-30 16,1-1-21-16,-2 0-30 0,3 1-28 0,-1-2-31 15,-1 2-26-15,1 0-39 0,-1-1-21 0,0 1-28 16,2 0-18-16,-2-3-6 0,1 3 1 15,-1 0 11-15,0-1 15 0,0 0 22 0,-1 2 19 0,1-2 19 16,-4 6 31-16,7-6 20 0,-6 0 21 0,3 0 16 16,-2 1 15-16,2 1 22 0,0 0 8 15,0-2 17-15,0-3 7 0,1 3 10 0,0 2 7 16,-1-3 4-16,1 1 7 0,-1 1-4 0,2-3 5 16,4 1 3-16,-5 0-6 0,0 1-8 0,1 1 0 15,0-4-15-15,2 4-16 0,-2 1-18 0,0-4-1 16,1 1-4-16,-2 5-24 0,1-4-19 0,2 0-28 15,-3 1-25-15,0-2-23 0,3 0-36 0,-2 1-34 16,-2-2-23-16,2 3-15 0,0-1-5 0,-5-1-2 16,4 2 46-16,0-4-16 0,-1 1 16 0,-2 2 19 15,0 0 20-15,-1-1 19 0,2 1 26 0,-2 1 20 16,-1 0 24-16,4-1 23 0,-4 3 14 0,0 3 19 16,0-10 12-16,0 5 13 0,0 5 6 0,0-5-7 15,0 5 16-15,-2-9 2 0,2 9 1 0,0-6 6 16,2 2 7-16,-2 4 1 0,1-10-5 0,-1 10 4 15,4-9-21-15,-4 4-4 0,5 0-6 0,-5 5-13 16,4-10-5-16,-3 4-2 0,0 1-17 0,1-2-8 16,-1-1-12-16,0 1-14 0,0 2-23 0,1-4-15 15,0-1-23-15,-2 3-19 0,2-3 0 0,-1 2-6 16,1-1 1-16,-2 5 1 0,-1-4 2 0,1 2 13 16,0 2 0-16,0 4 6 0,0-11 12 0,-1 7 8 15,1 4 15-15,0-7 10 0,0 7 3 16,-1-7 3-16,1 7 10 0,0-5 10 0,0 5 8 15,0 0 2-15,2-7 12 0,-2 7 9 0,0 0-5 0,0 0 23 16,4-6 2-16,-4 6 1 0,4-4 5 0,-4 4-1 16,2-3-1-16,-2 3-8 0,0 0-6 0,7-4-6 15,-7 4-5-15,0 0-9 0,5-5 5 16,-5 5-16-16,4-2 9 0,-4 2-4 0,0 0 1 16,0 0-4-16,0 0 0 0,0 0-2 0,6-3-4 15,-6 3-1-15,0 0 4 0,0 0 2 0,0 0 1 16,0 0 8-16,0 0 4 0,0 0 2 0,0 0 1 0,0 0-8 15,0 0 2-15,0 0-6 0,0 0-6 0,0 0 2 16,5 8-8-16,-5-8-4 0,0 6 0 0,0-6-1 16,0 8-4-16,0-8-3 0,-2 7-4 15,2-7 1-15,-3 10-5 0,2-4-3 0,0 1 3 16,-1 2-3-16,-2 1-5 0,2 3-11 0,-2-3-9 16,-1 3-5-16,1 4-10 0,0 0-8 0,0 0-13 15,-2 0-6-15,2 2-15 0,-2-1 2 0,-1-2-13 16,1 2-7-16,-3 8 2 0,3-8 0 0,-3 7-2 15,0-7-3-15,1 0 5 0,-2-1 2 0,5 1 14 16,-3 0 1-16,3-8 0 0,-4 5 4 0,1 1 8 16,2-5 13-16,1 0-2 0,-3 3 5 0,-2-3 5 15,4-1 4-15,0 0 3 0,1-1-14 0,0 0 9 16,-4 0 3-16,3-1-5 0,0 0 9 0,-1-1-7 16,-2 3 2-16,0-4 1 0,3 2 5 0,-2-2 1 15,-1 1-4-15,0 1 3 0,4-4 0 0,-4 1-1 16,2-1 3-16,-1 1-1 0,3-1-7 0,0 0 4 15,-4 2 2-15,1 0-2 0,2-1-1 0,-2-1-2 16,-1 2-2-16,4-2-8 0,-3 1-5 0,3-2-8 16,-3 3-2-16,2-3-6 0,1 2 0 0,-1-2-8 15,0 3 1-15,-3-2-8 0,1 4-6 0,1-5-4 16,1 2-2-16,-1-2-3 0,-3 4 2 0,4-4-2 16,-2 4 9-16,2-3-2 0,-2 2 4 0,-2-4-3 15,1 4 1-15,1-1 0 0,-1 0-1 0,3-3-8 16,0 3-7-16,-2-1-9 0,-1 0-4 0,1-3-7 15,3 3-13-15,-1-2-17 0,-1 3-82 0,1-2-251 16,-3 0 111-16</inkml:trace>
  <inkml:trace contextRef="#ctx0" brushRef="#br0" timeOffset="98583.03">3089 16596 123 0,'-7'3'172'0,"7"-3"-12"0,0 0-5 0,-5 3-9 16,5-3-5-16,0 0-7 0,0 0-16 16,0 0-9-16,0 0-12 0,0 0-5 0,0 0-7 15,0 0-1-15,0 0-8 0,0 0-3 0,-8-4 0 16,8 4-5-16,0 0-4 0,0 0-1 0,0 0-3 16,0 0-8-16,0 0-2 0,0 0-8 0,0 0-6 15,0 0-3-15,0 0-2 0,0 0 1 0,0 0 6 16,0 0 3-16,0 0 2 0,0 0-1 0,0 0 6 15,0 0-2-15,13 6-1 0,-9-4-3 0,-4-2-4 0,10 1-5 16,-10-1-6-16,9 0 4 0,-9 0-7 16,13-1 0-16,-4 0-6 0,1 0 1 0,-1 1-5 15,4-5 3-15,-4 2-5 0,1 0-2 0,1-3 4 16,2 2-16-16,-4-3-2 0,5 1-1 0,-1-4-3 16,5 4-1-16,-5-6-5 0,3 4 0 0,-2-3 1 15,3 3-4-15,-7-1 2 0,7 0 2 0,-4-4 1 16,-2 2 1-16,3 1 2 0,-4 2 2 0,3 0-4 15,-3-5 6-15,-1 5-2 0,8-2 2 0,-7 2 1 16,-1 0 1-16,0-2-1 0,0 1 6 0,-1 1-3 16,-1 0-3-16,2-2 2 0,-1 0 0 0,0 2-1 15,-2 1 5-15,3-4-2 0,-3 1 4 0,1 2 3 16,0-2 1-16,-3 4 4 0,4 0-2 0,-3-2 3 16,1-3-3-16,1 4 1 0,2-1 5 0,-4 4-3 15,1-3 0-15,1-1-1 0,-1 4-2 16,-1-1-1-16,1-4 2 0,1 2-2 0,-2 0 1 0,0-1-4 15,4 3 1-15,-5 0-3 0,1-2 3 0,0 1-2 16,0-3 3-16,-1 5-4 0,0-2-3 0,0 0 1 16,-2-1-1-16,2 1 0 0,0-2 4 15,-4 1-4-15,4 2 4 0,-3-1-3 0,3 1 1 16,-1-2 4-16,-2 1 1 0,1 0 3 0,2 0 1 16,0-2 1-16,-2 2-2 0,0 0 1 0,-1 1-1 15,3-2-3-15,0 1 0 0,-2 1-4 0,1-2 3 0,1-1 1 16,2-1-1-16,-1 3 1 0,-2-3-4 15,2 5-2-15,-1-2 3 0,0-2-4 0,-2 4 0 16,1 0 6-16,2-3-3 0,-4 2 0 0,1 0 2 16,-2 5 1-16,2-10-2 0,-1 5 5 0,0 1-1 0,-1 4 4 15,2-8-1-15,-2 4-2 0,0 4 3 16,-3-8-2-16,3 8-2 0,1-7 1 0,-1 7 2 16,0-9-1-16,0 6-1 0,0 3 2 0,0-6-2 15,0 6 2-15,0-7-2 0,0 7-2 0,2-4 1 16,-2 4 1-16,0 0-4 0,-3-6 4 0,3 6-4 0,0 0 0 15,-1-8 4-15,1 8-5 0,0 0 0 0,1-5-2 16,-1 5-1-16,1-5-4 0,-1 5 2 16,0 0-12-16,2-5 0 0,-2 5-2 0,1-7-4 15,-1 7-2-15,3-5-1 0,-3 5-3 0,2-8 2 16,2 6-3-16,-4 2 0 0,1-5 4 0,-1 5 0 16,0 0 4-16,4-3 3 0,-4 3 0 0,0 0-2 15,1-6 5-15,-1 6 1 0,0 0 0 0,0 0 5 16,4-4-3-16,-4 4 1 0,0 0 2 0,0 0-2 15,0 0 0-15,0 0-1 0,0 0 1 0,0 0 3 16,0 0-1-16,0 0 4 0,5-3-5 0,-5 3 1 16,0 0 5-16,0 0-2 0,0 0 4 0,0 0 10 15,0 0 1-15,0 0 2 0,0 0 0 0,0 0 3 16,-5 18-2-16,3-13-4 0,0 3-1 0,1-1 0 16,-1 4 0-16,0-1-1 0,1 2-2 0,-2 0 0 15,1 3-1-15,-1 2-1 0,-2 1-2 0,1-4-12 16,-2 11-10-16,0-7-14 0,-1 9-14 0,-1-2-16 15,-2 1-11-15,3-7-6 0,-2-1-11 0,-3-2-5 16,1 10 1-16,-2-4 1 0,0-5 14 0,4-1 6 16,-1 0 4-16,-3-2 8 0,4-1 3 15,1-3-3-15,2-1-12 0,-4 0-7 0,2-2-6 16,2-4-12-16,-1 2-8 0,-1-2-1 0,2-2 0 0,1 1 5 16,5-2 4-16,-9 4 8 0,9-4 6 15,-10 1 7-15,10-1 12 0,-8 1 11 0,8-1 4 16,-9 1 2-16,9-1-8 0,0 0-18 0,0 0-43 15,-12-3-125-15,12 3 55 0</inkml:trace>
  <inkml:trace contextRef="#ctx0" brushRef="#br0" timeOffset="99986.48">3785 15718 199 0,'0'0'259'15,"0"0"-9"-15,0 0-6 0,0 0-12 0,0 0-14 16,0 0-6-16,-27 8-4 0,23-4-3 0,0 0-14 16,-1 5-11-16,0-5-9 0,-1 4-9 0,1 0-16 15,2 2-13-15,-2-2-16 0,4 1-5 0,-1-2-16 16,2 0-8-16,0 0-12 0,2-2 2 0,-1-1-9 15,3 4-15-15,-2-5-7 0,2 1-12 0,1-1-15 0,-5-3-6 16,11 3-9-16,-11-3-6 0,11-3-2 16,-11 3-5-16,12-4 3 0,-5 1 2 0,-2 1-3 0,1-1 5 15,-4-3-7-15,1 2 7 0,-1 0 0 16,-2 4 2-16,3-11 12 0,-3 5 4 0,-3 1-2 16,2-2-7-16,-3 0 13 0,0 0 1 0,-1-1-4 15,0 3 5-15,-3-4 1 0,1 3-3 0,-1 2 4 16,2 0-8-16,-2 2 5 0,3-1-9 0,5 3 7 15,-16 0-4-15,16 0-4 0,-13 6 3 0,6-2-4 16,-2 3 2-16,3 0 3 0,-2 2 2 0,3-1-5 16,4 3 12-16,-3-1 10 0,1-2-10 0,2 4-9 15,1-5 0-15,1 2 2 0,3-4-6 0,0 2-4 16,0 0 6-16,1-2-3 0,1-1-5 0,2 0-13 16,-3-3-7-16,-5-1-16 0,18 2 2 0,-13-2-3 15,-5 0 3-15,13-3 1 0,-13 3 0 0,11-4 5 16,-6 0-2-16,-1-1 9 0,0 0 0 0,0-2-1 15,-1 2-1-15,-2-4 5 0,1 2-6 0,-2-4 12 16,2 3 6-16,-5-2-1 0,3 1-2 0,-2-2 14 16,-2 3 3-16,0-3-3 0,-1 3 2 0,0 0 20 15,-2 2 11-15,1 0-4 0,2 2-3 0,-2 1 4 16,6 3-6-16,-12-1 0 0,12 1 6 16,-14 7-9-16,9-2 18 0,-3 2 7 0,2 0 1 15,2 4-21-15,0 1 15 0,3 0-6 0,1 0-9 0,-1 0 6 16,2-1-20-16,0 1 3 0,3 0 0 0,0 0-2 15,5-2 3-15,-4-1-3 0,3-2-18 0,-1 0-17 16,3 0 14-16,-1-5-21 0,-2 3 1 16,3-3-2-16,-2-1-17 0,-2 0-12 0,-6-1 20 15,0 0-3-15,26-3 1 0,-21 1 10 0,0-1-6 16,0-1 4-16,0-2 16 0,-4 1-15 0,3-2 12 16,-3-1-4-16,-2-1 10 0,2-1-2 0,-2 2 11 15,-1-5 10-15,0 5-14 0,-3-2 24 0,3 2 2 0,-2 1 1 16,0 2 2-16,0 0 7 0,-1 0-6 15,0 4 2-15,5 1 3 0,0 0 1 0,-15 4-2 16,8 2-1-16,2 0 0 0,0 4-15 0,1-1 8 16,2 2 0-16,-2-3-10 0,4 4-2 0,0-2 3 15,2 0-5-15,2-1 3 0,1 0-10 0,0-1-4 16,2 0-4-16,-3-4-11 0,2-1-3 0,2 1 4 16,-8-4-10-16,13 4 0 0,-3-4 12 0,-10 0-4 15,12-5-4-15,-4 1 0 0,0 1 1 0,-2-2 5 16,-1 0-7-16,-1-1 11 0,0-1 0 0,-1 1 1 15,-1-4 5-15,-2 2-2 0,0-3 2 0,0 0-4 16,0 3 19-16,-4-2 3 0,3 3 8 0,-3 1 6 16,0 0 0-16,-2 2 3 0,2 1 3 0,4 3-5 15,-9-4 3-15,9 4-4 0,0 0 8 0,-16 7-2 16,9-2-8-16,3 1-8 0,1 1 8 0,0 3-10 16,2-3 7-16,1-1-18 0,-2 3 5 0,5-3-4 15,0 1-3-15,0-1-1 0,3-2-4 0,-1 1 5 16,2-4-9-16,2 1-2 0,-9-2-4 0,13-2-2 15,-3 1-1-15,-10 1-2 0,13-5 5 0,-7 1 1 16,2-1 2-16,-3-2 1 0,-1 1-1 0,-3-2-5 16,3 3 10-16,-4 5 0 0,0-14-3 0,0 6 3 15,-1 1-5-15,-3-2 3 0,0 1 1 0,0 3 0 16,-1 0 2-16,0 1-5 0,0 0 1 0,1 0 3 16,-4 2 1-16,8 2-3 0,0 0 2 0,-20 6-2 15,16-2 5-15,-2 2-1 0,-2 1 1 0,2 1-5 16,-1-1-2-16,2 1 5 0,3-2 1 0,0-1-3 15,1 3 1-15,1-5-8 0,0-3 4 0,3 6-7 16,-3-6-3-16,7 1-1 0,-7-1-4 16,0 0-15-16,0 0 4 0,19-5 0 0,-13 2 5 0,0-3 5 15,0 0 0-15,2-1-1 0,-5 1-2 0,3 0 5 16,-5-2 5-16,3 2-1 0,-4-2 7 0,0 1-4 16,0 0 0-16,-4 0 3 0,4 7 0 0,-5-12 4 15,1 6 5-15,-2 2-5 0,0 0 7 16,6 4-5-16,-12-6-21 0,12 6 28 0,-15 2 1 15,15-2 1-15,-16 8-16 0,10-3-24 0,-2 1-36 16,3 3-46-16,0-1-45 0,1 2-52 0,2-3-61 0,0-1-97 16,-1 2-247-16,4-3-669 0,-1-5 296 0</inkml:trace>
  <inkml:trace contextRef="#ctx0" brushRef="#br0" timeOffset="100803.1">3772 15590 144 0,'-5'-2'221'0,"5"2"-14"0,-10-4-14 15,5 3-14-15,5 1-4 0,-13-4-11 16,7 3-4-16,6 1-12 0,-12 0-4 0,3 2-8 15,9-2 1-15,-15 7-6 0,6-1-1 0,0-1-6 0,0 4 2 16,0 3-10-16,0-2-2 0,0 1-7 0,0 1-3 16,1-1 0-16,2 5-10 0,-4-1 3 15,2 0-23-15,3 1 4 0,-1-1-6 0,-1 2-3 16,4 0-11-16,-1 0-8 0,0-2 2 0,3 2-5 16,-1-5-1-16,2 1-6 0,0 1-13 0,0 0 15 15,2-2 1-15,-1 0 3 0,1-1-5 0,1 0-5 16,1-2-3-16,1 2 0 0,1-2 0 0,-2 2-4 15,2 0 8-15,1-3 1 0,-1 5-14 0,4-7-16 0,-2 6 22 16,0-5-13-16,3 1 13 0,-2-1-9 16,3 2-3-16,-1-1 1 0,1-2-6 0,-1 2-2 0,1-4-1 15,1 1 11-15,-1 1-12 0,0-1-16 16,6 0 17-16,-7-3 3 0,2 0-2 0,0-2-5 16,-2 1-13-16,2 1 18 0,1-2 6 0,-14 0-7 15,22-3 8-15,-13 1 9 0,-9 2 8 0,19-4-1 16,-11 2-8-16,2-1 7 0,-2-4-10 0,-2 4 2 15,2-1 3-15,-3 0 0 0,4-4 11 0,-3 3-9 16,-1-2 3-16,3-1-4 0,-3-2-1 0,0 2-4 16,3-2 2-16,-3 1-1 0,1-1-3 0,-1 0 0 15,1-2-8-15,-1 0 9 0,-2 1-2 0,4 1-2 16,-5-2 9-16,2 0 1 0,-3 1 12 0,2 1 7 16,-2-3 3-16,-2 2 2 0,1 1 4 0,0 2 1 15,0-4 9-15,-4 5 2 0,0-5 6 16,2 4-1-16,-1-3-3 0,-2 1 4 0,0 1-1 0,0 0-2 15,-3 0 2-15,2-2 2 0,-3 0-5 0,1 3-1 16,1-3-8-16,-4-1 0 0,1 2-4 0,2 2-5 16,-1-1 2-16,-2 3-4 0,-1-4-9 0,2 5 0 15,-1-1-6-15,-1 1-1 0,2 1-3 16,-3 2-6-16,4-1-1 0,-1 0-18 0,-1 2-26 0,4 1-38 16,-2-3-64-16,9 3-45 0,-15-1-83 15,15 1-97-15,-14 0-111 0,14 0-478 0,-12-2-1014 0,12 2 449 16</inkml:trace>
  <inkml:trace contextRef="#ctx0" brushRef="#br0" timeOffset="100966.81">3894 15650 287 0,'0'0'443'0,"0"0"-31"0,0 0-38 0,5 8-56 16,-5-8-35-16,0 0-55 0,0 0-65 0,0 0-83 15,0 0-106-15,0 0-134 0,0 0-241 0,0 0-433 16,0 0 191-16</inkml:trace>
  <inkml:trace contextRef="#ctx0" brushRef="#br0" timeOffset="110466.97">5142 16418 253 0,'0'-5'314'0,"4"3"-15"15,-4-1-5-15,4-1-25 0,-4 4-23 0,1-3-12 16,1-1-15-16,-2 4-5 0,2-4-6 0,-2 4-10 16,0 0-9-16,5-5-9 0,-5 5-1 0,0 0-16 15,1-2 0-15,-1 2-9 0,0 0-4 0,0 0-3 0,0 0 0 16,0 0-5-16,0 0-2 0,-11 14 3 15,4-5 1-15,1 0 3 0,-5 3-6 0,0 2-4 16,1 1-6-16,-4 3 6 0,0 5-7 0,-3 0-11 16,3 0-11-16,-2 1-6 0,-1 0-12 0,2 1-9 15,-3-1-7-15,1-2-7 0,7-6-10 0,-4 0-5 16,1 0-2-16,4 0-8 0,-1-2-3 0,-1-1-3 16,3-3-7-16,3-2-12 0,-3 1-21 0,3-1-24 15,2-4-25-15,1 1-33 0,-1 0-39 0,1-4-32 16,2-1-55-16,1 5-47 0,-1-5-51 0,0 0-53 15,0 0-61-15,8-9-335 0,-7 5-823 0,2-2 364 16</inkml:trace>
  <inkml:trace contextRef="#ctx0" brushRef="#br0" timeOffset="110849.95">4850 16483 345 0,'-4'-2'362'0,"4"2"-8"0,-3-5-22 16,3 5-23-16,0 0-28 0,0-7-6 0,0 7-23 0,0 0-13 15,9-3-14-15,-9 3-18 0,0 0 4 0,0 0-6 16,10-1-10-16,-10 1-11 0,8 4 1 0,-3-3-2 16,0 2-5-16,3 3-4 0,-3-2-2 0,3 1-10 15,-2 5-11-15,2-3-11 0,-1 3 0 0,1-2-8 16,-1 3-15-16,1-1-10 0,0 1-11 0,0 0-13 15,-2 2-4-15,7 1-7 0,-3-1-6 0,-1 1-16 16,4 2 2-16,-6-7-10 0,4 2-2 0,0 2-4 16,-1-3-5-16,-1-2 0 0,2 1-4 15,-4-3-6-15,2 1-1 0,0 2-7 0,0-4-3 0,0 0 0 16,0 0-1-16,-5-2-4 0,3-1-1 16,1-1-1-16,-4 1-4 0,0 1-3 0,-4-3 1 15,10 1 0-15,-10-1-4 0,5 0-6 0,-5 0-10 0,0 0-13 16,0 0-12-16,0 0-26 0,8 0-16 0,-8 0-38 15,0 0-48-15,0 0-83 0,0 0-98 0,-12-8-131 16,12 8-331-16,-6-4-885 0,6 4 392 0</inkml:trace>
  <inkml:trace contextRef="#ctx0" brushRef="#br0" timeOffset="111000.44">5155 16736 382 0,'-5'0'396'16,"5"0"-48"-16,-7-2-40 0,7 2-92 0,-5-1-136 16,5 1-182-16,0 0-170 0,0 0-293 0,0 0 129 15</inkml:trace>
  <inkml:trace contextRef="#ctx0" brushRef="#br0" timeOffset="111318.81">3683 17467 39 0,'-8'3'289'0,"3"-2"-9"15,1 2-27-15,0-2-19 0,4-1-27 0,-1 5-20 16,1-5-20-16,0 0-13 0,5 6-17 0,-1-5-11 16,1 1-14-16,-1-1-14 0,2 1-14 0,1 1-27 15,2-3-43-15,-2 0-54 0,6 2-93 0,-1-1-245 16,2-1-409-16,4 2 182 0</inkml:trace>
  <inkml:trace contextRef="#ctx0" brushRef="#br0" timeOffset="111717">5102 17390 44 0,'0'0'347'16,"0"0"-24"-16,0 0-30 0,-8 0-33 0,8 0-19 16,0 0-52-16,0 0-39 0,0 0-24 0,0 0-33 15,0 0-28-15,0 0-27 0,0 0-33 0,-7-3-26 16,7 3-41-16,0 0-44 0,0 0-59 15,0 0-139-15,0 0-328 0,0 0 145 0</inkml:trace>
  <inkml:trace contextRef="#ctx0" brushRef="#br0" timeOffset="114250.77">4733 9150 48 0,'-9'3'419'0,"9"-3"-15"0,-6 0-21 16,6 0-29-16,0 0-31 0,-7 1-30 0,6 3-27 15,0 2-26-15,-2-2-14 0,3 2-32 0,3 3-19 16,-3-1-23-16,1 2-14 0,3 4-13 0,-4-1-14 15,0 3-25-15,1 0-22 0,2 0-19 0,1 4-23 16,-4-3-27-16,1 1-33 0,-1-2-27 0,0 3-27 16,0-1-33-16,-1 1-39 0,-2-1-48 0,3-1-53 15,0 2-252-15,-1 2-561 0,1-3 248 0</inkml:trace>
  <inkml:trace contextRef="#ctx0" brushRef="#br0" timeOffset="114416.07">4737 10050 108 0,'-4'18'391'0,"0"-2"9"0,3-4 5 16,-4 0-9-16,1-1-24 0,0-1-30 0,3-1-35 15,-2-2-27-15,3 3-35 0,0-3-56 0,3-1-49 16,-3 0-63-16,4 1-64 0,-3 2-55 0,3-1-56 16,1 2-60-16,0 0-56 0,-1 0-56 0,1 2-211 15,-1 0-521-15,0 5 232 0</inkml:trace>
  <inkml:trace contextRef="#ctx0" brushRef="#br0" timeOffset="114568.54">4709 10593 242 0,'-10'29'269'16,"2"0"6"-16,-1 0 0 0,1-1-2 0,1-1 4 0,0-7 1 15,1 4-11-15,1-4 3 0,0-4-11 0,2 2-10 16,-1-2-19-16,3-1-28 0,-3 1-20 0,4-3-25 16,-1-2-51-16,1 1-47 0,1-4-58 15,-2 1-53-15,1-2-66 0,-1 2-95 0,1-4-97 0,1 0-220 16,-1 1-574-16,1 0 254 0</inkml:trace>
  <inkml:trace contextRef="#ctx0" brushRef="#br0" timeOffset="114733.56">4625 11329 91 0,'-7'19'497'0,"-2"2"2"0,-3 7-10 0,0-4-37 15,2 2-47-15,2-9-40 0,3 2-44 0,-1-1-54 16,2-2-58-16,0 2-75 0,1-6-79 0,2 1-66 15,1-3-69-15,0 3-79 0,4-2-83 0,-3 0-69 16,3 0-187-16,-1-1-538 0,2 0 239 0</inkml:trace>
  <inkml:trace contextRef="#ctx0" brushRef="#br0" timeOffset="114883.42">4608 11987 118 0,'-1'18'349'0,"-1"-1"-9"0,0-2-28 15,1 1-35-15,1-1-26 0,0-1-46 0,1-3-34 16,1 1-48-16,-2 4-45 0,2-2-52 0,-1-4-44 16,0 1-43-16,0 1-35 0,2 3-37 0,1-4-41 0,-2 2-121 15,0-4-319-15,-1 3 140 0</inkml:trace>
  <inkml:trace contextRef="#ctx0" brushRef="#br0" timeOffset="115016.8">4639 12416 151 0,'-3'20'223'0,"-1"4"10"0,2 1 7 16,-1 0 2-16,1-6-7 0,-1 0-7 15,0 2-13-15,-2 3-11 0,3-5-23 0,-3 8-13 16,3-7-23-16,-1 4-32 0,1-6-29 0,1 0-36 16,0 1-30-16,2 0-41 0,-3-2-47 0,-1 1-58 0,7-3-52 15,-5 0-209-15,1 1-419 0,0-1 186 16</inkml:trace>
  <inkml:trace contextRef="#ctx0" brushRef="#br0" timeOffset="115152.11">4584 13115 138 0,'-8'25'292'0,"3"0"4"0,0 0 6 0,0-6-3 15,-3 5 12-15,4-6-29 0,-1 0 0 0,0 2-20 16,1-2-29-16,3-1-31 0,-3 1-9 16,4 0-22-16,0-2-33 0,4 1-46 0,-4-5-35 15,5 1-37-15,0-1-47 0,0 1-45 0,-5-5-45 0,3 4-40 16,-2-2-40-16,3-2-39 0,-3 2-225 0,2-2-500 16,-2 2 222-16</inkml:trace>
  <inkml:trace contextRef="#ctx0" brushRef="#br0" timeOffset="115299.92">4576 13685 185 0,'-1'11'296'0,"-3"0"5"0,4 0 11 0,-3 1-11 16,2-3-10-16,-4 7-30 0,5-4-23 0,-4 1-20 15,4-3-21-15,0 1-39 0,0 0-40 0,0-1-33 16,0 1-38-16,0-1-33 0,3 0-36 0,-2 0-56 16,2-1-56-16,-1-1-48 0,1-2-47 0,-2 5-168 15,4-3-428-15,-5 4 189 0</inkml:trace>
  <inkml:trace contextRef="#ctx0" brushRef="#br0" timeOffset="115683.77">4585 13970 864 0,'4'15'-19'0,"-3"-3"34"15,0 6 65-15,-2-1 32 0,0 1 32 0,0-1 28 16,-2 3 35-16,2 1 11 0,-2 3 13 0,0-5 17 16,1 0 1-16,-4 5-4 0,2 0 1 0,0-5-6 15,0-1-13-15,4 3-18 0,-1-1-25 0,0-1-14 16,1 2-31-16,2-2-36 0,-2 0-43 0,0-1-42 16,7 1-47-16,-4 0-42 0,4 1-29 0,-2-1-3 15,6 6-3-15,-5-7 8 0,0 6 7 0,1 0 9 16,-1 4 1-16,-3-2 9 0,3 0 9 0,-4 0 9 15,-2 1 15-15,-1 3 30 0,-2 1 15 0,1-1 18 16,-2 0 17-16,0 1 9 0,-1-1 11 0,-1 2 2 16,-2-3 1-16,4 2-12 0,-1 2 0 0,1-4-11 15,1 1-16-15,1-1-20 0,-3 0-16 0,5-1-15 16,5 1-16-16,-5-5-14 0,5 4-12 0,-1-2-7 16,4-3 5-16,-1 0 8 0,5 3 4 0,-5-2 14 15,4 0 10-15,1 2 12 0,-3-2 8 0,2 0 11 16,-1-1 15-16,-2 1 16 0,-1-2 9 0,1 3 14 15,-2-8 14-15,-2 2 14 0,-3-2 5 0,2 2 0 16,-3-1 15-16,1 1-4 0,0-2 13 0,-1-4 11 16,-1-1 1-16,1 1-9 0,-4 2-20 0,3-3 4 15,1 0-11-15,-3-1-27 0,2-2-31 0,1-2-26 16,0 0-29-16,0-1-15 0,1 1-46 0,2 0-69 16,-2 0-54-16,2-1-52 0,2-1-50 0,-4-1-35 15,2 5-191-15,-3-4-586 0,4 6 260 0</inkml:trace>
  <inkml:trace contextRef="#ctx0" brushRef="#br0" timeOffset="115800.64">4723 15976 108 0,'1'9'248'0,"-2"4"14"0,0 3 6 16,-2-4-4-16,2 1-7 0,1-3-21 0,0 0-17 15,0 0-25-15,-3-4-18 0,6 2-20 0,-2 2-22 16,3-3-38-16,1 1-53 0,0-1-69 0,0-1-75 0,4 2-71 16,-2-4-222-16,-1 2-426 0,3-1 188 0</inkml:trace>
  <inkml:trace contextRef="#ctx0" brushRef="#br0" timeOffset="116032.43">4867 16270 295 0,'2'10'356'16,"-5"-1"-4"-16,1 2-10 0,4-4-1 0,-2 4-5 15,3-2-16-15,-3 1-4 0,0 1-13 0,1-3-24 16,0 2-17-16,1 0-32 0,-2 0-23 0,2-2-20 16,1 2-14-16,-1 6-19 0,1-6-24 0,-1 1-18 15,2 0-18-15,-3 2-11 0,3-4-15 0,-2 4-16 16,0-1-5-16,-2-1-12 0,1 1-10 0,-2-1-1 0,1 0-1 15,0 1-2-15,-4 1-5 0,2-1 1 16,-1 1-8-16,2-1 5 0,-1-2 2 0,1 0-5 16,1 0-4-16,-1-3-22 0,2-1-25 0,0 0-34 15,-1-1-39-15,3-5-37 0,-3 0-41 0,7 2-44 16,-7-2-49-16,7-6-56 0,-3 2-297 0,0-1-688 16,0-2 305-16</inkml:trace>
  <inkml:trace contextRef="#ctx0" brushRef="#br0" timeOffset="117066.21">4915 8968 308 0,'0'-4'489'0,"0"4"-1"0,-2-10-8 0,0 8-19 16,2-3-27-16,0 5-33 0,0-4-36 15,0 4-24-15,-3-5-20 0,3 5-25 0,-1-4-22 16,1 4-14-16,0-3-17 0,0 3-10 0,0 0-16 0,0 0 14 16,0 0-26-16,0 0-19 0,0 0 13 0,0 0-4 15,0 0-3-15,0 0-3 0,-13 11-10 0,11-6-5 16,-1 2-22-16,-7 2 6 0,2 0-7 0,-1 5-8 15,-3 0-5-15,1 0-50 0,-2 2-88 0,2 0 0 16,-4 4 0-16,-3 0 0 0,1 4 0 0,7-6 0 16,-3 7 0-16,0-6 0 0,3-5 0 0,2 4 0 15,2 5 0-15,-3-8 0 0,4-4 0 0,0 0 0 16,2-5 0-16,3 0 0 0,-1 0 0 0,1-3 0 16,0-3 0-16,1 3 0 0,-1-3-116 0,0 0-264 15,9-8-47-15,-5 0-50 0,-1 3-49 0,-1-8-33 16,2 2-392-16,-3-5-1031 0,2-2 456 0</inkml:trace>
  <inkml:trace contextRef="#ctx0" brushRef="#br0" timeOffset="117383.56">4667 9016 15 0,'-5'-4'327'0,"2"2"6"16,1-2 22-16,-1 1 14 0,3 3 17 0,-4-5 23 16,4 5 7-16,-2-4 2 0,2 4-8 0,0 0-15 15,-4-1-11-15,4 1-22 0,0 0-1 0,0 0-14 0,0 0-24 16,0 0-4-16,0 0-12 0,0 0-17 0,0 0-14 15,0 0-27-15,6 10-14 0,-2-3-22 16,1-3-18-16,4 4-16 0,-1 1-17 0,-2 1-15 16,4 3-138-16,3-1-9 0,-3 3 0 0,3-2 0 0,0 3 0 15,-3 2 0-15,7 2 0 0,-2 3 0 16,-2-8 0-16,-2 0 0 0,0-1 0 0,1-1 0 16,0 2 0-16,-2-6 0 0,2 4 0 0,-1 1 0 15,-1-7 0-15,-1 1 0 0,0 1 0 0,1-1 0 0,-1-3 0 16,-5 1 0-16,4-3 0 0,-5 1 0 0,4 0 0 15,-2-2 0-15,-1 1 0 0,0-1 0 0,-3 0 0 16,-1-2 0-16,0 0 0 0,4 1 0 0,-4-1 0 16,0 0 0-16,0 0-70 0,0 0-373 0,0 0-120 15,0 0-135-15,0 0-372 0,-23-8-1159 0,15 1 513 16</inkml:trace>
  <inkml:trace contextRef="#ctx0" brushRef="#br0" timeOffset="117616.38">4950 8918 289 0,'-2'-3'438'0,"-7"-2"7"0,0 2 7 15,1 2-8-15,3 1-18 0,-4 0-25 0,4 3-31 16,0 2-31-16,-4 0-32 0,3 5-27 0,-2 1-27 16,2 5-24-16,1 0-22 0,-3 4-20 0,-1 4-19 15,1 0-20-15,1-1-10 0,-4 2-19 0,0 0-7 16,1 0-13-16,-6 2-19 0,1-6-22 0,1 0-24 15,1-4-23-15,4-2-25 0,-5-1-34 0,6-2-34 16,2-3-45-16,-4-1-55 0,6-4-48 0,-2 0-74 0,-1-2-78 16,3 2-396-16,4-4-843 0,-5 0 374 15</inkml:trace>
  <inkml:trace contextRef="#ctx0" brushRef="#br0" timeOffset="117816.8">4668 9107 146 0,'-4'-4'407'0,"3"-2"4"0,-2 3 6 15,1-2 29-15,2 5 9 0,-3-5-14 0,3 5-28 16,-1-6-30-16,1 6-22 0,0 0-19 0,0 0-24 16,0 0-18-16,9 1-23 0,-9-1-28 0,14 7-29 15,-5 0-13-15,0 0-26 0,1 1-16 0,0 1-21 16,3-1-33-16,0 4-38 0,0 2-52 0,-2 0-65 16,-2-1-66-16,4-3-95 0,-3-2-79 0,0-1-87 15,-3-1-110-15,-2 0-352 0,2-3-901 0,-1 1 399 16</inkml:trace>
  <inkml:trace contextRef="#ctx0" brushRef="#br0" timeOffset="119300.02">2783 9026 77 0,'-5'0'282'0,"5"0"-1"0,-8 2-1 0,8-2-9 0,-4 2-7 16,4-2-12-16,0 0-7 0,0 0 7 0,0 0-7 15,0 0-8-15,0 0 2 0,-9-1-5 0,9 1-8 16,0 0-11-16,0 0-14 0,0 0-16 0,0 0-14 16,0 0-17-16,0 0-14 0,0 0-14 15,0 0-15-15,0 0-30 0,32-4-30 0,-19 3-40 0,5-1-41 16,5-1-51-16,5 0-37 0,2-1-36 0,-2 2-41 16,2-1-46-16,5 2-56 0,-3 1-63 0,-1 0-200 15,2 0-606-15,1-1 269 0</inkml:trace>
  <inkml:trace contextRef="#ctx0" brushRef="#br0" timeOffset="119450.61">3477 9032 335 0,'8'3'401'0,"-4"-2"-7"15,3-1 6-15,-7 0 3 0,6 3-2 0,-6-3-19 16,6 1-32-16,-6-1-35 0,9 0-32 0,-9 0-36 16,12-2-53-16,-4-1-55 0,4 0-67 0,1 0-87 15,4 0-74-15,2 1-81 0,-1-1-84 0,5 0-89 16,-1-2-232-16,-4 3-622 0,5-1 276 0</inkml:trace>
  <inkml:trace contextRef="#ctx0" brushRef="#br0" timeOffset="119600.59">4053 9065 362 0,'4'1'405'16,"1"0"7"-16,-1 0 11 0,0 0-13 0,-4-1-32 0,10-1-40 15,-10 1-29-15,10-2-34 0,1-1-55 16,-2 0-48-16,5 0-90 0,1-2-74 0,4 0-65 15,-1 1-74-15,-5 1-65 0,7-2-81 0,-4 1-246 16,3-2-565-16,0 2 250 0</inkml:trace>
  <inkml:trace contextRef="#ctx0" brushRef="#br0" timeOffset="119733.46">4511 9034 69 0,'6'1'322'0,"2"0"-4"0,-3 1 1 0,4-1 10 15,0 0 1-15,0 0-7 0,1-1-24 0,-1-1-32 16,4 0-34-16,-2 0-22 0,2-2-46 0,4-1-53 15,-5 2-83-15,3-1-90 0,-3 1-120 16,6 0-104-16,-4-2-182 0,-1 2-505 0,1-2 224 16</inkml:trace>
  <inkml:trace contextRef="#ctx0" brushRef="#br0" timeOffset="119866.68">4944 9022 270 0,'1'2'477'0,"-1"-2"10"0,0 0 7 0,4 2 9 16,-4-2-14-16,0 0-33 0,0 0-39 0,0 0-38 15,9-1-38-15,-5-1-44 0,4 0-60 0,2-2-67 16,0 1-83-16,-1-1-98 0,1 0-109 16,-2-1-114-16,1 1-131 0,-1 0-364 0,-2-2-790 0,0 4 349 15</inkml:trace>
  <inkml:trace contextRef="#ctx0" brushRef="#br0" timeOffset="120550.04">2135 8892 151 0,'-9'-2'429'16,"1"0"-27"-16,-2-3 13 0,4 3-13 0,2 2-10 15,-2-2-15-15,-1 1-19 0,7 1-23 0,-10-3-23 16,6 2-24-16,4 1-24 0,-6-2-25 0,6 2-23 16,0 0-18-16,0 0-10 0,0 0-12 0,0 0-12 15,0 0-16-15,0 0-11 0,20 7-15 0,-11-7-13 16,1 1-7-16,3-1-12 0,0 0-10 0,2 0-9 16,2 0-4-16,-2 0-6 0,-2 0-8 0,1 0-5 15,-2 0-3-15,-1-1-7 0,-2 1-4 0,1 0-3 16,-3 0 1-16,-1 1 8 0,0 0 0 0,1 3 27 15,-2 1 11-15,-3 1 5 0,0 4 1 0,-1 1 1 16,-1 1-7-16,0 1-8 0,-3 1 2 0,0 2-16 16,0 4-10-16,3-1 6 0,-1-1-5 0,-1-1-7 15,0 0-28-15,-1-2-21 0,0 4-31 0,3-2-36 16,-2 1-32-16,1-2-40 0,2 1-35 0,-1-6-37 16,2-1-48-16,-4 0-55 0,5 2-51 0,-1-5-56 15,1-2-47-15,-1-3-335 0,5 0-878 0,-7-2 388 16</inkml:trace>
  <inkml:trace contextRef="#ctx0" brushRef="#br0" timeOffset="121133.01">2456 9100 196 0,'5'-8'361'0,"-3"1"1"15,2 1 29-15,-2-1-5 0,-1 0 11 0,2 2 7 16,-2-1-9-16,-1 1-7 0,1 2-14 0,0-1-25 16,-1 4-24-16,0 0-23 0,0 0-27 0,0 0-24 15,0 0-22-15,0 0-22 0,0 0-16 0,2 14-33 16,-5-9-6-16,9 2-13 0,-4 3-16 0,-1-4-10 15,1 3-21-15,0-2-23 0,2-1-28 0,1 3-13 0,0-5-22 16,0 2-15-16,3-1-13 0,-2-2-15 16,4 0-5-16,-2-2-12 0,2-3-2 0,-2 2 0 15,-2-3 2-15,8-1 2 0,-5-3 5 0,0 1 10 16,0-1-1-16,0 0 4 0,-1-2 4 0,-3-1 6 16,-1-1 0-16,-3 0 6 0,4 3 9 0,-5-2 7 15,0 0 11-15,-1 2 14 0,-3 3 11 0,1-2 3 16,0 2 9-16,-1 1 9 0,1 0 11 0,1 0 6 15,-2 1 6-15,1-2 2 0,3 5-6 0,-5-2 0 0,5 2-7 16,-1-3-5-16,1 3-7 0,0 0 10 16,0 0-5-16,6-5-3 0,1 4-6 0,-1 0 6 15,2-2-12-15,0 1-1 0,5 0-4 0,-2 1-6 16,3-1-1-16,-1 0-11 0,2 1-3 0,-2 0 5 16,-2 1-8-16,1 0-2 0,-1 1 2 0,0 2 0 0,-3 1 5 15,0-1 11-15,2 5-12 0,-5-3 8 0,-1 3-1 16,1 0-5-16,-1 3 0 0,0-2-12 0,1 0 13 15,0 1-4-15,-1-2-3 0,-3-2-11 0,3 0 10 16,0 1-1-16,-3-3-6 0,3 0-3 0,0-1 0 16,0 1-4-16,2-3-3 0,0 0-3 0,0 0-8 15,-6-1-7-15,12-3 5 0,-4-2-4 0,0 0-9 16,-3 1 18-16,1 0 2 0,-2-2 1 16,1-2-4-16,0 0 11 0,-2 0-3 0,-2-2-3 15,-2 0 2-15,-2 1 10 0,1-2-6 0,-5 0 3 0,2-1 12 16,0 4 7-16,-1-1-13 0,-1 2 5 0,1 2-12 15,-2-2 9-15,-2 4-1 0,3 0 0 0,-3 0-2 16,0 2-24-16,4 2-32 0,-2 1-51 0,-3 1-74 16,4 0-86-16,2 2-101 0,-3-2-119 0,3 1-147 15,5-4-324-15,-1 3-1028 0,1-3 455 0</inkml:trace>
  <inkml:trace contextRef="#ctx0" brushRef="#br0" timeOffset="121285.85">3178 8840 310 0,'0'0'424'0,"0"0"-24"0,-33 3-30 0,26-2-38 15,0 0-52-15,-1 2-85 0,2-1-110 0,-2 4-123 16,1-1-153-16,2-2-171 0,-2 5-391 0,2-2 174 16</inkml:trace>
  <inkml:trace contextRef="#ctx0" brushRef="#br0" timeOffset="121516.83">2460 9361 157 0,'-6'4'560'0,"-1"0"-5"0,3-3 5 15,0 3-10-15,0-2-25 0,4-2-40 0,-6 2-44 16,6-2-43-16,0 0-31 0,0 0-29 0,0 0-35 15,24-7-36-15,-10-3-43 0,4 7-58 0,1-4-62 16,3 2-65-16,2-5-78 0,-3 6-66 0,6-4-74 16,-7 3-77-16,-2 1-64 0,-1 0-67 0,-5 1-88 15,-4 3-238-15,-2 0-773 0,-6 0 341 0</inkml:trace>
  <inkml:trace contextRef="#ctx0" brushRef="#br0" timeOffset="121650.95">2527 9447 365 0,'-9'4'485'15,"3"2"6"-15,0 1 12 0,-1-4 7 0,3 1-8 16,1-2-20-16,1 1-19 0,2-3-27 0,0 0-42 16,0 0-40-16,0 0-32 0,27-7-54 0,-9-4-69 15,4 4-97-15,-3-4-111 0,12-4-125 0,-8 2-147 16,6-3-162-16,-3 1-393 0,-7 4-903 0,0 1 399 16</inkml:trace>
  <inkml:trace contextRef="#ctx0" brushRef="#br0" timeOffset="127767.4">2687 5223 45 0,'-2'-3'319'0,"2"3"0"0,-3-4-1 0,3 4-10 16,-3-5-14-16,3 5-8 0,0 0-24 0,-2-2-17 15,2 2-24-15,0 0-3 0,0 0-11 0,0 0 3 16,0 0 14-16,0 0 1 0,0 0-7 0,0 0-1 16,13 9 2-16,-6-6-7 0,-3 3-12 0,4 3-9 15,-2-2-5-15,1 4-6 0,4 2-14 0,-7-3-10 16,5 2-12-16,-4-3-15 0,1 2-6 0,2-2-11 16,-4 0-8-16,2 0-10 0,-2-1-5 0,1-3-1 15,4-2-2-15,-4 1 4 0,7-2-3 0,-2-3 8 16,3-4-5-16,1-7-8 0,14-7-10 0,-1-5-1 15,-2 0-8-15,10-12 13 0,-3-2-21 0,0-2-5 16,1 1-4-16,4-5 1 0,-2 0-9 0,-1-3-7 16,-2 7-1-16,0 4-17 0,-9 11 10 0,-1 1-4 15,-3 2-9-15,-4 7 7 0,-1 1 4 0,-2 3-14 16,-3 2 13-16,-2 3-18 0,-3 1 6 0,1 2 2 16,-1-1 0-16,0 2 0 0,-3-1 5 0,2 1-1 15,-3 2-3-15,6-4 4 0,-6 4-11 0,1-2 4 16,-1 2 5-16,0 0-6 0,4-2-7 0,-4 2-4 15,0 0 11-15,0 0-6 0,4-3 6 0,-4 3-4 16,4-2-28-16,-4 2-20 0,0 0-24 0,0 0-16 16,0 0-37-16,0 0-58 0,9 4-88 0,-4-3-73 15,0 2-105-15,0 2-144 0,-1-1-367 0,1-1-1036 16,-5-3 459-16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53:48.176"/>
    </inkml:context>
    <inkml:brush xml:id="br0">
      <inkml:brushProperty name="width" value="0.05292" units="cm"/>
      <inkml:brushProperty name="height" value="0.05292" units="cm"/>
      <inkml:brushProperty name="color" value="#7030A0"/>
    </inkml:brush>
  </inkml:definitions>
  <inkml:trace contextRef="#ctx0" brushRef="#br0">30181 6475 30 0,'-5'-5'469'0,"1"0"5"0,1 1 1 0,-2 1 0 16,3-1-2-16,-1 2-14 0,3 2-22 16,-1-5-14-16,1 5-19 0,-3-4-27 0,3 4-25 15,0 0-8-15,7-5-22 0,-7 5-11 0,7-2-15 0,-2 1-16 16,2 1-6-16,3 1-12 0,3-1-18 15,1 0-15-15,5-1-17 0,3 2-18 0,7-2-14 0,2 1-14 16,6 3-137-16,14-3-29 0,-14-2 0 0,1 4 0 16,12 2 0-16,-9-4 0 0,-4 3 0 0,-5-3 0 15,0 0 0-15,-5 1 0 0,2 0 0 16,-11-2 0-16,-4 1 0 0,-5 0 0 0,0 0 0 16,-1 0 0-16,-8 0 0 0,9 0 0 0,-9 0 0 15,0 0 0-15,0 0 0 0,-22-3-51 0,5 2-343 16,-2 1-65-16,-9-1-57 0,5-2-65 0,-10 3-451 0,-4-2-1118 15,1 4 495-15</inkml:trace>
  <inkml:trace contextRef="#ctx0" brushRef="#br0" timeOffset="198.19">30215 6482 98 0,'-34'4'241'0,"3"1"42"0,0 0 15 0,11-1 23 16,-2-2 27-16,3 0 19 0,3 1 24 0,4-1 22 0,2 1 11 16,1-2-2-16,3-1-10 0,0 1-17 0,1 0-21 15,5-1-16-15,0 0-18 0,0 0-13 16,0 0-12-16,0 0-30 0,17 2-19 0,3-2-26 15,12 2-27-15,0-1-32 0,10 0-5 0,-3-1-24 0,13 3-10 16,-1 1-13-16,0-1-15 0,2 1-18 0,-18-1-26 16,3-1-70-16,-3 1 0 0,1-1 0 0,-4 1-12 15,-1-1-76-15,-11 1-41 0,-1-3-45 0,-7 2-51 16,-2 0-52-16,2 0-71 0,-9 1-73 0,-3-3-81 16,3 1-501-16,-3-1-1086 0,0 0 480 0</inkml:trace>
  <inkml:trace contextRef="#ctx0" brushRef="#br0" timeOffset="1015.43">21685 7351 84 0,'-12'1'324'16,"-2"-1"-5"-16,4-1 8 0,-3 2-11 0,-1-1-7 16,4 0 11-16,-3 1-12 0,2 0-2 0,1-1 3 15,-1 3 0-15,3-2 6 0,2 1-5 0,0-1-10 16,-2 1-13-16,3 0-11 0,5-2-12 0,-7 0-12 16,7 0-10-16,0 0-23 0,-5 3 6 0,5-3 10 15,0 0-12-15,15 2-4 0,4-1 2 0,2 0 2 16,14 1-7-16,2-1 0 0,18-1-5 0,6 3-14 15,0 0-8-15,30-1-69 0,6 0-120 0,-5 0 0 16,7-1 0-16,-1 1 0 0,3 0 0 0,1 2 0 16,-4-3 0-16,1 2 0 0,2 0 0 0,-1-3 0 15,-7-3 0-15,-2 5 0 0,-30-1 0 0,3-2 0 16,-1-1 0-16,-11-4 0 0,-11 5 0 0,-5-2 0 16,-3 1 0-16,-2 1 0 0,-11-1 0 0,-3-1 0 15,-4 2 0-15,-3-3 0 0,-2 3 0 0,-3 0 0 0,0-2 0 16,-5 3 0-16,2-2 0 0,-2 2 0 15,0 0-44-15,-14-1-421 0,0 0-51 0,-6 4-69 0,-7 0-513 16,0-2-1188-16,-2 5 527 0</inkml:trace>
  <inkml:trace contextRef="#ctx0" brushRef="#br0" timeOffset="1432.89">21678 7527 323 0,'-23'-5'364'0,"5"3"21"16,-1-3 0-16,6 3 7 0,-1-2-13 0,3 3-4 16,1-3-13-16,2 2-8 0,2 0-11 0,-1-1-19 0,2 2-16 15,5 1-19-15,-7-1-11 0,7 1-14 0,-6-1-14 16,6 1-3-16,0 0 16 0,0 0-27 0,14-8-4 15,-2 6-16-15,6 0-5 0,4 2-7 0,8-5-3 16,6 4-4-16,18 2-7 0,4-1-8 0,5 1-2 16,29 0-17-16,-1 1-69 0,2 3-94 0,3-2 0 15,1-1 0-15,4 2 0 0,-3-2 0 0,-4-4 0 16,-28 4 0-16,31 3 0 0,-2-3 0 0,-3 1 0 16,-31-6 0-16,2 1 0 0,-2 2 0 0,-6-2 0 15,0 1 0-15,-17-3 0 0,-2-1 0 0,-4 0 0 16,-1 1 0-16,-12 0 0 0,-1 1 0 0,-5 0 0 0,-3-2 0 15,1 3 0-15,-2-2 0 0,-2 0 0 0,-1 2 0 16,-2-2 0-16,1 3 0 0,-5 1 0 16,8-3 0-16,-8 3 0 0,5-1 0 0,-1-1 0 15,-4 2-332-15,0 0-345 0,0 0-520 0,5 6-1297 0,-5-6 573 16</inkml:trace>
  <inkml:trace contextRef="#ctx0" brushRef="#br0" timeOffset="2265.48">27898 7408 61 0,'0'0'389'0,"0"0"18"0,-9-1 11 16,4 0 10-16,5 1 3 0,-7-2-2 0,7 2-2 16,-7 0-2-16,7 0-5 0,-4-2-12 0,4 2-13 15,0 0-16-15,-2-5-4 0,2 5-14 0,0 0-22 16,0 0-14-16,0 0-11 0,0 0-14 0,0 0 1 16,0 0-6-16,18 2-11 0,-6-2-14 0,6-2-260 15,13 7-10-15,6-4 0 0,16-1 0 0,3 1 0 16,1-1 0-16,6 0 0 0,2 0 0 0,28-1 0 0,-27 0 0 15,28 2 0-15,-29-2 0 0,3-4 0 16,24 4 0-16,-4-1 0 0,-23 0 0 0,-1 0 0 16,-4 0 0-16,4 1 0 0,-6-3 0 0,-4 2 0 15,-1-1 0-15,-18 2 0 0,-5-2 0 0,0 0 0 16,-10 2 0-16,-7-1 0 0,2 1 0 0,-5-1 0 0,-2-2 0 16,-1 3 0-16,0 0 0 0,-2 0 0 15,-5 1 0-15,4-2 0 0,-4 2 0 0,0 0 0 16,0 0 0-16,0 0 0 0,-18 5 0 0,7-1 0 0,-1 1 0 15,-2-3 0-15,-5 4-442 0,-7 3-141 0,5-6-34 16,-6 6-475-16,-4-2-1182 0,1 1 522 0</inkml:trace>
  <inkml:trace contextRef="#ctx0" brushRef="#br0" timeOffset="2632.55">28186 7552 213 0,'-38'1'392'0,"6"-2"11"0,2-1 25 16,9 2 17-16,1 0 1 0,1-1-12 0,1 1-11 16,9-2-17-16,-1 2-23 0,2 0-21 0,1 2-27 15,7-2-25-15,0 0-9 0,-13-2-8 0,13 2 3 16,0 0-10-16,0 0-11 0,0 0-7 0,0 0-8 16,38 0-17-16,-16-2-8 0,9 0-9 0,1 2-16 15,2-1-11-15,7-1-80 0,13 2-119 0,2 0 0 16,5 2 0-16,3-2 0 0,0-2 0 0,3 2 0 15,26 2 0-15,-30-4 0 0,4 4 0 0,24 3 0 16,-33-7 0-16,-1 1 0 0,0 2 0 0,2-3 0 16,-3 2 0-16,-16 0 0 0,1-3 0 0,-8 3 0 15,3-1 0-15,-5 0 0 0,-6-1 0 0,-3 1 0 16,-2-3 0-16,-8 1 0 0,1 2 0 0,-2-1 0 16,-4 1 0-16,0-1 0 0,2 1 0 0,-4 1 0 15,-1-1 0-15,-4 1 0 0,7-1 0 0,-7 1 0 16,7-1 0-16,-7 1 0 0,0 0 0 0,9 0 0 15,-9 0 0-15,0 0 0 0,9 1 0 0,-9-1-476 0,5-4-811 16,-5 4-1392-16,10-6 616 0</inkml:trace>
  <inkml:trace contextRef="#ctx0" brushRef="#br0" timeOffset="2815.89">30037 7558 309 0,'-12'-1'544'16,"2"0"-2"-16,-2 0 0 0,1 1-22 0,-1-2-42 16,6 1-49-16,-2-1-43 0,2 1-64 0,6 1-106 15,-9 1-122-15,9-1-131 0,-8 3-131 0,8-3-138 16,0 0-340-16,0 0-698 0,0 0 309 0</inkml:trace>
  <inkml:trace contextRef="#ctx0" brushRef="#br0" timeOffset="7682.86">2782 15844 208 0,'7'-3'204'0,"-7"3"-20"0,7-3-18 0,-6 0-16 15,-1 3-12-15,4-4-7 0,-4 4-6 0,5-1-2 16,-5 1-9-16,5-2 1 0,-5 2-2 0,4-1 2 16,-4 1-4-16,0 0 5 0,5-2-1 0,-5 2-5 15,0 0-4-15,0 0-4 0,0 0-7 0,0 0-12 16,0 0-10-16,3-6-4 0,-3 6-12 0,0 0-1 16,0 0-11-16,6-2-13 0,-2 0-8 0,0-1-11 15,1 3-9-15,0-2-4 0,0-3-9 0,0 2-2 16,-1 1 1-16,1-1 2 0,-1-1 2 15,1 2 2-15,1 1-1 0,-1-2-3 0,-1 2 1 0,-4 1 3 16,7-4-2-16,-3 3 3 0,-4 1 1 0,5-2-2 16,0-1-4-16,-5 3-20 0,6-2-19 0,-2 1-25 15,-4 1-31-15,6-8-40 0,0 6-35 0,-1-3-51 16,0 3-138-16,1-3-399 0,1-2 177 16</inkml:trace>
  <inkml:trace contextRef="#ctx0" brushRef="#br0" timeOffset="7865.76">3091 15619 61 0,'3'-3'142'0,"-3"3"-17"0,11-2-9 15,-11 2-26-15,10-5-19 0,-6 2-23 0,-4 3-26 16,12-6-16-16,-7 2-14 0,1 2-24 0,-1-2-76 15,-1 0-115-15,-3 0 52 0</inkml:trace>
  <inkml:trace contextRef="#ctx0" brushRef="#br0" timeOffset="8032.62">3293 15408 205 0,'2'-8'230'0,"-2"8"-26"0,3-8-21 0,-3 8-34 0,4-7-44 16,-3 1-50-16,4-3-71 0,0 4-80 0,-1-4-75 16,-1 2-183-16,3 0 81 0</inkml:trace>
  <inkml:trace contextRef="#ctx0" brushRef="#br0" timeOffset="8382.73">3413 15733 268 0,'0'0'285'16,"0"0"-19"-16,0 0-15 0,0 4-9 0,0-4-14 15,0 0-15-15,0 0-18 0,0 0-20 0,0 4-18 16,0-4-9-16,0 0-48 0,0 6-70 0,0-6-98 15,5 2-140-15,-5-2-173 0,0 0-412 0,0 0 183 16</inkml:trace>
  <inkml:trace contextRef="#ctx0" brushRef="#br0" timeOffset="8548.06">3575 15690 3 0,'-2'-4'367'0,"1"-2"-27"0,-1 3-32 0,2-5-32 16,3 2-32-16,-1 2-50 0,4-4-57 0,2 2-60 16,1-1-64-16,0 1-78 0,4-2-81 0,-7 0-146 15,3 0-315-15,-1-2 139 0</inkml:trace>
  <inkml:trace contextRef="#ctx0" brushRef="#br0" timeOffset="8715.52">3832 15334 116 0,'4'-4'306'0,"-4"-2"-29"0,0 0-29 0,3-1-35 16,-1 1-44-16,2-1-60 0,1-2-69 0,3-1-80 16,-3 0-78-16,4 1-102 0,-4 0-239 0,3-2 106 15</inkml:trace>
  <inkml:trace contextRef="#ctx0" brushRef="#br0" timeOffset="8848.16">3947 15093 25 0,'0'0'242'16,"4"-8"-20"-16,-1 5-23 0,-1-3-26 0,-2 6-35 0,9-9-38 16,-4 4-51-16,0 0-51 0,3-3-58 0,-4 2-121 15,1 1-197-15,1-3 87 0</inkml:trace>
  <inkml:trace contextRef="#ctx0" brushRef="#br0" timeOffset="8982.79">4029 14905 93 0,'0'0'315'0,"-4"-11"-16"0,0 7-29 0,4 4-25 16,0-8-20-16,0 8-27 0,4-9-33 0,-4 2-48 15,0 7-63-15,3-11-84 0,3 3-105 16,-6 0-168-16,4-1-328 0,-3 2 145 0</inkml:trace>
  <inkml:trace contextRef="#ctx0" brushRef="#br0" timeOffset="9165.94">4117 14580 185 0,'0'0'300'0,"0"-11"-22"0,3 2-31 16,-2 4-20-16,3 0-23 0,-3-4-22 0,3 4-20 15,2-4-13-15,-3 0-22 0,6 1-24 0,-4-2-29 16,0 0-32-16,-1-1-30 0,1 1-46 0,-1-1-38 16,3 0-20-16,-4 0-22 0,2-2-19 0,-1-2-19 15,0 8-131-15,-1-4-306 0,-1 4 135 16</inkml:trace>
  <inkml:trace contextRef="#ctx0" brushRef="#br0" timeOffset="9300.71">4202 14344 132 0,'1'-8'121'0,"-1"8"7"0,2-9 6 15,0 4 2-15,-2 5 9 0,1-10 7 0,0 5 20 16,0 0 3-16,1 0 1 0,0-1-1 0,0 2-5 15,0-3-6-15,-1 3-4 0,1-1-11 0,0-1-13 16,0 0-10-16,0 1-11 0,2-1-11 0,1-1-11 16,0 2-16-16,-1-5-36 0,2 3-43 15,-3-3-63-15,2 0-66 0,-1 0-79 0,0 2-220 16,-1-4-464-16,4 1 206 0</inkml:trace>
  <inkml:trace contextRef="#ctx0" brushRef="#br0" timeOffset="9450.09">4333 13948 320 0,'-4'-12'324'0,"4"6"-21"0,0 6-28 15,3-12-34-15,-2 8-19 0,2-8-21 0,2 3-35 16,-1-1-48-16,1 2-50 0,0-1-65 0,4 0-71 16,0-5-87-16,-5 1-182 0,5-1-364 0,-2-3 162 15</inkml:trace>
  <inkml:trace contextRef="#ctx0" brushRef="#br0" timeOffset="9615.92">4433 13595 64 0,'0'0'325'0,"-5"-8"-15"0,5 8-23 0,-3-7-28 16,3 7-26-16,0-9-28 0,0 9-19 0,3-9-17 15,-2 4-23-15,3-1-44 0,1 0-66 0,-1 1-74 16,2-3-109-16,-1-1-210 0,2 1-385 0,-3 0 170 15</inkml:trace>
  <inkml:trace contextRef="#ctx0" brushRef="#br0" timeOffset="10282.43">2530 16108 134 0,'5'-3'185'0,"-5"3"-7"0,5-5-5 0,-1 4-2 16,-4 1-7-16,5-5-4 0,-4 3-13 0,2-2-13 15,-3 1-19-15,0 3-31 0,4-6-40 0,-3 2-51 16,3-3-70-16,-3 2-56 0,2-1-113 16,-2 0-266-16,3-4 118 0</inkml:trace>
  <inkml:trace contextRef="#ctx0" brushRef="#br0" timeOffset="10465.26">2766 15873 225 0,'0'0'217'0,"4"-2"-23"15,-4 2-20-15,4-3-16 0,0 0-15 0,-4 3-11 16,4-2-18-16,-4 2-8 0,0 0-7 0,0 0-17 16,2-4-22-16,-2 4-27 0,8-3-36 0,-8 3-45 15,6-5-49-15,-2 2-169 0,0 0-286 0,0 1 127 16</inkml:trace>
  <inkml:trace contextRef="#ctx0" brushRef="#br0" timeOffset="10616.38">3005 15756 246 0,'0'0'367'16,"0"-9"-12"-16,3 5-29 0,-3-1-44 0,1 1-28 15,3-2-27-15,0 0-43 0,4-1-52 0,-2 0-67 16,3-1-66-16,-4 2-73 0,4-5-97 0,-3 4-195 15,4-2-396-15,-4 0 176 0</inkml:trace>
  <inkml:trace contextRef="#ctx0" brushRef="#br0" timeOffset="10765.65">3152 15437 70 0,'0'0'269'0,"7"-10"-26"0,-1 4-16 0,-2-2-45 15,2 2-55-15,2-1-77 0,2-3-101 0,-2 0-136 16,2-2-201-16,4-1 89 0</inkml:trace>
  <inkml:trace contextRef="#ctx0" brushRef="#br0" timeOffset="10915.87">3335 15087 238 0,'0'-5'274'0,"1"-2"-29"0,1 2-25 0,0-3-40 16,3 1-42-16,0-3-76 0,1 4-82 0,0-6-94 15,-1 1-91-15,1-4-220 0,-1-1 98 0</inkml:trace>
  <inkml:trace contextRef="#ctx0" brushRef="#br0" timeOffset="11081.55">3450 14679 109 0,'0'0'244'0,"3"-11"-31"0,-3 11-45 16,2-8-73-16,5-2-97 0,-2 7-137 0,1-3-148 16,1-2 66-16</inkml:trace>
  <inkml:trace contextRef="#ctx0" brushRef="#br0" timeOffset="11232.59">3589 14341 272 0,'-6'-4'299'0,"2"-1"-31"0,4 5-27 0,-2-7-52 15,2 7-59-15,4-9-71 0,-4 9-76 0,6-10-87 0,-2 4-120 16,-1 1-240-16,3-1 106 0</inkml:trace>
  <inkml:trace contextRef="#ctx0" brushRef="#br0" timeOffset="11551.67">3615 14008 157 0,'-2'-10'256'0,"-2"2"-31"0,1-2-22 15,3 0-19-15,0 0-32 0,0-3-36 0,4 2-43 16,1-7-38-16,-5 6-23 0,5-6-31 0,-4-1-18 16,3 1-12-16,0-1 2 0,0-1-7 0,1 1 26 15,-4 0 2-15,2 1 15 0,2 8 14 0,-5-10 14 16,5 5 9-16,-4 4 18 0,-1 1 22 0,0-1 4 16,-1 0 16-16,2 2-6 0,-1 3 2 0,0-4-7 15,0 2 7-15,-1 0 1 0,1 3 6 0,0-1 8 16,0-1-1-16,0-1 4 0,0 4-1 0,0-5 10 15,0 3-1-15,0 1-7 0,0-4-6 0,1 3-11 16,2-3-10-16,-1 2-6 0,5-2-9 16,-2 2-29-16,0-2-43 0,4-1-81 0,0-2-113 15,-5 3-252-15,4-6-496 0,-1 1 219 0</inkml:trace>
  <inkml:trace contextRef="#ctx0" brushRef="#br0" timeOffset="17250.02">2598 15847 70 0,'0'0'121'0,"-4"-6"-13"0,4 6-2 0,-4-5-1 16,4 5-7-16,0-3-9 0,0 3-8 0,0-5-5 0,0 5-10 15,-1-3-9-15,1 3-6 0,-4-5-1 16,4 5-7-16,0 0-16 0,0 0-19 0,-3-2-39 15,3 2-41-15,0 0-104 0,0 0-190 0,0 0 84 16</inkml:trace>
  <inkml:trace contextRef="#ctx0" brushRef="#br0" timeOffset="19201.07">2687 15658 23 0,'0'0'193'16,"3"-4"-6"-16,-3 4-3 0,2-3-7 0,-2 3-7 15,0 0 0-15,7-2-4 0,-7 2-10 0,0-5-8 16,0 5-2-16,0 0-10 0,0 0-5 0,2-1-18 16,-2 1-2-16,0 0-14 0,0 0-2 15,-7-6-13-15,7 6-7 0,-3-4-2 0,3 4-8 0,0 0-7 16,-6-3-2-16,6 3-5 0,-6-3 1 0,6 3-5 16,-5-3-2-16,1 2 1 0,4 1-3 0,-7-3-2 15,3 1-4-15,4 2-10 0,-6-4 4 0,2 2-4 16,4 2 6-16,-7-3-7 0,3 2 8 0,4 1 0 15,-8-2-5-15,8 2 8 0,-8-1-4 0,8 1-6 16,-6-4 6-16,-1 3-1 0,5-2-8 0,-6 2 1 16,8 1-3-16,-6-1 1 0,6 1-17 0,-8 0 15 15,8 0-6-15,-12-1-1 0,7 0-5 0,5 1 3 16,-9 0-3-16,9 0 1 0,-9 1-3 0,5 0-14 16,4-1 14-16,-10 2-3 0,7-1 3 15,3-1 3-15,-7 6 10 0,1-5-9 0,3 3 4 16,-2-2 12-16,1 2 1 0,-1-1-1 0,0 2 3 15,1-2-5-15,-2 1 4 0,1 0-3 0,0 2 7 0,0-2-4 16,2 1 1-16,-2 2-5 0,2-2-10 0,-1 0 19 16,0 2-5-16,1-2-4 0,-4 3-6 15,5-2-13-15,1-1 26 0,-2 2-8 0,2-1 4 0,-3 0-3 16,3 0-6-16,-2 0 11 0,2 0-5 16,-2 1 3-16,2-1-5 0,-3 2 2 0,4-4-1 15,-1 2 2-15,1 1-1 0,-3 0-3 0,3-2 4 0,-1 4-4 16,2-4 8-16,3 3-7 0,-4-1 6 15,3-2-6-15,-3 3 2 0,1-4-8 0,1 4 5 0,1-2 4 16,1 3 4-16,-2-3-7 0,2 1-9 16,-1-2 6-16,-2 0-2 0,3 0-8 0,1 1 4 15,-3 0 3-15,2-1-1 0,1 2-15 0,-1-3 14 16,2 0-8-16,-4 0-3 0,4-1 7 0,-1 1-7 0,-1-1 6 16,1 2 6-16,1 0-12 0,-1-1-2 15,1-2 1-15,-1 2 5 0,0-2-6 0,0 0-5 16,1 1 7-16,-3-2 6 0,5 4-2 0,-2-4-12 15,1 0 10-15,-2 0 0 0,1 1 0 0,3-2-5 16,-4 1 0-16,-5-1 4 0,16-1 1 0,-10 1-3 16,3 0-3-16,-1-2 0 0,-3 2 1 0,4-1 1 15,-3 1 1-15,1 1 0 0,-1-2-1 0,0 0-2 16,-6 1 0-16,13-1-1 0,-7-3 2 0,0 4-1 16,0-1-3-16,0-1 6 0,-1-1 3 0,1 2-9 15,0-1 3-15,-2 0-1 0,5-1 3 0,-5 3-5 16,2-2 0-16,-1-2 7 0,-1 2-3 0,2 0 0 15,2 0-2-15,-3-2-2 0,-1 3 3 0,1-2 2 16,0-1-4-16,-1 2 2 0,2-1 1 0,-3 1 4 16,2-1-7-16,-1 0 0 0,1 0 7 0,-1 1-2 15,-3 0-4-15,3-1 1 0,0 1 7 0,0-1-10 16,-4 3 4-16,5-4 7 0,-4 0-7 0,2 2 0 16,-3 2-2-16,5-8 4 0,-4 5-1 0,2-1 2 15,-1 0-4-15,1-2-5 0,-2 1 10 0,3 0-1 16,-4-2-12-16,1 0 22 0,1 4 13 0,-2-2 0 15,2-2-1-15,-2 3-6 0,1-2 4 0,-1 2 3 16,0-1-13-16,-1 1 14 0,1-2-3 0,-4 0 5 16,4 1-1-16,-1-1-4 0,-3 1 8 0,3 1-7 15,-2-2 5-15,-2 0-5 0,1 0 4 0,3-1 2 16,-3 2-8-16,0-1 3 0,-1 1-6 0,0-1 1 16,0 0 1-16,4 0-1 0,-6 0-5 0,3 0 7 15,-1-3 1-15,0 5 2 0,-1-1-5 0,-1-2-4 16,3 2-1-16,2-3-3 0,-2 3-4 0,0 0 5 15,-2-3-3-15,2 3-1 0,2-1-5 0,-1-1 5 16,-1 3-4-16,-1-2-2 0,1 0-3 0,-1 0 2 16,-3-1 2-16,2 3 2 0,1-1-3 0,0 0-1 15,-2 1-3-15,1 0 0 0,-2 0-19 0,2 1-25 16,-3 2-41-16,-4 1-63 0,0-2-86 0,-1 5-102 16,3-1-135-16,-7 1-329 0,-10 5-864 0,2-1 382 15</inkml:trace>
  <inkml:trace contextRef="#ctx0" brushRef="#br0" timeOffset="31299.2">3354 15686 85 0,'3'-5'204'0,"-2"4"-6"0,-1 1-5 0,0-8-3 16,0 3 2-16,1 1-7 0,-1 4-4 0,2-3-2 16,-2 3-4-16,-2-6 0 0,2 6-1 0,-2-5 2 15,2 5-6-15,-4-2-4 0,4 2-12 0,-3-4-1 16,3 4-15-16,-4-1 1 0,2-3-8 0,2 4-9 15,0 0-2-15,-8-1-12 0,8 1-1 0,0 0-6 0,-7 0-15 16,7 0-1-16,0 0 0 0,0 0-9 16,-12 5 2-16,10-4 2 0,-3 3 5 0,2 3 8 15,-1 1 5-15,0 3-2 0,-2-1 0 0,2 2-5 16,-2 5 7-16,-1-1-1 0,1 0-2 0,0-1-1 16,-2 3-11-16,-1-1-6 0,1 1-6 0,3 0-9 0,-4 0-10 15,0-2-1-15,3-1-7 0,2 0-3 16,-4-4-1-16,7 0-5 0,1-2-5 0,-4-2-5 15,-1 1-10-15,5-3-15 0,-5 1-16 0,5-1-12 16,-2 0-19-16,-1-3-20 0,3-2-26 0,-1 3-34 16,1-3-53-16,0 0-39 0,0 0-32 0,0 0-37 15,0 0-58-15,2-12-47 0,-2 5-261 0,0 0-708 16,-1-2 314-16</inkml:trace>
  <inkml:trace contextRef="#ctx0" brushRef="#br0" timeOffset="31749.02">3162 15744 57 0,'0'0'303'0,"3"-6"-5"0,-2 2-17 0,-1 1-20 0,0 3-15 16,3-6-25-16,-2 2-10 0,-1 4-6 0,4-5-12 16,-1 3 0-16,-2 0-19 0,-1 2 4 0,0 0-9 15,5-6-4-15,-5 6 3 0,5-2-1 0,-5 2 7 16,1-2 1-16,-1 2-2 0,0 0-1 0,2-4-3 15,-2 4 0-15,0 0-6 0,3-2-7 0,-3 2-2 16,0 0-11-16,0 0-5 0,0 0-11 0,0 0 0 16,0 0-12-16,3-4-5 0,-3 4-6 0,0 0-6 15,0 0-7-15,0 0-7 0,0-4 2 0,0 4-10 16,0 0-3-16,0 0-5 0,9 0-8 0,-9 0 2 16,0 0-1-16,9 3-6 0,-4-2-3 0,0 2-1 15,-1 0-5-15,4 1-2 0,-3 2-6 0,0 0-2 16,5 1-3-16,-3-1 9 0,-1 1-16 0,3 3 8 15,0-3-9-15,-4 1-1 0,1 1-2 0,1-1-1 16,2 0 0-16,-2 2-3 0,0-2-2 0,0 2-2 16,0-3-3-16,0 3-2 0,1-3 3 0,-1 1-2 15,1-1-2-15,-1 1-2 0,-2-3 3 0,0 1-3 16,0-1-12-16,0-1-9 0,0-1-11 0,-1 1-18 16,0-3-16-16,-3 1-12 0,-1-2-22 0,4 4-30 15,-4-4-44-15,0 0-64 0,4 1-64 0,-4-1-63 16,0 0-70-16,0 0-65 0,0 0-321 0,0 0-883 15,0 0 391-15</inkml:trace>
  <inkml:trace contextRef="#ctx0" brushRef="#br0" timeOffset="31882.65">3431 15954 185 0,'1'2'395'0,"-1"-2"-7"0,4 4 14 16,-4-4 10-16,0 0-2 0,5 2-22 0,-5-2-36 15,0 0-35-15,4 1-27 0,-4-1-31 0,4 2-32 16,-4-2-46-16,0 0-52 0,0 0-90 0,5 1-95 15,-5-1-129-15,0 0-161 0,0 0-286 0,0 0-684 16,0 0 303-16</inkml:trace>
  <inkml:trace contextRef="#ctx0" brushRef="#br0" timeOffset="32433.9">3404 15709 13 0,'0'0'363'0,"0"0"-26"16,0 0-17-16,0 0-16 0,-10 9-31 0,7-4-23 16,2 3-18-16,-5 0-18 0,2 3-6 0,1 0-19 15,-3 2-9-15,2 3-5 0,-2-1-10 0,-2-1-19 16,3 2-12-16,-7-1-9 0,9 1-11 0,-4-1-9 15,3-3-15-15,-2 2-2 0,0-3-19 0,1-2-3 16,1 0-10-16,-2 0 3 0,4 0-12 0,-2-1-16 16,1-3-33-16,0 1-38 0,-1 0-43 0,0-2-60 15,-1 0-65-15,1 0-82 0,2-1-309 0,2-3-646 16,-11 1 285-16</inkml:trace>
  <inkml:trace contextRef="#ctx0" brushRef="#br0" timeOffset="32714.99">3165 15747 21 0,'-3'-4'357'0,"2"0"-2"0,-1 2-16 0,-1-3-21 16,3 5-31-16,0 0-28 0,5-7-8 0,-5 7-11 16,7-4-17-16,-1 4-10 0,-6 0-20 0,0 0-8 15,15 6-17-15,-10-3-18 0,2 0-4 0,-1 4-11 16,2-1-14-16,1 3-14 0,-3-1-8 0,3 1-15 15,4 2-12-15,-4 1-1 0,3 3-6 0,-1-2-11 16,-3-5-3-16,3 7-7 0,1 0-1 0,-5-6-6 16,1 2-13-16,1-2-15 0,0 2-9 0,-1-3-20 15,-1 1-19-15,0-2-10 0,0 0-24 0,-2-1-16 16,-1-2-16-16,0 1-25 0,0-1-24 0,-1 0-33 16,-1 1-38-16,3-3-30 0,-2 1-40 0,-3-3-222 15,3 1-560-15,-3-1 248 0</inkml:trace>
  <inkml:trace contextRef="#ctx0" brushRef="#br0" timeOffset="32948.58">3381 15727 68 0,'-4'-7'377'0,"-5"0"2"0,6 0-4 15,0 3-23-15,-1 0-34 0,3 1-33 0,1 3-30 16,-4-4-26-16,4 4-21 0,0 0-17 0,0 0 0 15,-10 9-17-15,5 1-20 0,1 2-8 16,0 0-22-16,-1 3-5 0,-2 1-13 0,1 2-11 16,-1 0-11-16,-5 6-6 0,3-2-22 0,1-5-31 15,-2 6-33-15,0-6-46 0,1 2-52 0,-4-2-61 0,4-2-73 16,-1 1-78-16,-3-1-265 0,2 0-631 0,-2-1 278 16</inkml:trace>
  <inkml:trace contextRef="#ctx0" brushRef="#br0" timeOffset="33933.12">3358 16223 328 0,'0'0'424'0,"0"0"-19"0,1-4-25 16,-1 4-20-16,0 0-35 0,0 0-18 0,0 0 2 0,0 0-5 15,2 12-6-15,-2-6-18 0,0 2-21 0,0 1-5 16,-3 2-20-16,3 1-21 0,-1 1-25 0,0 3-17 15,-2 0-18-15,4 1-14 0,-3 0-16 0,0-5-39 16,1 0-33-16,0 0-35 0,2-1-51 16,-4-2-49-16,3-2-62 0,2 0-73 0,-2-2-62 15,0 2-69-15,2-5-90 0,1-1-235 0,-3-1-732 16,0 0 324-16</inkml:trace>
  <inkml:trace contextRef="#ctx0" brushRef="#br0" timeOffset="34265.97">3518 16248 5 0,'0'0'414'0,"0"-4"7"0,0 4-17 15,0-3-33-15,0 3-21 0,0 0-32 0,0 0-25 16,0 0-10-16,0 0-21 0,0 0-17 0,-5 12-20 16,3-9-13-16,1 2-20 0,0 1-22 0,0 0-13 15,2 0-18-15,-1-2-17 0,1 2-6 0,0 0-13 16,2-1-12-16,0 0-9 0,2-1-8 0,0 2-6 15,0-2-7-15,0-1-8 0,4 4-4 0,-4-4-8 16,5 2-4-16,-1 1-4 0,-4-4-2 0,3 2-2 16,0-1-2-16,-2 1-5 0,-1 1 3 0,0-1-7 15,-1-1-3-15,0 2-4 0,1-1 4 0,-5 2 0 16,1-2-4-16,1 2 2 0,-2 1-4 0,-2-2 0 16,1 1 1-16,1 1 0 0,-5-2-3 0,1 3-1 15,0-1 1-15,-1-2-1 0,0 0-23 0,1-1-20 16,-3 0-39-16,2-1-40 0,-2 0-63 0,2-2-52 15,5-1-64-15,-13-6-88 0,7 3-343 0,1-2-786 16,-2-3 348-16</inkml:trace>
  <inkml:trace contextRef="#ctx0" brushRef="#br0" timeOffset="34398.94">3518 16248 433 0,'2'-6'465'15,"-4"2"-4"-15,2 4 4 0,0-4-28 0,0 4-46 16,2-7-37-16,5 5-37 0,0 0-51 0,4-2-70 15,0 0-90-15,7-3-124 0,-1 3-164 0,-6-1-434 16,7 0-666-16,-8 1 295 0</inkml:trace>
  <inkml:trace contextRef="#ctx0" brushRef="#br0" timeOffset="35815.89">3165 15537 18 0,'0'0'67'0,"0"0"-10"0,3-2-4 0,-3 2-8 15,0 0-1-15,0 0-3 0,1-3 4 0,-1 3-1 16,0 0-3-16,0 0-7 0,3-4-6 0,-3 4 1 16,2-2-1-16,-2 2-3 0,0 0-2 0,0 0 3 15,0 0-14-15,0 0 4 0,0 0 3 0,0 0-13 16,0 0 3-16,0 0-2 0,0 0-6 0,3-3-1 16,-3 3 5-16,0 0-4 0,0 0 4 0,0 0 1 15,0 0-14-15,0 0 10 0,0 0-1 0,0 0-3 16,0 0 2-16,0 0 7 0,0 0 1 0,0 0-5 15,0 0 0-15,-5 10 1 0,5-10-3 0,0 0-4 16,0 0 3-16,0 4 6 0,0-4-11 0,0 0-4 16,0 0 3-16,2 4-9 0,-2-4 7 0,0 0-8 15,0 0-8-15,0 0-1 0,0 0-10 0,-6 2-16 16,6-2-44-16,0 0-100 0,0 0 44 0</inkml:trace>
  <inkml:trace contextRef="#ctx0" brushRef="#br0" timeOffset="36931.68">3152 15545 22 0,'0'0'154'16,"0"0"4"-16,0 0 1 0,0 0-5 0,0 0-5 16,0 0-1-16,0 0-1 0,0 0-3 0,0 0-5 15,0 0-5-15,0 0-7 0,0 0-11 0,0 0-3 16,0 0-7-16,0 0-4 0,0 0-6 0,0 0-10 15,0 0-6-15,0 0-6 0,0 0-6 0,0 0-9 16,0 0-8-16,0 0-2 0,0 0-5 0,0 0-7 16,0 0-3-16,3 7-1 0,-3-7-5 0,0 0-1 15,0 0-5-15,4 3-11 0,-4-3-6 0,0 0-6 16,0 0-4-16,0 0-4 0,0 0-4 0,0 0 1 16,0 0-2-16,10-2-3 0,-10 2 2 0,0 0 2 15,5-6 0-15,-5 6 5 0,1-6-2 0,-1 6 6 16,2-5 2-16,-1 2 8 0,-1 3-1 0,1-4 10 15,-1 4 10-15,-1-6-4 0,0 0 9 0,1 6-1 16,-3-4 1-16,-3 3 3 0,6 1 5 0,-6-1 7 16,6 1-8-16,-7 4 2 0,7-4 9 0,-6 4 1 15,2-1-5-15,1-1-5 0,3-2-5 0,-2 8-5 16,-1-5-1-16,2-1 2 0,-2 3-6 0,3 0-3 16,0-5 0-16,3 6-2 0,-2-4-4 0,-1-2 2 15,3 6-2-15,-1-4-6 0,-2-2-1 0,9 1-4 16,-9-1 2-16,8 1-5 0,-5-1-4 0,-3 0 3 15,7 0-1-15,-2-2 5 0,-5 2-6 0,7-3 7 16,-4 1-2-16,1-1 7 0,-4 3-7 16,3-7-1-16,-1 5-1 0,-2-3 4 0,0 5 1 0,0-6 7 15,0 1-1-15,-4 2 3 0,3-1 7 0,1 4 3 16,-7-7-5-16,5 4 4 0,2 3-8 0,-4-1 7 16,4 1-10-16,0 0 10 0,0 0 3 0,-13 5-5 15,10 0 11-15,-1-1-9 0,0 0-2 0,0 1 2 16,3 1-11-16,0-1 9 0,-1 1-4 0,1 0-3 15,1 0-1-15,1-2 9 0,2 1-14 0,0-1-1 16,-1-1-4-16,6 3-2 0,1-5-7 0,-3 1 1 16,1-2-6-16,0 0 1 0,-7 0-2 0,10-2 3 15,-2-1 3-15,-4 1 1 0,1-2 10 0,0-1-8 16,-1 2-3-16,0-2 1 0,-3 0 0 16,0-1 1-16,2 0 0 0,-6 0 15 0,3 0-13 0,-1-1 4 15,1 1 3-15,-4-1-2 0,0 3 7 0,3 1 0 16,-4-1 0-16,0 0-3 0,1 3 12 0,4 1-16 15,-9 5-5-15,3-2 1 0,3 1 6 0,-4 0 4 16,0 4-6-16,3-2 1 0,2 1-6 0,0-1 6 16,2 2-1-16,0-1 4 0,2 0-8 15,0-1 4-15,2 0-6 0,1 0-8 0,4-3 4 16,-4-1-3-16,0 0 2 0,3-1-5 0,-4 1 0 0,6-2 2 16,-5 0 4-16,0-3-1 0,3 0 2 0,-4-1-4 15,0-1 3-15,1 2 7 0,-3-2-3 16,2-1 0-16,-1 1 9 0,-3-2-2 0,0 1 4 0,0 0 2 15,0-2-4-15,-3 3 11 0,2-3-9 0,-3 1 4 16,3 4 1-16,-7-4-1 0,4 4-1 0,2 2 0 16,2 1-5-16,-9-3-3 0,9 3 0 0,-12 4 5 15,7-1-5-15,4 4-4 0,-3-4 6 0,1 2-2 16,1 1 4-16,2-1-4 0,0-1-3 0,0 1 4 16,2 0-6-16,1-1-11 0,1 1-9 15,1-3 3-15,0-1 6 0,3 0-17 0,-2-1-1 16,-2 2-2-16,-4-2 5 0,13-3 5 0,-8 1 0 0,0 0 3 15,-1-3 0-15,0 1 3 0,0 1 6 0,-2-2 8 16,-1 1-4-16,1-1 9 0,-1-2 4 16,-2 2-1-16,-1-2 6 0,0-1 0 0,-3 4 3 15,1-3 0-15,-1 2 3 0,-3 0 4 0,3 2 0 16,0 0-2-16,0-1-2 0,-2 4-1 0,7 0 2 16,-14 4 0-16,8-1-2 0,-3 3-3 0,1-1-4 0,-1 2 4 15,4-3-9-15,1 1-1 0,1 5 6 0,0-5-2 16,2 0 1-16,2 2-6 0,0-4 2 0,3 2 6 15,-1-4-4-15,1 1-3 0,3 0-3 16,-2-1-4-16,-5-1-2 0,9 0 6 0,-1-1-7 16,-3-2-3-16,0 2-8 0,0-5-10 0,-1 3-11 15,-3-2-34-15,2 0-52 0,-3 1-90 0,0 4-137 0,-5-5-190 16,-2-1-586-16,7 6 259 0</inkml:trace>
  <inkml:trace contextRef="#ctx0" brushRef="#br0" timeOffset="44698.61">3476 15740 328 0,'0'0'374'0,"-3"-4"-19"0,3 4-27 0,0 0-36 16,0 0-29-16,0 0-11 0,-14 11 2 15,9-3-32-15,1 1-19 0,-1 2-25 0,-3-2-3 16,2 4-25-16,-2 2-13 0,2 1-16 0,-2-1-15 16,-1-2-19-16,4-1-27 0,1-1-19 0,-1-2-28 15,3 1-24-15,-1-3-23 0,2-3-40 0,-1 0-35 16,1 1-33-16,1-3-38 0,0-2-36 0,0 0-33 16,0 0-38-16,-2-11-153 0,2 4-476 0,0 1 211 0</inkml:trace>
  <inkml:trace contextRef="#ctx0" brushRef="#br0" timeOffset="44865.64">3343 15780 289 0,'-5'-3'293'0,"2"2"4"0,3 1 4 0,-6-2 11 16,6 2-2-16,0 0 13 0,0 0-5 0,-3 8-3 0,1-4-11 15,3 3-7-15,0-5-27 0,3 4-14 16,0 2-24-16,2-2-19 0,3 2-21 0,1-1-22 0,-1-1-22 16,5 2-42-16,-2-2-61 0,4 0-64 15,-4 0-79-15,2 0-92 0,-1-3-96 0,-3 2-94 16,-1-4-290-16,-1 1-725 0,-2 0 320 0</inkml:trace>
  <inkml:trace contextRef="#ctx0" brushRef="#br0" timeOffset="44999.21">3480 15838 33 0,'-7'-2'444'0,"2"0"1"16,-4-1 12-16,4 2 1 0,5 1-37 0,-4-1-44 15,4 1-43-15,-5-2-63 0,5 2-65 0,0 0-88 16,0 0-112-16,0 0-125 0,0 0-162 0,0 0-248 0,0 0-572 15,22 4 254-15</inkml:trace>
  <inkml:trace contextRef="#ctx0" brushRef="#br0" timeOffset="46699.12">3423 15180 76 0,'0'0'96'16,"3"-3"-17"-16,-3 3-14 0,0 0 3 0,1-5-21 16,2 1-2-16,-2 0 5 0,-1 4-10 0,0-5-4 15,0 5-5-15,1-6 6 0,3 5 2 0,-4 1-1 16,1-4 9-16,-1 4 2 0,3-3 10 0,-3 3 14 16,0 0 12-16,0 0-5 0,0 0 6 0,0 0 6 15,0 0 4-15,0 0 5 0,0 0 1 0,0 0 9 16,0 0-8-16,0 0 7 0,0 0-4 0,0 0-4 15,0 0-6-15,0 0-5 0,-9 8-6 0,4-4-9 16,2-2-3-16,3-2-8 0,-5 5-9 0,4-4-4 16,1-1-5-16,-3 6-16 0,3-6-10 0,-4 3-17 15,4-3-11-15,0 0-11 0,-1 2-10 0,1-2-6 16,0 0 0-16,0 0-12 0,0 0-4 0,0 0-4 16,0 0-5-16,4-11-4 0,-4 11 13 0,0 0 3 15,-4-8 8-15,4 4 1 0,0-1 16 0,-2 2 18 16,2 3 4-16,-3-5 6 0,-1 3 10 0,-1-1 10 15,0 2 7-15,5 1 12 0,0 0 6 0,-13 5 11 16,7-3 4-16,2 3-2 0,-1-3-5 0,0 2 2 16,1 0-5-16,-1-1-6 0,2 2-3 0,-2 0-4 15,4 0-3-15,0 0-4 0,-1-2-7 0,2-3-3 16,2 6-18-16,-1-2-8 0,-1-4-9 0,1 2-10 16,-1-2-6-16,9 0-14 0,-9 0-11 0,10-1-8 15,-4-2-3-15,-1 1-2 0,2-3 7 0,-3 2 5 16,0-2 8-16,1 2-2 0,-2-3 8 0,-1 2 18 15,0-2 6-15,-2 1 23 0,0 0 13 0,-3 0 6 16,0 1 11-16,2 0 8 0,-5-1 10 0,0 2 9 16,1 0-1-16,-1 2-4 0,0 0-1 0,6 1 1 15,-11 0-1-15,6 2-15 0,-1 1-7 0,1-1 5 16,1 0-11-16,-1 2-3 0,2 0-9 0,1 0 9 16,-1 0-7-16,1-1-15 0,2-3-8 15,2 8-1-15,1-6-2 0,-1 1-4 0,-2-3 4 0,4 3-9 16,-4-3 0-16,7 0-1 0,-7 0-6 0,0 0 8 15,11-2-3-15,-11 2 8 0,4-4 0 0,-3 2 4 16,-1 2 7-16,3-6 11 0,-3 6 7 0,-2-9 10 16,0 5 8-16,-1-1 2 0,1 2-6 0,-3 1-2 15,5 2-3-15,-7-4-8 0,7 4-12 0,0 0-43 16,-7 7-95-16,5-2-134 0,1 4-262 0,0 0-564 16,2 2 251-16</inkml:trace>
  <inkml:trace contextRef="#ctx0" brushRef="#br0" timeOffset="47133.52">2012 15298 18 0,'7'-3'129'0,"-4"1"-11"0,0-1-1 0,2 2-13 16,2-1-23-16,0 2-1 0,5-1-10 0,-2-2-30 15,9 4-29-15,-2-1-27 0,3-1-110 0,2-2-136 16,9 1 61-16</inkml:trace>
  <inkml:trace contextRef="#ctx0" brushRef="#br0" timeOffset="47298.68">3191 15220 137 0,'0'0'331'0,"0"0"-9"15,0 0-9-15,0 0-37 0,-30 2-16 0,23-2-29 16,7 0-13-16,-9 0-48 0,9 0-41 0,-8 0-52 16,8 0-63-16,-4 2-60 0,4-2-51 0,0 0-79 15,0 0-185-15,0 0-389 0,0 0 173 0</inkml:trace>
  <inkml:trace contextRef="#ctx0" brushRef="#br0" timeOffset="48015.99">2679 15250 63 0,'-11'1'154'0,"-2"0"-5"0,0 0-1 0,2 1 5 16,-2 1 4-16,3-2 3 0,-3 2-2 0,4 0 3 15,0 0 0-15,0-2-2 0,4 2-6 0,0-2-4 0,0 1-1 16,5-2-10-16,-7 0-13 0,7 0-10 0,0 0 1 16,-2 2 0-16,2-2-6 0,0 0-6 0,14 2-11 15,1-3-5-15,5 2-8 0,6-2-14 0,5-1-5 16,4-1-5-16,3 1-27 0,17 1-18 15,-18-1-19-15,17-3-15 0,2 7-19 0,0-2-20 0,-16-3-22 16,-4 2-28-16,-1 1-21 0,2-1-25 0,-5 0-30 16,4-1-5-16,-9 0-17 0,-12 1-6 15,2-1-110-15,-7 0-352 0,-1 0 1146 0,-1 1-537 16,-3-2 33-16,-1 2 42 0,-4 1 10 0,3-3 5 16,-3 3-3-16,0 0 4 0,-3-6 8 0,3 6 11 15,0 0 0-15,-7-7-10 0,7 7-4 0,-1-1-5 0,1 1-6 16,-5-3-11-16,5 3-18 0,0 0 9 15,0 0 14-15,9-5-8 0,-9 5-5 0,4-2 1 16,-3-2 0-16,-1 4 6 0,6 0-1 0,-6 0 8 0,0 0 11 16,0 0 18-16,4-4 16 0,-4 4 9 15,0 0 6-15,0 0 6 0,0 0 4 0,0 0 11 16,0 0 11-16,0 0 7 0,-15 10 3 0,11-5-3 0,-2-2-2 16,-2 3-7-16,4-2 9 0,-1 3-15 15,1 2-9-15,-1-3-5 0,4-1-10 0,-3 4-1 0,4-1-17 16,-1 3-25-16,1 2-28 0,1 2-42 15,3 0-48-15,-3 5-52 0,3-5-61 0,-3 1-61 16,2 1-173-16,-2-6-471 0,2 5 209 0</inkml:trace>
  <inkml:trace contextRef="#ctx0" brushRef="#br0" timeOffset="48165.44">3228 15746 383 0,'-8'10'389'0,"2"-3"-16"15,-2 2-23-15,3-2-42 0,2-2-23 0,-1 4-39 16,4-3-41-16,-1 0-44 0,1 1-55 0,4 4-84 16,-4-5-99-16,4-1-122 0,-2-1-227 0,2 1-461 0,-1 0 204 15</inkml:trace>
  <inkml:trace contextRef="#ctx0" brushRef="#br0" timeOffset="48315.96">3279 16021 305 0,'-3'2'383'0,"3"-2"-16"0,-6 6-43 0,5-4-45 15,1-2-52-15,0 0-68 0,6 6-77 0,-6-6-95 16,8-1-117-16,-8 1-201 0,0 0-358 0,0 0 158 16</inkml:trace>
  <inkml:trace contextRef="#ctx0" brushRef="#br0" timeOffset="49015.79">3390 15749 17 0,'0'0'285'0,"0"0"-7"0,0 0-12 0,0 0-19 16,0 0-16-16,0 0-14 0,0 0-16 0,0 0-18 15,0 0-17-15,0 0-19 0,0 0-12 0,0 0-14 0,0 0-19 16,0 0-21-16,0 0-26 0,0 0-36 15,7-11-37-15,-5 7-44 0,3 2-53 0,0 0-58 16,-1-1-225-16,-4 3-430 0,9-8 191 0</inkml:trace>
  <inkml:trace contextRef="#ctx0" brushRef="#br0" timeOffset="49182.73">3534 15633 30 0,'-1'-6'277'0,"1"6"-15"0,-2-4-30 16,2 4-23-16,5-5-37 0,-1 1-39 0,-2 1-29 16,2-2-36-16,0 1-35 0,1-1-30 0,-5 5-37 15,10-7-34-15,-3 4-25 0,-4-1-30 16,0-1-79-16,0 3-217 0,-3 2 97 0</inkml:trace>
  <inkml:trace contextRef="#ctx0" brushRef="#br0" timeOffset="49315.97">3610 15550 110 0,'0'0'172'0,"3"-2"-8"0,-3 2-3 15,0 0 3-15,2-3-1 0,-2 3-5 0,0 0-16 16,0 0-9-16,0 0-8 0,5-3-15 0,-5 3-12 16,0 0-9-16,5-4-9 0,-1 2-13 0,-3-1-25 15,3 0-26-15,-4 3-33 0,8-3-45 0,-3 0-40 16,0-1-57-16,0 0-117 0,-5 4-299 0,5-4 132 16</inkml:trace>
  <inkml:trace contextRef="#ctx0" brushRef="#br0" timeOffset="49448.59">3716 15476 24 0,'0'0'251'0,"0"0"-15"16,2-2-7-16,-2 2-22 0,0 0-20 0,2-4-19 15,-2 4-21-15,0 0-28 0,5-1-29 16,-5 1-35-16,8-4-46 0,-8 4-36 0,0 0-35 16,7-3-56-16,-7 3-135 0,5-4-274 0,-5 4 122 15</inkml:trace>
  <inkml:trace contextRef="#ctx0" brushRef="#br0" timeOffset="49798.13">3593 15647 82 0,'0'0'182'0,"0"0"-4"0,0 3-6 0,0-3 2 0,0 0 0 15,0 0-6-15,-6 4 0 0,6-4-8 0,0 0-13 16,0 0-16-16,0 0-12 0,0 0-19 0,0 0-22 16,0 0-24-16,0 0-38 0,0 0-49 0,0 0-63 15,10-16-54-15,-7 12-154 0,-1 1-330 0,2-2 146 16</inkml:trace>
  <inkml:trace contextRef="#ctx0" brushRef="#br0" timeOffset="49965.13">3678 15522 78 0,'0'0'192'0,"0"0"-22"0,0-6-27 0,0 6-23 16,0 0-25-16,7-5-19 0,-7 5-27 0,4-3-26 16,-4 3-19-16,6-7-18 0,-4 4-27 15,-1-1-109-15,-1 4-161 0,4-4 71 0</inkml:trace>
  <inkml:trace contextRef="#ctx0" brushRef="#br0" timeOffset="50115.54">3702 15497 42 0,'-1'4'70'0,"1"-4"-25"0,0 0-48 16,-3 5-23-16,3-5-28 0,0 0 12 0</inkml:trace>
  <inkml:trace contextRef="#ctx0" brushRef="#br0" timeOffset="50731.48">3625 15594 46 0,'0'0'106'0,"0"0"-16"0,0 0 2 0,0 2 1 16,0-2-2-16,0 0-4 0,0 0-3 0,0 0-2 15,0 0-12-15,0 0-8 0,0 0-5 0,0 0 4 16,0 0-18-16,0 0-3 0,0 0 4 0,0 0-6 16,0 0-21-16,0 0-11 0,10-10-13 0,-10 10 6 15,7-7-6-15,-7 7 15 0,5-3 16 0,-5 0 12 16,0 3 14-16,5-1 26 0,-5 1 15 0,0 0 18 15,0 0 6-15,0 0 4 0,0 0 3 0,0 0 0 16,0 0-4-16,0 0-5 0,0 0-10 0,0 0-6 16,0 0-7-16,0 0-8 0,0 0-8 0,0 0-10 15,-10 10-2-15,10-10-5 0,0 0-8 0,-3 2-8 16,3-2-16-16,0 0-10 0,0 0-5 0,0 0-5 16,-1 4-6-16,1-4-6 0,0 0-7 0,0 0-11 15,0 0-5-15,14-6 0 0,-14 6-6 0,5-5-4 16,-1 3 4-16,-4 2 4 0,1-5 1 0,-1 5-1 15,3-6 9-15,-2 2 0 0,-2-1 4 0,1 5 9 16,-4-7 7-16,1 5 14 0,3 2 4 0,-5-1 8 16,5 1 5-16,-6-2 0 0,6 2 3 15,0 0 3-15,-13 3 3 0,8-2 2 0,1 3-8 16,2 0-3-16,-1 0-2 0,3 1-5 0,0 0-4 0,-4-2-7 16,4 1-12-16,0-4-9 0,4 6-4 0,1-2 3 15,-4-2-11-15,6-2-8 0,-7 0-5 0,9 0-6 16,-9 0-9-16,15-4 0 0,-7 2 4 15,-3-1 8-15,3 0 5 0,-1-2 2 0,-3 2 4 0,2-2 19 16,-3-1 12-16,0 1 12 0,-2 0 16 16,-1-1 9-16,0 1 12 0,0-1 9 0,0 6 5 0,-1-6 6 15,-2 4 2-15,0-3-1 0,3 5-5 0,-7-4-4 16,7 4-6-16,0 0 0 0,-13 4-12 0,8-1-18 16,1 1-25-16,0-1-41 0,0 0-55 0,3 4-70 15,0-2-73-15,-3 1-244 0,4-2-519 16,0-4 229-16</inkml:trace>
  <inkml:trace contextRef="#ctx0" brushRef="#br0" timeOffset="55699.08">4006 14386 60 0,'4'-16'55'15,"1"2"4"-15,3-1-8 0,-5 3-3 0,5-4-8 0,-4 1-5 16,-1 0-6-16,3 1 2 0,-6 0 2 0,4 3 0 16,0 0-13-16,2-3 1 0,-5 2 1 0,1 0-6 15,0-1 10-15,3-1-4 0,-1 1-7 0,0 2 5 16,1-5-4-16,0 4 6 0,-1-1 5 0,0-3-16 15,1 0-2-15,3 1-4 0,-2-1 8 16,-1-2-6-16,0 2 0 0,2 0 3 0,-1-1-3 0,3 2 0 16,-4-4-11-16,1 3 4 0,2-1-3 0,2-7-1 15,-2 7 1-15,-2 0-12 0,3 1-4 0,0-2 7 16,0 0-2-16,0-1-6 0,0-6 7 0,1 2-9 16,1-3-4-16,0 2 1 0,-2 6-2 15,0-6 6-15,0-1-3 0,1-1 2 0,2-1-9 16,-6 2 5-16,3-1-4 0,-1-1 20 0,-2 1-8 15,3 2 4-15,1 0 11 0,-1-1 6 0,0 1 6 0,-4 6 3 16,4-7-2-16,-4 6 9 0,3-7-10 0,-3 7-4 16,1 1 4-16,-1-1 12 0,2-8-7 15,-2 8 0-15,0-6 1 0,0 0 3 0,0 7 7 16,-1 1-5-16,1 0 9 0,-1 0 2 0,-1 1 8 16,-1 1 3-16,2 3-8 0,0 1-9 0,-4-2 2 15,1 6-1-15,4-4 0 0,-1 2-12 0,-4 2 0 16,1 1 3-16,2-1-2 0,-2 1-9 0,3 1 2 15,-3 0-1-15,2 0-1 0,-3 5-6 0,4-8-4 0,-3 5-3 16,-1-2 11-16,0 5-1 0,6-9-12 16,-2 4-1-16,-1 2 8 0,-2-2-7 0,3 0-4 15,-3 0-11-15,2 0 2 0,-2 0-8 0,3 0-4 16,-4 0-12-16,4-1-11 0,-3 0-57 0,-1 1-123 16,0 5 55-16</inkml:trace>
  <inkml:trace contextRef="#ctx0" brushRef="#br0" timeOffset="58232.58">3569 14398 109 0,'0'0'141'0,"0"0"-20"0,1-5-36 0,-1 5-4 16,0 0-30-16,0 0 5 0,0 0-7 0,7-1-13 16,-7 1-2-16,0 0-15 0,0 0 4 0,4-2-5 0,-4 2-2 15,0 0-34-15,0 0-21 0,0 0-34 16,0 0-46-16,0 0-128 0,0 0 57 0</inkml:trace>
  <inkml:trace contextRef="#ctx0" brushRef="#br0" timeOffset="58799.97">3237 14374 128 0,'-3'-2'184'0,"3"2"-12"0,0 0-22 0,-4-3-17 15,4 3-5-15,0 0-4 0,0 0-1 0,0 0-4 16,0 0-4-16,0 0-3 0,0 0-10 0,0 0 6 16,0 0-3-16,0 0-2 0,0 0-5 0,0 0-5 15,0 0-6-15,0 0-9 0,17 7-7 0,-12-7-6 16,4 1-6-16,0 0-8 0,6 0-3 0,-2-1-3 15,9 3-5-15,-2-3-18 0,2 1-13 0,-2-1-14 16,-2 0-23-16,1 0-12 0,-6 0-11 0,1 0-7 16,-1-1 4-16,-3 1 8 0,-2-3 4 0,-3 2 19 15,-5 1-2-15,7-1 17 0,-7 1 12 0,0-7 11 16,0 7 14-16,-7-3 13 0,2 0 6 0,-3-1 13 16,2 2 5-16,-3-1 12 0,1 0 9 0,-1 0 2 15,3 1 7-15,-3 0 5 0,1 0 5 0,3 0 6 16,-4 0-7-16,6 0-3 0,3 2 12 0,-7-4-8 15,3 3-3-15,4 1-21 0,0 0-2 0,-9-1-14 16,9 1-1-16,0 0-4 0,0 0 6 0,0 0-19 16,0 0 10-16,0 0-5 0,0 0-5 0,0 0-1 15,0 0-7-15,0 0 5 0,18 5-14 0,-13-5 6 16,-5 0-5-16,9 0-3 0,-9 0-3 0,9 3-4 16,-5 0 5-16,1-2-4 0,0 4 0 0,3-2 9 15,-6 1-12-15,2 0-3 0,0-1 10 0,-1 3-2 16,-1-1-5-16,2 0-3 0,-4 2 9 0,3-2-13 15,-2 2-2-15,-1-1 0 0,4-2 5 0,-4 3-1 16,1-2-4-16,-1-1-6 0,0 1 0 0,-1-1-36 16,1-4-37-16,-4 7-37 0,4-5-43 0,0-2-60 15,-1 6-82-15,1-6-96 0,-3 4-248 0,3-4-687 16,0 0 305-16</inkml:trace>
  <inkml:trace contextRef="#ctx0" brushRef="#br0" timeOffset="58931.51">3559 14501 3229 0,'-7'1'134'0,"7"-1"-60"16,-11 2-36-16,6-2-13 0,5 0 11 0,-12-2-16 15,12 2-20-15,-6-1-59 0,6 1-71 0,0 0-81 16,-1 6-315-16,1-6-571 0,0 0 253 0</inkml:trace>
  <inkml:trace contextRef="#ctx0" brushRef="#br0" timeOffset="63849.07">4317 9003 54 0,'0'5'72'16,"-3"1"-8"-16,3-1 1 0,3 0-8 0,-2 0-7 0,-1 1-1 16,0 0 3-16,1 2-20 0,2 2-7 15,-2-3 9-15,2 1 10 0,-1 1-14 0,2-3-6 16,1 2 5-16,0 3-10 0,-1-2-7 0,0 2 8 15,5-2 10-15,-2 7-23 0,0-7 11 0,-1 2 0 16,1 0 2-16,0-1-1 0,1 0 6 0,-2 1 3 0,5 1-10 16,-3 1 5-16,-2-2 7 0,-1 0-3 15,0-1 4-15,4 3 12 0,-3-2-7 0,3-2 10 16,-4 1 6-16,0-1 3 0,2 1 1 0,-1-2-3 16,-1 2 4-16,0-1-8 0,3 0 1 0,-4 0 1 0,2 0-4 15,-2 0 0-15,0 1 0 0,0 0-5 0,-2-2 0 16,2 2-1-16,0-3-6 0,1 1-1 0,0 3-1 15,-2-1 7-15,1-3-2 0,-2 4-3 0,2-1 0 16,0-1-11-16,0 1-1 0,1 0 1 16,0 2-3-16,-1-2-5 0,2 0 1 0,-2 0-2 15,0 2-1-15,1-3 2 0,2 3-1 0,-3 0-1 0,3-3-2 16,-2 2-5-16,0 0-2 0,1 0-1 16,1-3 2-16,-1 2 2 0,-1 1-3 0,2-2-2 15,2 1 0-15,-6 0 0 0,3 1-1 0,-1 0 1 0,-1 2-2 16,3-4 1-16,2 3 1 0,-5-2 4 0,-2 0-8 15,1 3 0-15,2-2 6 0,-1 1-1 0,2 4-1 16,-2-5 5-16,0-1 6 0,1 2 1 0,-1 1 7 16,-3-1 6-16,3-1-8 0,4 2 3 0,-2 3 2 15,1-1 2-15,-5-4 1 0,2 0-4 0,2 6 1 16,-3-7 0-16,4 2-2 0,-1-3-5 0,-2 1-2 16,2 0 2-16,-6 1-2 0,5-2 2 0,-1 1 0 15,1 0 2-15,0-1-5 0,-1 2-1 0,0-2 2 16,2 2 1-16,-2-1 5 0,2 1-2 0,-1-2 0 15,-1 2-3-15,-1 0-1 0,-2 0 1 0,3 0 0 16,1 0-2-16,3 0 0 0,-6 0-5 0,-1-1 1 16,5 3-2-16,0-2 2 0,-5-2 0 0,5 1 1 15,-3 1-4-15,2-2-2 0,-1 0-1 0,1 0-3 16,-1 1 6-16,0-1-2 0,1 1-2 0,-1 1-2 16,2-1-1-16,-1-2 1 0,-2 3 2 0,2 0 1 15,-1-1 0-15,1 2-4 0,-2-3-1 0,2 2 1 16,-4-1 0-16,4 1 2 0,-1 1-4 0,1-1-6 15,-2 0-5-15,-2-1-2 0,4 3-2 0,-5-3 5 16,4 2-2-16,0 3 3 0,-2-4-2 0,2-1-4 16,-1 2 0-16,0-2-1 0,-1 2 1 0,2-2-3 15,0-1-4-15,-2-2-1 0,1 3-4 0,2-1 4 16,-2 1-6-16,0 1 3 0,2-1-3 0,-1-1-1 16,1 2 6-16,-2 0-6 0,2-3 0 0,-1 2 5 15,-3-2-2-15,4 2 10 0,-1-4-5 0,-2 2 0 16,2-1 4-16,-1-1 0 0,-1 0 3 0,1 2 4 15,2-4 2-15,0 4 3 0,-2 0 4 0,-1-2 7 16,2-2 2-16,-4 3 5 0,3-1 6 0,3-2 0 16,-3 2 0-16,2-1 3 0,-3-2 2 0,2 1-6 15,-3 2-2-15,3-1 5 0,0-1-6 0,0-1-2 16,-1 3 0-16,0-4-2 0,1 3-1 0,-3-3 3 16,3 4-4-16,0-2-2 0,-3-1 2 0,3 1-1 15,-4-3-5-15,4 4 5 0,-4-2 2 0,1 1-2 0,2-2-2 16,-3-2 8-16,1 5 7 0,-1-5 13 15,3 2 2-15,-3-2 16 0,0 0 4 0,5 3 5 16,-5-3 14-16,0 0-7 0,0 0 1 0,0 0-8 16,1 2 5-16,-1-2-12 0,0 0-12 0,0 0 1 15,0 0 10-15,0 0-18 0,0 0-6 0,0 0 4 16,0 0-9-16,0 0-5 0,0 0-1 0,0 0-15 16,0 0-8-16,0 0-15 0,0 0-31 0,0 0-47 0,0 0-69 15,0 0-103-15,0 0-235 0,0 0-549 0,0 0 244 16</inkml:trace>
  <inkml:trace contextRef="#ctx0" brushRef="#br0" timeOffset="65550.81">5029 10735 47 0,'3'-17'103'16,"2"0"-9"-16,2 1-9 0,-3-1-12 0,1 0-2 15,-3 5-1-15,3-4-13 0,-1 0 2 0,1-2-12 16,-2 1-10-16,-1 2-9 0,2 0-3 0,-2-2 9 15,0 4-20-15,-1-2-5 0,1 3 0 0,0 0-3 16,-3-1-8-16,4 1 3 0,-2 1-11 0,-1-1 14 16,2-1-7-16,0 3 3 0,-1-2 5 0,3 0 4 15,-3 1-9-15,1 2 1 0,1-1 6 0,0-1-10 16,1 0 4-16,-2 2 4 0,2-1 1 0,-1 0-10 16,-1-2-2-16,2 2 8 0,2-2-5 0,-2 2 6 15,-1-1 0-15,0-2-1 0,1 0-4 0,-1 3-4 16,-2-3 8-16,3 2-11 0,1 2 15 0,-1-2-8 0,-2 0-2 15,1 0 0-15,2 1 7 0,-2 0-3 16,-1 0-8-16,6-1-8 0,-3 1-8 0,0-2 1 16,-1 4-13-16,1-2-4 0,2 0 5 0,-2 0-7 15,0 0-3-15,0 0-6 0,-1 1-1 0,1-2-31 16,0 0-91-16,1 0 41 0</inkml:trace>
  <inkml:trace contextRef="#ctx0" brushRef="#br0" timeOffset="65766.5">5413 9550 16 0,'0'-7'64'0,"3"0"-1"16,-2-1-9-16,3 2-1 0,-3-1-13 15,2 0 6-15,-2 0-9 0,2 0-19 0,-1 1-6 16,-2-1-10-16,4-2-42 0,0 3-22 0,-2-2-65 0,-2 3 30 16</inkml:trace>
  <inkml:trace contextRef="#ctx0" brushRef="#br0" timeOffset="67332.56">6139 8113 48 0,'6'-9'62'0,"-2"4"3"0,0-4-1 16,0 3-4-16,2-3-11 0,1-1-12 0,-1 1-3 15,-1 0-6-15,0-2-2 0,2 1-6 0,-1-1-16 0,-2 2 5 16,2-3-6-16,1 1-3 0,-1 0 0 0,-2 2-2 15,1-1 7-15,1 2 4 0,-1-2-5 0,-1 2 7 16,3-1-4-16,-5 1 6 0,2-2-1 0,0 5 0 16,1 0 4-16,-1 0-7 0,0-2 2 0,-3 3-3 15,4-5-5-15,-1 2 3 0,0 4-9 16,0-4 8-16,2-1-13 0,-1 0 3 0,3 1-12 0,-3 0-6 16,1-3-11-16,1 3-20 0,-2 0-29 0,0-1-89 15,3 3 39-15</inkml:trace>
  <inkml:trace contextRef="#ctx0" brushRef="#br0" timeOffset="68665.92">6282 7969 50 0,'9'-15'95'16,"0"0"-2"-16,-1 2-16 0,-2 2-10 0,1-1 6 15,0-3-15-15,3-1-9 0,-1 1 0 0,-2-2-7 16,0 2 4-16,-3 4-5 0,1-1-10 0,2 2 1 15,-2-1-5-15,4-4-9 0,-5 5 4 0,2-1-2 0,-1-2-1 16,-1 3 1-16,1-1-10 0,0 3-2 16,1-3-6-16,0 0 3 0,0 5 7 0,-2-5-14 15,2 1 10-15,2 0-1 0,-3 0 2 0,4-3-15 16,-5 1 14-16,2 3 6 0,3 0-16 0,0-4 10 16,-1 3 4-16,-3 0-21 0,5 1 19 0,-2-2-9 15,0 0-2-15,-2 4-3 0,4-4 1 0,-2 4 12 0,1-4-5 16,1 3 0-16,0-1 10 0,-3 1-8 15,0 1 1-15,2-2 5 0,-1 2-4 0,2 0 5 16,-2 0-3-16,-1 1-5 0,1-2 2 0,1 1 11 0,1 1-9 16,-1-2-3-16,0 3 8 0,1-2 0 0,2-1 1 15,-2 3 4-15,4-3-1 0,4 0-5 16,-1 1 4-16,-2 0-3 0,3-1 0 0,0-1-13 16,0 1 26-16,2-1-4 0,4 0-3 0,2-1-4 0,-7 1 7 15,7-1-5-15,-1-2-7 0,-7 4 3 0,3-1 9 16,-1 0-13-16,-1 1 4 0,2 1-8 15,-5-1 2-15,6 2 1 0,-4-2 2 0,-3 1-8 16,6 3 5-16,-6-4-4 0,3 3-2 0,-3-2-3 0,3 3 8 16,0-1-7-16,-1 0 10 0,3-2-7 0,-1 1-3 15,0 1 0-15,11-4 4 0,-3 3-3 0,2-2 13 16,0 2-14-16,2-1 2 0,0 0 3 0,3-4-5 16,1 5 2-16,-2-4 2 0,3 3-1 15,1-3-9-15,1 2-3 0,-2-3 10 0,1 2-8 0,-2 0 8 16,-2 1 2-16,0 0-7 0,-1 3 4 0,0-4 0 15,0 2-5-15,-1 0 2 0,-2 0 8 0,0 0-2 16,0 4-3-16,-1-5-5 0,0 1 2 16,-1 0 3-16,3 1-3 0,-3 1 2 0,2 0 0 0,2 0 1 15,0-1 7-15,-3-5-8 0,1 4-3 0,3 0-4 16,-1-1 16-16,-3 3-6 0,0 0-9 0,0-3 9 16,-2 2-2-16,2 0-4 0,-5 3 0 0,-4-1 2 15,8-2 2-15,-8 2-1 0,4 0 3 0,-4-1-1 16,2-1 0-16,0 1-1 0,-1 2 5 0,0-4-17 15,3 4 13-15,5-3-1 0,-10 0 0 0,5 0-4 16,-1 1 0-16,-3-1 6 0,0 3-2 0,1-1-2 16,0-3-25-16,-2 2-14 0,-7 2-35 15,1 0-157-15,-6-2-250 0,-3 3 111 0</inkml:trace>
  <inkml:trace contextRef="#ctx0" brushRef="#br0" timeOffset="69265.71">9122 6670 9 0,'32'-6'93'0,"-5"-1"-3"0,-7 4 1 16,-2 0-22-16,1 1 3 0,-8-1-8 15,1 2-9-15,-5 1 5 0,-1 1-2 0,-1-1 0 0,-5 0-21 16,9 3-2-16,-9-1-4 0,0-2-9 0,0 6-16 15,0-2-57-15,0-4-83 0,-13 4-144 0,12 0 64 16</inkml:trace>
  <inkml:trace contextRef="#ctx0" brushRef="#br0" timeOffset="78731.95">1605 12318 59 0,'20'5'243'0,"8"1"-7"0,0 1-14 15,3 0-11-15,0 3-13 0,-2-2-16 0,2-3-7 16,3 0-15-16,-1-1-11 0,3-1-14 0,3 5-13 16,0-1-16-16,14 1-28 0,-1 1-59 15,7 1-70-15,1-3-76 0,0 3-227 0,0-3-382 16,3 2 170-16</inkml:trace>
  <inkml:trace contextRef="#ctx0" brushRef="#br0" timeOffset="79232.17">3040 12515 35 0,'5'-3'309'0,"0"0"0"0,-1-1-14 0,1-1-22 16,-1-3-21-16,7 3-27 0,-2-2-20 0,5 2-19 15,6 3-21-15,0-3-37 0,2 0-33 0,8 3-36 0,1 2-34 16,1-3-35-16,1 2-30 0,-1 2-25 0,1 2-19 15,-1-1-12-15,-1-1 2 0,1 4-6 0,-4-1 8 16,0-3 5-16,-7 0 4 0,-2 0 17 16,0-1 14-16,-2 2 25 0,-3-2 17 0,-2 0 25 0,0-2 25 15,2 4 18-15,-5-4 19 0,1 1 14 0,-1 1 14 16,0-2 7-16,0 2 4 0,0 0-1 16,-1-1-7-16,2 0-11 0,3-2-9 0,-2-1-9 15,3 4-5-15,3 2-9 0,2 0-8 0,-1-1-23 16,2-1-25-16,3 3-28 0,-2-2-34 0,7 2-37 0,-6-1-31 15,4 0-24-15,5 2-11 0,-3-2-1 0,-1-1 1 16,-6 2 12-16,-1-2 27 0,-2-1 25 16,0 1 28-16,0 0 43 0,-4-1 23 0,0-1 28 0,-4 1 25 15,3-1 19-15,-2-1 14 0,1 0 13 16,-2 1 7-16,4-1-1 0,-2-2 2 0,0 0-14 16,5 2-8-16,2 1-13 0,-1 0 2 0,1-2-12 0,3 2-7 15,-4 1-17-15,5-2-24 0,-4 2-39 0,9 0-44 16,-9 2-45-16,2-1-33 0,-1 1-22 0,2-1-9 15,-3 1-21-15,-1 2-129 0,1-3-354 0,-1 4 157 16,-5-2 1349-16,-2 0-871 0,3-1 30 0,-3 0 35 16,0 3 29-16,1-4 25 0,-2 2 28 15,-1-1 21-15,1 0 19 0,-2-1 5 0,3-1 0 0,2 0 1 16,2 0-10-16,-2-1-16 0,5-1-9 16,11 2-9-16,-12-1-10 0,6 1-11 0,-4 0-24 15,9-1-39-15,2 1-52 0,-4 0-60 0,-4 1-64 0,9-1-58 16,-12 1-184-16,5 1-430 0,-3-1 190 0</inkml:trace>
  <inkml:trace contextRef="#ctx0" brushRef="#br0" timeOffset="79365.55">5169 12539 220 0,'5'1'292'16,"-1"-1"10"-16,-4 0 7 0,13 0 21 15,-13 0 11-15,0 0 5 0,14-3-7 0,-9 1-23 0,0-1-18 16,6-1-25-16,-2 1-28 0,2 1-23 0,1 1-23 16,-1-2-27-16,4 2-35 0,-2 1-53 0,8-2-74 15,-2 2-92-15,-3 1-90 0,2 0-82 0,1 3-94 16,-1-3-249-16,0 4-646 0,0 0 285 0</inkml:trace>
  <inkml:trace contextRef="#ctx0" brushRef="#br0" timeOffset="85085.33">27179 9635 225 0,'-5'-6'456'0,"2"0"2"15,1 4-12-15,-2-2-15 0,2 2-32 0,2 2-40 16,-2-4-35-16,2 4-34 0,0 0-13 0,0 0-17 15,0 0-17-15,15 10-18 0,-5-9-21 0,2 5-18 0,6 0-13 16,1-1-15-16,9 0-17 0,4 2-13 16,3-5-33-16,0 2-7 0,1-2-4 0,4-2-2 15,13 1-10-15,0-3-1 0,-12 0 3 0,-3-1-1 0,2 0 6 16,12-6 3-16,-12 3-3 0,1-1-6 0,-6-3 11 16,2-2-17-16,-1 2 2 0,11-10-2 15,-9 7-2-15,-3-3 1 0,0 2 3 0,-4 1 10 16,-1 2 3-16,-3 5-6 0,-8 0 8 0,2 1 0 0,-10 4-14 15,3-2-4-15,-2 3-13 0,-3 3 1 0,1 0 14 16,-2 5-18-16,3-1-9 0,-1 1 8 0,-1 1-12 16,7 4-8-16,-2-1 4 0,7 6 0 15,4-2-12-15,0-1 1 0,2-1-3 0,-1-5-2 0,4 3-2 16,4-4 4-16,3-1-5 0,-2-4-6 0,1 0 4 16,0 0-3-16,-1-3 0 0,0-1 0 0,2-3 6 15,-4 1-5-15,3-5-1 0,0-1-5 0,-3-2 1 16,-2-1 9-16,4-1-3 0,-3-3-8 0,-2-2 10 15,2 1-12-15,-1 2 8 0,-2 1 5 0,1 0 7 16,-2 1 7-16,-3 3 4 0,-6 1-14 0,-1 3-18 16,0-2 0-16,-5 5 0 0,-3 1 0 0,3 2 0 15,-3 0 0-15,-1 0 0 0,1 0 0 0,1 3 0 16,1-1 0-16,0 5 0 0,1-3 0 0,5 3 0 16,1 0 0-16,1-1 0 0,8 1 0 0,-1-1 0 15,-5-4 0-15,5 4 0 0,1-3 0 0,1-1 0 16,1 1 0-16,0-4 0 0,-3 1 0 0,1 0 0 15,2-3 0-15,-2 2 0 0,0-3 0 0,-8 2 0 16,0-1 0-16,-3-1 0 0,-4 0 0 0,1 1 0 0,-5 0 0 16,0 1 0-16,-4 0 0 0,4 2 0 0,-4-1 0 15,0 0 0-15,-1-1 0 0,-4 2 0 0,0 0-40 16,0 0-365-16,3 6-118 0,-6-1-157 16,-6 2-411-16,0-1-1181 0,-5 3 523 0</inkml:trace>
  <inkml:trace contextRef="#ctx0" brushRef="#br0" timeOffset="86752.06">24420 10667 57 0,'-2'-6'477'0,"2"2"9"0,0 0 2 15,0 4-9-15,0-4-13 0,0 4-28 0,2-5-9 16,-2 5-7-16,0 0-18 0,0 0-14 0,3 16-30 15,1-9-17-15,0 3-26 0,-1 1-10 0,2 0-21 16,1 0-31-16,3 3-22 0,-2-5-23 0,5 5-18 0,1-2-15 16,5 0-20-16,-1-1-18 0,9 0-5 15,0-2-19-15,5-2-12 0,1 1-14 0,-2-1-4 16,3-4-13-16,1-1-5 0,-1-2-53 0,3 0-14 0,-2 0 0 16,1-4 0-16,0-1 0 0,-1 0 0 0,-2-3 0 15,-2-3 0-15,0-1 0 0,0-4 0 16,-3 2 0-16,-5 1 0 0,-3 3 0 0,0 2 0 15,-10 0 0-15,3 3 0 0,-2 2 0 0,-4 0 0 0,0 0 0 16,-4 1 0-16,-2 2 0 0,9 0 0 0,-9 0 0 16,11 2 0-16,-5 3 0 0,0-4 0 0,-1 3 0 15,5 3 0-15,2 0 0 0,3 0 0 0,1 2 0 16,1-2 0-16,1 1 0 0,9 1 0 0,4 0 0 16,-1-3 0-16,0 0 0 0,2-5 0 0,-1 3 0 15,3-2 0-15,-2 1 0 0,0-2 0 0,-1 1 0 16,-1-4 0-16,1-1 0 0,-2-1 0 0,2-2 0 15,-3-2 0-15,3-1 0 0,-2 2 0 0,-1-2 0 16,-1-1 0-16,-8 1 0 0,0 5 0 0,-1-2 0 16,-7-3 0-16,0 7 0 0,-3 1 0 0,-1-1 0 15,1 1 0-15,0 1 0 0,-1 0 0 0,2 3 0 16,0-2 0-16,2 2 0 0,0 2 0 0,-1 4 0 0,7-2 0 16,0 4 0-16,0-3 0 0,3-1 0 0,5 0 0 15,-4 0 0-15,5 1 0 0,9-4 0 0,-4 2 0 16,2-2 0-16,1-1 0 0,2-1 0 0,0-2 0 15,-2 2 0-15,-2-2 0 0,3 0 0 0,-3-3 0 16,2-2 0-16,0-1 0 0,0-4 0 0,-1-1 0 16,-1 1 0-16,0-1 0 0,0 0 0 0,-4 0 0 15,-9 8 0-15,-1-3 0 0,4 1 0 0,-4 1 0 16,-4 2 0-16,-4-2 0 0,3 3 0 0,-3 1 0 16,2 0 0-16,-3 0 0 0,1 1 0 0,1 4 0 15,0-2 0-15,4 4 0 0,2-1 0 0,4 0 0 16,-3 0 0-16,3 2 0 0,8-3 0 0,2 2 0 15,-3-1 0-15,0-2 0 0,6-2 0 0,-2-1 0 0,5-1 0 16,-1 1 0-16,5-2 0 0,-3-1 0 0,1 2 0 16,-1-5 0-16,16-1 0 0,-17-1 0 0,1 0 0 15,2-3 0-15,-2 1 0 0,-2-3 0 16,1 1 0-16,-5 1 0 0,0 4 0 0,-1 0 0 0,-10 1 0 16,7 0 0-16,-10 2 0 0,-5 3 0 0,2 1 0 15,-3-2 0-15,-2 2 0 0,0 1 0 0,2 0 0 16,-2 0 0-16,4 3 0 0,-2-2 0 0,-1 1 0 15,6 2 0-15,2 1 0 0,-1 3 0 0,9-2 0 16,-2 4 0-16,3-5 0 0,3-1 0 0,0 1 0 16,2-5 0-16,0 3 0 0,2-1 0 0,-1-4 0 15,3 5 0-15,0-6 0 0,2 2 0 0,-4 1 0 16,1-2 0-16,0-4 0 0,-4 4 0 0,-1-3 0 16,-3 1 0-16,-5 0 0 0,-3-3 0 0,-1 0 0 15,1-1 0-15,-3-1 0 0,1 2 0 0,-2-3 0 16,-5 4-454-16,1-1-185 0,0-2-544 0,4 1-1283 15,-6 3 568-15</inkml:trace>
  <inkml:trace contextRef="#ctx0" brushRef="#br0" timeOffset="86898.94">29307 10765 4336 0,'-12'-8'309'0,"6"-1"-119"0,-2 2-35 0,-1-3-39 0,4 3-37 15,4-2-24-15,-3 2-19 0,0 0-63 0,4-2-83 16,0 0-128-16,0 3-169 0,4 0-342 0,-4 2-812 16,4-4 359-16</inkml:trace>
  <inkml:trace contextRef="#ctx0" brushRef="#br0" timeOffset="94749.79">29897 12478 329 0,'0'0'476'0,"1"-4"3"16,-1 4-8-16,3-2-26 0,-3 2-21 0,0 0-33 16,0 0-33-16,0 0-18 0,0 0-13 0,0 0-17 15,6 8-21-15,-2-1-13 0,1-2-5 0,4 3-10 16,0 1-7-16,9-3 4 0,1 2-9 0,9-2-16 15,3 1-15-15,2-3-11 0,1-4-13 0,5 0-15 16,-1-1-11-16,12-3-13 0,-8-1-14 0,-4 2-4 16,1-6-21-16,1 1-4 0,-3-1-14 0,1 0-73 0,-1 2-25 15,-1-5 0-15,-3-4 0 0,4 4 0 16,-5-1 0-16,-2 1 0 0,-1 3 0 0,-10 2 0 16,0 3 0-16,-6 0 0 0,-1 4 0 0,0 0 0 15,0 4 0-15,-2-1 0 0,-1 4 0 0,-4 1 0 0,3 1 0 16,2 4 0-16,-1 3 0 0,-1-1 0 0,3 0 0 15,1 0 0-15,6 6 0 0,-2-3 0 0,3-5 0 16,4 2 0-16,4-4 0 0,0-3 0 16,1-2 0-16,4 0 0 0,1 0 0 0,-1-5 0 0,0-2 0 15,3 1 0-15,-6-5 0 0,4 4 0 16,1-2 0-16,-5-5 0 0,3 0 0 0,1-1 0 16,-3 0 0-16,-1-3 0 0,-3 1 0 0,4-1 0 15,-3 1 0-15,-8 3 0 0,-3 0 0 0,-2 2 0 0,-4 4 0 16,1 0 0-16,-6 1 0 0,3-2 0 0,-3 2 0 15,-5 1 0-15,14 2 0 0,-6 0 0 0,-2 0 0 16,1-1 0-16,0 5 0 0,2-1 0 16,3 0 0-16,-1-1 0 0,2 1 0 0,1-1 0 0,5 1 0 15,4-1 0-15,5-1 0 0,2-2 0 0,-1-1 0 16,3-1 0-16,-1-2 0 0,-1 0 0 0,0 1 0 16,1-4 0-16,-1 1 0 0,-2-4 0 0,3 0 0 15,-5 2 0-15,1-4 0 0,-2 2 0 0,-8 1 0 16,-1 2 0-16,-3 5 0 0,-1-4 0 0,-3 3 0 15,-2-1 0-15,-1 0 0 0,2 2 0 0,-3 1 0 0,-5 0 0 16,11 3 0-16,-4-1 0 0,-2 1 0 16,3 2 0-16,1-3 0 0,1 4 0 0,-1-3 0 15,5 4 0-15,3-3 0 0,2 3 0 0,-1-3 0 16,4 0 0-16,-2-2 0 0,-1-1 0 0,9 0 0 16,-10 1 0-16,0-5 0 0,1 2 0 0,-1-1 0 15,0-3 0-15,-8 0 0 0,2-2 0 0,-3 0 0 0,1-2 0 16,-1 1 0-16,-4-2 0 0,0 0 0 15,-2 3-23-15,-3 3-723 0,0 4-491 0,-8-10-1341 0,2 6 593 16</inkml:trace>
  <inkml:trace contextRef="#ctx0" brushRef="#br0" timeOffset="96201.76">11661 6132 23 0,'0'0'263'16,"0"0"-21"-16,0 0-22 0,4-7-15 0,0 4-15 15,2-2-10-15,1 2-17 0,7 2-8 0,-1 0-20 0,6-6-5 16,9 1-15-16,-8 4-11 0,12 0-7 16,6 1-11-16,-2-5-10 0,18 1-12 0,-4 4-21 0,4 1-20 15,0 1-31-15,5 1-36 0,-2 4-33 0,0-10-28 16,-2 9-25-16,0-1-18 0,-4 0-30 0,0 1-126 16,-14 0-330-16,17-5 146 0</inkml:trace>
  <inkml:trace contextRef="#ctx0" brushRef="#br0" timeOffset="96504.47">13105 6106 17 0,'27'-1'187'0,"1"-5"-15"0,3 1 2 16,0 2-4-16,-1-3-12 0,-1-1-3 0,1 1-10 15,0 3-11-15,4-1-12 0,-2 0-9 0,0 2-10 16,0 1-8-16,0 0-6 0,-1 1-15 0,4-1 0 16,-5 2-12-16,3-1-9 0,-1 1 1 0,1 0-7 15,2-1-7-15,-1 1-5 0,-2-2-6 0,1 2-14 16,2-1-12-16,-2 0-7 0,0-1-23 0,4 1-13 15,-2-2-9-15,-1-1-10 0,2 1 7 0,-4 0 4 16,3 1-7-16,-3-2 20 0,-4-1 6 0,1 4 4 16,-3-2 21-16,-10 1 14 0,2 1 15 0,1 0 9 15,-7-1 15-15,-2-1 9 0,1 2 13 0,-3-1 13 16,3 1 3-16,-4 0 8 0,-1-1 5 0,-6 1 14 16,9 0 0-16,-3 1 5 0,-6-1 4 0,14-1-11 0,-14 1-5 15,9 1-5-15,-4-2-3 0,-5 1-7 16,12 0 4-16,-5-1-27 0,-1 1-40 0,1-1-49 15,-7 1-92-15,12 0-135 0,-7-1-304 0,-1-2-596 16,-4 3 264-16</inkml:trace>
  <inkml:trace contextRef="#ctx0" brushRef="#br0" timeOffset="97548.28">3026 5865 106 0,'-5'-4'168'0,"1"2"-15"0,0-2-12 15,0 2-10-15,-1-1-8 0,0 0-8 0,0 1-8 16,1-1-3-16,-1-1-4 0,1 2-5 0,-4-2-8 16,2 2-6-16,1-1-7 0,-3-2-8 0,3 4-8 15,-4-1-9-15,0 0-3 0,0-1-4 0,0 1-4 16,-2 0 1-16,1 1-11 0,-3-2-8 0,3 3-15 16,-2-3-4-16,-2 3-11 0,3 0-6 0,-2 0 4 15,0 0-16-15,3 1-5 0,-7-2-4 0,4 2-9 16,2 1 4-16,-2-1 0 0,0 2-11 0,1-1-10 15,1 0 11-15,1-2-4 0,-3 4 11 0,3-2-4 16,-1 2-4-16,0-1 2 0,2 1 11 0,-2 0-6 16,2-1-11-16,4 1-4 0,-5-1-22 0,-2 1-11 15,2 0-58-15,2 0-163 0,-2 2 72 0</inkml:trace>
  <inkml:trace contextRef="#ctx0" brushRef="#br0" timeOffset="98300.02">2383 6039 4 0,'0'7'105'0,"-1"-1"0"0,1 5-7 0,0-3-16 16,0 3-7-16,1 0 5 0,-1-3-16 0,5 2-15 16,-2-1 4-16,-1 2 0 0,2 0-15 0,0 0-8 15,1 0 4-15,4 3-3 0,-4-3 5 0,3-1-1 16,-2 0-15-16,3 3 6 0,1 1-11 0,0-1 7 15,0-3-10-15,-2-2 3 0,5 4-2 0,-3 0 2 16,1-4-2-16,0 1-11 0,2-1 6 0,-2-1-7 16,1 1 7-16,-3-3-5 0,5 3 12 0,-4-2 1 15,8 2-7-15,-6-3 11 0,4 0 2 0,-3-1-8 16,0-2 2-16,-1 1 7 0,0-2-6 0,3 0 3 16,-2 1-12-16,1-1 2 0,0-2 7 0,4 1-4 15,-5-2-7-15,1 0 13 0,-4 1-7 0,3-1 5 16,0 0-8-16,-3-1 10 0,4 1-12 0,-5-2-2 15,1 0-4-15,2 2 10 0,-1-2 3 0,-2 3-12 16,4-4 3-16,-3 0 3 0,0 1-2 0,3-3 5 16,-3 2-2-16,-1-1-3 0,1-1-2 0,2 1 2 15,2-2-2-15,-5 1-7 0,0-1 0 0,-1 1 11 16,-1-2 1-16,1 3-3 0,0-1 2 0,-1-2 9 16,1 1 3-16,-2 1 8 0,1 0 5 0,-3-1 3 15,1 1-2-15,-1 0-1 0,1-2 1 0,-3 4 10 16,1-2 0-16,-1-3-4 0,1 0 2 0,-2 4-1 15,-1-1-8-15,3 0 5 0,-2 0-6 0,2-4-1 16,-2 1 3-16,0-2-4 0,-3 4-1 0,0-3-3 16,1 4-7-16,0-5 1 0,-2 1-1 0,2 2-2 15,-2 0-3-15,1 2-1 0,-1-2-1 0,-1 0-1 16,-1 0-7-16,2 4 4 0,-1-1-7 0,-2 1 4 16,4-2-4-16,-3 0 5 0,-4 1-1 0,6 2 0 15,-3-3-3-15,2 1 4 0,-2 2-4 0,-2-5 1 16,-1 6 4-16,4-2-8 0,-4-1 3 0,1 0-1 15,2 1-1-15,1 0-3 0,-2 1 3 0,-2-1 3 16,2 0 4-16,3 1-12 0,-4 1 0 0,3-1-2 16,0 0-1-16,-1 2 6 0,-2-3 1 0,2 2-5 15,-1 1 2-15,2-2 3 0,-1-1 0 0,-2 1 0 16,2 2-3-16,-1-1 7 0,1-1-5 0,-2 1 2 16,2 0 0-16,1-1-3 0,-2 1 3 0,1-1-5 15,0 0 4-15,-2 3 2 0,2-4-4 0,-1 5 3 16,2-2-4-16,-1 0 1 0,-2-1 2 0,0 0-5 15,-2 2 4-15,0 0 1 0,1 0-12 0,-3-1-11 16,1 2-6-16,-2 0-10 0,0-2-10 0,3 1-11 16,-3 2-9-16,-1 1 12 0,1 0-35 0,1-1-8 15,-1 0-26-15,-1 3-30 0,0-1-104 0,0-2-282 16,1 1 124-16</inkml:trace>
  <inkml:trace contextRef="#ctx0" brushRef="#br0" timeOffset="98452.06">2631 5936 108 0,'0'0'216'0,"-6"2"-59"16,6-2-92-16,-7 3-156 0,7-3-100 0,0 0 45 15</inkml:trace>
  <inkml:trace contextRef="#ctx0" brushRef="#br0" timeOffset="99015.38">2463 5978 143 0,'0'0'149'16,"0"0"-9"-16,0 0-10 0,0 0 11 0,0 0-21 15,0 0-3-15,0 0-5 0,18-5-7 0,-18 5-4 16,0 0-14-16,4-3 5 0,-4 3-7 0,7-1-17 16,-7 1-6-16,6-3-5 0,-2 1-5 0,-4 2-6 15,9 0-4-15,-9 0-3 0,9 2-5 0,-9-2-2 16,6-2-7-16,-6 2 1 0,9 2-4 0,-9-2-2 16,9 0 0-16,-7 2-7 0,-2-2-1 0,8 1-4 15,-8-1-5-15,8 1 0 0,-7 2-2 0,-1-3-5 16,8 1-10-16,-3 0-2 0,-5-1-14 0,9 0-28 15,-5 2-19-15,-4-2-20 0,10 0-14 0,-2 0-21 16,-8 0-130-16,11 0-283 0,-7-2 126 0</inkml:trace>
  <inkml:trace contextRef="#ctx0" brushRef="#br0" timeOffset="99165.52">2657 5985 153 0,'0'0'173'0,"0"0"-9"0,-7 0-7 0,7 0-8 15,0 0-13-15,0 0-15 0,0 0-11 0,0 0-16 16,-6-5-24-16,6 5-23 0,-4-2-18 0,4 2-30 16,0 0-36-16,-4-4-24 0,3 0-27 0,1 4-28 15,0 0-68-15,-5-6-198 0,3 5 87 0</inkml:trace>
  <inkml:trace contextRef="#ctx0" brushRef="#br0" timeOffset="99265.61">2613 5964 31 0,'-4'4'113'0,"4"-4"-8"0,0 0-16 0,0 0-7 0,0 0-9 15,0 0-19-15,0 0-16 0,0 0-26 0,7 5-18 16,-7-5-37-16,0 0-49 0,0 0-98 0,0 0 43 16</inkml:trace>
  <inkml:trace contextRef="#ctx0" brushRef="#br0" timeOffset="99665.13">2636 5911 160 0,'-5'-2'174'0,"0"-1"-4"0,-2-3-4 0,4 3 0 16,-4 1-7-16,2-1-5 0,0 1-9 0,5 2-16 15,-6-2-9-15,2 0-11 0,4 2-13 0,0 0-9 16,-12 0-8-16,12 0-12 0,-9 5 1 0,7-3-6 16,-2 4 0-16,0-1-7 0,0 2-2 0,3 1-8 15,-3 0-4-15,0 3-3 0,3-3-1 0,1 6-7 16,0-1 2-16,0-1-2 0,1 0-8 0,3 0-2 16,1 2 2-16,0-4-5 0,4 4-7 0,4-1-8 15,-1-5-22-15,3 2-10 0,-1-1-15 0,0-3 1 16,4-4-17-16,1 0-2 0,-1 1-2 0,4-3 11 15,-1-1-11-15,0 3 5 0,-5-6 3 0,2 0 14 16,-1-2-3-16,-3 2 29 0,-2-2 5 0,-2 0 22 16,0-1 25-16,-2-3 12 0,-2 1 8 0,-3 0 7 15,-2-2 11-15,-1 1 0 0,0-1 6 0,-3-2 3 16,-3-1-5-16,1-2 1 0,-4 0 4 0,3 0-3 0,-3 1-1 16,-3 2 1-16,1-3-12 0,0 3-1 15,-3 2-9-15,5 4-3 0,0 0-6 0,0-2 3 16,-2 3-11-16,2 2-6 0,-4 0-4 0,3 0-1 15,-2 2-7-15,0 2-2 0,0-1-12 0,1 3-21 16,-3-1-26-16,2 1-38 0,-3 1-42 0,2 0-59 16,4-1-63-16,-5 0-225 0,9 0-505 0,-3 0 225 15</inkml:trace>
  <inkml:trace contextRef="#ctx0" brushRef="#br0" timeOffset="99815.68">2774 5843 2 0,'-8'0'346'0,"8"0"-24"15,-11-1-24-15,11 1-48 0,-8 0-64 0,8 0-81 16,0 0-121-16,0 0-234 0,0 0-269 0,0 0 120 16</inkml:trace>
  <inkml:trace contextRef="#ctx0" brushRef="#br0" timeOffset="103183.1">14010 6136 11 0,'13'1'108'15,"1"-1"-16"-15,0-1 3 0,-1 1 0 0,0 1-1 16,-3-1-8-16,3 1-4 0,-3-1-8 0,-1 0 0 16,4 0 15-16,-7 0-24 0,2 2 0 0,-1-1-2 15,-7-1-7-15,12-1-1 0,-6 1-6 0,2 0-2 16,1 1-12-16,-3-4-1 0,1 2-4 0,0 1-3 16,2-1 2-16,-2-1-2 0,4 0-6 0,-4 4-6 15,1-4 0-15,4 2-3 0,-3 0 7 0,1 0-2 16,2-1-7-16,-6 0 2 0,3 1 2 0,-4-1-4 15,3 1 8-15,1 1-7 0,-4-1 1 0,4 0 3 16,-3 1-7-16,2-2-7 0,0 2 4 0,3-2 4 16,-3 1-8-16,3 0 6 0,-2 0 5 0,3-1-11 15,-5 1-2-15,3 2 4 0,1-2-3 0,-1-1-3 0,0 2 5 16,-5-1-4-16,3-1 2 0,-8 1-12 16,10-1 14-16,-2 1-1 0,-8 0-1 0,6 1 10 15,-6-1 3-15,0 0 4 0,0 0 4 0,8 0 3 16,-8 0-4-16,0 0 6 0,0 0 2 0,0 0 7 15,0 0-1-15,0 0-7 0,0 0 0 0,0 0-2 0,0 0-4 16,0 0-3-16,0 0-7 0,0 0-20 0,0 0-24 16,0 0-14-16,0 0-22 0,0 0-18 15,0 0-4-15,0 0-14 0,5 0-1 0,-5 0-11 16,4 2-23-16,-4-2-72 0,0 0-230 0,0 4 103 0</inkml:trace>
  <inkml:trace contextRef="#ctx0" brushRef="#br0" timeOffset="103698.6">13521 6134 19 0,'-3'2'229'0,"3"-2"-11"0,0 0-12 0,0 0-6 0,0 0-14 15,0 0-13-15,0 0-8 0,0 0-9 0,0 0-6 16,14 0-13-16,-5 0-14 0,4 1-8 0,7 0-11 16,8-1-12-16,4 0-11 0,6 2-2 15,14-1-11-15,-1 1-5 0,5 2-6 0,3 2-9 0,-1-2-12 16,-5-4-3-16,2 2-8 0,3 2 4 0,-3-2-9 16,-16-1 4-16,15 3-10 0,-17-1 2 0,-2-4 2 15,0 3-5-15,-1-1 0 0,-4 1 1 0,-8-1 5 16,-3-1 2-16,-6 1 3 0,-2-2 8 15,1 4 3-15,-7-2 12 0,0 0 4 0,4-1 9 0,-5 1-3 16,-4-1 3-16,0 0-9 0,9 1-4 0,-9-1-2 16,4 3-2-16,-4-3-8 0,0 0-4 0,0 0 0 15,0 0-2-15,0 0-23 0,0 0-20 0,0 0-30 16,0 0-47-16,0 0-40 0,0 0-55 0,0 0-47 16,0 0-259-16,0 0-532 0,0 0 235 0</inkml:trace>
  <inkml:trace contextRef="#ctx0" brushRef="#br0" timeOffset="103982.55">14366 6045 247 0,'-9'-7'334'0,"-3"3"-4"16,6 1-3-16,-4-1-15 0,3 1-8 0,3 2-16 16,-1-2-27-16,5 3-31 0,0 0-22 0,-9-3-27 15,9 3-9-15,0 0-19 0,0 0-17 0,30 5-13 16,-11-2-7-16,1 3-14 0,1-2-6 0,8 2-17 15,1 3-20-15,-4 0-11 0,1 1-10 0,-8-2 2 16,1 1 2-16,-5 0-22 0,-1 3 13 0,0-2-10 16,-6 2-4-16,-5-1 0 0,0-1-1 0,-4 3 8 15,-3-2 6-15,-3 5 6 0,-4 0 7 0,-2-2-2 16,-3 1-4-16,-9 4 6 0,5-2-5 0,-3-1-3 16,-3 0-7-16,4-1-3 0,3-5-23 0,3 2-45 15,0-1-68-15,2-2-86 0,3-1-119 0,3-1-371 16,2-4-740-16,3 0 327 0</inkml:trace>
  <inkml:trace contextRef="#ctx0" brushRef="#br0" timeOffset="104132.09">14849 6328 4243 0,'0'0'215'15,"-16"-5"-96"-15,4 2-9 0,1 0-2 0,5 1-15 0,-3 1-29 16,0-3-38-16,6 3-79 0,-3 0-90 15,6 1-143-15,0 0-464 0,-5-1-812 0,5 1 360 16</inkml:trace>
  <inkml:trace contextRef="#ctx0" brushRef="#br0" timeOffset="110681.97">28771 14516 301 0,'-2'-6'414'0,"0"1"14"0,2 0 3 0,0 0 5 16,0 5-2-16,0-8-3 0,0 4-7 0,0 4-10 15,0-4-15-15,0 4-20 0,0-4-7 0,0 4-9 16,0 0-9-16,0 0-11 0,0 0-9 0,0 0-15 15,0 16-14-15,0-7-15 0,0 1-21 0,0 0-23 16,0 4-24-16,0-4-23 0,2 6-115 0,0 2-84 16,2 1 0-16,2-1 0 0,3-1 0 0,0-2 0 15,7-1 0-15,7 2 0 0,2-4 0 0,1 0 0 16,3-6 0-16,3-4 0 0,1 1 0 0,1-6 0 16,0 2 0-16,6-4 0 0,-3-2 0 0,-1-4 0 15,-3-5 0-15,3 4 0 0,11-9 0 0,-14 3 0 16,-1-1 0-16,-5 0 0 0,3-1 0 0,-3 5 0 15,-1-2 0-15,-2 4 0 0,-6 5 0 0,-4-1 0 0,0 4 0 16,-4 2 0-16,1 3 0 0,0 0 0 16,-2 0 0-16,1 3 0 0,0 2 0 0,1 1 0 15,-2 1 0-15,1 1 0 0,0 1 0 0,0-1 0 16,4 4 0-16,-1-2 0 0,1 3 0 0,3-3 0 16,-2-1 0-16,6-2 0 0,-1-2 0 0,3 0 0 15,6-3 0-15,2 1 0 0,-3-3 0 0,2-1 0 16,-1-3 0-16,-1-1 0 0,0-1 0 0,1-1 0 15,1-2 0-15,-2-2 0 0,0-1 0 0,-9 5 0 0,2-3 0 16,-3 5 0-16,1-4 0 0,-7 3 0 16,0 4 0-16,0 0 0 0,-2 0 0 0,-1 0 0 15,2 5 0-15,-4 0 0 0,1-1 0 0,-3 5 0 16,4 1 0-16,-2 1 0 0,2 2 0 0,3 3 0 0,-3-3 0 16,4 0 0-16,4 0 0 0,6 2 0 0,-5-3 0 15,8-1 0-15,2 0 0 0,0-3 0 0,1-5 0 16,3 1 0-16,-4-3 0 0,4 2 0 15,-5-3 0-15,-6-1 0 0,-2-1 0 0,0 1 0 0,-4-1 0 16,3-1 0-16,-6 0 0 0,-2-1 0 0,1 0 0 16,-2 1 0-16,-3 2 0 0,1 2 0 0,-2-3 0 15,-1 2 0-15,-4 2 0 0,0 0 0 0,0 0-474 16,-18 12-813-16,5-4-1393 0,-2 4 617 0</inkml:trace>
  <inkml:trace contextRef="#ctx0" brushRef="#br0" timeOffset="112231.18">22555 15738 239 0,'-5'-4'417'0,"5"0"5"15,-3-1 9-15,2-1 5 0,1 1-5 0,1 0-12 0,2 2-20 16,-3 3-18-16,4-4-25 0,-3 2-17 0,-1 2-12 16,5-3-19-16,-5 3-14 0,0 0-18 15,0 0-17-15,9 6-19 0,-6-1-14 0,2 0-28 0,-3 0-18 16,1 0-17-16,1 2-12 0,2 0-10 16,2-1-15-16,2 1-13 0,3-2-6 0,3-1-11 0,3-1-11 15,2-1 1-15,7-2-9 0,0-1-8 0,4 0-14 16,1-4 2-16,-2-3-11 0,2-3-1 0,4 1 3 15,-1 0 14-15,13-6 7 0,-12 5-52 0,1-1-17 16,-2-1 0-16,-2 5 0 0,1-2 0 16,-3 5 0-16,-3-1 0 0,-2 3 0 0,-5 2 0 0,-4 2 0 15,-2 2 0-15,-3 0 0 0,4 4 0 16,-4 4 0-16,-1-4 0 0,-3 4 0 0,0 0 0 16,4 4 0-16,-4-2 0 0,0 3 0 0,1-3 0 15,0-1 0-15,2 1 0 0,2-2 0 0,-4-4 0 16,0-1 0-16,7 0 0 0,1-4 0 0,2 1 0 0,1-5 0 15,0-1 0-15,6-5 0 0,0-1 0 0,3-1 0 16,-4-4 0-16,2 2 0 0,3-4 0 16,0 1 0-16,-2-2 0 0,-1-1 0 0,-1 0 0 15,-3-1 0-15,-2 5 0 0,-4 3 0 0,0 0 0 0,-7 4 0 16,2 2 0-16,0 0 0 0,-3 4 0 0,0 0 0 16,3 3 0-16,-3 4 0 0,2-1 0 0,-2 5 0 15,-1-2 0-15,4 4 0 0,1 2 0 0,-1 2 0 16,2-1 0-16,-1-4 0 0,3 2 0 15,-1-3 0-15,3 0 0 0,2 0 0 0,-2-4 0 0,4-2 0 16,5 1 0-16,0-4 0 0,-1-2 0 0,-6-1 0 16,7-2 0-16,-7-1 0 0,6-2 0 0,-6 0 0 15,4-4 0-15,-4 2 0 0,-5-3 0 16,2 2 0-16,8-6 0 0,-8 4 0 0,4-2 0 16,-5 5 0-16,-5 2 0 0,-1 1 0 0,-2 3 0 15,2 0 0-15,-1 3 0 0,-3 3 0 0,2 0 0 0,-1 3 0 16,2 3 0-16,-1-1 0 0,0 5 0 0,4 2 0 15,-3 0 0-15,2 0 0 0,-1-1 0 0,5-2 0 16,0 1 0-16,1-2 0 0,2-2 0 0,6-1 0 16,-5-2 0-16,9-1 0 0,-6-5 0 15,5 0 0-15,2-3 0 0,0-2 0 0,-2 2 0 0,2-4 0 16,0-2 0-16,-5 0 0 0,4-2 0 0,-12 3 0 16,8-8 0-16,1 2 0 0,-1 2 0 0,-7-1 0 15,1 1 0-15,-4 4 0 0,2-2 0 0,0 3 0 16,-7 4 0-16,3 0 0 0,-3 2 0 15,-2 1 0-15,1 4 0 0,-3 2 0 0,6-1 0 0,-5 4 0 16,1 0 0-16,2 5 0 0,-3-3 0 0,2 2 0 16,0-1 0-16,3 1 0 0,0-2 0 0,3-3 0 15,-1 2 0-15,5-3 0 0,-1-3 0 0,0-1 0 16,1-2 0-16,11-2 0 0,-3 0 0 16,1-2 0-16,0-5 0 0,1 1 0 0,1-1 0 0,-1-3 0 15,0 0 0-15,1-1 0 0,-2-1 0 0,-4-3 0 16,3 2 0-16,1 0 0 0,-4 1 0 0,-2 6 0 15,-4 0 0-15,-3 1 0 0,-2 4 0 0,0 1 0 16,-3 1 0-16,2 2 0 0,-1 3 0 0,-2 2 0 16,0 0 0-16,0 1 0 0,1 6 0 0,1 0 0 15,2-2 0-15,0-1 0 0,3 2 0 0,0 0 0 16,2-4 0-16,6 0 0 0,2 2 0 0,2-4 0 16,4-3 0-16,0 0 0 0,-1-4 0 0,3-2 0 15,-1-1 0-15,3-3 0 0,-1 0 0 0,-1-1 0 16,3-4 0-16,-5 1 0 0,2-3 0 0,-4-2 0 15,2 2 0-15,-1 3 0 0,-3-5 0 0,-3 3 0 16,-4 3 0-16,-4-1 0 0,-1 3 0 0,-6 0 0 16,4 2 0-16,-2-1 0 0,-2-1 0 0,5 6 0 15,-4-2 0-15,-2 0 0 0,2 1 0 0,-1 2 0 16,-2-1 0-16,1 0 0 0,-3 1 0 0,1 0 0 16,-7 0 0-16,10 0 0 0,-5 1 0 0,-5-1 0 15,8 0 0-15,-4 1 0 0,-4-1 0 0,-2 6-416 16,2-6-881-16,-6 6-1403 0,6-6 621 0</inkml:trace>
  <inkml:trace contextRef="#ctx0" brushRef="#br0" timeOffset="120982.13">2727 5662 60 0,'-9'-1'147'0,"2"0"-11"0,-4 0 2 0,0-2-15 16,1 1-5-16,-1 1-7 0,0 1-4 0,-1 1-17 15,-2-2-16-15,2 1 2 0,1-1-9 0,-2 1-5 16,0 1 5-16,2 0-11 0,-2 2-12 15,-6 0-6-15,7 0-9 0,0 0-9 0,-1 0-4 16,1 3 0-16,-2-1-9 0,-1 2-10 0,-2 0-1 0,2 2 0 16,5-3 3-16,-3 1 1 0,0 2 7 0,2 0-7 15,-2 2-6-15,-1 1 1 0,1-2 3 16,1 4-9-16,1 0 9 0,2 1-7 0,-4-3-5 16,4 3 11-16,-2-3-26 0,1 2 3 0,-2 0-7 0,5-1 5 15,-1 1-9-15,-1 2-2 0,4-5-5 0,0 2 10 16,0 3-11-16,1-1 0 0,1 2 16 0,1-2-1 15,-1-1 4-15,3 1-4 0,0 1 1 16,0 1 5-16,3-5 0 0,-1 6 6 0,2-3 10 16,0 2-4-16,2 0 7 0,-2-1-2 0,1-1 4 0,0 1-8 15,0-1 10-15,1-5-4 0,1 6 1 16,3-2 8-16,-5-2-12 0,6 1 4 0,-1-1-6 16,3 1 0-16,-2 1-6 0,3-1-5 0,-1-1 0 15,-4-2-17-15,5 0-4 0,-1 1-5 0,2-2-9 16,-2 1-53-16,6-2-117 0,-5 1 52 0</inkml:trace>
  <inkml:trace contextRef="#ctx0" brushRef="#br0" timeOffset="121900.26">2645 6472 19 0,'12'1'59'0,"1"1"9"0,0-4-14 0,1 0 4 16,-2-1-7-16,1 2 8 0,-1-1-5 0,1 1 2 0,2-3 11 16,-2 1-18-16,0 0 6 0,1-3-3 0,3 1 5 15,-7-2 1-15,7 2-11 0,-2-4-4 0,-3 3 5 16,3-3 3-16,-4 1 0 0,-2 1 1 15,5-4 6-15,-3 4 0 0,-1-3 7 0,5-3-9 0,-5 1-1 16,0 0 2-16,-2 1-4 0,4-2 5 0,-2 0 3 16,0 0-4-16,-2-2-4 0,-3 3-8 0,5-2-2 15,-2-1 6-15,0 1-9 0,-5 3-2 16,4 0 11-16,-4 1-5 0,1 0 1 0,-1-6 2 16,2-2 7-16,-4 1 4 0,3 2-9 0,-4 4 10 15,2-5-7-15,-4 4-5 0,0-3-4 0,2-1-8 0,-3 0-1 16,-2 1 0-16,0-1-5 0,-4 0-2 0,4-1-1 15,0 1-8-15,0-1-2 0,-3 3-2 0,-1 0-4 16,0-1 3-16,0-1 0 0,0 2-2 0,-1 1-3 16,1-3-1-16,1 6-1 0,-2-2-1 0,-3-2-2 15,-2 2 7-15,3 3-1 0,2-1-3 0,0 2-6 16,1-1-2-16,-4-1 4 0,2 0-3 0,-2-1 2 16,4 3 3-16,-5-2-1 0,5 2-1 0,0 1-5 15,-6-3 4-15,2-1-3 0,-1 7 1 0,-2-3-1 16,5 0-2-16,-2 5 3 0,2-3 0 0,-6-2-2 15,-1 2-5-15,2 4 2 0,-2 0 1 0,5-3 3 16,-1 2-3-16,2 1-2 0,-3 0-2 0,1 0 2 16,1 2-1-16,-5-1 3 0,5 2 4 0,2 0 0 15,-2 2 1-15,-1-2-3 0,3 1-2 0,-1 1 1 16,0 4 2-16,0-4 2 0,-5 5 4 16,6-1-1-16,2-1-2 0,-9 3-1 0,5-2-2 0,2 1 2 15,-5 1-6-15,4 1 5 0,0 0 0 0,-2 0-2 16,1 1 0-16,2-2 0 0,-2 4 1 0,-1-4 2 15,4 4 3-15,1-3-1 0,1 3-2 0,2-3-4 16,0 1 4-16,3 0-3 0,-2 1 1 16,0 1 1-16,1 3 5 0,2-1-3 0,0 1-2 0,1-2 3 15,2 2-3-15,-2-1 4 0,2 3 2 0,1 0-4 16,1 0-2-16,2-2 4 0,0 1-4 0,1 1-2 16,1-2 6-16,1 1-6 0,-1-2 7 0,2 2-1 15,3 3-3-15,-2-5-3 0,-4 1-3 0,5-1-4 16,0-3 7-16,3 3-6 0,0-1 0 0,0-1 4 15,-1-3 1-15,1 2-1 0,1-1 1 0,1-1 3 16,0 0-1-16,9 1-4 0,-7-4 6 0,1 0-5 16,1 0 1-16,2-4 2 0,-2 0 5 0,3 1 6 15,4-1-3-15,2-3 6 0,-9 0 3 16,1-3 3-16,1 1-4 0,-1-2 5 0,-1 0-4 0,3-3 1 16,-5 3 0-16,1-6 0 0,3 3-3 0,-8-2 0 15,5-2 4-15,-3 1-1 0,0-1 1 0,-2 1-4 16,3-3-1-16,-2 1 2 0,-1 0 1 0,-1-2 1 15,0-2-1-15,-3 4 12 0,0-3-2 0,-1 0 6 16,0-3 4-16,-4 2 3 0,-1-1 8 0,0-11 2 16,1 2-3-16,-5 5 5 0,0-7 2 0,0 7-6 15,0-9-2-15,-5 0 6 0,1 2-8 0,0-3-7 16,0 2-7-16,-2-2 7 0,-3 4 5 0,1 2 0 16,-1-1 2-16,0-3 10 0,-1 4-5 0,1 7-4 15,-1 3 4-15,-1-1 8 0,0 5-11 0,-3-3-8 16,0 4-6-16,-2 0 1 0,-1 1-7 0,-2 5-24 15,0-1-24-15,-2-2-31 0,-2 2-55 0,-5 2-67 16,-1 3-87-16,-2-1-332 0,2-1-645 0,2 1 286 16</inkml:trace>
  <inkml:trace contextRef="#ctx0" brushRef="#br0" timeOffset="133682.34">3623 15848 36 0,'0'0'136'0,"0"0"-15"0,0 0-21 16,0 0-12-16,0 0-2 0,0 0-10 0,10-3-7 16,-5 2-3-16,-5 1-26 0,19-1-22 0,-6 2-29 15,5 1-32-15,-5-1-88 0,-2 0-141 0,6-1 62 16</inkml:trace>
  <inkml:trace contextRef="#ctx0" brushRef="#br0" timeOffset="133832.47">4295 15886 67 0,'14'-2'152'0,"-5"-1"-49"0,6 2-42 16,-2 0-50-16,1-2-46 0,-2 2-26 0,-2-1-64 16,1 1 29-16</inkml:trace>
  <inkml:trace contextRef="#ctx0" brushRef="#br0" timeOffset="133965.5">4664 15896 194 0,'8'0'191'0,"0"-1"-26"0,-8 1-33 16,12 0-52-16,-3-1-63 0,1-2-50 15,2 2-92-15,-3 0-134 0,1 0 59 0</inkml:trace>
  <inkml:trace contextRef="#ctx0" brushRef="#br0" timeOffset="134100.6">4961 15901 72 0,'0'0'195'0,"14"-5"-26"0,-14 5-45 0,10-2-61 15,-5 1-68-15,7-1-98 0,-1-1-113 0,2-1 50 16</inkml:trace>
  <inkml:trace contextRef="#ctx0" brushRef="#br0" timeOffset="134249.1">5349 15866 127 0,'4'-2'196'15,"-1"0"-21"-15,0-1-16 0,5-1-22 0,5 3-31 0,-7 0-54 16,6-2-24-16,6 0-54 0,-5 1-54 0,0 0-66 15,0-1-158-15,5-1 70 0</inkml:trace>
  <inkml:trace contextRef="#ctx0" brushRef="#br0" timeOffset="134384.4">5718 15823 50 0,'10'-3'239'0,"-10"3"-7"0,10 0-8 0,-10 0-15 16,12 0-17-16,-4-2-18 0,-1 1-24 0,-7 1-42 15,12-1-54-15,-12 1-73 0,18-3-90 0,-10 3-142 16,2-1-272-16,-1-1 121 0</inkml:trace>
  <inkml:trace contextRef="#ctx0" brushRef="#br0" timeOffset="134551.01">6163 15769 102 0,'3'-2'209'0,"1"-1"-19"16,-4 3-29-16,7-3-30 0,-7 3-29 16,11-3-40-16,-5 2-72 0,3 0-57 0,-9 1-80 0,13-2-159 15,-3-1 70-15</inkml:trace>
  <inkml:trace contextRef="#ctx0" brushRef="#br0" timeOffset="134681.99">6384 15750 95 0,'0'0'319'0,"0"0"1"0,0 0-10 0,4-4-21 0,-4 4-30 16,0 0-27-16,5-3-16 0,-5 3-31 16,9-4-34-16,-9 4-36 0,11-3-39 0,-5 0-59 15,7 1-56-15,-2 2-44 0,3-1-50 0,-1-1-39 16,1 2-188-16,-1 0-389 0,6-2 172 0</inkml:trace>
  <inkml:trace contextRef="#ctx0" brushRef="#br0" timeOffset="134832.01">6753 15725 94 0,'0'0'220'0,"15"-2"3"16,-9 2 8-16,-6 0 4 0,8-3-7 0,-4 1-16 16,3-1-21-16,-2 1-21 0,-5 2-14 0,13-4-30 0,-1 1-39 15,-5 2-49-15,4 0-45 0,-2 0-40 16,2-2-38-16,2 3-35 0,0-2-30 0,-1 1-151 0,1 1-325 16,1-1 144-16</inkml:trace>
  <inkml:trace contextRef="#ctx0" brushRef="#br0" timeOffset="134965.44">7118 15703 170 0,'0'0'179'0,"15"0"12"0,-6-1-1 16,-1 2-5-16,1-1-16 0,-9 0-13 0,16-1-17 15,-5-1-14-15,1 4-14 0,-1-2-34 0,-1 0-34 16,4 0-33-16,-2 0-31 0,-1 1-31 0,1-1-32 16,0 0-22-16,2 1-37 0,-1 0-81 0,-1 0-242 15,0 1 108-15</inkml:trace>
  <inkml:trace contextRef="#ctx0" brushRef="#br0" timeOffset="135115.63">7550 15727 186 0,'0'0'213'16,"0"0"-10"-16,10-1-23 0,-10 1-16 0,0 0-11 16,14-1-13-16,-14 1-21 0,12 1-13 0,-12-1-25 15,11-3-21-15,-11 3-37 0,12-1-44 0,-2 1-53 16,-10 0-79-16,11 0-77 0,-2-2-250 0,-9 2 111 15</inkml:trace>
  <inkml:trace contextRef="#ctx0" brushRef="#br0" timeOffset="135248.96">7876 15749 60 0,'9'-3'209'0,"-9"3"-43"0,10-2-68 0,-2-1-74 15,-2 1-118-15,-6 2-100 0,14-3 45 0</inkml:trace>
  <inkml:trace contextRef="#ctx0" brushRef="#br0" timeOffset="136198.63">5487 15680 72 0,'0'0'130'0,"0"0"-11"0,17 4-18 16,-8-2-56-16,4-2-53 0,1 1-69 0,15 0-83 16,3 2 37-16</inkml:trace>
  <inkml:trace contextRef="#ctx0" brushRef="#br0" timeOffset="146448.81">14399 16146 13 0,'-5'-3'122'0,"1"-2"-7"16,-1 3-8-16,1 0-8 0,-1-2-10 0,-2 3-8 15,0-1-9-15,-2-2-8 0,1 2-5 0,-2-2-2 16,2 3-10-16,-2-2 0 0,-3 3-9 0,3-4 5 15,1 3-7-15,0-1-8 0,-4 0-5 0,4 1-3 16,2 1 1-16,-3 0-2 0,-1 1-5 0,0-1 5 16,1 0-5-16,-1-1-3 0,1 0 3 0,-1-1-4 15,-1 1-1-15,1 1-3 0,2-2 0 0,-3 2 5 16,-2-2 7-16,5 1-5 0,-1 1 2 0,-3 0-1 16,3-1-5-16,2 2 4 0,-4 0 0 0,1-1 7 15,2-1-5-15,-3 2-10 0,5-2 1 0,-1 1-3 16,-4-1 3-16,3 0-6 0,0 2 5 0,2-2 6 15,-4 1-2-15,3-1-2 0,0 1 11 0,-3 0-6 16,3 0 10-16,1 0 4 0,-1 0-1 0,-1-1 3 16,-1-1-2-16,1 4 4 0,-4-1-2 0,4 1-11 0,0-3 7 15,4 3 7-15,-8 1 0 0,7-1 3 16,-2 1 1-16,-1-1 5 0,0 2 1 0,2-3-1 16,0 2-4-16,-2 0-1 0,2 0 2 0,-1 2 0 15,3 0-6-15,-5 0 0 0,5 1-1 0,-1 0-7 16,0 0 1-16,0 4-1 0,-2-2-1 0,3-1-4 15,-1 0-4-15,-1 1 3 0,4 1-5 0,-4-1 1 16,3 2 4-16,2-1 0 0,-2 1 2 0,1-2-2 16,1 2 1-16,-1 0-2 0,3-3-1 0,-4 1-2 15,4 1 7-15,0 2 0 0,0-2-3 0,-1 1 4 16,2 0-4-16,-1-2 4 0,0 3-4 0,3-2 2 16,-3 1 4-16,1-1 0 0,3 1 2 0,-3 1-2 15,3 0 2-15,1-1 0 0,-2 0 4 0,2 0 25 16,0 1 0-16,3 5-5 0,-2-5 6 0,0 0-3 15,2-1-1-15,0 0 2 0,-3 0-2 0,1-1-3 16,6 5-2-16,-5-6 5 0,1 2 6 0,0-3-6 16,2 1-9-16,0 2 4 0,-1-3-5 0,2 1 3 15,1-1-3-15,2-3-6 0,-4 3-5 0,3-1-5 16,4 1 0-16,-7-3-2 0,4 1-3 0,-1 1-1 16,-2-1-3-16,2-2-3 0,3 4 1 0,-4-4-4 15,0 0 16-15,-1 0-16 0,3 1-3 0,-3-3 2 16,1 0-4-16,1 0-2 0,-3 3 4 0,3-3-2 15,-3-1-2-15,4 1 0 0,-2-1 2 0,1 0-9 16,1 0 5-16,-3 2 4 0,2-5-2 0,-2 3-7 16,2-1 17-16,1 1-13 0,-1-1 3 0,6-2 0 15,-2 1-6-15,-4 1 7 0,0-2-7 0,0 2 4 16,-1-1 0-16,2 1 1 0,-1-2 2 0,-3 1 3 16,3-2-11-16,-3 2 6 0,0-1-2 0,2 0 0 15,-3-1 5-15,0-2-2 0,1 2 8 0,-1 1 0 16,0-3-2-16,0 1 7 0,0 0 7 0,-3-2-2 15,1 4 3-15,-2-3 9 0,2 1-34 0,0-1 27 16,-4-1 1-16,5 0 6 0,-4 2 4 0,1-2-3 16,-1 3-1-16,1-3-24 0,-4 0 15 0,3 0 4 15,1-1-8-15,-1-1 7 0,-1 0 7 0,-2 3-12 16,0-5-2-16,3 4 2 0,-4 1-6 16,1-5-2-16,-1 5-3 0,3-4-1 0,-2 2 3 0,-1-4-5 15,3 3-3-15,-2-1 8 0,-2 3-6 0,2-4-1 16,0 1-1-16,-1 0-3 0,0 2 1 0,0-2 3 15,0 1-1-15,-1-1-24 0,0 3 24 0,-2 0 4 16,-1 0-4-16,3 1-5 0,-4-1 2 0,0-1 2 16,1 1-4-16,0 1 7 0,-4 0-6 15,3-1 6-15,-1 1-5 0,-2-1 6 0,1 0-5 0,0-1-23 16,-3 2 27-16,2 1-4 0,1-3 0 0,-2 2 1 16,0-2 7-16,1 2 3 0,-1 0 7 0,3-3 4 15,-4 3-6-15,3 1 4 0,-1-2 2 0,0 1 1 16,-4-1-14-16,0 0 21 0,1 2-11 0,-2 1 6 15,-1-3-7-15,4 2 6 0,-4 2-8 0,-4-4 2 16,3 2-1-16,-2 1-7 0,-2 1 0 0,4-2 5 16,-5 0-26-16,1 1 19 0,-3 1-5 0,2 2-20 15,1-4-48-15,-3 3-22 0,1-1-41 16,-5 2-47-16,-2 0-54 0,7 3-61 0,0-3-87 0,-9 2-272 16,10 1-701-16,-1-1 310 0</inkml:trace>
  <inkml:trace contextRef="#ctx0" brushRef="#br0" timeOffset="152233.14">4728 15726 19 0,'-13'-1'68'0,"3"-1"8"0,0 2-9 0,0-1-5 0,-1 1-5 16,4-1 2-16,-2 0 6 0,1 1-3 0,2-1-3 16,-1 0-9-16,0-1-2 0,2 1-8 0,-2 0-9 15,1 0 2-15,6 1-7 0,-10-3-11 0,6 2-9 16,4 1-2-16,-9-1-3 0,9 1-4 0,-11-2-2 16,4 2-5-16,7 0 3 0,-13-1 1 0,7 1-1 15,-2 0 4-15,-1 1 3 0,3 1-5 0,-2-1 0 16,-2-1-1-16,1 1 4 0,1-1-6 0,0 0 7 15,1 2-4-15,-2-2 1 0,0 0 1 0,-1 0 7 16,2 1-5-16,0-1 2 0,8 0-2 0,-14 0-4 16,7-1 6-16,-1 2 5 0,2 0-5 0,-1-1 3 15,-2 1 0-15,3-1 5 0,1 1 16 0,5-1-3 16,-13 0 9-16,8 0-2 0,5 0 10 0,-9 2 3 16,4-1 1-16,5-1 10 0,-12 0 2 15,12 0 3-15,-6 1 5 0,6-1 11 0,-6 1 3 0,6-1-6 16,0 0 13-16,-8 0 0 0,8 0 3 0,0 0 1 15,0 0-3-15,-8 0 1 0,8 0 5 0,0 0-9 16,0 0-7-16,0 0-5 0,0 0-5 16,0 0 0-16,0 0 3 0,0 0 2 0,0 0-6 0,0 0-7 15,22 0-3-15,-12-1-5 0,2 1-5 16,-2 0-5-16,9-1-2 0,1 0-6 0,1 2-7 0,-1-1-9 16,11-1-12-16,-8 1-9 0,-1 0-14 0,-2-2-10 15,11 4-11-15,-9-2-6 0,7 1-10 0,-1-2 0 16,2 1-6-16,-2-2 0 0,1 0-8 0,2 0-14 15,-3 3-2-15,4-2-4 0,1-3-3 16,0 1 7-16,-3 0 4 0,-1 1 3 0,-2-2 1 16,0 0 25-16,-8 2-3 0,3 0 11 0,-6 0 8 0,0 0 26 15,-5-1-2-15,1 1 11 0,0 1 12 0,0-1 6 16,-1 1 2-16,-2-1 3 0,3 1 5 16,-7-2-5-16,4 1-1 0,-3 1-4 0,-6 1-22 15,16-3-34-15,-5 1-41 0,-6 1-49 0,3 0-120 0,-3-2-272 16,-5 3 121-16</inkml:trace>
  <inkml:trace contextRef="#ctx0" brushRef="#br0" timeOffset="152815.64">5358 15594 146 0,'0'0'192'0,"0"0"-9"0,0 0-12 16,0 0-17-16,0 0-11 0,0 0-11 0,0 0-15 15,0 0-10-15,27-1-9 0,-22 2-10 0,8-1-14 16,0 0-2-16,-3-1-17 0,5 1-7 0,-2 1-18 16,1 0-6-16,0-2-12 0,5 1-11 0,-2-1-12 15,1 1-1-15,1-2-8 0,0 1 2 0,-1 1-11 16,0-2 5-16,1 1 6 0,-1-2 3 0,4 5-7 15,-4-5 13-15,0 0 6 0,-2 2 7 0,-3 0 5 16,-2 1 12-16,2-1 4 0,-2 0 9 0,-3 1 10 16,0-1 0-16,1-1-3 0,-9 2 5 0,10-3-2 15,-1 1-4-15,0 0-6 0,-4 0 1 16,9-1-5-16,-7 1-5 0,3 0-5 0,3-1-2 16,-1 2 1-16,-1-1-2 0,1 1-6 0,1 1-5 0,-3-2 1 15,3 0-7-15,-1 1 6 0,0-1-2 0,-1 0 0 16,0 1-4-16,-1-1-1 0,-2 1 3 0,2-1 4 15,0 2-8-15,-3-2 6 0,-7 2-3 0,14 0 0 16,-14 0-1-16,14-1-6 0,-14 1 3 16,13 0-9-16,-4-2-8 0,-9 2-17 0,10 0-16 15,-2-1-7-15,-8 1-13 0,11-2-19 0,-11 2-24 16,13-1-25-16,-13 1-135 0,9-2-298 0,-9 2 132 16</inkml:trace>
  <inkml:trace contextRef="#ctx0" brushRef="#br0" timeOffset="153515.43">6617 15616 128 0,'0'0'140'0,"-14"-1"-2"15,14 1-9-15,0 0-7 0,-6 0-2 0,6 0-16 16,0 0-17-16,-8-1 1 0,8 1-13 0,0 0-10 16,0 0-3-16,-9-3-11 0,9 3-6 0,-4-3-9 15,4 3 2-15,0 0 4 0,-9-2 10 0,9 2 5 16,0 0 6-16,0 0-1 0,0 0 2 0,-10 0-8 16,10 0 1-16,0 0-1 0,0 0-1 0,0 0-2 15,0 0-10-15,28-2-4 0,-15 2-9 0,0-2-14 16,3 2-16-16,3 0-14 0,-1 2-17 0,4-2-18 15,5 1-3-15,-7-1-12 0,6-3-5 0,3 3 2 16,-2-1 3-16,1 4-1 0,0-3 0 0,0 1 28 16,3-2-12-16,-4 3 10 0,2-3 1 0,1 0 26 15,-7 1-14-15,-3-2 15 0,7 2 14 0,2 2 11 16,-7-2 2-16,0-3 2 0,0 2 4 0,-1 2-2 16,1-2 2-16,-3 2 1 0,3-2-4 0,5 1 2 15,-8 0-1-15,1-2 0 0,3 1 9 0,-2-2-5 16,2 2-3-16,-3-1 5 0,2 1 6 0,-1 0 0 15,-2 1 0-15,2-1-8 0,-1 2 7 0,0-2 1 16,-2 1 9-16,0 1-2 0,0-1 2 0,-7 2 1 16,7-2 4-16,0 2-5 0,-4-4 2 0,0 4 0 15,3-2-7-15,-5 1 1 0,1-1-8 16,1-3 1-16,4 3-7 0,0 2-3 0,1-4-1 0,-2 1 0 16,-3 1-5-16,-1 0-1 0,2-1 1 15,-2 0-3-15,0 0 1 0,-1 0-2 0,-1 1 4 16,0 0-4-16,-2-2 2 0,1 2-2 0,-10 0-5 0,16 0-20 15,-16 0-24-15,12 0-35 0,-12 0-49 0,12 2-49 16,-12-2-191-16,7 0-392 0,-7 0 174 0</inkml:trace>
  <inkml:trace contextRef="#ctx0" brushRef="#br0" timeOffset="153999.59">9026 15546 211 0,'0'0'199'0,"4"-1"-22"0,-4 1-16 16,10-3-18-16,-4 2-11 0,6 0-17 0,-3-2-6 15,9 2-16-15,0-3-20 0,9 4-23 0,2 0-24 16,3-2-22-16,0 2-26 0,4 2-40 0,-1-2-26 15,1 0-28-15,4 0-86 0,-3 0-217 0,2 1 97 16</inkml:trace>
  <inkml:trace contextRef="#ctx0" brushRef="#br0" timeOffset="154198.97">10149 15545 128 0,'16'-2'212'0,"-2"2"-2"0,0-1-3 15,-1 2-10-15,-2-2-13 0,2 1 0 0,1-1-5 16,-4 0-2-16,-3 1-11 0,0 0-11 0,2 0-16 16,-4-2-11-16,2 1-15 0,-7 1-12 0,9 1-11 15,-2-2-13-15,-7 1-28 0,0 0-42 0,9 1-52 16,-5 1-65-16,-4-2-87 0,0 0-196 0,0 0-424 16,0 0 189-16</inkml:trace>
  <inkml:trace contextRef="#ctx0" brushRef="#br0" timeOffset="155632.74">14395 15703 129 0,'-9'-1'299'0,"9"1"-9"0,0 0-15 16,0 0-20-16,-8 1-17 0,8-1-19 0,0 0-13 16,0 0-14-16,0 0-26 0,0 0-8 0,23-3-22 15,-12 3-12-15,0 2-13 0,4-2-14 0,2 1-5 16,2-1-10-16,0-1-12 0,2 1-5 0,-1-2-6 15,-3 2-5-15,2 2-7 0,-2-2-2 0,-3 1 8 16,0-1 14-16,-3 0 14 0,0 0 10 0,0 0 8 16,-3 1-4-16,-1-2 16 0,1 1-3 0,-8 0 16 15,10 0 4-15,-5-1-4 0,-5 1 0 0,9 1-5 16,-9-1-8-16,13-1-5 0,-10 2-13 0,-3-1-7 16,11 0-6-16,-6 1-12 0,3-1-4 0,1 1-2 15,-3 0-10-15,3 1-14 0,0-4-14 0,-1 2-37 16,-1-1-46-16,2 0-61 0,0 2-103 0,-4-2-135 15,-5 1-433-15,0 0-857 0,11-4 380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4:56:39.076"/>
    </inkml:context>
    <inkml:brush xml:id="br0">
      <inkml:brushProperty name="width" value="0.05292" units="cm"/>
      <inkml:brushProperty name="height" value="0.05292" units="cm"/>
      <inkml:brushProperty name="color" value="#7030A0"/>
    </inkml:brush>
  </inkml:definitions>
  <inkml:trace contextRef="#ctx0" brushRef="#br0">3237 3129 43 0,'-8'-7'399'0,"3"-2"20"0,-3 3 6 0,7-1 10 16,-4 1 7-16,2 3-4 0,2-2-8 0,-3 0-14 15,3 1-14-15,-3 1-18 0,4-1-27 0,-3 0-13 16,3 4-23-16,-1-4-27 0,1 4-17 0,0 0-7 15,0 0-1-15,0 0-7 0,8 22-12 0,-3-13-23 16,5 5-26-16,-1 2-17 0,3 0-18 0,2 1-13 16,1 4-11-16,2-2-20 0,2 1-10 0,4-2-105 15,0 0-7-15,0-7 0 0,1 0 0 0,3-4 0 16,1 0 0-16,2-5 0 0,0-3 0 0,2-3 0 16,-1-3 0-16,2-1 0 0,-4-5 0 0,5 0 0 15,-2-2 0-15,-2 0 0 0,1-4 0 0,0 4 0 16,-2-1 0-16,-1-2 0 0,-1 0 0 0,-3 6 0 15,-2 1 0-15,0 1 0 0,-1 8 0 0,-3-2 0 16,3 4 0-16,0 5 0 0,6 1 0 0,-9 4 0 16,12 5 0-16,-5 4 0 0,2-1 0 0,-4 0 0 15,0 1 0-15,1 3 0 0,1-1 0 0,0-2 0 16,2-1 0-16,-4-1 0 0,3-1 0 0,-1-7 0 16,-6 0 0-16,2-4 0 0,-1-2 0 0,3-2 0 15,4-3 0-15,-5-3 0 0,2-4 0 0,2-1 0 16,-2-3 0-16,-1 0 0 0,1-1 0 0,0-4 0 15,-1 0 0-15,-1-2 0 0,0 1 0 0,-2-1 0 16,-3 9 0-16,-3 3 0 0,4-1 0 0,4 4 0 16,-3-1 0-16,0 4 0 0,1 2 0 0,1 2 0 15,-2 1 0-15,9 4 0 0,-6 0 0 0,5 2 0 16,-2 1 0-16,0-1 0 0,-1 2 0 0,1 1 0 16,-4-5 0-16,6 3 0 0,-8-3 0 0,1-1 0 15,2-1 0-15,-4-3 0 0,1-1 0 0,-1-1 0 16,1 0 0-16,-1-1 0 0,0-1 0 0,-2-3 0 15,3-1 0-15,-3 1 0 0,-1-3 0 0,3-2 0 16,0 1 0-16,3 1 0 0,-1-2 0 0,3-4 0 16,-5 6 0-16,2 2 0 0,0 0 0 0,0 3 0 15,0 4 0-15,1-1 0 0,2 2 0 0,-4 3 0 16,-1 2 0-16,1 3 0 0,5 4 0 0,1 2 0 16,-5-2 0-16,-3-1 0 0,-3 0 0 0,8 3 0 15,-7-4 0-15,4-2 0 0,-1 2 0 0,-1-3 0 16,-1-1 0-16,2-4 0 0,0 0 0 0,0-4 0 15,4-2 0-15,6-3 0 0,-7 0 0 0,7-5 0 16,2-1 0-16,-3-3 0 0,0 2 0 0,1-2 0 16,0-1 0-16,-1 0 0 0,-2-1 0 0,-2 2 0 15,-5 3 0-15,0 3 0 0,-1 1 0 0,-3 1 0 0,-4 2 0 16,3 3 0-16,-4-2 0 0,1 2 0 16,-2 2 0-16,3 0 0 0,-5 1 0 0,5 1 0 15,-1 2 0-15,-4-4 0 0,1 3 0 0,2-2 0 16,2 3 0-16,-2-2 0 0,0 1 0 0,0-1 0 15,-3-1 0-15,3 0 0 0,4-2 0 0,-4 2 0 0,-1-2 0 16,-2-2 0-16,-6 2-307 0,17-4-454 16,-12-1-427-16,0 0-1286 0,-5 5 570 0</inkml:trace>
  <inkml:trace contextRef="#ctx0" brushRef="#br0" timeOffset="17098.96">11921 3094 3624 0,'-3'-3'213'0,"2"-4"-64"16,-3-1-75-16,3 3 68 0,-2 0 7 0,2 1 35 0,-2 0 6 15,2 2-15-15,-3-3-21 0,4 5-7 0,0 0-7 16,0 0 16-16,0 0 7 0,0 0 1 0,4 15-1 16,1-5-7-16,-1 2-6 0,5 3 2 0,0-1-17 15,1 0-11-15,-1 2-14 0,3-1 2 0,2 0-2 16,0 0 1-16,4-1-5 0,-3-2-13 0,3-2-11 15,0 0 0-15,-2-1 12 0,6-1-9 0,-3-3-12 16,8-2-2-16,-4 0-1 0,6-6-6 0,2 3-1 16,-1-4 1-16,2 1-6 0,-2-3-19 15,2-1-39-15,-1-5 0 0,2 4 0 0,4-4 0 0,-6-3 0 16,2 1 0-16,5 1 0 0,-2-1 0 0,-5 1 0 16,-2 2 0-16,0 2 0 0,-8 6 0 0,-1-3 0 15,-2 3 0-15,-1 0 0 0,-3 2 0 0,-4 2 0 16,6-1 0-16,-5 4 0 0,2-1 0 0,0 2 0 15,-2 0 0-15,1 1 0 0,4 3 0 0,-4-2 0 16,2 2 0-16,3-2 0 0,-2 1 0 0,1-2 0 16,4-1 0-16,0-1 0 0,-3 2 0 0,2-3 0 15,0-2 0-15,1 0 0 0,1-2 0 0,7 1 0 16,0-3 0-16,-9-1 0 0,8-2 0 0,1 0 0 16,-1-3 0-16,4 0 0 0,-2-1 0 0,2-1 0 15,-4-3 0-15,3 3 0 0,-4 2 0 0,7 0 0 16,-7 0 0-16,-6 1 0 0,2 7 0 15,-3 0 0-15,0 0 0 0,0 2 0 0,-2 0 0 0,2 1 0 16,-5 6 0-16,0-3 0 0,-2-2 0 0,3 9 0 16,-1-4 0-16,4 3 0 0,-4-1 0 0,1 0 0 15,1-2 0-15,-1 2 0 0,0-2 0 0,3-2 0 16,-1 1 0-16,2-2 0 0,-1-2 0 0,5 0 0 16,-4 0 0-16,3-3 0 0,7-3 0 0,-7 1 0 15,6-4 0-15,-8 1 0 0,11-3 0 0,-3 0 0 16,-2-1 0-16,2-3 0 0,2 1 0 0,-1-1 0 15,-2-1 0-15,-2 3 0 0,-4 3 0 0,9-4 0 16,-14 7 0-16,-6 3 0 0,5 1 0 0,-2 0 0 16,0 1 0-16,-3 3 0 0,2 3 0 0,3 1 0 15,-5 2 0-15,0 0 0 0,1 3 0 0,-1 2 0 16,2 0 0-16,0 0 0 0,0-1 0 0,-1 0 0 16,-2-3 0-16,6 1 0 0,-3-1 0 0,-2-2 0 15,4 0 0-15,2-1 0 0,0-3 0 0,2-1 0 16,1-4 0-16,9 1 0 0,-6-2 0 0,7-4 0 15,3-2 0-15,-1-2 0 0,-3-3 0 0,4-1 0 16,-4 0 0-16,3-4 0 0,3 0 0 0,-3 3 0 16,-5-2 0-16,-1 2 0 0,-1 2 0 0,2 3 0 15,-8 5 0-15,1 0 0 0,-1 2 0 0,-4 3 0 16,1 0 0-16,2 4 0 0,-2 2 0 0,3 0 0 16,0 4 0-16,-4 1 0 0,0 0 0 0,-1 3 0 15,6-4 0-15,2 6 0 0,0 1 0 0,-2-9 0 16,8 4 0-16,-1-3 0 0,2-2 0 0,0 1 0 0,3-6 0 15,3-1 0-15,1-2 0 0,-1-1 0 0,2-1 0 16,-4-2 0-16,3-1 0 0,-4 0 0 16,0-2 0-16,0-2 0 0,-2-1 0 0,3 2 0 15,-4-4 0-15,2 1 0 0,-2-1 0 0,0 0 0 16,-10 5 0-16,0-2 0 0,-2 2 0 0,0 3 0 0,-5-1 0 16,1 1 0-16,-5 2 0 0,1-1 0 0,1 2 0 15,-3-2 0-15,1 3 0 0,-7 0 0 16,0 0 0-16,14 0 0 0,-13 1 0 0,-1-1 0 15,0 0 0-15,0 0-50 0,0 0-1308 0,0 0-1469 0,0 0 651 16</inkml:trace>
  <inkml:trace contextRef="#ctx0" brushRef="#br0" timeOffset="26598.84">20303 6657 265 0,'2'-7'474'0,"-2"7"17"0,0 0 11 0,0 0-8 0,0 0-15 15,0-5-17-15,0 5-30 0,0 0-27 0,0 0-28 16,0 0-20-16,0 0-13 0,0 0-15 0,10 8-11 15,-3-5-27-15,1 4-21 0,-3-1-21 0,7 1-25 16,0 4-20-16,5-4-20 0,-3 3-14 0,8-1-30 16,-3-2-5-16,8 2-12 0,2-2-9 0,3 2-15 15,1-4-7-15,4-3-4 0,-1 0-9 0,4 0-79 16,-3 0 0-16,4-4 0 0,-6 2 0 0,1-4 0 16,-1 1 0-16,2-3 0 0,-4-2 0 0,0-2 0 15,-1 1 0-15,-1-1 0 0,-3 2 0 0,0-1 0 16,0 4 0-16,-1-1 0 0,-5 0 0 0,-3 4 0 0,2 1 0 15,0 1 0-15,-3 2 0 0,0 3 0 0,0 3 0 16,-1 1 0-16,0-2 0 0,0 6 0 16,0-2 0-16,4 4 0 0,-3-2 0 0,5 3 0 0,-1-2 0 15,1 0 0-15,0 0 0 0,-4-6 0 16,6 2 0-16,1-2 0 0,-4-5 0 0,6-2 0 0,-9-3 0 16,8-2 0-16,1-2 0 0,2-1 0 0,-2-1 0 15,0-3 0-15,-1 1 0 0,-1-5 0 0,3 1 0 16,0-2 0-16,-5-3 0 0,3 1 0 0,0 2 0 15,-3 1 0-15,-6 5 0 0,3 2 0 0,4-1 0 0,-6 4 0 16,-8 3 0-16,0 1 0 0,3 2 0 16,-4 3 0-16,2-1 0 0,-1 5 0 0,2-3 0 15,1 6 0-15,-1 0 0 0,2 0 0 0,-1 0 0 16,2-2 0-16,-1 5 0 0,7 0 0 0,-2 1 0 16,1-6 0-16,6-1 0 0,-2-1 0 0,3-3 0 15,3 2 0-15,-1-4 0 0,1 1 0 0,1-2 0 16,-3-3 0-16,1-2 0 0,-2 1 0 0,-1-4 0 15,2 0 0-15,1-4 0 0,-2 2 0 0,1-4 0 0,-2-3 0 16,5 2 0-16,-5-3 0 0,-3 3 0 16,7 0 0-16,-3 4 0 0,-11 3 0 0,0 0 0 0,0 4 0 15,-3-1 0-15,-4 3 0 0,4 2 0 0,-2 2 0 16,-2 1 0-16,0 2 0 0,2 2 0 0,-4 1 0 16,4 3 0-16,1 0 0 0,-6-1 0 0,3 2 0 15,-4-2 0-15,6 0 0 0,-5-2 0 0,7 3 0 16,-3-6 0-16,5 4 0 0,0-3 0 0,5 0 0 15,1-3 0-15,6-1 0 0,3 1 0 0,-1-3 0 16,0-4 0-16,2 0 0 0,2-3 0 0,-1 0 0 16,3 0 0-16,-1-2 0 0,-1-1 0 0,1 0 0 15,-2 2 0-15,0-3 0 0,-3 5 0 0,-10 3 0 16,3-2 0-16,5 3 0 0,-7 1 0 0,-1 2 0 16,-1 2 0-16,-1 1 0 0,-4 2 0 0,3 1 0 15,-4 2 0-15,-1-1 0 0,2 2 0 0,-1 2 0 16,0-3 0-16,4 5 0 0,-3-2 0 0,4-3 0 0,-2 2 0 15,10-2 0-15,-6-2 0 0,8 2 0 0,-1-4 0 16,6-1 0-16,-3-1 0 0,4-4 0 16,-1 1 0-16,5-1 0 0,-4-6 0 0,2 4 0 15,1-2 0-15,-1-6 0 0,-3 1 0 0,-2-2 0 0,8-3 0 16,-4 3 0-16,3-1 0 0,-4 1 0 16,-2 0 0-16,-6 1 0 0,0 2 0 0,-6 2 0 15,-10 1 0-15,4-1 0 0,-5 2 0 0,-1 0 0 0,2 2 0 16,-5 0 0-16,-1-1 0 0,3-1 0 0,-7 2 0 15,0 2 0-15,0 0-1366 0,-8-5-1478 0,8 5 654 16</inkml:trace>
  <inkml:trace contextRef="#ctx0" brushRef="#br0" timeOffset="30348.97">18959 1884 492 0,'0'-3'488'0,"0"3"-8"0,-2-6-16 0,0 2-17 15,2-1-17-15,0 5-19 0,-3-3-26 0,3 3-17 0,-1-4-20 16,1 4-23-16,0 0-22 0,-1-5-14 16,1 5-25-16,0 0-14 0,0 0-14 0,0 0 1 15,0 0-7-15,-10 10-2 0,4 0-1 0,-1-2-6 16,-2 3-6-16,-1 3-4 0,-1 2-2 0,0 0-7 15,-1 8-8-15,0 1-157 0,0 0-37 0,4 3 0 16,-1-3 0-16,3 1 0 0,2 3 0 0,3-3 0 0,2 2 0 16,-1 0 0-16,2-2 0 0,6 0 0 15,-3-2 0-15,3 0 0 0,1-7 0 0,1 0 0 16,2-2 0-16,-1 1 0 0,2-4 0 0,0 0 0 16,2-1 0-16,-1 0 0 0,3-4 0 0,-2 0 0 15,2-2 0-15,0-1 0 0,-4-4 0 0,6 0 0 16,-2 0 0-16,3-2 0 0,-6 1 0 0,1-7 0 0,2 2 0 15,-2-4 0-15,0 3 0 0,-1-2 0 0,0-4 0 16,-1 1 0-16,1-1 0 0,0-1 0 16,4-7 0-16,-8 5 0 0,7-6 0 0,-4-5 0 15,-3 1 0-15,3 2 0 0,-7-1 0 0,2-3 0 16,-3-1 0-16,-1 6 0 0,-3-5 0 0,-1 3 0 16,-5 0 0-16,1-1 0 0,-2 7 0 0,-6-6 0 0,1 2 0 15,-5 1 0-15,-1 3 0 0,-3 1 0 0,-1 0 0 16,3 6 0-16,-4 0 0 0,4 2 0 15,-11 0 0-15,3 2 0 0,-3 0 0 0,-2 1 0 16</inkml:trace>
  <inkml:trace contextRef="#ctx0" brushRef="#br0" timeOffset="31347.92">18391 1290 77 0,'-16'0'453'0,"8"0"19"16,-1 0 1-16,5-1-4 0,-4 0-10 0,8 1-16 15,-11 0-17-15,11 0-24 0,-8 0-19 0,8 0-26 16,0 0-26-16,0 0-16 0,0 0-26 0,0 0-11 16,0 0-22-16,0 0-16 0,0 0-27 0,32-7-14 15,-13 5-26-15,2 1-14 0,10-4-15 0,-3 1-25 16,4 0-9-16,-3-1-1 0,1 0-19 0,0 2-29 16,-2-3-25-16,-6 2-21 0,-5-1-23 0,2 1-30 15,-9 1-28-15,3 1-27 0,-7 1-36 0,1-2-46 16,-7 3-49-16,5-4-27 0,-5 4-23 0,0 0-8 15,0 0-14-15,0 0 4 0,-27 3 4 0,14 1 18 16,0-3 24-16,-1 2 26 0,1 1 27 0,3-2 44 16,1 0 38-16,-1 3 39 0,2-4 35 0,2 1 35 15,0 0 32-15,6-2 44 0,-9 3 40 0,9-3 22 16,-6 0 30-16,6 0 22 0,0 0 16 0,-5 3 18 16,5-3 13-16,0 0 9 0,0 0 5 0,-8 3 10 15,8-3 18-15,-2 5 6 0,2-5 11 0,0 8-15 16,0-2-8-16,0 2-7 0,0 6-12 0,0-3-19 15,0 7-151-15,3 0-82 0,-2 7 0 0,2-7 0 16,0 10 0-16,-1 1 0 0,0 0 0 0,1-4 0 16,3 3 0-16,-2-3 0 0,-1-1 0 0,0 1 0 15,-3-7 0-15,4 0 0 0,1 3 0 0,-3-3 0 16,0-3 0-16,-2-2 0 0,0-1 0 0,0 1 0 16,0-3 0-16,0 1 0 0,0-5 0 0,-2 1 0 15,0-2 0-15,2-5 0 0,-2 8-390 0,-5-5-114 16,7-3-53-16,-7 1-34 0,7-1-435 0,-14 0-1110 15,14 0 492-15</inkml:trace>
  <inkml:trace contextRef="#ctx0" brushRef="#br0" timeOffset="31481.93">18474 1786 1217 0,'-6'2'117'0,"-3"3"56"0,4-3 37 0,-3 1 39 15,3 0 40-15,5-3 45 0,-8 2 30 0,8-2 24 16,0 0 6-16,-11 1-1 0,11-1-9 0,0 0-8 16,0 0-14-16,0 0-8 0,0 0-21 0,0 0-25 15,23-8-34-15,-11 1-25 0,7 3-26 16,0-1-51-16,6-5-68 0,2-2-65 0,3 4-85 0,-4-2-96 15,5-2-128-15,-3 3-130 0,4-3-161 0,-13 3-421 16,4-5-1062-16,-6 4 470 0</inkml:trace>
  <inkml:trace contextRef="#ctx0" brushRef="#br0" timeOffset="33136.25">18118 2559 152 0,'-3'-5'593'0,"3"0"16"0,-2 2-3 15,0-2-27-15,2 5-16 0,-1-5-40 0,0 3-40 16,1 2-61-16,0 0-34 0,0 0-38 0,0 0-13 15,0 0-6-15,0 0-9 0,8 17-21 0,-3-8-14 16,-2 3-17-16,1 5-13 0,-1 1-17 0,-1 0-16 16,2 0-21-16,-3-1-52 0,2 0-151 0,0-2 0 15,-1 0 0-15,-2-2 0 0,2-1 0 0,1-2 0 16,-1 0 0-16,1-4 0 0,-3 2 0 0,4-3 0 16,-4-1 0-16,4-2 0 0,-4-2 0 0,9-1 0 15,0-6 0-15,0-2 0 0,1-1 0 0,4-13 0 16,3 0 0-16,-1-2 0 0,-2-6 0 0,3 1 0 15,4-14 0-15,-4 15 0 0,-1 3 0 0,-1 1 0 16,-5 8 0-16,-2 4 0 0,6 1 0 0,-9 2 0 16,0 3 0-16,-1 4 0 0,-4-1-1366 0,0 4-1478 15,0 0 654-15</inkml:trace>
  <inkml:trace contextRef="#ctx0" brushRef="#br0" timeOffset="36182.65">19513 2078 32 0,'0'0'188'0,"0"0"-6"0,0 0-11 0,0 0-7 16,0 0 0-16,0 0-2 0,0 0 3 0,0 0 2 16,0 0-3-16,0 0 5 0,0 0 0 0,0 0-2 15,0 0-2-15,0 0-7 0,0 0-14 0,0 0-8 16,0 0-11-16,-15-8-6 0,15 8-12 0,-8 0 9 15,8 0 0-15,-5-2 1 0,5 2-11 0,-10 0 8 16,10 0-9-16,0 0 7 0,-9-2-3 0,5 0 3 16,4 2-1-16,0 0 2 0,-8-2 3 0,8 2-7 15,-5-1-2-15,5 1-3 0,0 0-8 0,-10-3-4 16,10 3 2-16,-7-2-16 0,3 1 4 0,4 1-3 16,-7-3 2-16,7 3 5 0,-7-2-1 0,7 2-2 15,0 0 18-15,-5-2-8 0,5 2-3 0,0 0-12 16,0 0-4-16,0 0-4 0,0 0-7 0,-3-4-5 15,3 4-1-15,0 0-3 0,0 0-3 0,0 0-8 16,0 0 1-16,0 0-2 0,0 0 3 0,0 0-3 16,0 0 1-16,0 0 0 0,18 1-1 0,-12 0-4 15,1 1 2-15,7-2-1 0,1 1-5 0,3 1 4 16,1-2-3-16,4 1-5 0,7-1-4 0,-1 0 8 16,2 1-3-16,-1-1 0 0,3 2 4 15,-2-2-11-15,6 0 10 0,-2 0 0 0,2-2 2 0,-2 2-6 16,3 2 0-16,0-4 3 0,13 1-1 0,-15 2 3 15,0-3-3-15,0 2-1 0,3 1-3 0,1-3-3 16,-6 2 2-16,3 0-1 0,5-2-7 0,-5 2-1 16,3 0 3-16,11-4-8 0,-11 1-2 15,0 3 4-15,13-2-7 0,-2 4 0 0,-12-2 0 0,-1-2 1 16,2 1-3-16,-1 2-3 0,2-2 1 0,10 1 8 16,-14-1-6-16,-1 2 3 0,1-2-10 0,1-2 7 15,-2 1-5-15,3 0 1 0,-2-1-3 0,1 2-9 16,0-1-1-16,-1 1 5 0,2-2 0 15,-2 0-4-15,-1 1 4 0,1 0-10 0,-2-1 1 0,1 2 0 16,-1-1 2-16,1 1-5 0,-3-2 4 0,-1 2-1 16,-2 2 0-16,1-3 5 0,-3 0-2 0,0 1 1 15,2 0 4-15,-2 0-3 0,-7 0-3 16,1 0 2-16,4-1 8 0,3 2-2 0,-8 2-1 16,5-1-1-16,1-1 3 0,-5 0-1 0,6 2 4 15,-6-2-3-15,1 0 3 0,-4 0-1 0,9 1-3 16,-7 0 3-16,-1-1-2 0,-1 0-1 0,-1 2 6 0,-1-2-9 15,-2 1 5-15,-3-1-2 0,0 1 0 0,-1-2 6 16,-2 2-7-16,-1 1 2 0,-1-2-1 0,-7 0-2 16,10 0 1-16,-5-2 3 0,0 4-4 15,-5-2-12-15,9 1-17 0,-9-1-18 0,0 0-22 16,7 1-33-16,-7-1-47 0,0 0-60 0,0 0-81 16,0 0-115-16,0 0-171 0,3-4-318 0,-3 4-977 15,0 0 432-15</inkml:trace>
  <inkml:trace contextRef="#ctx0" brushRef="#br0" timeOffset="36998.47">22625 1773 153 0,'0'0'378'0,"0"-6"-16"16,1 3-12-16,-1-2-15 0,0 5-7 0,3-7-16 16,-3 4-22-16,0 3-9 0,0-5-9 0,0 1 0 15,0 4-12-15,-3-6-14 0,3 3-3 0,0 3-12 16,-3-5-11-16,3 5-17 0,-8-4-26 0,3 3-6 16,5 1-13-16,-13 1-10 0,2-1-6 0,-1 1-19 15,-1 3 1-15,-1 1-13 0,4 0-5 0,-8 3-9 16,4 0-4-16,0 2-8 0,1 2 1 0,-1-1 1 15,3 2-15-15,0 1-3 0,-1 1-1 0,3-1 5 16,0 2-6-16,-1 0-4 0,3 0-2 16,2 2-5-16,1 0-4 0,0 0-1 0,2 1-8 0,-1-2 1 15,2 1-8-15,1-1 2 0,-1 1-11 0,3-1 5 16,-2-1-2-16,3 3-4 0,-1-1-7 0,4-1 7 16,-1 1-4-16,-1 0-2 0,2 1-3 0,1-3-2 15,1 2 3-15,0-3 1 0,1-1-3 0,2 1-1 16,-4-3-1-16,3-1-5 0,3 1-1 15,-2-3 6-15,3 1-6 0,-1 2 10 0,2-4-16 0,-2 2 15 16,0-4-1-16,5 0-4 0,-5-2 12 0,5 0-7 16,-6-1 14-16,6 1-4 0,0-1 2 0,-1-2 7 15,1 0 1-15,-6-1 5 0,6-1 4 0,-5-1 4 16,2-1 6-16,2-3-2 0,1 2 3 16,-3 0-29-16,-1-1-28 0,2-1 0 0,-2 1 0 15,4-2 0-15,-3-2 0 0,0-1 0 0,-1-1 0 0,-1-1 0 16,2 0 0-16,-4-1 0 0,-4 5 0 0,7-8 0 15,-5 2 0-15,0 0 0 0,3 0 0 0,-6-2 0 16,1 2 0-16,-1-2 0 0,-1-2 0 0,3 2 0 16,-5 4 0-16,3-4 0 0,-5 0 0 15,-1 4 0-15,1-3 0 0,1-2 0 0,-4 5 0 16,-3-4 0-16,2 0 0 0,-3 2 0 0,1-1 0 0,-1 0 0 16,-3 1 0-16,0 0 0 0,-3 0 0 0,2 0 0 15,-4 0 0-15,1 0 0 0,-2 0 0 0,-7-4 0 16,0 1 0-16,5 7 0 0,-1-3 0 0,-7 1 0 15,1-1 0-15,5 6 0 0,-12-1 0 0,8 6 0 16,-4 0-92-16,4 0-463 0,4 2-147 0,-4 0-439 16,3 0-1235-16,2 0 547 0</inkml:trace>
  <inkml:trace contextRef="#ctx0" brushRef="#br0" timeOffset="37615.83">23295 1613 3544 0,'6'-12'307'0,"-1"1"-81"0,-1 1 11 0,-1-3 34 16,-1 5 22-16,0 2-18 0,0 0-25 0,-2 1-25 15,0 1-24-15,2 0-26 0,-2 4-17 0,0 0-17 16,0 0-2-16,0 0 2 0,0 13-15 0,1-2 0 16,0 5-17-16,0 0-6 0,-1 6-7 0,4 3-11 15,-1 2-7-15,0 3-13 0,3-4-3 0,-1 0-6 16,1-2 1-16,-2 1-3 0,2-7-7 0,-2-1-2 16,1-1-14-16,-1-4 6 0,0-1-9 0,-3-2-10 15,3-3 3-15,-2 0 0 0,0-1 1 0,3-2 6 16,-5-3 0-16,4 2-4 0,-4-2-9 0,0 0 1 15,14-10-4-15,-5 3 7 0,1-4-7 0,3-2-13 16,2-8 17-16,1 0-19 0,0 2 18 0,1-6-2 16,-4 8-1-16,1-5 4 0,-2 10 1 0,-5 2 5 15,0 1 7-15,1 3-1 0,-4 0-25 0,2 2-3 16,-2 2 0-16,-4 2 0 0,0 0 0 0,10 10 0 16,-2 0 0-16,-4 6 0 0,2 1 0 0,-1 2 0 15,2 8 0-15,-5-8 0 0,6 1 0 0,2 3 0 16,-1-5 0-16,-2 0 0 0,-1-4 0 0,3-3 0 15,-3-1 0-15,2-2 0 0,1-2 0 0,-1-2 0 16,2-4 0-16,0-3 0 0,4 1 0 0,0-9 0 16,1 1 0-16,-3-4 0 0,5-9 0 0,-5 0 0 15,1-2 0-15,1-4 0 0,-1 0 0 0,-4-3 0 16,0 1 0-16,0-2 0 0,-1 0 0 0,-1 3 0 16,-2 0 0-16,0 6 0 0,-2 7 0 0,-2 1 0 15,2 6 0-15,-2 0 0 0,0 4 0 0,1 3 0 16,0-1 0-16,-2 4 0 0,0 0 0 0,0 0 0 15,0 0 0-15,5 12-234 0,-6-6-288 0,0 0-111 16,-4 0-501-16,0 0-1228 0,-2 1 543 0</inkml:trace>
  <inkml:trace contextRef="#ctx0" brushRef="#br0" timeOffset="40064.94">19282 2417 18 0,'0'0'293'0,"0"0"-16"0,0-5-12 0,0 5-9 15,-1-5-11-15,1 5-3 0,0 0-12 0,-3-3-8 16,3 3-11-16,0 0-2 0,0 0-11 0,0 0-15 16,0 0-9-16,0-6 4 0,0 6-23 15,0 0-23-15,0 0 1 0,0 0-5 0,0 0-14 0,0 0-7 16,0 0 5-16,0 0 2 0,0 0-4 0,0 0-3 16,0 0-2-16,0 0-6 0,13 9-8 0,-7-4-1 15,-2-3-8-15,1 3-3 0,4-2-3 0,3 2-7 16,-3 1-3-16,0-1-2 0,0-1-1 0,3 3-2 15,0-3 1-15,6 1-3 0,-3 3 3 0,4 0 0 16,0-1 0-16,-1 0-2 0,0 0-5 0,9 4-5 16,-4 0-3-16,5-2 0 0,0 1-2 0,-3 0-4 15,-5-2-2-15,6 5-1 0,3-2-6 0,-1 1-2 16,3 0 1-16,-2 0-2 0,2 1-2 0,1 3-2 16,4-4-2-16,-1 2 5 0,1 1 4 0,14 0-2 15,-1 6 2-15,-14-7-3 0,15 2 2 0,-1 1-4 16,2 0 3-16,-3-3-3 0,-11-3 2 0,2 1-4 15,11 4 1-15,-13-4-5 0,0 1 3 0,1-3 2 16,13 6-3-16,-15-8 1 0,12 13-9 0,-12-11-1 16,0 1 2-16,1 1-1 0,-1-2 2 0,2 1 3 15,11 3-1-15,-14-3 1 0,3-1 8 0,-3-1-4 16,17 4 3-16,-18-2 11 0,2-1 1 0,11 4-4 16,-11-2 2-16,2-3 0 0,11 3-1 0,-12 1-2 15,13 2 4-15,-2 0-4 0,2-1 3 0,1 4-10 16,-2-2 6-16,3-1-7 0,-1 3 4 0,3-1-8 15,-7 0 1-15,3-1-9 0,4 2 8 0,-3-1-6 16,-1-3-4-16,-1 1 0 0,0 1 2 16,-10-5-6-16,10 5 10 0,-13-5-7 0,1-1-1 0,0 2-3 15,13 1 0-15,-14-2-3 0,-1-2 5 0,-2 1-6 16,1 0 2-16,3 0 9 0,-5-1-14 0,3 0-1 16,-2-2 8-16,-1 4-2 0,1-4 3 0,0 1-1 15,-1-2 4-15,3 1 3 0,-2 2-1 0,0-1 0 16,3 0 1-16,-3 0-2 0,3 1-2 0,-3 0 0 15,1 0 1-15,-1 1 0 0,1-1 4 0,1 0-6 16,-1 0-1-16,3 0-2 0,-1 0 2 0,0 1-1 16,1-1-5-16,-2 1 7 0,-3 2 2 0,2-2-8 15,-2 1 2-15,0 3 5 0,1-3-3 16,-1 1-6-16,1 0-1 0,-3 0 4 0,0-1 2 16,1 2-2-16,-2-2-5 0,2-1 13 0,-5 2-2 0,3 1-5 15,1-4-4-15,-1 1 16 0,0 1-13 0,-2-3-15 16,2 4 22-16,-2-2-7 0,1-1 0 0,0 1-2 15,3-2 6-15,-3 1-7 0,0 2 2 0,1-3-3 16,-1-1-6-16,-1 0 9 0,1 1-7 0,2 0 2 16,-3 0 5-16,1 1-8 0,0-2 11 0,-2 0-9 15,-6 0-3-15,1-2 12 0,0 3-3 0,6 1-6 16,-7-2 8-16,-1 0-9 0,0-1 6 0,0 0-9 16,3 0 5-16,-4 0 2 0,1 0-5 0,-1 0 15 15,0 0-17-15,-1 0 13 0,-1-1-8 0,0 1 2 16,1 0 3-16,-3-3-2 0,-5 3-3 0,9-1 0 15,-8 0 14-15,2 0-9 0,-1 0-15 0,-2 1 0 16,0-4 16-16,3 2-8 0,-3 0-3 0,-2 0-5 16,0-1 0-16,1-1-4 0,-1-1 2 0,-2 2-9 15,0-1 4-15,-5-2-15 0,9 4-8 0,-9-4-16 16,4 2-28-16,-2-1-46 0,-2-1-65 0,0 0-78 16,0 0-114-16,0 0-137 0,0 0-498 15,0 0-1109-15,0 0 491 0</inkml:trace>
  <inkml:trace contextRef="#ctx0" brushRef="#br0" timeOffset="41165.04">25181 4111 126 0,'0'0'354'0,"-2"-7"-14"0,-1 5-14 16,3 2-10-16,-1-7-25 0,-3 5-18 0,4 2-34 15,-4-2-2-15,4 2-23 0,-9-2-8 0,9 2-13 16,0 0-8-16,-10 4-13 0,5-1-10 0,-3 1 2 15,3 1-6-15,1 1-12 0,-3 0-3 0,0 2-4 16,0 1-2-16,0-1-12 0,3 2-3 0,-3 1-5 16,-1-2 3-16,-1 2-2 0,3-1-2 0,-3 5 0 15,1-4-8-15,-1 2-10 0,3 1-4 0,1-1-6 16,-3 2 0-16,3 0-7 0,0-1-6 0,1-2-6 16,1-1-7-16,1-1-6 0,-2 5-1 0,1-3-4 15,1 0-2-15,1-2-9 0,-1-1 2 0,4 2-5 16,-2-3-1-16,0 2-4 0,0-1 1 0,1-1-5 15,1-2-3-15,0 1-2 0,0-1-3 0,1 0 0 16,1 0 4-16,-1 0-5 0,4 0 0 0,1 0 2 16,-1 4 0-16,1-4 3 0,2 2-7 0,1-1 1 15,1 1 4-15,0-2-1 0,0-2 0 0,5 3 7 16,-7-3 1-16,3 0 7 0,-3-1 8 0,4 1 10 16,-2-3 8-16,-1 0 7 0,2-2 6 0,1 1 9 15,-4-2 2-15,1 0 7 0,-1 0-6 0,1-1-1 16,0-2-15-16,0-1 10 0,3-4-6 0,-4 6-5 15,2-5-9-15,1 2-1 0,-1-1-12 0,-3 1-48 16,0-1 0-16,5-2 0 0,-5 2 0 0,0-1 0 16,1 1 0-16,-1-2 0 0,-2 1 0 0,1-1 0 15,0 1 0-15,-1-2 0 0,-1 0 0 0,-1 2 0 16,2-4 0-16,0 4 0 0,-2-2 0 0,1-1 0 16,-3 3 0-16,1-3 0 0,-2 1 0 0,0 1 0 15,-1-1 0-15,1 2 0 0,0-2 0 0,-7 1 0 16,5 0 0-16,-2 1 0 0,-2-1 0 0,1 2 0 15,-3-3 0-15,1 3 0 0,-2-3 0 0,0 4 0 16,-4-3 0-16,2 2 0 0,-2 0 0 0,-2-2 0 0,-1 3 0 16,4 0 0-16,-2 2 0 0,1-1 0 0,-1-2 0 15,2 4 0-15,-3 1 0 0,2 0 0 16,-2 0-530-16,4 5-169 0,1-5-462 0,-4 3-1257 16,12 0 556-16</inkml:trace>
  <inkml:trace contextRef="#ctx0" brushRef="#br0" timeOffset="42681.94">25659 4274 275 0,'0'0'420'0,"0"0"5"0,0 0-37 16,0 0-4-16,0 0-18 0,-2 4-9 16,2-4-8-16,0 0-2 0,0 0-5 0,0 0 3 15,0 0-24-15,0 0 0 0,0 0-8 0,0 0-15 0,0 0-15 16,19-6-3-16,-13 2-24 0,1 0-6 0,-1 1-12 16,3-2-16-16,0-2-11 0,-1 0-26 0,1-1-10 15,-1-2-6-15,4-3-10 0,-2 1-14 16,0-4-17-16,-1-1-3 0,-1 1-12 0,5-2-112 15,-3-4-1-15,5-2 0 0,-3 0 0 0,1-3 0 0,1-1 0 16,-3 2 0-16,-3-3 0 0,2 2 0 0,-2 1 0 16,0-2 0-16,-2 3 0 0,0-1 0 15,-1 7 0-15,-3 1 0 0,-1 3 0 0,-1 3 0 16,0 1 0-16,-1-1 0 0,-1 6 0 0,2-4 0 0,0 6 0 16,-2-3 0-16,2 1 0 0,-2 2 0 0,2 1 0 15,-1-2 0-15,1 5 0 0,-1-3 0 0,1 3 0 16,0 0 0-16,0 0 0 0,-13 1 0 0,9 4 0 15,-1-1 0-15,-4 1 0 0,2 4 0 0,-1 5 0 16,-2 0 0-16,1 0 0 0,-3 2 0 0,2 0 0 16,1 0 0-16,0 2 0 0,-4 2 0 0,-2 6 0 15,4-6 0-15,4 0 0 0,-2 3 0 0,-1 0 0 16,2-4 0-16,3 8 0 0,1-5 0 16,-1-2 0-16,4 0 0 0,-1 5 0 0,3-5 0 0,0-2 0 15,5 1 0-15,-2-1 0 0,1 0 0 0,0 0 0 16,4-4 0-16,4-1 0 0,-3 3 0 0,3-4 0 15,4-1 0-15,-2-2 0 0,-1-2 0 0,5 2 0 16,-3-3 0-16,0-3 0 0,1 1 0 0,-3-3 0 16,-1 0 0-16,3-2 0 0,-3 1 0 0,1-2 0 15,-1-3 0-15,1 0 0 0,5-1 0 0,-6-2 0 16,6 0 0-16,-7 3-138 0,6-2-293 0,-3 0-97 16,2 0-105-16,-6 1-445 0,4 2-1166 0,-2 1 516 15</inkml:trace>
  <inkml:trace contextRef="#ctx0" brushRef="#br0" timeOffset="42832.14">26505 4348 4 0,'4'3'470'0,"-1"-1"1"0,-1 2 8 0,1 0 17 16,-2-1 16-16,-1-3-10 0,1 3-36 0,-1-3-47 16,0 0-40-16,0 0-42 0,4 3-53 0,-4-3-68 15,2 1-87-15,-2-1-134 0,0 0-216 0,0 0-602 16,0 0-893-16,0 0 395 0</inkml:trace>
  <inkml:trace contextRef="#ctx0" brushRef="#br0" timeOffset="45931.19">19034 2494 49 0,'0'0'221'0,"0"0"-11"0,0 0-8 0,0 0-14 16,0 0-11-16,0 0-9 0,0 0-8 0,0 0 16 15,0 0-9-15,-4 2-8 0,4-2-6 0,0 0-1 16,0 0-9-16,0 0-6 0,0 0-11 0,0 0 11 15,0 0 1-15,0 0-3 0,0 0-3 0,0 0-10 16,0 0 3-16,0 0-12 0,0 0-16 0,0 0 10 16,0 0-8-16,0 0-15 0,0 0 0 0,0 0-11 15,0 0-3-15,0 0-2 0,0 0-5 0,0 0 1 16,0 0 1-16,0 0-13 0,0 0 0 0,0 0 4 16,0 0 1-16,0 0-12 0,0 0 9 0,0 0 14 15,0 0 9-15,8 7 3 0,-7-3-3 0,3 0-1 16,0-1-3-16,-2 0-5 0,3 0-3 0,2 3 1 15,-2-3 1-15,3 3 1 0,-1-2-5 0,0 3-2 16,3-1-2-16,-1 1 0 0,1 1-1 0,0-2 1 16,6 5-4-16,-4-3-2 0,1 5 1 0,4-2-9 15,-4-2-1-15,3 2 2 0,-3-1-1 16,1 3-4-16,0-2 6 0,1 3-3 0,6 2-1 0,-2 1-7 16,-1-4 7-16,1 3-2 0,-2-3-1 0,-2 2 2 15,7 2-4-15,3 2 6 0,-2 0-10 0,-1 0 5 16,1-2-1-16,3 5 1 0,2-2-4 0,0-3 0 15,1 3-4-15,1 2-3 0,0-1-3 0,-3 0-2 16,5-1-4-16,12 8-5 0,-15-8 2 0,2-1 0 16,-2 3 2-16,-1-2-6 0,4-1 5 0,-5-1-3 15,0 1-5-15,1-2-4 0,-1 2 6 0,-3-3-2 16,2 2-1-16,-1 0 2 0,-2-1-2 0,3 0 3 16,2 0-6-16,-1 0-5 0,-2-2 5 0,2 2 4 15,0 0-6-15,-1 0 1 0,0 0 1 0,5-2 3 16,-3 2-3-16,-1 1 1 0,2-4-8 0,0 3-2 15,-3-2 10-15,2 2-2 0,0-3 4 0,-1 1-8 16,-1-1 2-16,1-1-1 0,-3 0 1 0,0 0 1 16,1 3-1-16,-9-6-4 0,9 4 3 0,-9-1 5 15,2-2-3-15,6 4-7 0,1 1 5 0,-4-1 1 16,-1-4 3-16,4 3 0 0,-4 0-1 16,5 2 10-16,1 1-2 0,0-2 4 0,1 4-1 0,-2-5 6 15,1 2-2-15,0 0 0 0,-1 0-3 0,2-1-2 16,0 0 9-16,-4-2-5 0,1 1 5 0,0 1 2 15,-6-5-2-15,8 2 3 0,-10 2 1 0,6-1 5 16,-5-2 4-16,1 1 2 0,4 2 3 0,-5-3-6 16,2 0 7-16,4 2-4 0,-6-1 5 15,2-1-2-15,7 3-4 0,-4 0 0 0,3 1-12 0,-1-1 8 16,0-2-1-16,3 1-5 0,-5 2 6 0,5-2-5 16,-1-2 2-16,-4 2-20 0,-2-5-10 0,4 3 0 15,-6-1 0-15,0-1 0 0,2 1 0 0,-2 1 0 16,0-1 0-16,1 0 0 0,-1 1 0 15,5 1 0-15,-4 1 0 0,-2-4 0 0,8 3 0 0,0 3 0 16,-2-1 0-16,1 0 0 0,3-1 0 0,0 1 0 16,-2 1 0-16,2 1 0 0,0-1 0 0,0 1 0 15,-2-1 0-15,2-1 0 0,0-1 0 0,1 2 0 16,3 1 0-16,-2 1 0 0,1-2 0 16,1 2 0-16,0-2 0 0,-3-1 0 0,0 0 0 0,-5 1 0 15,0-2 0-15,-3-1 0 0,2-1 0 0,5 2 0 16,-2 1 0-16,2 1 0 0,-2-2 0 0,-6-2 0 15,8 2 0-15,-10-3 0 0,3-1 0 0,-3 2 0 16,1-2 0-16,-3 0 0 0,-1-3 0 0,3 2 0 16,1 1 0-16,-1 0 0 0,-8-4 0 0,3 2 0 15,-1 0 0-15,1 0 0 0,1-3 0 0,-2 3 0 16,-2-1 0-16,3-2 0 0,-1 2 0 0,-1 0 0 16,1-1 0-16,0 2 0 0,1-1 0 0,-1 0 0 15,-1 1 0-15,6 0 0 0,-5 0 0 0,5 0 0 16,1 1 0-16,-4-1 0 0,6 3 0 0,2-2 0 15,-3 2 0-15,6 2 0 0,3-1 0 0,0 0 0 16,-2-1 0-16,-2 3 0 0,5-1 0 0,-2-4 0 16,-6 0 0-16,6 1 0 0,-7 0 0 0,0-4 0 15,-1 3 0-15,10 1 0 0,-13-2 0 0,4-2 0 16,0 2 0-16,-4-2 0 0,4 1 0 0,-6-3 0 16,1 1 0-16,4 1 0 0,0-1 0 15,0-1 0-15,-6 0 0 0,6 2 0 0,-5-2 0 0,2-1 0 16,-2 1 0-16,1-1 0 0,4 2 0 0,-4 1 0 15,-1-2 0-15,0 2 0 0,5 1 0 0,-7-1 0 16,6 1 0-16,-2 2 0 0,-2-3 0 0,-2 1 0 16,6 3 0-16,-3-4 0 0,1 6 0 15,-4-6 0-15,0 3 0 0,3 1 0 0,-1-3 0 16,1 0 0-16,-4 1 0 0,6 0 0 0,-1 1 0 0,-1 0 0 16,1 0 0-16,-1 1 0 0,-1-3 0 0,-1-1 0 15,0 1 0-15,0-2 0 0,0 1 0 0,-1-2 0 16,-1 5 0-16,2-6 0 0,-1 2 0 0,-2-1 0 15,1 2 0-15,3-2 0 0,-4-1 0 0,3 2 0 16,-2 0 0-16,0 0 0 0,3 0 0 0,-4-2 0 16,2 0 0-16,1 4 0 0,-2-2 0 0,0 0 0 15,2 1 0-15,-2-2 0 0,0 2 0 0,2-3 0 16,-3 3 0-16,-2-1 0 0,2-1 0 0,1 2 0 16,2 0 0-16,-7-3 0 0,4 2 0 15,-3-1 0-15,2 0 0 0,-3-1 0 0,5 2 0 16,-2-2 0-16,-3 2 0 0,-5-4 0 0,14 6 0 0,-7-5 0 15,0 3 0-15,-7-4 0 0,16 6 0 0,-9-3 0 16,0 0 0-16,3 0 0 0,0 2 0 0,2 0 0 16,-3-3 0-16,2 2 0 0,-1 0 0 15,-1 2 0-15,-4-4 0 0,8 1 0 0,-4 1 0 16,0 2 0-16,1-2 0 0,-2-2 0 0,1 2 0 0,-4 0 0 16,5 0 0-16,-1 0 0 0,-1-2 0 0,2 4 0 15,-5-3 0-15,7 0 0 0,-6 1 0 0,2-2 0 16,-8-2 0-16,14 5 0 0,-9-3 0 0,1 1 0 15,-6-3 0-15,12 4-3 0,-12-4-3 0,10 3-2 16,-5-2 9-16,-5-1-1 0,12 4-1 16,-5-2-4-16,-7-2 2 0,11 2-3 0,-4 1 10 0,-7-3-11 15,14 4 9-15,-9-3-4 0,3 1 7 0,-8-2-9 16,19 4 1-16,-10-1 0 0,0-2 2 16,1 2-1-16,1-1 3 0,-1 1-1 0,1-1-2 15,0 1 1-15,0-2 1 0,-2 1 9 0,1 0-13 16,2 1-2-16,-2-1 8 0,-1 1 4 0,0-2-8 15,0 1 0-15,-9-2-3 0,15 4 12 0,-9-2-10 0,3 1 5 16,-9-3-5-16,13 3 5 0,-4 0-7 16,0-1 0-16,-9-2 0 0,14 5 10 0,-9-5-23 0,-5 0 17 15,14 2 6-15,-14-2-6 0,13 4-2 16,-5-2 3-16,-8-2 1 0,11 6-1 0,-4-4-16 16,-7-2 18-16,15 3-6 0,-9-2 5 0,1 2 1 0,-7-3-1 15,11 5 2-15,-2-2-17 0,-2 0 23 0,0-1-9 16,-7-2 1-16,13 2-6 0,-5 1-1 15,-8-3-10-15,11 7 7 0,-4-4 2 0,-7-3 9 0,10 4-3 16,-4 0-4-16,-6-4 3 0,9 3-3 16,-9-3 7-16,12 4 4 0,-6-3-10 0,-6-1 5 15,10 5-5-15,-10-5 2 0,13 4 3 0,-8-2-5 0,3 0-2 16,-8-2 3-16,13 4 3 0,-6-3-3 16,2 3 4-16,-1-2-9 0,0 1 2 0,0 0-10 15,-8-3 7-15,13 4-3 0,-5-2-3 0,-8-2-1 0,13 3-2 16,-7-1-1-16,-6-2 1 0,9 4-6 15,-9-4 4-15,8 3-6 0,-8-3 1 0,7 4-5 16,-7-4-3-16,8 2-1 0,-8-2 1 0,0 0-8 0,7 4-6 16,-7-4-8-16,8 3-9 0,-8-3-12 15,0 0-19-15,0 0-19 0,0 0-20 0,0 0-30 16,0 0-39-16,0 0-64 0,0 0-87 0,0 0-98 16,0 0-484-16,9-11-1013 0,-9 11 449 0</inkml:trace>
  <inkml:trace contextRef="#ctx0" brushRef="#br0" timeOffset="46799.88">25684 5710 308 0,'0'0'322'0,"1"-6"-12"0,0 4-6 0,0-2-11 16,-1 4-19-16,0-6-4 0,0 1-9 0,0 2-12 15,0-2-19-15,0 5-16 0,-2-8-2 0,1 5-23 16,1 3-10-16,0-5-16 0,0 5-16 0,-3-3-4 16,2-1-8-16,1 4-9 0,-6-3-13 0,6 3 5 15,-8-1-10-15,8 1-1 0,-9-1-3 0,9 1-6 16,-13 1-4-16,4 0-1 0,3 0 2 0,0 2-5 15,-1 0-4-15,0 0-5 0,0 1-3 0,2 0-4 16,-6 3-7-16,6-1-5 0,-4-1-4 0,3 3-3 16,1-1-7-16,-2 0-3 0,4 2 0 0,-4-1-9 15,6 0-5-15,-7-1-1 0,3 2-5 0,1-1-1 16,0 3-1-16,1-4-2 0,-2 4-1 0,2-4 0 16,2 1-14-16,-2 1 11 0,3-2-4 0,0 1-3 15,0-2 1-15,0-1-2 0,2 3-6 0,-1-1 7 16,0 0-6-16,0-1-2 0,4 0-2 0,-3 0-11 15,0 0 5-15,3-1-1 0,-3 1-2 0,0-2 0 16,3 0-2-16,-3 1-2 0,0 0 5 0,2-1 1 16,1-1 4-16,-2 2-3 0,0-3 3 0,4 2-2 15,-2-2-1-15,-1 3 4 0,1-3-2 0,1-2 1 16,-1 1-1-16,2 0 3 0,-7-1-1 0,13-1 0 16,-6 0 0-16,-2-1 4 0,2 2-1 0,-7 0 0 15,10-1 1-15,-1-3-2 0,-4 3 1 0,1-1 0 16,1-1-3-16,-2 0 7 0,2-1 4 0,-1-1 2 15,-1 2 6-15,0 0-1 0,1 1 0 0,1-3 6 16,-2 1 3-16,-1-2 3 0,1 2 9 0,-1-1 0 16,1 0-1-16,-1-1 10 0,1 0 4 0,0 0 7 15,-1 0-1-15,-1 0 6 0,3-1-1 0,-3 0 1 16,1-1 0-16,1-1-6 0,-1 2-6 0,0-1 5 16,1 0-7-16,-4-1 13 0,3 0 3 0,0-1-4 15,0 2 7-15,-3 0-1 0,4-1-3 0,-2 1-5 16,-2-3 1-16,0 3-9 0,3-2 6 0,-4 1-11 15,3 0-2-15,-2 2 0 0,-1 0-5 0,0 1-4 16,0-1-9-16,0 1-1 0,-1 2-2 0,-2-1-8 16,-1 1-3-16,2-2-5 0,-6 0-8 0,3 4-22 15,0-1-32-15,-4-1-32 0,0 0-58 0,0 4-61 16,-2-2-64-16,0 2-74 0,-1 0-105 0,1 1-132 16,11-1-403-16,-15 0-1067 0,15 0 473 0</inkml:trace>
  <inkml:trace contextRef="#ctx0" brushRef="#br0" timeOffset="47748.92">26384 5420 267 0,'0'-4'401'16,"2"-1"1"-16,2 0-8 0,-4 1-9 0,2 1-17 16,-2 3-29-16,2-4-35 0,-2 4-35 0,0 0-25 15,0 0-13-15,0 0-12 0,0 0-5 0,0 0-4 16,-11 14-17-16,2-9-6 0,2 4-16 0,-2-1-7 16,-1 2-10-16,-4 2-8 0,1-2-11 0,-2 2-8 15,1-1-8-15,0-2-9 0,-3 0-11 0,7 0-5 16,-3-2-3-16,3-2-4 0,-4 0-4 0,1 0-3 15,0-1-2-15,3 0-1 0,-1-2-4 0,0 1 0 16,1-2 4-16,2-1-4 0,2-1 2 0,6 1 0 16,-14-3 0-16,9 1-6 0,1 0 0 0,-1-2-6 15,-1-1-9-15,3-2-3 0,2 1-6 0,0 0-1 16,1-4-7-16,1 1-2 0,1-1-4 0,5 1-11 16,-2-2 5-16,3 3 3 0,1-2-3 0,-1 3-5 15,1-4 0-15,0 5 3 0,5-2 0 0,-3 3 3 16,0 1 6-16,-1 1-5 0,-1-1 3 0,3 5-4 15,-2-2-2-15,-4 1 3 0,3 2 1 0,-2 0-1 16,0 1-7-16,0 2 7 0,-2-1-7 0,0 3-3 16,1 1-3-16,-2 3 6 0,2-3-2 0,0 3 7 15,-1 6-10-15,-1-3 3 0,1 2-1 0,-1 1 4 16,-1-5-2-16,5 3 4 0,-2 0 2 0,4-1-25 16,-3-3 0-16,1 3 0 0,3-2 0 0,-4-1 0 15,2-3 0-15,2 0 0 0,-6-1 0 0,4-1 0 16,1-1 0-16,-6-2 0 0,1 1 0 0,-1-2 0 0,1 1 0 15,0-3 0-15,-5 0 0 0,9-5 0 0,-9 5-192 16,4-6-146-16,-4 1-160 0,-4-2-210 16,0 1-369-16,-1-3-1165 0,-2 0 517 0</inkml:trace>
  <inkml:trace contextRef="#ctx0" brushRef="#br0" timeOffset="61115.74">19084 1810 213 0,'0'0'277'16,"-4"-5"-24"-16,4 5-18 0,-5-2-27 0,5 2-16 16,0 0-19-16,0 0-13 0,-4-2-10 0,4 2-4 15,0 0-6-15,0 0 2 0,-4-3 4 0,4 3 0 16,0 0-1-16,0 0 3 0,0 0-9 0,0 0-1 16,0 0-6-16,0 0-8 0,0 0 5 0,-13-3-7 15,13 3-2-15,0 0-5 0,-11 1-9 0,11-1-4 16,-9-1-4-16,5 1-8 0,4 0 2 0,-9-1-7 15,9 1-16-15,-10 0-2 0,10 0-1 0,-9 0-9 16,9 0-2-16,-10 2-8 0,7 1-1 0,-4-1 2 16,0-1 1-16,1 1 1 0,-1 2 7 0,-3 1 0 15,3 1 0-15,-2-1 3 0,0 1-8 0,-1 1 5 16,-1 0 1-16,2 1 0 0,0-1 1 0,-1 1-1 16,1 2-7-16,-2 3 0 0,2 0-4 0,1 1-3 15,-2 0-6-15,2 3-3 0,-1-4-7 16,4 4 4-16,-4-1-7 0,2-2-32 0,0 3-32 15,3 1-65-15,-2-1-77 0,3-6-102 0,3 6-120 0,0-4-419 16,3-1-889-16,-1-1 393 0</inkml:trace>
  <inkml:trace contextRef="#ctx0" brushRef="#br0" timeOffset="73065.66">19113 1942 223 0,'-6'-1'238'15,"6"1"-18"-15,0 0-14 0,-1-4-16 0,1 4-10 16,0 0-7-16,0 0-7 0,0 0-9 0,-4-2 0 16,4 2-3-16,0 0-3 0,0 0-4 0,0 0-5 15,0 0-5-15,0 0-7 0,0 0-7 0,-8-3-2 16,8 3-4-16,0-2-3 0,0 2-3 0,-2-5-4 15,2 5-4-15,0 0-4 0,-4-4-8 0,4 4-4 16,-3-3-10-16,3 3-11 0,-1-6-2 0,-2 3-5 16,3 3-2-16,0-4-17 0,0 4-1 0,-6-4-3 15,6 4 2-15,0-5-5 0,0 5-2 0,-1-3 0 16,1 3-5-16,-3-6 1 0,3 6 1 0,0-5-2 16,0 5 13-16,-4-6-18 0,4 6 17 15,-1-5 4-15,0 3 4 0,-3-2-2 0,4 4-4 16,-4-3-5-16,0-1 9 0,3 0 3 0,-4 1 4 0,5 3-3 15,-6-5-6-15,0 1-2 0,3 2 2 0,1 0 2 16,-6-1 5-16,2 1-4 0,1-1-4 0,-1 1-2 16,-1 2 2-16,1-1 6 0,-3 1-7 0,3-1 0 15,-5 1-7-15,4 1 7 0,-1-1-3 16,0 1-4-16,-3 0 1 0,-1 3-3 0,3-2-3 16,-1 1 2-16,4 0 1 0,-4 2-2 0,1 0 2 0,2 0-2 15,-3-1 5-15,2 0 2 0,-1 3 4 0,3 0-1 16,-3 0 2-16,0 1-4 0,5-2 1 0,-1 1 0 15,-4 0 2-15,4 3 2 0,0-1-9 0,4 1 5 16,-4-1 2-16,1 1 0 0,1-1-3 16,1 3 7-16,-3-2 0 0,2 1-4 0,1-2-4 15,-2 0 3-15,1 1 2 0,-1-2-5 0,3 3 3 0,-2 0-1 16,1-1-1-16,0 0-4 0,1 0 0 0,-1 0-4 16,0-2 1-16,0 3-7 0,2-2 6 15,-1 1-4-15,1 2-6 0,0-1 4 0,0-2-7 16,3 2 0-16,0 0 4 0,-2 1-7 0,2 0 2 15,1 0-3-15,-1 0 3 0,0-1-5 0,0 2-5 16,1-4 2-16,-1 5-1 0,2-4 1 0,2 1 1 16,-1-1-5-16,-2-2 3 0,1 3-1 0,3-1 1 15,-4-1 0-15,3 0-8 0,-2-1 5 0,3 2 0 16,-2-2-1-16,2 1 1 0,-3-3 3 0,3 3-4 16,-3-3 1-16,5 3-1 0,-3-3 3 0,-2-3-5 15,2 3 5-15,1 0-7 0,0-1 9 0,-2 1-9 16,-1-4-1-16,2 2 4 0,-1-2 5 0,0 2-5 15,1-1 5-15,-1 0-5 0,1-1-7 0,-1 2 2 0,0-2 7 16,1 1 0-16,-1-2-1 0,4 1 6 16,-3-1-7-16,-1 2 5 0,1-2-4 0,0 0-1 0,2 0 1 15,0 0-1-15,-9-1-5 0,15 2 7 16,-6-2 0-16,-1 1-1 0,-8-1-1 0,14-1-1 0,-14 1 0 16,14 0 4-16,-5-2-2 0,0 2 0 15,-4-2-6-15,-5 2 6 0,14-3 3 0,-9 0 1 16,3 1-2-16,0-4 0 0,-2 1-2 0,1 1-1 15,-2 0 7-15,2-1-5 0,1-1 0 0,-2 0 3 16,2 0-2-16,0-3 2 0,-1 2-9 0,0-2 6 16,-1 0 3-16,2-1 4 0,-2 1-2 0,-1-2-5 15,0 1 13-15,1-1-4 0,2 0-3 0,-3-3 7 16,-1 3-6-16,3-2 11 0,-2 3-4 0,-4-1 8 16,3 2-5-16,0-5-1 0,-2 5 7 0,1-3 6 0,-2 1-4 15,2-1-2-15,-2 1 7 0,-1 0-3 16,1 2 3-16,-1-2-3 0,-1 0-11 0,0 0-3 15,1-1 2-15,-3-1-1 0,3 3-17 0,-1 0 8 16,1-3 8-16,-3 3 1 0,3-2 2 0,-2 2 3 16,-2 1 3-16,3-1 6 0,-2 3 6 0,-1-1-3 15,3-3 10-15,-3 5-35 0,3-1-9 0,-2-1 0 16,-2 2 0-16,1 0 0 0,2 0 0 0,-4 2 0 16,3-3 0-16,-1 3 0 0,0-2 0 0,-1 0 0 15,-4 2 0-15,4-1 0 0,1 1 0 0,-3 2 0 0,1-2 0 16,1 0 0-16,-1 1 0 0,0 0 0 15,-1 0 0-15,1 1 0 0,1-1 0 0,-4 1 0 16,4 1 0-16,-2 0 0 0,2-1 0 0,5 2 0 0,-10-3 0 16,5 3 0-16,5 0 0 0,-9-2 0 15,6 0 0-15,3 2 0 0,-6-1 0 0,2-1 0 16,4 2 0-16,0 0 0 0,-9-3 0 0,9 3 0 16,-2-2 0-16,2 2 0 0,0 0 0 0,-7-3 0 15,7 3 0-15,-4-1 0 0,4 1 0 0,0 0 0 16,-5-4 0-16,5 4 0 0,0 0 0 0,-4-3 0 15,4 3 0-15,-7-1 0 0,7 1 0 0,-7-1 0 0,7 1 0 16,-5-2 0-16,5 2 0 0,-8-2 0 16,8 2 0-16,0 0 0 0,-7 0 0 0,7 0 0 0,0 0 0 15,0 0 0-15,-8 0 0 0,8 0-48 16,0 0-113-16,-7 2-53 0,7-2-64 0,0 0-55 16,-2 3-92-16,2-3-87 0,-4 4-525 0,4-4-1124 0,0 0 498 15</inkml:trace>
  <inkml:trace contextRef="#ctx0" brushRef="#br0" timeOffset="73948.45">19062 1824 33 0,'0'0'268'0,"-5"-3"-9"0,5 3-14 16,-8-1-12-16,2 0-9 0,6 1-4 0,-4-2-10 16,4 2-8-16,-7-3-12 0,7 3-4 0,-11-1-3 15,11 1-4-15,0 0-26 0,-14 0 7 0,14 0 3 16,-11 1-3-16,4 1-4 0,-1 1-6 0,-2-1-6 16,1 3-11-16,-1-3 5 0,0 3-17 0,1-1 15 15,-4 1-7-15,3 2-5 0,1 1-6 0,-1 0-4 16,0-1-2-16,-2 6-3 0,2-3-5 0,1 0-1 15,4 4-5-15,-4-3-2 0,0 4-4 0,0 0-11 16,1-5-2-16,3 8-5 0,-1-4-4 0,0 0-5 16,0 3-4-16,3 1-6 0,-1-2-8 0,1 2-2 15,1-1-5-15,0 1-1 0,2 1-5 0,0 0-2 16,0-1-2-16,2 0-4 0,0 0-1 0,-1 1-3 16,3 1-4-16,0-1 1 0,0-1-2 0,2 0-5 15,3-1-6-15,0-2 8 0,-1-1-2 0,1 2 4 16,1-2-4-16,3 1 0 0,1-2 1 0,-1-1-3 15,2 1-2-15,-3-4 2 0,2 0 2 0,4-2-4 16,-3 2 1-16,1-2-3 0,-3-2 1 0,5-3 0 16,1 2-1-16,-6-3 0 0,5 0 0 0,-4 1 0 15,5-4 1-15,-3 0-1 0,0-1 0 16,2 0-4-16,0-2 4 0,-3-1 5 0,-1 2 4 0,-2 0 1 16,-1-2 9-16,3-6 7 0,-3 6 4 0,0-1 8 15,-2-4 6-15,0 3 8 0,1-6-13 0,-2 3 11 16,-2-3 3-16,2 0 0 0,1-3 10 0,-5-2-11 15,1 2 3-15,-4-2-8 0,2-7 3 0,-3 7 7 16,1-2-11-16,-2-4 2 0,-2 6-1 0,-1-5-2 16,-1 3 2-16,1 4-10 0,-2-4 1 0,-3 5 1 15,1-2-11-15,-1 2-9 0,-5 0 0 0,4 1-24 16,-3 1-26-16,1 2-35 0,1 1-58 0,-4 1-73 16,5 0-99-16,-4 6-145 0,3-2-183 0,0-1-409 15,-7 2-1112-15,-1-2 493 0</inkml:trace>
  <inkml:trace contextRef="#ctx0" brushRef="#br0" timeOffset="76298.75">22829 1851 75 0,'-2'-4'332'0,"2"4"-10"0,-4-6-19 16,3 4-14-16,-1-2-14 0,0 0-11 16,2 4-15-16,-1-5-10 0,0 0-8 0,1 5-29 0,-4-5 2 15,4 1-7-15,-2 1-4 0,1-2 0 0,-1 2-12 16,-2-2-17-16,1 0 0 0,1 1-4 0,-3 1-3 15,0-1-7-15,-2-1-4 0,2 1-5 16,-1 1-18-16,-2 1 2 0,0-1-1 0,3-1-6 16,-1 2-9-16,-2 1-3 0,3-2-7 0,-3 2-12 15,1-1-5-15,0 1-7 0,7 1-10 0,-10-3-6 16,2 3-8-16,8 0-9 0,-12-1-1 0,5 1-2 16,7 0-4-16,-11 0-3 0,7 3-3 0,-4-3-6 15,2 1 1-15,6-1-5 0,-12 2 3 0,6-1-1 0,-2 0 0 16,2 2-2-16,0-2 6 0,-1 1-1 15,1-1 3-15,-3 2 3 0,1 1 0 0,3-2-3 16,-3 2 3-16,2-3 0 0,1 3-2 0,0-2-6 16,-2-1 5-16,2 2-9 0,-1-1 8 0,1 0-11 15,-2-1 1-15,2 1-3 0,5-2 1 0,-5 4 0 16,1 0-1-16,-1-2-3 0,4 0 1 0,-3 0 1 16,0 2 2-16,0 0-1 0,1-1-5 0,1 0 2 0,-3 1 2 15,3 1 2-15,-3 0-2 0,1 0 5 16,1-1-1-16,-2 1 0 0,1 0-1 0,0 3 0 15,2-2-1-15,-2 2-2 0,-1-2 1 0,1 2-2 16,0-2 0-16,2 0 0 0,-2 2-1 0,1 0 3 16,1-3-3-16,-1 4 4 0,0-4 2 0,3 2 0 15,-2 0 2-15,2-1 1 0,-4 3-10 0,4-3 2 16,-2 1 4-16,0 0-5 0,0-1 6 0,1 1-1 16,1-1-1-16,-2 1 1 0,1-1-3 0,1 4 1 15,-1-4 5-15,2 1-7 0,0 3 1 0,-1-2-7 16,0 2-5-16,2-3 9 0,-1 0-7 0,0 1 3 15,0 4 7-15,1-4-7 0,0 0 3 0,3 2 2 16,0 0-4-16,-1-1-4 0,-1 1 4 0,1-1-5 16,0 2 5-16,-1-4-2 0,2 4-1 0,-2-3 2 15,1 0-3-15,1 0 1 0,-3-1 4 0,1-1-3 16,2 0-1-16,-2 2 2 0,1-2-7 0,3 0 4 16,0 4 0-16,-2-5-1 0,2 5 0 0,0-5-5 15,0 2 7-15,1 1 0 0,1 0-3 0,1-2 1 16,-2 2 1-16,2-4 4 0,0 2-4 0,-1 1-4 15,-1-4 1-15,1 2 0 0,0-1 3 0,0 3-6 16,0-3-5-16,0 0 3 0,-3-1 0 0,2-1-6 16,0 3 8-16,0-2-3 0,-1 1 7 0,0-1-10 15,1 0 1-15,0-2-2 0,-1 2 4 16,2-2-1-16,0 0-4 0,4 3 4 0,-4-4-3 0,0 1 5 16,1 1 0-16,-2-2-1 0,2 1 5 0,-1-1 0 15,0 1-3-15,-9-1-5 0,19-1 5 0,-10 1 1 16,1-1 2-16,1-1 1 0,0 1-3 0,-5 1 1 15,2-4 6-15,1 3-3 0,1-1 0 0,2-3-1 16,-1 3 2-16,0-1-1 0,0-2 5 0,-1 2-4 16,-1-2-1-16,0 0 2 0,0 1 1 0,0 1-2 15,-4-1-1-15,4-2-5 0,-1 2 6 0,1-2 5 16,-3 0 0-16,1 3-3 0,-2-1 5 0,1-1-2 16,-1 0 6-16,2 1 6 0,-1-1 0 0,-2-1-3 15,3-4 0-15,-2 7 5 0,2-3-3 0,-3 0 4 16,1 0 1-16,-1 1-8 0,3-5-3 0,-3 6 7 15,1-2 3-15,0-2 1 0,-1 2-4 0,1-2-1 16,2-1 1-16,-2 1-5 0,-3-2-3 0,4 2 7 16,-3 0-7-16,1-1 3 0,0 2 2 0,2-2 0 15,-4 0 8-15,0 2-7 0,-1-2 14 0,3 0 4 16,-4 3-8-16,4-5 13 0,-4 6-2 16,1-6 4-16,-1 4-1 0,0 0-7 0,-1-1 2 0,1-2-3 15,-2 5-8-15,0 0-24 0,1-2 0 0,-3 0 0 16,2 0 0-16,0-2 0 0,-1 5 0 0,0-3 0 15,1-1 0-15,0 2 0 0,-3 0 0 0,1 0 0 16,0-2 0-16,0 3 0 0,3-1 0 0,-8-2 0 16,7 2 0-16,-3 1 0 0,1 0 0 0,1 0 0 15,-2-2 0-15,0 1 0 0,-1 1 0 0,2 0 0 16,-1 0 0-16,0 1 0 0,-1 0 0 0,1-1 0 16,-1 0 0-16,1 1 0 0,1-1 0 0,-1 1 0 15,1-1 0-15,-1 1 0 0,-4 0 0 0,4-1 0 16,0 2 0-16,-3-2 0 0,3 1 0 0,-4 1 0 15,4 1 0-15,-4-2 0 0,-5 1 0 0,2 0 0 16,3 0 0-16,-2-1 0 0,2 3 0 0,-2-4 0 16,0 3 0-16,1 0 0 0,1 0 0 0,-2-1-92 15,-1 2-98-15,3 0-55 0,9 1-52 0,-16 0-72 16,4 2-77-16,2 3-88 0,-3-2-469 0,3 3-1088 16,-3-5 482-16</inkml:trace>
  <inkml:trace contextRef="#ctx0" brushRef="#br0" timeOffset="78898.23">19193 1867 48 0,'-8'0'77'0,"-1"0"-1"0,-4 2-8 0,2-1-11 15,-5 1-12-15,-3 2 8 0,0 1-9 16,-4 2-4-16,0 1 8 0,-4 3-4 0,4 0 3 16,-4 6-12-16,1-1 2 0,1 3-2 0,0 3-1 15,2-1-3-15,-2 5-3 0,5 1-7 0,-2-1 3 16,4 5-5-16,5 3 1 0,-4 9-3 0,6-11 3 15,4 1-4-15,2-1-7 0,3 1 3 0,5-3-1 16,4-2 6-16,1 3-8 0,5-4-5 0,4-2-13 16,2 0-12-16,1-4-10 0,3-3-5 0,0-4-12 15,4-4-9-15,0-4-84 0,1-1-153 0,-6-6 68 16</inkml:trace>
  <inkml:trace contextRef="#ctx0" brushRef="#br0" timeOffset="79031.87">19157 2417 94 0,'4'-30'99'0,"-3"-1"-2"0,0 0 0 0,-3 0 0 0,0-2-10 15,-3 1-8-15,1 1-5 0,-2-2 1 0,-3 6-11 16,1-1-10-16,2 10 3 0,-3 0-6 16,0 4-9-16,0 4-14 0,4 1-17 0,-4 1-35 0,-1 2-52 15,-2 5-92-15,6-1-182 0,-7 2 81 16</inkml:trace>
  <inkml:trace contextRef="#ctx0" brushRef="#br0" timeOffset="80581.41">25391 4172 121 0,'0'0'241'0,"0"0"1"0,0 0-2 15,0 0-3-15,0 0 3 0,0 0-6 0,0 0 2 16,0 0 4-16,0 0-8 0,0 0 13 15,0 0-18-15,0 0-17 0,0 0-12 0,0 0-14 16,-5-8-23-16,5 8-7 0,-3-6 4 0,1 4-8 16,-1-5-9-16,-1 4-25 0,4 3 8 0,-5-5-4 0,4 1-2 15,-2 1-12-15,-2-2-3 0,0 0 3 16,1 2-21-16,0-2 3 0,-1 1-7 0,1 1-5 0,-1-2-3 16,-1 1-6-16,0 0-1 0,-1 1-12 15,-1-1 4-15,0 2 1 0,1 0-3 0,1-1-4 0,-1 1-2 16,2 0-4-16,-2 0 4 0,0 2-8 0,7 0-1 15,-14 0-3-15,4 0-2 0,2 2-7 0,2-2 1 16,-4 3 5-16,0 0 1 0,-1 2-2 16,2-1-2-16,-2 1 1 0,2 1-6 0,-3 0 2 0,5 0-4 15,-4 1-2-15,6 1 2 0,-4 0-5 0,1 0 0 16,1 2-3-16,-1-3 4 0,1 3-5 16,-1-1 1-16,4-2-5 0,-3 3 0 0,1-2 4 15,1 0 0-15,0 0-1 0,1-2-2 0,1 0 1 0,0 0-2 16,-2 2-1-16,1 1 0 0,1 0 2 0,0 0 4 15,0-2 1-15,-1 0-1 0,1 1-3 0,0-1-1 16,0 1 0-16,1-2-2 0,0 5-1 0,0-6 1 16,1 4-2-16,-2-3-1 0,3 0 0 0,-1 0 1 15,-1 0-3-15,1 0-3 0,1 0 3 0,-1 1-1 16,1-2-1-16,0 1 1 0,0 0-2 0,1 0 1 16,-1 1-9-16,0-2 11 0,1 1 0 0,2 0-1 15,0-1 1-15,-1 1-1 0,1-2-2 0,-1 2 2 16,2-2 3-16,1 1-10 0,0 1 8 15,0-1-1-15,1 2 1 0,-3-2 0 0,4-1 0 0,-1 2 1 16,2-4-5-16,0 0 0 0,1 1-2 0,3 1 3 16,-3 0 4-16,0 0-3 0,0 0-1 15,1 2 6-15,3-4-4 0,0 0-2 0,-3-1 0 0,2-1 5 16,0 0-2-16,0 2-5 0,-4-4 12 0,4-1 6 16,0-3 8-16,-2 2 1 0,0 2 3 0,1-4 10 15,-1-2-1-15,1 4 5 0,-2-4 0 0,1 0-6 16,1-1 7-16,-4-1-1 0,1 1-15 0,2-3 20 15,3 1-1-15,-5 2-6 0,-1 1 1 0,-2-2-5 16,3 2-1-16,-3-2-4 0,2 2 0 0,0-2-5 16,-2 2 8-16,0-2-2 0,2 4 2 0,-3-5-4 15,0 7-1-15,-1-3 5 0,0 0 6 0,1 1 6 16,-2-1 0-16,1 1-4 0,-1-3 1 0,0 2-46 16,-1 0 0-16,2 0 0 0,-3 1 0 0,0-1 0 15,1-1 0-15,-1 1 0 0,0 2 0 0,0-3 0 16,-1 1 0-16,1 1 0 0,-3-2 0 0,2 2 0 15,-3-3 0-15,3 2 0 0,-3 2 0 0,-1-3 0 16,0 2 0-16,0-4 0 0,-2 3 0 0,2-1 0 16,-3 0 0-16,-2 0 0 0,4 1 0 0,-2 0 0 15,0 0 0-15,-2 0 0 0,1 1 0 0,0 1 0 16,-1-1 0-16,1 2 0 0,-1-2 0 0,0 4 0 16,3-2 0-16,1 1 0 0,3 1 0 0,-1-2-7 15,4 4-424-15,-10-1-162 0,10 1-601 0,0 0-1293 0,0 0 572 16</inkml:trace>
  <inkml:trace contextRef="#ctx0" brushRef="#br0" timeOffset="81732.53">19021 2441 2 0,'0'0'133'0,"-6"-2"-1"0,6 2 0 16,-4-1-27-16,4 1-7 0,0 0-6 0,0 0-10 0,0 0-27 15,0 0 12-15,0 0-13 0,0 0-19 16,0 0-11-16,0 0-19 0,0 0-26 0,0 0-26 15,0 0-111-15,0 0-172 0,11 14 77 0</inkml:trace>
  <inkml:trace contextRef="#ctx0" brushRef="#br0" timeOffset="83800.38">25746 5628 192 0,'0'0'247'0,"0"-3"-10"0,0-1-6 0,0 4-4 0,0-6-13 15,0 1-4-15,0 5-2 0,-4-4-10 16,0-3-3-16,3 5-11 0,-3-2 0 0,1 1-6 0,-1 1-9 16,1-2-10-16,-3 1-5 0,2 1-2 15,-1-3-12-15,1 2-3 0,-4-1-8 0,3 2-3 0,-1-1-4 16,1 2 1-16,-2 0-7 0,-2 0 7 16,3-1-3-16,-4 1 1 0,-3 2-4 0,5 2-3 0,-2-2-3 15,0 3-8-15,2-2 5 0,-1 3-4 0,-1 0-8 16,0 0-2-16,-2 3-2 0,5-2-8 0,-4 4-3 15,2-3 0-15,-3 5-2 0,2-3 2 0,2 1-3 16,-3 3-7-16,5-2-2 0,-1 0 0 0,-1-1-7 16,0 5-3-16,2-4-5 0,-1-1-4 0,2 1-2 15,1 0 1-15,1 0-2 0,0 2-5 0,0-3 0 16,1 1-6-16,1-2-2 0,-1 1-3 0,1 0-2 16,1 0 1-16,1-2-4 0,-2 2 3 0,2-2-2 15,1 2 5-15,0-3-2 0,1 1 2 0,1-2-2 16,-1 2 7-16,1-2-6 0,0 0 8 0,0-3-2 15,2 5-3-15,1-2 18 0,0 0-15 0,0-1 1 16,2 2 5-16,0-4-3 0,0 1 0 0,3 1-6 16,-3-1 3-16,0-2 2 0,5 1-5 0,-5-3-6 15,4 0 9-15,-3 2-1 0,2-4 1 0,-2 2 2 16,4-1-12-16,-4-1 7 0,1 0-2 0,1-1-1 16,-1-2-1-16,1 0-6 0,0 3 4 0,-2-3-5 15,3-2 5-15,-2 2-3 0,3 2-10 0,-3-5 7 16,-4 3-3-16,6-2-2 0,-4 3 8 0,1-3-10 15,-2 0-15-15,1 2 0 0,-3-2 0 0,2 1 0 16,-4 1 0-16,3-3 0 0,-3 2 0 0,1-1 0 16,-1-1 0-16,0-1 0 0,-1 2 0 0,-1-2 0 15,2-1 0-15,1 3 0 0,-2-3 0 0,-1 2 0 16,1-3 0-16,-2 6 0 0,-1-7 0 0,1 2 0 0,1 3 0 16,-2-2 0-16,0-1 0 0,0-1 0 15,0 1 0-15,-2 0 0 0,1-1 0 0,-2 2 0 16,-2-2 0-16,3 2 0 0,-3-3 0 0,1 2 0 15,-4 1 0-15,4-1 0 0,-3 2 0 0,-1-2 0 0,-1 1 0 16,1 1 0-16,-2 1 0 0,1 0 0 0,0 1 0 16,0 0 0-16,-5 1 0 0,5 2 0 15,-3-2 0-15,1 2 0 0,0 0 0 0,-1 2 0 16,1 0 0-16,-1 1 0 0,1 0 0 0,1 1 0 0,-2 1 0 16,1 3 0-16,2-1 0 0,0 0 0 0,-3 3 0 15,2 1 0-15,-3-1 0 0,3 2 0 0,1 2 0 16,-4 1 0-16,4 0 0 0,0 1 0 0,2 1 0 15,-3-1 0-15,2 1 0 0,1-3 0 0,3 3 0 16,1-3 0-16,-2 1 0 0,-2 3 0 0,3-5 0 16,1 3 0-16,1-2 0 0,1 1 0 0,0 2 0 15,1-5 0-15,0 3 0 0,1 2 0 0,0-4 0 16,1 1 0-16,1 0 0 0,-1-3 0 0,3 2 0 16,1 1 0-16,-1-1 0 0,2-2 0 0,0-1 0 15,1 1 0-15,2-1 0 0,-1 0 0 0,1 1 0 16,1-3 0-16,0 0 0 0,-1 1 0 0,4-3 0 15,-2 1 0-15,2-2 0 0,-4 4 0 0,2-3 0 16,-1-2 0-16,1 1 0 0,-2-2 0 0,3 0 0 16,-2-1 0-16,2 0 0 0,-4-1 0 0,1-2 0 15,0 0 0-15,-1-1 0 0,0 3 0 0,0-3 0 16,0-1 0-16,0-1 0 0,-1-1 0 0,-2 0 0 16,4 0 0-16,-2-2 0 0,-3 0 0 0,4-1 0 0,-4 0 0 15,3 0 0-15,-4-1 0 0,1 2 0 0,0-3 0 16,0 1 0-16,-2 1 0 0,-1-5 0 0,1 4 0 15,-1 0 0-15,-2 0 0 0,0-4 0 16,-1 4 0-16,-2-3 0 0,1 3 0 0,-2-4 0 16,-4-1 0-16,2 1 0 0,-2 4 0 0,1-3 0 0,-5 0 0 15,3 2 0-15,-5 0 0 0,0 1 0 0,0-1 0 16,0 1 0-16,-10 0 0 0,8 1-7 16,-9-1-614-16,-2 2-640 0,2 2-1366 0,8 2 605 15</inkml:trace>
  <inkml:trace contextRef="#ctx0" brushRef="#br0" timeOffset="84882.62">26467 5341 33 0,'0'0'178'0,"6"-1"-13"0,-6 1 5 0,0 0-25 0,9-1 3 16,-5-2 0-16,-4 3 1 0,7-1-4 0,-4-1 0 16,1 0-10-16,2-1 1 0,-2 2-1 0,2-2 8 15,-3 1-5-15,-3 2-5 0,7-2 0 0,-3-1-4 16,1 0 7-16,-2 0 5 0,-3 3 1 0,4-1 0 16,-4 1 3-16,0 0 3 0,7-2 1 0,-7 2-4 15,1-2-3-15,-1 2-9 0,0 0-7 0,0 0-8 16,0 0-11-16,0 0-11 0,0 0 0 0,0 0 0 15,0 0-4-15,-19 8-3 0,14-4-8 0,-3 3-6 16,0-1-6-16,1 1 3 0,-2 0-4 0,0 1-3 16,-3 5 2-16,1-4-5 0,-1 4-4 0,-2-3-6 15,4 3 1-15,-3 0-5 0,1 1-3 0,1-5-3 16,-3 3-2-16,5 3-4 0,-4-1-2 0,0-2-9 16,1-1 4-16,2-3 1 0,0 2-10 0,-1-3 6 15,1 0-9-15,0 0-1 0,0-1-1 0,2-1 2 16,-2 0-2-16,1 0-2 0,2-3 1 0,-2 0-1 15,3 0-5-15,-3-1 6 0,5-1-1 0,4 0 1 16,-15-3-2-16,9 1-2 0,2 1 0 0,-1-1 0 16,-2-3-2-16,3 0-3 0,-5-2 3 0,4-1 2 15,3 2 3-15,-2-1 5 0,1-1 0 0,-1 1 2 16,3 1-6-16,0-2 3 0,0 0-1 0,-1 3 6 0,2-1-2 16,-1-1 2-16,2 1 1 0,-1 2-1 0,3-3-3 15,-1 5-1-15,2-3-4 0,0 0-1 16,1 0 5-16,2 2-7 0,2 1 0 0,-2-2-1 0,0 2 0 15,4-1 3-15,-2 2-1 0,1 1 1 0,2-1-1 16,-1 2 2-16,-2 0-5 0,2 0 2 16,0 1-5-16,-3 1-3 0,2 2 3 0,-3-5-2 15,4 3-1-15,-3 2 1 0,2 1 1 0,-5-1 4 0,2 1-8 16,0 0 0-16,-1 1-1 0,3 3 4 16,-4-3-2-16,0 2 0 0,1 1-1 0,1 1 0 0,-2-1-1 15,-1-1-1-15,3 2 3 0,-2 0-1 16,-1-2 8-16,3 0-6 0,-2-2 5 0,-1 2-11 0,0-2-25 15,1-3-35-15,-1 2-49 0,-3-2-67 0,2 0-84 16,-2-2-94-16,0 0-150 0,4 1-341 0,-5-3-918 16,0 0 406-16</inkml:trace>
  <inkml:trace contextRef="#ctx0" brushRef="#br0" timeOffset="87515.57">19683 1081 115 0,'0'0'350'15,"0"0"-7"-15,-5-6-14 0,5 6-22 0,0 0-12 16,0-5-21-16,0 5-7 0,0 0-11 0,0 0-8 16,0 0-11-16,0 0-7 0,0 0-15 0,0 0-16 15,0 0-13-15,0-3-12 0,0 3-18 0,0 0-11 16,0 0-15-16,0 0-16 0,0 0 4 0,0 0-3 15,0 17 23-15,0-8 0 0,0 2-8 0,0 2-6 16,1 5-9-16,-1 4-7 0,0 2-10 0,3 3-6 0,1 0-4 16,-3 1-7-16,3-1-5 0,1 2-6 15,-4 0 0-15,-1-3-12 0,4 2-4 0,0-2-5 16,0-1-3-16,-3 2-8 0,3-8 1 0,-3 1-6 16,2-1-2-16,-2-1-3 0,-1 0-3 0,0 0 0 15,3 0-5-15,-3-5-6 0,-3-1-14 0,3-2-8 16,0 1-13-16,-1-4-9 0,1 0-10 0,-3-1-15 15,3-1-16-15,0-5-21 0,-1 9-25 0,1-9-29 16,0 0-23-16,0 6-45 0,0-6-50 0,0 0-43 16,0 0-43-16,0 0-46 0,0 0-323 0,0 0-778 15,0 0 344-15</inkml:trace>
  <inkml:trace contextRef="#ctx0" brushRef="#br0" timeOffset="88031.39">19736 1392 247 0,'-3'-3'258'0,"3"-2"-19"15,-1-1-9-15,1 6-19 0,-3-10-11 0,3 5-13 16,0 5-9-16,-5-8-5 0,5 3-13 0,0-1-5 16,0 6-3-16,-1-10-8 0,1 10-1 0,-1-6-10 15,2 1-2-15,-1 5 2 0,0-9-3 0,0 5-2 16,0 4-5-16,1-8-8 0,-1 3-5 0,0 5-3 15,4-8-8-15,-3 3-4 0,-1 0-4 0,4-1 1 16,-4 3 1-16,3-3-8 0,-1 0-3 0,-2 1 1 16,4-1-6-16,-1 0 5 0,-1 0-4 0,1 0 0 15,-2 0 2-15,3 1-7 0,1-1-3 0,-3 2-2 16,1-1-6-16,2 2-2 0,-1-3-1 16,0 3-12-16,1-1-2 0,1 0-8 0,2 1 3 15,-2 0 1-15,0 0-1 0,1 0-3 0,2 2-1 0,0-3-8 16,-1 4 1-16,2-2-2 0,0 1 0 0,-1 1-7 15,1 1-4-15,-5-1-5 0,4 0 3 0,3 1-1 16,-4 1-5-16,-1 2 1 0,1-1 5 0,1 1-3 16,1 0-1-16,-1 2-3 0,-2-2 0 0,1 0 2 15,-4 1-7-15,0-1 7 0,2 2-4 16,-3 0 1-16,2-2-4 0,-2 3 5 0,-1 0-1 16,2-1 1-16,-4 0 1 0,0-1 2 0,0 1 13 15,-4 0 1-15,2-1 7 0,-1-1 3 0,-5 4 0 16,1-1 1-16,-6-1-2 0,4-3 2 0,-4 2-3 15,-1-2-1-15,5 0-3 0,-5 1-3 0,4-2 1 0,-3 0-10 16,1 0-21-16,1-1-22 0,1 3-37 16,-1-3-45-16,11-1-60 0,-11 1-62 0,6 1-71 0,5-2-82 15,0 0-68-15,0 0-316 0,-15 4-831 16,15-4 369-16</inkml:trace>
  <inkml:trace contextRef="#ctx0" brushRef="#br0" timeOffset="88716.26">20101 1356 70 0,'0'0'352'0,"0"0"-13"0,0 0 1 0,0 0-20 16,0 0-4-16,0 0-13 0,0 0-9 0,0 0-21 16,0 0-20-16,0 0-25 0,0 0-16 0,0 0-24 15,0 0-13-15,0 0-15 0,0 0-5 0,0 0-14 16,0 0-12-16,9 15-11 0,-5-6-10 0,1-3-12 0,-4 4-11 15,3 0-10-15,3 3-3 0,-4 2-9 0,1-3-4 16,1-1-3-16,3 0-9 0,-4-1-1 0,1-1-6 16,-1 0-3-16,-3-4-1 0,4 3-8 15,-2-4-1-15,1 0-2 0,-4-4-6 0,2 9 3 16,-2-9-2-16,3 5 0 0,-3-5 7 0,4 5 7 16,-4-5 12-16,0 0 11 0,0 0 15 0,5 2 1 15,-5-2-5-15,0 0-9 0,0 0 1 0,7-11 5 16,-7 4-1-16,3 1-2 0,-3 6 2 0,5-14 7 15,-2 1-13-15,-2 3 1 0,1-4-3 0,2 2-2 16,1-2 3-16,-1-2-9 0,-1 5 3 0,-1 0 5 16,2 0-2-16,0 1-3 0,0-1-3 0,0 4-4 15,-2-1 0-15,4 0-8 0,-3 3 0 0,-3-1-10 16,1 4 4-16,-1 2-11 0,2-7-17 0,-1 2-26 16,-1 5-32-16,1-5-49 0,-1 5-54 0,0 0-72 15,0 0-48-15,0 0-55 0,0 0-65 0,0 0-83 16,0 0-340-16,0 0-890 0,0 0 394 15</inkml:trace>
  <inkml:trace contextRef="#ctx0" brushRef="#br0" timeOffset="89032.85">20422 1536 380 0,'0'0'433'16,"4"-3"-5"-16,-4 3-34 0,0 0-26 0,0 0-34 16,0 0-24-16,0 0-24 0,0 0-28 0,0 0-24 15,0 0-6-15,0 0-18 0,0 0-16 0,0 0-9 16,-4 14-20-16,0-9-11 0,2 1-10 0,-5 3-17 15,0 0-7-15,0-1-11 0,2 2-9 0,-4-1-13 16,1 1-8-16,1-2-6 0,-1 2-10 0,-1 0-26 16,0-1-25-16,4 0-59 0,-3-5-64 0,5 1-85 15,-4 0-94-15,7-2-118 0,0-3-336 0,0 0-805 16,-4 7 356-16</inkml:trace>
  <inkml:trace contextRef="#ctx0" brushRef="#br0" timeOffset="89898.87">20561 1339 69 0,'1'-5'372'0,"-1"5"-5"15,0 0-8-15,3-3-7 0,-3 3-7 0,0-5-5 16,0 5-8-16,0 0-5 0,0-3-12 0,0 3-15 15,0 0-24-15,0 0-15 0,0 0-22 0,0 0-22 16,0 0-26-16,0 0-14 0,0 0-10 0,0 0-17 16,-10 8-8-16,7-2-15 0,2 3-14 0,-3 0-9 15,3 3-13-15,-2-5-8 0,2 8-6 0,2 1-10 16,-2 0-7-16,1 0-4 0,0-1-6 0,0-3-8 16,4 0-14-16,-1 1-10 0,3-4-10 0,0 1-9 15,-1-1-5-15,2-2-5 0,-2 0 1 0,0-3-7 16,1-1 3-16,2 1 2 0,-3-2-1 0,-1-1 5 15,4 0 4-15,-8-1-2 0,14-4 3 0,-8-1-2 16,-1 1 5-16,0-1 8 0,2-4 4 16,-1 2 8-16,-1 0-5 0,0-2 10 0,2-1 2 15,-2 0 10-15,0-2 5 0,-1 3 0 0,1 0 0 16,-3 3 7-16,2 0 9 0,-1 0-7 0,-3 2-5 16,3 1-6-16,-1 1-9 0,-2 2-7 0,6-3-3 0,-6 3 0 15,0 0-1-15,11 7-3 0,-9-3-1 0,3 2 2 16,-1 0-4-16,0 1 0 0,0 0-1 0,2 3-1 15,3 1-6-15,-4-4-1 0,4 4-7 0,0-4-1 16,-2 0-2-16,0-1 0 0,-2-1 1 16,7 0 1-16,-6-1 6 0,1-1-5 0,-1-1-1 15,0 0 8-15,-2-2 1 0,-4 0-4 0,12-2 15 16,-8 0 2-16,-1 0 10 0,0-3 10 0,3-1 7 16,-5 1 13-16,3-2 9 0,-2-4 2 0,-1-1 7 15,-1-1 3-15,-1-3-2 0,1-1-5 0,-3 2 4 16,0-3-18-16,2 0-1 0,-1 0-4 0,-2 1-6 15,0-1-3-15,2 6-4 0,-2 1-10 0,1 2-6 16,3-1-4-16,-2 3-54 0,0 2-45 0,1 0-83 16,0 0-119-16,-2 2-134 0,3 3-159 0,0 0-498 15,-4-4-1160-15,4 4 515 0</inkml:trace>
  <inkml:trace contextRef="#ctx0" brushRef="#br0" timeOffset="91865.61">21124 1073 151 0,'-6'2'378'0,"6"-2"-15"16,0 0-11-16,0 0-25 0,-6 2-3 0,6-2-17 16,0 0-6-16,0 0 0 0,0 0-6 0,0 0-2 0,0 0-5 15,0 0-1-15,0 0-11 0,0 0-9 16,0 0-6-16,0 0-8 0,0 0-11 0,0 0-7 15,0 0-23-15,0 0-10 0,0 0-22 0,0 0-13 16,0 0-23-16,0 0-8 0,0 0-2 0,0 0-9 16,0 0-9-16,0 0-11 0,27 3-14 0,-14-2-7 15,5-1-12-15,2 2-4 0,-1-1-5 0,-1-1-9 16,5-1-2-16,-1-2-9 0,-4 4-13 0,3-1-10 16,-3-1-15-16,-5 0 1 0,0 1-11 0,0-1-8 15,-4 0-11-15,-2 1-13 0,2-2-7 0,-4 4-10 16,-5-2-17-16,8 0-25 0,-8 0-48 0,0 0-52 15,5-3-65-15,-5 3-52 0,0 0-48 0,0 0-63 16,0 0-55-16,-23 1-369 0,23-1-919 0,-15 0 406 16</inkml:trace>
  <inkml:trace contextRef="#ctx0" brushRef="#br0" timeOffset="92282.99">21127 1247 78 0,'0'0'296'0,"0"0"-14"0,0 0-3 0,0 0-9 16,0 0-10-16,0 0 5 0,0 0-2 0,0 0-2 15,-5 6-1-15,5-6-8 0,0 0-10 0,0 0 0 16,0 0-4-16,0 0-10 0,0 0-8 0,0 2-10 15,0-2-12-15,0 0-9 0,0 0-9 0,0 0-8 16,0 0-10-16,0 0-6 0,0 0-2 0,0 0 2 16,0 0-1-16,0 0-3 0,8 5-11 0,-8-5-10 15,0 0-17-15,14 0-1 0,-6 0-2 0,3 0-19 16,1-1-3-16,1 1-13 0,2-1-11 0,4-1-9 16,-4 1-2-16,7 0-7 0,-1 1 6 0,-1-2-17 15,1 2 1-15,-1-1-7 0,0-1-2 0,0 2-5 16,-3-1-1-16,-4 2-4 0,1-2-2 0,-5 1 4 15,0 0 3-15,-4 0-8 0,-5 0-5 0,13 0 7 16,-13 0-13-16,5-1-12 0,-5 1-17 16,0 0-29-16,8 1-47 0,-8-1-68 0,0 0-76 0,0 0-89 15,0 0-118-15,0 0-528 0,0 0-1059 0,0 0 468 16</inkml:trace>
  <inkml:trace contextRef="#ctx0" brushRef="#br0" timeOffset="94582.64">21773 1028 261 0,'0'0'279'0,"0"0"-6"16,0 0 0-16,0 0-17 0,0 0 2 0,0 0-9 16,0 0 1-16,0 0 5 0,0 0-5 0,-7 2 12 15,7-2-11-15,0 0-5 0,0 0-6 0,0 0 0 16,0 0-5-16,0 0-13 0,0 0-20 0,0 0-16 16,8-10-17-16,-5 5-17 0,2 3-11 0,1-5-11 15,3-1-3-15,-1 1 1 0,0-3 5 0,2 2-7 16,1-6-8-16,0-2-4 0,1-1-9 0,2-4-4 15,0-1-10-15,-5 3-2 0,0-4-9 0,1-1-6 16,-6 5-4-16,0 1 1 0,-1 1-5 16,-2 0-3-16,-1 2-4 0,0 15 0 0,-5-29-1 15,2 18-11-15,3 11-2 0,-10-18-3 0,10 18-6 0,0 0-7 16,-10-13-4-16,10 13-7 0,0 0 0 0,0 0-2 16,0 0-5-16,0 0 5 0,-40 25-8 15,40-25-3-15,-10 28 4 0,4-9-3 0,0 0 4 16,1 6 2-16,1 1 0 0,1-1 5 0,1 3-1 15,2-1 1-15,0-2 2 0,2 3-2 0,-4-3 3 16,2 2 2-16,0-7-1 0,4 0-1 0,-3-1-10 16,1 1 5-16,0-1-4 0,-2 0 1 0,0-1-5 15,0-2 0-15,0-1 4 0,0-3-2 0,-2 0-1 16,2-1-3-16,0-4 1 0,-2 0 3 0,4-1 2 16,-4-2-6-16,2-4 4 0,0 7 0 0,0-7 10 15,0 0-3-15,-1 7-1 0,1-7 6 0,0 0-11 16,0 0-1-16,0 0-1 0,0 0 1 0,14-21-4 15,-6 11-2-15,0-3 3 0,1-2-4 0,1 0 12 16,-4 3-7-16,3-2-9 0,0 2 6 0,-4 2 0 16,-1 2 3-16,5-1-3 0,-5 3 7 0,0 0-5 15,1 2-1-15,0 1-5 0,-1 0-2 16,2 0 2-16,-6 3-3 0,0 0 6 0,0 0-7 16,17 6 7-16,-13-3 1 0,-1 4-10 0,6 2 9 0,-5 1 4 15,1 1-9-15,0 0-2 0,1-1 4 0,0 3 2 16,0-3 5-16,-1 2-10 0,2 0 6 0,-1-3-1 15,-1-1-10-15,4 1-3 0,-4-1 7 0,0-4-3 16,1 2 1-16,0-2 3 0,2 0-1 0,-1-3 4 16,1 0 1-16,-8-1 6 0,15-2-10 15,-7 0 1-15,1-3 2 0,-1-2 4 0,-1-1-1 16,2-2 3-16,-2-1-3 0,2-3-4 0,1-1 6 16,-4-3-7-16,2 3 5 0,-3 0 10 0,0 5 15 15,0 0 6-15,-4 5 15 0,2-1 13 0,0-1-9 0,-2 4-10 16,-1 3-2-16,1-6-37 0,-1 6-4 15,0 0 0-15,0 0 0 0,0 0 0 0,-1 17 0 0,1-9 0 16,-1 1 0-16,-1 1 0 0,2 2 0 16,-1 0 0-16,2 4 0 0,1-4 0 0,-1 1 0 15,1-2 0-15,4 1 0 0,0-2 0 0,3-1 0 16,-2-1 0-16,4-1 0 0,1-4-107 0,1 0-46 16,-1-1-44-16,3-2-39 0,-2-2-53 0,5-4-66 15,-8 0-68-15,7-3-76 0,-6-4-490 0,2-4-1072 16,-4-8 475-16</inkml:trace>
  <inkml:trace contextRef="#ctx0" brushRef="#br0" timeOffset="94731.96">22352 799 3653 0,'0'0'271'0,"-30"-16"-128"0,30 16 65 16,-15-9 54-16,15 9 7 0,0 0-26 0,-13-11-41 15,13 11-42-15,0 0-41 0,0 0-13 0,0 0-20 16,0 0-31-16,0 0-43 0,0 0-72 0,0 0-100 15,0 0-110-15,0 0-116 0,0 0-434 0,0 0-886 16,0 0 392-16</inkml:trace>
  <inkml:trace contextRef="#ctx0" brushRef="#br0" timeOffset="95701.27">22646 1033 126 0,'2'-6'450'0,"5"-1"-12"0,-5 0-11 0,3-1-12 16,-3-1-16-16,0 3-20 0,3-4-20 0,-5 6-23 15,3-3-22-15,-2-1-21 0,0 1-23 0,1 1-16 16,-2 1-24-16,-2-1-24 0,0 2-21 0,-1-1-18 16,-2 1-16-16,-1 3-17 0,-1-1-16 0,-5 2-8 15,0 3-11-15,-2-1-10 0,1 3-16 0,-3 4-4 16,2-1-6-16,0 3-8 0,2-4-6 0,4 3 1 15,-1-2-9-15,3 2-6 0,1-1-2 0,1 0-2 16,0-2-1-16,6 2-2 0,0-3-2 0,2 1-1 16,-3-3-2-16,4 1-2 0,4 0-2 0,-4-2-6 15,3-1 1-15,-3-1 6 0,4-1 8 0,-4 0 0 16,3-1 6-16,-2 0 11 0,-1 0 13 0,-5 1-3 16,11-3 19-16,-11 3-8 0,9-2 5 15,-9 2 1-15,5-2-3 0,-5 2-15 0,0 0-8 0,0 0-6 16,0 0-4-16,11 5-5 0,-8 0 3 15,-1 1 2-15,-1 0-9 0,3 5-2 0,-1 0 0 16,1 2-2-16,0 2-11 0,1 3 4 0,2 0-2 16,-2 1 4-16,1 1-4 0,1 3 0 0,-3 2-2 15,4-6-5-15,-6 0 2 0,2-2-1 0,-1-2 1 16,-1 6 1-16,-2-5-1 0,0-2 0 0,0-3 0 16,-2-1 0-16,-1 3 4 0,-1-5-3 0,-3 0 2 15,2-2 4-15,-3 1 1 0,-1-3-3 0,-2 0 4 16,0-2-7-16,0-2-2 0,11 0 1 0,-26-3-3 15,13-2 0-15,3 0-3 0,0-5-3 0,-4-1-7 16,6 1 2-16,-1-5 10 0,5-2-19 0,-1-1-2 16,5-8-14-16,8 1 2 0,-2-3-7 0,3-1-10 15,8 0-2-15,5-13-2 0,-3 12-6 0,4-11 7 16,-1 11-2-16,7-9-4 0,-5 9 8 0,-2 3-3 16,2-2 1-16,1 3 6 0,-4 0 6 0,2 0 5 15,-2 3 1-15,-1-2 2 0,-2 0 2 0,-5 4 8 16,0 7 5-16,-6-1-2 0,2-3 9 0,1 3 5 15,-6 3 6-15,-4 12 2 0,9-23 7 0,-5 10-7 16,-4 13 9-16,1-21 3 0,-1 21 8 0,4-19 6 16,-4 19 0-16,0 0-2 0,0-18 3 15,0 18 0-15,0 0-10 0,0 0-9 0,0 0-2 16,0 0 1-16,0 0 4 0,0 0-13 0,0 0 8 16,0 0-9-16,0 0 10 0,0 0 8 0,-18 43 0 15,16-24-17-15,0 2 6 0,4 3-5 0,-4 3-7 0,0 0 4 16,-1-3 3-16,3 1 2 0,-1 1 3 0,2-6-10 15,-1-2 5-15,0 0-1 0,3 0-3 0,-1-1 6 16,-4-4-6-16,2-2-4 0,0-1 18 16,0 1-15-16,0-5 10 0,0 0-7 0,0 1 7 15,2-3-7-15,-2-4 6 0,0 9 1 0,0-9 25 16,0 0-3-16,0 0-7 0,0 0-2 0,0 0 2 16,14-18-13-16,-10 8 5 0,2-1-1 0,5-2-13 15,-5 2-2-15,-6 11 5 0,22-22 3 0,-14 14 3 16,-8 8 3-16,15-14-13 0,-15 14 7 0,14-10-12 15,-14 10 5-15,0 0-11 0,22-5 12 0,-16 7 2 16,1 2 1-16,0 3-8 0,-1 2 6 0,1 1 2 16,-2 1-2-16,-1 1 5 0,0 4-6 0,0 1 10 15,0-1-10-15,-3-4 0 0,0 2 1 0,0-2 19 16,3-2-33-16,-4 1-29 0,0-5-28 0,0 1-30 16,0-1-46-16,0 0-47 0,0-6-58 0,0 8-97 15,0-8-144-15,0 0-600 0,0 0-1175 0,0 0 520 16</inkml:trace>
  <inkml:trace contextRef="#ctx0" brushRef="#br0" timeOffset="96848.86">21168 2402 157 0,'2'-10'449'0,"0"4"12"0,-2 0-5 0,0 0-14 15,0 3-20-15,3-1-33 0,-3 4-38 0,0-6-33 16,0 6-31-16,0 0-7 0,0 0-7 0,0 0-15 15,-8 18-3-15,6-6-9 0,-2 4-11 0,0 3-4 16,1 6-9-16,-2 1-16 0,-4 0-15 0,4 3 3 16,-1 1-13-16,-1-1-4 0,0 3-11 0,2-2-15 15,-2-1-17-15,2-1-16 0,0 0-4 0,-2-4-13 16,1-4-6-16,2 0-14 0,1-1-7 0,0-1-14 16,-1-2-31-16,3-2-21 0,1-5-37 0,-1 1-27 15,1-4-34-15,-3 1-27 0,3-2-36 0,0-5-69 16,0 0-77-16,0 0-76 0,0 0-66 0,5-14-76 15,-6 4-403-15,2-2-994 0,2-5 439 0</inkml:trace>
  <inkml:trace contextRef="#ctx0" brushRef="#br0" timeOffset="97198.31">21129 2513 365 0,'0'0'431'16,"-2"-4"-2"-16,1-2-5 0,0 4-16 0,1 2-22 15,1-7-30-15,0 4-27 0,2-1-27 0,5 0-28 16,-2 2-22-16,0-2-21 0,1 2-22 0,1 0-11 16,2-1-19-16,1 1-16 0,2 0-15 0,2 0-14 15,-2 3-11-15,-3-1-13 0,3 1-12 0,-4-1-6 16,4 3-9-16,-3-2-7 0,-3 2-8 0,4 0-4 16,-2 3-5-16,-1-1-6 0,-2 1-7 0,0 0-3 15,-1 2-2-15,2 2-5 0,-3-1 1 0,0 0-7 16,-3 2-1-16,-1-2-2 0,-1 1-3 0,-2 1 0 15,-1 1-3-15,-1 0-2 0,0-3 0 0,-4 2-3 16,-1-1 3-16,3-2-1 0,-4 2 4 16,2-2 6-16,-5-1 13 0,0-1-3 0,-3-1 3 0,3-1-6 15,-4-2 5-15,0-1-8 0,-1 2-5 0,8-3-4 16,-1-2 2-16,-2 2-11 0,4-2-15 0,0 0-28 16,1 1-36-16,5-1-59 0,-1 1-85 0,5 1-105 15,0 0-98-15,-5-2-113 0,5 2-339 0,0 0-935 16,0 0 414-16</inkml:trace>
  <inkml:trace contextRef="#ctx0" brushRef="#br0" timeOffset="97831.76">21393 2799 293 0,'0'-4'505'0,"0"4"-5"16,0 0-5-16,0-3-18 0,0 3-25 0,0 0-35 16,0 0-35-16,0 0-36 0,0 0-32 0,0 0-24 15,0 0-28-15,0 0-17 0,0 0-20 0,0 0-21 16,0 0-20-16,3 13-16 0,-3-8-18 0,0-1-17 0,0 3-6 15,1 0-15-15,-2-1-12 0,1 1-9 16,0 0-12-16,-2 2-8 0,4 0-8 0,-4-3 4 0,4 2-10 16,-4 1-8-16,2-3-9 0,0 0 1 0,0-6-10 15,0 6-3-15,2-1-4 0,-2-5 4 16,0 7 0-16,0-7-5 0,0 0 3 0,0 0-7 0,2 4-5 16,-2-4 7-16,0 0-3 0,0 0 1 15,0 0-5-15,0 0-2 0,11-13 0 0,-11 13-1 16,4-5 3-16,-2 1-6 0,-1-1 1 0,3 1 1 15,-3 1-12-15,-1 1 8 0,0 2 1 0,4-6-5 16,-4 2 3-16,0 4-3 0,1-5 0 0,2 3 0 16,-3 2 5-16,1-5-3 0,-1 5-1 0,0 0 2 0,0-5 0 15,0 5-6-15,0 0 0 0,0 0-1 16,0 0 1-16,3-3 1 0,-3 3 3 0,0 0-5 16,0 0 1-16,0 0 1 0,0 0-4 0,0 0 5 15,0 0 1-15,0 0-3 0,1-3-2 0,-1 3-3 16,4-5 4-16,-4 5 4 0,4-2-4 0,0-1-1 0,-2-1 5 15,3 3-2-15,0-4-2 0,-1 0 10 0,4 1-4 16,-3 0-6-16,-1-1-3 0,2 0 4 0,2 0 5 16,-3 1-1-16,-1 0 5 0,1 0-5 15,-1 1 1-15,1-1 2 0,-1 1 1 0,-2 0-1 16,-2 3-5-16,3-5-11 0,-1 3-18 0,-2 2-27 16,3-3-42-16,-3 3-53 0,0 0-66 0,0 0-78 15,0 0-93-15,0 0-97 0,0 0-460 0,0 0-1021 16,0 0 451-16</inkml:trace>
  <inkml:trace contextRef="#ctx0" brushRef="#br0" timeOffset="98348.91">21591 2954 166 0,'0'0'447'0,"0"0"-7"0,6-1-12 0,-6 1-23 0,0 0-22 16,0 0-20-16,0 0-22 0,8 4-12 0,-8-4-18 16,4 7-13-16,-4-2-15 0,3 0-17 0,-3 5-16 15,2-2-12-15,-2-1-20 0,-4 3-18 0,3 0-20 16,-1-2-15-16,0 0-18 0,-5 2-14 0,2-2-9 16,0-3-29-16,1 6-34 0,-2-6-40 0,-1-1-50 15,-1 4-60-15,2-6-77 0,1 1-84 0,0-2-94 16,0 0-113-16,5-1-370 0,0 0-895 0,-8-4 397 15</inkml:trace>
  <inkml:trace contextRef="#ctx0" brushRef="#br0" timeOffset="99232.92">21430 2762 242 0,'0'0'271'0,"0"0"-10"0,-1-4-10 16,1 4-8-16,0 0-4 0,0 0-9 0,0 0-8 0,0 0 1 15,0 0-4-15,0 0-2 0,0 0-3 0,-4-3-7 16,4 3-2-16,0 0 2 0,0 0-4 0,0 0-4 15,0 0-6-15,0 0-5 0,0 0-7 0,0 0-7 16,0 0-9-16,0 0-6 0,0 0-6 16,0 0-4-16,0 0-1 0,0 0-10 0,0 0-2 15,0 0-4-15,0 0-10 0,0 0-8 0,0 0-7 0,0 0-7 16,0 0-11-16,0 0-5 0,0 0-5 0,0 0-8 16,0 0-3-16,0 0-3 0,0 0-3 15,0 0-1-15,0 0-4 0,0-5-7 0,0 5-3 16,-2-5-7-16,2 5-7 0,0 0 6 0,-2-6-5 15,2 4-7-15,0 2-6 0,-5-5-5 0,5 5-4 0,-1-5 1 16,1 5 6-16,0 0-7 0,0-4-1 0,0 4-4 16,0 0-4-16,-4-2-2 0,4 2-4 0,0 0 6 15,0 0-3-15,0 0-4 0,0 0 3 0,0 0-2 16,0 0 3-16,0 14 1 0,0-11-1 16,2 1-1-16,0 4 1 0,-1-2 0 0,4 0 3 0,-3 1-1 15,5 0-24-15,-3 2-30 0,0-3-46 0,0 1-71 16,0-1-89-16,-2 3-103 0,2-2-129 15,-4 0-474-15,1 0-1043 0,-1-1 461 0</inkml:trace>
  <inkml:trace contextRef="#ctx0" brushRef="#br0" timeOffset="101198.84">21838 3015 161 0,'0'0'283'0,"0"0"-10"16,0 0-14-16,0 0-13 0,0 0-19 15,0 0-16-15,0 0-14 0,0 0-8 0,0 0-10 0,0 0-3 16,0 0-8-16,0 0-6 0,0 0-7 0,0 0-4 16,0 0-2-16,0 0-3 0,0 0-15 0,-3 6-3 15,3-6-8-15,0 0-10 0,3 3-4 0,-3-3-2 16,0 0-5-16,0 0-2 0,0 0 5 0,0 0 0 15,0 0 8-15,0 0 3 0,0 0 1 0,0 0-1 16,14-5-2-16,-14 5-6 0,6-9 6 0,2 7-3 16,-3-2-5-16,0-1-9 0,7-2-7 0,-7 3-9 15,5-4-4-15,0 1-7 0,-3 3-4 0,-1-5-7 16,5 2-5-16,-3 0-1 0,0 0-11 0,-4 0 6 16,0 1-6-16,2 0-4 0,-3 0-1 0,3 0-5 15,-3 1-2-15,-1-2-6 0,2 2 0 0,-1 1 0 16,0-2-4-16,-1 1-4 0,0 0 2 0,1 3-2 15,-2-2-3-15,2 1 1 0,-1 0-3 0,1-1 1 16,-3 4 1-16,2-6 1 0,-2 6-4 0,-1-4-6 16,1 4 0-16,2-5 2 0,-2 5 2 0,0 0 1 15,0-5-1-15,0 5 0 0,0-4-1 0,0 4 0 16,0 0-2-16,-2-3-2 0,2 3 0 0,-5-4 0 16,5 4 0-16,0 0 2 0,-3-3-4 0,3 3 4 15,-3-3-4-15,3 3 3 0,-4-2-2 0,4 2-7 16,0 0 1-16,-8-3 5 0,8 3 0 0,-8 0 0 15,8 0-1-15,-10 1 2 0,10-1-2 0,-9 3-2 16,9-3 3-16,-8 3 0 0,5-1 0 0,-2 0 0 16,2 2-2-16,-2-2 3 0,1 0 0 0,0 2 0 15,-1 0-1-15,1 2-3 0,2-3 6 0,-3 3-1 16,2 2 6-16,-1-1 3 0,2-1-1 0,-2 5 2 16,-3-4-3-16,7 4 4 0,-1-3 0 0,-3 4 1 15,3 0 0-15,-3-1-1 0,4 0 2 0,-1 2-2 16,1-3 2-16,-3 3-4 0,2-1 2 0,1-2-3 15,1 3 5-15,2-4 0 0,-3 3 7 0,0-1-4 16,1 0 2-16,-1-6-3 0,4 6 3 0,-4-5-3 16,1 4 3-16,3-2-3 0,0-1-3 0,-3-2-1 15,3 1 0-15,0 1 2 0,0-3-3 0,5 2 1 16,-2 1-10-16,0-3-16 0,-1 0-21 0,6-2-29 16,-2 0-36-16,3 0-51 0,1-2-79 0,-1 1-85 15,4-5-98-15,0 3-132 0,2-4-283 0,-5 0-898 16,2-4 398-16</inkml:trace>
  <inkml:trace contextRef="#ctx0" brushRef="#br0" timeOffset="103114.91">22446 2876 306 0,'-4'-3'432'15,"1"-1"0"-15,-1 1-3 0,-1 0-7 0,1-1-5 16,4 4-14-16,-6-4-15 0,3 3-19 0,3 1-17 16,-5-2-28-16,5 2-24 0,-4-3-26 0,4 3-22 15,0 0-30-15,0 0-17 0,0 0-18 0,0 0-12 16,0 0-15-16,0 0-16 0,18 6-16 0,-7-2-7 16,2-1-9-16,6 0-15 0,-6-1-39 0,1 1-25 15,4 0-32-15,-5-2-35 0,5 6-35 0,-8-4-47 16,4 1-50-16,-4-4-49 0,-3 2-45 0,-1-1-42 15,-2 0-52-15,-4-1-67 0,0 0-380 0,0 0-868 16,0 0 384-16</inkml:trace>
  <inkml:trace contextRef="#ctx0" brushRef="#br0" timeOffset="103299.18">22402 2948 112 0,'-3'1'356'15,"3"-1"4"-15,-5 4 16 0,5-4 12 0,0 0 3 16,-4 2-7-16,4-2-17 0,0 0-19 0,0 0-15 15,0 0-20-15,0 0-23 0,14 5-29 0,-8-4-23 16,2 0-30-16,1 1-19 0,4 1-15 0,-2-1-21 16,7 3-42-16,-4 2-33 0,2 1-44 0,-3-6-52 15,-1 1-52-15,2-1-48 0,-1 0-55 0,0-2-50 16,-3 4-58-16,-2-2-63 0,2 1-64 0,-4-2-231 16,0 1-691-16,-6-2 307 0</inkml:trace>
  <inkml:trace contextRef="#ctx0" brushRef="#br0" timeOffset="104415.76">22790 3077 26 0,'8'-1'365'0,"-8"1"-6"0,0 0-6 0,12-2-23 16,-5 1-24-16,-7 1-29 0,10-4-25 0,-3 2-22 15,0-2-22-15,0 0-6 0,3 2-17 0,0-4-16 16,-1 3-5-16,1-5-9 0,2 1 0 0,-3-2-11 15,4-2-6-15,-1-2-6 0,1 1-11 0,-4-3 4 16,2 1-10-16,2-2-6 0,-5-1-7 0,5 1-1 16,-3 0-7-16,-2-2-2 0,2 1-5 0,-2-1 0 15,-2 4 1-15,-3 0-1 0,0 4-3 0,2 1-2 16,-2 0-9-16,-3-1-4 0,1 1 2 16,-1 2-6-16,0 4-3 0,0-2-6 0,0 0 2 0,0 1-10 15,0 4-8-15,0 0-5 0,0 0-1 0,0 0 3 16,0 0 4-16,0 0 2 0,-16 11 4 0,8-5 2 15,1 6 2-15,-4 2 6 0,5 1-4 0,-6 2 4 16,1 7-3-16,3-6-5 0,-1 6 1 16,-4 0-7-16,7 5-6 0,-2-5-1 0,0 1-5 0,7-6 2 15,-5 5-3-15,2-6-12 0,2 0 8 0,4-2-6 16,-1 0-3-16,4 1-2 0,-1-5 0 0,1-2-3 16,0 1-6-16,3-1-7 0,1-2-4 0,0-2-1 15,1 0-5-15,-2-4 1 0,6 1-5 0,-5-1 3 16,4-2-1-16,-3-2 1 0,0-1 3 0,3-1-2 15,-3-3 3-15,1 0 2 0,2-4 2 0,0-1-1 16,-1-1 1-16,-1-2-2 0,-4 5 5 0,-1-1 4 16,0 3 7-16,2 2 5 0,-5-1 7 0,0 1 0 15,0 2 3-15,2 2-9 0,-5-4-5 0,4 3-5 16,-4 3 3-16,0 0-2 0,0 0 2 16,0 0 0-16,-4 15 1 0,3-7-4 0,1-1 4 0,0 4-3 15,1-2-1-15,-1 5-5 0,0-3 1 0,4-1 1 16,1 1 1-16,-4 0-7 0,4-1-7 0,2-2-5 15,-1 1-4-15,-2-4-1 0,6 2-3 0,-6-1 6 16,1-4-4-16,2 0 4 0,-2 2 3 0,-1-4 1 16,-4 0 3-16,0 0-4 0,14-5 2 0,-12 0-2 15,1 1 1-15,-1-4 4 0,-2 0-3 0,3-2-1 16,-3-1 1-16,-1-3 1 0,-1 2 3 0,0 0 2 16,-1 1-2-16,-1 0 1 0,0 1-3 0,-1 1 2 15,-1 3-2-15,2-2 0 0,2 3 0 0,-2 3-2 16,-1-2 1-16,1 3 4 0,4 1-5 0,0 0 5 15,-10 5-1-15,7-3 3 0,3-2 2 0,3 9 1 16,2-4-2-16,0 0 6 0,5-1-1 0,-1 3 2 16,10 0 0-16,-3 2-2 0,3-3 3 0,1-2-1 15,-2 3-1-15,4-4 1 0,-1-1 0 0,0 0 1 16,-2-1-3-16,0 0 5 0,1-3 0 0,-5 0 8 16,-4-1 14-16,0 2 3 0,-1 0-3 0,-1-3 9 15,-3 2 6-15,2 0 2 0,-4 1-2 0,-1 0-6 16,-3 1-7-16,8-1-9 0,-8 1-1 0,0 0-3 15,5 4 2-15,-5 0-7 0,0 2 2 0,0 0-4 16,0 2 2-16,-2 1 1 0,0 1-6 0,1-2-7 16,1 3-9-16,0-2-4 0,0-1-2 0,1-1-1 15,1 2-1-15,0-3-3 0,0 3 0 0,0-6 5 16,4 1 2-16,-3 0 2 0,3 0 4 0,-2-1 1 16,3-2 2-16,-1-2 0 0,4-1-1 0,-3 0 5 15,3-4 1-15,-5 4-4 0,5-3 5 0,-1-2 1 16,-4 3 1-16,4-2 1 0,-1 2 3 0,-2 0 5 15,-2 1-5-15,1 0-4 0,-1 1 1 0,-4 2-8 16,8-3-2-16,-8 3 4 0,0 0-2 0,9 4 3 16,-8-1 5-16,1 3-5 0,1 0-3 0,0-2 0 15,2 5 3-15,1-3 0 0,-3 2 2 0,0 1-4 16,3-2 2-16,-1 3 0 0,2-1-6 0,0-5 2 16,2 2 6-16,-3-3 0 0,2 3 1 0,-1-4 3 15,2 0 4-15,-2-2 12 0,-1 2 1 0,4-5 6 16,-1 2 14-16,0-2 7 0,-4-3 12 0,3 2-8 15,-3-3-5-15,3-2-6 0,-7 1 3 0,4-3-9 16,-1-1 1-16,2 0-6 0,2-5 7 0,-5 0-14 16,-1 3-33-16,2-1-17 0,-1 2-46 0,-3 3-65 15,-3 0-99-15,3 1-121 0,-5 3-145 0,-3-1-558 16,4 1-1148-16,-7 4 508 0</inkml:trace>
  <inkml:trace contextRef="#ctx0" brushRef="#br0" timeOffset="106048.19">24629 4196 91 0,'-5'-2'298'0,"5"2"-15"15,0 0-11-15,0 0-31 0,0 0-22 0,0 0-13 16,0 0-20-16,-4-5-6 0,4 5-19 0,-1-4-13 16,1 4-6-16,-1-2-15 0,1 2 1 0,0 0-18 15,2-6-4-15,-2 6-6 0,-1-6-12 0,2 2-1 16,-1 4-2-16,-4-3-4 0,4-2-7 0,0 5-1 16,-2-5 8-16,2 5-11 0,-3-5 4 0,-2 3 9 15,3-2 5-15,-1 2-2 0,3 2 6 0,-5-3 1 16,5 3 0-16,-3-4 2 0,3 4-7 0,-3-3 4 15,3 3-5-15,0 0-13 0,0 0 0 0,0 0-2 16,0 0-8-16,0 0-6 0,0 0-3 0,0 0-1 16,0 0 14-16,0 0 14 0,0 0 17 0,0 0-4 15,0 0-5-15,16 9-7 0,-11-7-7 0,2 1-2 16,3 0 25-16,-1 2-11 0,4-1-10 0,-1 2-2 16,6-4-9-16,1 3-5 0,3 0-5 0,-1 1-5 15,-3-3-4-15,1 2 1 0,-3 1-7 0,3-2 3 16,-3-1 1-16,-1 2 5 0,1 1-3 0,-4-3 0 15,1 0 4-15,-4 1-10 0,2-2 11 0,-3 0 1 16,0 1-2-16,-3-2 3 0,4 3-3 0,-3-3-2 16,-2 0 0-16,0 0-4 0,-4-1-1 0,5 3 0 0,-1-2-5 15,-4-1-4-15,6 1-3 0,-6-1-4 16,0 0 2-16,0 0-22 0,8 0 15 0,-8 0-6 16,0 0 3-16,4 2-4 0,-4-2-16 0,0 0 11 15,0 0-2-15,6 1-1 0,-6-1-6 0,5 3 7 16,0-2-1-16,-5-1 2 0,7 2-7 0,-5-1 5 0,2 1 2 15,-4-2-9-15,8 4 7 0,-4-4-1 0,-2 2 1 16,-2-2-4-16,7 1-4 0,-7-1 4 16,0 0-2-16,5 2-9 0,-5-2-11 0,0 0-8 15,0 0-18-15,4 2-24 0,-4-2-29 0,0 0-34 0,0 0-46 16,0 0-64-16,0 0-84 0,0 0-105 0,0 0-114 16,0 0-386-16,-18-4-1006 0,13 2 445 15</inkml:trace>
  <inkml:trace contextRef="#ctx0" brushRef="#br0" timeOffset="113900.89">21668 3733 213 0,'1'-5'428'0,"2"1"-2"0,-2-2 4 0,0 3-8 15,2-2-7-15,-2 1-18 0,-1 0-9 0,0-1-12 16,3 3-14-16,-3 2-8 0,0-8-5 0,0 8-20 15,1-3-14-15,-1 3-18 0,3-3-36 0,-3 3-23 16,0 0-33-16,0 0-5 0,0 0-6 0,0 14-16 16,-3-5-9-16,2 2-14 0,-2 5-11 0,-2 2-10 15,1 6-7-15,-5-1-10 0,4 4-14 0,0-2-2 16,-4 0-16-16,4 2-6 0,-4-2-7 0,4-1-4 16,-1 1-11-16,-1-2-54 0,3-4-3 0,-1-1 0 15,0-1 0-15,0 1 0 0,3-5 0 0,-2-2 0 16,1-1 0-16,2-3 0 0,-1 1 0 0,1-2 0 15,2-1-60-15,-2-2-55 0,1-3-34 0,-1 3-55 16,1-3-49-16,0 0-42 0,0 0-44 0,2-15-34 16,-2 5-34-16,3 0-26 0,0-5-24 0,2-1-22 15,1-1-293-15,-2-2-835 0,4-4 370 0</inkml:trace>
  <inkml:trace contextRef="#ctx0" brushRef="#br0" timeOffset="114165.64">21672 3859 113 0,'2'-10'213'0,"-2"4"24"0,4-5 10 16,-4 7 17-16,0-6 15 0,3 5 13 0,-2 1 10 15,-1-1 2-15,3-1-8 0,-2 2-4 0,-1 1-17 16,0-2-16-16,0 5-23 0,5-5-10 0,-1 1-18 16,0 2-15-16,-4 2-14 0,10-4-16 0,-5 6-14 15,3-4-16-15,1 4-12 0,-2 0-12 0,2 1-7 16,0 1-15-16,3 0-8 0,-3 2-8 0,0 1-5 16,-1-1-9-16,-1 3-7 0,1-1-5 0,-3 1-4 15,2-2-2-15,-7 2-5 0,4-1-3 0,-4 2 3 16,0-2-5-16,-4 0-3 0,1-1 13 0,-2 0 9 15,-3-1 7-15,-1 1 5 0,-3-1 0 0,1-1-9 16,-1 0 8-16,-2-2-5 0,-2 0-2 0,-1-1-6 0,7 0-15 16,-4-1 7-16,2 0-19 0,6 0-33 0,-3 0-46 15,4 0-58-15,5-1-93 0,-8 0-99 16,4 3-73-16,4-3-74 0,0 0-367 0,9 7-891 16,-1-1 394-16</inkml:trace>
  <inkml:trace contextRef="#ctx0" brushRef="#br0" timeOffset="114632.61">21835 4060 132 0,'0'-4'457'16,"0"-1"-6"-16,0 5 11 0,0-7 0 0,-1 3-4 16,1 4-11-16,-2-7-26 0,2 7-23 0,-2-3-24 15,2 3-19-15,0-4-29 0,0 4-21 0,0 0-30 16,0 0-32-16,0 0-21 0,0 0-36 0,0 0-12 0,0 0-14 16,0 0-14-16,0 0-12 0,4 14-15 15,-4-6-9-15,-2-3-11 0,2 6-9 0,0 0-12 0,-2 0-8 16,2-3-2-16,0 3-3 0,2 1-15 0,0-2-8 15,-2 1-11-15,1-2 1 0,2 1-7 0,-2-3-14 16,1-1 3-16,0 1-3 0,0-3-12 16,0-1 12-16,-1 0 5 0,4-1-1 0,-5-2 0 0,4 1-6 15,-4-1 7-15,9-5 0 0,-4 3 15 0,-1-1-6 16,0-5 0-16,5 4 11 0,-4-5-19 0,0-1 17 16,0 0-10-16,2-2 3 0,-1-3-7 15,-1 3-1-15,0 3-7 0,-1-1 2 0,3 2 0 0,-5 1-4 16,3 0-16-16,-2 1-24 0,-1 3-27 0,1-1-43 15,1 2-57-15,-4 2-38 0,6 0-21 0,-6 0-45 16,0 0-52-16,5 6-58 0,-4 0-57 0,2 0-60 16,-3 0-393-16,1 0-955 0,3 1 422 15</inkml:trace>
  <inkml:trace contextRef="#ctx0" brushRef="#br0" timeOffset="114865.3">22073 4212 126 0,'0'0'465'0,"0"0"-6"16,0 0-11-16,5 1-17 0,-5-1-18 0,0 0-27 15,0 0-14-15,-4 6 7 0,3-2-15 0,-8 0 1 16,5 1-24-16,1 1-25 0,-3-1-15 0,1 2-19 16,-4 0-28-16,2 2-24 0,0-2-19 15,1 1-19-15,-2 0-18 0,1-1-20 0,0 2-19 0,1-4-32 16,1 0-42-16,0 4-43 0,1-6-53 0,-1 2-75 15,3-3-72-15,1 0-82 0,-1 3-80 0,2-5-99 16,0 4-491-16,0-4-1011 0,0 0 446 16</inkml:trace>
  <inkml:trace contextRef="#ctx0" brushRef="#br0" timeOffset="115315.62">22260 4300 31 0,'4'2'236'0,"-4"-2"-25"0,9 0-24 0,-9 0-39 16,0 0-47-16,10-4-52 0,-4 1-62 15,-2 1-146-15,-3-2-172 0,1 0 78 0</inkml:trace>
  <inkml:trace contextRef="#ctx0" brushRef="#br0" timeOffset="115783.19">22469 4182 65 0,'0'0'410'0,"3"-7"9"15,-3 4-2-15,0 3-27 0,0 0-19 0,1-5-20 16,-1 5-32-16,5-2-34 0,-5 2-18 0,0 0-25 15,0 0-20-15,0 0-21 0,0 0-17 0,0 0-5 16,0 0 10-16,0 0 8 0,0 0-3 0,-14 13-7 16,7-8-6-16,-2 1-3 0,-2 4-17 0,-3-2-5 15,4 1-10-15,-5 1-8 0,1 1-13 0,0-2-11 16,-2 2-11-16,1 0-11 0,2 0-9 0,3-2-7 16,-3-2-6-16,3-2-6 0,0 2-7 0,-2-3-6 15,7 1-4-15,-4-3-2 0,2 3-3 0,3-3 5 16,1-1-9-16,-3 0-7 0,6-1-5 0,-7-3 5 15,2-1-6-15,3-1 1 0,2-1-7 0,-2-1-3 16,2 1 4-16,2-1 1 0,-1-3-7 0,3-1 3 16,-2 0 3-16,3 0 7 0,1 2 4 0,0 0-5 15,0 1 8-15,1 0 7 0,-1 3 1 0,-1-1-7 16,-1 3-4-16,1 0 3 0,2 1-2 0,-1-1 3 0,-6 3-7 16,9 3 1-16,-4-1-7 0,0 1 1 15,4 2-14-15,0 3 7 0,-4-1 9 0,2 1-5 16,0 2-6-16,0 0-12 0,0 5 7 0,-2-4-4 15,3 1 6-15,-2 2-3 0,-2-2 7 0,1 1-7 0,-1-3 2 16,1 3 1-16,-1-4-22 0,1 0-21 0,-2-3-28 16,-2 2-20-16,2-2-43 0,-2-2-50 15,0 1-53-15,2-1-50 0,-2-2-69 0,-1-2-82 16,3 3-123-16,-3-3-401 0,0 0-1028 0,0 0 455 0</inkml:trace>
  <inkml:trace contextRef="#ctx0" brushRef="#br0" timeOffset="115982.08">22660 4303 72 0,'0'0'536'0,"2"-4"-1"16,-2 4-11-16,0 0-7 0,0 0-29 0,0 0-32 16,0 0-37-16,0 0-41 0,0 0-35 0,0 0-33 15,9 6-29-15,-5-4-24 0,1 0-30 0,4 0-23 0,1 1-55 16,2 0-50-16,-2 1-71 0,3-1-89 0,3 0-113 15,-4 0-116-15,0-2-129 0,-5 0-395 0,2 0-880 16,0-1 389-16</inkml:trace>
  <inkml:trace contextRef="#ctx0" brushRef="#br0" timeOffset="116148.89">22688 4432 202 0,'-5'3'538'16,"0"-2"10"-16,5-1-3 0,-5 2-15 0,5-2-32 0,-4 2-28 15,4-2-34-15,0 0-39 0,0 0-35 0,14 3-50 16,-5 0-28-16,2-2-43 0,3 0-49 0,-1 0-64 16,7 2-74-16,-7-2-98 0,9-1-117 15,-4 3-111-15,-5-4-129 0,5-1-410 0,3 1-876 16,1-1 388-16</inkml:trace>
  <inkml:trace contextRef="#ctx0" brushRef="#br0" timeOffset="117232.29">23117 4552 434 0,'0'0'464'0,"0"0"13"16,0 0-5-16,0 0-17 0,0 0-32 0,0 0-28 16,16-7-28-16,-12 3-31 0,1 0-34 15,3-1-18-15,1 0-24 0,1-2-16 0,2 1-25 0,0-1-14 16,2-1-21-16,0-2-15 0,0-1-15 0,2 1-7 15,1-2-6-15,-3-1-6 0,9-1-14 0,-9 0-5 16,0-1-10-16,-2 0-11 0,4-6-5 0,-5 5 3 16,0 0-1-16,-2-1-1 0,-3 1 1 0,-2 6-10 15,0-1-3-15,0 3-10 0,-3 0-4 0,2 2-10 16,-2 2-14-16,-2 1 1 0,1 3-4 0,0 0-18 16,-17 4 6-16,7 3 0 0,-3 4 0 0,0 0-2 15,-2 5 2-15,0 4 2 0,-3 3 9 0,6 2-11 16,0-3-1-16,0 1-2 0,1 1 7 0,3 1 0 15,3 0-8-15,1 1 3 0,3-7-3 0,-1-2-3 16,4 0-9-16,1-1 5 0,1-1-3 0,2-3 6 16,1-2-5-16,1-1 3 0,1-1-5 0,1-1-7 15,0-3 10-15,2 1-5 0,2-4-9 0,-3 1 0 16,2-4 0-16,-2 2 0 0,2-6 0 0,0 3 0 16,0-4 0-16,-3 2 0 0,4-4 0 0,0-2 0 0,-2 3 0 15,-3 1 0-15,-4 1 0 0,0-1 0 16,0 2 0-16,0 2 0 0,-1 1 0 0,-2 1 0 15,-2 1 0-15,0 0 0 0,0 0 0 0,2 11 0 16,-4-5 0-16,0 3 0 0,-2 2 0 0,2 1 0 16,0 1 0-16,0-2 0 0,1 2 0 0,1 0 0 0,1-1 0 15,-1-1 0-15,2 1 0 0,3-2 0 16,-1-1 0-16,-1-2 0 0,1-3 0 0,-1 1 0 0,1-2 0 16,1 1 0-16,2-2 0 0,0-4 0 0,-7 2 0 15,11-4 0-15,-6 1 0 0,-3-3-6 0,5-3-38 16,-4 0 16-16,-1-2 3 0,0-1-13 15,2-7 4-15,-4 4 8 0,0-2-9 0,0 1 3 16,0 5 6-16,-4-1-4 0,0 1 7 0,1 1-2 0,-2 2 6 16,1 2-2-16,1 2-4 0,1 0 5 0,2 4-2 15,-7-3 10-15,7 3-7 0,-6 2 2 0,6-2 6 16,0 0-5-16,0 7 4 0,2-1-1 16,4-1 3-16,1 2 4 0,0-1-3 0,5 1 7 0,5 1-6 15,-2-3-1-15,2 2 3 0,1-1-2 0,-3-2 0 16,3 2 0-16,4-1 3 0,-9-2 4 0,4-2-2 15,-5 1 1-15,1-1-3 0,-4 3 3 0,-3-2 5 16,1-1-4-16,-2 0-4 0,1 2 6 0,-4 0-1 16,2 2 11-16,0-1-3 0,-4-1 14 0,0 6-5 15,-2-1 1-15,0 3 0 0,2-1-3 0,0-1 2 16,-2 4-3-16,0-4-5 0,1 2-1 0,0-2-1 16,1 1 3-16,1 0-1 0,-1-3 5 0,3 2-7 15,1-3 2-15,-2 1-2 0,1 0 3 0,3-3-5 16,-1-1 6-16,2 1 3 0,0-1-5 0,-2-2 0 15,2 0-6-15,-1-1 4 0,3 0-1 0,-9 0 3 16,14-1-11-16,-10 0 5 0,5-4-1 0,0 1 7 16,-4 2-7-16,4-3-4 0,1 1 8 0,-2 0-4 15,-3 0-7-15,1 3 8 0,2 0-6 0,-5-1 0 16,-3 2-2-16,7-3-1 0,-7 3 0 0,5 5 6 16,-3-3-11-16,-1 3 4 0,3 2-5 0,-3-1 14 15,3-1-2-15,0 7-1 0,1-3 5 0,0 0 6 16,1-1-8-16,2 0-5 0,2-1 4 0,-1 0 6 15,0-1-2-15,3-1 0 0,-3 0 2 0,-2-4 18 16,6 0 0-16,-3-3 16 0,-1 1 12 0,1-4 8 16,-2 0 3-16,0-1 4 0,-2-3-39 0,-2 1-29 0,4-4 0 15,-6-1 0-15,1-1 0 0,-1-2 0 16,-2-1 0-16,0 0 0 0,0 2 0 0,0-1 0 16,-1 3 0-16,0 1 0 0,-2 0 0 0,1 4 0 15,0-5 0-15,1 9 0 0,-4-2 0 0,1-2-321 0,0 7-208 16,4 1-154-16,-9 0-427 0,9 0-1202 0,0 0 532 15</inkml:trace>
  <inkml:trace contextRef="#ctx0" brushRef="#br0" timeOffset="117365.65">24450 4903 43 0,'-5'4'636'0,"5"-4"-51"0,-2 2-58 0,2-2-51 15,0 0-46-15,0 0-56 0,-7 2-84 0,7-2-123 0,0 0-181 16,0 0-243-16,0 0-287 0,0 0-587 0,0 0 260 16</inkml:trace>
  <inkml:trace contextRef="#ctx0" brushRef="#br0" timeOffset="119681.31">7781 6662 87 0,'0'0'378'0,"-6"-1"-2"0,6 1-4 16,0 0 9-16,-4-3-7 0,4 3-11 0,0 0-12 16,0 0-24-16,-4-2-23 0,4 2-20 0,0 0-26 15,0 0-14-15,0 0-16 0,0 0-3 0,0 0-11 16,0 0 2-16,18-2-3 0,-5 1-8 0,6 1-10 16,3 1-7-16,5-1-4 0,10 2-5 0,13-5-18 15,3 3-1-15,9 1-7 0,0-3-13 16,29-3-4-16,0 2-15 0,-25-1-7 0,29-1-9 0,-6 3-1 15,-25 1-25-15,3 1-3 0,-5-1-10 0,2 2-8 16,-5-1 7-16,-4-1-19 0,-18 1-19 0,0 0-14 16,-1 0-29-16,-3 1-7 0,-14-1-22 0,0 0-15 15,-6 1-21-15,0 0-22 0,-8-1-27 0,-3 1-43 16,-2-1-54-16,0 0-53 0,0 0-48 0,-25 4-52 16,8 0-50-16,-3-3-71 0,-11 0-332 0,-3 1-901 15,0 2 399-15</inkml:trace>
  <inkml:trace contextRef="#ctx0" brushRef="#br0" timeOffset="120048.14">8140 6795 3242 0,'-28'6'244'16,"6"-4"-101"-16,-6-2-42 0,7 0 25 0,-1 1 61 16,4-1 35-16,8-1 23 0,-3 1 0 0,4 0-17 15,-4-2 23-15,7 1-9 0,-2 0-4 0,3-2-8 16,5 3-16-16,-5-3-12 0,5 3-11 0,0 0-10 15,6-7 1-15,6 4-9 0,-2 1-4 0,12-2-15 16,6 2-12-16,7-2-5 0,2 4-13 0,16-5-14 16,4 2-1-16,8 0-1 0,25 1-57 0,-27-2-51 15,30 2 0-15,-27 2 0 0,24-2 0 0,-28 2 0 16,0 0 0-16,1 0 0 0,-4-1 0 0,-2 2 0 16,-3-3 0-16,-16 2 0 0,-2-1 0 0,0-3 0 15,-9 1 0-15,-7 3 0 0,-7-1 0 0,-2 1 0 16,0-1 0-16,-5-1 0 0,-1 1 0 0,-5 1 0 0,10-1 0 15,-10 1 0-15,7-2 0 0,-5 1 0 0,-2 1 0 16,5-2 0-16,-5 2 0 0,0 0 0 16,4-1 0-16,-4 1 0 0,0 0 0 0,0 0 0 15,7-3 0-15,-7 3 0 0,7-1 0 0,-3 0 0 0,-4 1-175 16,9 1-597-16,-4-2-436 0,-5 1-1307 0,15-3 578 16</inkml:trace>
  <inkml:trace contextRef="#ctx0" brushRef="#br0" timeOffset="120999.08">16585 6850 135 0,'-7'-1'426'0,"2"-4"17"0,-6 1 27 16,4 0 15-16,-2 2 2 0,2-3-6 0,-2 0-8 15,3 0-26-15,0 1-4 0,1 1-15 0,-1 0-16 16,3-2-18-16,-1 2-14 0,4 3-18 0,-4-4-22 15,4 4-26-15,-5-2-31 0,5 2-24 0,10-6-21 16,2 3-14-16,8 0-19 0,15 2-143 0,16-3-62 16,6 2 0-16,10 1 0 0,27 3 0 0,-3 0 0 15,-26 2 0-15,27-3 0 0,-29 3 0 0,-1 2 0 0,0 0 0 16,-1 0 0-16,-2-3 0 0,-8-1 0 16,-13 1 0-16,-2-2 0 0,-8 3 0 0,-6-3 0 15,-3 0 0-15,-7-1 0 0,-1 1 0 0,-4-1 0 16,-4-1 0-16,-3 1 0 0,0 0 0 0,0 0 0 0,-14-6 0 15,0 3-385-15,-5 3-116 0,-4 0-63 16,-9-3-71-16,-4 4-383 0,-3-4-1102 0,3 5 487 16</inkml:trace>
  <inkml:trace contextRef="#ctx0" brushRef="#br0" timeOffset="121233.15">16887 6901 43 0,'-18'5'412'15,"-1"3"-20"-15,6-6 12 0,1 1 39 0,0-1 33 16,4-1 25-16,-1 3 9 0,4-2-11 0,0-1-15 0,1 1-28 15,4-2-30-15,-5 2-31 0,5-2-28 0,0 0-34 16,0 0-34-16,19 0-25 0,0-1-28 0,10-3-24 16,5 2-23-16,6 1-21 0,12 3-17 0,2-2-14 15,-2-1-12-15,3 4-18 0,-1-1-45 0,-3 1-72 16,-13-1 0-16,-1 2 0 0,-1-1 0 0,-3-1 0 16,-6 3 0-16,-6-5 0 0,-8 0 0 0,-2 0 0 15,-1 0 0-15,-3 1 0 0,-2-2 0 0,-5 1 0 16,7 0 0-16,-7 0 0 0,0 0 0 0,0 0-153 15,0 0-235-15,0 0-92 0,0 0-106 0,-21-5-512 16,14 4-1189-16,7 1 526 0</inkml:trace>
  <inkml:trace contextRef="#ctx0" brushRef="#br0" timeOffset="125049.22">22788 6825 45 0,'16'3'75'16,"2"-1"-46"-16,-5 2-55 0,7 1-26 0,1 0 12 16</inkml:trace>
  <inkml:trace contextRef="#ctx0" brushRef="#br0" timeOffset="125398.86">25055 6695 349 0,'0'0'380'15,"-3"-5"1"-15,3 5 6 0,0 0-1 0,0 0-5 16,0 0-5-16,0 0-21 0,0 0-14 0,-15 4-18 16,15-4-17-16,0 0-11 0,-7 3-13 0,7-3-15 15,0 0-11-15,0 0-19 0,-10 0-16 0,10 0-26 16,-3 1-17-16,3-1-15 0,0 0-17 0,0 0-16 15,0 0-5-15,0 0-22 0,-8 0-23 0,8 0-27 16,0 0-30-16,0 0-39 0,0 0-58 0,0 0-74 16,0 0-107-16,-8-4-110 0,7 0-135 0,-2 2-394 15,3 2-968-15,-7-9 429 0</inkml:trace>
  <inkml:trace contextRef="#ctx0" brushRef="#br0" timeOffset="125798.65">25735 6779 318 0,'0'0'329'0,"-8"3"-18"0,8-3-14 0,0 0-27 16,-6 0-28-16,6 0-20 0,0 0-22 0,0 0-21 15,0 0-16-15,0 0-37 0,0 0-34 0,-7-4-51 16,7 4-64-16,0 0-78 0,0 0-105 0,-4-2-204 16,4 2-445-16,0 0 197 0</inkml:trace>
  <inkml:trace contextRef="#ctx0" brushRef="#br0" timeOffset="126864.99">24294 1236 3247 0,'-9'-3'322'0,"3"-1"-120"0,1 2-43 16,0-4 41-16,-2 4 40 0,2-1 18 0,-1-1-4 15,0 2-13-15,3 1-6 0,-1-3 5 0,4 4 10 16,-6-2-14-16,6 2-19 0,0 0-15 0,-5-2-26 16,5 2-14-16,0 0-22 0,0 0-16 0,0 0 7 15,-7 5-12-15,7 2-5 0,-1-1-15 0,2 2-6 16,-1 1-11-16,3 2-7 0,-1 1-3 0,-2-1-8 16,4 2-13-16,-1-2-1 0,1-3 4 0,-1 3-9 15,1 0-8-15,0-5-37 0,0 1 0 0,1-3 0 16,0-1 0-16,0 1 0 0,3-4 0 0,3 0 0 15,5-4 0-15,4-2 0 0,6-5 0 0,-1-2 0 16,1-1 0-16,3-4 0 0,3 0 0 0,-1-2 0 16,0-1 0-16,13-10 0 0,-5 1 0 0,0-4 0 15,-8 10 0-15,6-6 0 0,-11 8 0 0,-2 4 0 16,0 3 0-16,-8 3 0 0,-3 0 0 0,-5 7 0 16,1-2 0-16,-1 3 0 0,-3 1 0 0,1 0 0 15,-3-3 0-15,3 4 0 0,-4-1 0 0,0 1 0 16,-2 2 0-16,5-2 0 0,-5 2 0 0,0 0 0 15,0 0 0-15,10 8 0 0,-8-4 0 0,0 0-20 16,-6 2-598-16,3 4-642 0,-3-5-1363 16,-3 3 604-16</inkml:trace>
  <inkml:trace contextRef="#ctx0" brushRef="#br0" timeOffset="131733.1">13523 8047 188 0,'-11'-4'538'16,"-3"0"19"-16,2 0 20 0,2-1 21 0,0 1-10 15,2 1-3-15,-1-2-21 0,4 3-27 0,-1 0-29 16,-1 0-43-16,5 0-25 0,2 2-45 0,-3-4-24 16,3 4-22-16,13-4-27 0,1 1-20 0,8 0-20 15,7 0-257-15,9 0-25 0,12 1 0 0,9 0 0 16,3-2 0-16,28 4 0 0,-23-2 0 0,29 0 0 15,-1-1 0-15,0 3 0 0,2-4 0 0,-2 2 0 16,-1-2 0-16,-2 2 0 0,0-3 0 0,-28 4 0 16,28-5 0-16,-30 2 0 0,-2 2 0 0,-3 0 0 15,1 2 0-15,-5-1 0 0,1 1 0 0,-17-2 0 16,0 1 0-16,-5 1 0 0,-11 0 0 0,-2-3 0 16,-1 2 0-16,-6 1 0 0,-4-1 0 0,-2 1 0 0,3-1 0 15,-9 1 0-15,4-2 0 0,-4 2 0 0,0 0 0 16,0 0 0-16,-23-3 0 0,12 3 0 15,-7 1-19-15,-12 2-599 0,4-3-65 0,-9 1-463 0,3 2-1240 16,-4 3 548-16</inkml:trace>
  <inkml:trace contextRef="#ctx0" brushRef="#br0" timeOffset="132131.84">13926 8103 343 0,'-50'4'415'0,"13"-4"20"0,3 3 36 0,4-1 17 15,2 0 6-15,10-2-9 0,5 1-10 0,3-1-8 16,1 0-17-16,4-2-18 0,0 1-15 0,5 1-23 16,0 0-13-16,0 0-16 0,19-2-21 0,0 2-18 15,9-4-21-15,6 2-24 0,5 1-21 0,15-2-97 16,0 0-163-16,6 0 0 0,1-1 0 0,3 0 0 0,28 1 0 16,-26 2 0-16,26-2 0 0,-30 2 0 15,0 0 0-15,2 1 0 0,0-2 0 0,-3 2 0 16,-2 0 0-16,-4-3 0 0,-4 2 0 0,-15 0 0 15,0-3 0-15,1 4 0 0,-9-2 0 0,-6 1 0 0,-4-1 0 16,-7 1 0-16,4 1 0 0,-7-1 0 0,0 0 0 16,-2 0 0-16,-1 0 0 0,-5 1 0 15,9 0 0-15,-9 0 0 0,9 0 0 0,-9 0 0 0,0 0 0 16,8 0 0-16,-8 0 0 0,0 0 0 16,0 0 0-16,6 2 0 0,-6-2 0 0,4 2 0 15,-3 1 0-15,-1-3 0 0,6 3 0 0,-4 0 0 16,-2-3 0-16,4 3 0 0,-3 0 0 0,3-1 0 0,-3 0 0 15,-1-2 0-15,4 3 0 0,-4-3 0 0,0 0 0 16,5 2 0-16,-5-2 0 0,0 0-275 16,0 0-1045-16,0 0-1429 0,0 0 632 0</inkml:trace>
  <inkml:trace contextRef="#ctx0" brushRef="#br0" timeOffset="133948.15">21277 7884 84 0,'-19'-10'481'0,"-2"4"23"0,2-1 26 0,0 2 5 16,4-2 4-16,3 2-11 0,1 1-5 15,4 1-16-15,0-1-17 0,0 3-18 0,3-1-28 16,1-1-30-16,3 3-31 0,0 0-20 0,10-6-20 0,8 3-24 16,5 0-19-16,11 2-25 0,17 0-118 15,3 2-157-15,2-2 0 0,8 2 0 0,27-1 0 0,-28 1 0 16,31 3 0-16,-30-2 0 0,26-2 0 15,-28 1 0-15,30-5 0 0,-31 3 0 0,2 1 0 0,-3-3 0 16,-2 2 0-16,-5-1 0 0,-2-3 0 0,-16 3 0 16,-3 0 0-16,-3-1 0 0,-9 1 0 15,-3 1 0-15,-4-1 0 0,-2 0 0 0,-3 2 0 0,-3-4 0 16,-1 1 0-16,-4 0 0 0,0 3 0 0,-7-6 0 16,-4 5 0-16,-7 1-6 0,-2 0-515 0,-1 2-41 15,-9 2-37-15,-2-2-486 0,-3 1-1173 0,1 1 520 16</inkml:trace>
  <inkml:trace contextRef="#ctx0" brushRef="#br0" timeOffset="134199.22">21699 7918 219 0,'-58'13'347'0,"5"-5"-4"0,18-1 6 15,3-3 14-15,3-1 32 0,8 1 29 0,6 0 22 16,2-2 6-16,4-1-13 0,4 0-7 0,1-1-11 16,4 0-11-16,0 0-11 0,0 0-16 0,18-2-19 15,1 0-27-15,3-1-23 0,10 1-19 0,1-2-21 16,4 3-22-16,18-4-21 0,-5 2-20 0,8-1-120 15,-1 0-91-15,-1 2 0 0,3 0 0 0,2 0 0 16,1 0 0-16,-2-1 0 0,-4-1 0 0,0 0 0 16,-15 2 0-16,-2-1 0 0,14 0 0 0,-16 2 0 15,-3-2 0-15,-4 2 0 0,-2-3 0 0,-7 2 0 16,-2-2 0-16,-8 3 0 0,2-2 0 0,-1-2 0 16,-2-1 0-16,-5 1 0 0,4-1 0 0,-6-1-429 15,2 3-245-15,0-3-508 0,-1 2-1280 0,-1 1 567 0</inkml:trace>
  <inkml:trace contextRef="#ctx0" brushRef="#br0" timeOffset="134364.79">22849 7992 509 0,'-1'6'597'0,"-2"0"12"0,-1-2 25 0,3-1 34 16,-4 1 0-16,1 1-26 0,3-3-39 15,-2 0-57-15,3-2-54 0,-4 4-47 0,4-4-59 0,0 0-86 16,0 0-95-16,0 0-132 0,8 2-161 0,1-1-199 15,-9-1-233-15,9-3-561 0,-3 3-1170 0,-6 0 518 16</inkml:trace>
  <inkml:trace contextRef="#ctx0" brushRef="#br0" timeOffset="142148.71">2778 10668 43 0,'-3'-3'518'0,"3"3"13"0,0 0 11 0,-1-5-4 0,1 5-23 16,0-3-40-16,0 3-29 0,0 0-42 0,0 0-33 15,0 0-14-15,0 0-1 0,0 0-15 0,0 0-17 16,14 10-7-16,-9-6-8 0,4 3-3 0,-1 1-16 16,1 0-16-16,0 2-23 0,-3-3-22 0,7 6-13 15,-2-6-8-15,0 3-178 0,4 0-30 0,-1-1 0 16,-1-3 0-16,5-1 0 0,2 2 0 0,-2-1 0 16,10-1 0-16,3-3 0 0,-3-2 0 0,5-2 0 15,-1 2 0-15,4-6 0 0,-3-1 0 0,0 3 0 16,-1-6 0-16,3-1 0 0,-5-2 0 0,2 0 0 15,-4-2 0-15,1 0 0 0,-10 6 0 0,0-1 0 16,-2 3 0-16,-6-1 0 0,1 4 0 0,-3-2 0 16,-2 4 0-16,-2 0 0 0,0-1 0 0,1 3 0 15,-6 0 0-15,11 5 0 0,-5-3 0 0,3 4 0 16,-2 1 0-16,4 0 0 0,-2 2 0 0,2 0 0 16,-1-1 0-16,2 3 0 0,5-2 0 0,-3-2 0 15,4-2 0-15,0-3 0 0,1 4 0 0,0-5 0 16,-1-1 0-16,1-1 0 0,-2-1 0 0,1 0 0 15,-1-2 0-15,-4 1 0 0,4-5 0 0,-2 1 0 0,2-2 0 16,-2 1 0-16,-2-3 0 0,1 5 0 16,-6 0 0-16,4 2 0 0,-2-3 0 0,0 4 0 15,-1-1 0-15,-3 3 0 0,3 2 0 0,-1 0 0 0,1 3 0 16,2-1 0-16,-2 1 0 0,4 1 0 0,-2 1 0 16,2 0 0-16,6 1 0 0,-6-2 0 15,6 0 0-15,3-3 0 0,0 5 0 0,-3-3 0 16,10-1 0-16,-6-1 0 0,-2 0 0 0,-1-3 0 0,2 0 0 15,-3-1 0-15,3 1 0 0,-3-1 0 0,-2 0 0 16,-3-2 0-16,-1 2 0 0,-2-3 0 0,3 0 0 16,-4 0 0-16,-1 1 0 0,-1-1 0 15,-2 2-251-15,-3 0-1073 0,2-1-1433 0,-5 4 633 0</inkml:trace>
  <inkml:trace contextRef="#ctx0" brushRef="#br0" timeOffset="142748.85">4935 10652 426 0,'-8'1'532'0,"8"-1"30"0,-5 1 13 0,5-1-7 16,-4 1-11-16,4-1-30 0,0 0-23 15,-5 2-25-15,5-2-21 0,0 0-22 0,0 0-23 0,0 0-25 16,0 0-25-16,0 0-19 0,0 0-13 0,0 0-15 16,17 3-17-16,-8-4-186 0,5 2-113 0,9-1 0 15,-1 0 0-15,5-1 0 0,2 1 0 0,4 1 0 16,1 1 0-16,0-4 0 0,3 0 0 0,-1 2 0 16,-3 0 0-16,-1 0 0 0,0 1 0 0,-1-3 0 15,-2 0 0-15,-11 0 0 0,4 1 0 0,-3 1 0 16,-6 2 0-16,-3-2 0 0,0 0 0 0,-2-1 0 15,-1 1 0-15,-3-2 0 0,-4 2 0 0,0 0 0 16,0 0-88-16,0 0-549 0,0 0-85 0,-28 4-402 16,8-2-1218-16,1 1 538 0</inkml:trace>
  <inkml:trace contextRef="#ctx0" brushRef="#br0" timeOffset="143032.41">5059 10826 155 0,'-13'4'458'0,"3"1"2"16,-3-2 20-16,3 2 38 0,0-3 26 0,5 0 22 15,1 0-20-15,0 0-21 0,-1 0-27 0,5-2-38 16,0 0-28-16,0 0-29 0,0 0-26 0,0 0-29 16,0 0-44-16,28-2-23 0,-11 2-24 0,4 2-25 0,10-2-24 15,1-2-69-15,1 4-139 0,3 0 0 0,6 1 0 16,8 0 0-16,-13-2 0 0,0 1 0 16,3 2 0-16,-7 0 0 0,3-4 0 0,-7 3 0 15,-1 0 0-15,-7-2 0 0,-2-1 0 0,-5 1 0 0,-5-1 0 16,-3 0 0-16,2-1 0 0,-3 2 0 0,-5-1 0 15,8-1 0-15,-8 1 0 0,0 0 0 0,1-4 0 16,-1 4 0-16,0 0 0 0,0-6 0 0,0 6 0 16,0-5 0-16,0 5 0 0,0 0 0 0,0-4 0 15,0-1 0-15,0 5-636 0,4-5-624 0,-4 5-1364 16,0 0 604-16</inkml:trace>
  <inkml:trace contextRef="#ctx0" brushRef="#br0" timeOffset="144399.78">8611 10442 236 0,'0'0'390'0,"0"0"23"0,0 0 15 0,0 0-1 16,0 0-3-16,-8 0-7 0,8 0-12 0,0 0-15 15,-5 2-6-15,5-2-9 0,0 0-1 0,0 0-10 16,0 0-18-16,0 0-9 0,-6 0-16 0,6 0-14 16,0 0-8-16,0 0-13 0,0 0-15 0,0 0-18 15,0 0-14-15,0 0-19 0,0 0-7 0,0 0-141 16,0 0-72-16,25 0 0 0,-2 0 0 0,13 0 0 15,15 2 0-15,8-4 0 0,6 4 0 0,27 1 0 16,-2-2 0-16,9 0 0 0,1 3 0 0,6-3 0 16,1 0 0-16,-2 3 0 0,-3 0 0 0,3-2 0 15,-1-2 0-15,4-1 0 0,-11-1 0 0,-1-1 0 16,-4 0 0-16,-28 3 0 0,0-2 0 0,0-1 0 16,-4-1 0-16,-4-1 0 0,-16 3 0 0,-7-2 0 15,4 2 0-15,-9-4 0 0,-6 4 0 0,-3-1 0 16,-7 0 0-16,0 3 0 0,-1-2 0 0,-5 0 0 15,-1-2 0-15,-1 3 0 0,-4 1 0 0,6-1 0 16,-6 1 0-16,0 0 0 0,0 0 0 0,0 0 0 16,0 0 0-16,0 0 0 0,-24 7 0 0,11-4-414 15,2 1-271-15,-8 2-497 0,1 1-1281 0,-1 0 566 16</inkml:trace>
  <inkml:trace contextRef="#ctx0" brushRef="#br0" timeOffset="144781.85">8873 10621 346 0,'-25'-3'444'0,"6"0"27"0,0 0 19 0,4 1-5 0,2-1-13 16,1 1-10-16,0-2-7 0,5 3-28 0,1 1-20 15,2-2-11-15,4 2-34 0,0 0-1 0,0 0-18 16,18-8-3-16,4 7-11 0,11-1-14 0,4-3-9 16,18 3-14-16,8 2-8 0,30 1-5 0,4 4-154 15,3-4-125-15,1 1 0 0,6 5 0 0,-1-2 0 16,0 1 0-16,0 3 0 0,0-3 0 0,-6 0 0 16,0 2 0-16,-10-2 0 0,-26-2 0 0,0 2 0 15,-3-5 0-15,-3 3 0 0,-7-3 0 0,-18-1 0 16,1 1 0-16,-5-2 0 0,-11 0 0 0,-3 2 0 15,-2-1 0-15,-5 0 0 0,-2 0 0 0,-2-3 0 16,3 0 0-16,-4 0 0 0,-3 3 0 0,5-6 0 16,-2 4 0-16,-3 2 0 0,4-6 0 0,-3 4 0 15,-1 2 0-15,3-4 0 0,-3 4 0 0,3-1-25 16,-3 1-1336-16,0 0-1475 0,0 0 652 0</inkml:trace>
  <inkml:trace contextRef="#ctx0" brushRef="#br0" timeOffset="146215.26">7423 9181 112 0,'-6'-15'570'16,"3"4"23"-16,-3 2 38 0,4-2-10 0,-3 4-29 16,1-1-19-16,4 3-33 0,-3 0-46 0,3 2-45 0,-1-1-43 15,1 4-28-15,0 0-9 0,0 0-10 16,0 0-19-16,1 21-25 0,2-6-24 0,-2 4-28 16,-1 8-20-16,4-2-191 0,2 4-52 0,-3-1 0 0,2 2 0 15,1-3 0-15,1 1 0 0,0-2 0 16,1-8 0-16,0 1 0 0,-2-1 0 0,7-4 0 15,-2 0 0-15,-4-7 0 0,-1-3 0 0,4 0 0 0,0-4 0 16,2-3 0-16,2-2 0 0,0-6 0 0,1 1 0 16,5-9 0-16,-1-1 0 0,-4-4 0 15,2 0 0-15,-2-2 0 0,-1-3 0 0,1 3 0 0,-2-6 0 16,-2 3 0-16,1 5 0 0,-7 6 0 0,3 4 0 16,-3 5 0-16,-4 2 0 0,2-1 0 0,2 5 0 15,-3 3 0-15,-2 0 0 0,0 0 0 0,4 11 0 16,-1-2-266-16,-3 10-350 0,5-2-58 0,-5 1-433 15,4 2-1197-15,1 0 530 0</inkml:trace>
  <inkml:trace contextRef="#ctx0" brushRef="#br0" timeOffset="146631.57">8036 9490 369 0,'6'0'435'0,"0"0"38"0,1 2 30 0,-1-3 22 15,-2 2 4-15,2-3-4 0,-6 2-4 0,8-2-27 0,-5-1-24 16,2 0-27-16,-3-1-23 0,-1-2-31 15,2 0-30-15,-2-3-27 0,-1 5-29 0,0-7-22 16,-1 1-19-16,-2-2-16 0,-2 0-17 0,-2-2-146 16,-2 1-83-16,-2-3 0 0,0-1 0 0,-3-3 0 0,0-4 0 15,0 5 0-15,-4-2 0 0,4-1 0 16,0 0 0-16,2 8 0 0,5-1 0 0,-2 2 0 16,1 0 0-16,2 1 0 0,2 3 0 0,3 0 0 0,1 3 0 15,1-3 0-15,5 3 0 0,2-1 0 0,3 2 0 16,2 0 0-16,5 2 0 0,0 2 0 0,-4 0 0 15,4 2 0-15,-4 1 0 0,-1 3 0 0,-3-2 0 16,-1 7 0-16,0-2 0 0,-4 10 0 0,-5-2 0 16,-4 3 0-16,-3-1 0 0,-10 5 0 0,-1-4 0 15,-5 1 0-15,-4 2 0 0,-1-2 0 0,1-2 0 16,0-1 0-16,4-2 0 0,-1 0 0 0,5-6 0 16,6 0 0-16,3 0 0 0,1-2 0 0,5-1 0 15,4 0 0-15,4 0 0 0,6-1 0 0,9-1 0 16,10 0 0-16,4 1 0 0,4-7 0 0,1 1 0 15,-2-1 0-15,1 0 0 0,3-1 0 0,-5 1 0 16,1-2 0-16,-4 1 0 0,-1-1 0 0,-16 3 0 16,3-1-629-16,-4 0-632 0,-4 0-1365 0,-3 1 604 0</inkml:trace>
  <inkml:trace contextRef="#ctx0" brushRef="#br0" timeOffset="147098.7">8694 9203 277 0,'-4'-15'674'0,"0"-1"47"0,4 5 32 16,-1 1 0-16,-3 2-21 0,0 1-42 15,4 1-55-15,-4 1-59 0,3 2-58 0,1 3-39 0,0 0-34 16,-1 13-46-16,1 0-26 0,5 11-207 0,-4 1-166 16,3 2 0-16,-1 1 0 0,2 0 0 15,0-2 0-15,0 3 0 0,2-4 0 0,1 0 0 0,-1 0 0 16,-1-7 0-16,2 0 0 0,-3-3 0 0,0-4 0 15,-1-1 0-15,0-4 0 0,1 0 0 0,2-1 0 16,-3-5 0-16,-4 0 0 0,12-6 0 0,-6 1 0 16,4-2 0-16,-1-5 0 0,-1-3 0 0,3-1 0 15,1-5 0-15,2 0 0 0,-4 3 0 0,-1 1 0 16,0 3 0-16,0 3 0 0,-4 3 0 0,-1 1 0 16,1 2 0-16,-1 3 0 0,-4 2 0 0,0 0 0 15,13 10 0-15,-11-1 0 0,2 2 0 0,1 4 0 16,0 0 0-16,4 1 0 0,0 0 0 0,0-1 0 15,1 1 0-15,0 0 0 0,2-3 0 0,-2-5 0 16,2 0 0-16,-2-2 0 0,4-4 0 0,-2-1 0 16,-1-2 0-16,3-3 0 0,4-3 0 0,-4-1 0 15,4-5 0-15,0 1 0 0,1-8 0 0,-4-3 0 16,2 1 0-16,-4-3 0 0,1-3 0 0,1-1 0 16,-6-2 0-16,3-2 0 0,-5 1 0 0,2 1 0 0,-1 8 0 15,-7 4 0-15,3 6 0 0,-3 2 0 0,2 2 0 16,-6 5 0-16,2-1 0 0,1 5 0 0,0 0-313 15,-17 6-1000-15,14 0-1423 0,-3 4 629 0</inkml:trace>
  <inkml:trace contextRef="#ctx0" brushRef="#br0" timeOffset="148000.72">9711 9314 478 0,'1'-22'594'0,"-2"2"15"0,1-7 6 0,0-1-13 16,-5 1-16-16,2 9-31 0,-2-1-30 0,0 2-39 16,1 9-41-16,-2-3-44 0,-3 4-41 0,0 3-35 15,-4 2-28-15,0 5-32 0,-4 5-26 0,-5 7-25 16,0 5-18-16,2 3-16 0,2 3-20 0,0 1-101 16,4 0-59-16,1 2 0 0,4-3 0 0,4 2 0 15,5-3 0-15,0-5 0 0,5-2 0 0,0-2 0 16,3 0 0-16,2-8 0 0,3 1 0 0,-2-4 0 15,2-3 0-15,5-1 0 0,-1-2 0 0,3-1 0 16,-4-8 0-16,-1 2 0 0,0-5 0 0,-2 1 0 0,0-4 0 16,-2 1 0-16,2-7 0 0,-7 4 0 0,2 0 0 15,-3 0 0-15,4 1 0 0,-8 6 0 0,3 1 0 16,0 1 0-16,-4 4 0 0,1 1 0 0,-1 4 0 16,0-2 0-16,0 2 0 0,0 0 0 0,-1 17 0 15,5-8 0-15,-4 5 0 0,0-1 0 0,4 4 0 16,0-1 0-16,2 0 0 0,2-2 0 0,-6-1 0 15,5-2 0-15,-1-1 0 0,2 0 0 0,-2-2 0 16,0-3 0-16,0-2 0 0,0 0 0 0,1-3 0 16,0 0 0-16,1-4 0 0,1-3 0 0,-1 1 0 15,0-2 0-15,1-2 0 0,1-4 0 0,-1-2 0 16,0-2 0-16,5-5 0 0,-5 1 0 0,0-4 0 16,1-1 0-16,-2 10 0 0,-3 5 0 0,-1 0 0 15,1 3 0-15,-2 2 0 0,-2 2 0 0,-1 5 0 16,0 0 0-16,0 0 0 0,-1 17 0 0,-2-5 0 15,2 7 0-15,-3 1 0 0,0 6 0 0,4 2 0 16,-1-3 0-16,1 0 0 0,1 0 0 0,2-7 0 16,-2 1 0-16,3-2 0 0,-3-6 0 0,3 1 0 0,-1 0 0 15,-1-5 0-15,2 2 0 0,-4-4 0 16,1-2 0-16,-1-3 0 0,4 0 0 0,-4 0 0 16,5-8 0-16,-1-3 0 0,1 3 0 0,4-6 0 0,0-1 0 15,-1-3 0-15,2-6 0 0,3 1 0 0,-4 5 0 16,5-5 0-16,-4 8 0 0,1-2 0 0,1 3 0 15,-1-1 0-15,-2 8 0 0,5-3 0 0,3 3 0 16,-7 2 0-16,3 1 0 0,0 4 0 0,-3 0 0 16,3 3 0-16,-1-1 0 0,-1 1 0 0,2 1 0 15,-1 1 0-15,0 0 0 0,1 0 0 0,-1-2 0 16,-1 3 0-16,1-3 0 0,-3 3 0 0,3-3 0 16,-2-1 0-16,-1-1 0 0,-2 1 0 0,5-1 0 15,-3-1 0-15,-4-1 0 0,8-1 0 0,-8 1 0 16,4-3 0-16,0-3 0 0,-1 0 0 0,-5-3 0 15,3 4 0-15,0-3 0 0,-2-1 0 0,0-2 0 16,-2 2 0-16,-2 1 0 0,0 1 0 0,-1 1 0 16,-4 1 0-16,1 1 0 0,-5 4 0 0,-2 3 0 15,-1 3 0-15,-6 5 0 0,-1 5 0 0,3-3 0 16,-3 9 0-16,4 1 0 0,5 2 0 0,2-6 0 0,1 7 0 16,3-7 0-16,3 1 0 0,6 0 0 15,4-1 0-15,0-2 0 0,5-1 0 0,7 2 0 0,-2-10 0 16,2 2 0-16,2-4 0 0,-4-5 0 0,10-2 0 15,-11 0 0-15,3-7 0 0,-3 4 0 0,-3-8 0 16,-2 2 0-16,-3-5 0 0,-1-2-1366 16,0-5-1478-16,0 1 654 0</inkml:trace>
  <inkml:trace contextRef="#ctx0" brushRef="#br0" timeOffset="149565.75">11404 9209 332 0,'2'-5'488'0,"-2"2"9"0,0 3 0 16,0-7-11-16,0 7-13 0,0 0-16 0,-5-3-24 16,5 3-25-16,-11 1-5 0,5 3-14 0,-5 2-21 15,-5 0-10-15,-2 6-6 0,-1 3 9 0,-4 3-23 16,5 0-34-16,3 5-24 0,-3-1-22 0,9-5-23 16,1 1-28-16,2 0-22 0,2-2-103 0,8 0-82 0,-3-2 0 15,9-5 0-15,6 0 0 0,-1-3 0 16,16 2 0-16,-1-6 0 0,6-4 0 0,0-8 0 15,1-1 0-15,-1-2 0 0,0-4 0 0,8-4 0 0,-13 0 0 16,-3 0 0-16,-2-8 0 0,-2 1 0 0,4-13 0 16,-1 0 0-16,-9 9 0 0,0-13 0 15,-9 11 0-15,-2 0 0 0,0 3 0 0,-6-1 0 16,-2 8 0-16,0 5 0 0,-1 7 0 0,-2 3 0 0,-1 4 0 16,-3 3 0-16,-2 3 0 0,0 5 0 15,-3 6 0-15,-6 10 0 0,9 3 0 0,0 0 0 16,-2 4 0-16,3 1 0 0,4 4 0 0,4 11 0 0,6-11 0 15,-3-2 0-15,6 0 0 0,0-2 0 0,2-1 0 16,4-5 0-16,4 1 0 0,-1-7 0 0,-1-5 0 16,-2-2 0-16,2-3 0 0,-6-5 0 0,2 0 0 15,0-3 0-15,0-3 0 0,-2 0 0 0,0-3 0 16,0-1 0-16,-2-4 0 0,2-1 0 0,3-2 0 16,-4-2 0-16,1-1 0 0,-1-1 0 0,-1 4 0 15,-3 3 0-15,3 1 0 0,-6 4 0 0,1 1 0 16,-2 1 0-16,-1 4 0 0,4-2 0 0,-4 2 0 15,1 11 0-15,-1-2 0 0,-1 3 0 0,0-3 0 16,2 7 0-16,-2 1 0 0,2-2 0 0,0-1 0 0,3 1 0 16,1 1 0-16,-1-4 0 0,2-3 0 15,-1 1 0-15,2-2 0 0,-2-3 0 0,3 3 0 16,-3-6 0-16,0-2 0 0,1 0 0 0,-6 0 0 0,12-6 0 16,-5-1 0-16,-2-2 0 0,-1-1 0 15,0 0 0-15,0-5 0 0,1-2 0 0,-2-1 0 0,2-1 0 16,-2-1 0-16,1 3 0 0,4 0 0 0,-4 0 0 15,2-1 0-15,1 8 0 0,0-6 0 0,1 5 0 16,1 2 0-16,1 0 0 0,-1 4 0 0,3 1 0 16,2 1 0-16,-1 3 0 0,-1-1 0 15,1 6 0-15,4 3 0 0,-3 1 0 0,1 0 0 0,-2 4 0 16,-5-3 0-16,4 4 0 0,-5 2 0 0,-1-2 0 16,-1 4 0-16,-3-2 0 0,0-4 0 0,-4 3 0 15,0-1 0-15,-3-2 0 0,1 2 0 0,-4-4 0 16,1 1 0-16,1-3 0 0,-1 0 0 0,2-3 0 15,-1-1 0-15,2-1 0 0,-3-3 0 0,4 2 0 16,3-2 0-16,0 0 0 0,-4-9 0 0,5 4 0 0,4-1 0 16,3-2 0-16,1 0 0 0,2-3 0 15,4 1 0-15,2 0 0 0,6-4 0 0,4 4 0 16,-3 1 0-16,2-4 0 0,2 3 0 0,-9 1 0 16,9-1 0-16,-7 2 0 0,-6 1 0 0,4-3 0 15,-1 3 0-15,1-2 0 0,-7 3 0 0,-1 0 0 16,0-2 0-16,-4 0 0 0,0-1 0 0,-5 3 0 15,2-2 0-15,-3 3 0 0,-3 0 0 0,-1 3 0 0,-2-1 0 16,-1 1 0-16,-2 2 0 0,-2 0 0 16,-3 2 0-16,1 5 0 0,1-1 0 0,-1 5 0 0,2 0 0 15,0-1 0-15,2 4 0 0,3-3 0 16,1 0 0-16,3 0 0 0,2-1 0 0,3 3 0 0,7 0 0 16,1-3 0-16,2 1 0 0,4-3 0 0,9 3 0 15,-1-4 0-15,0-2 0 0,-5-2 0 0,7-2 0 16,-6-1 0-16,-2 0 0 0,-1-1 0 0,-1-3 0 15,-4-1 0-15,-2-1 0 0,-1-1 0 0,1 0 0 16,-3-2 0-16,0-1 0 0,-3-6 0 0,2 0 0 16,-3 2 0-16,0-1 0 0,0-1 0 0,-4 0 0 15,1 4 0-15,-2 0 0 0,0 1 0 0,1 4 0 16,-4-1 0-16,3-2 0 0,-1 4 0 0,1-1 0 16,0 5 0-16,-1-3 0 0,-2 0 0 0,3 5 0 15,0 0 0-15,-4-3 0 0,4 3 0 0,0 0 0 16,0 0 0-16,-5 10 0 0,5-10 0 0,-2 5 0 15,0-3 0-15,1 2 0 0,1-4 0 0,-1 5 0 16,1-5 0-16,0 6 0 0,0 0 0 0,0-6 0 0,0 0 0 16,-4 2 0-16,4-2 0 0,0 0 0 0,0 0 0 15,0 0 0-15,0 0 0 0,0 0 0 16,0 0 0-16,0 0 0 0,0 0 0 0,0 0 0 0,0 0 0 16,0 0 0-16,5-11 0 0,-5 11 0 0,0 0 0 15,0 0 0-15,0 0 0 0,0 0 0 0,0-4 0 16,0 4 0-16,0 0 0 0,0 0 0 0,0 0 0 15,0 0 0-15,0 0 0 0,0 0 0 0,0 0 0 16,0 0 0-16,0 0 0 0,0 0 0 0,0 0 0 16,0 0 0-16,0 0 0 0,1-4 0 0,-1 4 0 15,0 0 0-15,0 0 0 0,0 0 0 0,0 0 0 16,0 0 0-16,0 0 0 0,0 0 0 0,0 0 0 16,0 0 0-16,0 0 0 0,0 0 0 0,0 0-149 15,2-5-1192-15,-2 5-1452 0,0 0 643 0</inkml:trace>
  <inkml:trace contextRef="#ctx0" brushRef="#br0" timeOffset="149915.75">13191 9401 394 0,'-4'2'648'15,"0"0"14"-15,4-2 17 0,0 0-12 0,0 0-43 16,0 0-54-16,-3-6-49 0,3 6-50 0,0 0-51 16,3-10-45-16,0 4-49 0,-2 1-72 0,-1-1-88 15,4 0-139-15,-5 0-172 0,-3 0-191 0,0-4-243 16,-5 4-379-16,-1-1-1037 0,-3 0 459 0</inkml:trace>
  <inkml:trace contextRef="#ctx0" brushRef="#br0" timeOffset="151615.87">16474 10360 293 0,'-5'-2'420'0,"1"-1"13"15,4 3 17-15,-6-3-5 0,6 3-17 0,-4-3-20 16,4 3-20-16,0 0-25 0,0 0-21 0,-4-2-16 15,4 2-14-15,0 0-16 0,0 0-9 0,0 0-4 16,3 11-14-16,-2-7-29 0,4 1-9 0,4 3-30 16,0-3-23-16,0 3 3 0,9-1-24 0,2 0-7 15,6 1-24-15,8-4-9 0,0 2-17 0,1-4-6 16,19-2-2-16,0 0-4 0,2-3-14 0,0-1-9 16,-1 1 4-16,0-1-24 0,3-4 8 0,-5 3-7 15,5-1-7-15,-7-4-1 0,0 1-17 0,-15 1 13 16,5 0-25-16,-7-2-9 0,1 3 0 0,-3 0 0 15,-5 0 0-15,-6 5 0 0,-1-1 0 0,-3 4 0 16,1 1 0-16,-4 0 0 0,-1 0 0 0,-3 3 0 0,2 1 0 16,-2 1 0-16,4 3 0 0,0-1 0 15,1 3 0-15,1-2 0 0,8 2 0 0,4-1 0 16,3 1 0-16,-2-5 0 0,3 0 0 0,4-1 0 16,2 1 0-16,13-3 0 0,3-3 0 0,-4-1 0 15,2-3 0-15,1 1 0 0,-14-2 0 0,15-3 0 0,-14 1 0 16,-2-3 0-16,13-3 0 0,-15-1 0 15,1 1 0-15,0-1 0 0,1 0 0 0,-4-1 0 0,-2 5 0 16,-2 0 0-16,-3 3 0 0,-5 3 0 0,-4 2 0 16,1 0 0-16,-1 3 0 0,0 3 0 15,-2 2 0-15,2 2 0 0,1 1 0 0,-2 1 0 16,7 3 0-16,-1 2 0 0,5-1 0 0,-2 0 0 0,5-3 0 16,1 1 0-16,3 0 0 0,1-3 0 0,1 0 0 15,16-1 0-15,-18-3 0 0,2-1 0 0,1-1 0 16,0-4 0-16,0-2 0 0,-2 0 0 15,0-4 0-15,0 0 0 0,1-4 0 0,-2 0 0 0,0-3 0 16,-3-2 0-16,-2-2 0 0,1-2 0 0,0 3 0 16,-1-2 0-16,1 4 0 0,-3-2 0 0,-2 3 0 15,1 2 0-15,-2 2 0 0,-4 4 0 0,-1 4 0 16,3 0 0-16,0 3 0 0,4 4 0 0,-8 0 0 16,8 3 0-16,4 3 0 0,-3 0 0 0,-1 0 0 15,3 1 0-15,1 1 0 0,2-2 0 0,3 1 0 16,1-2 0-16,0-1 0 0,0-1 0 0,14 2 0 15,-14-5 0-15,3-2 0 0,-2-1 0 0,3-3 0 16,9-1 0-16,1-1 0 0,-12 0 0 0,13-3 0 16,0 0 0-16,-2-4 0 0,3 0 0 0,-6-5 0 15,5 3 0-15,-2 0 0 0,0-6 0 0,1 3 0 16,-13 4 0-16,1-1 0 0,-1 4 0 0,-5-2 0 0,2 3 0 16,-6 0 0-16,-2 2 0 0,-5 3 0 15,-2 0 0-15,-2 0 0 0,0 0 0 0,1 1 0 0,-1 1 0 16,0 1 0-16,1 2 0 0,2-1 0 0,2 0 0 15,6 2 0-15,0-1 0 0,2 1 0 0,2-1 0 16,-1-2 0-16,2 0 0 0,1 0 0 0,1-1 0 16,0 0 0-16,0-1 0 0,1-1 0 0,-8 0 0 15,4 0 0-15,-2-2 0 0,-9 2 0 0,8 0 0 16,-9-3 0-16,-2 2 0 0,-5-1 0 16,3 1 0-16,-2 1 0 0,-5-3 0 0,1 1 0 15,-1 2 0-15,-4 0 0 0,0-2 0 0,1 0 0 0,-1 2 0 16,-1 0 0-16,0-1 0 0,-5 2 0 0,7-1 0 15,-7 1 0-15,4-4 0 0,-4 4 0 0,-2-5 0 16,2 5 0-16,-9-4 0 0,2 3-1366 0,-7 1-1478 16,-3-1 654-16</inkml:trace>
  <inkml:trace contextRef="#ctx0" brushRef="#br0" timeOffset="159431.47">3278 12130 352 0,'0'0'357'0,"-3"5"1"0,3-5-15 15,0 0-15-15,0 0-12 0,0 0-30 0,0 0-12 16,0 0-16-16,0 0-10 0,0 0 1 0,0 0 5 16,0 0 4-16,0 0 5 0,0 0 2 0,0 0-9 15,0 0 4-15,0 0 7 0,9 1 3 0,-9-1 5 16,8 0 1-16,-8 0-2 0,13 0-8 0,-2 0-10 16,2 0-16-16,6 0-11 0,0 0-10 0,9 1-15 0,4 0-11 15,4 1-10-15,15-3-69 0,-13 2-114 0,13-2 0 16,-11 2 0-16,14-1 0 0,-3 1 0 15,-14-2 0-15,0 0 0 0,-5 1 0 0,-1-1 0 16,-8 0 0-16,-5 1 0 0,2 0 0 0,-7-1 0 0,-3 1 0 16,0 0 0-16,-5 0 0 0,0-1 0 15,-5 1 0-15,0 0-38 0,0 0-302 0,-14 4-42 16,3 0-29-16,-10 6-24 0,-5-3-34 0,-1 5-24 16,-4-5-34-16,-2 3-323 0,-2-1-920 0,0 1 408 0</inkml:trace>
  <inkml:trace contextRef="#ctx0" brushRef="#br0" timeOffset="159732.45">3357 12328 234 0,'-12'0'310'0,"1"0"13"0,-2 1 4 0,8-1 33 0,-3-1 13 15,8 1 3-15,-10 0 6 0,5-2-11 0,5 2-16 16,0 0-14-16,-9 0-16 0,9 0-14 0,0 0-19 16,-6 2-9-16,6-2-27 0,0 0-32 0,0 0-12 15,0 0-19-15,0 0-15 0,0 0-7 0,0 0-13 16,23 0-14-16,-8-3-7 0,3 2-19 0,4 1-23 15,8-1 5-15,2 1-9 0,0 1-7 0,3-2-6 16,-2 1-2-16,-1 0-18 0,0 0-5 0,-3 0 2 16,2 0-9-16,-12 0-10 0,3 0 1 0,-4-1-2 15,-1 1 2-15,-5 0 23 0,1 0-16 0,-3-3 7 16,-2 5 2-16,-1-4-1 0,0 2 8 0,-7 0-6 16,9 0 2-16,-9 0-16 0,7 2-1 0,-7-2-12 15,4-3-7-15,-4 3-20 0,0 0-41 0,0 0-54 16,12 1-36-16,-12-1-74 0,0 0-68 0,0 0-72 15,2 3-77-15,-2-3-85 0,0 0-522 0,0 0-1115 16,0 0 493-16</inkml:trace>
  <inkml:trace contextRef="#ctx0" brushRef="#br0" timeOffset="160385.63">4945 12286 3067 0,'-6'1'413'16,"6"-1"-129"-16,0 0-56 0,0 0-2 0,0 0 28 15,0 0 10-15,0 0 4 0,0 0-3 0,0 0-18 16,-2 3 12-16,2-3 1 0,0 0 9 0,0 0 1 15,0 0 0-15,0 0-5 0,0 0-3 0,0 0-3 16,0 0-2-16,8-9-10 0,-3 5-190 0,3 0-57 16,0 0 0-16,7-5 0 0,2 3 0 0,2 2 0 15,1-3 0-15,7 0 0 0,3 3 0 0,2-3 0 16,3 3 0-16,1-2 0 0,0 1 0 0,-2 3 0 16,1-1 0-16,2 3 0 0,-8-2 0 0,1 0 0 0,-10 1 0 15,3-1 0-15,-6 2 0 0,2 1 0 0,-9-2 0 16,-1 0 0-16,0 2 0 0,-2-1 0 15,-4 1 0-15,-3-1 0 0,0 0 0 0,0 0 0 16,0 0 0-16,0 0 0 0,0 0 0 0,-28 4-46 0,8-2-502 16,-8 4-51-16,-2 1-53 0,-3 1-406 0,-4 1-1146 15,-1 0 507-15</inkml:trace>
  <inkml:trace contextRef="#ctx0" brushRef="#br0" timeOffset="160582.59">4977 12350 133 0,'-10'7'344'0,"1"-2"5"0,4-2-13 16,0-1 0-16,-4 0 15 0,5-2 19 0,4 0 15 15,-5 6 4-15,5-6-5 0,0 0-17 0,0 0-15 16,0 0-6-16,0 0-12 0,28-7-27 0,-15 5-15 16,5-3-5-16,0 3-37 0,1-3-21 0,1 0-29 15,10 5-21-15,-4-7-18 0,-5 4-23 0,7-1-45 16,-1-3-37-16,-4 3-46 0,-6 2-68 0,-3-1-72 16,-4 2-74-16,4 1-78 0,-6 0-80 0,-2 1-81 15,-6-1-88-15,0 0-297 0,0 0-897 0,0 0 396 16</inkml:trace>
  <inkml:trace contextRef="#ctx0" brushRef="#br0" timeOffset="164214.98">7689 12217 22 0,'-2'-5'402'15,"-2"2"2"-15,3-2 10 0,-1 1-12 0,0 0-11 16,2 4-25-16,0-6-25 0,0 6-23 0,2-4-22 16,-2 4-12-16,7-1-2 0,-7 1-12 0,0 0-14 15,14 7-2-15,-9-2-6 0,3 3-9 0,0-1-5 16,1 2-25-16,0-1-9 0,4 8-12 0,0-2-17 15,1 0-15-15,0 1-2 0,3 4-17 0,-2-4-7 16,-1-2-8-16,8 3-9 0,-3-5 2 0,6 0-10 16,1 0-10-16,1-2 3 0,1-2 2 0,7-2-17 15,1-2-12-15,3-1-1 0,1-5-8 0,13-1 3 16,1-3-1-16,-3-2 3 0,3-1-4 0,-1-2-12 16,0-4 13-16,-5-2-49 0,5 0-15 0,-2-2 0 15,-4-1 0-15,-2 2 0 0,-7 7 0 0,-2 4 0 0,-1-4 0 16,-1 3 0-16,-2 2 0 0,-4 2 0 0,-5 2 0 15,0 3 0-15,-2 0 0 0,7 2 0 0,-9 2 0 16,0 3 0-16,0 0 0 0,0 1 0 16,7 3 0-16,0 5 0 0,-2 1 0 0,0-3 0 0,0-1 0 15,2 2 0-15,0-3 0 0,-1-3 0 0,3 1 0 16,0 1 0-16,3-3 0 0,0-1 0 16,0 2 0-16,3-6 0 0,-1 1 0 0,4-4 0 0,4 1 0 15,-4-2 0-15,-1-3 0 0,0-1 0 0,2-3 0 16,-1 0 0-16,0-2 0 0,-2-2 0 0,0 0 0 15,1 0 0-15,0 3 0 0,-3-6 0 0,-6 2 0 16,2 2 0-16,-2 5 0 0,-4 1 0 0,-2 4 0 16,-1-2 0-16,-3 4 0 0,-1 3 0 0,2 7 0 15,-1-1 0-15,-2 3 0 0,-2-1 0 0,5 0 0 16,-5 3 0-16,3-1 0 0,5 3 0 0,-7-1 0 16,2-4 0-16,4 5 0 0,1 0 0 0,3-3 0 0,3-2 0 15,-2-2 0-15,-5-4 0 0,7 3 0 16,1-5 0-16,3 0 0 0,-2 1 0 0,-1-5 0 0,3-1 0 15,-2-3 0-15,3-1 0 0,0 1 0 0,3-5 0 16,-1 0 0-16,2-1 0 0,1-4 0 16,0 0 0-16,-1 1 0 0,0-2 0 0,-2 4 0 0,-2 0 0 15,0 1 0-15,0 4 0 0,-4 3 0 16,-8-1 0-16,9 4 0 0,-9 0 0 0,-2 1 0 16,1 6 0-16,0-4 0 0,2 4 0 0,-6-2 0 15,6 1 0-15,-5 1 0 0,3 1 0 0,0-1 0 0,1 0 0 16,0 3 0-16,6-4 0 0,-6 0 0 0,8-2 0 15,3-1 0-15,-2 0 0 0,1-3 0 0,2-1 0 16,-2-1 0-16,5-2 0 0,-1 0 0 0,2-1 0 16,1 0 0-16,-1-4 0 0,1 0 0 0,14-5 0 15,-15 6 0-15,14-6 0 0,-3-3 0 0,-10 3 0 16,0 3 0-16,-1-5 0 0,1 5 0 0,-4 1 0 16,-2 2 0-16,-3 2 0 0,-6 5 0 0,-3-3 0 15,1 4 0-15,-2 1 0 0,-2 1 0 0,0 1 0 16,0 3 0-16,-1 3 0 0,-5-3 0 0,6 3 0 0,-4-1 0 15,4 0 0-15,0 0 0 0,0 1 0 0,1-1 0 16,0-2 0-16,2-2 0 0,3 3 0 16,6-3 0-16,-7 0 0 0,5-1 0 0,3-2 0 15,0-1 0-15,0 1 0 0,3-1 0 0,-1-1 0 0,1-3 0 16,0 1 0-16,1-4 0 0,4 3 0 0,-2-1 0 16,3-1 0-16,-1-1 0 0,-4 1 0 15,-1 4 0-15,2-4 0 0,-4 2 0 0,-3 3 0 0,-4 2 0 16,-4-1 0-16,3 2 0 0,-3 2 0 0,-2-3 0 15,2 2 0-15,-1 1 0 0,-6 0 0 0,8 2 0 16,-5-1 0-16,1 1 0 0,-3-2 0 0,9 3 0 16,1-4 0-16,-5 3 0 0,2-4 0 0,0 3 0 15,-1-2 0-15,2-2 0 0,0 2 0 0,-1-3 0 16,2 0 0-16,-4 0 0 0,4 0 0 0,-3 0 0 16,-6 0 0-16,1-2 0 0,-3 0 0 0,1-1 0 15,-1 1 0-15,-4-2 0 0,-2-1 0 0,-4 1 0 16,-2-1 0-16,-3 1-87 0,-4 2-697 0,-4-3-436 15,-8-1-1322-15,-8-2 584 0</inkml:trace>
  <inkml:trace contextRef="#ctx0" brushRef="#br0" timeOffset="165665.54">7547 11044 474 0,'-2'-2'508'0,"-1"-4"-1"0,2 2-12 0,-3 0-26 0,4-3-26 15,0-1-21-15,1 0-28 0,3 0-17 16,0 0-12-16,1-1-41 0,3 3 5 0,2-1-19 16,-1-1-28-16,3 1-20 0,-1 1-10 0,1 1-23 0,2 3-29 15,-3-1-9-15,1 1-23 0,0 3-15 16,1 1-9-16,0 2-17 0,0 0-12 0,-2 3-10 16,1 2-11-16,-2 4 2 0,-1 2-15 0,1 1-8 0,-5 1-6 15,3 2-16-15,-8-1 0 0,1 1-18 16,3 0-33-16,-4-1 0 0,-1-1 0 0,-2-4 0 15,2-1 0-15,1 0 0 0,-4-2 0 0,4-3 0 0,-2 0 0 16,2-2 0-16,0-2 0 0,0-3 0 0,0 0 0 16,0 0 0-16,0 0 0 0,0 0 0 0,11-14 0 15,-5 5 0-15,3-7 0 0,-1 0 0 0,6 1 0 16,1-9 0-16,1 2 0 0,-2 2 0 0,-4 3 0 16,3 2 0-16,0 4 0 0,-4 2 0 0,1 2 0 15,-5 4 0-15,3-1 0 0,-2 2 0 0,2 4 0 16,-3 0 0-16,-1 2 0 0,2 3 0 0,-1 3 0 15,-1-1 0-15,2 2 0 0,-2 2 0 0,0 0 0 16,1 1 0-16,-1-2 0 0,1-2 0 0,5 4 0 16,-1-4 0-16,-1-1 0 0,2-2 0 0,-5-2 0 15,7 0 0-15,-3-1 0 0,1-1 0 0,3-3 0 0,-3-4 0 16,1 1 0-16,0-4 0 0,0 2 0 16,3-6 0-16,-1 0 0 0,-2-5 0 0,2 2 0 0,-1 0 0 15,-1 0 0-15,-3 0 0 0,-3 3 0 0,4 3 0 16,-5 2 0-16,2 1 0 0,-2 1 0 0,0 1 0 15,-3 2 0-15,-1 1 0 0,0 0 0 0,4 11 0 16,-4-2 0-16,0 4 0 0,0-1 0 0,-4-1 0 16,7 7 0-16,-3-5 0 0,0 0 0 0,1 2 0 15,4-3 0-15,0-2 0 0,-1 0 0 0,4-2 0 16,-1 0 0-16,3-2 0 0,1-3 0 0,0 0 0 16,2-5 0-16,-3 0 0 0,-1 0 0 0,3-5 0 15,-2 0 0-15,-2-1 0 0,2-5 0 0,-4 4 0 16,2-8 0-16,-3 1 0 0,-5-1 0 0,-2-2 0 15,0 1 0-15,0 2 0 0,-3 2 0 0,1 4 0 16,-2 1 0-16,5 3-6 0,-9 0-14 0,4 4 19 16,-1 2-15-16,7 0-1 0,-12 4 2 0,7 1 2 15,2 0 6-15,3 2 4 0,0 0-8 0,4 2 4 16,0-1 9-16,2 3-14 0,3-4 9 0,1 2-1 16,0-5 1-16,3 1 1 0,0-4-14 0,2 3 20 0,3-4-1 15,-8-3-2-15,3 1 5 0,1-2-4 0,-2 1-5 16,-2-5 14-16,3 1-11 0,-4-4 4 0,2 0-2 15,-1-4 3-15,-1 2-2 0,3-2 3 16,-5-1-4-16,1-1 16 0,0 1-16 0,-4 5 25 0,1 2-5 16,-3-1-2-16,2 4-1 0,-3 2-19 0,1-1 0 15,-2 5 0-15,0 0 0 0,0 0 0 0,2 20 0 16,-2-4 0-16,-2 3 0 0,0 5 0 0,0 4 0 16,-1-1 0-16,1 2 0 0,-2 0 0 0,1-4 0 15,0-1 0-15,1-6 0 0,1 0 0 0,-2-1 0 16,2-4 0-16,2-4 0 0,1 2 0 0,-2-6 0 15,0 4 0-15,0-6 0 0,0 1 0 0,0-4 0 16,0 0 0-16,0 0 0 0,9-10 0 0,-1 3 0 16,-2-1 0-16,3-8 0 0,1 2 0 0,5-9 0 0,3 0 0 15,1 1 0-15,-1 2 0 0,1 1 0 16,2-1-347-16,-5 10-269 0,-2-2-589 0,4 2-1306 0,0 5 579 16</inkml:trace>
  <inkml:trace contextRef="#ctx0" brushRef="#br0" timeOffset="165964.95">9073 11015 331 0,'3'-4'559'0,"-2"0"29"0,-1 0 14 16,1 0 3-16,2-1-24 0,-2 3-39 0,3-1-45 16,-4 3-40-16,0 0-34 0,0 0-29 15,12 8-27-15,-7-1-45 0,-3 2-24 0,2 3-28 0,0-2-19 16,0 6-34-16,0-1-20 0,1 3-20 0,4-2-19 15,-7-4-15-15,2-1-10 0,0 2-54 0,-2-3-79 16,4 0 0-16,1-2 0 0,-2-3 0 0,-1 1 0 16,3-3 0-16,-1-2 0 0,0-1 0 0,3-4 0 15,2-2 0-15,-4 0 0 0,3-2 0 0,3-5 0 16,-4-1 0-16,3-1 0 0,-1-1 0 0,-2-1 0 16,1-1 0-16,3-3 0 0,-1 2 0 0,-5 4 0 15,2 1 0-15,-1 4-413 0,-3 2-75 0,0 3-52 16,0 2-41-16,-1 1-448 0,1 2-1113 0,-5 0 492 15</inkml:trace>
  <inkml:trace contextRef="#ctx0" brushRef="#br0" timeOffset="166764.79">9434 11096 152 0,'4'4'274'0,"1"-1"17"16,-2-1 15-16,3 0 25 0,0-1-3 0,-6-1 17 16,15-4 4-16,-4 0-17 0,0-1-15 0,4-1-6 0,1-1-15 15,-1 0-9-15,2-2-17 0,-2-4-17 16,0 6-16-16,1-4-11 0,-1 1-11 0,-1-2-10 0,-2-1-11 15,-6 2-7-15,2-1-2 0,-3 2-14 16,-3 0-8-16,0-1-19 0,-4 2-15 0,0 2-11 0,-3 4-16 16,-4 0-9-16,-2 3-6 0,-6 4-14 15,0 2-2-15,-2 5-1 0,-3 5-16 0,3 2 2 0,1 6 3 16,4-1-14-16,0 0-11 0,5 3 2 16,5-3-8-16,4-4 3 0,4 4-2 0,1-6-6 0,5-1 14 15,7 4-17-15,7-5-7 0,0-5 13 0,3 1-6 16,1-7-4-16,-2-2-1 0,2-4 9 0,0-1-2 15,-5 0 12-15,4-8 2 0,-9 4 18 0,4-4 3 16,-6-1 19-16,0-1 5 0,4-5 3 0,-7 3-15 16,-2-2-69-16,-2 2 0 0,-1 0 0 0,-2 0 0 15,1 3 0-15,-1 4 0 0,-5-1 0 0,2 6 0 16,-2-1 0-16,1 1 0 0,-2 3 0 0,0 0 0 16,0 0 0-16,6 9 0 0,-6-2 0 0,1 3 0 15,3-2 0-15,-3 3 0 0,4 0 0 0,3-1 0 16,-4 3 0-16,1-4 0 0,4 2 0 0,1-4 0 0,-1 1 0 15,0-4 0-15,4 0 0 0,-4-1 0 16,2-3 0-16,2-1 0 0,-4 0 0 0,3-3 0 16,-1-1 0-16,-1-3 0 0,-1 0 0 0,3-2 0 15,-2 0 0-15,3-3 0 0,-2-1 0 0,-2 2 0 16,-1 0 0-16,-2 5 0 0,2-3 0 0,-3 3 0 16,0 2 0-16,-1 1 0 0,0 3 0 0,-4 1 0 0,0 0 0 15,0 0 0-15,9 10 0 0,-8-2 0 0,-1 3 0 16,4-1 0-16,-3-1 0 0,-1 2 0 15,3 0 0-15,1-1 0 0,-2-2 0 0,7 2 0 0,-1-2 0 16,-2-4 0-16,1-1 0 0,3 1 0 16,0-3 0-16,0-4 0 0,2 1 0 0,-3-4 0 0,0 2 0 15,1-3 0-15,-1-1 0 0,0-3 0 0,0 2 0 16,-1-1 0-16,0-3 0 0,0 2 0 0,-3 0 0 16,1 3 0-16,-1-3 0 0,-1 7 0 0,0 1 0 15,-1-1 0-15,-2 2 0 0,-1 2 0 0,0 0 0 16,1 9 0-16,2 3 0 0,-3 4 0 0,-4 2 0 15,3 1 0-15,-2 10 0 0,-2 0 0 0,2 2 0 16,2-1 0-16,-4 5 0 0,0 0 0 0,0-2 0 16,2 2 0-16,2 12 0 0,-3-11 0 0,2-2 0 15,0-3 0-15,1 2 0 0,1-5 0 0,-3-3 0 16,2-7 0-16,1-2 0 0,0-4 0 0,0-2 0 16,0 0 0-16,0-4 0 0,-4-1 0 0,-1-4 0 15,5-1 0-15,0 0 0 0,-15-14 0 0,7 5 0 16,-4-6 0-16,1-1 0 0,-1-10 0 0,3 0 0 0,3-4 0 15,4-1 0-15,6 0 0 0,2-1 0 0,9-2 0 16,5 3 0-16,9-8 0 0,-2 14 0 16,16-7-71-16,-11 11-451 0,-1 2-122 0,1 2-515 15,13-3-1257-15,-11 5 556 0</inkml:trace>
  <inkml:trace contextRef="#ctx0" brushRef="#br0" timeOffset="167715.76">11054 11126 3657 0,'-1'-4'438'0,"0"0"-172"0,1-1 21 0,-3 1 42 16,3 4 11-16,-1-9-10 0,-2 6-31 0,3 0-48 15,-5 0-29-15,5 3-16 0,-1-6-9 0,-3 5-31 16,4 1-7-16,0 0-8 0,-14 5-9 0,5 2 3 15,-2 0-15-15,-1 5-12 0,-1 1-12 0,0-1-15 16,2 5-7-16,1-1-7 0,5 1-77 0,2 2 0 16,2-2 0-16,2 0 0 0,3-2 0 0,4 2 0 15,4-4 0-15,5-1 0 0,0-4 0 0,4-3 0 16,5 0 0-16,5-5 0 0,-5-2 0 0,3-4 0 16,-1-4 0-16,-3-1 0 0,-1-2-9 0,-3-3-20 15,-1-5 2-15,2-2 8 0,-8-3 14 0,3-3 12 16,-3-2 3-16,2-13 8 0,-1-1-2 0,0-3 8 15,-5-3-10-15,-2 17-14 0,8-14 0 0,-9 0 0 16,-5 18 0-16,0 2 0 0,-5 9 0 0,3 3 0 0,-3 7 0 16,2 1 0-16,-3 5 0 0,0 4 0 15,4-1 0-15,-12 15 0 0,3 11 0 0,2 0 0 16,1 7 0-16,0-3 0 0,3 19 0 0,2-13 0 0,2 8 0 16,2-8 0-16,-1-1 0 0,6 0 0 0,1-4 0 15,-1-2 0-15,0-1 0 0,1-10 0 0,-1-2 0 16,2 1 0-16,-1-6 0 0,0-3 0 0,1-1 0 15,3-2 0-15,1-5 0 0,0 0 0 0,-1-1 0 16,1-4 0-16,1-1 0 0,1-2 0 0,-3-3 0 16,-2-3 0-16,2 2 0 0,-2-6 0 0,-2 1 0 15,3 0 0-15,-3 4 0 0,-3 2 0 0,-1 3 0 16,0 1 0-16,-1 6 0 0,-4 0 0 0,0 1 0 16,0 0 0-16,-10 15 0 0,6-5 0 0,-4 5 0 15,2-1 0-15,1 4 0 0,-3-1 0 0,3 2 0 16,0-2 0-16,2-1 0 0,1 0 0 0,1-5 0 15,1 0 0-15,2 0 0 0,2 0 0 0,-1-7 0 16,1 3-18-16,6-4-34 0,-5 1 15 0,1-4 3 16,3-1-2-16,-1-3 7 0,-2 0 4 0,1-2 2 0,2-1 12 15,2-2-9-15,-2 0 1 0,0-5 10 16,-4-2 6-16,8-2 6 0,-3-5 10 0,-1 5-1 16,5-4 8-16,-6 4 19 0,-2 0 6 0,4 1 1 0,1 1 5 15,-1 3 7-15,-1 2-29 0,-2 1-29 0,1 3 0 16,2 0 0-16,0 3 0 0,1 1 0 0,-1 3 0 15,1 1 0-15,1 2 0 0,-1 5 0 0,1-1 0 16,-2 2 0-16,4 0 0 0,-1 5 0 0,0 1 0 16,-4-3 0-16,-3 2 0 0,3 0 0 0,-1 0 0 15,-5-5 0-15,1 2 0 0,-1-1 0 16,0-2 0-16,-3 2 0 0,0-6 0 0,-2 4 0 0,0-3 0 16,-1-3 0-16,-1-1 0 0,-2 1 0 0,6-2 0 15,-5 3 0-15,5-3 0 0,0 0 0 0,-8-7 0 16,8 7 0-16,7-7 0 0,-4-1 0 0,5 1-2 15,1-3-101-15,3-2-46 0,8-5-51 0,0-2-61 16,3-1-58-16,2-2-38 0,1-3-39 0,1 3-31 16,3-2-26-16,8-11-9 0,-10 11-2 0,-4 2 13 15,-2 3-241-15,-6 5-749 0,-5 2 2490 0,0-3-1235 16,-3 6 52-16,-4-1 40 0,0 1 4 0,-4 2 9 0,0 4 7 16,-4-1 9-16,1 2-2 0,3 2 8 15,0 0-9-15,-10 1-11 0,5 3-5 0,5-4-42 16,-7 4-57-16,3 1-97 0,1-1-301 0,3 1 134 15</inkml:trace>
  <inkml:trace contextRef="#ctx0" brushRef="#br0" timeOffset="168100.91">12286 10979 101 0,'-4'6'379'0,"4"-6"8"15,-2 3 13-15,2-3 3 0,-3 4-7 0,3-1-4 0,0-3-13 16,0 8-17-16,0-5-17 0,1 1-17 0,1-1-21 15,-2 3-23-15,1-2-22 0,2 2-16 0,-1-2-28 16,2-1-12-16,1 3-19 0,0-2-17 0,2-2-12 16,-1 0-14-16,3 1-18 0,0-3-13 0,1 0-11 15,-2 0-13-15,-2-3 4 0,2 1-17 0,1 1-3 16,-3-4-9-16,-2-2-9 0,3 2-5 0,-4 0 3 16,4-5-10-16,-6 2 0 0,-1-2 7 0,0 1-9 15,-1 3 4-15,-4-2 9 0,1-1-7 0,-4 2 2 16,-1 2 5-16,-1 3-1 0,0 2 6 0,1 2-6 15,-5 2-3-15,2 3 23 0,-2 3-20 0,0 2-9 16,1-1 19-16,3 5-6 0,-3 0 4 0,6-1 0 16,3 1 6-16,-1 1-2 0,5-1-7 0,1-1-58 15,4-4 0-15,1 0 0 0,3-2 0 0,4 1 0 16,5-3 0-16,10-2 0 0,-9-3 0 0,2-1 0 16,7-2 0-16,-6-1 0 0,6-2 0 0,0-6 0 0,-10 3 0 15,2-1 0-15,7-4-45 0,-10 1-203 16,3-7-90-16,-8 4-93 0,-5 1-91 0,4-3-113 15,-10 5-361-15,-4 0-1078 0,-2 0 477 0</inkml:trace>
  <inkml:trace contextRef="#ctx0" brushRef="#br0" timeOffset="169736.05">13345 10977 492 0,'-2'-8'518'0,"2"0"6"0,-6 0-11 0,3 1-15 0,-1 2-14 16,-3-1-25-16,-1 3-11 0,2 1-42 16,-6 1-21-16,-2 5-21 0,-1 0-13 0,-2 6-21 0,2 1-23 15,-2 3-20-15,-1 4-32 0,0 3-19 0,4 0-24 16,4-2-24-16,2 1-11 0,3-1-24 0,3-1-19 15,3 1-6-15,4-2-15 0,4 1-7 0,3-1-20 16,3-4-49-16,4-5-37 0,8 6 0 0,2-5 0 16,-2-5 0-16,1-1 0 0,2-3 0 0,-1-1 0 15,-1-2 0-15,-1-6 0 0,-5 3 0 0,-4-2 0 16,3-6 0-16,-4 0 0 0,-4-1 0 0,-2-2 0 16,-2-1 0-16,0 1 0 0,-2 4 0 0,-1-3 0 15,-2 3 0-15,-2 5 0 0,0 0 0 0,-1 4 0 16,-4 1 0-16,3 3 0 0,0 0 0 0,0 0 0 15,-15 8 0-15,9 2 0 0,0 1 0 0,4 0 0 0,-2 2 0 16,2 3 0-16,4-1 0 0,-1 1 0 16,6-1 0-16,-2-2 0 0,5-1 0 0,-2-1 0 15,-1-5 0-15,1 3 0 0,1-3 0 0,1-3 0 0,-5 1 0 16,3-3 0-16,-3 1 0 0,3-4 0 0,-2-3 0 16,-2 3 0-16,1-4 0 0,-2-1 0 0,-2 1 0 15,-1-6 0-15,1 1 0 0,-2-5 0 0,1 0 0 16,-1 0 0-16,-2-1 0 0,2 2 0 0,-3 5 0 15,0-1 0-15,3 2 0 0,-4 3 0 0,2-3 0 16,2 6 0-16,1-2-9 0,0 0-8 0,0 5 4 16,1-4 22-16,-1 4-8 0,0 0 22 0,0 0-17 15,21 9-6-15,-12-6 0 0,2 1 0 0,-2 3 0 16,4 0 0-16,1 3 0 0,1 0 0 0,-1 1 0 16,-1-1 0-16,-1 0 0 0,0 2 0 0,0 0 0 0,1 0 0 15,-6-3 0-15,1 1 0 0,0 0 0 16,-2-3 0-16,-1 1 0 0,-1-3 0 0,-3-2 0 0,5 4 0 15,-4-4 0-15,-1 0 0 0,3-1 0 0,-4-2 0 16,0 0 0-16,0 0 0 0,10-6 0 16,-3 0 0-16,-5 0 0 0,6-3 0 0,-2 0 0 15,3 1 0-15,-5-1 0 0,5 1 0 0,0-1 0 0,-4 3 0 16,4-1 0-16,-4 2 0 0,5 2 0 16,-2-1 0-16,-2 3 0 0,1 0 0 0,-1 2 0 15,3 1 0-15,0 2 0 0,-1 0 0 0,3 2 0 0,-2 1 0 16,0 0 0-16,1 1 0 0,-1 1 0 0,4 3 0 15,0-5 0-15,1 3 0 0,0-2 0 0,-1-1 0 16,-3-2 0-16,4-4 0 0,0 0 0 0,0-1 0 16,4-2 0-16,0-2-102 0,-6 1-44 0,4-7-15 15,-2 1-16-15,1-1-8 0,1-5 5 0,-1 3-10 16,-1-9 16-16,4-3 8 0,-4-1 15 0,-1-5 11 0,1-2 19 16,-2-2 13-16,0 0 30 0,0-1 23 15,-6 3 34-15,3 6 35 0,-5 8 34 0,-1 4 35 16,-1 4 38-16,1-3 16 0,-2 8-10 0,0-1 0 15,1 4 8-15,-2 2 14 0,0 0 9 0,-3 15 5 0,-2-3 4 16,1 5 2-16,-2 7 2 0,2 5-5 16,-3-2-6-16,2 2-100 0,4 2-60 0,-2 0 0 15,5-1 0-15,2-1 0 0,-2 0 0 0,1-4 0 16,-1-6 0-16,5-2 0 0,-1-1 0 0,-2-5 0 16,0 0 0-16,-2-5 0 0,1-1 0 0,1 1 0 0,-1-3 0 15,1-3 0-15,-4 0 0 0,0 0 0 0,9-13 0 16,-8 9 0-16,2-11 0 0,2 4 0 0,-3-5 0 15,0 0 0-15,4 0 0 0,-2 1 0 0,0 0 0 16,1 4 0-16,-1 0 0 0,2 1 0 0,3-1 0 16,-1 7 0-16,1-5 0 0,0 3 0 0,6 4 0 15,-3-1 0-15,6 0 0 0,1 3 0 0,1-1 0 16,10 5 0-16,-4-1 0 0,1-1 0 0,4 2 0 16,-3 2 0-16,0-4 0 0,-6 3 0 0,0-3 0 0,-2-1 0 15,-3 1 0-15,3-4 0 0,-10 1 0 16,4 1 0-16,-2-2 0 0,-3-2 0 0,-2-1 0 15,0-1 0-15,-2-1 0 0,-1-2 0 0,-3 2 0 16,-1-3 0-16,-1 3 0 0,-3 1 0 0,-1-3 0 0,-3 3 0 16,-2 3 0-16,1-2 0 0,-4 5 0 15,1 1 0-15,-1 2 0 0,-5 1 0 0,2 2 0 16,1 4 0-16,2 1 0 0,-1 0 0 0,5-2 0 0,2 2 0 16,0 5 0-16,1-4 0 0,4-3 0 15,2 3 0-15,1 0 0 0,0-2 0 0,5-2 0 16,2 1 0-16,0-4 0 0,1 0 0 0,1-1 0 0,1-1 0 15,0-2 0-15,1-2 0 0,0-3 0 0,1 1 0 16,-2 0 0-16,2-3 0 0,-2-1 0 0,1-1 0 16,-2 0 0-16,3-1 0 0,-4 2 0 0,0 2 0 15,1-4 0-15,-5 5 0 0,3 1 0 0,-4-3 0 16,2 3 0-16,-2 2 0 0,-4 1 0 0,10 2 0 16,-6 4 0-16,1-2 0 0,0 1 0 0,4 5 0 15,-1-3 0-15,-2 0 0 0,2 1 0 0,1-1 0 16,1 0 0-16,-2-1 0 0,-1-1 0 0,1-1-250 15,4 0-204-15,-2 0-53 0,1-3-59 0,-2-1-71 16,5-1-327-16,-1-2-1042 0,0 2 461 0</inkml:trace>
  <inkml:trace contextRef="#ctx0" brushRef="#br0" timeOffset="170152.14">15358 10969 143 0,'-1'-10'369'0,"2"2"20"0,-2-3 27 15,0 3 21-15,-2 2 2 0,-3 2-4 0,2 1-10 16,-1 0-12-16,-4 3-8 0,3 3-19 15,-2 2-10-15,-1 1-26 0,0 1-23 0,-1 3-31 16,4 2-6-16,-2 1-38 0,4 3-23 0,0 1-23 0,4-1-23 16,3-1-16-16,-1 2-11 0,6-2-20 0,0 2-4 15,4-4-18-15,3 1-21 0,1-5-13 16,2 1-21-16,1-2-25 0,0-4-17 0,-2-1-15 0,6 1-17 16,-1-5-22-16,-3-1-34 0,0-2-13 0,-1-4-4 15,1-5-8-15,1-4-5 0,-1-1 3 0,2-3-4 16,-2-1 9-16,-2-7 3 0,0-3 10 0,-6-1 11 15,6-1 8-15,-2-11 1 0,-5 12 18 0,-1-1 25 16,-4 4 19-16,-3 4 16 0,-2 7 22 0,-2 2 17 16,0 2 12-16,-2 5 12 0,-2 2 18 0,1 4-4 15,-2 0 11-15,2 4 31 0,-2 5 9 0,-3-1 15 16,-1 11 4-16,-1 2 15 0,1 9 4 0,2 2-85 16,0 0-99-16,0 2 0 0,5 2 0 0,3 3 0 15,-2 0 0-15,6-2 0 0,-2 0 0 0,3-2 0 16,2-3 0-16,-2 1 0 0,4-5 0 0,1-1 0 15,-4-6 0-15,1-5 0 0,-2-3 0 0,0-2 0 16,0 0 0-16,0-4 0 0,0-2 0 0,-4-1 0 16,0 0 0-16,12-5 0 0,-9-2 0 0,1-3-24 15,-1-6-417-15,0-1-78 0,6-9-93 0,-6 1-488 0,5-3-1191 16,0 5 528-16</inkml:trace>
  <inkml:trace contextRef="#ctx0" brushRef="#br0" timeOffset="170315.37">15627 10955 94 0,'-4'2'449'16,"4"-2"15"-16,-9-2 20 0,9 2 26 0,0 0-8 15,0 0-32-15,0 0-38 0,17-4-45 0,-4 2-36 0,9 0-36 16,5-3-34-16,0 0-31 0,0 2-52 0,1-2-68 16,-5 0-84-16,-4 2-110 0,2-2-137 15,-3-1-178-15,-3 0-408 0,-4 1-852 0,0 3 377 0</inkml:trace>
  <inkml:trace contextRef="#ctx0" brushRef="#br0" timeOffset="170497.8">16014 11119 6631 0,'0'0'143'0,"0"0"7"16,0 0-19-16,0 0-32 0,0-15 2 0,4 11-43 15,0-2-23-15,-3-2-31 0,3 2-55 0,1 2-95 16,-1-4-145-16,-3 6-170 0,-1-3-607 0,0 5-1156 16,-4-4 512-16</inkml:trace>
  <inkml:trace contextRef="#ctx0" brushRef="#br0" timeOffset="171581.94">19623 12332 105 0,'-14'-6'424'15,"1"2"-7"-15,-1-5 7 0,2 3 1 0,1-2-8 16,4 2-5-16,0 4-13 0,1-2-10 0,2 0-15 0,3-1-26 16,0 0 4-16,2 1-9 0,0-1-2 15,7-1 5-15,1 0-3 0,7-2-1 0,11-1 0 0,3 0-4 16,4 0-6-16,17 0-8 0,4-2-5 16,4 3-16-16,7-2-271 0,-2-1-32 0,39 0 0 15,1-1 0-15,1 3 0 0,0 0 0 0,1 0 0 16,4 2 0-16,2 1 0 0,-2 2 0 0,-6-2 0 0,4 3 0 15,-9 3 0-15,-1 0 0 0,-7 1 0 16,-30 1 0-16,-1-1 0 0,-1 0 0 0,-4 2 0 16,-4-3 0-16,-17 1 0 0,-4 0 0 0,-7-2 0 0,-4 1 0 15,-6-1 0-15,-4 1 0 0,0 0 0 0,-3-2 0 16,-6 2 0-16,0 0 0 0,0 0 0 0,0 0 0 16,0 0 0-16,-34 6 0 0,4-2 0 15,-3-2 0-15,-3 2-237 0,-3 2-305 0,-16 3-34 0,1-1-40 16,-10-2-421-16,3-1-1124 0,-2 2 498 15</inkml:trace>
  <inkml:trace contextRef="#ctx0" brushRef="#br0" timeOffset="171915.77">19851 12393 89 0,'-51'-2'398'0,"15"4"15"0,5-4 21 0,0-2 17 16,11 3 5-16,7 0 3 0,1 0 4 0,1-1-29 15,5-1-29-15,2-1-33 0,3-2-16 0,4 1-4 16,5-2-6-16,8-2-17 0,4 0 6 0,8-5-10 16,8 6-8-16,15-6-12 0,3 4-4 0,2 0-14 15,8-1-15-15,4 5-17 0,30-3-218 0,-1 5-37 16,2 1 0-16,0 1 0 0,0 5 0 0,0-1 0 16,-4 0 0-16,-3 3 0 0,-26 0 0 0,26 3 0 15,-29-1 0-15,26 2 0 0,-30-7 0 0,-1 1 0 0,-8 4 0 16,-13-4 0-16,-4-1 0 0,-4-1 0 15,-13 0 0-15,1 1 0 0,-5-4 0 0,-3 4 0 16,0-4 0-16,-3 1 0 0,-2-1 0 0,-1 1 0 16,-2-4 0-16,-1 5 0 0,-1-8 0 0,-2 5 0 0,3 3 0 15,-4-6 0-15,3 2 0 0,-3-1 0 16,0 3 0-16,-1-1-596 0,3-3-671 0,-1 1-1370 16,2-1 606-16</inkml:trace>
  <inkml:trace contextRef="#ctx0" brushRef="#br0" timeOffset="172065.74">21870 12439 4717 0,'1'0'361'0,"-1"0"-90"0,0 0 34 15,0 0 31-15,0 0-11 0,-13-9-59 0,10 5-66 16,0 0-28-16,-1 1-51 0,3-1-55 16,1 4-73-16,5-4-120 0,-2 1-159 0,-3 3-187 15,11 0-569-15,-1 3-1127 0,2 1 499 0</inkml:trace>
  <inkml:trace contextRef="#ctx0" brushRef="#br0" timeOffset="191014.92">5413 13587 275 0,'0'-8'525'0,"-1"-2"16"0,1 0 6 0,0 4-20 0,-3 1-43 16,3 2-39-16,3 1-30 0,-3 2-27 0,0 0-19 15,0 0-4-15,10 7-25 0,-1-2-13 16,0 5-27-16,1 4-21 0,1-4-17 0,4 2-24 0,1 9-17 15,-2-7-16-15,7 3-16 0,3-2-15 0,3 0-19 16,1-4-13-16,4-1-16 0,0-2-8 16,20-1-8-16,-15-4-12 0,17 0-72 0,-1-2-26 15,0-2 0-15,2-2 0 0,-4-3 0 0,3 2 0 0,-3-5 0 16,-1 0 0-16,1 0 0 0,-14-1 0 16,0-1 0-16,12-7 0 0,-12 7 0 0,-2-6 0 15,1 3 0-15,-1 1 0 0,-2-1 0 0,-4 2 0 16,0 1 0-16,-3 4 0 0,-5 4 0 0,-1 2 0 0,-1-1 0 15,-2 5 0-15,5 1 0 0,-3 3 0 0,-2 2 0 16,0 0 0-16,-1 5 0 0,0-2 0 0,1 0 0 16,6 3 0-16,0 1 0 0,0-1 0 0,4-1 0 15,1-7 0-15,2 1 0 0,-1-1 0 0,3-3 0 16,1-1 0-16,4-2 0 0,-1-2 0 0,-3-4 0 16,0 1 0-16,1-2 0 0,-1-2 0 0,0 0 0 15,-4-2 0-15,2 0 0 0,-2 1 0 16,2 1 0-16,-3-2 0 0,-2 1 0 0,-8 3 0 0,2 0 0 15,-1 3 0-15,-2 2 0 0,-3 1 0 0,0 1 0 16,4 0 0-16,-5-1 0 0,5 5 0 0,0 0 0 16,-1 3 0-16,-1-1 0 0,2 0 0 0,-2 1 0 15,2 0 0-15,1-1 0 0,2-1 0 0,-1-1 0 16,2-1 0-16,-3-1 0 0,2 1 0 0,0-2 0 16,-1 0 0-16,-1-2 0 0,0-1 0 0,0 1 0 15,-3-2 0-15,4 0 0 0,-5-1 0 0,3-1 0 16,1 0 0-16,0-2 0 0,-2-2 0 0,1 2 0 15,-3-1 0-15,3 2 0 0,-3-1 0 0,-1 3 0 16,-2-1 0-16,1 2 0 0,-2 2 0 0,1 0 0 16,-2 2 0-16,0 3 0 0,-1 1 0 0,4 3 0 15,-4-1 0-15,4 5 0 0,-1-1 0 0,3 1 0 16,0 0 0-16,2 0 0 0,8 1 0 0,-6-3 0 16,9 1 0-16,-1-1 0 0,-5-4 0 0,6-4 0 15,4 2 0-15,-1-5 0 0,-1-2 0 0,0 2 0 0,-9-3 0 16,6-1 0-16,1-3 0 0,-7 0 0 0,-2 2 0 15,3-3 0-15,-4 0 0 0,-1-2 0 0,0 2 0 16,-2-2 0-16,-2-1 0 0,-1 3 0 0,-5 1 0 16,-3-1 0-16,0 2 0 0,-7 2-624 0,-3-3-638 15,-3 5-1366-15,-2 2 605 0</inkml:trace>
  <inkml:trace contextRef="#ctx0" brushRef="#br0" timeOffset="193168.08">6254 12332 9 0,'-1'-19'368'15,"2"2"-2"-15,-1 2-12 0,4-2-10 0,-3 1-2 16,3 4-11-16,-4 1-7 0,5-2-6 0,-1 4 5 0,0-2-10 15,-3 5-8-15,-1-1-13 0,4 1-7 0,-3 1-7 16,2 1-30-16,-2 0-11 0,-1 4-12 16,3-3-3-16,-3 3 0 0,0 0-7 0,1 14-3 0,0-5 7 15,-2 3-5-15,-3 6-9 0,4 1 5 0,-1 9-6 16,-3 1 1-16,-1-4-13 0,-3 7-9 0,3 0-8 16,0 0-15-16,1 0-69 0,-1 1-91 15,-3-2 0-15,4 0 0 0,-2 0 0 0,4-2 0 0,0-2 0 16,1-2 0-16,1-5 0 0,0-2 0 0,3-2 0 15,0-1 0-15,2-2 0 0,3-5 0 0,0-1 0 16,2-1 0-16,3-1 0 0,-3-3 0 0,8-2 0 16,-1 0 0-16,2-2 0 0,-3-4 0 0,2-2 0 15,1-1 0-15,-2-2 0 0,5-6-107 0,-7 4-359 16,-4 2-72-16,2-6-83 0,0 7-456 0,-4 0-1166 16,-4 1 515-16</inkml:trace>
  <inkml:trace contextRef="#ctx0" brushRef="#br0" timeOffset="193650.77">6097 12396 196 0,'-5'1'438'0,"5"-1"12"0,-9-1-16 0,9 1-16 0,-9-2-24 16,9 2-16-16,-4-3-15 0,4 3-7 0,0 0-8 15,0 0-13-15,0 0-14 0,0 0-23 16,0 0-18-16,19 4-20 0,-9-4-28 0,1 0-11 15,8 0-30-15,0 1-17 0,-1-1-22 0,6 1-18 0,3-1-40 16,-4 1-44-16,5-2-52 0,-6 2-51 0,0 1-66 16,-1-1-81-16,0-1-73 0,-2 2-77 0,-1-2-99 15,-7 1-397-15,0 3-915 0,-1 0 405 16</inkml:trace>
  <inkml:trace contextRef="#ctx0" brushRef="#br0" timeOffset="194064.6">6557 12587 96 0,'0'0'484'0,"0"0"22"0,0 0-7 16,0 0-22-16,0 0-33 0,12-8-35 0,-4 5-36 16,1-1-30-16,2-2-33 0,3 4-31 0,0-1-28 15,0 0-25-15,1-2-24 0,4 0-19 0,-6 3-34 16,6 0-39-16,-1-1-45 0,-5 2-47 0,0-3-48 15,-3 1-52-15,1 3-44 0,-2-1-38 0,-1-1-32 16,-2 4-26-16,-1-4-28 0,-5 2-4 0,0 0 11 16,0 0 4-16,0 0-1 0,0 0 36 0,0 0 21 15,0 0 25-15,-16 6 47 0,12-5 46 0,-2 1 44 16,6-2 45-16,-9 1 41 0,1 0 38 0,8-1 30 16,-9 3 28-16,4-3 40 0,1 2 21 0,3 2 24 15,-4-2 24-15,0 1 16 0,1 4 5 0,0-1 12 16,0 2 1-16,-1 1-8 0,1 2 3 0,0-1-14 15,-1 7-7-15,3-3-20 0,-5 2-28 0,6-3-14 16,-3-1-25-16,0 4-20 0,-1 1-10 0,5-2-26 0,-4 0-18 16,-1 1-22-16,4-4-29 0,-1 2-30 15,-1-4-24-15,0 2-42 0,2-2-51 0,-1 0-46 16,-2-2-55-16,1 2-71 0,-1-6-53 0,2 1-52 16,-3-1-49-16,2-1-55 0,-3-3-53 0,-1 2-380 15,7-2-971-15,-9-3 430 0</inkml:trace>
  <inkml:trace contextRef="#ctx0" brushRef="#br0" timeOffset="194198.04">6586 12839 385 0,'0'0'228'16,"0"0"65"-16,0 0 21 0,0 0 31 0,0 0 36 0,0 0 12 16,0 0 1-16,0 0-15 0,0 0-23 0,0 0-24 15,11-6-27-15,-5 5-33 0,3-2-26 16,1 1-24-16,3 1-31 0,1-2-45 0,4 1-60 16,-2 0-80-16,5-3-71 0,-4 0-107 0,-2 3-101 0,2-7-110 15,-1 4-348-15,-3 3-791 0,1-2 351 0</inkml:trace>
  <inkml:trace contextRef="#ctx0" brushRef="#br0" timeOffset="194699.06">7101 12569 450 0,'0'-6'520'0,"0"1"20"0,-1 0-3 0,1 0-27 0,0 2-41 16,0 3-42-16,0-4-32 0,0 4-18 0,0 0-21 15,0 0-18-15,-13 9-35 0,8-1-18 0,0 2-24 16,-1 3-28-16,-2 2-20 0,3 0-21 0,-3-1-20 0,3 3-15 16,1 0-16-16,2-5-15 0,-2 1-12 15,4-1-9-15,-1 0-17 0,3-2-3 0,1 0-9 16,-1-4-4-16,2 0-7 0,1 1-2 0,0-5-16 16,3 0 10-16,2 0-17 0,-1-2-1 0,-1-3-3 15,5-1-4-15,-2-2-11 0,-2-1 7 0,4-1-7 16,-4-2-2-16,1-3 2 0,3 0-11 0,-6-3 3 15,0-2 1-15,-1 2-2 0,2-1-3 0,-4-2 14 16,0 2-15-16,1 0 11 0,-3 0-15 0,1 6 41 16,-2 3-42-16,0 2-3 0,1-2 0 0,-1 4 0 15,-1-1 0-15,0 5 0 0,0 0 0 0,0 0 0 16,0 0 0-16,13 11 0 0,-9-3 0 0,-1 3 0 16,5 3 0-16,1 2 0 0,-1 1 0 0,1 1 0 15,-2-1 0-15,5 0 0 0,-5-1 0 0,2 1 0 0,2-1 0 16,-5-6 0-16,-2 3 0 0,-3-3 0 15,4 0 0-15,-2-3 0 0,-2-1 0 0,-1-1 0 0,0 0 0 16,0-3 0-16,0-2 0 0,0 0 0 0,0 0 0 16,0 0 0-16,-13-10 0 0,12 3 0 15,-2-3 0-15,2-4 0 0,2-3 0 0,2-2 0 16,1 1 0-16,1-1 0 0,3 0 0 0,3 3 0 0,2-5 0 16,0 5 0-16,-1 3 0 0,5 0-92 0,5-1-394 15,-6 6-97-15,0-2-589 0,-2 5-1270 0,-1-1 563 16</inkml:trace>
  <inkml:trace contextRef="#ctx0" brushRef="#br0" timeOffset="194897.97">7573 12433 270 0,'-5'-3'513'0,"2"-2"22"15,-3 2 2-15,2 1-27 0,4 2-39 0,1-5-46 16,-1 5-37-16,9-4-35 0,-1 3-35 0,5 2-40 15,2-2-28-15,0-1-39 0,6 2-48 0,0 0-52 16,1 0-58-16,0 2-61 0,0-2-71 0,-3-2-57 16,0 1-65-16,-6 2-51 0,-2 1-63 0,1-2-46 15,-7 1-312-15,0 0-728 0,-5-1 323 0</inkml:trace>
  <inkml:trace contextRef="#ctx0" brushRef="#br0" timeOffset="195099.01">7728 12437 25 0,'-7'1'336'0,"0"0"3"0,2 0 28 15,-1 2 31-15,0-2 17 0,1 3 16 0,0-2 5 16,-5 4 1-16,3-1 2 0,3 5-4 0,-2-2-16 16,1 2-19-16,-2 1-12 0,4 5-18 0,0 1-28 15,-1 1-24-15,2 0-27 0,-1 1-24 0,2 5-28 16,1-6-22-16,-2 4-23 0,2-3-20 0,-1-2-22 16,0 2-33-16,0-3-32 0,1 2-45 0,0-4-45 0,0-2-56 15,0-1-55-15,0 2-64 0,-3-2-72 16,3-3-80-16,0 4-78 0,0-6-76 0,0-1-79 15,-1-3-385-15,2 3-1027 0,-1-5 454 0</inkml:trace>
  <inkml:trace contextRef="#ctx0" brushRef="#br0" timeOffset="195299.94">7794 12782 132 0,'0'0'481'0,"4"-4"18"0,-4 4 20 0,5-4-2 16,0 3-15-16,-5 1-26 0,12-4-18 0,-6 2-31 15,7 0-14-15,-4-1-42 0,2 2-45 0,3-1-27 16,-2 0-28-16,3 1-34 0,-3-2-46 0,0 0-51 16,1 0-56-16,0 2-59 0,-4-2-67 0,-2 1-75 15,1 1-75-15,-3-1-50 0,-1 1-46 0,-4 1-46 16,8 0-47-16,-8 0-55 0,0 0-287 0,0 0-783 16,0 0 346-16</inkml:trace>
  <inkml:trace contextRef="#ctx0" brushRef="#br0" timeOffset="195515.59">7935 12740 206 0,'-12'1'306'0,"12"-1"22"16,-8-1 23-16,8 1 39 0,-7 0 15 0,7 0 13 16,-8 0-1-16,8 0-9 0,0 0-6 0,-11 1-13 15,11-1-4-15,-4 3 4 0,3 1-11 0,-1-1-10 16,0 1-6-16,2 0-23 0,-2 3-22 0,2 0-25 16,0-1-24-16,-1 5-20 0,0-3-26 0,1 4-22 15,-2-2-24-15,1 2-14 0,1 0-97 0,-2 0-65 16,2 0 0-16,0 1 0 0,-3-2 0 0,1 1 0 15,0 1 0-15,1-1 0 0,0 0 0 0,1-2 0 16,0-1 0-16,-4 1-141 0,4-3-171 0,-1-2-72 16,1 1-69-16,0 0-74 0,0-6-86 0,-2 2-348 15,2-2-1039-15,0 0 460 0</inkml:trace>
  <inkml:trace contextRef="#ctx0" brushRef="#br0" timeOffset="195732.05">7775 12970 188 0,'-5'0'394'0,"1"2"32"0,4-2 29 0,-4 3 14 15,4-3 14-15,-2 2 5 0,2-2 3 0,0 0 6 16,0 3-13-16,0-3-11 0,0 0-20 0,11 2-32 16,-11-2-33-16,14 0-44 0,-6-2-32 0,2 0-28 15,4 0-43-15,-1-1-57 0,5 0-76 0,-2-2-79 0,-2 1-104 16,-2 2-114-16,1-3-138 0,-4 2-162 0,-3-1-600 15,3 0-1180-15,-3 3 522 0</inkml:trace>
  <inkml:trace contextRef="#ctx0" brushRef="#br0" timeOffset="201198.69">16357 13826 185 0,'-3'-11'497'0,"2"0"26"0,-3 5 20 16,3-1-5-16,-1 1-25 0,0 1-32 0,-1 0-29 16,1-1-37-16,-1 4-27 0,3 2-10 0,0 0-18 15,0 0-10-15,0 0-18 0,0 0-20 0,8 19-20 16,-3-7-18-16,0 0-22 0,5 3-19 0,3 0-14 15,1-2-18-15,9 3-19 0,0-3-16 0,4 2-61 0,0-6-105 16,4 0 0-16,-1-6 0 0,6 0 0 0,2-5 0 16,2 0 0-16,-3-3 0 0,15-7 0 15,-2 0 0-15,0-3 0 0,-14 3 0 0,14-10 0 16,-14 8 0-16,12-8 0 0,-1 2 0 0,-1 2 0 0,-10 2 0 16,-1 1 0-16,-3 4 0 0,-3 2 0 15,2 3 0-15,-2 2 0 0,-10 2 0 0,-1 3 0 16,1 4 0-16,-3 2 0 0,2 3 0 0,3 5 0 0,-7-1 0 15,4 4 0-15,0 7 0 0,-1-2 0 0,-1 1 0 16,2-3 0-16,1 1 0 0,3-2 0 0,1 0 0 16,0-3 0-16,4-3 0 0,0-1 0 15,0-6 0-15,2-2 0 0,-1-1 0 0,0-3 0 0,4-4 0 16,-2 1 0-16,-2-5 0 0,1-1 0 0,-1-2 0 16,4-2 0-16,-1-1 0 0,-2-3 0 0,1-4 0 15,-1-2 0-15,0 0 0 0,-1-2 0 0,3 3 0 16,-3-1 0-16,-2 4 0 0,0 5 0 0,-7 6 0 15,-4-1 0-15,3 4 0 0,-5 1 0 0,1 4 0 16,-3 4 0-16,-1 2 0 0,1-2 0 0,4 5 0 16,-4 1 0-16,1 6 0 0,3 3 0 0,-6-4 0 15,4-2 0-15,1 1 0 0,-2-1 0 0,4 0 0 16,-2 1 0-16,2-6 0 0,9 2 0 0,-4-2 0 16,5-3 0-16,3-2 0 0,1-1 0 0,-3-5 0 15,2 0 0-15,-7 0 0 0,8-6 0 0,-2 0 0 0,1-3 0 16,-1 2 0-16,-1-6 0 0,0-2 0 15,1 0 0-15,1-1 0 0,-1 2 0 0,1 0 0 16,-5 2 0-16,-4 6 0 0,-1 0 0 0,-2 4 0 16,-3 1 0-16,-2 0 0 0,-2 3 0 0,4 1 0 0,-4 6 0 15,2-1 0-15,0 7 0 0,0-2 0 16,-2 4 0-16,0-1 0 0,1 1 0 0,0-1 0 16,-1 1 0-16,3-2 0 0,1 2 0 0,-1-6 0 0,2 2 0 15,2-2 0-15,2-1 0 0,1-1 0 0,1-5 0 16,6-2 0-16,-5-1 0 0,6 1 0 0,1-5 0 15,3 3 0-15,-4-8 0 0,1 2 0 0,1-2 0 16,1 2 0-16,-2-5 0 0,0-2 0 0,2-1 0 16,-4 0 0-16,1 3 0 0,-1 1 0 0,-7 5 0 15,1-1 0-15,-5 5 0 0,-3 1 0 0,5 2 0 16,-3 0 0-16,-2 3 0 0,-3 1 0 0,7 4 0 16,-4 1 0-16,2 1 0 0,1 2 0 0,0-1 0 15,-2-1 0-15,4-1 0 0,5 4 0 0,-2-6 0 16,4 3 0-16,4-3 0 0,2-2 0 0,-3 0 0 15,-6-5 0-15,9-1 0 0,-3 0 0 0,2-3 0 16,2-2 0-16,-14 2 0 0,10-4 0 0,-6 2 0 16,-1-1 0-16,-1-3 0 0,-1-1 0 0,-2-1 0 15,-1-1 0-15,-1 1 0 0,-3 1 0 0,0 1 0 0,-5 0 0 16,4 2 0-16,-6 2 0 0,1 3 0 0,-2-4 0 16,-1 5 0-16,-1-1 0 0,2 2 0 0,-4 1 0 15,5-3 0-15,-5 3-53 0,0 0-1304 16,0 0-1469-16,0 0 650 0</inkml:trace>
  <inkml:trace contextRef="#ctx0" brushRef="#br0" timeOffset="-202931.64">10994 14995 194 0,'-2'-4'352'0,"2"4"3"0,0-7-1 0,0 2-3 16,2 1 5-16,-2-1-4 0,1 0 4 0,2 1 2 16,-3 1-3-16,3-1-5 0,-1 1-12 0,-2 3-11 15,4-6-16-15,-4 6-10 0,0 0-11 0,5-2-7 16,-5 2-13-16,0 0-11 0,3 12-11 0,0-4-17 0,1 4-17 15,1-1-14-15,2 4-17 0,-1 0-19 16,6 3-20-16,-2-1-11 0,3-1-13 0,5 2-18 0,3 0 0 16,2-4-14-16,-6-4-9 0,8 2-8 15,2-4-71-15,0 1 0 0,1-7 0 0,2 2 0 16,-5-7 0-16,5 0 0 0,0-5 0 0,1 1 0 16,1-1 0-16,-3-5 0 0,2 1 0 0,0-1 0 15,1-3 0-15,0-2 0 0,-2 0 0 0,1 4 0 16,3-2 0-16,0 1 0 0,-5 5 0 0,-2 0 0 15,1 3 0-15,0 3 0 0,-7 4 0 0,0 1 0 0,7 3 0 16,-8 1 0-16,-1 4 0 0,0 0 0 16,0 1 0-16,4 4 0 0,-6-4 0 0,8 4 0 15,0 0 0-15,-6-4 0 0,0 0 0 0,0-1 0 16,-1-1 0-16,8 1 0 0,-6-5 0 0,0-1 0 16,0 0 0-16,0-1 0 0,2-2 0 0,-2 0 0 0,3-3 0 15,-4 0 0-15,11-4 0 0,-12 0 0 16,8-3 0-16,1-1 0 0,-3-2 0 0,5-3 0 15,1 3 0-15,-3 1 0 0,0 0 0 0,0 4 0 0,-8 2 0 16,0 1 0-16,2 2 0 0,-2 3 0 0,-2 3 0 16,0 2 0-16,0 2 0 0,2 4 0 15,-1 0 0-15,-4 4 0 0,4-1 0 0,1 3 0 16,-4-1 0-16,1-3 0 0,2 5 0 0,-2-5 0 0,2-3 0 16,-2 1 0-16,4-2 0 0,-3-3 0 0,3 1 0 15,-2-4 0-15,0-2 0 0,4-2 0 0,-2 1 0 16,2-4 0-16,-3-3 0 0,1-1 0 0,7-3 0 15,-1-1 0-15,-2-2 0 0,-1-3 0 0,3-1 0 16,-2 1 0-16,-4 2 0 0,0 4 0 0,4-1 0 16,-7 3 0-16,2 0 0 0,-7 6 0 0,2 0 0 15,-1 3 0-15,6 2 0 0,1 2 0 0,-1 5 0 16,-3 0 0-16,1 2 0 0,-2 1 0 0,1 3 0 16,4 2 0-16,-6-4 0 0,9 3 0 0,-3 1 0 15,-3-4 0-15,1 0 0 0,6 2 0 0,-3-6 0 16,6 1 0-16,-7-3 0 0,7 2 0 0,0-6 0 15,1-3 0-15,-5 0 0 0,5-2 0 0,0 1 0 16,3-7 0-16,-2 0 0 0,3-1 0 0,0-3 0 16,4 0 0-16,-3-1 0 0,2-3 0 0,-1 0 0 15,3 4 0-15,-4-1 0 0,3 1 0 0,-1 3 0 16,-6 2 0-16,4 2 0 0,-5 1 0 0,-6 4 0 16,-1 1 0-16,0 3 0 0,1-1 0 0,1 1 0 15,3 6 0-15,-7-3 0 0,9 1 0 0,-3 0 0 16,1 2 0-16,0-2 0 0,3 4 0 0,-1-5 0 15,4 2 0-15,0-2 0 0,6 1 0 0,-3-6 0 16,-2 2 0-16,0-2 0 0,-1 2 0 0,3-4 0 16,-5 1 0-16,0-2 0 0,2-3 0 0,-3 1 0 15,1-2 0-15,-1 0 0 0,-11 0 0 0,4 0 0 16,-6 1 0-16,-3 0 0 0,1-1 0 0,-4 2 0 16,-3-1 0-16,-1 0 0 0,-2 2 0 0,1 0 0 15,-4-1 0-15,-1 3-1366 0,0 0-1478 0,0 0 654 16</inkml:trace>
  <inkml:trace contextRef="#ctx0" brushRef="#br0" timeOffset="-201531.68">19309 15043 115 0,'-8'-3'285'0,"4"2"2"0,4 1-9 0,0 0 9 15,0 0 1-15,-6-3 3 0,6 3 3 0,0 0 3 16,-1-4-11-16,1 4 8 0,0 0-2 0,0 0-2 16,-8-1-8-16,8 1-4 0,0 0-4 0,0 0-11 15,0 0-2-15,-4-2-21 0,4 2-4 0,0 0 0 16,0 0 1-16,0 0-1 0,0 0-12 0,13 7 1 16,-4-6-10-16,-3-1-7 0,5 2-8 0,2-1-11 15,0 0-3-15,5 1-2 0,2-2-5 0,9 0-7 16,4 0-90-16,5 0-82 0,14-3 0 0,-1 3 0 15,0-1 0-15,3-2 0 0,6 3 0 0,5-5 0 16,2 4 0-16,28-3 0 0,-6 4 0 0,-23 0 0 16,31 1 0-16,1 1 0 0,-6-4 0 0,0 6 0 15,0 1 0-15,-27-4 0 0,33 1 0 0,-32-2 0 16,26 2 0-16,-26 0 0 0,28-1 0 0,-30-1 0 16,2 3 0-16,25-5 0 0,-31 1 0 0,5 2 0 0,-5-1 0 15,1 0 0-15,3-1 0 0,-5 0 0 16,1 1 0-16,0 0 0 0,0 0 0 0,-3 1 0 15,3-1 0-15,-1 3 0 0,-5 0 0 0,3-4 0 16,-4 1 0-16,0-2 0 0,-12 5 0 0,11 1 0 16,-1-3 0-16,-14 1 0 0,2-2 0 0,0 1 0 15,-2 2 0-15,3-2 0 0,-3 2 0 0,1-2 0 16,-3 0 0-16,-1 1 0 0,2-2 0 0,-3 3 0 16,1 0 0-16,0-2 0 0,-1 0 0 0,2-1 0 15,-5 3 0-15,2-1 0 0,0-1 0 0,-1 0 0 16,-2 1 0-16,-8-1 0 0,8 3 0 0,-10-3 0 15,9 1 0-15,-3 1 0 0,-1-2 0 0,0 2 0 0,6-1 0 16,-3 0 0-16,1 2 0 0,-7-3 0 0,1 0 0 16,6 1 0-16,-6-2 0 0,0 0 0 0,-2 2 0 15,-1-2 0-15,-1 1 0 0,-2-1 0 16,-4 0 0-16,0 0 0 0,-2-1 0 0,-1 1 0 0,-1-2 0 16,-1 2 0-16,-7 0 0 0,8-2 0 0,-8 2 0 15,0 0 0-15,0 0 0 0,0 0 0 0,0 0 0 16,-23-2 0-16,15 2 0 0,1 0-1366 0,-2 0-1478 15,9 0 654-15</inkml:trace>
  <inkml:trace contextRef="#ctx0" brushRef="#br0" timeOffset="-200981.03">24661 15083 129 0,'0'0'376'0,"0"0"11"0,0 0 13 16,0 0 15-16,0 0 3 0,0 0 14 0,0 0 12 15,0 0-7-15,0 0 0 0,0 0-9 0,0 0-15 16,19 3-4-16,-10-3-17 0,0 0-16 0,10 0-4 15,1 0-20-15,9 1-26 0,2-1-25 0,2 1-24 16,5 2-19-16,3-2-20 0,9 0-64 0,1 0-174 16,-11-1 0-16,13 0 0 0,-12 0 0 0,9-1 0 15,2 1 0-15,-13-1 0 0,-1-3 0 0,-2 2 0 16,1-1 0-16,-3-1 0 0,-3-1 0 0,-3 3 0 16,-8-1 0-16,-7 1 0 0,0 0 0 0,-4-2 0 15,0 1 0-15,-1 1 0 0,-6 0 0 0,5-1 0 16,-7 3 0-16,0 0 0 0,0 0 0 0,-13-7 0 15,5 6 0-15,-4 1 0 0,-6 0 0 0,0 0 0 16,-4 0 0-16,-5 1-121 0,-1 4-382 0,-1-2-25 16,-6 2-23-16,3-3-30 0,-1 1-404 0,-4 2-1067 15,0-3 473-15</inkml:trace>
  <inkml:trace contextRef="#ctx0" brushRef="#br0" timeOffset="-200645.63">24940 15103 1151 0,'-39'4'94'0,"1"0"40"0,1 1 35 0,2-2 26 15,4 0 42-15,-3 0 46 0,5-1 32 0,-4-1 25 16,12 1 17-16,1 0 15 0,-1-1 6 0,9 0 1 15,-1-1 9-15,4 0-2 0,0 1 4 0,3-2-3 16,6 1-10-16,-9 1-8 0,5 1-9 0,4-2-4 16,0 0-14-16,0 0-13 0,0 0-226 0,0 0-103 15,23 4 0-15,-7-1 0 0,6-3 0 0,11 3 0 16,-1 1 0-16,5-2 0 0,2 1 0 0,16 0 0 16,0 4 0-16,-2-5 0 0,2-1 0 0,2 1 0 15,-3-1 0-15,0 1 0 0,-4-2 0 0,-11 0 0 16,-1 0 0-16,-5 0 0 0,1 1 0 0,-2-2 0 15,-2-1 0-15,-9 2 0 0,1-1 0 0,-4-1 0 16,-4 1 0-16,-4-1 0 0,-2 2 0 0,-3 0 0 16,3 0 0-16,-8 0 0 0,9-1 0 0,-9 1 0 15,6 0 0-15,-6 0 0 0,0 0 0 0,0 0 0 16,0 0 0-16,8 0 0 0,-8 0 0 0,0 0 0 16,0 0 0-16,0 0 0 0,0 0 0 0,0 0 0 0,0 0 0 15,0 0 0-15,0 0 0 0,0 0 0 16,0 0 0-16,0 0 0 0,0 0 0 0,0 0 0 15,-20-9-1366-15,22 3-1478 0,0 0 654 0</inkml:trace>
  <inkml:trace contextRef="#ctx0" brushRef="#br0" timeOffset="-200497.94">25759 15186 3773 0,'0'0'510'0,"0"0"-181"16,-13-5-53-16,13 5-12 0,-9 0-17 0,9 0-51 15,-9-2-47-15,9 2-56 0,0 0-80 0,0 0-85 0,-5-2-126 16,5 2-167-16,0 0-505 0,0 0-941 16,0 0 416-16</inkml:trace>
  <inkml:trace contextRef="#ctx0" brushRef="#br0" timeOffset="-198114.38">4043 16390 261 0,'-11'-10'320'0,"-5"-3"2"15,7 5-3-15,2-1-7 0,0 1 1 0,1-2 7 16,2 4 2-16,0-1 2 0,0 2-1 0,1 0-5 16,0 1-6-16,2 0-13 0,1 4-13 0,-3-4-17 15,3 4-8-15,0 0-1 0,0 0 1 0,0 0-1 16,0 0-19-16,12 10-15 0,-7-2-22 0,5 2-10 15,-2-2-21-15,3 6-9 0,3-3-20 0,-1 3-14 16,2-2-18-16,8 2-5 0,3-2-11 0,1-1-3 16,2-3-13-16,2-3-14 0,1-2 12 0,1-3-14 15,3-4-13-15,-4-2-1 0,0 0-5 0,1-3-6 16,3-1-3-16,-4-5 1 0,2 1 5 0,-1-2-1 16,1-1-25-16,-5-3-16 0,0 2 0 0,1 0 0 15,-1 1 0-15,-1 1 0 0,-1 3 0 0,-1 1 0 16,-2 3 0-16,-2 4 0 0,-6 1 0 15,0 3 0-15,0 2 0 0,2 2 0 0,2 2 0 0,-4 4 0 16,-1 0 0-16,2 2 0 0,-1 2 0 0,1-1 0 16,0 2 0-16,-2-1 0 0,3 1 0 0,-1-5 0 15,0 3 0-15,1-2 0 0,-1-2 0 0,2-2 0 16,-1 0 0-16,1-3 0 0,0-5 0 0,3 1 0 16,-3-3 0-16,11-4 0 0,-5 0 0 15,2-2 0-15,-3-3 0 0,3-3 0 0,0 2 0 0,0-2 0 16,-4-3 0-16,4 0 0 0,-5 1 0 0,0 3 0 15,-3 4 0-15,-3 3 0 0,-2 4 0 0,-1 1 0 16,0 0 0-16,3 3 0 0,-3 3 0 0,-3 3 0 16,7 2 0-16,-2 3 0 0,1 1 0 15,-1 0 0-15,-1 1 0 0,4-1 0 0,1 4 0 16,0-3 0-16,0-4 0 0,7 4 0 0,-2-1 0 0,-2-5 0 16,6 0 0-16,-6-5 0 0,7-1 0 0,-8-1 0 15,7-3 0-15,-2-4 0 0,1 2 0 0,-4-1 0 16,2-5 0-16,-6 1 0 0,1 1 0 0,1-8 0 15,-3 7 0-15,1-2 0 0,-3-1 0 0,1 1 0 16,-3-1 0-16,3 5 0 0,-6 2 0 16,-1 1 0-16,3 1 0 0,0 2 0 0,1 0 0 0,-1 4 0 15,1 1 0-15,-1 1 0 0,2 3 0 0,3 3 0 16,-2 0 0-16,1 1 0 0,2 1 0 0,-1-2 0 16,9 1 0-16,0 3 0 0,-7-7 0 0,7 1 0 15,4-3 0-15,-2 2 0 0,2-6 0 0,-2-2 0 16,4-4 0-16,-1 1 0 0,-1-2 0 15,1-2 0-15,-3-2 0 0,2 1 0 0,0-4 0 0,-2 1 0 16,-1 1 0-16,-1 0 0 0,3-1 0 16,-5 1 0-16,-1-1 0 0,-6 6 0 0,0 2 0 15,-5 1 0-15,0 2 0 0,0 2 0 0,0 1 0 16,-1 0 0-16,2 3 0 0,3 2 0 0,-7 0 0 16,8 0 0-16,-3 3 0 0,0 0 0 0,2 0 0 15,0 0 0-15,3-2 0 0,-2 2 0 0,8-3 0 0,-6-2 0 16,8 1 0-16,0-1 0 0,2-3 0 0,-2-2 0 15,-1 0 0-15,1-1 0 0,1-3 0 16,2 0 0-16,-3 0 0 0,0 0 0 0,-1-3 0 0,1 0 0 16,0-1 0-16,-2-2 0 0,-2-2 0 15,4 3 0-15,-9 4 0 0,2-2 0 0,-3 3 0 16,1-3 0-16,-1-2 0 0,-3 4 0 0,-2 2 0 16,1 0 0-16,-3-2 0 0,-2 4 0 0,4 0 0 0,-4 0 0 15,-3 0 0-15,4-1 0 0,-10 2 0 0,17 0 0 16,-4-1 0-16,-13 1 0 0,14 0 0 15,-9-2 0-15,4 1 0 0,-9 1 0 0,18-5 0 16,-12 2 0-16,-6 3 0 0,16-1 0 0,-6-4-1366 0,-5 4-1478 16,-5 1 654-16</inkml:trace>
  <inkml:trace contextRef="#ctx0" brushRef="#br0" timeOffset="-196148.18">6156 17339 371 0,'0'-6'472'0,"2"0"-6"0,-2 0-2 15,0 0-17-15,1 0-18 0,-2-1-8 0,0 3-23 16,0 0-15-16,-2 0-18 0,2-1-20 0,-2 1-21 16,-1 1-22-16,4 3-15 0,-10 0-15 0,10 0-10 15,-15 7-6-15,5-1-10 0,2 1-4 0,-1 3-2 16,-1 2-7-16,-3 4-14 0,4 0-8 0,-1 2-13 15,1-1-13-15,-3 6-32 0,6-5-153 0,-2 2 0 16,3 4 0-16,1-6 0 0,3 1 0 0,1-1 0 16,1-1 0-16,2 0 0 0,2-1 0 0,0-1 0 15,5 0 0-15,2-2 0 0,2-2 0 0,0 0 0 16,4-2 0-16,-1-2 0 0,-1-2 0 0,2-2 0 16,4-3 0-16,-2 0 0 0,2 1 0 0,-3-3 0 15,0 0 0-15,-1 0 0 0,1-5 0 0,-2-2 0 16,1 7 0-16,-3-7 0 0,1-1 0 15,-2-1 0-15,-6 2 0 0,0-1 0 0,1-4 0 16,-1 5 0-16,-3-3 0 0,-1-4 0 0,-2 0 0 0,0 1 0 16,-2-3 0-16,-3-1 0 0,0 2 0 15,-2-1 0-15,-2 1 0 0,-1 0 0 0,0-1 0 0,-3 2 0 16,-4-5 0-16,2 6 0 0,-3 0 0 0,4 2 0 16,-2-1 0-16,-2 3 0 0,2 0 0 15,1 1 0-15,2 4 0 0,-1 2 0 0,5-1 0 0,0 1 0 16,1 1 0-16,2 0 0 0,4 3 0 0,0-6-1366 15,0 6-1478-15,0 0 654 0</inkml:trace>
  <inkml:trace contextRef="#ctx0" brushRef="#br0" timeOffset="-194114.98">6333 17563 264 0,'0'0'263'0,"0"0"-14"0,0 0-12 0,0 0-21 15,1-5-6-15,-1 5-10 0,0 0-5 0,0 0 1 16,7-5-13-16,-7 5 0 0,0 0-2 0,4-4 5 15,-4 4 3-15,0 0 9 0,2-4-3 0,-2 4 3 16,0 0-7-16,0 0 5 0,0 0-7 0,0 0-2 16,0 0-3-16,0 0-6 0,0 0-9 0,0 0-7 15,0 0-10-15,0 0-10 0,0 0-7 0,0 0 3 16,11 0 5-16,-11 0-3 0,0 0-3 0,17 0-6 16,-8 0-4-16,4 0-4 0,8 3-7 0,-1-2 9 15,-1-1-7-15,12 0 1 0,1 0-4 0,1 4 5 16,3-1 8-16,0-3 2 0,16 0-4 0,-2 3 0 15,4 0 0-15,-1 0 5 0,-13 2-7 0,15-2 3 16,0 0-34-16,-5-2-93 0,3 2 0 0,-13 4 0 16,15-3 0-16,0 1 0 0,2 0 0 0,-7 3 0 15,3-5 0-15,-1-2 0 0,-1 3 0 0,-1-1 0 16,4 0 0-16,-15 0 0 0,14 3 0 16,0-2 0-16,-4-2 0 0,-8 2 0 0,10-1 0 0,-13-1 0 15,13 1 0-15,-11-2 0 0,12 0 0 0,-13-1 0 16,16 8 0-16,-3-12 0 0,-15 4 0 15,3 1 0-15,1-2 0 0,11-3 0 0,-10 3 0 16,7 0 0-16,-8 0 0 0,-3 1 0 0,14 0 0 0,-12-2 0 16,0 2 0-16,-1 1 0 0,0-2 0 0,0-1 0 15,-3 2 0-15,4 0 0 0,-3-1 0 0,-3 1 0 16,2 0 0-16,1-2 0 0,-4 3 0 16,3 0 0-16,1-2 0 0,-2 2 0 0,0 2 0 15,1-3 0-15,-4 0 0 0,3 1 0 0,1-1 0 16,-1 0 0-16,3 1 0 0,0-2 0 0,0 4 0 15,-1-2 0-15,0-2 0 0,-1 2 0 0,0-1 0 16,1 2 0-16,0-5 0 0,1 3 0 0,-2-1 0 16,-4 0 0-16,1 1 0 0,-2 0 0 0,2-1 0 15,0 1 0-15,-11-4 0 0,7 4 0 0,1-2 0 16,-10-1 0-16,10 2 0 0,-9 2 0 0,7-1 0 16,-5-1 0-16,-1 0 0 0,5 0 0 0,-4-1 0 15,-3 1 0-15,-2 0 0 0,3-1 0 0,-3-1 0 16,-3 2 0-16,-1 0 0 0,-4 0 0 0,0-2 0 15,2 2 0-15,-3 0 0 0,-4-2 0 0,-5 3 0 16,9-1 0-16,-9 1 0 0,9-2 0 0,-9 2 0 16,5-2-228-16,-5 2-453 0,0 0-533 0,0 0-1315 15,0 0 581-15</inkml:trace>
  <inkml:trace contextRef="#ctx0" brushRef="#br0" timeOffset="-193248.68">10643 17388 76 0,'-8'-4'354'16,"2"0"-7"-16,-2-2-21 0,-5 1-7 0,8 1-7 15,-4 0-2-15,-1 1-4 0,1 2-3 0,0 1-3 16,-4-1-9-16,1 3-12 0,3 1-7 0,-2-1-10 15,0 3-11-15,1 1-11 0,-1 0-6 0,2 2-16 16,3 2-9-16,0 1-10 0,-2 4-13 0,2-4-3 16,1 6-14-16,2 0-1 0,2 0-11 0,-2-1-8 15,3 2-15-15,1 0-10 0,2 0-8 0,1-1-3 16,0-4-7-16,3 0-10 0,1 1-14 0,0 0-1 16,3 0-11-16,-1 0-1 0,3-3-12 15,0-1-4-15,-3-2-1 0,2-1 2 0,4 0-17 0,-3-3 1 16,6 0 3-16,-1-2 7 0,-5-1 2 0,0 0 5 15,2-1 5-15,0-4 5 0,1 1 10 0,-1-1 3 16,-2 1-61-16,-2-3-17 0,2-1 0 0,-3-1 0 16,-2 1 0-16,0 0 0 0,-1 0 0 0,0-2 0 15,-1 0 0-15,3-4 0 0,-4 3 0 16,-4-1 0-16,1-1 0 0,0 0 0 0,-2-4 0 0,-2 5 0 16,0-5 0-16,1 4 0 0,-4-4 0 0,1 4 0 15,-1-3 0-15,-1-1 0 0,-1 1 0 0,0 5 0 16,2 0 0-16,-3 2 0 0,-3-2 0 0,5 4 0 15,-3 0 0-15,4 2 0 0,-1 2-93 0,6 2-665 16,-3-6-466-16,3 6-1325 0,0 0 586 0</inkml:trace>
  <inkml:trace contextRef="#ctx0" brushRef="#br0" timeOffset="-192447.97">10886 17638 59 0,'0'0'191'0,"-3"5"3"15,3-5 8-15,-4 1 15 0,4-1 9 0,-5 1 11 16,5-1 11-16,0 0 5 0,0 0 17 0,0 0 20 15,0 0 13-15,0 0 13 0,0 0 14 0,0 0-2 16,0 0-7-16,0 0-11 0,-5-4-8 0,5 4-11 16,0 0-6-16,8-7-17 0,-3 5-2 0,1 1-7 15,0 0-13-15,5-4-4 0,0 4 5 0,5 0-14 16,3 1-22-16,1-3-7 0,12 2-8 0,-4 2-11 16,11 0-12-16,-1-1-7 0,0 2-44 0,17-1-122 15,-5 2 0-15,4-3 0 0,-2 3 0 0,2 0 0 16,-3 0 0-16,3-2 0 0,-2-1 0 0,4 4 0 15,-15-2 0-15,13-4 0 0,-4 0 0 16,5 1 0-16,-1 2 0 0,-1-2 0 0,2 0 0 0,1 2 0 16,0-6 0-16,-1 3 0 0,7-3 0 15,-10 4 0-15,3 1 0 0,-14 0 0 0,14-4 0 16,-1 3 0-16,-1 0 0 0,-16-2 0 0,17 2 0 0,-4 1 0 16,2 1 0-16,-15-2 0 0,-1-2 0 0,18 2 0 15,-16-2 0-15,2 1 0 0,-2 2 0 16,-1 0 0-16,2 3 0 0,-4-1 0 0,3-1 0 15,0 0 0-15,-3-1 0 0,1 0 0 0,0 0 0 16,0 2 0-16,-2 2 0 0,1 0 0 0,-1-4 0 16,-2-2 0-16,-1 1 0 0,2 0 0 0,0 2 0 15,1 0 0-15,-2-2 0 0,1 4 0 0,3-2 0 16,-7 0 0-16,3-1 0 0,-1 1 0 0,2 0 0 16,-1-1 0-16,-3 2 0 0,3-1 0 0,-11-1 0 15,7 1 0-15,-8 0 0 0,8 0 0 0,-9 3 0 16,3-3 0-16,-5 0 0 0,-5-1 0 0,6 3 0 15,0-3 0-15,-4 0 0 0,-2 0 0 0,-7 0 0 16,9-1 0-16,-5-2 0 0,-3 2 0 0,2 0 0 16,1-2 0-16,-1 2 0 0,-8 1 0 0,10 0 0 15,-10 0 0-15,14-2 0 0,-14 2 0 0,4-1 0 16,-4 1 0-16,2-4-303 0,0-1-386 0,-2 5-512 16,-8-7-1299-16,8 7 575 0</inkml:trace>
  <inkml:trace contextRef="#ctx0" brushRef="#br0" timeOffset="-191513.14">14434 17551 101 0,'0'0'416'0,"-3"-9"-7"0,1 4-9 16,-1-1-19-16,0 1-12 0,2 1-10 0,-2-1-14 16,2 1-14-16,-2 0-11 0,1 1-13 0,-1-1-15 15,3 4-12-15,-6-3-18 0,1 1-13 0,0 0-15 16,5 2-7-16,0 0-2 0,-13-1-11 16,13 1 1-16,-15 3-17 0,6 0-6 0,0 2-5 15,0 1-14-15,-4-1-11 0,4 2-4 0,-4 3-3 0,4-3-2 16,3 1-14-16,-2 3-3 0,-2 1-12 0,5-4-1 15,1 3-8-15,-2 0-13 0,3 4-1 0,3-4-64 16,0 5-37-16,0-4 0 0,3-1 0 0,-1 1 0 16,6-3 0-16,2 7 0 0,-1-2 0 15,0-5 0-15,9 4 0 0,-4-6 0 0,2 3 0 16,-1-2 0-16,-3 0 0 0,8-4 0 0,-1 2 0 16,-4-4 0-16,5 1 0 0,0 0 0 0,-1-3 0 0,-3-2 0 15,4 2 0-15,-6-1 0 0,1-3 0 0,-1 2 0 16,-1-2 0-16,0-1 0 0,-3-1 0 15,-1 1 0-15,0 0 0 0,-2-3 0 0,-3 2 0 16,0 2 0-16,1-8 0 0,-1 1 0 0,-3 0 0 16,2-1 0-16,-3 1 0 0,-1-1 0 0,-2-3 0 15,1-1 0-15,-4-1 0 0,1 2 0 0,-1-2 0 16,-3 2 0-16,3 0 0 0,-2 0 0 0,0 6 0 16,-1 3 0-16,2-3 0 0,-1 4 0 0,-1-2 0 0,-1 0 0 15,2 3 0-15,-1 1 0 0,4 2 0 16,-4 1 0-16,4-1-355 0,5 1-951 0,0 0-1416 15,0 0 627-15</inkml:trace>
  <inkml:trace contextRef="#ctx0" brushRef="#br0" timeOffset="-190607">14667 17616 133 0,'0'0'231'0,"-5"-1"1"0,5 1-6 15,0 0 5-15,-8 0 1 0,8 0 4 0,0 0 2 16,-7 1 3-16,7-1 8 0,0 0 5 0,0 0 6 15,0 0 6-15,0 0 3 0,-9 0 0 0,9 0-4 16,0 0-2-16,0 0-3 0,0 0-3 0,0 0-5 16,0 0-13-16,0 0-8 0,0 0-10 0,0 0-6 15,0 0-6-15,0 0-11 0,0 0-14 0,0 0-6 16,25-3-5-16,-11 3-3 0,4 0-5 0,4 0 7 16,6 0-9-16,3 0-6 0,1 3 0 0,2-3-3 15,3-1 1-15,0 2-12 0,17 2-100 0,0-5-43 16,-1 4 0-16,-3-4 0 0,-10 2 0 0,15-1 0 15,-2-2 0-15,1 2 0 0,-3-4 0 0,6 2 0 16,-4-2 0-16,2 0 0 0,0 2 0 0,-1-5 0 16,1 3 0-16,-3 3 0 0,4-2 0 0,-3-2 0 15,2 0 0-15,2 2 0 0,-6-4 0 0,1 1 0 16,1 0 0-16,-2 0 0 0,-1 3 0 0,5 1 0 16,3 0 0-16,-5-1 0 0,-13 2 0 0,12 0 0 15,-1 1 0-15,-10 0 0 0,-2 0 0 0,14-3 0 16,-14 6 0-16,-1-1 0 0,13-2 0 0,-14-1 0 15,0 2 0-15,4-2 0 0,-1 2 0 16,-2 0 0-16,-1-1 0 0,3 1 0 0,-2-2 0 0,2-1 0 16,-1 1 0-16,14-3 0 0,-19 1 0 15,1 3 0-15,-2-2 0 0,3 0 0 0,-3 1 0 16,-4-2 0-16,3 0 0 0,0 1 0 0,1-1 0 0,-2 3 0 16,0 1 0-16,-11-1 0 0,8 0 0 15,-6-1 0-15,0 5 0 0,-3-3 0 0,0 0 0 0,0 0 0 16,-6 0 0-16,0 0 0 0,1 0 0 15,-1 2 0-15,1 0 0 0,-7-1 0 0,3 1 0 16,1-3 0-16,-11 1 0 0,11 0 0 0,-11 0 0 16,13-1 0-16,-6 0-474 0,-1-3-266 0,-2-1-424 15,0-1-1259-15,3 1 558 0</inkml:trace>
  <inkml:trace contextRef="#ctx0" brushRef="#br0" timeOffset="-190247.83">17999 17325 93 0,'-5'-6'418'0,"2"1"32"0,-2-1 10 16,1 0-3-16,3 1-12 0,1 5-30 0,-4-6-43 15,0 4-26-15,4 2-5 0,0 0-13 0,0 0-5 16,-18 7-18-16,13-2-9 0,-4 5-16 0,1-1-17 16,1 5-10-16,-6 3-4 0,3 0-22 0,0 2-20 15,0 2-8-15,-1-3-24 0,2 0-21 16,0-1-14-16,4 1 4 0,-3-2-31 0,2 2-12 15,6 2-7-15,0-2-11 0,0-2-8 0,3-4 2 0,2 1-13 16,1-1-6-16,2-4-5 0,1 0-4 16,6 1-3-16,3-2-8 0,-1-4-38 0,2 0 0 0,0-3 0 15,0-1 0-15,-1-3 0 0,3-1 0 0,-6-1 0 16,5-4 0-16,0-1 0 0,-2-7 0 16,-3 2 0-16,0-6 0 0,-1 0 0 0,-4-3 0 0,2 0 0 15,-6 1 0-15,-6-2 0 0,-3 3 0 16,-4 3 0-16,-2 3 0 0,-2 1 0 0,-10-1 0 0,2 8 0 15,-9-2 0-15,0 0 0 0,-4 5 0 0,0 5 0 16,0 2-565-16,-4 4-706 0,4 0-1378 0,3 3 610 16</inkml:trace>
  <inkml:trace contextRef="#ctx0" brushRef="#br0" timeOffset="-190064.43">17968 17406 5666 0,'-1'-13'16'0,"2"1"1"15,3 3-5-15,-3-2-11 0,-1 1-1 0,0 0-54 16,0 3-51-16,4 2-85 0,-5-1-119 0,-2-3-534 16,7 7-913-16,-4 2 405 0</inkml:trace>
  <inkml:trace contextRef="#ctx0" brushRef="#br0" timeOffset="-187231.26">6149 16427 216 0,'-7'0'405'0,"7"0"-13"0,-12 0-15 16,12 0-22-16,-10-1-22 0,10 1-13 0,-12 0-25 15,9 1-12-15,3-1-15 0,-9 3-15 0,5 0-20 16,0-2-19-16,4-1-15 0,-10 5-15 0,5-3-9 15,2 3-17-15,-1-3-15 0,2 1-11 0,-1 1-13 16,-1-1-12-16,4 2-3 0,-6-2-14 0,2 0-5 16,-1 1-7-16,2-1-11 0,1 2-7 0,-5-2-4 15,2 0-4-15,-1-1-8 0,2 2-1 0,-1-3 2 16,1 2 5-16,4-3 4 0,-9 1 4 16,9-1 8-16,-10 0 4 0,6 1 6 0,4-1 2 0,0 0 10 15,-9-1-2-15,9 1 4 0,0 0-1 0,0 0 0 16,-8-1-1-16,8 1-4 0,0 0 4 0,0 0-4 15,0 0 6-15,0 0 1 0,0 0-11 0,0 0 14 16,0 0 0-16,0 0 6 0,0 0 9 16,0 0-3-16,0 0 0 0,0 0 3 0,21-2-20 15,-11 4-89-15,-1-1 0 0,4-1 0 0,1 0 0 16,4 1 0-16,5 0 0 0,4-2 0 0,-6 1 0 0,7 0 0 16,1-1 0-16,-4 1 0 0,-3-1 0 0,1-2 0 15,-3-2 0-15,0 3 0 0,-6 1 0 16,-3-2 0-16,-1 1 0 0,-1 0 0 0,-4-1 0 15,1 0 0-15,-6 3 0 0,1-4 0 0,-1 1 0 16,0 3 0-16,-7-3 0 0,7 3 0 0,-14 0 0 16,7-1 0-16,-2 1-91 0,-4 1-47 0,4 0 6 0,0 1 15 15,4 0 9-15,-4-1 10 0,1 1 11 0,3 0 7 16,1 1 21-16,0-2 20 0,4-1 23 16,-7 4 20-16,3-2 21 0,0-1 23 0,3 2 17 15,1-3 15-15,-4 7 26 0,2-2 15 0,-1 1 11 16,2 0 15-16,-1 0 8 0,1 3-73 0,-3 2-82 15,3 0 0-15,0 2 0 0,-3 3 0 0,4 2 0 0,-4 0 0 16,4-1 0-16,-2 3 0 0,0-2 0 0,1 0 0 16,1 2 0-16,-3-2 0 0,3 2 0 15,0-2 0-15,2 1 0 0,-2-2 0 0,0 1 0 16,1-3 0-16,-1 0 0 0,0-3 0 0,-1-1 0 16,-1-1 0-16,1 1 0 0,1-2 0 0,-4-2 0 15,0-2 0-15,1 1 0 0,-2-3-26 0,1 0-343 16,-3 0-24-16,2 1-19 0,-3-4 9 0,1 2 25 15,-2-1 33-15,0-1 38 0,0 1 36 0,1-2 44 16,-2 1 54-16,1 1 42 0,-1-3 73 0,5-1 43 16,-3 0 47-16,3 3 39 0,5 0 38 0,-10-1 36 15,10 1 31-15,-8 1 24 0,8-1 18 0,0 0 7 16,-6-1 23-16,6 1 6 0,0 0 13 0,0 0 3 0,0 0 1 16,0 0-2-16,0 0-12 0,0 0-9 0,19-7-19 15,-11 3-210-15,2 3-19 0,5-3 0 16,4 3 0-16,2-1 0 0,0-3 0 0,6 1 0 15,-1 0 0-15,2 1 0 0,-5 2 0 0,-4-2 0 0,2-1 0 16,-2 3 0-16,-6 1 0 0,-2-3-184 16,-3 3-387-16,0 1-135 0,-8-1-416 0,12 7-1215 15,-8-3 537-15</inkml:trace>
  <inkml:trace contextRef="#ctx0" brushRef="#br0" timeOffset="-185130.81">10521 16492 3045 0,'-12'-9'184'16,"4"0"-43"-16,-1 1-1 0,0-1 26 0,-3-4 69 15,5 3 27-15,-5 3-7 0,2-2-20 0,1 1-20 16,-1 2 10-16,1 0 8 0,5 1-2 0,-1 2-12 16,1 0-5-16,0 1-5 0,4 2-21 0,0-5 4 15,0 5 2-15,0 0-7 0,16 0-10 0,-6 1-9 16,10 2-13-16,1-2-11 0,7 0-10 0,4 3-9 15,1-4-12-15,-4 2-11 0,5-1-13 0,-1-1-75 16,-1 1-14-16,-3-1 0 0,-1 1 0 0,-8-1 0 16,0 0 0-16,-10-1 0 0,7 0-75 0,-12 1-90 15,0-1-41-15,-1 0-38 0,-4 1-13 0,0 0-10 16,0 0 8-16,-18-5 17 0,4 4 22 0,-4 2 22 16,0 1 17-16,-1 0 20 0,-1 0 32 15,0-1 38-15,2 1 28 0,2 5 32 0,3-3 31 16,3 3 28-16,0 2 30 0,2 0 31 0,0 3 21 15,3-1 28-15,0 4 19 0,5 3 10 0,-4-3 10 0,4 1-7 16,3 0 5-16,-3 1 5 0,1-2-2 0,3 2-10 16,-3-1-7-16,3 3-12 0,-4-7-14 0,-4 1-17 15,8 0-10-15,-4 1-5 0,-4-3-16 16,4 1-2-16,-1 1-37 0,-3-3-48 0,3 0 0 0,-2 0 0 16,2-3-39-16,-3 0-76 0,0-1-43 0,0 3-51 15,2-4-46-15,-2 0-39 0,-3 4-41 0,5-5-19 16,-3 3-11-16,1-2-1 0,-1 0 20 15,-1 0 23-15,-1 0 35 0,0 0 35 0,2 1 44 16,-3-1 49-16,0 0 55 0,3-1 55 0,0 1 59 16,-1-3 49-16,2 0 33 0,0 1 27 0,4-3 34 15,-5 3 31-15,1-2 33 0,4-1 21 0,0 0 16 16,0 0 16-16,5 7 12 0,-5-7 4 0,9 1-6 0,-3-2-7 16,5 0-19-16,0 1-19 0,3-3-14 15,4 0-22-15,0 1-22 0,5-1-18 0,8-2-17 0,-3 1-13 16,0-2-115-16,-1 5-13 0,-7-1 0 15,8-3 0-15,-9 1-129 0,4 3-164 0,-2-3-130 0,-2 3-152 16,0-2-554-16,3 1-1223 0,-3 1 542 16</inkml:trace>
  <inkml:trace contextRef="#ctx0" brushRef="#br0" timeOffset="-184181.79">14247 16553 281 0,'2'-1'329'0,"2"-2"7"0,-4 3 23 15,5-6-6-15,-1 4 14 0,0 1 13 0,-4 1 8 16,5-6 5-16,0 3-1 0,0 0-6 0,0-1-9 16,4 0-13-16,-2 2-6 0,4 0-12 0,1-1-23 15,2 1-27-15,2 0-37 0,5 0-21 0,-1 1-27 16,10 0-21-16,-3 3-18 0,3 0-34 0,1-1-42 16,-4-1-50-16,-7-1-55 0,-1 2-32 0,-1 1-47 0,-5-2-46 15,-2 3-37-15,-3-3-30 0,-1 0-41 16,-7 0-23-16,5-3-13 0,-5 3 7 0,0 0 24 15,0 0 23-15,-21-3 24 0,7 0 27 0,3 2 36 16,-7 0 44-16,5-1 41 0,-2 1 49 0,3 0 32 16,-1 0 40-16,3 0 29 0,1 1 26 0,0-1 18 15,0 1 9-15,4 1 18 0,5-1 21 0,-9 3 9 16,4 1 11-16,1 1 12 0,2 0 0 0,0 3-1 16,-1 0 12-16,1 3 0 0,2 1-7 0,0 0-10 15,-1 3-16-15,1 3-16 0,0-1-18 0,-2 1-28 16,0-1-138-16,2 4 0 0,0-3 0 0,0-2 0 15,0 1 0-15,0 1 0 0,0 0 0 0,4-2 0 16,-6-4 0-16,2 2 0 0,2 2 0 0,-2-7 0 16,-2 1 0-16,4 1-203 0,-4-4-68 0,0 3-38 15,0-4-26-15,-1 2-30 0,2-4-28 0,-4 1-6 16,1-2 2-16,-1 1 14 0,-4 2 34 0,1-4 30 16,3 1 50-16,-1-1 55 0,-2-1 63 0,2 0 65 15,-3 2 68-15,1-1 55 0,0 1 55 0,2-2 53 16,2 0 40-16,-1-1 34 0,0 1 28 0,5-1 21 15,0 0 12-15,0 0 18 0,0 0 12 0,-4 3 2 16,4-3 0-16,0 0-3 0,0 0-5 0,0 0-15 16,0 0-22-16,26-1-21 0,-16-2-24 0,4 3-103 15,4-5-119-15,3 4 0 0,1 0 0 0,1-4 0 16,-1 2 0-16,-3 1 0 0,12-3 0 0,-3 2 0 16,1-2-184-16,-1-1-370 0,-6 2-689 0,6-3-1345 15,2 3 595-15</inkml:trace>
  <inkml:trace contextRef="#ctx0" brushRef="#br0" timeOffset="-183531.89">17940 16609 326 0,'0'0'479'0,"-9"0"-3"0,9 0-9 0,-8-1-18 15,8 1-15-15,0 0-27 0,-9 0-10 0,9 0-17 0,-3 3-7 16,3-3-26-16,0 0-11 0,0 0-14 0,0 0-30 16,15 4-15-16,-6-3-25 0,1 1-25 0,4-1-27 15,8-1-15-15,-4 0-14 0,10 4-23 0,3-3-12 16,-2 1-24-16,2 2-35 0,-2-3-37 16,-2 0-36-16,-8 0-45 0,-1-1-58 0,-4 0-57 0,-2 0-57 15,-1-1-67-15,-5 0-87 0,0 1-61 0,-6 0-61 16,3-6-385-16,-3 6-947 0,0 0 420 0</inkml:trace>
  <inkml:trace contextRef="#ctx0" brushRef="#br0" timeOffset="-183278.75">18157 16619 309 0,'-12'0'153'0,"1"1"51"0,4-1 24 0,-2 2 18 15,2-2 24-15,0 1 30 0,7-1 28 0,-12 0 4 16,7 1 5-16,5-1 1 0,-8 0-2 0,8 0 5 16,-5 2 3-16,5-2 2 0,-1 6-17 0,1-6-1 0,1 5-18 15,-1-1-14-15,2 2-13 0,-1-2-4 16,0 1-13-16,0 2-18 0,2-1-22 0,-2 2-19 15,1 0-22-15,-2 3-12 0,1-2-18 0,-1 2-13 16,0 0-9-16,0 1-17 0,0 1-15 0,0 0-99 16,0 4-2-16,0-6 0 0,-1 6 0 0,-1-4 0 0,2 1 0 15,0 3 0-15,2-6 0 0,-1 0 0 16,-1 1 0-16,0-1 0 0,0-4 0 0,1 4 0 16,0-4 0-16,1-2 0 0,-2 2-192 0,1-5-50 15,0 2-31-15,2 1-30 0,-2-3-53 0,-1-2-44 16,0 0-34-16,0 0-30 0,0 0-23 0,0 0-353 0,0 0-910 15,-13-8 402-15</inkml:trace>
  <inkml:trace contextRef="#ctx0" brushRef="#br0" timeOffset="-183131.41">18041 16927 1806 0,'-8'-3'1'16,"-3"2"58"-16,2-2 39 0,-5 3 39 0,4-1 50 0,-3-1 43 15,0-1 34-15,4 0 21 0,1 1 14 16,3 0 16-16,-5 2 9 0,5-2 4 0,5 2 0 16,-9-3-11-16,9 3-20 0,0 0-5 0,-4-1-20 0,4 1-28 15,0 0-18-15,0 0-24 0,27-1-22 0,-15 1-20 16,8 0-25-16,-1 0-37 0,12 0-45 15,1-1-58-15,0-1-83 0,2 2-92 0,3-3-108 16,0 0-137-16,-1-5-148 0,14-5-357 0,-14 3-1007 16,-3-1 445-16</inkml:trace>
  <inkml:trace contextRef="#ctx0" brushRef="#br0" timeOffset="-182981.28">18836 16781 377 0,'-11'3'556'15,"11"-3"7"-15,0 0-4 0,-7 2-41 0,7-2-50 16,0 0-43-16,0 0-43 0,-2 1-51 0,2-1-69 16,0 0-90-16,0 0-127 0,7 5-172 0,-2-4-230 15,-5-1-339-15,0 0-754 0,0 0 334 0</inkml:trace>
  <inkml:trace contextRef="#ctx0" brushRef="#br0" timeOffset="-180946.44">5232 17253 267 0,'-4'-8'410'0,"1"3"-12"0,1-1-12 0,-2 1-14 15,3 1-9-15,-2-1-17 0,3 2-14 16,0 3-12-16,-2-4-24 0,2 4-14 0,-4-4-22 16,4 4-19-16,-3-3-18 0,3 3-6 0,0 0 2 0,0 0 6 15,0 0-4-15,-4 17-3 0,3-7-8 0,1 1-1 16,-4 4 5-16,4 2-6 0,-4 4 1 0,-2 3-5 16,5-5-12-16,-2 8 3 0,3-2-5 0,-1-5-7 15,-2 7-18-15,7-2-11 0,-4-1-11 16,3-6-24-16,2 0-119 0,0 1 0 0,0-1 0 15,3-3 0-15,1-1 0 0,2 1 0 0,1-3 0 16,2-3 0-16,0-1 0 0,2 0 0 0,1-5 0 16,2 0 0-16,-1-2 0 0,-1-1 0 0,-5-2 0 0,1-1-82 15,-1-2-213-15,-2-1-55 0,0-1-45 16,-1-2-55-16,-1-1-59 0,-3-3-73 0,-5-3-340 16,4 4-998-16,-8-3 442 0</inkml:trace>
  <inkml:trace contextRef="#ctx0" brushRef="#br0" timeOffset="-180747.57">5165 17401 252 0,'-12'-2'425'0,"5"2"29"0,7 0 6 16,-13-2-9-16,13 2-32 0,-9-3-37 0,9 3-37 16,0-4-33-16,0 4-25 0,9-6-25 0,1 1-27 0,-3 2-23 15,4 1-22-15,2 0-18 0,-1-3-20 0,3-1-10 16,3 1-25-16,1 0-32 0,-1 2-28 0,0 0-31 15,0-1-43-15,-3-1-51 0,3 0-47 0,-1 1-58 16,-3 0-54-16,-2 3-49 0,1-2-74 0,0 0-353 16,-4 1-759-16,1 1 336 0</inkml:trace>
  <inkml:trace contextRef="#ctx0" brushRef="#br0" timeOffset="-180548.04">5494 17355 104 0,'-7'2'444'0,"7"-2"25"0,-6 4-1 16,6-4-17-16,0 0-39 0,0 0-40 0,0 0-35 16,0 0-30-16,0 0-26 0,0 0-30 0,0 0-17 15,0 0-28-15,25-6-19 0,-16 3-21 0,0 0-37 16,1-1-48-16,1 1-59 0,-1 1-64 0,0-1-56 16,-3 2-51-16,3-3-53 0,0 2-50 0,-4-1-58 15,2 2-53-15,-8 1-222 0,9-1-632 0,-9 1 279 16</inkml:trace>
  <inkml:trace contextRef="#ctx0" brushRef="#br0" timeOffset="-180381.02">5513 17471 321 0,'-4'6'362'0,"0"-1"12"16,0-1 9-16,-1 0-7 0,4-1-7 0,1-3-18 0,0 0-22 16,9 6-20-16,-9-6-27 0,10 0-27 15,-10 0-27-15,17-5-18 0,-8 1-30 0,2 0-38 16,-1 0-49-16,3-1-66 0,-4 0-65 0,1 0-69 15,-1 0-69-15,-1 1-96 0,0-3-109 0,2 0-223 16,-5 1-652-16,0 2 289 0</inkml:trace>
  <inkml:trace contextRef="#ctx0" brushRef="#br0" timeOffset="-179981.62">5747 17278 172 0,'0'0'320'0,"0"0"-1"15,0 0-1-15,0 0 0 0,0 0 5 0,0 0-1 16,-5-7-10-16,5 7-12 0,0 0-8 0,0 0-16 16,0 0-6-16,0 0-12 0,0 0 1 0,0 0-18 15,-16 14-14-15,12-9-10 0,4 1-21 0,-2 0-17 16,0 1-16-16,1 0-16 0,1 2-15 15,0-2-14-15,-1 1-8 0,2 0-12 0,-1-2-10 16,1 1-7-16,3 1-6 0,0-2-10 0,1-1-6 16,-2 0-3-16,1-3-4 0,3 3-7 0,-2-4-5 0,3 0 1 15,-8-1-3-15,13 1-7 0,-13-1-2 16,14-2-4-16,-5-1-4 0,0-2 1 0,1-1 0 16,-1 0-6-16,-1-1 0 0,-3-2 3 0,4 0 4 15,-4-2 4-15,-1-1 8 0,0 1 6 0,-3 0 0 16,2-1-7-16,-6 0-1 0,3 0 5 0,-1 1-8 15,-2 0-8-15,-1 4-4 0,-1 3-4 0,1 0-39 16,-3 0-48-16,-5 3-64 0,12 1-87 0,-19-1-114 16,7 3-126-16,2 2-507 0,1-1-1051 0,3 1 465 15</inkml:trace>
  <inkml:trace contextRef="#ctx0" brushRef="#br0" timeOffset="-178881.32">10350 17927 156 0,'-3'-7'488'0,"2"0"7"0,1 2-8 15,-2 1-14-15,2-4-15 0,0 8-19 16,-2-7-19-16,2 7-16 0,-1-6-24 0,1 6-19 15,0 0-33-15,-3-6-20 0,3 6-8 0,0 0 2 16,0 0-15-16,-3 15-7 0,3-6-10 0,-4 3-11 16,1 0-8-16,2 6-16 0,1 0-15 0,0 1-12 15,0 0-10-15,-2 8-17 0,4-3-178 0,-2-4-3 16,1 0 0-16,2-2 0 0,3-3 0 0,-2 2 0 16,2-2 0-16,2 0 0 0,1-4 0 0,-9-11 0 15,22 17 0-15,-7-7 0 0,-15-10 0 0,28 8 0 16,-28-8 0-16,31 4 0 0,-31-4 0 0,29-2 0 15,-29 2-94-15,0 0-292 0,35-11-63 0,-35 11-70 16,15-13-112-16,-8 2-388 0,-4 0-1104 0,-1-2 489 16</inkml:trace>
  <inkml:trace contextRef="#ctx0" brushRef="#br0" timeOffset="-178696.52">10266 18049 210 0,'-11'-3'431'0,"1"2"42"0,10 1 27 0,-15-3 17 15,15 3-19-15,-8-4-35 0,8 4-35 0,-2-6-34 16,2 6-16-16,0 0-39 0,19-11-34 0,-8 6-29 16,2 2-32-16,4-5-60 0,-1 4-61 0,2-1-80 15,1 1-97-15,2-1-108 0,-2 3-108 0,-1 0-100 16,10-1-108-16,-9 3-268 0,-2 1-807 0,2-1 357 16</inkml:trace>
  <inkml:trace contextRef="#ctx0" brushRef="#br0" timeOffset="-178531.42">10685 18057 19 0,'0'0'507'15,"-13"1"19"-15,13-1 26 0,0 0 0 0,0 0-28 16,0 0-32-16,0 0-39 0,0 0-34 0,0 0-51 16,19-14-31-16,-10 11-35 0,3 0-29 0,-3-2-70 0,1 4-68 15,-1-2-87-15,-1 1-104 0,3 1-97 16,-11 1-101-16,17 0-89 0,-17 0-82 0,15 1-322 15,-7 4-808-15,-2 0 357 0</inkml:trace>
  <inkml:trace contextRef="#ctx0" brushRef="#br0" timeOffset="-178365.01">10737 18149 217 0,'0'0'402'0,"0"0"25"0,-21 11 31 0,21-11 19 16,0 0 0-16,0 0-13 0,0 0-33 0,0 0-26 15,0 0-22-15,0 0-23 0,0 0-32 16,0 0-33-16,0 0-27 0,0 0-27 0,0 0-27 0,49-7-47 15,-36 5-68-15,-3-2-95 0,4 2-113 16,3-2-113-16,-3 0-115 0,7-2-119 0,-10 3-377 16,2-1-901-16,3 0 399 0</inkml:trace>
  <inkml:trace contextRef="#ctx0" brushRef="#br0" timeOffset="-178131.47">11008 17981 233 0,'-4'-7'499'0,"3"1"36"0,-1-1 20 0,2 7-1 0,-3-12-1 16,4 6 3-16,-1 6-6 0,-1-10-21 0,1 10-15 16,-3-6-34-16,3 6-22 0,0 0-33 15,0 0-31-15,0 0-18 0,0 0-27 0,0 0-25 16,0 0-29-16,0 0-283 0,12 23-12 0,-11-13 0 16,6 0 0-16,-5 7 0 0,-1-5 0 0,2 4 0 15,2 0 0-15,-4-3 0 0,-1-13 0 0,4 33 0 16,-1-16 0-16,-2 0 0 0,-1-17 0 0,0 25 0 15,-4-13 0-15,4-12 0 0,-1 28-641 0,1-28-618 16,-3 22-1363-16,3-22 603 0</inkml:trace>
  <inkml:trace contextRef="#ctx0" brushRef="#br0" timeOffset="-177298.72">14295 17991 179 0,'0'0'448'0,"-5"-6"-3"15,4 2-9-15,1 4-19 0,-3-4-11 0,3 4-17 16,0 0-14-16,0 0-12 0,0 0-14 0,0 0-3 16,0 0-4-16,0 0-4 0,0 0-6 0,0 0-4 15,3 21-9-15,-3-10-6 0,0 3-15 0,1 5-10 16,-1 1-15-16,-1-1-13 0,-2 5-17 0,2-5-17 15,2 6-19-15,-1-5-13 0,4-2-117 0,-1 2-77 16,-2-2 0-16,4-1 0 0,4-1 0 0,1-5 0 16,3 3 0-16,1-3 0 0,-1-2 0 0,3-2 0 15,-16-7 0-15,35 9 0 0,-17-8 0 0,-18-1 0 16,0 0 0-16,39-3-109 0,-39 3-344 16,21-11-97-16,-21 11-124 0,18-18-394 0,-16 7-1156 15,-2 11 511-15</inkml:trace>
  <inkml:trace contextRef="#ctx0" brushRef="#br0" timeOffset="-177148.04">14280 18138 3722 0,'-31'4'257'0,"31"-4"-85"0,-27 0 41 0,20 0 57 16,7 0 34-16,0 0-19 0,0 0-49 0,-19-1-45 16,19-2-43-16,0 3-4 0,0 0-19 0,26-5-13 15,-13 2-21-15,8 0-52 0,0-2-58 0,-3 1-81 16,9-2-75-16,2 3-100 0,-9 0-86 0,8-3-96 15,-10 3-364-15,2 0-888 0,-2 1 393 0</inkml:trace>
  <inkml:trace contextRef="#ctx0" brushRef="#br0" timeOffset="-176980.82">14635 18137 232 0,'0'0'452'0,"0"0"38"15,-6 3 28-15,6-3 20 0,0 0-15 0,0 0-29 16,0 0-34-16,0 0-23 0,0 0-25 0,20-12-36 15,-10 7-37-15,3 0-38 0,5-1-48 0,1-1-70 16,-2 0-78-16,-2-1-89 0,2 1-112 0,-2 3-106 16,-2 0-106-16,0 1-102 0,0-1-85 0,-6 4-275 15,-7 0-834-15,0 0 369 0</inkml:trace>
  <inkml:trace contextRef="#ctx0" brushRef="#br0" timeOffset="-176831.26">14745 18189 40 0,'0'0'364'16,"-27"18"18"-16,18-12 34 0,9-6 19 0,-15 11 15 15,15-11-2-15,0 0-8 0,-13 9-3 0,13-9-4 16,0 0-7-16,0 0-23 0,0 0-29 0,0 0-33 16,0 0-44-16,54 8-30 0,-54-8-54 0,48-9-77 15,-48 9-88-15,40-5-94 0,-21 1-105 0,2-1-88 16,-1 0-106-16,-1-6-105 0,-19 11-404 0,36-14-924 16,-18 6 409-16</inkml:trace>
  <inkml:trace contextRef="#ctx0" brushRef="#br0" timeOffset="-176545.47">15053 18040 363 0,'-4'-11'467'16,"3"8"37"-16,1 3 28 0,-1-10 9 0,1 10-3 15,1-8-14-15,-1 8-20 0,2-10-35 0,1 7-12 16,-3 3-19-16,13-5-34 0,0 1-31 0,-2 4-34 16,2 0-32-16,4 0-30 0,-2 0-24 0,-1 2-28 15,-1 2-20-15,-2 1-24 0,5 1-20 0,-4 1-32 16,2 3-129-16,-6-2 0 0,1 2 0 0,-4-1 0 15,0 4 0-15,-5-13 0 0,2 23 0 16,-2-23 0-16,-6 28 0 0,4-16 0 0,2-12 0 16,-9 23 0-16,3-13 0 0,6-10 0 0,-12 17 0 15,12-17 0-15,-8 12 0 0,8-12 0 0,0 0 0 16,-2 16 0-16,2-16 0 0,0 0 0 0,0 0 0 16,37 12 0-16,-9-13 0 0,4 2 0 0,6-1 0 15,17 3-136-15,4-2-440 0,34 0-154 0,1 1-396 16,5-2-1218-16,9 3 539 0</inkml:trace>
  <inkml:trace contextRef="#ctx0" brushRef="#br0" timeOffset="-176047.88">18030 17979 262 0,'-3'-5'614'0,"3"-1"24"16,-1 0 13-16,1 0 4 0,0 6-41 0,-4-8-16 16,3 4-32-16,1 4-45 0,0 0-38 0,-7-1-23 15,7 1-18-15,0 0-23 0,-9 16-19 0,7-7-33 16,-2 2-25-16,0 6-183 0,0-5-159 0,4 6 0 15,-1 2 0-15,2-1 0 0,-1 2 0 0,7 4 0 16,-6-6 0-16,5-1 0 0,1-2 0 0,-1 2 0 16,2-1 0-16,2-3 0 0,0 2 0 0,3-5 0 15,2-1 0-15,1 1 0 0,9-1 0 0,-4-3 0 16,-3-4 0-16,-18-3 0 0,34 3 0 0,-34-3 0 16,0 0 0-16,40-11 0 0,-31 4 0 0,-9 7-82 15,9-16-569-15,-9 16-71 0,0-27-401 0,-4 9-1216 16,-4 0 537-16</inkml:trace>
  <inkml:trace contextRef="#ctx0" brushRef="#br0" timeOffset="-175897.93">17843 18123 276 0,'-13'1'425'0,"2"-1"44"16,1 2 45-16,10-2 32 0,0 0-12 0,0 0-35 16,0 0-3-16,0 0-62 0,0 0-29 0,0 0-38 15,33-14-29-15,-6 10-35 0,3-4-49 0,0 2-94 16,0 2-110-16,1-5-130 0,-3 2-146 0,-1-4-158 15,0 2-513-15,2-1-972 0,-1 0 430 0</inkml:trace>
  <inkml:trace contextRef="#ctx0" brushRef="#br0" timeOffset="-175696.79">18333 18065 3468 0,'0'0'541'0,"-12"-2"-184"0,12 2-16 0,0 0 4 15,-10-3 4-15,10 3-16 0,0 0-40 0,0 0-59 16,0 0-41-16,23-14-23 0,-11 12-14 0,1-2-36 16,5-1-47-16,-4 2-55 0,0 0-63 0,-1 1-69 15,-4 1-75-15,4-2-72 0,-7 3-66 0,-6 0-49 16,13 3-68-16,-5-2-41 0,-8-1-307 0,7 5-858 16,-7-5 380-16</inkml:trace>
  <inkml:trace contextRef="#ctx0" brushRef="#br0" timeOffset="-175563.63">18373 18135 236 0,'-18'9'264'0,"18"-9"24"0,-20 15 24 0,20-15 42 16,-15 12 31-16,15-12 19 0,-12 8 11 0,12-8 4 16,0 0 6-16,0 0-1 0,0 0-14 15,0 0-24-15,0 0-40 0,0 0-28 0,0 0-37 16,33 15-58-16,-33-15-62 0,0 0-83 0,49-7-100 16,-49 7-127-16,33-8-145 0,-12 1-146 0,-6-1-431 0,4-1-943 15,-2 1 416-15</inkml:trace>
  <inkml:trace contextRef="#ctx0" brushRef="#br0" timeOffset="-175147.85">18694 17909 81 0,'-1'-5'529'0,"1"5"29"0,0-10 9 0,0 10-7 15,5-14-17-15,3 10-41 0,0-2-20 0,3 1-33 16,5 0-38-16,-4 1-34 0,1 1-31 0,5-2-36 15,-2 2-25-15,-2 1-38 0,0 1-21 0,0-1-31 16,-1 0-23-16,-3 2-10 0,-10 0-42 0,22 4-24 16,-14 0-16-16,-2-1-17 0,-2 2-1 0,-3 1 10 15,1 1-28-15,-4 3-6 0,1 0 3 0,-4-1-9 16,1 2-7-16,-2-2 3 0,-2 2-5 0,4 0-1 16,-1-2-2-16,-3 2 17 0,2-3-23 0,2 2 5 15,-1-2 1-15,1 0 3 0,4-1 1 0,0 0 2 16,0 1-9-16,0-1-1 0,5 1 5 0,-1 0-1 15,6-1 0-15,1-1-4 0,-1 1 1 0,1-1-11 16,-2 3 1-16,2-2 24 0,1 0-26 0,1 1-9 16,-13-8 8-16,22 16 1 0,-13-8-8 0,-9-8 3 15,11 13-7-15,-11-13 5 0,10 14 5 0,-10-14 13 16,0 0 9-16,2 19 16 0,-2-19-35 0,0 0-6 16,-14 16 0-16,14-16 0 0,-17 8 0 15,17-8 0-15,-20 6 0 0,20-6-195 0,0 0-117 0,-32 1-142 16,32-1-199-16,0 0-444 0,0 0-1187 15,0 0 526-15</inkml:trace>
  <inkml:trace contextRef="#ctx0" brushRef="#br0" timeOffset="-174996.66">19337 18050 306 0,'0'-6'687'16,"0"6"-22"-16,3-7-34 0,-2 3-57 0,-1 4-57 15,2-7-87-15,1 2-115 0,-3 5-154 0,5-5-197 16,-5 5-250-16</inkml:trace>
  <inkml:trace contextRef="#ctx0" brushRef="#br0" timeOffset="-172215.43">11071 18004 118 0,'0'0'312'0,"-5"-5"-16"0,5 5-8 16,-5-4-17-16,1 1-15 0,4 3-13 0,-5-5-14 15,5 5-12-15,-7-4-1 0,7 4-13 0,-6-6-8 16,6 6-6-16,-4-4-13 0,4 4-7 0,-1-5-5 15,1 5-9-15,-3-6 4 0,3 6-16 0,-1-4-6 0,1 4-15 16,-4-7-8-16,3 3-15 0,-3-1-4 0,1-1-15 16,-2 1 6-16,4 0-3 0,-4 1-2 15,1-3 4-15,-1 4 2 0,1-3 3 0,-4-4 4 16,5 5 0-16,-2 0-2 0,2-3 3 0,-1 3 5 16,2-2 2-16,-1 1 2 0,3 6 2 0,-4-8 1 15,2 3-4-15,2 5-2 0,-6-6-1 0,6 6-17 16,0 0-7-16,-3-5-7 0,3 5-1 0,0 0 6 15,0 0 4-15,0 0-6 0,0 0 7 0,3 19-5 16,0-8 3-16,0 1 1 0,-1 1 6 0,-1 4-10 16,5-1-11-16,-2 2 13 0,1 0-3 0,2-1-14 15,-3 1 3-15,-1 0-7 0,0 0 21 16,1 0-15-16,0-2 7 0,0 1-6 0,1 0-4 0,-2 0-4 16,0-2-1-16,-3-15-24 0,4 25-29 0,0-12 0 15,-4-13 0-15,12 20 0 0,-6-10 0 0,-6-10 0 16,10 15 0-16,-10-15 0 0,17 13 0 0,-17-13 0 15,23 9 0-15,-23-9 0 0,29 5 0 0,-29-5 0 16,32-1 0-16,-32 1 0 0,32-8-124 16,-32 8-72-16,23-9-51 0,-10-1-57 0,-13 10-72 15,14-18-70-15,-9 10-111 0,-5 1-434 0,1-1-1072 16,-2 1 474-16</inkml:trace>
  <inkml:trace contextRef="#ctx0" brushRef="#br0" timeOffset="-172014.87">10902 18093 2846 0,'-19'-3'307'0,"1"-5"-65"0,4 6-31 0,5-3 78 15,0 0 9-15,0 0-17 0,9 5-34 16,-5-6-33-16,5 1-27 0,0 5-1 0,10-10-4 0,-1 4-11 16,3 0-14-16,-2 0-12 0,4-1-10 15,0 2-22-15,3-1-34 0,-1 0-53 0,-3 1-66 16,-3 2-81-16,8-3-98 0,-5 4-90 0,2 1-85 0,-2 0-95 15,1 1-302-15,-1 0-857 0,1 2 380 0</inkml:trace>
  <inkml:trace contextRef="#ctx0" brushRef="#br0" timeOffset="-171831.51">11173 18029 331 0,'0'0'451'0,"0"0"10"16,0 0 2-16,0 0-7 0,0 0-10 0,10-8-28 15,1 4-30-15,0 2-22 0,3-1-22 0,-2-1-28 16,7 1-28-16,-3 0-29 0,1 0-29 0,2 1-25 16,0 0-35-16,-2-2-50 0,-3 3-62 15,-2-1-62-15,-1 1-79 0,0 1-69 0,0 0-72 0,-11 0-79 16,14 1-70-16,-8-1-83 0,-6 0-241 16,0 0-753-16,0 0 334 0</inkml:trace>
  <inkml:trace contextRef="#ctx0" brushRef="#br0" timeOffset="-171597.25">11326 17945 275 0,'-1'-4'365'0,"-1"-3"27"16,-1 2 23-16,2-2 11 0,1 7 6 0,1-13-1 15,-1 8-4-15,3-2-3 0,-3 7-4 0,3-10 3 16,3 6-15-16,-6 4-15 0,0 0-30 0,6-5-19 16,-6 5-13-16,0 0-20 0,0 0-15 15,10 12-29-15,-6-7-22 0,-2 6-24 0,1-2-21 0,0 6-19 16,-1 0-15-16,1 3-131 0,-2 0-35 15,2 2 0-15,-3-1 0 0,2 1 0 0,0-2 0 16,0 0 0-16,1-2 0 0,-3-16 0 0,1 24-92 16,-1-24-219-16,0 20-85 0,0-20-64 0,4 15-54 0,-4-15-68 15,0 0-391-15,9 13-1054 0,-9-13 467 16</inkml:trace>
  <inkml:trace contextRef="#ctx0" brushRef="#br0" timeOffset="-171381.08">11568 17950 132 0,'1'-9'473'0,"0"1"40"0,1 2 29 0,-2 6-3 16,-2-12-15-16,2 12-35 0,4-6-14 0,-4 6 3 15,0 0-8-15,0 0-26 0,0 0-24 0,0 0-32 16,8 21-33-16,-5-10-32 0,1 0-31 16,1 4-26-16,2 1-27 0,0 0-27 0,-4 1-27 15,3 0-29-15,-3 0-39 0,1-1-40 0,1 0-59 0,-5-16-48 16,9 29-93-16,-7-17-83 0,-2-12-83 15,0 24-84-15,0-24-106 0,0 23-132 0,0-23-392 16,-4 20-1086-16,4-20 480 0</inkml:trace>
  <inkml:trace contextRef="#ctx0" brushRef="#br0" timeOffset="-170381.43">15240 18218 433 0,'0'0'494'0,"0"0"10"0,0 0-14 16,0 0-25-16,0 0-24 0,0 0-25 0,0 0-12 16,0 0-5-16,0 0-9 0,0 0-14 15,0 0-24-15,0 0-12 0,0 0-20 0,0 0-23 16,0 0-13-16,0 0-14 0,0 0-19 0,0 0-18 15,0 0-15-15,1-35-21 0,-2 26-11 0,-1 1-17 16,2 0-12-16,0-2-52 0,-1 0-105 0,0-1 0 16,-1 0 0-16,2-5 0 0,-1 4 0 0,1-1 0 15,-1 1 0-15,0-5 0 0,-2 2 0 0,2 3 0 16,1 1 0-16,-1 0 0 0,-1 4 0 0,1 1 0 16,1 0 0-16,-1 0 0 0,1 6 0 0,-4-10 0 0,4 8 0 15,0 2 0-15,0 0 0 0,0 0 0 16,0 0 0-16,0 0 0 0,0 0 0 0,0 0 0 15,-1 20 0-15,1-9 0 0,1 2 0 0,-1 4 0 16,3 0 0-16,-3 2 0 0,2 5 0 0,1-5 0 16,-2 0 0-16,5 0 0 0,-5 7 0 0,1-8 0 15,2 0 0-15,-2-2 0 0,1 0 0 0,2 0 0 16,-1-2 0-16,1 2 0 0,-5-16 0 0,10 24 0 16,-2-13 0-16,-8-11 0 0,11 18 0 0,-2-10 0 15,-9-8 0-15,16 11 0 0,-16-11 0 0,23 9 0 16,-23-9 0-16,26 4 0 0,-26-4 0 0,0 0 0 15,36-1 0-15,-36 1 0 0,33-14-370 0,-24 6-216 16,8-1-63-16,-17 9-449 0,18-23-1189 0,-11 12 526 16</inkml:trace>
  <inkml:trace contextRef="#ctx0" brushRef="#br0" timeOffset="-170197.9">15231 18200 32 0,'-40'0'418'16,"40"0"30"-16,0 0 39 0,-29-1 34 0,29 1 8 15,0 0-5-15,0 0-41 0,0 0-34 0,0 0-41 16,0 0-31-16,0 0-30 0,0 0-39 0,0 0-20 16,50-29-34-16,-24 22-26 0,2 0-57 0,-1 2-67 15,-1-1-96-15,-7 2-120 0,9-3-128 0,-10 3-144 16,0 1-558-16,1-4-1020 0,-1 4 452 0</inkml:trace>
  <inkml:trace contextRef="#ctx0" brushRef="#br0" timeOffset="-169931.6">15647 18063 3078 0,'-2'-5'422'0,"-2"-3"-118"0,3-1 26 0,1 1 37 16,-3-2 24-16,3 3-6 0,0-1-6 0,0 1-30 16,0 0-35-16,3 0-9 0,-2 1 2 0,0 2 1 15,-1 4-8-15,5-7-13 0,-3 4-17 0,-2 3-175 16,0 0-95-16,7-1 0 0,-7 1 0 0,8 7 0 15,-6-2 0-15,0 2 0 0,0 5 0 0,0 1 0 16,1 3 0-16,0 2 0 0,-2-2 0 0,1 3 0 16,-1 0 0-16,2-1 0 0,-2-3 0 0,0 3 0 15,2-1 0-15,-3-17 0 0,0 26 0 0,2-11 0 16,-2-15 0-16,-2 23 0 0,2-23 0 0,-2 15 0 16,2-15-191-16,0 0-364 0,0 0-51 0,2 18-50 15,-2-18-375-15,0 0-1116 0,0 0 494 16</inkml:trace>
  <inkml:trace contextRef="#ctx0" brushRef="#br0" timeOffset="-169763.54">15621 18192 95 0,'0'0'327'0,"-21"-15"25"16,21 15 28-16,0 0 54 0,-18-12 36 15,17 9 40-15,1 3 19 0,-7-8 1 0,6 6-16 16,1 2-29-16,0-6-38 0,0 6-28 0,4-5-38 16,5 1-37-16,1 1-33 0,3 2-35 0,9-3-23 15,-4 2-40-15,3-1-55 0,-1 1-59 0,1-2-99 16,2 3-103-16,-2-1-105 0,-2-2-105 0,-3 2-100 15,1-2-94-15,2 3-491 0,-2-3-1080 0,-3 1 478 16</inkml:trace>
  <inkml:trace contextRef="#ctx0" brushRef="#br0" timeOffset="-169498.06">15943 18021 39 0,'0'-7'328'0,"-3"1"8"0,2-1 25 16,-2-2 33-16,2 0 41 0,1-1 28 0,0 3 8 15,0 7-3-15,1-14-2 0,2 7-3 0,-2 0-14 16,3 0-15-16,2 2-26 0,-3 1-29 0,3-3-28 15,6 5-34-15,0 2-31 0,0-2-28 0,2 3-27 16,-1 0-28-16,-2 2-19 0,2 4-22 0,0 0-32 0,-3 1-26 16,-2 3-33-16,-2-1-71 0,3 5 0 15,-6-3 0-15,-1 4 0 0,-2 1 0 0,-2-1 0 16,-5-1 0-16,1 1 0 0,-2 4 0 0,-1-6 0 16,-1 1 0-16,1-2 0 0,9-13 0 0,-13 19 0 15,13-19 0-15,-10 13 0 0,10-13 0 0,0 0 0 16,-4 14 0-16,4-14 0 0,0 0 0 0,0 0 0 15,57-1 0-15,-28-1 0 0,4-3 0 0,4-2 0 16,14-5 0-16,4 1 0 0,-19-2-1366 0,23-5-1478 16,2-1 654-16</inkml:trace>
  <inkml:trace contextRef="#ctx0" brushRef="#br0" timeOffset="-168731.55">18909 18190 45 0,'0'0'482'0,"0"0"10"0,0 0 1 0,0 0-11 16,0 0-17-16,-18-18-10 0,18 18-13 0,-1-8-6 16,-1 3-4-16,1 0-10 0,0-1-17 0,1-1-25 15,0 0-18-15,1-1-28 0,0-3-16 16,1-2-17-16,-1-2-23 0,-1 0-18 0,5-3-21 16,-4-1-11-16,1 3-19 0,0-1-16 0,1-1-155 15,-2-7-38-15,2 6 0 0,-2-8 0 0,0 8 0 16,2 1 0-16,-2-2 0 0,0 4 0 0,-1 0 0 15,-1 4 0-15,1 2 0 0,1 1 0 0,-1 3 0 16,-1 1 0-16,1 5 0 0,0 0 0 0,0 0 0 16,0 0 0-16,0 0 0 0,-4 17 0 0,3-1 0 15,0 2 0-15,-2 0 0 0,3 7 0 0,-4-1 0 16,4 2 0-16,0 2 0 0,0-3 0 0,0 2 0 16,0-2 0-16,4-6 0 0,0 1 0 0,0-2 0 15,1 0 0-15,4 0 0 0,-3-2 0 0,3-3 0 16,3 3 0-16,0-5 0 0,1 1 0 0,4-5 0 15,2 1 0-15,-19-8 0 0,39 7 0 16,-18-4 0-16,-21-3 0 0,45-4 0 0,-27-1 0 0,-18 5 0 16,32-14 0-16,-21 4-118 0,2-5-615 15,-2-3-491-15,-2 0-1325 0,-5-2 586 0</inkml:trace>
  <inkml:trace contextRef="#ctx0" brushRef="#br0" timeOffset="-168564.52">18881 18042 239 0,'-13'2'495'0,"0"-2"11"0,13 0 30 16,-14 0-1-16,14 0-8 0,-4-6-23 0,4 6-25 16,0 0-41-16,27-12-41 0,-6 6-35 0,9 0-35 15,1-2-30-15,1 3-36 0,2-2-83 16,3-1-79-16,-5 0-100 0,2 2-116 0,-3 1-112 0,0 0-122 16,1-2-113-16,-4 3-373 0,3 2-906 15,-12 1 401-15</inkml:trace>
  <inkml:trace contextRef="#ctx0" brushRef="#br0" timeOffset="-168331.84">19502 17927 373 0,'1'-12'477'15,"-1"9"35"-15,0 3 36 0,-1-15 30 0,1 15 7 16,1-10 2-16,-1 5-6 0,0 5-25 0,-1-6-26 16,1 6-32-16,0 0-39 0,0 0-25 0,0 0-18 15,0 0-20-15,0 0-39 0,0 0-53 0,1 29-304 16,3-20 0-16,-4 7 0 0,5 1 0 0,-1-1 0 15,-3 2 0-15,4 2 0 0,-1-4 0 0,1 4 0 16,-1-1 0-16,6-3 0 0,-6-1 0 0,-4-15 0 16,8 24 0-16,-6-15 0 0,-2-9 0 0,2 20 0 15,-2-20 0-15,0 0-361 0,1 16-203 16,-1-16-74-16,0 0-467 0,0 0-1197 0,0 0 530 0</inkml:trace>
  <inkml:trace contextRef="#ctx0" brushRef="#br0" timeOffset="-168164.58">19410 18066 3333 0,'-7'-3'458'16,"2"-1"-120"-16,5 4-15 0,-6-8 27 0,6 8 31 16,0-7-9-16,0 7-26 0,6-10-24 0,1 5-64 15,4 2-7-15,3-4-13 0,2 3-20 0,4-2-20 16,0 0-19-16,1 1-16 0,1-1-44 0,-2 0-52 16,8-1-85-16,-9 2-101 0,-1-1-109 0,0 0-113 15,0 2-104-15,-1-5-110 0,-6 5-480 0,8 0-1121 16,-7-1 496-16</inkml:trace>
  <inkml:trace contextRef="#ctx0" brushRef="#br0" timeOffset="-167764.35">19844 17806 27 0,'-3'-9'416'0,"0"-4"35"0,0 3 32 0,1 0 20 0,1 1 3 16,2-1-17-16,1 4-28 0,4-4-15 15,0 4-4-15,4-4-21 0,2 6-21 0,0-1-29 16,5 0-38-16,2 5-26 0,-1-1-34 0,-1 0-30 15,-3 2-22-15,0 0-25 0,-4 3-22 0,2 1-29 16,-2-1-28-16,-1 4-25 0,-5-1-15 0,-1 3-14 16,0-1-17-16,-2 2-3 0,-2-1-2 0,-4 2-11 15,0-1 0-15,-2-2-1 0,0 0 8 0,-3 0-17 16,-1 4 6-16,2-5-9 0,-1 1 3 0,1-2 0 16,4 0 8-16,-3 1-5 0,3-3-1 15,3-1 5-15,2-4 3 0,-4 9 6 0,4-9-27 16,1 8-9-16,3-3 0 0,2 0 0 0,1 1 0 15,2-3 0-15,0 6 0 0,7-1 0 0,0 1 0 16,-5-2 0-16,1 0 0 0,-1 0 0 0,3 1 0 16,-4 1 0-16,0-1 0 0,-1 2 0 0,1-1 0 15,-2-1 0-15,-4 0 0 0,-1-2 0 0,1 1 0 0,-4 0 0 16,0-7 0-16,-2 10 0 0,-3-2 0 0,-2-3 0 16,-4 3 0-16,4-5 0 0,-4 2 0 0,-4-4 0 15,2 4-34-15,-1-3-182 0,3-3-113 16,-2 2-128-16,4-1-163 0,9 0-470 0,-15-5-1179 15,15 5 522-15</inkml:trace>
  <inkml:trace contextRef="#ctx0" brushRef="#br0" timeOffset="-167615.08">20324 18106 4817 0,'2'2'397'16,"-2"-2"-188"-16,0 0-47 0,5 2-25 15,-5-2-42-15,0 0-19 0,5 2-62 0,-5-2-90 16,0 0-128-16,0 0-181 0,0 0-489 0,0 0-946 16,4 8 418-16</inkml:trace>
  <inkml:trace contextRef="#ctx0" brushRef="#br0" timeOffset="-165147.6">6368 17923 105 0,'0'0'125'0,"0"0"-20"0,-2-7-15 0,2 7-2 16,0 0-5-16,-1-5-8 0,1 5-3 0,0 0-10 15,-2-6-6-15,2 6-12 0,0 0 8 0,1-7 7 16,-1 7-7-16,0 0 1 0,-6-3-4 0,6 3-8 16,0 0 1-16,-3-4-16 0,3 4-24 0,0 0-5 15,-5-4-11-15,5 4-16 0,0 0-15 0,0 0-10 16,0 0-26-16,-3-4-21 0,3 4-57 0,0 0-171 15,0 0 75-15</inkml:trace>
  <inkml:trace contextRef="#ctx0" brushRef="#br0" timeOffset="-163962.96">6589 17245 266 0,'-4'-3'337'16,"4"3"-14"-16,0-5-33 0,0 5-8 0,0 0-20 16,6-12-1-16,0 7-1 0,-1 1-9 0,2 0-10 15,0-3-13-15,3 1-8 0,0 2-10 0,-1-1 2 16,4 1-5-16,-2-1-5 0,2 3-7 0,-1-3-11 15,2 4 5-15,1-1-7 0,3 2-9 0,4 0-6 16,-3 3-10-16,4 2-7 0,5-1-2 0,0 2-13 16,1 2-5-16,2-1-4 0,1 0-11 0,1 2-8 15,1 1 0-15,1 1-6 0,3 0-14 0,-3-4 4 16,1 5-9-16,-2-5 0 0,0 1-12 16,3 0-5-16,-3-3-10 0,6 1-3 0,11 1-7 15,-15-4-2-15,1-2-2 0,2 0 3 0,-3 1-11 16,3-2 14-16,-5-2-15 0,3-1-3 0,0-2-2 0,-2-5-2 15,-2 3 0-15,0 0 3 0,-3-2-13 0,-1-1 5 16,2-1 0-16,-3-4-7 0,1-1 7 0,-6 7-10 16,4-2-3-16,-1-2-1 0,-6 8 7 15,5-5-9-15,-6 5 0 0,1 2-1 0,-1 0 6 16,0 2-6-16,0 1-7 0,-1 5 7 0,0 0 1 16,4 5-6-16,5 1 1 0,-5 2 2 0,2 4 1 0,0-1 0 15,-1 1-6-15,-2 2 6 0,4 1-2 16,-1-3 0-16,2-1 0 0,1-1 4 0,-4-2-2 15,1 1 3-15,3-3-5 0,-8-3-3 0,2-2 8 0,5 0-2 16,-4-4 3-16,-4-3 0 0,5 0-5 16,0-4 1-16,4-1-4 0,-2-3 1 0,0-2 3 15,-2-2 3-15,2-1-1 0,-4-1-2 0,0-4 2 16,1-1 2-16,1 1-2 0,-2 0 6 0,-1-1 1 16,-3 6-7-16,-2 2 3 0,1 3 0 0,-5 1-3 15,5 2 2-15,-3 3-2 0,-4 2 6 0,5 1-6 16,-4 2-1-16,2 2 2 0,-2 1 2 0,2 2 0 15,-2 1 4-15,0 1-13 0,3 2 8 0,1 1-4 16,-1 2 3-16,1-4 6 0,-1 1-8 0,2-1 5 16,2-2-10-16,2-1 5 0,-1-2 3 0,2-1-6 15,-2 1 3-15,1-4-1 0,3-1 5 0,-3 0-6 16,1-4 12-16,2 0-14 0,-4-2 5 0,4 1-3 16,3-4-2-16,0-3 1 0,-1 1 6 0,-4 5-5 15,1-2 1-15,-2 0-1 0,-1 2 5 0,0-1 14 16,0 4 14-16,-1-1-3 0,-2 2 13 0,-1 2-33 15,2-1 10-15,-2 4 1 0,4 0 1 0,0 0 10 16,0 2-18-16,4 1 0 0,-2-3-6 16,1 2-26-16,-1 3-20 0,3-6-34 0,-4 2-29 15,2-2-55-15,-1-1-54 0,-1 0-69 0,-1-3-88 0,0-1-135 16,-9 0-559-16,0-3-1147 0,-4 2 508 16</inkml:trace>
  <inkml:trace contextRef="#ctx0" brushRef="#br0" timeOffset="-162947.49">7365 16758 258 0,'2'-2'403'16,"2"-3"-9"-16,5 0-7 0,-1-1-22 0,-3 0-15 15,3-1-12-15,-3 0-11 0,2 0-16 0,1-2-8 16,-4 3-17-16,0 0-15 0,-2-1-15 0,1 0-15 0,-3-1-18 16,1 0-12-16,-4 1-16 0,0-1-13 15,-4-2-18-15,-1 4-12 0,-2-1-12 0,0 2-11 16,0 1-11-16,-3 2-9 0,-5 2 13 0,4 1-11 0,-3 1-15 15,0 2-2-15,1 1-9 0,-2 4-8 0,4 2-13 16,4-4-3-16,2 3-6 0,3-2-7 16,0 2-11-16,3 0 5 0,2-1-7 0,5 1-3 15,-1-3 0-15,3 1-5 0,0-4 2 0,3 1-4 16,0 0-1-16,0-4-3 0,3-1-2 0,-3 1-1 16,3-3-1-16,-3-2 3 0,-1 2-1 0,0-3 4 0,0-1 1 15,-1-1 2-15,-3 1 8 0,3-1-3 0,-2-2 3 16,-2 1 0-16,1 2 3 0,-3 0-11 15,4 0 9-15,-2 1 1 0,-3 0-9 0,1 3 2 16,-2 2-7-16,0 0-2 0,0 0-10 0,0 0 7 16,0 0 1-16,9 18-11 0,-9-6 7 0,0 3 4 15,-1 5-6-15,0-3 3 0,1 8-11 0,-3 1 1 0,1 0-2 16,0 1 9-16,1-2-1 0,0 0-22 0,1-6 18 16,0 1 0-16,1-1 1 0,2-2-5 0,-1-1 3 15,-2-3-6-15,3-4 3 0,-1 1-2 16,-1-4 4-16,1-1 1 0,0 2-5 0,0-4-7 15,-2-3 2-15,7 2 6 0,-7-2 14 0,0 0-13 0,18-6 8 16,-10-1-5-16,0-1 1 0,0-2 3 16,3-2-3-16,-2 2 3 0,2-14-22 0,3 2 13 15,-4-2-14-15,4 0-19 0,-5 0-28 0,0 6-32 16,0-1-47-16,-4 2-62 0,3-1-100 0,-4 7-134 16,0-1-189-16,-3 3-393 0,2 0-1100 0,-3 2 486 15</inkml:trace>
  <inkml:trace contextRef="#ctx0" brushRef="#br0" timeOffset="-159947.92">7682 16688 165 0,'0'0'445'0,"-4"3"17"0,4-3-14 15,0 0-9-15,0 0-7 0,0 0 1 0,-3 4 0 16,3-4-7-16,0 0-11 0,12 2-22 0,-9-1-12 15,-3-1-23-15,9 0-20 0,-9 0-30 0,11-3-29 16,-2 0-20-16,-3 2-34 0,0-2-19 0,2 2-32 16,2-2-60-16,1-1-55 0,-1 1-78 0,-5 1-87 15,1 0-88-15,6-1-99 0,-7 2-109 0,3 0-108 16,-8 1-435-16,10 0-1024 0,-10 0 453 0</inkml:trace>
  <inkml:trace contextRef="#ctx0" brushRef="#br0" timeOffset="-159797.85">7739 16792 327 0,'-4'6'460'16,"0"-4"-9"-16,3 0 20 0,-3 1 5 16,4-3-13-16,-2 1-25 0,2-1-31 0,0 0-28 15,0 0-39-15,16-2-29 0,-6 0-29 0,-2 0-31 16,1-3-25-16,4 0-35 0,0 2-47 0,-3-2-52 0,4-1-75 16,-5 3-82-16,0-1-103 0,4-3-106 0,-3 0-124 15,-2-2-406-15,4 3-870 0,-3-1 384 0</inkml:trace>
  <inkml:trace contextRef="#ctx0" brushRef="#br0" timeOffset="-159247.91">7970 16629 279 0,'-4'-7'482'0,"-2"4"18"0,5-3 13 0,-5 0-18 16,4 1-21-16,2 1-25 0,0-1-26 0,4 0-7 15,-3 0-23-15,6 0-17 0,-1 3-16 0,1-2-27 0,-1 2-24 16,3 0-19-16,0 0-28 0,-3 2-25 0,2 2-17 15,2 0-24-15,2 2-21 0,-6 3-17 16,3 1-20-16,2 1-11 0,-2 1-12 0,-1 4-9 16,3 0-8-16,-3-1-17 0,-4 0-14 0,1 2-41 15,-2 0-4-15,1-4-21 0,-2 1-14 0,-2-1-3 16,-2 1-19-16,-1 0-3 0,-2-5 4 0,2 1-4 16,-1-3 2-16,2 1 4 0,-2-2-4 0,1-1 10 15,0-2 0-15,3-1 6 0,0 0 1 0,-8-10-2 16,8 5 2-16,3-5 6 0,0-2 2 0,0 2-3 15,2-6 5-15,1-1 1 0,4 3-2 0,-2-1 4 16,1 6-3-16,2-5-2 0,1 3 3 0,-1 3 16 16,4-1-2-16,-5 4-3 0,0 2-3 0,3-2 9 15,-3 2 5-15,2 2-3 0,-1 1 0 0,0 0 5 16,-5-1-16-16,7 1 10 0,0 1-3 0,-2 1 1 16,-1 2-5-16,-2-3-5 0,0 0 8 0,3 0 3 15,-11-1 1-15,10 0-9 0,-10 0 10 0,9-1-1 16,-9 1 0-16,12-4-2 0,-10 1-4 0,-2 3 1 15,1-6 2-15,-1 6-1 0,3-7-3 0,-3 2 1 16,0 5-3-16,-3-12 3 0,0 6 7 0,-5-1-14 16,2 0-1-16,-1 2 3 0,1 0 4 0,-2 1-6 15,3 1 0-15,-3 2-2 0,8 1-2 0,-14 0 6 16,4 4 4-16,5 1 3 0,0 4 3 0,0-1 4 16,1 2 0-16,-1 1-11 0,5 1 8 0,0-2-1 15,5 1-15-15,-1 3 17 0,1-3-20 0,1 0-11 16,6 0-24-16,2-1-32 0,1-3-48 0,3 0-57 15,1-2-53-15,-1-3-62 0,4 1-63 0,-3-2-50 16,-1-4-58-16,1-1-77 0,-2-1-308 0,2-2-923 16,-6 3 408-16</inkml:trace>
  <inkml:trace contextRef="#ctx0" brushRef="#br0" timeOffset="-157915.14">8635 16522 358 0,'0'-5'409'16,"0"1"13"-16,0 4 7 0,-1-4-18 0,1 4-22 15,-3-4-28-15,3 4-1 0,0 0-2 0,-5 11-21 16,2-5-7-16,2 5-22 0,-3-1-19 0,0 1-26 16,3 5-25-16,-3 0-27 0,2 0-16 0,2 1-22 15,0 0-15-15,0-3-15 0,4 2-23 0,-1-4-10 16,1-3-18-16,1 0-18 0,3 0-9 0,-3-1-12 16,4-5-7-16,-1 1-6 0,2-2-2 0,0-1-8 15,-2-2 1-15,1 0-7 0,0-4 2 0,0 0-2 16,0-1-2-16,-1 2-2 0,0-6-2 0,0 0 4 15,0-1 6-15,-2 1-1 0,-1-2-1 0,4-3 3 16,-5 4 9-16,1 3 6 0,-1 0 7 16,-1 1 12-16,-1 4-2 0,1-2-12 0,-2 3 2 15,-1 2-3-15,0 0 8 0,0 0 6 0,0 0-11 0,0 13-2 16,-1-6 8-16,1 3-22 0,0 2 4 0,0-3 1 16,1 1-11-16,0 2 1 0,4-4-13 15,-4 2-8-15,5-2-12 0,-2-1-1 0,-1-3-2 16,3 1 0-16,-3-1-15 0,1-1 2 0,1-1 6 15,-1-1-4-15,-4-1 1 0,0 0 0 0,6-5 2 16,-3 2 1-16,-2-1-8 0,-1-1 12 0,-1-1-8 0,1 0 5 16,-4-4-4-16,0 0-1 0,0 1-1 0,-1-2-7 15,-1 0 11-15,1 1 0 0,1 1-2 16,-2 0 1-16,3 2 7 0,-1 2 0 0,2 0 6 16,-2 0 2-16,3 2 3 0,1 3 1 0,-2-3 4 0,2 3 2 15,0 0 1-15,10-2 3 0,-10 2-2 16,12 0 1-16,-3 1 1 0,1 0-5 0,-1 1 3 0,4 2 3 15,-3 0 9-15,2-1 1 0,-2 1-7 0,0 0 8 16,-2 2-2-16,2 0 8 0,1 1-4 0,-5-3 1 16,3 4-3-16,-3-2 1 0,0-1-5 0,1 2-1 15,-3-3-2-15,1 3-1 0,0-3 4 0,-1 2-2 16,1-1-8-16,-2-1 0 0,1-2 0 16,0 2-1-16,-1-3 1 0,-1 1-12 0,2-1 0 0,-4-1 0 15,0 0 0-15,0 0 0 0,12-4 0 0,-10-1 0 16,-2 5 0-16,7-9-15 0,-5 5-3 15,-1-2 1-15,3-4-1 0,-1 1 2 0,0 1 5 16,0-1-7-16,1 3 8 0,-3-1 5 0,3 0-8 16,0 1 1-16,-3-1 3 0,3 2-9 0,-3 0 12 15,3 1 1-15,1-1-1 0,-1 3 3 0,-4 2 5 16,9-5 7-16,-1 5-4 0,-8 0 6 0,0 0 4 16,0 0 5-16,18 3 2 0,-18-3-2 0,10 4-3 15,-5-2 2-15,-1 1 4 0,1-1-3 0,5 0-3 16,-3 1-17-16,0-1 0 0,5 0 0 0,-12-2 0 15,14 1 0-15,-8-1 0 0,-6 0 0 0,15-2 0 16,-8-1 0-16,1-1 0 0,-2 1 0 0,-2-2 0 16,2 1 0-16,-1-3 0 0,-1 1 0 0,0-3 0 15,-4 1 0-15,1 3 0 0,3-6 0 0,-4 1 0 16,0 4 0-16,-2 0 0 0,0 0 0 0,1-1 0 16,1 7 0-16,-6-4 0 0,-1 3 0 0,7 1 0 15,0 0 0-15,-14 7 0 0,10 1 0 0,-5 0 0 16,3 2 0-16,-2 0 0 0,3 1 0 0,3 1 0 0,-1 1 0 15,2-1 0-15,3-1 0 0,1 1 0 16,1-3 0-16,1 0 0 0,2-1 0 0,3-1 0 0,0-3 0 16,1-1 0-16,-2-2 0 0,2-1 0 15,1 0 0-15,1-4 0 0,-4 1 0 0,2-2 0 16,1-1 0-16,-3 1 0 0,1-3 0 0,-2 1 0 16,-3-1 0-16,5-2 0 0,-4 2 0 0,2-3 0 15,-1 1 0-15,-4 0 0 0,5 2 0 0,-4 2 0 16,-2 1 0-16,1 0 0 0,0 2 0 0,-1 0 0 15,-2 3 0-15,5-1 0 0,-5 1 0 0,0 0 0 16,5 7 0-16,-3-1 0 0,-2-1 0 0,2 0 0 16,3 1 0-16,-2 0 0 0,1 0 0 0,-3-2 0 15,3 1 0-15,0 0 0 0,1-1 0 0,-1-1 0 16,1-2 0-16,-5-1 0 0,7-1 0 0,-7 1 0 16,9-2 0-16,-5 0 0 0,0-1-2 0,1-2-5 15,0 0-4-15,-1 0 3 0,1-2 2 0,-1 1 0 16,0 1-2-16,-3-2 6 0,3 1 4 0,2 2-2 15,-2 0-2-15,-3 1 4 0,3 0 6 0,-4 3-5 16,4-1 8-16,-4 1 0 0,0 0 4 0,8 5-22 16,-7-2 14-16,3 2-7 0,-4 0 0 0,5 0 0 15,0 0 0-15,-1-2 0 0,0 1 0 0,0-1-5 16,1 1-7-16,-1-3-3 0,2 0 0 0,-6-1 2 16,10-1 0-16,-6-1-1 0,2-2 2 0,1 0-3 15,-2 0 13-15,0-2-3 0,0-2-1 0,0 0 14 16,2 1 8-16,-1-3-13 0,-2 1 33 0,-2-1 0 15,3 0-8-15,-1 0-28 0,0 3 0 0,-1 1 0 16,-1 1 0-16,2 0 0 0,-3 1 0 0,2 3 0 16,-3 1 0-16,0 0 0 0,6 6 0 0,-4 1 0 15,0 6 0-15,-1 2 0 0,1 3 0 0,0 8 0 16,0 1 0-16,-4-2 0 0,4 0 0 0,-2 3 0 16,-3-5 0-16,3 3 0 0,-3-2 0 0,2 1-64 15,-1-7-321-15,-1-1-83 0,-3 1-94 0,-3-1-557 16,6-6-1212-16,-2-2 536 0</inkml:trace>
  <inkml:trace contextRef="#ctx0" brushRef="#br0" timeOffset="-157612.54">8878 16835 2643 0,'-17'-7'301'0,"3"-1"-67"0,1 4-9 0,4-4 46 15,1 2-9-15,1 3 26 0,3-1-17 0,-2 0-24 16,3 1-32-16,-4 2 0 0,7 1 10 16,0 0 8-16,0 0-12 0,-4 10-2 0,4-3-11 0,-1 4 3 15,-1 4-14-15,1 4-13 0,-2 6-19 0,2 1-14 16,-1 0-19-16,-1 4-10 0,3-1-5 0,-1 0-18 16,2-2-27-16,0 1-28 0,1-4-29 15,0-5-16-15,-1 2-29 0,3-5-25 0,0 1-31 16,-1-4-34-16,2-4-33 0,-3-3-26 0,1 0-24 15,-2-2-33-15,2-3-47 0,-3-1-40 0,0 0-46 16,0 0-20-16,0 0-1 0,-2-21-5 0,0 11-22 0,-1 0-276 16,-3-7-751-16,1-1 332 0</inkml:trace>
  <inkml:trace contextRef="#ctx0" brushRef="#br0" timeOffset="-157396.93">8756 16956 895 0,'-1'-27'75'0,"0"-2"64"0,-2 5 42 16,2 7 24-16,2 0 34 0,1 5 39 0,-1 0 34 15,1 2 25-15,0 2 9 0,0 0-1 0,3 3-9 16,-1 1-4-16,1 3-12 0,0-1-16 0,-5 2-18 15,16 1-29-15,-7 1-27 0,1 5-19 0,0-2-23 16,-1 1-15-16,1 3-17 0,-1-1-17 0,0 2-18 16,-1-1-11-16,-2 1-23 0,1-1-12 0,-1-1-14 15,-5-1-6-15,2 0-2 0,-2 3-4 0,-2-3-10 16,-3 3 2-16,-1-6-7 0,0 1-9 0,0 1-13 16,-3-2-9-16,4-2-22 0,-1 1-28 0,-4 1-29 15,1-1-34-15,8-3-56 0,0 0-71 0,-12-3-61 0,12 3-54 16,0 0-46-16,6-13-35 0,-1 7-39 15,3 1-269-15,-3 1-801 0,5-6 354 0</inkml:trace>
  <inkml:trace contextRef="#ctx0" brushRef="#br0" timeOffset="-156631.02">8946 16851 736 0,'12'-4'117'0,"-3"-1"66"0,0 1 38 15,1 1 22-15,-3-1 39 0,-1 2 34 0,1-1 24 16,0 0 13-16,-2 0-2 0,3 2-4 0,-8 1-1 16,14 0-9-16,-14 0-12 0,14 0-13 0,-6 1-9 15,-3 3-19-15,5 0-25 0,-1-1-17 0,0 3-12 16,1 2-25-16,-2 0-13 0,0 1-19 0,-2 1-19 15,2-1-20-15,-5 0-4 0,0 1-13 0,1-3-9 16,-3 3-13-16,-2-4-22 0,2 1-13 0,-2 0-6 16,1-2 4-16,-1 2-24 0,1-7 6 0,-3 7-6 15,3-7 1-15,-3 3-8 0,3-3-1 0,0 0-3 16,0 0-12-16,0 0 6 0,0 0-10 0,0 0-2 16,8-22-1-16,-3 12 2 0,2 2-8 0,2-4 8 15,1 0-5-15,0 0 2 0,-1 3-6 0,-1 1 2 16,-1 1-1-16,2 0 3 0,1 2 2 0,-2 2 4 15,-1-1 12-15,-1 2-7 0,2 1 2 0,-8 1 7 16,0 0-8-16,15 4 2 0,-10 1 5 0,-1-3-7 16,-3 3-4-16,4 1 2 0,-5 0 3 15,3 0-20-15,-3 1-12 0,0-2-13 0,0-5-1 0,0 8-11 16,-3-3-13-16,6 0-14 0,-3-5-14 0,0 6-3 16,1-1-10-16,-1-5-11 0,0 0-18 0,0 0-11 15,0 0-16-15,0 0-16 0,0 0-16 0,0 0-12 16,0-19-9-16,4 14 4 0,-4-5-1 0,1 3 8 15,3-2 4-15,-1 0 17 0,-1 0 9 0,6 2 20 16,-2-1 13-16,-2 2 10 0,1-2 16 0,-1 3 23 16,3-1 25-16,-2 1 14 0,1 3 16 15,-1-3 12-15,0 1 18 0,-2 0 2 0,3 1 15 0,-1-2-13 16,3 1 1-16,-3 1-3 0,1 0 8 0,1-1 4 16,-3-1 0-16,2 0 19 0,-1 0 13 0,1 2 15 15,-2-2 20-15,2-1 19 0,-3 2 24 0,2 1 21 16,0 0 25-16,-5 3 15 0,4-5 16 15,0 2 1-15,-4 3 0 0,0 0-8 0,0 0 18 16,0 0 8-16,0 0-2 0,3 11-11 0,-3-1-16 16,0-1-18-16,-3 2-14 0,3 2-12 0,0 5-20 0,0-1-5 15,0 3-39-15,0 4-85 0,-2-4 0 0,0-4 0 16,1 2 0-16,0-1 0 0,-1-6 0 0,2 2 0 16,-1-2 0-16,1-6 0 0,0 2 0 0,0-4 0 15,0-3 0-15,0 0 0 0,0 0 0 16,0 0 0-16,0 0 0 0,0 0 0 0,0 0 0 15,12-14 0-15,-6 3-9 0,2 3-5 0,-1-4 0 16,5-1 3-16,-3-1 15 0,1 6-16 0,3-3 8 16,2 3 12-16,-3 1 13 0,-2-1-4 0,9 1-3 15,-7 3-14-15,2 0 0 0,-4 2 0 0,-2 1 0 16,3 2 0-16,-1 2 0 0,-2 0 0 0,3 1 0 16,-5 2 0-16,-3-2 0 0,0 1 0 0,-3 1 0 15,1 1 0-15,-2-1 0 0,-3 5 0 0,0-5 0 0,-2 1 0 16,-3 1 0-16,1-2 0 0,1 0 0 15,-4-2 0-15,1 2-226 0,-3-5-107 0,2 3-117 16,-1-2-130-16,1 2-521 0,2-4-1192 0,9 0 528 16</inkml:trace>
  <inkml:trace contextRef="#ctx0" brushRef="#br0" timeOffset="-156481.03">9774 16919 140 0,'11'1'542'16,"-2"2"43"-16,-2-3 28 0,-7 0 12 0,13 1-36 15,-13-1-59-15,12-1-52 0,-12 1-69 0,12 1-80 16,-6-3-102-16,-6 2-123 0,0 0-155 0,8 2-170 16,-8-2-211-16,0 0-313 0,0 0-807 0,0 0 358 15</inkml:trace>
  <inkml:trace contextRef="#ctx0" brushRef="#br0" timeOffset="-145197.75">6300 17345 129 0,'0'0'281'0,"0"0"-19"0,0 0-17 16,0 0-18-16,0 0-5 0,0 0 0 0,0 0 3 16,0 0-4-16,0 0 8 0,0 0 1 0,0 0 3 15,0 0-3-15,0 0 6 0,0 0-1 0,0 0-7 16,0 0-11-16,0 0-17 0,0 0-16 0,-6-3-20 15,6 3-12-15,-4-2-11 0,4 2-5 0,0 0-13 16,-8-3-5-16,8 3-11 0,-4-1-7 0,4 1-11 16,0 0-7-16,-6-3-4 0,2 1-6 0,-1-2-3 15,5 4 1-15,-5-5-7 0,1 3 3 0,4 2-8 16,-4-6-5-16,3 4-5 0,-3-3-2 0,0 1-5 16,-2 0-5-16,2 1-3 0,-1 1 0 0,1-1-3 15,-2-2-4-15,3 4-1 0,-2-3 0 0,0 2-4 16,1 0-2-16,-1 1-2 0,5 1-3 0,-8-5 3 15,4 4-2-15,2-2-1 0,2 3-1 0,-8-4-2 16,5 3-3-16,3 1 1 0,-8 0 4 16,8 0-9-16,-7-1 2 0,7 1 1 0,-9 1 0 0,3 3-1 15,1-2 8-15,0 0 5 0,0 0 0 0,-1 0 4 16,0 0 1-16,1-1 1 0,-1 3 6 16,1 0-1-16,-2 0 7 0,2 1-4 0,-1-1 1 15,-2 2-1-15,4 1-2 0,-2-1 5 0,-1 3-7 16,1-2 3-16,-2 0 1 0,6 3 1 0,-5-4-5 15,2 1-2-15,0 2 8 0,0-2-7 0,0 1 0 16,1 0-1-16,-1 0 0 0,2-2 6 0,2 0-1 16,-4 5 4-16,1-2-3 0,3-2-2 0,-3 0 3 0,2 1-3 15,0 0-4-15,1-2 11 0,0 2-10 16,-1-1 0-16,1-1-5 0,1 2-3 0,0-1 0 16,0 1 6-16,0-1-7 0,1 2 11 0,1-2-4 0,0-1-2 15,0 2 2-15,0-2 5 0,3-1-8 16,2 4-5-16,-1-2 4 0,-1 2-3 0,2-1 8 15,-1-3-12-15,4 3 0 0,-1-4 1 0,0 3 4 16,1 2-1-16,-2-7-7 0,1 4-1 0,1-2 15 0,-1-1-21 16,3 1 6-16,-2-1-11 0,-1 1 8 15,1-2-5-15,-2-1 3 0,3 3-3 0,1-1 3 16,-1-2 5-16,-1-1-3 0,3 0-9 0,-1 0 13 16,-1 0-9-16,-1-3-6 0,3 2 9 0,0 1 0 15,-3-1-3-15,0-3 3 0,2 2-6 0,1-3 0 16,-3 2 0-16,0-3 0 0,1 1 0 0,-4-1 0 15,2 0 0-15,0-2 0 0,0 3 0 0,-3-2 0 16,2-2 0-16,-3 4 0 0,1-5 0 0,-1 2 0 16,-1-2 0-16,0 1 0 0,-1-1 0 0,-2 2 0 15,2-2 0-15,-1 3 0 0,-2-3 0 0,1 0 0 16,-1-1 0-16,-1 0 0 0,-1 2 0 0,2 3 0 16,-3-6 0-16,2 2 0 0,-1-1 0 0,1 2 0 15,-3-1 0-15,3 4 0 0,0-3 0 0,-2 2 0 16,1-1 0-16,-1 2 0 0,-2 0 0 0,2 0 0 15,1 0 0-15,-2 0 0 0,0 1 0 0,0-2 0 16,2 2 0-16,-2 0 0 0,-2 0 0 0,2 2 0 16,0-2 0-16,-2 2 0 0,-1-1 0 0,1 1 0 15,-4 0 0-15,3 0 0 0,-3 2 0 0,-3-2 0 16,4 0 0-16,0 2 0 0,-5 0 0 0,4 1 0 16,-2 0 0-16,1 1 0 0,-2 0 0 0,-1 0 0 15,3-1 0-15,-1 2 0 0,1 2 0 16,-1 0 0-16,-1-2 0 0,3-1 0 0,0 3 0 0,-2-1 0 15,2-1 0-15,1 1 0 0,-1 0 0 0,4 0 0 16,-2 1 0-16,0 1 0 0,2 0 0 16,1-1 0-16,-3 3 0 0,0 0 0 0,3 0 0 15,-4 1 0-15,4 2 0 0,0 1 0 0,1-3 0 0,-1 3 0 16,0 1 0-16,0 0 0 0,0-1 0 16,1 3 0-16,0-2 0 0,0 4 0 0,2-1 0 0,0 1 0 15,0-3 0-15,2 3 0 0,0-1 0 0,0-1 0 16,4 1 0-16,-2 1 0 0,3-2 0 0,-1 2 0 15,0-5 0-15,5-2 0 0,-3 2 0 0,3-1 0 16,3-3 0-16,6 0 0 0,1 0 0 16,-1 0 0-16,13-7 0 0,-2 0 0 0,-2 2 0 15,-4-4 0-15,4 0-60 0,-7-4-235 0,4-7-49 16,-6 3-75-16,-2-2-86 0,0 0-125 0,-3-2-360 16,-3-3-1072-16,-4 2 474 0</inkml:trace>
  <inkml:trace contextRef="#ctx0" brushRef="#br0" timeOffset="-144265.58">6182 17981 20 0,'0'0'455'16,"-12"-2"9"-16,5-1-13 0,1 0-22 0,2 0-17 15,-1 0-22-15,0-1-18 0,5 4-23 0,-4-9-20 16,0 4-12-16,4 0-15 0,0 5-20 0,-2-7-14 15,2 7-12-15,1-7-5 0,-1 7-17 0,1-7-14 16,-1 7-2-16,4-7-24 0,-4 7-15 0,6-2-10 16,-6 2-15-16,0 0-13 0,0 0-17 15,14 9-1-15,-10-3-3 0,2 1-18 0,-3 1-2 16,2 3-16-16,-2 0-14 0,-1 1-3 0,1 1-13 16,0 1-17-16,-1 3 12 0,-2 1 3 0,0-2-12 15,0-16-3-15,0 32-7 0,0-20-1 0,0-12 13 0,-2 24-13 16,2-24-10-16,-2 21-5 0,2-21 3 0,2 18-3 15,-2-18 4-15,0 0 2 0,6 16-10 16,-6-16 4-16,0 0-5 0,17 9 2 0,-17-9-11 16,0 0 0-16,30 1 0 0,-30-1 0 0,0 0 0 15,0 0 0-15,50-8 0 0,-50 8 0 0,24-11 0 16,-8 3 0-16,-6-1 0 0,0 2 0 0,3-5 0 16,-5 2 0-16,-1 1 0 0,1-4 0 0,0 4 0 15,-3-3 0-15,-1 1 0 0,-2-5 0 0,1 4 0 16,-1-2 0-16,-2 2 0 0,-1 0 0 0,1 2 0 15,-1-1 0-15,-1 1 0 0,1 3 0 0,-1-3 0 16,0 3 0-16,0 1 0 0,0 0 0 0,0 0 0 16,1 0 0-16,1 6 0 0,-7-9 0 0,5 7 0 15,2 2 0-15,-8-3 0 0,8 3 0 0,-8-2 0 16,8 2 0-16,0 0 0 0,0 0 0 0,-16 5 0 16,12-3 0-16,1 5 0 0,1-3 0 15,1 2 0-15,-2 2 0 0,3-1 0 0,0 3 0 16,0-2 0-16,3 3 0 0,-2-3 0 0,3 1 0 15,1 0 0-15,0-3 0 0,4 0 0 0,-3 1 0 16,4-3 0-16,1-1 0 0,0-1 0 0,1 0 0 0,0-1 0 16,1-2 0-16,1-1 0 0,-2 0 0 0,-2 0 0 15,4-3 0-15,-5 2 0 0,4-3 0 16,-4 1 0-16,0-1 0 0,-4 1 0 0,0 2 0 0,1 0 0 16,-2-1 0-16,-4 4 0 0,4-4 0 0,-4 4 0 15,2-5 0-15,-2 5 0 0,0 0 0 16,0 0 0-16,0 0 0 0,0 0-346 0,0 0-147 15,0 0-174-15,-21 9-448 0,21-9-1207 0,-8 9 535 16</inkml:trace>
  <inkml:trace contextRef="#ctx0" brushRef="#br0" timeOffset="-141897.21">10684 17444 2 0,'0'0'271'0,"0"0"-1"0,2-3 2 16,-2 3-1-16,0 0-1 0,0-4-12 0,0 4 0 15,0 0-3-15,1-7-12 0,-1 3-1 16,0 4-16-16,-1-5-4 0,2 3-8 0,1-4-14 0,-2 6-7 16,-2-5-14-16,2 5-14 0,-1-7-3 15,0 4-5-15,1 3-9 0,-3-7-6 0,1 3-8 16,-2 1-6-16,3 0-6 0,1 3-6 0,-9-6-5 16,4 3 3-16,1-1 0 0,-1 2-3 0,1-2 0 15,-5 1-1-15,5 0-7 0,-1-1-5 0,-3 1-6 0,3 1-3 16,-4-3-4-16,4 3-1 0,0-1-5 0,-3 0-3 15,3 1-5-15,0 0 3 0,-2-1-4 0,0 2-5 16,1 1-4-16,6 0 4 0,-14 0-4 16,7 1 8-16,1 1-2 0,-1-1-6 0,-4 1 0 15,5 0 1-15,-1 1-3 0,-1-1-11 0,2 0-1 16,0 4-5-16,-2-3-2 0,4 1 0 0,-1 1-3 0,0-1-5 16,-1 1 1-16,2 0-3 0,-1 1 2 0,2 0-3 15,-2 0-2-15,1 0-6 0,1 0 5 16,1 0-5-16,-3-2 7 0,1 4-1 0,3-3-7 15,-3 2 1-15,4-2 3 0,-4 1-7 0,3 1-5 16,1 3 7-16,-4-4-2 0,3 4-1 0,1-3-1 16,0 2 6-16,-3-2-3 0,3 2 6 0,3 0 5 15,-6 2-6-15,3-3-11 0,0-1-12 0,3 5 0 16,-2-6 0-16,0 5 0 0,3-4 0 0,-1 2 0 16,1-3 0-16,-2 3 0 0,2-4 0 0,2 2 0 15,1 0 0-15,-3 2 0 0,2-2 0 0,-1-1 0 16,-1-1 0-16,5 5 0 0,-2-3 0 0,-1-1 0 15,4 0 0-15,-4-1 0 0,-1-1 0 0,3 2 0 16,-3-2 0-16,3 0 0 0,-1 0 0 0,0 0 0 16,3-1 0-16,0 1 0 0,-1 1 0 0,0-3 0 15,0 0 0-15,-4-2 0 0,5 0 0 0,1 1 0 16,0 0 0-16,-2-1 0 0,0 0 0 0,4-2 0 16,-4 2 0-16,-1-2 0 0,3 1 0 0,-5 1 0 15,1-1 0-15,0-1 0 0,1 1 0 0,-2-1 0 16,1 1 0-16,-1-2 0 0,1 2 0 0,0 0 0 15,0-1 0-15,-2-1 0 0,1 0 0 0,4-3 0 16,-5 3 0-16,3 1 0 0,-3-3 0 0,3 1 0 16,-3-3 0-16,0 3 0 0,0-1 0 0,0 0 0 15,3 3 0-15,-4-3 0 0,2-1 0 0,1 1 0 16,-5-1 0-16,2 1 0 0,0-2 0 16,-1 2 0-16,-1-1 0 0,2 0 0 0,-4 1 0 15,0-4 0-15,5 2 0 0,-5-4 0 0,-1 4 0 0,1-4 0 16,0 1 0-16,-4-1 0 0,3 2 0 0,-4-2 0 15,2 0 0-15,3 1 0 0,-5-6 0 0,2 5 0 16,-2 0 0-16,1 0 0 0,-2 2 0 0,2-3 0 16,0 4 0-16,-1-3 0 0,0 2 0 0,1 0 0 15,-5-1 0-15,4 2 0 0,0-1 0 16,-1 2 0-16,-1 1 0 0,1-2 0 0,0 2 0 0,0 1 0 16,3 0 0-16,-3 1 0 0,1-1 0 0,-1 1 0 15,1-1 0-15,1 1 0 0,-1 1 0 16,-2 0 0-16,1-1 0 0,-3 2 0 0,3-1 0 0,-2 3 0 15,2-1 0-15,-4 1 0 0,2-2 0 0,-3 4 0 16,0-1 0-16,1 0 0 0,1 0 0 16,-4 0 0-16,3 3 0 0,-3-2 0 0,0 1 0 15,4 0 0-15,-2 2 0 0,1 1 0 0,1 0 0 0,-4-1 0 16,7-1 0-16,-2-1 0 0,-1 4 0 16,0 0 0-16,-1-2 0 0,2 2 0 0,-2 0 0 15,5-1 0-15,-2 1 0 0,2-1 0 0,-1 1 0 16,-3 2 0-16,5-2 0 0,-1 0 0 0,0 2 0 15,1-4 0-15,0 6 0 0,3-6 0 0,-2 2 0 16,-2-1 0-16,4 3 0 0,1 1 0 0,0 1 0 0,-1-1 0 16,-2-1 0-16,3 1 0 0,0-2 0 0,3 2 0 15,-3 2 0-15,1-1 0 0,-1-2 0 0,5 0 0 16,-4 1 0-16,3-2 0 0,-1 3 0 16,2-3 0-16,-1 2 0 0,-3-3 0 0,7 2 0 15,-2 1 0-15,-1-1 0 0,2 2 0 0,-2-1 0 16,1-3 0-16,2 0 0 0,-2 1 0 0,2-1 0 15,-1 0 0-15,4-2 0 0,-4 2 0 0,2-4 0 16,0 4 0-16,3-3 0 0,-2-1 0 0,3-1 0 16,-2 1 0-16,-2 0 0 0,1-1 0 0,-2-2 0 15,-2 0 0-15,2 0 0 0,2-2 0 0,-1-2 0 16,-1 3 0-16,0 1 0 0,3-2 0 0,-5 1 0 16,2-1 0-16,1-2 0 0,3-1 0 0,-5 0 0 15,0 3 0-15,-1-5 0 0,0 1 0 0,2 2 0 16,-1-3 0-16,-1 3 0 0,0-1 0 0,-1-2 0 15,2 0 0-15,-3-2 0 0,3 1 0 0,-4 2 0 16,3-3 0-16,-1 0 0 0,-1 0 0 0,-4 1 0 16,5-1 0-16,-2 3 0 0,-3-1 0 0,1-2 0 15,-1-2 0-15,1 4 0 0,-1-2 0 0,3 2 0 16,-2 0 0-16,-1 1 0 0,0-3 0 0,4-1 0 16,-9 2 0-16,5 0 0 0,0 1 0 0,0-1 0 15,-3 1 0-15,3 0 0 0,-1-3 0 0,1 2 0 16,0 0 0-16,-1-1 0 0,-3 4 0 0,1-4 0 15,2 5 0-15,1-3 0 0,-4-1 0 0,-1 2 0 16,3-1 0-16,-2 1 0 0,0 1 0 0,0 1 0 16,0-2 0-16,1 1 0 0,-3 0 0 0,1-1 0 15,-2 0 0-15,2 2 0 0,-3-2 0 0,-1 0 0 16,0 0 0-16,1 0 0 0,3 2 0 0,-1 0 0 16,-2-1 0-16,-1 2 0 0,0-3 0 0,3 2 0 15,-3 1 0-15,3 2 0 0,-2 0 0 0,8 1 0 16,-13-2 0-16,4 2 0 0,0 2 0 0,1-1 0 15,-2 3-432-15,1 0-862 0,4 0-1400 0,-4 1 619 16</inkml:trace>
  <inkml:trace contextRef="#ctx0" brushRef="#br0" timeOffset="-139847.23">7489 16558 132 0,'0'0'170'0,"0"0"-2"0,0 0 0 0,0 0-5 15,0 0 1-15,0 0-6 0,0 0-2 0,6-5-7 16,-6 5-7-16,1-4-6 0,-1 4-7 0,0 0-10 16,0-5-3-16,0 5-13 0,0-4-7 0,0 4-11 15,-1-5-10-15,1 5-7 0,-2-5-6 0,-1 3-8 16,0-2-4-16,-1 2-5 0,-2-2-5 0,1 1-3 16,-4-2-5-16,1 0-4 0,-1 0-2 0,-1 0-2 15,0 2-2-15,0-2-2 0,-2 0-4 0,1 0 0 16,-1 1-4-16,-2 0 2 0,4 1 0 0,-4 0-2 15,2 3-1-15,0-4-5 0,-2 4 2 0,1-1-2 16,0 2 2-16,-1-1-5 0,1 5 3 0,2-1-4 16,-2-2 2-16,-4 2 0 0,6 4 0 0,-7-3-3 15,5 5 0-15,-2-2 2 0,2 3-3 0,-2 1-1 16,2-3 1-16,1 0 6 0,-2 4 3 0,4-2 2 16,-4 2-1-16,1-1 2 0,2 1 1 0,2-2 5 15,-3 4 1-15,6-4 1 0,-4 5 0 16,3-2-4-16,2 1 1 0,0-3-1 0,0 2 0 15,0-2-1-15,1 3-2 0,3-3 0 0,0 3 0 16,1 2-4-16,1-4-2 0,0 4 3 0,2 0 0 0,2-2 0 16,-2 1-8-16,1 0 15 0,1-1-8 15,-1-4 2-15,0 1 3 0,1 3 0 0,0 1 0 16,3-3-4-16,0 2 3 0,-1 1-3 0,1-2 3 16,1-1 2-16,-1-2 2 0,1 5-2 0,2-5 2 0,-1 4 0 15,-1-2-3-15,4 0 0 0,-4-4-3 16,1 4 3-16,4-1-6 0,-5-2 4 0,5-1-3 15,-2 0 2-15,3 1 0 0,-3-3-8 0,3 1 1 0,2 0-3 16,-2-1 5-16,2-2-2 0,2 0 3 16,-3 0-2-16,2-2-2 0,0-1-12 0,0-2 16 15,0 2 0-15,1-2-3 0,3 0-1 0,-3-2 3 16,1 0-6-16,-1-2 4 0,0 0-2 0,0 1 0 16,1 0 1-16,-5-1-1 0,-3 1-2 0,6-3 1 15,-5 2-1-15,1-1 3 0,-2 1-2 0,2-2-2 0,-2 1 4 16,-2-1-1-16,3-1 2 0,-4 0-12 15,0 1 9-15,1-3-1 0,-2 1 3 0,0 0-3 16,2-1 3-16,-4-1 0 0,3-3-11 0,-3 3 8 16,3 3 3-16,-1-5-2 0,-3 1 0 0,-1 2 2 0,1-1 1 15,-1 3-1-15,2-4-5 0,-2 0 5 16,1-1-2-16,-2-4 0 0,1 4-2 0,-3 2-1 16,0-4 2-16,2 2 3 0,-2-1-2 0,-5-2 3 15,7-2-3-15,-3 3 3 0,0-2-1 0,-3 3 1 16,1-5-5-16,-1 2 3 0,-1-2-2 0,3 1 3 15,-3-2-5-15,0 1 1 0,-2 0 3 0,2 1-1 16,-4 1 2-16,3 1-9 0,0 1 8 0,1 2 2 16,-2 0 4-16,-2 1 3 0,3-1 5 0,-1 1 3 15,-1 0 0-15,0 1-2 0,-1 0-2 0,0 0 1 16,2-1 1-16,-5 3 5 0,2 1-1 0,-1-1 3 16,2 0 5-16,-4 1-15 0,2 0 25 0,-2 1 1 15,1 1-7-15,-7 0 4 0,9-1-9 0,-9 3 3 16,5 1-4-16,-2-1 1 0,1 2-6 0,1-3 1 15,-1 3-29-15,3-1 20 0,-3 2-1 0,14 0 3 16,-20 0-5-16,9 0 1 0,11 0-17 0,-12 0-18 16,12 0-27-16,-10 0-38 0,3 2-41 0,7-2-60 15,-12 5-83-15,12-5-341 0,-10 2-664 0,10-2 295 16</inkml:trace>
  <inkml:trace contextRef="#ctx0" brushRef="#br0" timeOffset="-136565.47">19907 16451 188 0,'-8'-2'428'0,"3"-3"6"0,0 1 13 15,1 0-7-15,2-1-21 0,0 2-18 0,2 3-17 16,4-7-7-16,1 4-13 0,6 0-16 0,1-1-11 16,9 2-16-16,2-2-14 0,6 2-21 15,3-1-15-15,1 0-13 0,7 0-24 0,-2 2-19 0,15 0-24 16,-2-1-8-16,4-3-11 0,-4 4-14 0,-9 0-12 15,9-2-6-15,0 3-18 0,-15 0-11 0,0-1-8 16,1-3-10-16,-6 5-11 0,-2-2-6 0,-10 0-6 16,0 3-8-16,-6-2-39 0,-1 0-23 15,-2 0 0-15,-4 0 0 0,-1 0-34 0,-5 0-90 0,4 1-58 16,-4-1-55-16,0 0-57 0,0 0-62 0,-27 4-70 16,8 0-58-16,0-1-63 0,-12 0-372 0,2 3-993 15,-3-2 440-15</inkml:trace>
  <inkml:trace contextRef="#ctx0" brushRef="#br0" timeOffset="-136398.14">20087 16529 174 0,'-18'2'465'0,"6"2"-16"0,0-1-3 0,2-3 14 15,-2 2 16-15,6-1-1 0,-1 0-17 0,7-1-35 16,0 0-16-16,0 0-32 0,0 0-22 0,0 0-30 16,27-5-27-16,-7 4-23 0,1-1-30 0,11 2-27 15,4 0-29-15,1-3-47 0,17 2-62 16,-3 1-88-16,-3-1-103 0,6-3-126 0,-17 3-125 0,14-1-142 15,-14-2-409-15,0-1-990 0,0-1 439 0</inkml:trace>
  <inkml:trace contextRef="#ctx0" brushRef="#br0" timeOffset="-136231.04">21259 16512 4864 0,'0'0'449'0,"0"0"-151"0,-1-10-85 15,1 10-1-15,-4-7-20 0,4 7-51 0,-1-7-30 16,-2 6-63-16,3 1-91 0,0 0-127 0,-1-6-238 16,1 6-577-16,0 0-1067 0,0 0 473 0</inkml:trace>
  <inkml:trace contextRef="#ctx0" brushRef="#br0" timeOffset="-134097.77">2135 17404 2731 0,'-9'-6'250'0,"1"2"-116"0,2 0-60 16,-2 1 16-16,3 0 46 0,0-2 5 0,0 2 25 16,5 3-10-16,-9-6-10 0,4 4-1 0,5 2-17 15,-5-5-9-15,5 5-9 0,-3-1 11 0,3 1 10 16,0 0 2-16,0 0 4 0,6 14-6 0,-1-3-5 15,2-1-1-15,0-1-4 0,4 6-8 0,1-3-8 16,-1-1-1-16,2 2-3 0,1-4-5 0,0 2-8 16,4-4-6-16,-3 1-5 0,3-2-4 0,-1 0-1 15,2-3-2-15,3-1-2 0,-1-2-1 0,-1-2-7 16,1 0-3-16,1-3-3 0,-3-1-4 16,3-1-1-16,-3-1-3 0,-1-5 4 0,5 0-2 0,-6 2-7 15,-1-1 0-15,-2 3-2 0,2-3-2 0,-5 7 2 16,-2-1-11-16,0 1 6 0,-4 2-3 0,0 1 0 15,-5 2 15-15,14 4 1 0,-6 2 7 0,0 2-1 16,-2 1-1-16,4 4-11 0,2 1 4 16,-2-2-2-16,0-2-3 0,3 1 10 0,0 1 0 15,2-4 11-15,2 1 5 0,-1-2 4 0,3-3 1 16,2-2-71-16,2-1 0 0,-3-2 0 0,2-3 0 16,4-3 0-16,1-2 0 0,-2-2 0 0,-6 1 0 15,4-2 0-15,0-3 0 0,-5 3 0 0,0-1 0 16,1 1 0-16,3-2 0 0,-8 4 0 0,4 3 0 0,-3 1 0 15,2 1 0-15,-1 2 0 0,2 4 0 16,-1 1 0-16,5 3 0 0,3 7 0 0,2 0 0 16,4 8 0-16,-1-4-399 0,2 5-163 0,-1-5-643 15,1 5-1306-15,2-5 577 0</inkml:trace>
  <inkml:trace contextRef="#ctx0" brushRef="#br0" timeOffset="-131232.09">3945 1656 403 0,'-8'-3'453'0,"2"0"12"0,-2 1 13 0,3-2-8 15,1 1-23-15,-1-1-33 0,4 2-35 0,1 2-36 0,0 0-20 16,0 0-5-16,0 0-7 0,-4 10-15 0,5-1-4 16,-1 3-27-16,3 0-7 0,-2 4-6 15,-1 2-17-15,0 0-18 0,2 1-23 0,0 1-24 16,-1-4-7-16,2 1-12 0,-2 0-13 0,4-6-13 16,3 0-4-16,-2-1-3 0,11-3 0 0,-3-5 4 15,7-2-3-15,11-7-86 0,5-5-33 0,17-9 0 16,-1-11 0-16,26-11 0 0,-23 12 0 0,19-13 0 15,-20 10 0-15,-1 0 0 0,19-15 0 0,-28 15 0 0,-1 7 0 16,-3-5 0-16,-14 10 0 0,0 0 0 16,-3 5 0-16,-8 6 0 0,-1 0 0 0,-6 4 0 15,-4 3 0-15,8 0 0 0,-8 0 0 0,-1-1 0 16,-1 2 0-16,-3 3 0 0,6-4 0 0,-6 4 0 16,0 0 0-16,0 0 0 0,0 0 0 0,0 0 0 0,6 9 0 15,-6-9 0-15,5 8 0 0,-4-4 0 16,1 0 0-16,-2-4 0 0,7 8 0 0,-3-6 0 15,-1 4 0-15,-3-6 0 0,5 12 0 0,-1-7 0 16,2 1 0-16,-2 0 0 0,4 0 0 0,-3 0-226 16,5 1-515-16,0-2-463 0,0 0-1305 0,3 0 577 15</inkml:trace>
  <inkml:trace contextRef="#ctx0" brushRef="#br0" timeOffset="-112614.7">7641 16615 39 0,'0'0'293'0,"0"0"-9"0,0-7-11 16,0 7-13-16,2-3-16 0,-2 3-8 0,2-6-9 16,-2 6-10-16,2-5-8 0,-2 2-21 0,1 0-3 15,-1 3-13-15,2-5-5 0,-1 2-1 0,-1 3-11 16,1-6-5-16,2 4-13 0,-3 2-3 0,1-6-18 0,-2 2-5 16,1 4-15-16,-3-6-1 0,2 3-12 0,1 3-7 15,-5-6 1-15,1 3 0 0,1 0-4 16,-3 0-4-16,5 0 0 0,-3-1 7 0,-1-1 6 15,0 2-7-15,0-1-6 0,-2 1 1 0,2-1-1 16,0 1 6-16,-5-2-4 0,2 1 0 0,3 2-2 16,0-2-6-16,-4 2-1 0,1-2 2 0,2 3-2 15,-2-3-3-15,-5 3 1 0,7 1-5 0,-3-1-1 16,0 0-6-16,-4 1 3 0,2 0 2 0,-1 0 4 16,2 0-5-16,-2 1 3 0,1 1-2 0,0-2-1 15,2 1-2-15,-4 1-2 0,3-1 2 0,3-1-2 16,-7 1 0-16,4 0-6 0,-3 3 3 0,3-2 0 15,1 0-7-15,-4-1 3 0,3-1-3 0,1 2-2 16,-2-1 0-16,3 0-5 0,-1 1 5 0,1-1 4 16,-3 0 3-16,2 0-4 0,1 1 8 0,-2 0-6 15,2-1-6-15,1 0 2 0,-5 2 2 0,2-2-5 16,2 1 0-16,-1-1 0 0,2 1 2 0,-2 0 9 16,-3 2-9-16,2-1-7 0,-2 0 7 0,2 0 1 15,0 1-2-15,-2-1 9 0,6 2-9 0,-5-1-4 16,0 1 2-16,2 0 5 0,3 0-2 0,-4-1 5 15,2 2-1-15,-1 0 2 0,-1 1-6 0,1 0-1 16,0 0 4-16,-1 1-3 0,1-2-7 0,3 0 0 16,-2 3 4-16,-1-2-33 0,0 2 0 0,4 0 0 15,-3 0 0-15,-1-2 0 0,4 3 0 0,-3-2 0 16,3 1 0-16,0 0 0 0,0 2 0 0,0-1 0 16,0 2 0-16,2-1 0 0,2 0 0 0,-2 0 0 15,2 2 0-15,-1-1 0 0,2 1 0 0,-2 0 0 16,2 1 0-16,0 3 0 0,2-2 0 0,0-2 0 15,-1 0 0-15,2-4 0 0,1 7 0 0,-1-3 0 16,0-1 0-16,2 0 0 0,0 0 0 0,3 4 0 16,-4-2 0-16,1 1 0 0,4-3 0 0,-4-2 0 15,0 1 0-15,3 3 0 0,-3-5 0 0,3 2 0 16,-2-3 0-16,2 2 0 0,-3-3 0 0,3 3 0 16,2-2 0-16,-3-1 0 0,1 0 0 0,4-1 0 0,-3 1 0 15,1-1 0-15,2 0 0 0,0-2 0 16,0 0 0-16,4 2 0 0,-3-2 0 0,6 0 0 15,-1 1 0-15,-1 0 0 0,-1-1 0 0,-3-1 0 16,4-1 0-16,-1 2 0 0,2-1 0 0,-2-1 0 16,-1 0 0-16,-4 0 0 0,3 0 0 0,-1-1 0 15,0 0 0-15,1 2 0 0,0-3 0 0,0 0 0 16,-1 1 0-16,2-1 0 0,1 0 0 0,-1 0 0 16,-2-1 0-16,4 1 0 0,-5-2 0 0,1 2 0 0,0 0 0 15,-2-2 0-15,3 1 0 0,-4 0 0 0,2-2 0 16,-1 3 0-16,-2-2 0 0,0-1 0 15,4 0 0-15,-4 0 0 0,0 0 0 0,4 1 0 16,-6-2 0-16,4 1 0 0,-1-1 0 0,-1 0 0 16,1 1 0-16,0-2 0 0,-2 0 0 0,2 0 0 15,-2 2 0-15,-1-1 0 0,2-4 0 0,-2 5 0 16,1-1 0-16,0 0 0 0,0 0 0 0,1-2 0 16,0 1 0-16,-4 1 0 0,4 1 0 0,-4 2 0 0,3-4 0 15,-2 0 0-15,-1 2 0 0,3-1 0 0,-4 0 0 16,1-2 0-16,3 2 0 0,-3 0 0 0,1 2 0 15,-2-6 0-15,2 3 0 0,1 2 0 16,-3-3 0-16,-1 1 0 0,3-1 0 0,-3 0 0 16,1 0 0-16,-2 0 0 0,0 2 0 0,2-4 0 15,0 0 0-15,-3 2 0 0,1-1 0 0,0-1 0 16,-1 0 0-16,0 1 0 0,1-1 0 0,0 3 0 0,-2-4 0 16,2 0 0-16,-1-1 0 0,0-2 0 15,-1 4 0-15,0-3 0 0,0 1 0 0,1 0 0 16,-1 1 0-16,2-2 0 0,-2 0 0 0,-2 2 0 0,2-1 0 15,-1 0 0-15,0 3 0 0,1-4 0 16,-3 3 0-16,2-2 0 0,-2 3 0 0,3-1 0 0,-1 2 0 16,0-2 0-16,-3-2 0 0,3 0 0 0,-3 1 0 15,0-1 0-15,3 3 0 0,-4-2 0 0,1 1 0 16,0 1 0-16,0-3 0 0,-1 2 0 0,0 1 0 16,0-3 0-16,1 4 0 0,-1-3 0 15,0 2 0-15,-3-2 0 0,-1 2 0 0,3-3 0 16,-2 3 0-16,-2 0 0 0,1 0 0 0,0-1 0 0,-4 1 0 15,6 0 0-15,-2 0 0 0,2 1 0 0,-7-3 0 16,4 2 0-16,0-1 0 0,0 2 0 0,1-1 0 16,-4-2 0-16,1 1 0 0,2-1 0 15,1 4 0-15,-1-2 0 0,0-1 0 0,1 2 0 16,-4-2 0-16,4 2 0 0,0 0 0 0,-1 0 0 16,-3-2 0-16,4 2 0 0,-5 3 0 0,-3-5 0 15,1 4 0-15,4-1 0 0,-2 3 0 0,-4-1 0 0,2-1 0 16,-3 3 0-16,1 0 0 0,-3 0 0 0,-2 1 0 15,4 1 0-15,-10 2 0 0,-2 0 0 16,3 0 0-16,-3 1 0 0,0-1 0 0,-3 2 0 16,-4 5-1366-16,4-2-1478 0,-1 0 654 0</inkml:trace>
  <inkml:trace contextRef="#ctx0" brushRef="#br0" timeOffset="-107814.4">25623 12609 188 0,'-6'-2'375'0,"1"-2"-8"0,0 1-12 16,1-1-25-16,0-1-15 0,2 2-16 0,-1 2-17 15,-1-1 2-15,4 2-10 0,-4-4-15 0,4 4-5 16,-2-3-7-16,2 3-3 0,0 0-10 0,0 0-13 16,0 0-8-16,0 0-10 0,-8-2-17 0,8 2-9 15,0 0-14-15,0 0-12 0,0 0-8 0,0 0-1 16,0 0 10-16,0 0-1 0,-5-3 10 0,5 3 6 16,0 0 0-16,0 0-2 0,1-5-14 0,-1 5-13 15,8-6 3-15,-8 1-4 0,1-1-2 0,2 0-2 16,-1 0-5-16,2-4 0 0,-1-1-1 0,1 1-23 15,-2-2-104-15,2-4 0 0,0 0 0 0,0 6 0 16,-2-4 0-16,2 4 0 0,-3 1 0 0,2 2 0 16,-2 3 0-16,0-2 0 0,-1 3 0 0,3-1 0 15,-3 4 0-15,0 0 0 0,0 0 0 0,0 0 0 16,-6 22 0-16,2-8 0 0,0 11 0 0,-1 4 0 16,0 3 0-16,0 2 0 0,-2 2 0 0,3 11 0 0,-1-11 0 15,-4 12 0-15,4-13 0 0,4 12 0 16,-4-12 0-16,2-1 0 0,2 0 0 0,1 1 0 15,0-5 0-15,4 1 0 0,-3-4 0 0,4-1 0 0,4-1 0 16,0-8 0-16,0-2 0 0,8-1 0 0,-3-7 0 16,2-1 0-16,-2-4 0 0,5-2 0 15,2-7 0-15,-1 0 0 0,5-8 0 0,0-3 0 0,-2-4 0 16,-1-2 0-16,-3-5 0 0,-2-3 0 0,-3-4 0 16,-3-11-535-16,-4-1-741 0,-7 12-1383 0,-3 0 612 15</inkml:trace>
  <inkml:trace contextRef="#ctx0" brushRef="#br0" timeOffset="-107647.68">25474 12671 4105 0,'-5'2'400'0,"1"2"-133"0,5-2-45 16,-1-2 59-16,3 5 28 0,1-4-15 0,7 0-39 16,5-1-41-16,5 0-27 0,7 2-28 0,8-2-19 15,-1 0-13-15,2-3-13 0,1 3-25 0,13 0-47 16,-15 0-76-16,-3-2-109 0,3 2-131 0,-8 1-139 15,-5 1-159-15,-3 1-390 0,0 1-1042 0,-6-1 461 16</inkml:trace>
  <inkml:trace contextRef="#ctx0" brushRef="#br0" timeOffset="-107481.34">26059 12933 290 0,'0'0'494'0,"9"3"12"0,0 0-4 15,4-7-30-15,7 5-46 0,8-3-42 0,4 1-37 16,0 1-49-16,7-4-60 0,-3-2-82 0,-4 2-98 0,1-1-75 16,-6-2-98-16,-6 4-101 0,-4-3-110 15,-6 1-258-15,-5 0-630 0,-3 4 278 0</inkml:trace>
  <inkml:trace contextRef="#ctx0" brushRef="#br0" timeOffset="-107161.7">26293 12928 298 0,'-6'2'459'15,"-1"3"29"-15,1 2 35 0,0-1 20 0,-1 3 12 16,0-1 1-16,0 3-2 0,2 3-6 0,-3 3-13 0,3 1-19 16,-4 6-23-16,-1 1-28 0,2-1-41 0,1 3-32 15,0-4-45-15,6 4-33 0,-5-1-133 0,3-6-181 16,-1 6 0-16,2-1 0 0,0-6 0 0,2 1 0 16,2-2 0-16,0-1 0 0,-2-2 0 0,0-3 0 15,0-2 0-15,0-2 0 0,0-1 0 0,0-1-147 16,-2-1-180-16,0-2-33 0,2-3-19 0,-5 1 12 15,5-1 18-15,0 0 33 0,-12-3 29 0,8 0 43 16,-1-1 48-16,1 2 59 0,4 2 54 0,-8-5 60 16,4 4 64-16,4 1 60 0,-6-2 42 0,6 2 36 15,-5-3 24-15,5 3 22 0,0 0 10 0,0 0 9 16,0 0 1-16,0 0-15 0,9-5-13 0,0 5-31 16,2-2-11-16,3-1-15 0,5-1-29 0,10 0-38 15,-3-2-59-15,5 0-83 0,0-1-97 0,-2-2-123 16,-2 1-120-16,-3 0-142 0,-5-1-542 0,8-3-1161 15,-3 0 513-15</inkml:trace>
  <inkml:trace contextRef="#ctx0" brushRef="#br0" timeOffset="-106648.02">26945 12832 14 0,'6'-10'653'0,"-2"0"14"0,3 3 23 0,-4 0 0 0,0 1-8 16,-2 3-37-16,0-3-49 0,-1 2-56 16,0 4-50-16,0 0-39 0,-12 1-34 0,5 5-37 15,-2 0-38-15,-6 6-35 0,5-2-30 0,-2 5-26 0,-3 7-152 16,3-7-99-16,6 0 0 0,-3 2 0 0,4 1 0 16,-1-1 0-16,6 1 0 0,0-3 0 15,2-2 0-15,3 1 0 0,1-5 0 0,2 1 0 0,0-4 0 16,2 0 0-16,3-2 0 0,-3-3 0 0,3-4 0 15,0 0 0-15,-2-4 0 0,0-1 0 0,1-4 0 16,-1 0 0-16,0-3 0 0,-3-4 0 0,3-5 0 16,-6-1 0-16,4 2 0 0,-2-2 0 0,-1 6 0 15,-1-1 0-15,-1 2 0 0,-1 1 0 0,0 3 0 16,1 3 0-16,-4 0 0 0,1 4 0 0,3 1 0 16,-4-1 0-16,4 4 0 0,1 2 0 0,-5 1 0 0,14 7 0 15,-2 0 0-15,-6 4 0 0,6 4 0 16,2 8 0-16,0-1 0 0,-4 1 0 0,2 0 0 15,-1 1 0-15,1 0 0 0,-1-1 0 0,-3 0 0 16,-6-6 0-16,1 1 0 0,-1-6 0 0,0-1 0 16,-1-4 0-16,-1 0 0 0,0-1 0 0,0-3 0 15,0-3 0-15,0 0 0 0,0 0 0 0,0 0 0 16,6-19 0-16,-2 8 0 0,-1-5 0 0,6-2 0 16,2-7 0-16,5-2 0 0,1 0 0 0,5 0 0 0,0-2 0 15,9-8 0-15,-7 9 0 0,1 4 0 0,4 1 0 16,-5 2-330-16,3 0-981 0,-2 4-1419 15,1 1 629-15</inkml:trace>
  <inkml:trace contextRef="#ctx0" brushRef="#br0" timeOffset="-106464.41">27769 12469 282 0,'0'-6'576'0,"0"3"-4"0,0-2 1 16,3-1-12-16,3 2-27 0,6-2-46 0,6 0-46 15,2 2-44-15,12-2-44 0,1 3-30 0,3-2-37 16,1 3-56-16,0 0-69 0,-1-2-84 0,-2 2-84 16,-2 1-78-16,-5 1-71 0,-9-1-70 0,-3 0-55 15,-2 1-58-15,-4-4-57 0,-4 6-336 0,-5-2-789 16,0 0 349-16</inkml:trace>
  <inkml:trace contextRef="#ctx0" brushRef="#br0" timeOffset="-106262.34">28057 12407 269 0,'-8'1'319'0,"-2"-2"22"15,2 1 32-15,8 0 47 0,-14 1 48 0,9 3 19 0,-5 0 13 16,1 2 20-16,1 3-4 0,1 1 9 16,-4 4-7-16,2 3-11 0,0 4-21 0,-1 5-28 15,3 2-35-15,0-2-33 0,3 4-35 0,-1-2-39 16,5 3-316-16,0 2 0 0,3-2 0 0,-1 0 0 0,3 1 0 16,-1-3 0-16,4 0 0 0,-3 0 0 15,1-2 0-15,-1-4 0 0,-1-3 0 0,0-4 0 16,-1-1 0-16,-2-3 0 0,3-1 0 0,-4 4 0 0,0-6 0 15,0-4 0-15,-3 2-550 0,3-4-203 0,0 1-395 16,3 0-1244-16,-3-4 550 0</inkml:trace>
  <inkml:trace contextRef="#ctx0" brushRef="#br0" timeOffset="-105997.9">28319 12940 588 0,'2'-4'663'0,"-2"4"10"0,0-4 24 0,0 4 1 0,3-3 3 16,-3 3-28-16,0 0-39 0,0 0-35 0,2 13-43 16,2-3-43-16,-4 2-40 0,2 0-44 0,0 3-135 15,-2 3-294-15,3 2 0 0,-1-1 0 0,2 5 0 16,-4 1 0-16,-2-7 0 0,4 8 0 0,-4-5 0 16,0-2 0-16,2-1 0 0,-2-2 0 0,0-3 0 15,1-1 0-15,1 0 0 0,-2-3 0 0,0-1 0 16,2-1 0-16,-2-4 0 0,4 0 0 0,-2-3 0 15,0 0 0-15,0 0 0 0,0 0-60 0,-4-16-574 16,2 5-103-16,1-4-390 0,-1-2-1221 0,2-2 541 16</inkml:trace>
  <inkml:trace contextRef="#ctx0" brushRef="#br0" timeOffset="-105765.17">28178 12961 86 0,'-9'-2'477'0,"-1"-2"29"0,2 1 33 0,3 2 20 15,-3 0-8-15,5-1-12 0,3 2-9 0,-4-4-14 16,4 4-19-16,0 0-18 0,0 0-34 0,20-3-40 16,-6 1-38-16,3-4-36 0,2 1-32 0,9 0-30 15,-2-1-26-15,-4 0-26 0,-1 1-21 16,7-2-56-16,-11 4-140 0,2-4 0 0,-2 2 0 16,-3 3 0-16,-1-1 0 0,-2-1 0 0,-2 3-65 15,-2 1-152-15,-7 0-48 0,11 2-73 0,-7 2-57 0,-3 0-61 16,-2 0-53-16,-1 2-85 0,0 1-298 0,-3 6-967 15,-3 2 428-15</inkml:trace>
  <inkml:trace contextRef="#ctx0" brushRef="#br0" timeOffset="-105529.59">28183 13293 148 0,'-2'5'469'15,"-1"6"30"-15,-1-5 31 0,3 1 23 0,2-1 10 16,-1 0 17-16,4 0-24 0,4 1-17 0,-3-4-24 15,5 4-27-15,3-3-28 0,1-1-34 0,5-1-37 16,2-1-38-16,0-2-35 0,1 1-27 0,6-4-29 16,0 3-28-16,3 0-204 0,-8 0-28 0,-4 0 0 15,3-3 0-15,-2 1 0 0,-3 3 0 0,-3-2 0 16,-1 0 0-16,-4 1 0 0,-2 1 0 0,-1-2 0 16,-1 1 0-16,-5 1 0 0,6-2 0 0,-6 2 0 15,0 0-55-15,0 0-406 0,-17-2-115 0,5 2-131 16,0-2-359-16,-1 2-1154 0,-3 3 511 0</inkml:trace>
  <inkml:trace contextRef="#ctx0" brushRef="#br0" timeOffset="-104914.9">28756 12708 4096 0,'-4'-4'578'0,"-2"0"-146"0,3 0 3 0,-1 2 14 16,2-3 28-16,-1 0-36 0,2 3-45 0,0-3-55 16,1 5-43-16,5-9-50 0,0 3-248 0,5 4 0 15,0-5 0-15,3 1 0 0,4 1 0 0,9-1 0 16,4-2 0-16,-1 3 0 0,3-1 0 0,-2 3 0 16,-2-2 0-16,-3 3 0 0,-7 2 0 0,-5 0 0 15,-3 2-247-15,-5 3-316 0,-1-3-52 0,-3 4-48 16,-3-3-355-16,-6 3-1101 0,-6 5 487 0</inkml:trace>
  <inkml:trace contextRef="#ctx0" brushRef="#br0" timeOffset="-104779.66">28850 12736 912 0,'-15'10'155'16,"5"-5"32"-16,-2 0 14 0,4 3 17 0,-2-4 26 15,7 1 29-15,-3-2 20 0,5 3 11 0,1-2 0 16,0-4-17-16,5 6-26 0,0-5-24 0,3 2-25 0,11-3-21 16,-1 4-32-16,9-4-63 0,5-2-92 0,-1 2-108 15,-10-2-127-15,8-3-163 0,-1-2-242 16,2-2-687-16,0 2 305 0</inkml:trace>
  <inkml:trace contextRef="#ctx0" brushRef="#br0" timeOffset="-103130.98">29404 12711 3533 0,'0'0'411'0,"-7"0"37"16,7 0-59-16,0 0 0 0,-12-2-5 0,12 2-45 0,0 0-48 15,0 0-39-15,15-7-24 0,-5 1 4 0,6-1-5 16,0-2-10-16,2-1-10 0,1-7-8 0,4 0-11 15,-1-2-8-15,-5-1-103 0,2-5-77 16,-6 1 0-16,2-2 0 0,-4-4 0 0,3 0 0 0,-9-2 0 16,3-3 0-16,1-11 0 0,-6 0 0 0,2-2 0 15,-1 3 0-15,-2 9 0 0,-1 0 0 0,-2 3 0 16,1 4 0-16,-2 9 0 0,0 5 0 0,2 5 0 16,-5 4 0-16,0 4 0 0,1 2 0 0,-5 8 0 15,0 5 0-15,-3 9 0 0,0 5 0 0,1 7 0 16,2 14 0-16,0 5 0 0,4-1 0 0,-6-1 0 15,6 2 0-15,1 0 0 0,2-1 0 0,2-1 0 16,-1-3 0-16,3-1 0 0,2-15 0 0,4-1 0 16,2 0 0-16,1-4 0 0,1 0 0 0,3-5 0 15,4-4 0-15,3-2 0 0,-5-8 0 0,2-3 0 16,1-2 0-16,10-3 0 0,-3-5 0 0,1-4 0 16,-2-3 0-16,-4-3 0 0,-3-6 0 0,4 0 0 15,-6-5 0-15,1-4 0 0,-5-2 0 0,3-11 0 16,-7 9 0-16,-2 6 0 0,-1 1 0 0,-6 9 0 0,0 0 0 15,0 7 0-15,-5 0 0 0,1 8 0 16,-2 2 0-16,6 1 0 0,-16 8 0 0,9 3 0 16,-5 6 0-16,3 7 0 0,0 1 0 0,4 5 0 15,1-4 0-15,3 3 0 0,5-1 0 0,-1-3 0 0,7-1 0 16,-3-5 0-16,2-2 0 0,5-3 0 16,3-1 0-16,1-3 0 0,-4-1 0 0,4-5 0 15,-1 0 0-15,0-5 0 0,-4-2 0 0,1 0 0 16,2-6 0-16,0 2 0 0,-4-5 0 0,2-1 0 0,-2-4 0 15,1 1 0-15,1-9 0 0,-2 0 0 0,2 1 0 16,-6 6 0-16,-1 3 0 0,-2 2 0 16,-2 4 0-16,2-1 0 0,-3 4 0 0,1 2 0 15,-3 3 0-15,0 1 0 0,0 0 0 0,0 0 0 0,-5 21 0 16,4-12 0-16,-2 7 0 0,1 2 0 0,2-1 0 16,1 1 0-16,4-4 0 0,-3 3 0 15,2-5 0-15,3 0 0 0,-2-3 0 0,1 0 0 0,3-2 0 16,0 0 0-16,0-5 0 0,1 1 0 0,1-4 0 15,0-2 0-15,4-2 0 0,-6 0 0 0,7-7 0 16,-5 1 0-16,3-2 0 0,0-1 0 0,-2 2 0 16,2-2 0-16,-6 5 0 0,1 1 0 15,-3 0 0-15,0 3 0 0,2 0 0 0,-3 4 0 0,-1 1 0 16,-4 0 0-16,10 6 0 0,-6 0 0 0,0 0 0 16,1 3 0-16,3 1 0 0,-3 0 0 0,2 1 0 15,2 0 0-15,0 0 0 0,5 1 0 0,-1 0 0 16,-3-5 0-16,8 0 0 0,1-2 0 0,2-2 0 15,1 0 0-15,-3-3 0 0,0-1 0 0,1-2 0 16,-2-3 0-16,-1-1 0 0,3 1 0 0,-6-3 0 16,2-1 0-16,-4-5 0 0,1 2 0 0,1-4 0 15,-2-6 0-15,-1-2 0 0,0 0 0 0,-6 6 0 16,-3-1 0-16,2 2 0 0,-5 2 0 0,-3 4 0 16,-1 1 0-16,-7-1 0 0,1 5 0 0,-1 3 0 15,2 3 0-15,-8 3 0 0,0 2 0 0,8 1 0 16,-5 3 0-16,-1 4 0 0,7 1 0 0,2 2 0 15,0-3 0-15,6 1 0 0,0 2 0 0,2-1 0 16,4-1 0-16,3-3 0 0,1 3 0 0,4-2 0 16,-3-4 0-16,1 0 0 0,3-1 0 0,-5 0 0 15,0-1 0-15,5-1 0 0,-5 0 0 0,0 3 0 16,0 0 0-16,-1 2 0 0,-2 2 0 0,1 1 0 16,-2 5 0-16,2 0 0 0,-3 2 0 0,3 6 0 15,-2 3 0-15,-1 1 0 0,2 2 0 0,2 3 0 16,-2 1 0-16,0 1 0 0,2 9 0 0,-3-11 0 0,3 1 0 15,-3-1 0-15,-2-3 0 0,2-1 0 0,-3 0 0 16,-2-2 0-16,0-8 0 0,0-1 0 16,-6-2 0-16,2-5 0 0,-1-2 0 0,-4-1 0 15,0-2 0-15,-1-1 0 0,-3-6 0 0,0-2 0 16,-1-4 0-16,-4-2 0 0,-1-3 0 0,2-8 0 0,1-3 0 16,-1-3 0-16,7-5 0 0,4-1 0 15,4-3 0-15,10-2 0 0,2-10 0 0,4 2 0 16,0 12 0-16,8-10 0 0,5-1 0 0,0 4 0 15,-3 10 0-15,14-10 0 0,-6 2 0 0,5-5 0 0,0 3 0 16,-2-3 0-16,-3 0 0 0,-2-2 0 0,-3-1 0 16,0-4 0-16,-4-3 0 0,-5 0 0 15,-4 1 0-15,0-4 0 0,-2 3 0 0,-4 4 0 16,-6 12 0-16,-3 3 0 0,-2 0 0 0,-2 7 0 0,-3 8 0 16,2 1 0-16,-2 7 0 0,1 2 0 0,0 7 0 15,-3 1 0-15,1 7 0 0,-2 5 0 0,0 11 0 16,1 5 0-16,4 18 0 0,1 2 0 0,1 4 0 15,4 3 0-15,-2 1 0 0,6-1 0 0,3 3 0 16,-1-2 0-16,2 0 0 0,-1-7 0 0,2-1 0 16,0-16 0-16,0 1 0 0,5-3 0 0,-2-5 0 15,2-5 0-15,-5-5 0 0,2-7 0 0,0 0 0 16,0-6 0-16,3-3 0 0,-1-3 0 0,3-4 0 16,-1-4 0-16,2-10 0 0,4-1 0 0,-2-4 0 15,3-16 0-15,-2-2 0 0,2-3 0 0,0 0 0 16,-6-5 0-16,6 5 0 0,-12 16 0 0,2-1 0 15,-5 6 0-15,-1 9 0 0,-1 0 0 0,-3 7 0 16,1 5 0-16,-1 3 0 0,-4 1 0 0,2 2 0 16,-6 15 0-16,0-1 0 0,1 6 0 0,1 8 0 15,0 4 0-15,2 1 0 0,-1-2 0 0,3 4 0 0,0-2 0 16,2 2 0-16,1-5 0 0,3-3 0 16,-3-1 0-16,3-9 0 0,-1-2 0 0,0-3 0 15,-1-2 0-15,3-2 0 0,-3-2 0 0,3-2 0 16,0-1 0-16,3-4 0 0,-1-2 0 0,3-1 0 0,-1-1 0 15,1-3 0-15,4-3 0 0,0-2 0 0,-1 1 0 16,-2 0 0-16,-2 5 0 0,5-3 0 16,-5 4 0-16,2 3 0 0,-3 3 0 0,2 0 0 0,-1 5 0 15,-4-1 0-15,-1 5 0 0,2 0 0 0,-1 2 0 16,1 2 0-16,-1 2 0 0,1-1 0 0,0 1 0 16,0-1 0-16,-2-3 0 0,2-1 0 15,-2 0 0-15,2-2 0 0,0 0 0 0,-1-5 0 0,1 0 0 16,0-2 0-16,-2-1 0 0,-6 0 0 0,9-4 0 15,-4 0 0-15,-3-5 0 0,-2 2-386 0,-5-9-252 16,-5-1-557-16,-3-7-1294 0,-4-2 572 0</inkml:trace>
  <inkml:trace contextRef="#ctx0" brushRef="#br0" timeOffset="-102982.08">31194 12308 230 0,'-51'-17'463'0,"15"6"29"15,4 0 33-15,6 2 31 0,10 3 32 0,2 3 12 16,10-1-33-16,3 1-47 0,1 3-41 0,18-3-48 15,3 7-40-15,14 1-41 0,5 2-38 0,17 4-72 16,-4 1-119-16,0-2-120 0,-17 5-167 0,-2-7-171 16,-3 7-213-16,-4-4-420 0,-8-2-1049 0,-7-2 465 15</inkml:trace>
  <inkml:trace contextRef="#ctx0" brushRef="#br0" timeOffset="-102231.17">29023 13612 3309 0,'0'-6'346'0,"0"-1"-49"0,0 3-23 16,1-2 24-16,-1 3 21 0,0 3 7 0,0-5-20 16,0 5-23-16,0 0-21 0,5-1 28 0,-5 1 19 15,0 0 15-15,-10 11-3 0,2-3-3 0,3 6-19 16,-4-3-18-16,1 4-252 0,0 1-29 0,-3 0 0 15,0-2 0-15,3 3 0 0,1 1 0 0,0-2 0 16,5 0 0-16,3-2 0 0,5-3 0 0,3 3 0 16,4-6 0-16,6 0 0 0,0-4 0 0,2-3 0 15,2-3 0-15,5-3 0 0,-1-1 0 0,0-2 0 16,-2-6 0-16,-3 1 0 0,0-4 0 0,-1-5 0 16,-6-2 0-16,-3-4 0 0,-7 1 0 0,-1-3 0 0,-4-3 0 15,-4 3 0-15,-6 3 0 0,0 3 0 16,-5 3 0-16,1 7 0 0,-2 4 0 0,-3 3 0 15,0 6 0-15,0 4 0 0,-3 6 0 0,-2 3 0 16,3 6 0-16,2 0 0 0,6 5 0 0,3-5 0 0,2 9 0 16,8-3 0-16,4 1 0 0,4 0 0 15,0-7 0-15,8 4 0 0,5-5 0 0,2 0 0 16,0-5 0-16,6-1 0 0,-2-8 0 0,2 1 0 16,-2-8 0-16,-8 2 0 0,8-7 0 0,-1-1 0 0,-8-1 0 15,5-6 0-15,-7-2 0 0,2-2 0 0,-5-5 0 16,0-3 0-16,-2-1 0 0,-2-3 0 0,1 1 0 15,-6 2 0-15,-1 3 0 0,1 0 0 16,-2 6 0-16,-2 5 0 0,0 4 0 0,0 2 0 0,0 3 0 16,-2 4 0-16,2 3 0 0,0 0 0 15,-7 10 0-15,0 3 0 0,0 5 0 0,-1 10 0 16,1 5 0-16,0 0 0 0,-4 13 0 0,2 2 0 16,2 3 0-16,1 0 0 0,0 2 0 0,2-2 0 0,0 0 0 15,4 0 0-15,-2-6 0 0,0 2 0 0,2-11 0 16,0-2 0-16,0 0 0 0,0-4 0 0,2-2 0 15,-1-3 0-15,-1-7 0 0,1-4 0 0,-2-2 0 16,1-1 0-16,0-6 0 0,-1-1 0 0,-1-3 0 16,2-1 0-16,0 0-197 0,-11-14-1136 0,1 0-1443 15,2-1 639-15</inkml:trace>
  <inkml:trace contextRef="#ctx0" brushRef="#br0" timeOffset="-102081.12">29190 14001 471 0,'-4'-5'570'0,"2"0"-3"0,-1-1 26 15,3 1 21-15,-3 1-13 0,6-1-33 0,1-1-47 16,5 0-50-16,5 1-43 0,4 2-42 0,10-4-41 16,3 5-41-16,0-1-51 0,2 0-70 0,-1 3-111 15,0-1-136-15,-3-4-151 0,-1 1-178 0,-2-5-229 16,-6 4-321-16,7-8-1020 0,-9 3 451 0</inkml:trace>
  <inkml:trace contextRef="#ctx0" brushRef="#br0" timeOffset="-101513.9">29887 13600 184 0,'1'-5'648'0,"2"-1"13"0,0 1 39 15,1 1 12-15,-1 1-12 0,-2-1-39 0,1 1-43 16,-2 3-46-16,3-2-38 0,-3 2-34 0,0 0-22 15,0 0-24-15,0 0-31 0,-9 13-77 0,4-1-346 16,0-3 0-16,-2 7 0 0,1 1 0 0,1-1 0 16,0 2 0-16,-1 2 0 0,-1 5 0 0,6-6 0 0,1-1 0 15,1-1 0-15,3 1 0 0,1-6 0 0,0 2 0 16,1-3 0-16,1-2 0 0,2-2 0 16,1-1 0-16,-1-1 0 0,4-4 0 0,-4-1 0 15,1-3 0-15,3-1 0 0,-1-1 0 0,0-8 0 16,2 3 0-16,1-3 0 0,-3 0 0 0,1-3 0 0,5-7 0 15,-7 6 0-15,5-5 0 0,-7 6 0 0,0-2 0 16,3 4 0-16,-7-1 0 0,2 6 0 16,-2 0 0-16,-1 3 0 0,-3 3 0 0,3-1 0 0,-4 4 0 15,0 0 0-15,6 8 0 0,-6-2 0 0,0 4 0 16,0 1 0-16,0 5 0 0,0 0 0 0,4 1 0 16,-4-1 0-16,3 0 0 0,2 1 0 0,-4 0 0 15,3-6 0-15,-3 0 0 0,3 1 0 0,0-4 0 16,1-2 0-16,-1-1 0 0,0-1 0 0,1-2 0 15,1-1 0-15,-6-1 0 0,18-5 0 0,-9 2 0 16,0-5 0-16,2 1 0 0,1-5 0 0,2 0 0 16,-4-1 0-16,3 3 0 0,-3 2 0 0,-1-2 0 15,0 2 0-15,1 1 0 0,-1 2 0 0,0 0 0 16,0-1 0-16,0 4 0 0,-1-1 0 0,-2 3 0 16,6 3 0-16,-3-2 0 0,2 2 0 0,1 1 0 15,-2 2 0-15,2 3 0 0,0-5 0 0,4 2 0 16,-6 1 0-16,1-4 0 0,1-1 0 0,-1 1 0 15,2-4-635-15,-6-3-625 0,0 2-1364 0,-2-7 604 16</inkml:trace>
  <inkml:trace contextRef="#ctx0" brushRef="#br0" timeOffset="-101346.95">30103 13161 122 0,'-10'-8'649'0,"1"1"-19"15,2 2-3-15,2 1 14 0,3-1-19 0,-1 2-50 16,3 3-46-16,5-4-58 0,-5 4-48 0,0 0-83 0,16 2-91 16,-9 0-144-16,1 1-148 0,3 4-171 0,-7 1-204 15,4 0-459-15,-2 1-953 0,3 1 422 0</inkml:trace>
  <inkml:trace contextRef="#ctx0" brushRef="#br0" timeOffset="-100914.8">30828 13480 162 0,'2'-18'586'16,"-1"1"27"-16,2 2 20 0,-2-2 0 0,-1 7-3 16,2 1-18-16,-2 1-34 0,1 4-44 0,-2 0-28 0,1 4-11 15,0 0-22-15,-8 12-17 0,3 0-22 0,-2 6-13 16,-3 11-27-16,5 2-363 0,-7 3-31 0,2 11 0 15,4 2 0-15,-2 0 0 0,4 1 0 0,-5 0 0 16,4 2 0-16,0-1 0 0,1 0 0 0,0-14 0 16,3-1 0-16,1 12 0 0,0-11 0 0,-2-5 0 15,0 3 0-15,4-5 0 0,-4-9 0 0,2-1 0 16,0-1 0-16,0-5 0 0,-2-1 0 0,-1-6 0 16,1 0 0-16,0-1 0 0,-8-3 0 0,1-2 0 15,3-5 0-15,-4 0-2 0,1-5-745 0,-4-4-494 16,0-1-1343-16,2-5 594 0</inkml:trace>
  <inkml:trace contextRef="#ctx0" brushRef="#br0" timeOffset="-100548.45">30582 13959 421 0,'-1'-11'362'0,"-2"0"43"0,3 6 6 15,0-6 29-15,0 6 30 0,0-4 5 0,3 3 14 16,-2 1-18-16,4-3-35 0,4 2-24 0,3-1-29 16,3 1-29-16,4 0-24 0,2 1-36 0,7 0-34 15,-1 2-22-15,3-1-23 0,1 1-25 0,0 0-18 16,-2 2-18-16,2-3-9 0,-3 1-19 0,-5 0-9 15,4 1-17-15,-6-2-10 0,-4 1-7 0,2-2-10 16,-2-1 0-16,-2 0-71 0,-3 1-2 0,-1-2 0 16,-2 1 0-16,0-2 0 0,-1 0 0 0,2 4 0 0,-6-3 0 15,1-2 0-15,-3 3 0 0,0-1 0 16,-1 1 0-16,-2-2 0 0,-2 4 0 0,-1-2 0 16,-1 2 0-16,-4 0 0 0,0 2 0 0,-2 2 0 15,-2 1 0-15,-1 1 0 0,-1 6 0 0,-1 1 0 0,1 1 0 16,2 5 0-16,4 0 0 0,-1-2 0 15,4 4 0-15,3 1 0 0,-1-1 0 0,8-1 0 16,-1 0 0-16,4 2 0 0,3-5 0 0,3 2 0 16,4-3 0-16,5 4 0 0,-2-10 0 0,7 5 0 15,1-3 0-15,1-4 0 0,-1 0 0 0,1-2 0 16,-4-4 0-16,-2 1 0 0,5-5 0 0,-6 0 0 16,-3-3 0-16,8-6 0 0,-3 1-281 0,1-4-500 15,-2-4-408-15,2-2-1286 0,3 3 569 0</inkml:trace>
  <inkml:trace contextRef="#ctx0" brushRef="#br0" timeOffset="-99529.73">31622 13755 70 0,'4'-3'267'0,"0"0"65"0,0-2 26 0,0-1 20 16,-3 0 33-16,0 3 36 0,-1-6 34 15,0 4 18-15,-1 1 1 0,1-3-5 0,0 1-16 0,-1 4-17 16,-2-1-19-16,3 3-17 0,-9-2-27 0,9 2-10 16,-9 6-25-16,-1-1-20 0,2 4-35 15,1-1-28-15,-5 6-224 0,1 2-57 0,4 1 0 0,-2 7 0 16,2-6 0-16,2 6 0 0,2-5 0 0,3-1 0 15,3-1 0-15,1-1 0 0,4-1 0 0,1 1 0 16,0-8 0-16,7 3 0 0,0-4 0 0,2-2 0 16,-5-3 0-16,3 1 0 0,4-4 0 0,-2-2 0 15,2-3 0-15,-1-2 0 0,4-7 0 0,0 1 0 16,-2-8 0-16,0-2 0 0,5-4 0 0,-6-2 0 16,7-12 0-16,-1-4 0 0,2-4 0 0,-3 0 0 15,-2-3 0-15,2-2 0 0,-5 2 0 0,-2 0 0 16,-5 6 0-16,-7 15 0 0,-1 2 0 0,-5 11 0 15,0 0 0-15,-5 8 0 0,2 4 0 0,-3 4 0 16,-4 3 0-16,-4 7 0 0,1 7 0 0,-6 11 0 16,4 5 0-16,0 4 0 0,-2 12 0 0,2 5 0 15,0-4 0-15,5 2 0 0,1 0 0 0,4-2 0 16,4-12 0-16,2 1 0 0,2-5 0 0,3 1 0 16,2-4 0-16,1-3 0 0,-2-7 0 0,2-2 0 0,4-4 0 15,1-4 0-15,1 0 0 0,1-6 0 0,4-2 0 16,-3-1 0-16,2-6 0 0,-4 1 0 0,3-2 0 15,3-2 0-15,-2-9 0 0,1 0 0 0,2-1 0 16,-3-3 0-16,2 0 0 0,-5 0 0 0,-3 9 0 16,-3 0 0-16,-1 5 0 0,-4 2 0 0,-1 1 0 15,1 1 0-15,-5 4 0 0,0 1 0 0,0 0 0 16,0 0 0-16,-4 13 0 0,1-5 0 16,1 4 0-16,-3 2 0 0,3-4 0 0,0 2 0 0,-1 5 0 15,3 0 0-15,-2-1 0 0,4-4 0 0,1-1 0 16,1-1 0-16,0-4 0 0,1 1 0 0,4 0 0 15,1-1 0-15,-1-3 0 0,4-3 0 0,1 0 0 16,-1-1 0-16,3-3 0 0,-3-1 0 0,6 1 0 16,-2-1 0-16,4-2 0 0,-5-4 0 0,11-2 0 15,-3-2 0-15,2 0 0 0,-3-2 0 0,0 0 0 16,-3-1 0-16,-3 7 0 0,-8 3 0 16,0 3 0-16,0-1 0 0,-4 2 0 0,-1 2 0 0,-3 1 0 15,-1 1 0-15,0 0 0 0,-8 9 0 0,1-1 0 16,0 1 0-16,0 2 0 0,-2 5 0 0,1 0 0 15,2-1 0-15,0 2 0 0,4-1 0 0,2-1 0 16,1-2 0-16,2-2 0 0,1 0 0 0,1-1 0 16,4-1 0-16,1-3 0 0,0-2 0 0,3 2 0 15,-2-5 0-15,-2-2 0 0,5-3 0 0,-5-1 0 16,0-2 0-16,1-2 0 0,-2 2 0 0,0-4 0 16,-6-5 0-16,6 0 0 0,-7-4 0 0,1 3 0 0,0-1 0 15,-1 0 0-15,-1 6 0 0,-1 0 0 16,-1 0 0-16,2 2 0 0,-2 3 0 0,4 0 0 15,-2 2 0-15,0 0 0 0,3 2 0 0,1 0 0 16,4 2 0-16,-3-2 0 0,5 2 0 0,-10 1 0 16,0 0 0-16,0 0 0 0,0 0 0 0,62 5 0 15,-62-5 0-15,25 6 0 0,-25-6 0 0,22 8 0 16,-9 0 0-16,-13-8 0 0,14 18 0 0,-10-8 0 16,3 5 0-16,-5 1 0 0,-2-16 0 0,3 25 0 15,-3-25 0-15,0 24 0 0,0-24 0 0,-5 22 0 0,5-22 0 16,0 20 0-16,0-20 0 0,-1 13 0 15,1-13 0-15,0 0 0 0,0 0 0 0,0 0 0 16,8 14 0-16,-8-14 0 0,0 0 0 0,0 0 0 16,0 0 0-16,0 0 0 0,58-32 0 0,-46 25 0 15,-12 7 0-15,25-10 0 0,-25 10 0 0,26-7 0 16,-26 7 0-16,24-1 0 0,-24 1 0 0,0 0 0 16,0 0 0-16,40 8 0 0,-40-8 0 0,15 11 0 0,-15-11 0 15,0 0 0-15,16 13 0 0,-16-13 0 16,0 0 0-16,7 14-15 0,-7-14-484 0,0 0-88 0,0 0-595 15,0 0-1280-15,0 0 566 0</inkml:trace>
  <inkml:trace contextRef="#ctx0" brushRef="#br0" timeOffset="-99364.62">32144 13475 5231 0,'-13'-11'355'0,"11"2"-139"16,0 3-31-16,6 1 24 0,6-3 20 0,6 2-15 15,10-3-14-15,-3 6-34 0,11 0-22 0,1 3-21 16,4 0-33-16,-6 0-50 0,0 4-78 0,-12-3-122 16,0 0-146-16,-8 3-213 0,-4-4-545 0,-6 2-1152 0,-3-2 510 15</inkml:trace>
  <inkml:trace contextRef="#ctx0" brushRef="#br0" timeOffset="-98797.68">28907 14391 203 0,'6'-14'529'0,"0"4"20"0,0-1 14 0,-4 4-17 16,2 2-31-16,-5 3-16 0,1 2 5 0,0 0-1 15,-16 9 5-15,2 6-10 0,-6 5-20 0,-2 7-13 16,-1 0-18-16,3 2-18 0,-6 12-19 0,2 2-16 16,2-2-243-16,7-8-151 0,3 1 0 0,1 12 0 15,6-13 0-15,2 1 0 0,3 0 0 0,4 1 0 16,6-5 0-16,3-3 0 0,4-3 0 0,4-5 0 16,6-1 0-16,-3-7 0 0,3-4 0 0,3-4 0 15,-2-7 0-15,-8-3 0 0,8-5-612 0,-6-5-652 0,-3-3-1368 16,0-2 605-16</inkml:trace>
  <inkml:trace contextRef="#ctx0" brushRef="#br0" timeOffset="-98146.64">29124 14536 73 0,'-1'-7'565'0,"-1"1"-4"0,1 1 30 0,-1 1 43 0,2 0 28 16,0 4-5-16,-3-8-28 0,3 8-46 0,0-2-42 15,0 2-20-15,0 0-23 0,0 0-19 0,17 8-30 16,-10-1-33-16,0 0-84 0,2 1-332 15,2 5 0-15,-1 1 0 0,0 2 0 0,-1 1 0 0,-1-1 0 16,2 0 0-16,-6-1 0 0,1 3 0 0,-1 0 0 16,-6-5 0-16,2 3 0 0,-2 0 0 0,-3-4 0 15,1-3 0-15,-2 1 0 0,0-3 0 16,-1 0 0-16,3-2 0 0,-1-1 0 0,-2-2 0 0,7-2 0 16,-8-2 0-16,8 2 0 0,-4-11 0 0,5 0 0 15,2-1 0-15,3-5 0 0,4 0 0 0,3-8 0 16,1 4 0-16,-1 5 0 0,0 1 0 0,2 2 0 15,-3 0 0-15,2 2 0 0,-4 5 0 0,-1 2 0 16,4 0 0-16,-3 8 0 0,0-3 0 0,-2 1 0 16,0 5 0-16,-2 3 0 0,0-2 0 0,2 4 0 15,-4 4 0-15,0-4 0 0,1 6 0 0,-1-1 0 16,-2 1 0-16,2-3 0 0,-1 1 0 0,0-5 0 16,0 1 0-16,-1-1 0 0,2-3 0 0,0-2 0 15,-3 0 0-15,3-1 0 0,0-3 0 0,1-2 0 16,4-1 0-16,-9 1 0 0,16-6 0 0,-5 1 0 15,-1-3 0-15,3-4 0 0,1-1 0 0,-1-3 0 16,5-5 0-16,-5 10 0 0,-2-4 0 0,-1 0 0 16,-1 7 0-16,-1 3 0 0,-2-2 0 0,-2 4 0 15,1-1 0-15,0 3 0 0,-5 1 0 0,7 0 0 16,-7 0 0-16,7 7 0 0,-7-1 0 0,0 4 0 16,3 1 0-16,-1-1 0 0,-2 7 0 0,4-7 0 0,-1 3 0 15,3 4 0-15,-2-5 0 0,-1-1 0 16,8-2 0-16,-4 1 0 0,0-4 0 0,2 1 0 15,1-2 0-15,3-4 0 0,-3 0 0 0,3-1 0 16,-1-1 0-16,2-3 0 0,-4 1 0 0,-1-3 0 16,0-4 0-16,-1-1 0 0,-1-2 0 0,0-4 0 0,-2-3 0 15,-4 2 0-15,0-9 0 0,0 7 0 16,-3-1 0-16,-3 2 0 0,-3 4 0 0,-2 2 0 16,1 4 0-16,-5 3 0 0,-3 3 0 0,-2 2 0 15,0 4 0-15,1 1 0 0,-1 7 0 0,-3 3 0 16,4-2 0-16,-2 6 0 0,11-5-64 0,-1 2-1291 15,3 0-1467-15,6-2 649 0</inkml:trace>
  <inkml:trace contextRef="#ctx0" brushRef="#br0" timeOffset="-97998.64">29986 14844 4381 0,'19'-4'501'0,"-3"1"-88"0,-3 0 11 0,1-2 37 0,1-1-2 15,-1-1-52-15,-1-1-73 0,-3 0-75 16,4 2-58-16,-5 1-15 0,0 0-37 0,3-2-133 0,-6 3-16 15,6-1-8-15,-2-1-224 0,0 1-131 0,-2 0-136 16,6 1-128-16,-5-1-450 0,0-1-1167 0,2 1 516 16</inkml:trace>
  <inkml:trace contextRef="#ctx0" brushRef="#br0" timeOffset="-97498.16">30459 14659 125 0,'9'-5'423'0,"0"0"34"15,-2 0 37-15,-3 3 51 0,-1-3 28 0,3 2 11 16,-4 1-10-16,3 0-33 0,-5 2-27 15,0 0-14-15,0 0-10 0,0 0-28 0,0 0-35 16,-9 10-35-16,4-6-40 0,1 4-33 0,0 1-31 0,-2 2-157 16,0 0-131-16,2 2 0 0,1-1 0 0,3 1 0 15,0 0 0-15,4 2 0 0,-1-3 0 0,4-1 0 16,2-2 0-16,4 2 0 0,0-4 0 16,-2-2 0-16,2-2 0 0,1-1 0 0,-1-2 0 0,-2-2 0 15,6-4 0-15,-4 0 0 0,-4-2 0 0,4-4 0 16,-1-2 0-16,-5-2 0 0,-2-2 0 0,0 0 0 15,-4 2 0-15,3 0 0 0,-3-2 0 0,-2 6 0 16,-1-2 0-16,4 7 0 0,-6 0 0 0,6 1 0 16,0 1 0-16,1 2 0 0,-1 0 0 0,5 2 0 15,0 1 0-15,5 1 0 0,4 4 0 0,5-1 0 16,-2-2 0-16,1-1 0 0,7-1 0 0,-4 0 0 16,-3-3 0-16,1 0 0 0,0-5 0 0,-3 1 0 15,-1-5 0-15,-1-1 0 0,0 0-17 0,-7-3-3 16,0 2 11-16,1-1 29 0,-4-1 6 0,-3 4-26 15,1 0 0-15,-4 0 0 0,3 0 0 0,-6 4 0 16,2-2 0-16,-3 4 0 0,0 3 0 0,0 3 0 0,4 0 0 16,-11 9 0-16,3 1 0 0,-1 7 0 15,0 9 0-15,-1 3 0 0,-3 16 0 0,3 5 0 16,3-3 0-16,5 4 0 0,-2 1 0 0,-1 0 0 16,4-4 0-16,0 4 0 0,-2-1 0 0,1-5 0 15,2-11 0-15,-2 11 0 0,1-16 0 0,1 0 0 16,-4-1 0-16,2-5 0 0,0-4 0 0,0-4 0 15,-1 1 0-15,2-10 0 0,-3 1 0 0,0-1 0 16,0-3 0-16,1-2 0 0,-4-3-41 0,-5-1-1318 16,1-3-1472-16,1-1 653 0</inkml:trace>
  <inkml:trace contextRef="#ctx0" brushRef="#br0" timeOffset="-97365.02">30752 15056 3778 0,'1'-17'665'0,"-1"1"-164"15,2 2-67-15,0 2-21 0,3 0 18 0,0 2-31 16,3-2-41-16,5 1-55 0,-7 2-54 0,10 0-23 15,0 0-27-15,3 1-16 0,1 3-139 0,8-1-45 16,-7 2 0-16,6 0-11 0,1-1-431 0,-7 3-288 16,8 1-438-16,1-2-1266 0,-1 2 560 0</inkml:trace>
  <inkml:trace contextRef="#ctx0" brushRef="#br0" timeOffset="-96631.87">31557 14828 69 0,'5'-5'564'0,"-7"-2"18"16,2 0-5-16,-3-2-21 0,2 2-30 0,-5-2-22 15,1 0-17-15,-2 1-15 0,-2 2-11 0,-1 1-26 16,-2 0-11-16,1 4-19 0,-3 1-21 0,-3 2-16 15,-3 2-25-15,-1 3-20 0,-2 5-28 0,4-2-23 16,6 2-128-16,-5-1-144 0,7 3 0 0,1 0 0 16,1 2 0-16,5-5 0 0,4 1 0 0,1 0 0 15,6-1 0-15,0-3 0 0,3-2 0 0,7-1 0 16,2-2 0-16,-1-4 0 0,4-2 0 0,7-5 0 16,-2 0 0-16,-1-5 0 0,-2-1 0 0,-3-1 0 15,0-3 0-15,-2-1 0 0,-1-5 0 0,-3-1 0 16,-2 1 0-16,-4-3 0 0,5-4 0 0,-5 0 0 15,2-4 0-15,-4 2 0 0,0-1 0 0,0-1 0 16,-2 5 0-16,2 3 0 0,-5 8 0 0,1 2 0 16,-2 8 0-16,0 2 0 0,-1 1 0 0,-1 4 0 15,1 2 0-15,0 0 0 0,-9 22 0 0,4-4 0 0,-4 11 0 16,4 2 0-16,1 1 0 0,-3 17 0 16,0-4 0-16,6-9 0 0,-3 0 0 0,3 10 0 15,2-1 0-15,0-12 0 0,-1-3 0 0,7-1 0 16,3-3 0-16,-4-8 0 0,5-1 0 0,0-4-98 0,2-1-462 15,0-4-55-15,6-4-67 0,-6-3-358 16,8 0-1125-16,6-2 497 0</inkml:trace>
  <inkml:trace contextRef="#ctx0" brushRef="#br0" timeOffset="-95598.61">32066 14850 485 0,'23'-23'231'16,"-8"1"68"-16,-3 8 30 0,-2-2 41 0,-5-1 47 16,-5 6 40-16,0-2 26 0,-2 2 10 0,-2 4-4 0,-3-2-16 15,-3 5-10-15,-3 1-21 0,-1 3-9 16,-4 3-34-16,0-1-31 0,1 5-28 0,-6 6-27 15,8 0-39-15,-1 1-27 0,3 1-21 0,2-1-66 16,0 3-160-16,6-1 0 0,4-1 0 0,0 1 0 16,3-3 0-16,3-1 0 0,3-3 0 0,2 1 0 0,0-5 0 15,2 2 0-15,1-3 0 0,-2-2 0 16,3-3 0-16,-1 0 0 0,-3-3 0 0,4-3 0 16,-1-3 0-16,0-2 0 0,-4-3 0 0,1 1 0 0,0-2 0 15,-1 0 0-15,-4 5 0 0,-1 2 0 16,0 2 0-16,-1 0 0 0,-2 2 0 0,-1 1 0 15,-1 0 0-15,1 4 0 0,-7-1 0 0,7 1 0 16,-9 7 0-16,5-3 0 0,2 3 0 0,-3 1 0 16,0 1 0-16,2-2 0 0,-1 3 0 0,4 0 0 0,0 1 0 15,4-1 0-15,0-1 0 0,2-2 0 16,2 2 0-16,-3-4 0 0,4-2 0 0,2 0 0 16,-1-1 0-16,0 0 0 0,2-4 0 0,-1 0 0 0,-2-3 0 15,3 1 0-15,1-1 0 0,-4-4 0 16,1 3 0-16,-1-3 0 0,-1-1 0 0,2 3 0 0,-1-1 0 15,-4 1 0-15,3 3 0 0,-3 0 0 16,-4 1 0-16,3 1 0 0,-4 2 0 0,0 0 0 16,0 0 0-16,4 8 0 0,-4-8 0 0,-3 7 0 15,3 2 0-15,0 0 0 0,0 0 0 0,4 2 0 16,0-4 0-16,1 3 0 0,-1-6 0 0,0 3 0 0,7 0 0 16,-2-4 0-16,-2-2 0 0,2-1 0 15,3-1 0-15,0-2 0 0,1-1 0 0,-2-3 0 0,3 3 0 16,0-7 0-16,-5 3 0 0,5-2 0 15,-3-3 0-15,3 1 0 0,-3-2 0 0,3 0 0 0,-4 1 0 16,-2 4 0-16,1 2 0 0,0 0 0 0,-4 1 0 16,-2 1 0-16,2 5 0 0,-5 0 0 0,0 0 0 15,4 9 0-15,-6 2 0 0,-3 3 0 0,5 4 0 16,-6 13 0-16,-2 0 0 0,-1 5 0 16,3 12 0-16,-2 0 0 0,-2-1 0 0,6-11 0 0,-5 13 0 15,4-1 0-15,-1-12 0 0,-1 10 0 0,0-11 0 16,0 2 0-16,-2-5 0 0,0 1 0 0,4-1 0 15,-1-4 0-15,-1-4 0 0,5-5 0 16,-2-9 0-16,-2 1 0 0,3 0 0 0,-1-5 0 0,0-5 0 16,1 2 0-16,-6-6 0 0,-3 1 0 0,1-4 0 15,-3-5 0-15,1-2 0 0,0-2 0 0,-5-7 0 16,5-2 0-16,3 6 0 0,6-11 0 0,4 1 0 16,3-2 0-16,8-1 0 0,11-11 0 15,8 0 0-15,3-1 0 0,4 2 0 0,9 0 0 0,2 3 0 16,-2 6 0-16,2 1 0 0,-7 6 0 0,-8 6 0 15,1 1-175-15,-2 2-343 0,-1 1 2 0,-7 3 16 16,-6 1 20-16,-3 4 41 0,1-4 48 0,-16 11 51 16,18-11 58-16,-18 11 65 0,12-10 62 0,-12 10 60 15,0 0 54-15,9-15 27 0,-9 15 57 0,0 0 28 16,5-16 33-16,-5 16 31 0,0 0 20 0,4-16 22 16,-4 16 10-16,0 0 9 0,0 0 5 0,2-16-10 15,-2 16-14-15,0 0-15 0,0 0-3 0,0 0-7 16,0 0-6-16,0 0-3 0,0 0-11 0,0 0-15 15,-37 20-2-15,31-10-9 0,1-2-6 16,0 3-22-16,5-11-7 0,0 0 4 0,-1 32-12 0,1-32-4 16,11 22-6-16,-4-10-5 0,6 1 3 0,1 1-10 15,-1-3 3-15,4 4-9 0,-4-3-3 0,6 0-1 16,-2-2-11-16,-2 3 8 0,3-1-3 0,-5-1-2 16,-2 0 19-16,-11-11-2 0,17 19 3 15,-12-9-4-15,-5-10 2 0,0 0 1 0,8 18 4 0,-8-18 3 16,0 0-2-16,0 0-19 0,-16 18-28 0,16-18 0 15,-19 7 0-15,19-7 0 0,0 0 0 0,-34 0 0 16,34 0 0-16,0 0 0 0,-44-8-62 0,44 8-150 16,-30-10-85-16,18 2-105 0,-3-3-132 0,1-2-580 15,7 0-1208-15,0 2 535 0</inkml:trace>
  <inkml:trace contextRef="#ctx0" brushRef="#br0" timeOffset="-95347.7">33192 14477 3429 0,'24'-11'270'16,"-24"11"-34"-16,31 2 59 0,-31-2 15 0,39 11 35 0,-21-1 1 15,1 0-3-15,4 9-13 0,3 3-25 0,-7 4 7 16,8 14-9-16,-12-10-10 0,-2 2-15 0,-1 4-15 16,-2 10-23-16,-2-1-17 0,-7 4-153 0,-1 0-70 15,-3-4 0-15,-2-8 0 0,-4 8 0 0,2-9 0 16,-4-2 0-16,-9 8 0 0,6-10 0 15,-7-1 0-15,-2 11 0 0,5-14 0 0,-6-2 0 0,-1 1 0 16,-1-7 0-16,3-4 0 0,-8-2 0 0,2-2 0 16,-1-2-220-16,-1-3-416 0,1-6-587 15,9 1-1324-15,21-2 586 0</inkml:trace>
  <inkml:trace contextRef="#ctx0" brushRef="#br0" timeOffset="-95197.11">33566 15174 185 0,'0'0'516'0,"0"0"-44"0,0 0-71 16,0 0-109-16,9 21-152 0,-9-21-204 16,0 0-260-16,0 0-351 0,-13 23 155 0</inkml:trace>
  <inkml:trace contextRef="#ctx0" brushRef="#br0" timeOffset="-94365.83">29662 15349 59 0,'5'-1'447'0,"0"-3"29"15,1 3 11-15,1 0 8 0,-7 1-2 0,9 1-11 16,-9-1 6-16,9-1-3 0,-9 1-2 0,9 1-7 16,-4 1-14-16,-1 1-23 0,0 1-27 0,-2 1-24 15,1 0-25-15,-1 1-17 0,3 0-33 0,-1 0-29 16,3 4-30-16,-1 0-195 0,2-3-59 0,2 1 0 16,4 2 0-16,2 1 0 0,3-4 0 0,1 0 0 15,7-1 0-15,7-1 0 0,1-3 0 0,1-1 0 16,1-2 0-16,2 0 0 0,11-5 0 0,-9 1 0 15,-4-3 0-15,10-5 0 0,-8 1 0 0,7-8 0 16,-12 2 0-16,-2 1 0 0,0 2 0 0,-4 3 0 16,-1 2 0-16,-9 2 0 0,-5 3 0 0,1 1 0 15,-1 3 0-15,-4-1 0 0,-1 3 0 0,4 0 0 16,-6 3 0-16,2 0 0 0,1 4 0 0,-3 0 0 16,2 3 0-16,1 3 0 0,6-2 0 0,-1 2 0 15,3-1 0-15,-4-4 0 0,6 2 0 0,-4-1 0 16,4 0 0-16,2-5 0 0,-2 0 0 0,1-1 0 0,11 0 0 15,-4-3 0-15,2-4 0 0,1-1 0 16,0 1 0-16,2-4 0 0,0-1 0 0,0-1 0 16,0-1 0-16,1-1 0 0,-2-3 0 0,-3 1 0 15,0 3 0-15,-7 3 0 0,-2 1 0 0,0 1 0 0,-2 2 0 16,1-1 0-16,-9 2 0 0,2 4 0 0,-3 1 0 16,-2-1 0-16,3-1 0 0,2 9 0 0,-1-4 0 15,-1 2 0-15,1 0 0 0,4 4 0 16,-3 1 0-16,3-1 0 0,9 3 0 0,-9-5 0 15,4-1 0-15,0-1 0 0,9 1 0 0,0-1 0 0,-7-4 0 16,0 0 0-16,9-2 0 0,-2 2 0 16,3-4 0-16,-3-3 0 0,1 0 0 0,-1-3 0 15,-1-5 0-15,-6 7 0 0,-1-3 0 0,9-1 0 16,-10 0 0-16,4 0 0 0,-4 2 0 0,-3-4 0 0,-1 6 0 16,-3-1 0-16,0 2 0 0,-1 0 0 0,-1-1 0 15,-2 2 0-15,-1 3 0 0,2-2 0 16,-2 1 0-16,2-1 0 0,0 2 0 0,2 0 0 15,0 1 0-15,-1 2 0 0,2-1 0 0,-4 1 0 0,2 0 0 16,3 2 0-16,-3-2 0 0,-4-2 0 0,3-1 0 16,5 2-1366-16,-3 0-1478 0,3 1 654 15</inkml:trace>
  <inkml:trace contextRef="#ctx0" brushRef="#br0" timeOffset="-94231.95">32435 15530 156 0,'0'0'592'0,"-15"-7"7"0,11 4 5 0,0-1-21 16,4 4-45-16,-1-4-52 0,1 4-54 0,-3-3-99 16,3 3-140-16,0 0-182 0,0 0-262 15,0 0-462-15,0 0-773 0,0 0 343 0</inkml:trace>
  <inkml:trace contextRef="#ctx0" brushRef="#br0" timeOffset="-47046.14">10748 17401 228 0,'0'0'250'0,"0"0"-13"0,0-7-10 0,0 7-14 0,0 0-6 15,0 0 5-15,-2-6-10 0,2 6 6 0,0-3-12 16,0 3-1-16,0 0 0 0,0 0 2 16,-2-9-10-16,0 8-5 0,2 1-9 0,-2-5-1 15,2 5-7-15,-4-4-7 0,-2 0-7 0,3 1-7 16,3 3-7-16,-5-4-6 0,2 0-10 0,0 1-5 15,-3 0-4-15,3-2-10 0,-4 2-1 0,3-1-6 0,-1 1-8 16,1-1-4-16,-2 1 0 0,1 2-3 16,-1-2-8-16,-3-2-2 0,3 0 2 0,0 0-2 15,1 0-1-15,-4 2 3 0,4-2-13 0,0 0 5 16,-3 2-7-16,4 1 2 0,-2-2-6 0,-2 3-2 16,3-3 0-16,0 2-3 0,0-1-3 0,-3 3-3 15,3-1 0-15,-3-2 1 0,8 3 2 0,-17 0 3 16,10 3-2-16,1 1 4 0,-2-2 0 0,-1 2 3 15,0 3 4-15,3-1-4 0,-2-1-2 0,2 0 1 16,-3 4 3-16,0-2-9 0,1 3 1 0,-1 1-7 16,3 0 6-16,-4 1 1 0,4-1-8 0,-1 2 1 15,1 1-4-15,2-1 4 0,0 0 0 0,-1 3-3 16,1-2 4-16,0 4-8 0,0-2-3 0,3 2 5 16,1-3 1-16,0 2-4 0,0-1-13 0,0 2 4 15,5-2-4-15,-1-1 6 0,-3-4-5 0,4 1-4 16,3 2-1-16,-3-3 1 0,-1 0-3 0,6 2-5 15,-2-3 6-15,0-1-3 0,2 0-4 0,-3-3 7 16,1-1-12-16,2 2 9 0,3-1-5 0,-1-4-3 16,0 1 2-16,1 0 1 0,-1 0 1 0,2-2-7 15,-3-2 7-15,3-2-4 0,-1 0 0 0,6 1 6 16,-6-1-2-16,3-4-4 0,0-2-2 0,-1 0 1 16,1 1 5-16,0-1-3 0,0-2 2 15,-3 1 1-15,0-1-1 0,-2 0 3 0,0 2-6 0,-2-4 6 16,0 3-4-16,-3-2 1 0,2 3 16 0,-2-8-6 15,-2 5 8-15,0-4 4 0,0 0 5 0,-4 1 7 16,5-3 6-16,-4 1-32 0,-2 2-14 0,-3-2 0 16,3-1 0-16,-3 1 0 0,-1 0 0 0,0 1 0 15,-3 2 0-15,-1 2 0 0,3-1 0 0,-4 4 0 16,-1 0 0-16,0 2 0 0,-2-2 0 0,0 3 0 16,-3 2 0-16,3 0 0 0,-2 3 0 0,-3-2-25 15,0 5-494-15,4 0-221 0,2 0-412 0,-4 4-1247 16,-1 3 553-16</inkml:trace>
  <inkml:trace contextRef="#ctx0" brushRef="#br0" timeOffset="-44780.04">11219 17122 7 0,'0'0'245'0,"4"-3"-16"0,-4 3-18 16,0 0-10-16,10 7-14 0,-6-4-17 0,1 3-13 16,0-1-19-16,-1 2-10 0,5 0-14 0,-3 2-12 15,2 0-34-15,0-1-12 0,1 0 1 0,0 1-7 16,-3-2-8-16,7 0-3 0,-3 0-7 0,-1-2-7 16,1 1-6-16,2-1-6 0,-1-2-2 0,2-2-4 15,0 1-1-15,1-1-1 0,2-2-4 0,2-2 3 16,-5-1-6-16,6-2 2 0,-1-1-3 0,0 0-1 15,-1-1 0-15,2-2-1 0,-1 1 3 16,-4-4 3-16,5 5 0 0,-5-2-3 0,12 1 5 0,-11 0-2 16,-1 6-3-16,-4 0 4 0,4 3-3 0,2-1-3 15,-2 1-1-15,-2 4 7 0,0-2-4 0,6 6 4 16,-7-3-2-16,5 4-13 0,-6-4-5 0,4 4-10 16,1-1-6-16,0 0 0 0,1 1-8 0,-1-4 1 15,-5 2 2-15,7-1-1 0,1-1 5 16,-4-1 6-16,0-1-1 0,6 0-1 0,-3-2 11 15,-3-2-5-15,7 2 6 0,-2-3-7 0,1-1 10 16,-2-3-5-16,1 2 5 0,-2-5 2 0,5 1 5 16,-3-1 3-16,1 2 5 0,-1-2 8 0,2 4 10 15,-4-3-5-15,0 2 15 0,-4 2 2 0,5 0 5 16,-4 2-4-16,-4 0-5 0,-1 2 2 0,-1-2-8 16,2 5 3-16,-1-3-5 0,-1 2 1 0,-2-1-2 15,7 1 0-15,-3 1-2 0,1-1 5 0,0-1-2 16,0 3-2-16,2-4-3 0,3 3 4 0,3-2-6 15,-1 0 2-15,-6-2-5 0,6 2-2 0,4-3-10 16,-5 1-9-16,3-1-3 0,2-1-3 0,6-1-2 16,-9-2-4-16,3 4-6 0,-1-4 7 0,-1 1 3 15,0-1-2-15,7 0 6 0,-9-4 5 0,-3 8 10 16,2-2 8-16,-3 3 10 0,-1 0 11 0,1-1 6 16,-5 2 12-16,2 0 1 0,1 3 10 0,-5-1 3 15,0 0 7-15,4 1 0 0,-2 4 0 0,0-3-5 16,-2 0-2-16,3 0 7 0,0 1-8 0,0 1 4 15,3-3-10-15,0 1-6 0,3-1-3 0,4 1-2 16,-1-1-5-16,4-2-1 0,0 1-8 0,4-2-6 16,3-2-15-16,2 1-5 0,-1-2-10 0,2 0-4 15,2-3 3-15,-7 3-2 0,2-3 2 0,-3-2-2 16,-6 2 3-16,0 1-1 0,0 2 6 0,-2-2 5 16,-5 3 7-16,-2 0 11 0,-6 1 5 15,7 0 9-15,-7 0 10 0,-6 1 9 0,13 1 1 16,-13-1 5-16,9 2-3 0,-9-2-10 0,10 5-1 0,-7 0-8 15,2-4-2-15,1 3 1 0,1-2 2 16,1 1-23-16,4-2-13 0,1-1-19 0,2 3-13 0,4-4-19 16,-1 1-8-16,0 0-9 0,3-2-2 15,-1 1 0-15,-1-1 5 0,2 0 10 0,-1-1 1 16,-2-1 9-16,0-1 10 0,-2-1 11 0,1 3 13 16,2-5 16-16,-10 6 13 0,4-1 9 0,-3 2 12 15,-1-5 1-15,-5 5 8 0,5-3-6 0,-5 2-8 16,1-2-8-16,-4 3-43 0,-1 1-76 0,4-5-123 15,-4 5-244-15,0 0-499 0,0 0 221 0</inkml:trace>
  <inkml:trace contextRef="#ctx0" brushRef="#br0" timeOffset="-43448.04">15545 17034 222 0,'9'-2'266'0,"1"3"-26"0,8-2-25 15,1 3-28-15,3 3-35 0,6 4-43 0,-6-6-39 16,6 4-37-16,0-3-36 0,0 3-21 0,0-2-19 15,-1 1-29-15,8-1-10 0,-8-2-16 0,3-1-9 16,2-1 6-16,3-4-60 0,-5 2-175 0,2-6 581 16,-1 0-268-16,0-4 23 0,-2 1 12 0,-1-4 9 15,2-3 9-15,-5 1 0 0,2-4 20 0,0 3 11 16,-4 0 18-16,4 4 11 0,-11 4 5 0,3 2 10 16,-2-1-5-16,2 3-3 0,0 3-2 0,-6 1-10 15,6 0 3-15,-6 3-13 0,5 0-13 0,-8 6-5 16,3-3-5-16,0 0-6 0,-3 4-7 0,2-3 0 15,2 6-2-15,-4-7-9 0,2 3 6 0,-1 1-8 16,0-4-2-16,6 4-4 0,-7-3-3 0,4-1 2 16,-4-2-3-16,10-1-3 0,-4 1 1 0,2-3-8 15,3 0 4-15,-4-1-4 0,1-2 6 0,3 0-1 16,6-5-2-16,-1 1 9 0,1-4 3 0,0 0 4 16,0-3 3-16,1 1 4 0,-4 1 12 0,5 0 14 15,-3 0 6-15,1 5 9 0,-6 0 9 0,-3 1 5 16,-2 0-3-16,-2 2-14 0,0 3 10 0,-1 2 3 15,-1 1-9-15,-1 1-1 0,-2 1-12 0,-1 2-1 16,0 1-5-16,0 4-9 0,-1-2-3 0,0 2-4 16,2 4-4-16,-2-4-5 0,2-2-10 0,0 0-12 15,3 2-8-15,1-3-3 0,-1-1-13 0,6-3 3 16,-1 2-14-16,1-2-3 0,4-1-1 0,6-3 4 16,0-1-3-16,-6-5 7 0,6 2 0 0,0-3 1 15,3-1-1-15,-4 0 7 0,1-4 14 0,0 0 9 16,-2 1 13-16,-7 4 15 0,-1 1 16 0,-2-2 7 15,-2 5 7-15,-2-4 4 0,-1 4 4 0,0 2-2 16,-11 1 0-16,20 4 3 0,-15-3-4 0,2 5-8 16,1-2 3-16,-4 0-9 0,5 5-10 0,-5-5-3 15,1 3-5-15,3 0-7 0,-2-2-26 0,3 1-22 16,0-3-46-16,0-1-63 0,-5 1-88 0,6 0-142 16,-10-3-268-16,0 0-675 0,0 0 299 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03:29.376"/>
    </inkml:context>
    <inkml:brush xml:id="br0">
      <inkml:brushProperty name="width" value="0.05292" units="cm"/>
      <inkml:brushProperty name="height" value="0.05292" units="cm"/>
      <inkml:brushProperty name="color" value="#7030A0"/>
    </inkml:brush>
  </inkml:definitions>
  <inkml:trace contextRef="#ctx0" brushRef="#br0">3573 3244 469 0,'-1'-3'537'0,"1"-1"8"16,-2-2-13-16,1 1-28 0,1 5-32 0,-3-3-44 15,3 3-32-15,0 0-28 0,0 0-24 0,0 0-26 16,0 0-23-16,15 15-13 0,-9-6-25 0,1 1-33 16,2 5-11-16,3-2-8 0,-2-1-30 0,0 0-15 15,2 2-13-15,-1 0-13 0,6-5 1 0,1 2-17 16,1-4 4-16,3-2-1 0,7 0-1 0,2-5 6 15,-2-1 1-15,3-5-2 0,0 1 2 0,4-5-62 16,0 0-65-16,-2-4 0 0,-1 0 0 0,3-3 0 16,-1-2 0-16,-2 1 0 0,0-1 0 0,-5-2 0 15,0 7 0-15,-2-1 0 0,-8 5 0 0,-1 2 0 16,-6 1 0-16,2 1 0 0,-8 3 0 0,3 1 0 16,-2 2 0-16,0 1 0 0,2 1 0 15,-3 0 0-15,3 3 0 0,-3 4 0 0,5-1 0 0,-1 1 0 16,-1-1 0-16,2 1 0 0,0 0 0 0,1-1 0 15,4-1 0-15,1 0 0 0,2-2 0 0,3 1 0 16,-1-2 0-16,7-2 0 0,4-3 0 0,-2-2 0 16,-1-2 0-16,2 0 0 0,-1-3 0 0,-1-1 0 15,4-3 0-15,-1 1 0 0,-2 0 0 0,3 0 0 16,-1-2 0-16,-6 2 0 0,-5 4 0 0,-1 0 0 16,-3-1 0-16,-3 5 0 0,1 1 0 0,-4-2 0 15,2 6 0-15,-2 0 0 0,1-1 0 0,0 3 0 16,-1 3 0-16,1-1 0 0,-2 0 0 0,0 1 0 15,4 0 0-15,-3 1 0 0,6 1 0 0,-1-1 0 16,2-1 0-16,-1 1 0 0,3-3 0 0,1-1 0 16,0 0 0-16,3 0 0 0,5-2 0 0,2-2 0 15,-10 0 0-15,7-2 0 0,-5-1 0 0,-1 0 0 16,1-2 0-16,0-1-93 0,-2-1-550 16,0 1-94-16,4-6-383 0,-5 3-1213 0,0 1 537 0</inkml:trace>
  <inkml:trace contextRef="#ctx0" brushRef="#br0" timeOffset="133.4">5790 3196 331 0,'8'2'433'0,"-8"-2"-1"16,6 3 10-16,-1-1 2 0,-1 1 2 0,-4-3-2 15,0 0-21-15,0 0-40 0,0 0-34 0,9 1-67 16,-9-1-99-16,0 0-161 0,9 1-190 0,-9-1-573 16,0 0-803-16,9-9 355 0</inkml:trace>
  <inkml:trace contextRef="#ctx0" brushRef="#br0" timeOffset="3281.94">5058 5807 117 0,'-4'-4'372'0,"4"4"-4"0,-4-6-1 0,4 6 11 16,0-3-7-16,-1 0-5 0,1 3-8 0,0 0-6 16,-1-8-19-16,1 8-11 0,0 0-21 0,0-4-10 0,0 4-19 15,0 0-8-15,0 0 11 0,0 0 10 16,6 12-1-16,-1-9-8 0,4 6 0 0,-3 0-9 16,3 0-25-16,3 5-11 0,1-1-7 0,0 3-23 0,-1-2-13 15,1-1-19-15,1 0-14 0,0-1-12 0,4 0-5 16,-1 1-133-16,0-7-5 0,3 4 0 0,0-5 0 15,7-3 0-15,0 3 0 0,2-8 0 0,-1-3 0 16,3-3 0-16,-4 0 0 0,1-6 0 0,-2 1 0 16,0 0 0-16,1 0 0 0,-4-3 0 0,-4 1 0 15,-2 1 0-15,0 2 0 0,-2 1 0 0,-1-1 0 16,3 5 0-16,-8-1 0 0,1 4 0 0,-1 2 0 16,2 0 0-16,-3 3 0 0,3 0 0 15,1 4 0-15,1 0 0 0,1 5 0 0,2-1 0 0,1 5 0 16,-1-3 0-16,0 2 0 0,8 0 0 0,2 1 0 15,-2-3 0-15,0-1 0 0,5 0 0 0,-4-1 0 16,3-3 0-16,-1-3 0 0,1-4 0 0,-5 1 0 16,-2 0 0-16,0-4 0 0,2 1 0 0,-3-1 0 15,1-4 0-15,-3 2 0 0,0-4 0 0,9 0 0 16,-7-4 0-16,-3 1 0 0,6 1 0 0,-8 3 0 16,-2-3 0-16,2 6 0 0,-2 2 0 0,-3 0 0 0,2 4 0 15,-2-1 0-15,2 4 0 0,0 2 0 16,-1-1 0-16,0 5 0 0,3 0 0 0,-4 1 0 15,4 0 0-15,-1 3 0 0,4-3 0 0,-2 3 0 16,3-4 0-16,-3-1 0 0,3 0 0 0,-2 1 0 16,1-4 0-16,-4 0 0 0,5-2 0 0,-5-1 0 15,2-1 0-15,-2-2 0 0,2 1 0 0,2-3 0 16,1 0 0-16,-1-4 0 0,2 0 0 0,-3-2 0 16,9-3 0-16,-1 1 0 0,-6 2 0 0,6-7 0 0,-1 3 0 15,-4 2 0-15,-1 4 0 0,0-2-210 0,0 4-1121 16,1 0-1441-16,1 3 638 0</inkml:trace>
  <inkml:trace contextRef="#ctx0" brushRef="#br0" timeOffset="3404.31">7287 5845 78 0,'2'1'467'0,"-2"-1"-25"16,0 0-6-16,0 0-15 0,0 0-44 0,0 0-66 15,0 0-82-15,5-12-114 0,-1 7-120 0,0-2-157 0,5-1-290 16,-4 4-489-16,4-4 217 0</inkml:trace>
  <inkml:trace contextRef="#ctx0" brushRef="#br0" timeOffset="5015.55">18441 1528 269 0,'8'-17'463'0,"-2"-2"-3"0,-3-2-7 15,-3 5-4-15,-3-1-4 0,-2 0-18 0,0 2-30 16,-4 1-18-16,-4 2-23 0,0 1-21 0,-3 2-21 15,-1 4-14-15,-6 0-20 0,2 5-21 0,-8-1-24 16,0 4 0-16,2 5-7 0,0 1-10 0,3 3-11 16,2 4-12-16,8 0-10 0,0 6-20 0,3-5-12 15,4 1-19-15,3 3-4 0,1-2-10 16,8 8-16-16,4 0-13 0,2-2-2 0,3 0-6 16,4 3-50-16,4-2-33 0,-2 1 0 0,2 0 0 0,1 0 0 15,1-1 0-15,-1 2 0 0,-1-2 0 0,0-2 0 16,-2 0 0-16,-7 0 0 0,-3-7 0 0,0-1 0 15,-3 1 0-15,-6-6 0 0,-2 3 0 0,-3 2 0 16,-4-2 0-16,-7-1 0 0,-2-2 0 0,-10 1 0 16,-2-5 0-16,-2-3 0 0,-3 0 0 0,-3-3 0 15,0-3 0-15,1-2 0 0,3 0 0 0,2-1 0 16,6-1 0-16,8 1 0 0,-1-2 0 0,5 1 0 16,7 1 0-16,2-2 0 0,4-1 0 15,8 4 0-15,2-1-416 0</inkml:trace>
  <inkml:trace contextRef="#ctx0" brushRef="#br0" timeOffset="5715.9">19273 1811 174 0,'-8'-2'527'0,"-2"-2"20"0,3 3 9 16,1-1 12-16,2 1-11 0,4 1-6 0,-10-2-16 0,10 2-25 16,0 0-26-16,-3-4-32 0,3 4-33 15,0 0-26-15,0 0-4 0,0 0-17 0,21-2-25 16,2 0-30-16,5-1-12 0,12 4-117 0,19-2-188 0,5 0 0 16,32 1 0-16,-1 2 0 0,11-2 0 0,4-4 0 15,9 0 0-15,6 4 0 0,1-1 0 16,4-4 0-16,2 0 0 0,1 1 0 0,-7-6 0 15,-1 3 0-15,-7 0 0 0,-16-1 0 0,-2-3 0 16,-11 2 0-16,-31 3 0 0,-2-4 0 0,-6 1 0 16,-17 0 0-16,0 2 0 0,-6 1 0 0,-8-2 0 15,-1-1 0-15,-6 0 0 0,-3-1 0 0,-4 0 0 16,-3 2 0-16,-2-3 0 0,-2 5 0 0,-3-3 0 16,-4-1 0-16,0 3 0 0,-2 1 0 0,-5-4 0 15,2 1 0-15,1 4 0 0,0 0 0 0,1 0 0 16,0 1 0-16,2-2 0 0,1 2 0 0,0 0 0 15,4 1 0-15,-3 0 0 0,4 2 0 0,-2 0 0 16,2-3 0-16,4 4 0 0,-5-1 0 0,5 1 0 16,0 0 0-16,0 0 0 0,0 0 0 0,0 0 0 15,0 9 0-15,5-3 0 0,5 3 0 0,3 2 0 16,4 1 0-16,-4 1 0 0,1 1 0 0,5 3 0 16,0 1 0-16,-6-2 0 0,-3 2 0 0,3 3 0 0,-6-4 0 15,-1 0 0-15,-4 0 0 0,-1-1 0 16,-4 0 0-16,-4 2 0 0,-3-2 0 0,-3-2 0 15,-7 4 0-15,-2-2 0 0,-2-2 0 0,1 0 0 16,6-3 0-16,-1-2 0 0,4-2 0 0,-4 0 0 16,11-2 0-16,-4 2-76 0,6-3-648 0,5-1-509 15,0-3-1334-15,0 0 591 0</inkml:trace>
  <inkml:trace contextRef="#ctx0" brushRef="#br0" timeOffset="6265.62">22119 1463 681 0,'-9'-10'685'0,"3"2"13"0,-2 0 11 15,3 3-16-15,0 0-33 0,1 1-39 0,4 0-48 16,0 4-56-16,0-4-52 0,0 4-44 0,19-1-44 16,-2 0-38-16,5 2-33 0,8 2-32 0,4-3-102 15,-1 3-172-15,5 1 0 0,-1 0 0 0,3 0 0 16,-6-1 0-16,0-3 0 0,-1 3 0 0,-4-3 0 15,-10-3 0-15,2 0-46 0,-5 2-207 0,-7-2-29 16,-1-1-16-16,-2 1-15 0,-2 1 7 0,-4 2 21 16,-5-6 26-16,-4 2 22 0,-1 3 17 0,-8-4 45 15,1 5 46-15,2-1 43 0,2 0 45 0,-2-1 39 16,2 4 35-16,3 0 36 0,-3 0 49 0,0 5 45 16,2-3 26-16,1 3 23 0,2 3 29 0,-1 3 21 15,1 3 27-15,1-1 11 0,3 0 1 0,0 3 3 16,0 7-4-16,3-6-149 0,2 5-151 0,-1 5 0 15,3-1 0-15,-2 1 0 0,0 2 0 0,3 2 0 16,0-1 0-16,5-1 0 0,1 2 0 0,-1-1 0 16,1 0 0-16,0-2 0 0,0 1 0 0,-1-3 0 15,1 0 0-15,-3-3 0 0,-5-9 0 0,1 0 0 16,-1-3 0-16,-2-2 0 0,-3 1 0 0,1-4 0 16,-5-1 0-16,-2-1-115 0,-3-5-261 0,-6 0 25 15,-2 0 24-15,-1 0 37 0,-6-1 34 0,5 1 51 16,4-2 57-16,-5 5 46 0,2-7 52 0,3 6 54 15,5-2 49-15,1 0 39 0,5 0 35 16,7-1 43-16,-12 4 43 0,7-3 21 0,5-1 29 16,-2 5 17-16,2-5 0 0,3 8 1 0,6-3-58 0,3 0-223 15,-1-1 0-15,6 0 0 0,5 1 0 0,6-1 0 16,5-2 0-16,0-1 0 0,3-1 0 0,0 0 0 16,-2 0 0-16,2-3 0 0,0-1 0 0,-2-1 0 15,1-1-525-15</inkml:trace>
  <inkml:trace contextRef="#ctx0" brushRef="#br0" timeOffset="6799">23023 1788 6209 0,'-12'-2'776'16,"2"0"-397"-16,2 1-53 0,2-1 3 0,-2 2-157 15,8 0-172-15,-5-4 0 0,5 4 0 0,0 0 0 16,23-7 0-16,6 4 0 0,6 0 0 0,16 3 0 16,8-1 0-16,4 1 0 0,27-4 0 15,-27 5 0-15,28-2 0 0,-24 0 0 0,23 6 0 0,-25-5 0 16,30-3 0-16,-33 2 0 0,2 1 0 0,1 0 0 16,-1-1 0-16,-1-1 0 0,-7 1 0 15,0-3 0-15,-6 3 0 0,-14 1 0 0,0-4 0 16,-6 2 0-16,-1-1 0 0,-1 1 0 0,1 0 0 15,-10-3 0-15,0 0 0 0,-6 0 0 0,0 0 0 16,-3 1 0-16,2-2 0 0,-3 1 0 0,3 0 0 0,-5-2 0 16,-2 0 0-16,0-2 0 0,-2 2 0 0,2 0 0 15,-4-3 0-15,-2 4 0 0,-1-4 0 0,-5-1 0 16,0 2 0-16,1-2 0 0,-3 2 0 16,-1 2 0-16,3-2 0 0,-3 3 0 0,6 1 0 15,-6 0 0-15,5 1 0 0,1-1 0 0,4 5 0 16,0 0 0-16,-6-1 0 0,6 1 0 0,0 0 0 0,14 13 0 15,1-1 0-15,7 3 0 0,2 0 0 0,4 5 0 16,0-2 0-16,-1 1 0 0,-3 1 0 16,3-1 0-16,-2 1 0 0,-5 3 0 0,0-2 0 15,-4 0 0-15,-5-1 0 0,-6-4 0 0,-2 1 0 16,-3-1 0-16,-4-4 0 0,0 0 0 0,-10 0 0 16,0 1 0-16,-5-2 0 0,-5-1 0 0,-3 1 0 15,1 0 0-15,-2-4 0 0,0 0 0 0,10 0 0 16,0-1 0-16,6-4 0 0,3 2 0 0,3 1-657 15,6-5-599-15,-2 3-1361 0,2-3 603 0</inkml:trace>
  <inkml:trace contextRef="#ctx0" brushRef="#br0" timeOffset="7331.34">25268 1614 5913 0,'0'-15'327'0,"0"4"-14"16,3-1 28-16,-1 1 26 0,-2 5-43 0,0 0-26 15,1 0-33-15,-1 6-222 0,0-5-43 0,0 5 0 16,0 0 0-16,2 22 0 0,0-3 0 0,-2 8 0 16,0 0 0-16,4 6 0 0,-4 12 0 0,3-10 0 15,-3 1 0-15,6-1 0 0,-2 13 0 0,-1-16 0 16,4-2 0-16,-4 0 0 0,1-1 0 0,2-4 0 16,-5-6 0-16,1-5 0 0,0-4 0 0,0 0 0 15,-2-4 0-15,0-1 0 0,0-5 0 0,0 0 0 16,0 0 0-16,0 0 0 0,0-21 0 0,-2 5 0 15,-2-12 0-15,3-2 0 0,-2-3 0 0,2-15 0 16,6-6 0-16,-1 0 0 0,1-3 0 0,4-2 0 16,4-26 0-16,-8 39 0 0,9-1 0 0,-9 14 0 15,4 0 0-15,-2 2 0 0,0 4 0 0,2 9 0 16,0 1 0-16,3 3 0 0,-2 1 0 0,0 6 0 16,3 1 0-16,5 1 0 0,-4 5 0 0,3 4 0 15,0 5 0-15,0 0 0 0,3 9 0 0,-2 3 0 16,-2 1 0-16,-4 2 0 0,-4 0 0 0,-2 1 0 15,-4-3 0-15,-4 4 0 0,-1 0 0 16,-5-8 0-16,-5 3 0 0,3-4 0 0,-4-2 0 16,-7 3 0-16,-3-3 0 0,-1 2 0 0,-1-6 0 0,8-3 0 15,-2-1 0-15,3-2 0 0,0 2 0 0,6-1 0 16,-2-2 0-16,7 2 0 0,-1-1 0 0,6 0 0 16,0 0 0-16,2 2 0 0,8 4 0 15,3 2 0-15,4-1 0 0,12 3 0 0,4-4 0 16,-4 4 0-16,6-5 0 0,0 5 0 0,1-4 0 15,-2 0 0-15,-1-1 0 0,-4-1 0 0,-3 0 0 0,-7 0 0 16,-5-3 0-16,-3 1-229 0,-2 3-318 0,-7 1-134 16,-6-3-442-16,-8 7-1216 0,-8 4 539 0</inkml:trace>
  <inkml:trace contextRef="#ctx0" brushRef="#br0" timeOffset="7882.51">22357 2457 323 0,'0'0'690'0,"1"-1"11"0,-1 1 5 0,7-3-4 16,-7 3-12-16,0 0-27 0,0 0-14 0,0 0 1 15,5 10-30-15,-4 1-21 0,7 7-38 0,-3 8-36 16,-3 3-413-16,3 2-112 0,2 1 0 15,2 6 0-15,-3 8 0 0,2 1 0 0,-2-12 0 0,6 13 0 16,-1-2 0-16,1 1 0 0,-1-15 0 0,1-2 0 16,-5 0 0-16,2-6 0 0,-4-4 0 0,-1 0 0 15,0-5 0-15,-3-7 0 0,3 3 0 0,-4-6 0 16,0-4 0-16,0-1 0 0,0 0 0 0,-13-13 0 16,3 0-466-16,1-12-237 0,-9 1-468 0,0-5-1268 15,-2-11 562-15</inkml:trace>
  <inkml:trace contextRef="#ctx0" brushRef="#br0" timeOffset="8248.52">22404 2495 114 0,'4'-26'343'0,"0"1"26"16,1 8 12-16,-2 0 25 0,-1 5 48 0,-1 2 32 15,2 0 12-15,-2 1 22 0,-1 4-22 0,0 0-6 0,0-1-36 16,0 6-35-16,-2-2-6 0,2 2-12 0,-8 8-23 16,1-3-30-16,-3 5-21 0,0 3-34 0,-1 3-30 15,-3 0-22-15,-2-2-170 0,-2 6-73 0,-1 0 0 16,5-6 0-16,1 0 0 0,-8 4 0 15,4-5 0-15,3-3 0 0,0 1 0 0,2-4 0 0,5 0 0 16,0-4 0-16,0-3 0 0,-1 0 0 0,2-5 0 16,0-1 0-16,1-4 0 0,2-2 0 0,0-5 0 15,6-2 0-15,-1 0 0 0,2-6 0 16,1 6 0-16,0 1 0 0,3-1 0 0,-3 0 0 16,5 5 0-16,-3-1 0 0,-2 6 0 0,2-1 0 0,3 3 0 15,-3 0 0-15,1 0 0 0,1 1 0 0,-2 5 0 16,2 1 0-16,0 0 0 0,3 4 0 0,0 0 0 15,6 2 0-15,0 2 0 0,3 1 0 16,3 4 0-16,-7-2 0 0,2 1 0 0,2 2 0 16,1 1 0-16,-5-3 0 0,-1 0 0 0,2 1 0 0,-5-2 0 15,2-4 0-15,-7 2 0 0,1-1 0 0,-3-4 0 16,1 0 0-16,-2 1 0 0,-1-3 0 0,-4 3-255 16,-4-1-1068-16,4-4-1433 0,-9 9 634 15</inkml:trace>
  <inkml:trace contextRef="#ctx0" brushRef="#br0" timeOffset="9168.39">22345 2520 290 0,'4'-6'354'0,"0"-1"5"0,-1 1 19 15,-1 1 9-15,5 1 1 0,-4-1-4 0,0 1-5 16,2 2-3-16,-5 2 2 0,4-1 1 0,-4 1-5 16,0 0 0-16,9 7 7 0,-5-1-16 0,-2 3-9 15,1 3 0-15,-1 5-14 0,1 7-16 0,-6-5-16 16,3 9-14-16,0 1-12 0,-2 0-12 0,1 1-169 15,-1 0-103-15,2 2 0 0,-2 1 0 0,0 2 0 16,0-2 0-16,3 2 0 0,-1 1 0 0,3-4 0 16,-3 3 0-16,1-2 0 0,-1-2 0 0,0-1 0 15,1-2 0-15,-1-2 0 0,2-6 0 0,-2 4 0 16,-2-6 0-16,2-2 0 0,0-1 0 0,2-3 0 16,-1-2 0-16,0-1 0 0,-1-3 0 0,-1-3 0 15,3 2 0-15,-2-5 0 0,8 2 0 0,-8-2 0 16,0 0 0-16,22-6 0 0,-8 2 0 0,3-3 0 15,4 0 0-15,7-3 0 0,0 4 0 0,7-5 0 0,-1 3 0 16,16-1 0-16,-13 5 0 0,3-3 0 16,15 2 0-16,-4 2 0 0,0-5 0 0,0 9 0 15,0-2 0-15,1 1 0 0,0 4 0 0,-14-1 0 16,4-2 0-16,-2 2 0 0,12 2 0 0,-13 1 0 16,-2-4 0-16,0 3 0 0,-1-1 0 0,-3 0 0 0,-4-1 0 15,-1-1 0-15,-6 2 0 0,-2-3 0 16,-1 0 0-16,-6-1 0 0,0-2 0 0,0 2 0 15,-3-2 0-15,-1-1 0 0,4-1 0 0,-5-4 0 16,-2 2 0-16,-2-6 0 0,-3 1 0 0,1 0 0 16,-1-2-314-16,-4-3-238 0,1-1-13 0,-1-1-12 15,-2-2 7-15,-3 4 33 0,1 1 50 0,-1 0 76 16,-1 2 99-16,1 3 103 0,-1 0 86 0,-1-3 74 16,1 5 66-16,-3-1 70 0,2 2 56 0,1 0 66 15,1 1 40-15,1 1 33 0,2 0 29 0,0-1 11 16,2 5 10-16,3 1 3 0,0 0 19 0,-6-2 14 15,6 2 3-15,0 0-11 0,0 0-14 0,8 16-15 16,-3-7-42-16,4 0-289 0,5 4 0 0,1-3 0 16,-1 1 0-16,8 5 0 0,-4-3 0 0,-4 0 0 15,4-1 0-15,-4 1 0 0,1 3 0 0,-3-3 0 16,-1 2 0-16,-3-1 0 0,-3 1 0 0,-1 1 0 16,-5-4 0-16,-2 5 0 0,-5 0 0 0,-2 0 0 0,-8 8 0 15,-5-3 0-15,-6 1 0 0,-15 3 0 16,-2 3 0-16,-5-1 0 0,-4 1 0 0,3-4-1366 15,-4 0-1478-15,2 2 654 0</inkml:trace>
  <inkml:trace contextRef="#ctx0" brushRef="#br0" timeOffset="10031.35">22137 3441 181 0,'1'-3'469'0,"2"-2"12"0,-2 0 1 15,-1 1 10-15,3 1-10 0,-3 3 10 0,1-6-24 0,2 3-8 16,-3 3-22-16,4-5-33 0,-4 5-11 15,5-1-13-15,-5 1-13 0,0 0-25 0,10 9-9 16,-6-2-7-16,1 3-15 0,-1 0-22 0,-2 6-21 16,3 1-19-16,0 7-177 0,-1 1-73 0,-1 1 0 15,-2 7 0-15,2-6 0 0,-3 6 0 0,0 1 0 0,1 2 0 16,-2-1 0-16,-1-2 0 0,-2-1 0 16,3 3 0-16,-2-1 0 0,1-2 0 0,-3-1 0 0,-1-3 0 15,0-1 0-15,-1 1 0 0,5-4 0 16,0-3 0-16,2-3 0 0,-3-3 0 0,2-3 0 0,1-2 0 15,1 0 0-15,2-2 0 0,3 0 0 0,2 1 0 16,2-6 0-16,8 3 0 0,1 0 0 16,11-1 0-16,0 0 0 0,2-3 0 0,3 3 0 15,15-1 0-15,5-1 0 0,2 2 0 0,1-7 0 0,5 6 0 16,1-1 0-16,30 2 0 0,-29-3 0 0,27 2 0 16,-32-3 0-16,4 1 0 0,1 0 0 0,4 1 0 15,-3-2 0-15,-4 1 0 0,-5-4 0 0,-4 2 0 16,-2 2 0-16,-17-5 0 0,2 2 0 0,-4-2 0 15,-10 0 0-15,-2-1 0 0,-2 1 0 0,-4-1 0 16,2-2 0-16,-5 0 0 0,-1 3 0 0,-2-2 0 16,-3-1 0-16,3 1 0 0,-5-2 0 0,-1 0 0 15,0 3 0-15,-3-2 0 0,1-2 0 0,-1 3-207 16,-2-2-233-16,1-4 29 0,-2 1 38 0,1 0 45 16,0 2 51-16,-1 0 56 0,1 1 74 0,1 0 57 15,-1 1 52-15,0-1 74 0,1 2 67 0,-6-3 62 16,7 5 46-16,-2-3 39 0,1 1 32 0,1 1 20 15,-1 2 10-15,0-2 1 0,2 4-15 0,-2-5-38 16,2 5-260-16,0 0 0 0,0 0 0 0,0 0 0 16,12 11 0-16,-6-3 0 0,2 0 0 0,0 1 0 15,1 4 0-15,5 2 0 0,-5-2 0 0,3 2 0 0,-3 1 0 16,-2-1 0-16,-1 3 0 0,-2-4 0 16,-3-2 0-16,-1 6 0 0,-5-2 0 0,-4-1 0 15,-2 2 0-15,-11 0 0 0,-6-1 0 0,-22 5 0 16,0-6-1366-16,-9 2-1478 0,-5-3 654 0</inkml:trace>
  <inkml:trace contextRef="#ctx0" brushRef="#br0" timeOffset="10665.54">21663 4102 171 0,'6'2'493'0,"-2"0"13"0,1-1 5 0,-1 3 4 16,0-1-8-16,1 4-20 0,-1 0 3 0,2 3-10 15,1 1-18-15,-2 5-16 0,0 1-15 0,-1 8-15 16,0 3-4-16,-1-1-19 0,-3 3-21 0,2 1-21 15,-2-1-23-15,0 6-27 0,1 0-182 0,-2-2-119 16,1 1 0-16,1 2 0 0,-1-1 0 0,1 0 0 16,0-3 0-16,1 0 0 0,-1-2 0 0,0-2 0 15,2 0 0-15,-1-3 0 0,0 0 0 0,2-8 0 16,-1 2 0-16,4-5 0 0,2 2 0 0,-2-5 0 16,6-1 0-16,4 2 0 0,8-1 0 0,6-2 0 15,1-2 0-15,5 0 0 0,18 0 0 0,1 0 0 16,4-4 0-16,3 4 0 0,30 0 0 0,-30-1 0 0,3-1 0 15,33 1 0-15,-33 3 0 0,25 2 0 0,-30-9 0 16,2 2 0-16,-2 3 0 0,3-4 0 16,-4 2 0-16,-1 0 0 0,-3-3 0 0,-4 0 0 15,-12 0 0-15,11-3 0 0,-16 1 0 0,-1-2 0 0,-2 1 0 16,-2 0 0-16,-9-2 0 0,6 1 0 16,-9 0 0-16,1 0 0 0,-6-1 0 0,0-1 0 15,0-2 0-15,-4 1 0 0,-2-4 0 0,2 0 0 0,-6 2-354 16,-2-5-307-16,0 0-535 0,-1 0-1296 0,-1-1 573 15</inkml:trace>
  <inkml:trace contextRef="#ctx0" brushRef="#br0" timeOffset="10885.47">23429 4900 703 0,'-5'-5'316'0,"-4"1"41"15,5-1 40-15,-2 2 22 0,2 2 17 0,-1-1 6 16,2-1 9-16,-5 0 2 0,8 3 7 0,0 0-6 16,-6-1 6-16,6 1-6 0,0 0-21 0,0 12-21 15,0-5-31-15,4 3-27 0,1 2-19 16,5 4-28-16,-2-1-140 0,1 2-167 0,5 6 0 0,-2-1 0 15,2 2 0-15,-4-2 0 0,-4-4 0 0,2 6 0 16,-5-6 0-16,-1 9 0 0,-4-2 0 0,-2-7 0 16,-4 1 0-16,0-1 0 0,-7 4 0 0,1-2 0 15,-8-3 0-15,-2 1 0 0,2-5 0 0,-6 4 0 16,3-4 0-16,-2 0 0 0,0 0 0 0,8-10 0 16,-7 5 0-16,7-3 0 0,-3 0 0 0,8-3-1366 15,3-4-1478-15,-1 2 654 0</inkml:trace>
  <inkml:trace contextRef="#ctx0" brushRef="#br0" timeOffset="11048.68">23273 5321 205 0,'-10'-1'102'15,"10"1"-154"-15,0 0-55 0,0-9 25 0</inkml:trace>
  <inkml:trace contextRef="#ctx0" brushRef="#br0" timeOffset="15631.29">24227 3177 171 0,'0'0'421'0,"0"0"17"0,2 3 3 15,-2-3-7-15,0 0-17 0,0 0-14 0,0 0-23 16,0 0-19-16,0 0-26 0,0 0-28 0,18-6-14 16,-9 2-22-16,1-2-19 0,-1 0-15 0,4 0-16 15,2-2-15-15,-1-1-15 0,0-2-15 0,-2-1-3 16,3 3-25-16,-3-3 0 0,2-2-8 0,-3 0-23 16,-4-1 0-16,0 5 1 0,-4-6-8 0,-2 6-6 15,-2-2 14-15,0 2-21 0,-4-1-15 0,-2 3 10 16,-2 1-12-16,-1 5 10 0,-4 1-13 0,1 4-7 15,-6 4-10-15,2 2 0 0,-6 6-3 0,4 3-6 16,6-3-4-16,-2 7 2 0,2 3-18 0,8-1-31 16,1 1 0-16,4 0 0 0,2 2 0 0,5-2 0 15,4 0 0-15,5 1 0 0,1-5 0 0,3-2 0 16,6-2 0-16,-1-3 0 0,3-3 0 16,-1-1 0-16,5-6 0 0,1-1 0 0,-1-1 0 0,2-3 0 15,-4-5 0-15,0 2 0 0,-5-7 0 0,2-1 0 16,-3-1 0-16,2-4 0 0,-7-2 0 0,-1-3 0 15,0 0 0-15,-8-1 0 0,0 1 0 0,-2 3 0 16,-2 2 0-16,-4 1 0 0,-2 4 0 0,-2 2 0 16,0 3 0-16,-1 1 0 0,-3 1 0 0,0 3 0 15,-5 1 0-15,0 3 0 0,-6 4 0 0,-1 2 0 16,3 3 0-16,-3 1 0 0,5 1 0 0,-1-1 0 16,3 2 0-16,-1-1 0 0,2 1 0 0,4-4 0 15,0 1 0-15,3-2 0 0,1-2 0 0,1 3 0 16,1-3 0-16,1 2 0 0,3-4 0 0,1-1 0 15,2 0 0-15,-1-2 0 0,0-1 0 0,2-2 0 16,-8 1 0-16,12-6 0 0,-1 0 0 0,-4-1 0 16,0-1 0-16,1 0 0 0,-2-1 0 0,-1 0 0 15,-1 3 0-15,0 3 0 0,0-3 0 0,-3 3 0 16,2 0 0-16,-3 3 0 0,0 0 0 0,0 0 0 16,7 12 0-16,-3-2 0 0,0 1 0 0,-3 2 0 15,3-2 0-15,3 0 0 0,0 5 0 0,5-1 0 16,-2-2 0-16,4-1 0 0,-5-4 0 0,5 0 0 15,3 0 0-15,-5-5 0 0,6 1 0 0,-5-3 0 16,-2-3 0-16,1-2 0 0,-2 1 0 0,3-5 0 16,-3 2 0-16,-2-3 0 0,2-2 0 0,-2-2 0 15,-2-3 0-15,1 0 0 0,-2-3 0 0,0 1 0 16,-3 3 0-16,1-2 0 0,-2 1 0 0,1 7 0 16,0 0 0-16,-2 4 0 0,3-1 0 0,-3 2 0 0,1-1 0 15,2 3 0-15,-3 2 0 0,12-1 0 16,-2 3 0-16,2 1 0 0,1 2 0 0,2 0 0 15,2 2 0-15,-1 0 0 0,2 2 0 0,0 0 0 16,-4 1 0-16,0-1 0 0,0 2 0 0,-2 0 0 16,-3-4 0-16,-2 3 0 0,-1 1 0 0,-4-3 0 15,-2 3 0-15,0 1 0 0,-2-1 0 0,0 0 0 0,-2-2 0 16,2-1 0-16,-1-1 0 0,2 0 0 16,1-1 0-16,-1 0 0 0,3-2 0 0,1 0 0 15,2 0 0-15,3-2 0 0,3-2 0 0,2 0 0 0,6-3 0 16,2-2 0-16,5-5 0 0,1 2 0 0,-3-4 0 15,3-4 0-15,4-2 0 0,-7-2 0 16,3-7 0-16,-1 0 0 0,4-13 0 0,2 0 0 16,-5-3 0-16,-3-5 0 0,-11 0 0 0,4 16 0 15,-7-2 0-15,-2 3 0 0,-4 3 0 0,1 3 0 0,-5 7 0 16,-2 1 0-16,1 7 0 0,-4-1 0 0,3 4 0 16,-2 3 0-16,-2 3 0 0,0 1 0 15,-2 6 0-15,1 3 0 0,-2 5 0 0,0 2 0 16,-4 11 0-16,4-1 0 0,5 6 0 0,0 2 0 0,3 2 0 15,1-1 0-15,0 0 0 0,4 1 0 16,1-5 0-16,4-1 0 0,1-2 0 0,2-3 0 16,2-1 0-16,-3-7 0 0,2-4 0 0,1-4 0 15,-4-1 0-15,8-1 0 0,-6-5 0 0,1-1 0 16,-1-2 0-16,-1-4 0 0,1 0 0 0,2-5 0 0,-1-2 0 16,1 0 0-16,-2-1 0 0,-2-2 0 0,-4 6 0 15,2-1 0-15,-3 1 0 0,5 2 0 16,-7 0 0-16,1 3 0 0,-2-2 0 0,1 2 0 0,-2 2 0 15,-1 2 0-15,0 0 0 0,0 0 0 16,5 12 0-16,-5-5 0 0,3 2 0 0,-1 2 0 0,2-2 0 16,0 0 0-16,0 1 0 0,2-1 0 0,-1 1 0 15,2-4 0-15,3 0 0 0,-4 0 0 0,0-3 0 16,3 0 0-16,-1-2 0 0,3-1 0 16,0-1 0-16,-1-2 0 0,-1-1 0 0,2-2 0 15,1 1 0-15,-3-3 0 0,4 2 0 0,0-1 0 0,-3-1 0 16,-2 2 0-16,-1-2 0 0,1 3 0 0,-3 2 0 15,0-3 0-15,0 3 0 0,-1 1 0 0,1-1 0 16,-5 3 0-16,0 0 0 0,7 8 0 16,-3 1 0-16,-3 3 0 0,3 3 0 0,-3 5 0 0,2 6 0 15,-1 3 0-15,3 2 0 0,-1-1 0 0,-2 4 0 16,2 0 0-16,-1 1 0 0,0-1 0 0,-1 1 0 16,2-1 0-16,-4-5 0 0,1 5 0 15,-1-4 0-15,-2-1 0 0,-1-2 0 0,-1-8 0 16,-2-4 0-16,-3-2 0 0,3-2 0 0,-3-3 0 0,-7 1 0 15,5-7 0-15,-8 0 0 0,-1-6 0 0,0-3 0 16,-6-5 0-16,5-1 0 0,3 1 0 0,-4-7 0 16,5-1 0-16,3-2 0 0,5-1 0 0,3-3 0 15,6-2 0-15,10-6 0 0,8-12 0 0,8-3 0 16,6 5 0-16,7 0-54 0,6 1-713 0,1 1-462 16,6 8-1330-16,-2 7 588 0</inkml:trace>
  <inkml:trace contextRef="#ctx0" brushRef="#br0" timeOffset="15765.68">26889 3285 304 0,'-13'-4'637'0,"13"4"-27"16,0 0-55-16,-8-2-65 0,8 2-71 0,0 0-81 16,0 0-114-16,0 0-147 0,14 5-198 0,-5-2-469 15,0 1-637-15,4 2 283 0</inkml:trace>
  <inkml:trace contextRef="#ctx0" brushRef="#br0" timeOffset="16848.93">24377 4107 329 0,'-3'-11'504'0,"1"2"18"0,1-1 11 0,-1 3-7 16,0-1-10-16,1 3-5 0,0-1-16 0,-1 3-18 15,2-1-42-15,0 4-39 0,-1-6-34 0,1 6-27 16,0 0-8-16,-6 13-23 0,2-1-26 0,0 2-30 16,-2 4-26-16,2 0-19 0,1 8-19 0,-1-8-20 15,4 7-15-15,-2-6-19 0,1-1-89 0,-1 0-41 16,4-5 0-16,-1-1 0 0,0-2 0 0,0-2 0 16,1-2 0-16,-2-1 0 0,1-1 0 0,-1-4 0 0,0 0 0 15,0 0 0-15,10-13 0 0,-6 4 0 16,1-5 0-16,-1-3 0 0,-1-2 0 0,-1-5 0 15,-1-4 0-15,2 3 0 0,1-4 0 0,0 3 0 0,-1 2 0 16,0 6 0-16,-3 4 0 0,2 3 0 0,0 1 0 16,-2 4 0-16,1-2 0 0,0 7 0 15,-1 1 0-15,0 0 0 0,7 15 0 0,-5-3 0 16,2 7 0-16,1 6 0 0,0 3 0 0,0-3 0 0,3 1 0 16,-3-1 0-16,4 2 0 0,0-9 0 15,-2 7 0-15,0-7 0 0,3-2 0 0,-5-1 0 0,7 0 0 16,-7-6 0-16,4-1 0 0,-4-3 0 15,4-3 0-15,0-1 0 0,4-3 0 0,-3-3 0 0,2-1 0 16,3-5 0-16,-1-1 0 0,0-1 0 0,0-3 0 16,5-6 0-16,-6 0 0 0,2-1 0 15,0-1 0-15,-3-1 0 0,-4 10 0 0,1 0 0 0,-4 5 0 16,1 2 0-16,-2 2 0 0,0 1 0 0,-3 3 0 16,-1 2 0-16,0 0 0 0,4 16 0 0,-9 0 0 15,1 3 0-15,0 6 0 0,-2 2 0 0,-2-1 0 16,3 0 0-16,1 1 0 0,-1 0 0 0,5 0 0 15,0-2 0-15,0-6 0 0,0 2 0 0,4-6 0 16,1-2 0-16,0-4 0 0,2 1 0 0,0-4 0 16,2-2 0-16,2-4 0 0,3 0 0 0,-3-2 0 15,8-6 0-15,-3-2 0 0,0 1 0 0,-3-5 0 16,7-4 0-16,-3-1 0 0,0-1 0 0,-4 4 0 16,-1 0 0-16,-3 5 0 0,0 2 0 0,-4 0 0 15,0 3 0-15,-1 1 0 0,0 1 0 0,-3 4 0 16,-1 0 0-16,0 0 0 0,4 12 0 0,-8-2 0 15,7 1 0-15,-3 0 0 0,-3 6 0 0,3-1 0 16,3 1 0-16,-2 0 0 0,2-3 0 0,2 3 0 16,0-8 0-16,1 1 0 0,1-1 0 0,-1-3 0 15,4-2-220-15,2-2-338 0,-3-7-89 0,-4 1-481 16,5-1-1222-16,-5-5 541 0</inkml:trace>
  <inkml:trace contextRef="#ctx0" brushRef="#br0" timeOffset="16982.11">25090 4138 3839 0,'-1'-16'491'0,"1"5"-167"0,0 2-6 0,-2 1-20 16,0 2-47-16,-1 2-60 0,1 0-45 0,2 4-36 16,0 0-21-16,0 0-13 0,0 0-15 0,7 12-58 15,-1-6-79-15,-1 1-99 0,8 5-115 0,-2 0-114 16,-2-2-472-16,8 3-948 0,-3 0 420 0</inkml:trace>
  <inkml:trace contextRef="#ctx0" brushRef="#br0" timeOffset="18182.16">25413 4402 312 0,'0'0'493'0,"-7"-14"10"0,3 10 4 0,-1-1-4 15,-5-4-29-15,6 2 8 0,-5-3-16 0,0 5-21 16,4-2-22-16,-1-1-30 0,-1 5-19 0,2-1-25 16,-4 2-35-16,1 1-18 0,-3 2-22 0,2 2-20 0,-5 3-15 15,1 2-18-15,-1 3-23 0,2 3-15 16,0 0-14-16,1 0-18 0,0 1-15 0,5-1-104 15,-2 3-32-15,5-1 0 0,0-6 0 0,4 1 0 16,2-2 0-16,-1-1 0 0,5-2 0 0,-1-4 0 16,6 1 0-16,0-1 0 0,0-4 0 0,3-1 0 15,-3-1 0-15,-1-3 0 0,6-1 0 0,-4-4 0 16,3 0 0-16,-2-2 0 0,-1-2 0 0,0-6 0 16,1 0 0-16,-5-1 0 0,0-3 0 0,-1 0 0 0,-5 7 0 15,4 0 0-15,-4 3 0 0,0 1 0 16,0 5 0-16,0-1 0 0,-3 7 0 0,0-3 0 15,0 5 0-15,0 2 0 0,0 0 0 0,0 0 0 16,-3 12 0-16,-1-4 0 0,0 3 0 0,0 5 0 16,2 1 0-16,4-2 0 0,-1 2 0 0,2 1 0 15,3 0 0-15,2 0 0 0,5-4 0 0,1 2 0 16,7 0 0-16,1-3 0 0,1 0 0 0,4-4 0 0,0 1 0 16,-5-6 0-16,2 1 0 0,-1-4 0 0,-3 0 0 15,0-3 0-15,-1-2 0 0,1-1 0 0,-2-2 0 16,0-3 0-16,-4 1 0 0,0-3 0 0,-1 0 0 15,0-2 0-15,-6-1 0 0,-3 2 0 0,1 3 0 16,-2-1 0-16,-2 2 0 0,-2 1 0 16,-2 4 0-16,-2-2 0 0,-4 4 0 0,-1 1 0 15,1 3 0-15,-4 0 0 0,-5 5 0 0,3 2 0 0,-5 0 0 16,6 5 0-16,1 0 0 0,-1-1 0 0,1-1 0 16,3 3 0-16,2-1 0 0,2-5 0 0,3 2 0 15,3-2 0-15,1-5 0 0,3 5 0 0,2-3 0 16,1-4 0-16,6 2 0 0,-1-3 0 0,1-5 0 15,1 3 0-15,-1-2 0 0,1-3 0 0,4-3 0 16,-4-1 0-16,0-3 0 0,-2 0 0 0,-1-4 0 16,5-4 0-16,-1-2 0 0,-5-1 0 0,0-3 0 15,-1 1 0-15,-1 1 0 0,0-1 0 0,-3 6 0 16,-3 2 0-16,1 1 0 0,1 6 0 0,-4 0 0 16,0 2 0-16,0 2 0 0,1 1 0 0,-2 0 0 15,1 6 0-15,-5 0 0 0,5 0 0 0,-7 11 0 16,2-1 0-16,0 3 0 0,-2 3 0 0,0 3 0 15,-1 6 0-15,3 1 0 0,0 0 0 0,1 0 0 16,2-1 0-16,2 2 0 0,2-1 0 0,2-1 0 16,2 0 0-16,1-7 0 0,3 5 0 0,3 0 0 15,-3-6 0-15,5-5 0 0,-2-2 0 0,4 0 0 16,-6-5 0-16,3-3 0 0,0 2 0 0,4-4 0 16,0-4 0-16,0-5 0 0,-4-3 0 0,3-2 0 15,-1-4 0-15,2-4-43 0,-5-1-120 0,2-4 12 16,-2-1 6-16,4-6 9 0,-1-10 10 0,-2 10 15 15,2-12 9-15,-2 14 14 0,-3-1 9 0,-4 1 34 16,0 5 26-16,-3 8 27 0,0 1 31 0,0 1 22 16,-3 5 28-16,-1 2 18 0,0 3 14 0,0 1 8 15,0 0-15-15,-1 3-8 0,1 3 18 0,0 0 5 16,-12 10 3-16,5 1-83 0,-2 4-49 0,1 4 0 16,-2 6 0-16,-3 0 0 0,4 3 0 0,-1 1 0 0,2 3 0 15,3-1 0-15,1-1 0 0,2 1 0 16,2-2 0-16,0 1 0 0,6-4 0 0,-1 1 0 15,9-5 0-15,-5-5 0 0,0-1 0 0,5 0 0 16,0-4 0-16,0-2 0 0,4-4 0 0,0-3 0 16,0-1 0-16,1-4 0 0,-3-2 0 0,1-4 0 15,-1-2 0-15,6-7 0 0,-6 3 0 0,-2-8 0 16,1-1 0-16,2 0 0 0,-3-1 0 0,-1-2 0 16,-4 9 0-16,0-1 0 0,-5 7 0 0,0 0 0 15,-3 1 0-15,-1 0 0 0,-3 6 0 0,-1 0 0 0,-2 3 0 16,6 1 0-16,-18 5 0 0,5 1 0 0,-3 3 0 15,0 3 0-15,-1 1 0 0,-3 8 0 0,4-2 0 16,4-1 0-16,1-1 0 0,7 2 0 0,1-1 0 16,3 0 0-16,5 0 0 0,4-4 0 15,4 2 0-15,1-2 0 0,9 3 0 0,-1-7 0 0,5-3 0 16,-7-3 0-16,8 0 0 0,-6-3 0 16,-1 0 0-16,5-6 0 0,-4 0 0 0,-5-2 0 0,-1-2 0 15,1 2 0-15,-7-3 0 0,-2 7 0 16,1-6 0-16,-7 0 0 0,2 3 0 0,1 0-102 0,-2 2-388 15,-3 0-86-15,1 1-114 0,-1 3-366 16,-1-8-1143-16,1 8 505 0</inkml:trace>
  <inkml:trace contextRef="#ctx0" brushRef="#br0" timeOffset="18365.55">27115 4501 283 0,'0'0'703'0,"0"0"1"0,6 6-10 0,-6-6-35 0,0 0-35 16,0 0-57-16,3 4-59 0,-3-4-50 16,0 0-47-16,0 0-44 0,0 0-77 0,1 5-88 0,-1-5-117 15,3 4-143-15,-3-4-139 0,0 0-170 0,0 0-195 16,-9 8-334-16,1-5-970 0,8-3 430 0</inkml:trace>
  <inkml:trace contextRef="#ctx0" brushRef="#br0" timeOffset="19381.34">24185 5086 389 0,'1'-18'522'0,"1"-1"11"0,0 1 3 0,1 2-9 16,-1-1-2-16,-1 7-5 0,-1 3-4 0,0-1-26 16,1 4-37-16,-1-2-47 0,0 4-37 0,0 2-7 0,0 0 8 15,-4 18-10-15,-1 0-21 0,-4 5-8 16,-2 5-12-16,1 0-27 0,2 5-260 0,2 0-32 16,-2-1 0-16,0 1 0 0,2 1 0 0,2-1 0 15,1-1 0-15,1-3 0 0,-2-1 0 0,0-4 0 0,3-5 0 16,1-2 0-16,1 0 0 0,-1-8 0 15,4 1 0-15,0-1 0 0,0-2 0 0,2-3 0 16,2 0 0-16,3-3 0 0,1 0 0 0,6-2 0 16,0-5 0-16,1 4 0 0,1-6 0 0,-2 1 0 0,4-1 0 15,-6 1 0-15,2 1 0 0,0-2 0 0,-5 4 0 16,0-1 0-16,-3 2 0 0,-4 1-234 16,2 2-459-16,0 3-518 0,-5 0-1312 0,4 0 581 0</inkml:trace>
  <inkml:trace contextRef="#ctx0" brushRef="#br0" timeOffset="19949.79">24613 5425 133 0,'7'-9'342'0,"-4"-2"5"0,2 0 5 15,-4-6 19-15,-2 2 7 0,2-2 8 0,-5-1-5 16,-1 7-7-16,1-1-9 0,-1 0 5 0,1 5-11 16,-1-4 2-16,1 3-23 0,-1 5-20 0,-1 1-24 15,-2 2-4-15,1 2-15 0,-1 3-4 0,-2 2-21 16,0 7-16-16,-2 0-26 0,3-1-12 0,3 5-21 15,-3-2-20-15,2 0-11 0,0 0-14 0,3 0-9 16,0-4-24-16,4 0-6 0,-1-2-6 0,1 1-85 16,1 0 0-16,-1-4 0 0,5 0 0 0,-1-2 0 15,1-3 0-15,0-1 0 0,0-1 0 0,-5 0 0 16,16-5 0-16,-7-1 0 0,-2-1 0 0,2 2 0 16,-2-6 0-16,1 1 0 0,0 0 0 0,1-5 0 15,1 0 0-15,-2 1 0 0,-4 3 0 0,0-2 0 16,1 4 0-16,-4 3 0 0,0 0 0 0,-1 4 0 15,0 2 0-15,0 0 0 0,0 0 0 0,0 0 0 16,-1 18 0-16,-3-9 0 0,4 4 0 0,-2 0 0 16,0-1 0-16,2 3 0 0,0 1 0 0,2-1 0 15,2-1 0-15,-3-5 0 0,5 2 0 0,4-3 0 16,1 0 0-16,-5-5 0 0,5 0 0 0,1-3 0 16,3 0 0-16,-2 0 0 0,0-3 0 0,1 0 0 15,0-6 0-15,4 2 0 0,0-5 0 0,-2 1 0 16,-1-2 0-16,2 2 0 0,-4-1 0 0,4 2 0 15,-2-1 0-15,1 3 0 0,-5 4 0 0,3-2 0 16,-1 2 0-16,-2 1 0 0,2 3 0 0,4 3 0 16,-4 0 0-16,1 4 0 0,1 2 0 0,-2 1 0 0,1 0 0 15,-5 4 0-15,-2-3 0 0,5 1 0 0,-6 1 0 16,-3-1 0-16,1-1 0 0,-2 1 0 16,-4 0 0-16,-2-2 0 0,1 0 0 0,-5-2 0 15,-2 1 0-15,-1-4 0 0,-1-1 0 0,-3 1 0 0,3 0 0 16,0-4 0-16,2-1 0 0,-2-2 0 0,1 0 0 15,4-1 0-15,3-2 0 0,2-1 0 16,4-5-138-16,2 2-400 0,3-6-93 0,5 1-517 0,8-7-1242 16,2 1 549-16</inkml:trace>
  <inkml:trace contextRef="#ctx0" brushRef="#br0" timeOffset="20249.03">25327 5288 287 0,'10'-9'431'0,"-5"1"20"0,-1-3 15 15,-3 1 44-15,-1 1 34 0,3 2 27 0,-7 0-14 16,3 0-14-16,-3 4-21 0,-2 0-27 0,-1 2-31 15,7 1-29-15,-7 0-26 0,0 5-28 0,3 3-27 16,-1 5-23-16,1-2-25 0,-1 14-172 0,4-7-134 16,1 10 0-16,0-1 0 0,0-2 0 0,1 0 0 15,6 1 0-15,-5-7 0 0,-2 8 0 0,0-8 0 16,0 0 0-16,0-1 0 0,0-2 0 0,-2-5 0 16,0-1 0-16,-3 1 0 0,4-4 0 0,-3 0 0 15,-1-5 0-15,1-1 0 0,0 0 0 0,4-1 0 16,-10-4 0-16,4-2 0 0,2 2 0 0,1-6 0 15,0 1 0-15,3-1 0 0,1-3 0 0,1 1 0 16,2 1 0-16,3 1 0 0,3-3 0 0,0 4 0 16,9-1 0-16,-5-2 0 0,4 6 0 0,0-2 0 15,10 1 0-15,-6 1 0 0,-5-1 0 0,3 3 0 16,2 1-268-16,6 3-442 0,-10-2-493 0,0 0-1302 16,-2 0 577-16</inkml:trace>
  <inkml:trace contextRef="#ctx0" brushRef="#br0" timeOffset="21381.85">25949 5145 6751 0,'-6'-10'247'0,"4"-2"-83"0,0 2 27 0,0 3 18 15,0 3 7-15,2-2 9 0,-2 3-37 0,2 3-188 16,0 0 0-16,0 0 0 0,-5 21 0 0,3-1 0 15,0 6 0-15,-1 6 0 0,-1 3 0 0,-1 16 0 16,3-2 0-16,-1-1 0 0,-1 2 0 0,3 0 0 16,-1-1 0-16,0-1 0 0,1 4 0 0,4-19 0 15,-5 2 0-15,1-2 0 0,0 0 0 0,2-5 0 16,-1-2 0-16,-1-8 0 0,1-1 0 0,0-5 0 16,0-3 0-16,0-3 0 0,-2-1 0 0,1-3 0 15,1-2 0-15,0 0 0 0,0 0 0 0,-5-17 0 16,0 5 0-16,2-6 0 0,-2-9 0 0,1-3 0 15,1 1 0-15,0-4 0 0,0-14 0 0,6-1 0 16,-2-1 0-16,6 1-74 0,0 2-7 0,2 10 20 16,-1 2 32-16,2 4 31 0,3 2 29 0,-2 1 21 15,2 3 14-15,3 3 8 0,-5 5-54 0,-1 7-20 16,-1-2 0-16,3 7 0 0,-1-2 0 0,-2 2 0 16,3 4 0-16,-1 1 0 0,2 3 0 0,0 1 0 15,-3 2 0-15,-1 3 0 0,0 7 0 0,1-2 0 16,-3 2 0-16,-1 0 0 0,-3-4 0 0,-1 5 0 15,-2 1 0-15,-2 0 0 0,-1-2 0 0,-2-1 0 16,-3 1 0-16,-2-2 0 0,0-2 0 0,-1-2 0 0,-3 1 0 16,4-3 0-16,-4 0 0 0,3-3 0 15,0 1 0-15,2 0 0 0,-1-1 0 0,5-3 0 16,1-1 0-16,0 2 0 0,4-2 0 0,0-2 0 0,0 0 0 16,12 2 0-16,-1-4 0 0,2 1 0 15,9-2 0-15,-3-3 0 0,8-1 0 0,2-3 0 16,-2 0 0-16,1 1 0 0,0-4 0 0,-2 0 0 15,-3-4 0-15,-1 1 0 0,-1-2 0 0,2-2 0 0,-9 5 0 16,-1-5 0-16,-3 4 0 0,-2 0 0 0,-3 6 0 16,-3-4 0-16,0 5 0 0,-1-2 0 0,-1 5 0 15,-1-1 0-15,1 2 0 0,-4 3 0 0,-2 2 0 16,6 0 0-16,-18 6 0 0,9 3 0 0,0 0 0 16,-1 6 0-16,0 2 0 0,-1 5 0 0,4-4 0 15,3 1 0-15,-1 5 0 0,2-6 0 0,5 0 0 16,0 0 0-16,3-3 0 0,4 1 0 0,3-3 0 15,2-1 0-15,0-3 0 0,4-3 0 0,0-2 0 16,-1-4 0-16,1-1 0 0,0-3 0 0,-5 0 0 16,6-2 0-16,-1-4 0 0,-5-1 0 0,0-2 0 15,-2-1 0-15,2-8 0 0,-4 7 0 0,0-6 0 16,-2-5 0-16,0 7 0 0,-4-1 0 0,-1 1 0 16,-1 2 0-16,-2 2 0 0,1 3 0 0,-1 0 0 15,0 5 0-15,-1-1 0 0,-2 2 0 0,3 2 0 16,-3 3 0-16,4 1 0 0,0 0 0 0,0 0 0 15,-6 8 0-15,6-2 0 0,2 0 0 0,1 2 0 16,5 2 0-16,3 3 0 0,2-2 0 0,0-4 0 16,3 5 0-16,3-2 0 0,-2 1 0 0,1-1 0 15,0-1 0-15,-7-2 0 0,2 4 0 0,4-3 0 0,-7 0 0 16,-2 1 0-16,-1 0 0 0,0 0 0 0,-4 0 0 16,-1 2 0-16,-4-2 0 0,0 2 0 15,-2-2 0-15,-1 1 0 0,0-2 0 0,1 1 0 0,0-3 0 16,0-1 0-16,0 0 0 0,3 0 0 0,0 0 0 15,1-2 0-15,0-3 0 0,8 3 0 0,-2-3 0 16,4 0 0-16,4-3 0 0,2-1 0 0,2-2 0 16,-2 1 0-16,2-3 0 0,8-5 0 0,-6 4 0 15,3-8 0-15,-1 0 0 0,-3 0 0 0,-5 2 0 16,5-4 0-16,-7 2 0 0,-2 1 0 0,-1 2 0 16,-3 3 0-16,-2 1 0 0,1 2 0 0,-2 2 0 15,-2 4 0-15,0-1 0 0,-1 3 0 0,0 0 0 16,-10 14 0-16,4-5 0 0,-1 2 0 0,0 6 0 15,0-2 0-15,2 2 0 0,1 1 0 0,0-1 0 16,3 1 0-16,2-1 0 0,3 0 0 0,0-6 0 16,3 2 0-16,4-1 0 0,-2-4 0 0,3-2 0 15,0-1 0-15,2-4 0 0,4-2 0 0,-5-2 0 16,1-2 0-16,0-3-72 0,3-2-488 0,-6-3-92 16,-3-3-500-16,0-1-1247 0,0-8 553 0</inkml:trace>
  <inkml:trace contextRef="#ctx0" brushRef="#br0" timeOffset="21516.03">27162 5153 258 0,'-6'-8'473'0,"-1"0"11"16,0 0 24-16,-1 3 8 0,4 2-10 0,0-2-28 15,-1 1-56-15,3 2-49 0,2 2-40 0,0 0-55 16,0 0-82-16,0 0-122 0,9 11-139 0,-3-4-149 16,3 2-160-16,1 0-334 0,0 0-767 0,12 7 339 15</inkml:trace>
  <inkml:trace contextRef="#ctx0" brushRef="#br0" timeOffset="22248.65">27477 5328 146 0,'0'-3'590'0,"0"3"40"0,-4-8 6 16,1 4 2-16,-1 0-11 0,2 3-28 0,2 1-37 0,-12 0-42 16,12 0-36-16,-12 3-38 0,4 6-44 0,-5 3-40 15,5-3-32-15,-2 4-32 0,0 3-31 16,1 1-25-16,0 0-25 0,1 0-25 0,2 1-189 15,2-1-3-15,3-2 0 0,0 0 0 0,2-2 0 16,0-2 0-16,3-3 0 0,4 0 0 0,1 0 0 16,0-3 0-16,2 0 0 0,-1-4 0 0,2 2 0 15,-1-3 0-15,0-4 0 0,-1 1 0 0,-1-4 0 16,-2-1 0-16,-2-1 0 0,3-2 0 0,-3-3 0 16,0-4 0-16,-3-2 0 0,-2-2 0 0,-2-4 0 15,2 9 0-15,-5 1 0 0,0 0 0 0,1 7 0 0,-1-3 0 16,-1 2 0-16,1 0 0 0,3 2 0 15,-4 3 0-15,4 0 0 0,0 4 0 0,2 1 0 0,0 0 0 16,0 0 0-16,0 0 0 0,17 9 0 0,-4-7 0 16,7 4 0-16,4 2 0 0,4-5 0 15,4 3 0-15,3-3 0 0,-1-1 0 0,0 0 0 0,0-2 0 16,-1 0 0-16,-2 0 0 0,1-2 0 0,-3-1 0 16,-2-3 0-16,-8 1 0 0,-6 1 0 0,0-1 0 15,-2 0 0-15,-3 3 0 0,-1-2 0 0,-5-2 0 16,-1 3 0-16,-1 3 0 0,0 0 0 0,-12-2 0 15,1 4 0-15,-3 3 0 0,-2 5 0 0,-4 2 0 16,-2 2 0-16,5-3 0 0,-5 6 0 0,1 1 0 16,4 1 0-16,4-5 0 0,4 3 0 0,0-1 0 15,0-1 0-15,4-1 0 0,4-3 0 0,2 1 0 16,3 0 0-16,2-4 0 0,2 0 0 0,2-2 0 16,9 0 0-16,-2-2 0 0,1-4 0 0,1-3 0 15,-2 1 0-15,0-3 0 0,-1-4 0 0,2-3 0 16,-5-4 0-16,1 0 0 0,-2-5 0 0,2-2 0 15,-1-5 0-15,0-1 0 0,-3 1 0 0,-1-5 0 16,-2-2 0-16,3 2 0 0,0-13 0 0,-2 14 0 16,-3 1 0-16,-1 0 0 0,-3 6 0 0,4-2 0 15,-4 9 0-15,-1 6 0 0,0 0 0 0,0 1 0 0,1 2 0 16,-1 4 0-16,0 1 0 0,-1 2 0 16,1 2 0-16,0 0 0 0,-5 16 0 0,4-3 0 15,0 5 0-15,-2 9 0 0,3 2 0 0,-1 2 0 16,0 4 0-16,3-2 0 0,-3 13 0 0,1-10 0 0,1 2 0 15,-1-4 0-15,1 1 0 0,1-4 0 0,0 3 0 16,2-7 0-16,-2 0 0 0,2-2 0 16,-2-8 0-16,-4-4 0 0,1-2 0 0,2-1 0 15,-1-5 0-15,0 1 0 0,-1-3 0 0,1-3 0 0,0 0 0 16,0 0-531-16,0 0-99 0,0 0-542 0,19-14-1270 16,-9 4 563-16</inkml:trace>
  <inkml:trace contextRef="#ctx0" brushRef="#br0" timeOffset="22533.09">28334 5352 258 0,'14'-13'268'0,"-4"1"51"0,-2 1 21 0,1-2 49 16,-3 1 37-16,-2 3 28 0,-4 0 15 0,0-1 0 16,0 2-1-16,0 1-19 0,-4 0-26 0,-1 2-35 15,0 0-40-15,-2 3-24 0,1 1-33 0,6 1-34 16,-19 1-25-16,8 4-24 0,-1 0-20 0,3 1-15 16,-1 3-23-16,-1 3-14 0,3-3-8 0,4 5-20 15,-1 0-1-15,4-3-8 0,3 2-14 0,3 3-11 16,2-1-10-16,3 1-11 0,-1-2-7 0,4 0-46 15,3-2 0-15,-3 2 0 0,2-2 0 0,0-2 0 16,-2 3 0-16,3 0 0 0,-6-5 0 0,-2 2 0 16,-3-3 0-16,0 0 0 0,-5-1 0 0,0 1 0 15,-5 2 0-15,-3-2 0 0,-1-1 0 0,-1-1 0 16,-7 1 0-16,0-1 0 0,-4-3 0 0,4 0 0 16,-2 1 0-16,8-2 0 0,-2-1-65 0,1 0-130 15,2-1-82-15,3 0-103 0,2-2-111 0,5 3-104 16,2-6-437-16,6 2-1117 0,1-3 494 0</inkml:trace>
  <inkml:trace contextRef="#ctx0" brushRef="#br0" timeOffset="22665.02">28764 5445 352 0,'3'-4'551'0,"1"3"4"16,-4 1-7-16,4 0-12 0,-4 0-35 0,0 0-43 15,0 0-45-15,0 0-34 0,0 0-86 0,0 0-117 0,-11 6-152 16,7-2-150-16,-3 5-156 0,-3 2-448 15,2-3-790-15,-2 7 349 0</inkml:trace>
  <inkml:trace contextRef="#ctx0" brushRef="#br0" timeOffset="24601.04">29001 5485 63 0,'9'-6'486'0,"0"3"15"15,0-3 15-15,-3-4-2 0,2 3-12 0,-3-1-15 16,2 1-8-16,-1-3-19 0,0 3-16 0,-3 0-22 16,-2-1-13-16,3-2-13 0,-3 5-28 0,-1 1-13 15,2-1-25-15,-1 1-29 0,-1 4-24 0,1-3-27 16,-1 3-18-16,0 0-15 0,-9 12-35 0,3-3-182 16,-2 1 0-16,-1 6 0 0,0 2 0 0,0-2 0 15,-1 2 0-15,6-2 0 0,-1 2 0 0,1 0 0 0,4-2 0 16,0-1 0-16,2-2 0 0,1-2 0 15,5-1 0-15,1-2 0 0,0 1 0 0,4-6 0 16,3 2 0-16,0-1 0 0,-1-4 0 0,2-5 0 16,-5 0 0-16,4-1 0 0,0-6 0 0,-3 1 0 0,0-3 0 15,-5-1 0-15,-1-3 0 0,-1-2 0 0,-3-5 0 16,-3-1 0-16,0 6 0 0,-5-5 0 0,-1 9 0 16,-1 1 0-16,0 4 0 0,-3 2 0 15,-1 1 0-15,1 2 0 0,-3 3 0 0,3 3 0 0,-3 1 0 16,3 4 0-16,0 1 0 0,0 0 0 0,2 4 0 15,0 0 0-15,6 1 0 0,-1-1 0 0,6 1 0 16,-1 0 0-16,6-1 0 0,6-1 0 0,1 0 0 16,4-4 0-16,3-2 0 0,5 0 0 0,5-6 0 15,-4-1 0-15,3-1 0 0,-3-4 0 0,-3-1 0 16,0-5 0-16,-1-2 0 0,-2 1 0 0,-1-2-42 16,-3-5-48-16,-5 0 10 0,-3-4 8 0,4-2 11 15,-6 1 6-15,1-2 10 0,-3 1 11 0,-2 3 19 16,-4 5 27-16,4 4 27 0,-3-3 15 0,-1 8 18 15,0 2 10-15,3 3 4 0,-6 2-8 0,3-2-11 16,0 5-63-16,0 2-4 0,0 0 0 0,-5 16 0 16,1-5 0-16,2 7 0 0,-2 1 0 0,-1 5 0 15,0 5 0-15,-2 4 0 0,-3 2 0 0,5-2 0 16,1 14 0-16,-7 0 0 0,4-12 0 0,-3 17 0 16,4-4 0-16,-1 3 0 0,1-2 0 0,-2 0 0 15,6-2 0-15,-2-1 0 0,3 1 0 0,-1-13 0 16,4-1 0-16,0 3 0 0,2 12 0 0,2-17 0 15,1-1 0-15,0-1 0 0,1 0 0 0,-1-5 0 16,0-5 0-16,-2-9 0 0,0 3 0 0,1-4 0 16,0-4 0-16,0-1 0 0,-1-2 0 0,3-2 0 15,-8 0 0-15,10-6 0 0,-5 0 0 0,2-2 0 16,-5-4 0-16,5-2 0 0,-3-4 0 0,-4-2 0 16,1 1 0-16,-2-9 0 0,-3-1 0 0,1 0 0 15,-6-2 0-15,0 2 0 0,0 0 0 0,0 0 0 0,-2 4 0 16,-1 0 0-16,2-1 0 0,-1 8 0 15,4 3 0-15,2 4 0 0,1 1 0 0,0 2 0 16,4 1 0-16,4 1 0 0,5 0 0 0,9 0 0 16,11 0 0-16,5 1 0 0,2 0 0 0,2 1 0 0,0-2 0 15,1 1-9-15,17-2-701 0,-20-2-536 16,-5 1-1349-16,-4-6 597 0</inkml:trace>
  <inkml:trace contextRef="#ctx0" brushRef="#br0" timeOffset="32085.42">29943 5279 3104 0,'4'-11'272'0,"-3"-1"-75"0,-1-3-23 16,3 2 22-16,-3-4 43 0,1 6 14 16,0-5 15-16,2 4-6 0,-3-1-7 0,2 1 16 15,1 4 7-15,0 0-2 0,-1 1 0 0,-2 3-8 16,3-3-8-16,-2 3-20 0,-1 1-25 0,0 3-19 0,0 0 7 16,0 0 4-16,0 15 6 0,-1 1-145 0,-3 2-68 15,0 12 0-15,-4-1 0 0,1 5 0 0,2 0 0 16,-2 2 0-16,2-1 0 0,1-1 0 15,0-1 0-15,4-3 0 0,-1 3 0 0,1-4 0 0,4-3 0 16,0-2 0-16,1-5 0 0,1-3 0 0,2-5 0 16,1-2 0-16,0-1 0 0,0-4 0 0,5-2 0 15,0-4 0-15,2 0 0 0,1-5 0 0,0-5 0 16,-2 0 0-16,6-6 0 0,-2-3 0 0,-7 0 0 16,6-4 0-16,-5-2 0 0,-4-3 0 0,4-2 0 15,-4-1 0-15,0 2 0 0,-4 0 0 0,1 6 0 16,-2 8 0-16,-1 0 0 0,-2 8 0 0,-1 2 0 15,1 0 0-15,-1 4 0 0,0 0 0 0,0 3 0 16,0 0 0-16,-8 21 0 0,2-6 0 0,1 5 0 16,-4 5 0-16,7 1 0 0,-4 3 0 0,1-1 0 15,3 0 0-15,2 1 0 0,-3-4 0 0,3 1 0 16,3-8 0-16,2-3 0 0,-5 1 0 0,1-4 0 16,2-3 0-16,-1 0 0 0,0-4 0 0,0-3 0 15,-2 1 0-15,7-1 0 0,-7-2 0 0,0 0 0 16,12-6 0-16,-7 0 0 0,2-2 0 0,-1-1 0 15,4-5 0-15,2 0 0 0,-4 5 0 0,2-2 0 16,-3 0 0-16,-1 3 0 0,-1 2 0 0,1 1 0 16,-3 2 0-16,4 1 0 0,-2 1 0 0,-5 1 0 15,11 5 0-15,-5 0 0 0,0 2 0 0,-1 1 0 16,3 1 0-16,-3 2 0 0,4 2 0 0,0-3 0 16,0 0 0-16,3 2 0 0,0-1 0 0,3-1 0 15,-5-2 0-15,1-5 0 0,0 2 0 0,2 0 0 16,-1-3 0-16,2-1 0 0,-2-2 0 0,-2-1 0 15,2-3 0-15,-2 0 0 0,1 2 0 0,-3-6 0 0,-1 1 0 16,-2-2 0-16,2-1 0 0,-5-2 0 0,2-2 0 16,1-2 0-16,-2-1 0 0,-1 1 0 15,-2 1 0-15,-1 2 0 0,0 3 0 0,-2 2 0 16,3 1 0-16,-1 4 0 0,-3 1 0 0,4 3 0 16,0 0 0-16,-14 7 0 0,10 2 0 0,-1 0 0 0,1 1 0 15,3 4 0-15,1 1 0 0,0 0 0 16,3 0 0-16,4 0 0 0,1-1 0 0,2-2 0 0,4-1 0 15,2-2 0-15,2-4 0 0,1 0 0 16,-1-4 0-16,1 0 0 0,1-3 0 0,-4-3-82 0,-5-2-381 16,-1-1-67-16,-1-2-105 0,-2-7-446 15,-7 2-1169-15,-6-5 517 0</inkml:trace>
  <inkml:trace contextRef="#ctx0" brushRef="#br0" timeOffset="32253.69">29946 5211 4952 0,'-8'2'514'0,"3"-1"-267"0,1 1-118 0,4-2-7 0,0 0 44 16,14 2 10-16,0-3-23 0,5 3-34 15,10-4-29-15,1 4-43 0,2-3-103 0,8 0-166 0,-7 2-196 16,1-2-586-16,-3 1-1087 0,-2-6 482 0</inkml:trace>
  <inkml:trace contextRef="#ctx0" brushRef="#br0" timeOffset="33400.76">31258 5636 342 0,'-9'5'505'0,"-1"-2"3"0,1-1-8 0,1 2-16 16,2-2-22-16,-3 0-28 0,5 0-33 0,3 1-8 15,-5-2-18-15,6-1-12 0,-6 1-14 0,6-1-26 0,0 0-13 16,0 0-16-16,0 0-12 0,-1-9-17 0,2 2-17 16,3 3-15-16,0-8-13 0,1 4-8 0,0-4-12 15,4-4-17-15,-1 0-6 0,0-2-49 16,-2-2-128-16,0 2 0 0,-2-1 0 0,5-6 0 0,-2 1 0 16,-1 3 0-16,-3 5 0 0,3-1 0 15,-5 5 0-15,2 1 0 0,-2 1 0 0,0 2 0 0,1 3 0 16,-1 3 0-16,0-1 0 0,-1 3 0 15,0 0 0-15,0 0 0 0,-10 13 0 0,4-4 0 0,1 2 0 16,-1 4 0-16,1 1 0 0,3 1 0 0,-2 1 0 16,1-1 0-16,3 0 0 0,0 0 0 0,3-1 0 15,-2-4 0-15,3-1 0 0,0-1 0 16,1-1 0-16,-1-3 0 0,0-1 0 0,3-1 0 0,0-1 0 16,0-2 0-16,0-1 0 0,4-3 0 0,-2 1 0 15,0-3 0-15,1 0 0 0,0-2 0 0,-2-2 0 16,5-4 0-16,-2 0 0 0,2-2 0 0,3 1 0 15,-5 2 0-15,-1-2 0 0,4 4 0 0,-10 2 0 16,3 3 0-16,-1 0 0 0,-5 1 0 0,4 1 0 16,-5 3 0-16,0 0 0 0,7 7 0 0,-5-1 0 15,0 2 0-15,-2 2 0 0,-2 2 0 0,5-4 0 16,-3 5 0-16,0-3 0 0,2 1 0 0,1-1 0 16,1-1 0-16,-2-3 0 0,1 0 0 0,-1-1 0 15,2-1 0-15,-1 0 0 0,2-1 0 0,0-3 0 16,-5 0 0-16,17-3 0 0,-11 0 0 0,4-2 0 15,-1-1 0-15,1 1 0 0,0-2 0 0,1 0 0 16,-1 0 0-16,-1 1 0 0,1-1 0 0,-1 2 0 16,0 1 0-16,-1 3 0 0,-1 0 0 0,1 1 0 15,-8 0 0-15,14 2 0 0,-9 3 0 0,0-2 0 0,-1 2 0 16,0 1 0-16,4 1 0 0,-3-2 0 0,3 0 0 16,-1 0 0-16,-2-2 0 0,2 0 0 0,2-2-291 15,-4-1-244-15,-5 0-88 0,7-2-501 16,-7 2-1218-16,6-11 540 0</inkml:trace>
  <inkml:trace contextRef="#ctx0" brushRef="#br0" timeOffset="33548.97">31461 5085 29 0,'-10'-8'480'0,"4"4"-42"0,-1 0-22 0,5 2-30 0,-2 1-27 15,4 1-41-15,0 0-44 0,0 0-96 0,10 12-131 16,-2-3-168-16,2-2-347 0,8 3-506 15,4 6 224-15</inkml:trace>
  <inkml:trace contextRef="#ctx0" brushRef="#br0" timeOffset="33835.47">32049 5096 429 0,'1'-15'507'0,"-1"3"18"15,0 0 12-15,-3 1-1 0,3 1-8 0,-2 5-30 0,0-1-39 16,-2 6-29-16,4 0-15 0,-8 8-4 0,3 4-8 16,-4 3-16-16,2 12-8 0,-2 4-21 15,2 4-12-15,-5 8-14 0,1 6-17 0,4 1-20 16,1 0-194-16,-2 3-101 0,4-4 0 0,1 3 0 0,1-1 0 16,3-3 0-16,0 0 0 0,1-12 0 15,-1-2 0-15,1-1 0 0,-2-3 0 0,0 1 0 16,0-6 0-16,-1-5 0 0,0-3 0 0,0-4 0 0,-3-3 0 15,2-4 0-15,-1-3 0 0,0 1 0 0,3-4 0 16,0 0 0-16,-18-15-405 0,9 6-105 0,0-1-26 16,-1-7-21-16,0-8-14 0,-1-1-365 15,4-2-1013-15,3-3 448 0</inkml:trace>
  <inkml:trace contextRef="#ctx0" brushRef="#br0" timeOffset="34133.62">31850 5654 2617 0,'1'-27'-111'0,"1"0"88"0,0 8 54 0,-1 3 46 16,4 4 41-16,-1 2 41 0,1-2 36 0,-1 4 48 15,4-2 32-15,-2 3 23 0,2 3 10 0,1 0 4 16,1 1-11-16,5 1-3 0,2-2-15 0,3 3-16 15,3 1-17-15,-5-3-24 0,5 1-19 0,8 0-12 16,-3-1-23-16,0 1-14 0,-6-1-20 0,0-2-8 16,-3 1-18-16,-1-2-8 0,0 1-13 0,-2-2-5 15,-3 1-12-15,-1-4-3 0,-4 2 1 0,0-3-4 16,-3 0-4-16,-2-1-1 0,-2 0 5 0,-1 2-11 16,-4-2 2-16,-1 3-4 0,-3 0-32 0,3 4-23 15,-7 0 0-15,1 3 0 0,1 2 0 0,-8 3 0 16,7 4 0-16,-6 2 0 0,1 4 0 0,4 1 0 15,2 2 0-15,-3 1 0 0,8 1 0 0,-3 6 0 16,7-5 0-16,0 0 0 0,2 0 0 0,3-1 0 16,4-2 0-16,-1-3 0 0,7 3 0 0,-1-3 0 15,1-5 0-15,2 1 0 0,0-5 0 0,3-1 0 16,-1-1 0-16,1-2 0 0,-1-4-80 0,4-3-342 16,-3-1-52-16,0 1-56 0,3-9-56 0,-5 6-431 0,-1-3-1101 15,8-5 487-15</inkml:trace>
  <inkml:trace contextRef="#ctx0" brushRef="#br0" timeOffset="35215.9">32590 5409 222 0,'3'-3'316'0,"-3"-1"14"0,1 0 26 0,0 0 19 15,-2-1 27-15,1 5 17 0,-3-4 13 0,3 4-4 16,-6-4-10-16,6 4-16 0,-8-1 8 0,8 1 4 16,-16 5-7-16,8 1-13 0,-4 2-17 0,-2 2-24 15,1 2-27-15,3 2-24 0,-3 1-36 0,3 2-27 16,1 1-22-16,4 0-20 0,5 2-17 0,0-2-171 0,4 0-9 15,2-2 0-15,3 0 0 0,4 0 0 16,2-6 0-16,-2 0 0 0,8-2 0 0,-3-4 0 16,3-1 0-16,0-2 0 0,-2-3 0 0,1-4 0 15,-3-1 0-15,2 0 0 0,-1-6-37 0,-4 1-22 16,1-4 9-16,2-4 4 0,-2-2 5 0,0-4-1 16,-3-2 13-16,2 0-5 0,-5-5 11 0,5-12-2 15,-1 0 3-15,2 1 11 0,-6 10 5 0,-2 2 17 16,0 0 20-16,-3 1 33 0,-3 8 10 0,1 7 20 0,-2 2 7 15,0 14-51-15,0-16-50 0,0 16 0 0,0 0 0 16,0 0 0-16,0 0 0 0,0 0 0 0,-26 31 0 16,16-6 0-16,0 2 0 0,1 6 0 15,-1 12 0-15,3-11 0 0,2 1 0 0,-3 0 0 16,5-2 0-16,-1 2 0 0,1 0 0 0,3-1 0 0,4-3 0 16,-1-3 0-16,3-3 0 0,-1-7 0 0,3-2 0 15,-1 0 0-15,-7-16 0 0,16 17 0 0,-16-17 0 16,20 8 0-16,-20-8 0 0,0 0 0 15,32-2 0-15,-32 2 0 0,0 0 0 0,30-21 0 16,-18 9 0-16,2 1 0 0,-5-5 0 0,9-7 0 0,-9 9 0 16,3-1 0-16,-3 6 0 0,-9 9 0 0,10-17 0 15,-10 17 0-15,0 0 0 0,0 0 0 0,13-9 0 16,-13 9 0-16,0 0 0 0,0 0 0 16,0 0 0-16,0 0 0 0,10 44 0 0,-10-44 0 0,2 23 0 15,2-13 0-15,-4-10 0 0,5 27 0 0,1-18 0 16,-6-9 0-16,7 19 0 0,-7-19 0 0,13 13 0 15,-13-13 0-15,15 9 0 0,-15-9 0 16,0 0 0-16,27 4 0 0,-27-4 0 0,0 0 0 16,0 0 0-16,47-16 0 0,-34 10 0 0,1-6 0 0,2 2 0 15,-2 0 0-15,1-4 0 0,-1 1-35 0,-1 0-7 16,-2 1 0-16,-11 12 17 0,16-18 3 0,-16 18 11 16,9-12 10-16,-9 12 1 0,0 0-1 0,0 0-15 15,0 0 22-15,0 0 3 0,0 0-4 16,0 0 2-16,0 0 2 0,0 0 5 0,-37 37-13 0,29-22 4 15,8-15 2-15,-10 21-6 0,10-21 1 0,-3 23-6 16,3-23 1-16,5 21-2 0,-5-21-6 0,8 17-4 16,-8-17-7-16,10 9 8 0,-10-9-6 0,19 6 4 15,-19-6 4-15,0 0-2 0,0 0-6 16,0 0 10-16,0 0 1 0,42-14 6 0,-42 14 0 0,9-21 3 16,-9 21-3-16,4-23 3 0,-1 11-4 0,-3 12-2 15,-3-29 8-15,6 16 12 0,-3 13 8 0,-3-23 10 16,3 23-10-16,-4-16 33 0,4 16 5 0,0 0 12 15,-1-16-28-15,1 16-44 0,0 0 0 16,0 0 0-16,5-15 0 0,-5 15 0 0,0 0 0 0,0 0 0 16,25-8 0-16,-25 8 0 0,0 0 0 0,30 0 0 15,-30 0 0-15,0 0 0 0,0 0 0 0,41 9 0 16,-41-9 0-16,0 0 0 0,15 11 0 0,-15-11 0 16,9 14 0-16,-9-14 0 0,4 17 0 0,-4-17 0 15,-1 18 0-15,1-18 0 0,-5 21 0 0,5-21 0 16,-8 19 0-16,8-19 0 0,-6 18 0 0,6-18 0 15,-4 16 0-15,4-16 0 0,0 0 0 0,-1 17 0 16,1-17 0-16,0 0 0 0,0 0 0 0,0 0 0 16,0 0 0-16,0 0 0 0,0 0 0 0,0 0 0 15,58-23 0-15,-44 12 0 0,1-1 0 0,-1 2 0 16,0 0 0-16,-2 0 0 0,-12 10 0 0,23-15 0 16,-23 15 0-16,14-10 0 0,-14 10 0 0,0 0 0 15,21-7 0-15,-21 7 0 0,0 0 0 0,0 0 0 16,0 0 0-16,0 0 0 0,0 0 0 0,18 29 0 0,-18-29 0 15,0 0 0-15,-3 23 0 0,3-23 0 16,-5 18 0-16,5-18-50 0,0 0-274 0,-8 20-59 16,8-20-85-16,0 0-65 0,-24 5-540 0,24-5-1161 15,0 0 514-15</inkml:trace>
  <inkml:trace contextRef="#ctx0" brushRef="#br0" timeOffset="35365.98">32967 5306 30 0,'-12'-14'575'0,"12"14"-14"0,-12-12-28 0,12 12-36 16,0 0-43-16,0 0-46 0,0 0-40 0,0 0-40 15,35-18-57-15,-8 19-98 0,5-1-136 0,-32 0-130 16,61 1-146-16,-30-2-412 0,2 2-704 0,3-1 311 16</inkml:trace>
  <inkml:trace contextRef="#ctx0" brushRef="#br0" timeOffset="35515.36">33657 5335 3716 0,'0'0'632'0,"0"0"-202"0,0 0-36 0,0 0-40 15,0 0-61-15,0 0-54 0,0 0-47 0,0 0-42 16,0 0-26-16,0 0-15 0,29 9-38 0,-29-9-73 16,6 13-99-16,-6-13-114 0,2 17-109 0,-2-17-126 15,-5 20-486-15,5-20-1013 0,-14 29 448 0</inkml:trace>
  <inkml:trace contextRef="#ctx0" brushRef="#br0" timeOffset="35949.26">31217 6134 69 0,'-10'-3'467'0,"-1"2"25"16,0-1 31-16,-1-1 19 0,1 1 8 0,-1-1 11 15,3 0 11-15,0 0-1 0,2 3-6 0,2-1-19 16,5 1-27-16,-7-1-21 0,7 1-16 0,0 0-14 15,0 0-22-15,0 0-126 0,35-2-320 0,-8 2 0 16,5 0 0-16,6-3 0 0,14 6 0 0,6-3 0 16,6 0 0-16,1 0 0 0,29 0 0 0,-5-3 0 15,2 1 0-15,-26 2 0 0,27-8 0 0,-28 6 0 0,0-5 0 16,2 5 0-16,-2-5 0 0,-3 3 0 16,-2 0 0-16,-6-3 0 0,-15 6 0 0,-2-2 0 15,-2-1 0-15,-16 4 0 0,1-2 0 0,-6 2 0 16,1 0 0-16,-9-2 0 0,2 1 0 0,-3 0 0 0,-4 1 0 15,0 0 0-15,0 0 0 0,0 0 0 0,-22 6 0 16,8-2 0-16,-5 3-614 0,-2-3-82 0,-12 3-452 16,6 1-1241-16,-4 1 549 0</inkml:trace>
  <inkml:trace contextRef="#ctx0" brushRef="#br0" timeOffset="36285.89">31310 6277 476 0,'-30'-2'493'0,"8"5"24"0,2-2 24 0,7 0 15 16,0 0-2-16,4 0-9 0,4-2-29 0,5 1-24 16,0 0-23-16,0 0-14 0,0 0-25 0,0 0-23 15,0 0-19-15,32-1-27 0,-4 0-16 0,-1 0-27 16,4-2-19-16,4 2-270 0,3-4-29 0,18 5 0 16,0-2 0-16,3-1 0 0,-2 2 0 0,3-1 0 15,3-5 0-15,0 0 0 0,4 3 0 0,-3-5 0 16,26-1 0-16,-33 2 0 0,2 1 0 0,-3 0 0 15,3 0 0-15,-4 0 0 0,-18 0 0 0,4 1 0 16,-9 1 0-16,-3 1 0 0,-9-1 0 0,-1 4 0 16,-7-3 0-16,1 2 0 0,-4-2 0 0,0 2 0 15,-4 1 0-15,4 0 0 0,-4 0 0 0,-5 1 0 16,8-2 0-16,-3 2 0 0,-5 0 0 0,9 0 0 16,-9 0 0-16,9 0 0 0,-9 0 0 0,8 2 0 15,-6 0 0-15,-2-2 0 0,9 1 0 0,-9-1 0 16,6-5 0-16,-4 0 0 0,2-1-1366 0,-3 1-1478 0,1 0 654 15</inkml:trace>
  <inkml:trace contextRef="#ctx0" brushRef="#br0" timeOffset="36482.08">32789 6254 341 0,'-9'3'720'0,"4"0"-15"0,1-2-4 15,-1 0-21-15,5-1-34 0,-4 2-53 0,4-2-59 0,-5 4-54 16,5-4-49-16,4 6-80 0,-1-3-104 0,-3-3-130 16,5 3-146-16,0-2-162 0,-5-1-172 15,5 3-194-15,-5-3-344 0,0 0-977 0,0 0 432 16</inkml:trace>
  <inkml:trace contextRef="#ctx0" brushRef="#br0" timeOffset="44481.35">8464 10169 244 0,'-13'-3'426'0,"4"0"15"0,0 2 9 16,4-1-1-16,-4 0-15 0,1 0-21 0,3 1-28 16,0 0-32-16,5 1-27 0,0 0-23 0,-13 2-11 15,12 2-13-15,1 0-19 0,0 1-16 0,0 1-19 16,4 1-19-16,2 2-19 0,3-2-14 0,3 2-14 16,4-1-12-16,6-1-14 0,4-1-15 0,3-1-8 15,4-3-8-15,4-1-11 0,-1-4-3 0,14-3-12 16,-8 1-7-16,13-2 5 0,-6-5-9 0,0 1-13 15,-10 0 13-15,12-3 6 0,-4-2 1 0,-11 4 7 16,15-6 0-16,-19 4-5 0,6 0 6 0,-6 2 0 16,2-1 5-16,-5 4-1 0,-6 4-36 0,-4 1-48 15,2 3 0-15,-6 1 0 0,-2 1 0 0,-1 3 0 16,0 1 0-16,2 4 0 0,-5-1 0 0,4 3 0 16,1 3 0-16,-3-3 0 0,2 3 0 0,1-2 0 0,0 0 0 15,4-2 0-15,1-2 0 0,2 0 0 16,3 1 0-16,4-3 0 0,2-1 0 0,-2-7 0 0,0 1 0 15,1-2 0-15,-1-3 0 0,0 0 0 0,3-4 0 16,-3 2 0-16,5-5 0 0,-3 1 0 0,-2-3 0 16,1 1 0-16,1 0 0 0,-2-2 0 0,0 0 0 15,1 3 0-15,-3 1 0 0,-1 1 0 0,-7 4 0 16,0 5 0-16,-4 0 0 0,4 4 0 0,-5 4 0 16,1-1 0-16,0 4 0 0,3-1 0 0,-3 5 0 15,2-1 0-15,0 2 0 0,5 3 0 0,-5-4 0 16,-1 0 0-16,8 2 0 0,-4 2 0 0,7-5 0 15,-2 0 0-15,3-2 0 0,-9-4 0 0,14-2 0 16,-5 2 0-16,2-6 0 0,-1 1 0 0,0-5 0 16,3 0 0-16,-3-3 0 0,3 0 0 0,-2-1 0 15,1-3 0-15,4 1 0 0,-1-3 0 0,2 1 0 16,-3 1 0-16,1 2 0 0,-4 3 0 0,0 1 0 16,-3 0 0-16,-4 5 0 0,1 0 0 0,-5 3 0 0,5 1 0 15,-3 3 0-15,0-2 0 0,4 5 0 16,-4-2 0-16,0 1 0 0,6 2 0 0,1-2 0 0,1 2 0 15,-1-3 0-15,4-2 0 0,-2 1 0 0,2-3 0 16,2-4 0-16,0-1 0 0,-1 0 0 16,4-1 0-16,-1 0 0 0,-2-4 0 0,1 1 0 0,-2-3 0 15,0 3 0-15,-9-3 0 0,-5 2 0 0,-1-4-1366 16,1 2-1478-16,-4-2 654 0</inkml:trace>
  <inkml:trace contextRef="#ctx0" brushRef="#br0" timeOffset="45232.57">16157 10130 384 0,'-29'1'410'0,"-1"-1"28"0,9-1 22 0,-1 0 10 15,9 1 2-15,-1-2 1 0,4 1-7 16,2 0-4-16,3 0-6 0,1-1-31 0,4 2-16 16,-10-3-14-16,10 3-11 0,0 0-10 0,18-11-16 15,-4 5-20-15,16 0-13 0,2 2-18 0,7-2-17 0,16-3-195 16,5 3-95-16,4 0 0 0,34 0 0 0,-2 1 0 16,3 2 0-16,-10 1 0 0,6 3 0 0,-2-2 0 15,-1 2 0-15,-28-1 0 0,2-1 0 0,2 0 0 16,-5-1 0-16,-4-1 0 0,-6-1 0 0,-16 2 0 15,-2 0 0-15,-7 0 0 0,-10 1 0 0,-8 0 0 16,-4-1 0-16,-6-1 0 0,0 3 0 0,0 0 0 16,-44 2 0-16,8-1 0 0,-18 2-372 0,-6 4-109 15,-4 1-27-15,0-1-20 0,-1 0-18 0,-27 4-28 16,28-2-290-16,-27 4-936 0,30-3 414 0</inkml:trace>
  <inkml:trace contextRef="#ctx0" brushRef="#br0" timeOffset="45481.25">16465 10161 1231 0,'-51'13'106'0,"1"-1"61"0,12-5 37 0,2 4 8 16,-1-3 10-16,5 1 35 0,0-3 49 0,13 0 38 15,0 0 29-15,6-3 22 0,2-1 9 0,-1 0 4 16,4 1-12-16,2-3-12 0,2 2-2 0,4-2-4 16,0 0-8-16,0 0-11 0,0 0-15 0,23-7-18 15,-4 3-16-15,10-3-16 0,5 2-275 0,2 1-19 16,16-4 0-16,2 3 0 0,3-2 0 0,7 4 0 16,0-1 0-16,28 1 0 0,-2-2 0 0,-27 3 0 0,29-1 0 15,-25 1 0-15,28 4 0 0,-34 0 0 16,2-1 0-16,-2-2 0 0,0 2 0 0,-6-2 0 0,-1 1 0 15,-16-1 0-15,-3 1 0 0,-5-3 0 0,-2 1 0 16,-7 0 0-16,-2-3 0 0,0 0 0 0,-10 1 0 16,3 1 0-16,-2-3 0 0,-1 0 0 0,-1 1 0 15,1-3 0-15,1-1 0 0,0 1-410 0,7-3-888 16,-3 3-1404-16,3-3 622 0</inkml:trace>
  <inkml:trace contextRef="#ctx0" brushRef="#br0" timeOffset="45648.89">18673 10173 456 0,'1'5'691'0,"0"-2"-13"15,-1 0 45-15,0-3 3 0,-1 5-37 0,1-5-50 16,-4 3-58-16,-1-2-61 0,5-1-68 0,-5 1-83 0,5-1-91 16,0 0-95-16,-4 3-112 0,4-3-139 15,-3 3-142-15,3-3-145 0,0 0-161 0,-1 6-469 0,1-6-1067 16,-3 3 473-16</inkml:trace>
  <inkml:trace contextRef="#ctx0" brushRef="#br0" timeOffset="51115.14">2838 5235 404 0,'8'-24'479'16,"-2"8"16"-16,0-2 11 0,-3 1-7 0,1 6 1 0,-2-2-16 16,-2-2-5-16,0 3-24 0,0 2-26 0,-2 0-25 15,-2 2-38-15,1 1-29 0,-3 1-31 16,1 5-36-16,-1 2-21 0,-6 0-21 0,-2 7-23 15,-3 4-25-15,1 2-21 0,-5 7-16 0,-3 2-9 0,2 4-12 16,3 6-12-16,-3-3-11 0,-3 15-14 0,1-3-21 16,8-10-64-16,0 10 0 0,5-10 0 15,2 2 0-15,2 1 0 0,3-2 0 0,1 1 0 16,3-1 0-16,7 2 0 0,-2-3 0 0,1-2 0 16,2-1 0-16,1 4 0 0,0-2 0 0,0-2 0 15,-2 1 0-15,2-1 0 0,-6 2 0 0,4-3 0 0,-5 2 0 16,-4 4 0-16,0-1 0 0,-6 2 0 0,-1 0 0 15,-7 8 0-15,-6 1 0 0,-1-2 0 16,-5 4 0-16,-3-2 0 0,1-3 0 0,0 0 0 0,5 2 0 16,-6-4 0-16,13-8 0 0,0 1 0 0,4-2 0 15,1-1 0-15,7 1 0 0,6 0 0 0,9 0 0 16,1 4 0-16,11 9 0 0,-2-15 0 0,1 3 0 16,12 7 0-16,3-3 0 0,2 0 0 0,-1 1 0 15,-7-10 0-15,-2 2 0 0,6 8 0 0,-1 2 0 16,-4 2 0-16,-10-9 0 0,4 12 0 0,-10-9 0 15,-3 2 0-15,-1 10 0 0,-4-10 0 0,-10 13 0 16,3-3 0-16,-7 5 0 0,-3-1 0 16,3 0 0-16,-2 3 0 0,-3-1 0 0,-1-3 0 0,4 3 0 15,-4 2 0-15,0-1 0 0,-1-3 0 0,2 3 0 16,1-3 0-16,-3-1 0 0,7-1 0 0,-4 2 0 16,5-1 0-16,3 2 0 0,-1 1 0 0,3-5 0 15,3 1 0-15,0 3 0 0,8-1 0 0,1-5 0 16,-4-10 0-16,5 0 0 0,2-1 0 0,2-1 0 15,4 0 0-15,-3-7 0 0,8 0 0 0,-7-5 0 16,4-3 0-16,-6-5 0 0,5-3 0 0,0-3 0 16,0-1-80-16,1-8-236 0,2-1-33 0,5-3-35 15,-4-1-35-15,2-5-47 0,1-3-37 0,4-1-57 16,-5 0-293-16,2-4-923 0,-1-4 409 0</inkml:trace>
  <inkml:trace contextRef="#ctx0" brushRef="#br0" timeOffset="51249.18">3472 8631 5692 0,'9'2'203'0,"-1"-1"-151"0,-1 1-22 16,-3-2 26-16,1 2 31 0,-5-2-10 0,0 0-21 15,0 0-71-15,0 0-85 0,0 0-148 0,0 0-219 16,-11-10-438-16,11 10-978 0,-12-15 433 0</inkml:trace>
  <inkml:trace contextRef="#ctx0" brushRef="#br0" timeOffset="52549.73">633 6782 187 0,'0'0'456'0,"0"0"11"15,-1-35-7-15,1 35-4 0,-2-23-10 0,2 23-22 16,-3-22-32-16,3 22-17 0,-9-20-17 0,5 9-15 16,4 11-22-16,-10-14-23 0,10 14-13 0,-14-11-34 15,14 11-26-15,0 0-18 0,-29-6-3 0,29 6-2 16,0 0-21-16,-41 16-12 0,24-7-11 0,4 2-17 16,3 1-14-16,10-12-3 0,-19 23-17 0,12-6-7 15,4-4 0-15,3-13-21 0,2 33-4 0,5-18-1 16,2 2-2-16,2-3-16 0,3 2-2 0,9 3-2 15,0-2-11-15,0-1-8 0,0-2-10 0,0 3-19 16,-5-7 4-16,-1 4-1 0,-3-1 2 0,1-1-8 16,-10 0 1-16,-5-12 4 0,8 23-4 0,-8-23 2 15,-9 26 12-15,-4-10-7 0,-1-3-9 0,-9 4 0 16,0-3 0-16,-4-2 0 0,-2-2 0 0,-1-1 0 16,2-1 0-16,8-6 0 0,20-2 0 0,-37 5 0 15,37-5 0-15,0 0 0 0,-39-7-26 0,39 7-239 16,-11-17-103-16,11 17-126 0,10-21-146 0,7 1-427 15,2 2-1155-15,4-7 511 0</inkml:trace>
  <inkml:trace contextRef="#ctx0" brushRef="#br0" timeOffset="52753.8">916 6739 5014 0,'2'-11'343'0,"0"-1"-109"0,-2 2 75 0,0 4 16 0,1-1 38 15,-1 1-2-15,0 1-26 0,1 2-35 0,0 0-45 16,1-1-24-16,-2 4-110 0,0 0-121 0,0 0 0 15,0 0 0-15,2 14 0 0,0-2 0 0,-1 6 0 16,0 0 0-16,1 2 0 0,0 8 0 0,-1 2 0 16,3-3 0-16,-1 0 0 0,-2 2 0 15,0-3 0-15,-1-5 0 0,3 4 0 0,-3 0 0 16,2-7 0-16,-2 0 0 0,3-3 0 0,1-5 0 0,-2 2-52 16,2-6-654-16,0 0-534 0,1-2-1341 0,-5-4 594 15</inkml:trace>
  <inkml:trace contextRef="#ctx0" brushRef="#br0" timeOffset="53281.91">1280 6602 439 0,'5'-16'546'15,"-1"9"-1"-15,0-4-6 0,-3 7-10 0,3 1-9 16,-1-1 6-16,-3 4 15 0,0 0-13 0,6 17-27 0,-1-6-37 16,-5 6-36-16,4-1-32 0,-3 5-37 0,-1 4-32 15,4 0-32-15,-4 3-30 0,0-2-25 16,3 1-44-16,-2-2-189 0,0 1-7 0,-1-7 0 15,0 2 0-15,0-9 0 0,1 4 0 0,-1-3-91 16,-2-2-102-16,2-3-25 0,1 0-21 0,-2-4-43 16,1-4-56-16,0 0-22 0,0 0-11 0,0 0 9 15,-8-25 12-15,8 8 17 0,0-9 34 0,3-4 34 16,-2-2 48-16,-1-4 46 0,0-13 58 0,0 2 61 16,0 16 50-16,3-1 80 0,-1-2 43 0,-2 6 41 15,0 3 50-15,1 5 22 0,1 5 19 0,-1 0 3 16,-1 2 14-16,3 2-12 0,-1 0-22 0,2 6-34 15,0-1-17-15,1 1-10 0,0 1-28 0,3 2-16 16,-8 2-3-16,19 0-7 0,-6 4-17 0,-1 2-19 16,1 0-15-16,0 5-22 0,1 0-26 0,-2 4-23 15,0 1-9-15,-4 0-10 0,-3 2-5 0,-1 1-8 16,-7 0 4-16,2 3 3 0,-8 1 4 0,-7 1 3 16,0-2-1-16,-4-1 10 0,2-3 28 0,-3 1 19 15,5-7 20-15,0 1 22 0,1-3 21 0,4-1 11 16,-1-4 12-16,3 2-5 0,4-4-1 0,0-1-9 15,1 0-19-15,4-2-73 0,0 0-16 0,5 9 0 16,3-8 0-16,6 0 0 0,3 2 0 0,9-1 0 16,2 0 0-16,3-1 0 0,1 2 0 0,0-2 0 15,-1 3 0-15,-1-2 0 0,1-1 0 0,-12-1 0 16,0 0 0-16,-1 2 0 0,1-4 0 0,-7 1 0 16,-1 1 0-16,1 0 0 0,-12 0 0 0,0 0-182 15,14 0-278-15,-14 0-158 0,0 0-538 0,0 0-1251 16,0 0 554-16</inkml:trace>
  <inkml:trace contextRef="#ctx0" brushRef="#br0" timeOffset="53798.44">465 8028 287 0,'-17'13'621'0,"17"-13"15"0,-11 8-10 16,11-8-3-16,0 0-18 0,0 0-36 0,0 0-54 16,0 0-49-16,0 0-51 0,0 0-39 0,0 0-38 15,0 0-42-15,0 0-53 0,35-44-40 0,-18 19-37 16,-2 3-25-16,3-2-20 0,0 1-18 0,0-2-12 16,-1 1-12-16,-6 1-4 0,-1-2-9 0,3 1-7 15,-12 8-3-15,-1-1-15 0,0 17-3 0,-4-22-2 16,4 22 6-16,-15-10 2 0,15 10-16 0,0 0 23 15,-56 16 9-15,32 0 3 0,-1 2-51 0,4 3-12 16,-1 2 0-16,4 5 0 0,3 0 0 0,2 4 0 16,-1-3 0-16,9 3 0 0,5-3 0 0,2-3 0 15,7-1 0-15,4-9 0 0,0-1 0 0,6-2 0 16,7-4 0-16,4-2 0 0,2-4 0 0,1-6 0 16,2-3 0-16,-2-3 0 0,0-5 0 0,-1 0 0 15,-2-3 0-15,-3-3 0 0,-2-2 0 0,-2-2 0 16,-5-1 0-16,0 1 0 0,-4-2 0 0,0 3 0 15,-5-1 0-15,-3 6 0 0,2 2 0 0,-4 4 0 16,-3 1 0-16,2 5 0 0,-2-1 0 0,2 1 0 16,-1 1 0-16,-2 5 0 0,1-3 0 0,-1 3 0 15,0 0 0-15,-6 17 0 0,2-7 0 0,2 2 0 16,-9 4 0-16,5 1 0 0,-3 0 0 0,5 2 0 16,-6 4 0-16,2-5 0 0,3-1 0 0,0-2 0 15,1-4 0-15,3-1 0 0,-2-2 0 0,1 0 0 16,-1-3 0-16,3-2-45 0,0-3-547 0,5 2-105 15,-5-2-447-15,0 0-1237 0,0 0 548 0</inkml:trace>
  <inkml:trace contextRef="#ctx0" brushRef="#br0" timeOffset="53981.53">793 7829 86 0,'-6'-8'389'0,"2"-3"62"16,-2 1 2-16,0 4 20 0,5 0 23 16,-4 2 14-16,2-2-12 0,3 6-14 0,-3-7-22 0,3 7-20 15,0 0-3-15,0 0-10 0,0 0-16 0,1 15-30 16,1-6-29-16,2 0-31 0,4 8-27 0,1-3-27 15,1 4-30-15,3-3-25 0,1-1-126 0,0 1-88 16,1-2 0-16,2-2 0 0,10 1 0 0,-8-2 0 16,-1-3-200-16,4 0-116 0,-1-4-95 0,-4 1-99 15,2-6-101-15,-6 0-414 0,2-2-1108 0,-7-2 491 16</inkml:trace>
  <inkml:trace contextRef="#ctx0" brushRef="#br0" timeOffset="55601.88">1160 7520 253 0,'-4'-18'526'16,"-1"7"32"-16,1 2 39 0,2-1 11 0,-1 4-12 16,2 1-34-16,-1 0-37 0,2 5-28 0,0 0-3 15,0 0-31-15,-3 16-27 0,4-4-41 0,1 4-35 0,1 2-31 16,2 2-33-16,-1 5-26 0,2 5-25 0,-2-2-64 16,3-2-181-16,-2 2 0 0,-1 0 0 15,2-1 0-15,-1-1 0 0,-2-3 0 0,-2-3 0 16,0-6 0-16,0-2 0 0,1 1 0 0,-2-3 0 15,0-1-179-15,0-4-25 0,-2 0-9 0,2-5 0 16,-3 5 8-16,3-5 9 0,0 0 19 0,0 0 17 16,-12-24 22-16,8 14 30 0,-2-7 36 0,1 3 46 15,3 2 33-15,-1-1 41 0,1 2 30 0,-1 1 21 16,3 1 11-16,0 2 10 0,0-3 12 0,3 3 2 16,0 0 9-16,1 0 0 0,3 1-7 0,1 2-7 15,5-2-8-15,2-2-10 0,3 4-5 0,0-5-10 16,0 4-13-16,2 1 4 0,1-3-79 0,-2 3-8 0,13-3 0 15,-12 1 0-15,1 1 0 0,6-6 0 16,-7 8 0-16,-4-4 0 0,-4 3 0 0,-3-1 0 16,0-1 0-16,-5 1 0 0,2 0 0 0,-3-2 0 15,-3 7 0-15,0-11 0 0,0 11 0 0,-8-10 0 16,3 5 0-16,0 3 0 0,5 2 0 0,-23 0 0 16,11 5 0-16,-4 0 0 0,2 6 0 0,1 1 0 0,-1 5 0 15,1 3 0-15,-1 1 0 0,6-2 0 16,2 6 0-16,2-6 0 0,3 1 0 0,5 0 0 15,0-2 0-15,3-3 0 0,5-1 0 0,-3-6 0 16,7 2 0-16,1-3 0 0,5-5 0 0,3-2 0 16,-3-2 0-16,0-4 0 0,-4-4 0 0,1 1 0 15,-4-2 0-15,7-7 0 0,-7 2 0 0,-2 1 0 16,-3-1 0-16,3-9 0 0,-5 5 0 0,-2 3 0 16,0 1 0-16,-1 0 0 0,-1 5 0 0,0 2 0 15,-3 3 0-15,2-1 0 0,1 3 0 0,-4 4 0 16,0 0 0-16,0 0 0 0,0 0 0 0,0 0 0 15,15 22 0-15,-11-10 0 0,0 0 0 0,1 4 0 16,0 2 0-16,0-2 0 0,4-1 0 0,-4 2 0 16,-1-7 0-16,0-1 0 0,1-1 0 0,-2-1 0 15,-2-1 0-15,4-2 0 0,-3 0 0 0,-2-4 0 16,0 0 0-16,0 0 0 0,0 0 0 0,0 0 0 16,9-19 0-16,-7 12 0 0,2-5 0 0,-3 2 0 15,3-2 0-15,2-6 0 0,-2 2 0 0,1 4 0 16,-1 1 0-16,0 3 0 0,0 0 0 0,-2 2 0 15,2 0 0-15,-4 6 0 0,9-3 0 0,-9 3 0 16,0 0 0-16,17 8 0 0,-12-3 0 0,1 5 0 16,0-1 0-16,-1 3 0 0,2 1 0 0,-2 2 0 15,5 0 0-15,-5-2 0 0,3-5 0 0,-4 2 0 16,2-3 0-16,1-3 0 0,-1 0 0 0,-1 1 0 16,3-4 0-16,-8-1 0 0,0 0 0 0,23-7 0 15,-15 1 0-15,-2 0 0 0,4-4 0 0,-2 1 0 16,1-6 0-16,2-1 0 0,-3 0 0 0,1 0 0 15,0 2 0-15,-2-2 0 0,1 2 0 0,-1 2 0 16,1 2 0-16,1-2 0 0,-1 2 0 0,1 0 0 16,1 4 0-16,-1-1 0 0,0 3 0 0,5 1 0 15,-5 2 0-15,4 0 0 0,1 2 0 0,0 3 0 16,4 5 0-16,-5-4 0 0,3 3 0 0,0 4 0 16,-2 0 0-16,-1 2 0 0,-1-2 0 0,-7 0 0 15,2-1 0-15,-3 1 0 0,-3 0 0 0,-4-2 0 16,-2 0 0-16,-3-2 0 0,3-2 0 0,-3 2 0 15,-3-6 0-15,5 0 0 0,6-2 0 0,-15 0 0 16,15 0 0-16,-13-6 0 0,8-4 0 0,2 3 0 16,2-7 0-16,2-4 0 0,5-1 0 0,5-4 0 15,5 1 0-15,2-4 0 0,9 3 0 0,2 2 0 16,1-1 0-16,-2 3 0 0,0 1 0 0,1 5 0 16,-2 1 0-16,-7 5 0 0,1 0 0 0,-3 3 0 15,-6 0 0-15,-1 4 0 0,-2 0 0 0,-9 0 0 16,10 6 0-16,-6 2 0 0,4-2 0 0,-7 3 0 15,3 2 0-15,-4 0 0 0,0-2 0 0,0 3 0 16,5 0 0-16,-5-2 0 0,1 1 0 0,3-3 0 16,0 1 0-16,1-4 0 0,4 5 0 0,1-5 0 15,2-3 0-15,-2-1 0 0,8-1 0 0,-4-2 0 16,2-1 0-16,2-6 0 0,-2 3 0 0,0-5 0 16,1-1 0-16,-2-1 0 0,-1 0 0 0,-1-3 0 15,-3 2 0-15,-2 3 0 0,1 2 0 0,-4 0 0 16,0 2 0-16,-1 1 0 0,1 2 0 0,-5 4 0 15,4-6 0-15,-4 6 0 0,0 0 0 16,0 0 0-16,0 0 0 0,0 0 0 0,0 20 0 0,-1-11 0 16,1 1 0-16,-3 0 0 0,7 0 0 0,-1 3 0 15,-1-2 0-15,6-1 0 0,-3-2 0 0,0-3 0 16,1 1 0-16,2-1 0 0,1-3 0 0,-9-2 0 16,13 1 0-16,-13-1 0 0,0 0 0 0,20-6 0 15,-20 6 0-15,12-7 0 0,-6 1 0 0,-2 0 0 16,1-4 0-16,0 0 0 0,-4-2 0 15,1 0 0-15,0-1 0 0,2 0 0 0,-4 3 0 0,0-1 0 16,0 0 0-16,0 1 0 0,-2 1 0 0,2 0 0 16,0 5 0-16,0 4 0 0,0-10 0 0,0 10 0 15,3-6 0-15,1 1 0 0,-4 5 0 0,14-5 0 16,-5 2 0-16,3 3 0 0,-1-1 0 0,2-1 0 16,2 4 0-16,-15-2 0 0,25 3 0 0,-10-1 0 15,-1 2 0-15,0 1 0 0,-1-3 0 0,-2 2 0 16,-4 1 0-16,-7-5 0 0,11 8 0 0,-7-3 0 15,-4-5 0-15,0 12 0 0,1-7 0 0,-1-5 0 16,-1 13 0-16,1-13 0 0,-4 11 0 16,4-11 0-16,-4 7 0 0,4-7 0 0,0 0 0 15,-2 7 0-15,2-7 0 0,0 0 0 0,0 0 0 0,0 0 0 16,0 0 0-16,21-19 0 0,-9 9 0 16,-2-3 0-16,4 0 0 0,-2 0 0 0,2 2 0 15,0-1 0-15,0 3 0 0,-2 1 0 0,-3 2 0 0,2 3 0 16,-2-1 0-16,1 3 0 0,-10 1 0 15,18 2 0-15,-9 4 0 0,1 1 0 0,0 2 0 16,-1 0 0-16,-1 1 0 0,3 3 0 0,1-2 0 0,-7 0 0 16,4-4 0-16,-3 4-138 0,-2-5-279 0,0-2-82 15,-4-4-72-15,0 0-524 0,0 0-1186 16,0 0 526-16</inkml:trace>
  <inkml:trace contextRef="#ctx0" brushRef="#br0" timeOffset="55750.55">2702 7087 6662 0,'-45'-22'235'0,"18"9"-9"0,9 4 18 0,0 1-6 0,6 1-45 16,6 2-56-16,1-1-36 0,1 2-50 15,8-4-73-15,6 3-100 0,3 2-126 0,10-1-162 16,9 0-225-16,2 2-474 0,1-1-1200 0,4 1 531 16</inkml:trace>
  <inkml:trace contextRef="#ctx0" brushRef="#br0" timeOffset="55867.96">3615 7056 300 0,'0'2'629'15,"0"-2"-61"-15,-4 7-53 0,4-7-74 0,-4 5-101 0,0-3-132 16,-1 4-149-16,0 3-180 0,-6-1-370 0,1 4-529 16,2-1 234-16</inkml:trace>
  <inkml:trace contextRef="#ctx0" brushRef="#br0" timeOffset="56115.5">1606 8197 6849 0,'-35'12'905'0,"3"-8"-468"0,3-1-437 16,10 0 0-16,5-1 0 0,6-2 0 0,-2-1 0 15,5 0 0-15,1-2 0 0,4 3 0 0,14-9 0 16,13-2 0-16,10-3 0 0,17-2 0 0,1-1 0 16,3 0 0-16,0 3 0 0,-1-2 0 0,-3 0 0 15,1-1 0-15,-5 1 0 0,0-1 0 0,-17 3 0 16,-5-2-1366-16,4 0-1478 0,-10 3 654 0</inkml:trace>
  <inkml:trace contextRef="#ctx0" brushRef="#br0" timeOffset="56265.77">1607 8195 290 0,'-29'15'618'0,"3"-4"-24"0,11-1-18 16,5-4-13-16,2-1 2 0,7-2-13 0,5 1-36 15,-4-4-42-15,24 0-50 0,5-3-49 0,7-4-66 16,15-4-96-16,0-1-110 0,4 0-134 0,3-4-161 16,-7-1-207-16,4-4-526 0,-9-4-1003 0,-2 0 444 15</inkml:trace>
  <inkml:trace contextRef="#ctx0" brushRef="#br0" timeOffset="57232.1">673 6767 132 0,'-4'26'125'0,"3"2"-21"0,1 3-15 0,2 0-33 16,5-3-2-16,-2 0-28 0,4-2-7 0,2 1-19 16,2-2 0-16,0-2-9 0,2 1 5 0,6-6-16 15,-1 2-21-15,-2-8-48 0,0 1-96 0,0-6 43 16</inkml:trace>
  <inkml:trace contextRef="#ctx0" brushRef="#br0" timeOffset="57432.25">1235 6509 28 0,'-16'-26'237'0,"-5"6"-4"0,0-3-14 0,-2 1-5 16,-3 7-25-16,-1 1-13 0,-2 1-18 0,-2 4-19 15,-1 3-15-15,-2 5-19 0,2 1-38 0,-4 4-33 16,3 4-51-16,5-1-78 0,2 5-80 0,-6-1-98 15,8 1-296-15,9-1 131 0</inkml:trace>
  <inkml:trace contextRef="#ctx0" brushRef="#br0" timeOffset="69664.91">18622 11517 358 0,'-10'-13'490'0,"4"2"22"0,0 3 6 0,3-1-5 0,-1 4-20 16,0 0-28-16,2 0-37 0,-2 2-32 0,4 3-25 16,0-4 5-16,0 4-11 0,0 0-19 0,10 0-3 15,-10 0-15-15,17 10-21 0,-6-5-23 0,1-1-19 16,7 3-27-16,9 2-19 0,3 0-24 0,1-2-18 16,5-4 7-16,14 1-164 0,5-2-20 0,4-2 0 15,2-3 0-15,-1-5 0 0,0 3 0 0,-3-1 0 16,-1-2 0-16,-2-3 0 0,-1 3 0 0,-4-2 0 15,-1-1 0-15,-10 0 0 0,-6 1 0 0,0 2 0 16,-3-2 0-16,-2 5 0 0,-8 2 0 0,-2 0 0 0,0 2 0 16,-4 2 0-16,4 2 0 0,-8 3 0 0,8 2 0 15,-4 2 0-15,4 0 0 0,9 8 0 0,0 1 0 16,2-2 0-16,4 1 0 0,13 2 0 16,-10-7 0-16,17 4 0 0,-2-6 0 0,-12-4 0 0,-2-2 0 15,17-5 0-15,-19 0 0 0,-2-1 0 0,-4-1 0 16,-10 1-1366-16,-6 0-1478 0,-6 1 654 0</inkml:trace>
  <inkml:trace contextRef="#ctx0" brushRef="#br0" timeOffset="71367.95">4175 12568 266 0,'-3'-7'434'0,"3"0"14"0,-1 1 0 0,1 3 2 0,-1-1-27 16,1 4-37-16,0 0-29 0,0 0-16 0,0 0-17 15,0 0-14-15,0 16-9 0,2-5-15 0,1 1-20 16,-1-1-16-16,2 6-18 0,0 3-13 0,4-4-11 16,2 2-15-16,0-1-17 0,0-1-6 15,3 0-24-15,-1-2-14 0,3-2-6 0,4-2-2 0,3-2-12 16,7-4-5-16,3 2-10 0,3-7-7 0,0-1-19 15,5-3 6-15,10-2-11 0,1-3-7 0,-2 0-4 16,-14 0-3-16,19-6-8 0,-7 2 2 0,-11 1-13 16,0-3 2-16,0 4-7 0,-4 0-1 0,1 0-6 15,-5 4 3-15,-2-1-12 0,-7 6 13 0,-3 1-1 16,1 2-14-16,-6 0 4 0,1 2 6 0,-1 1-14 16,0 4 6-16,0 0-6 0,3 1-4 0,-1 4-2 15,2 0 0-15,-2 0 0 0,2 0 0 0,2 0 0 16,6 1 0-16,0-1 0 0,5-1 0 0,-1-1 0 15,1 0 0-15,4-5 0 0,0-2 0 0,1-1 0 16,2-1 0-16,1-2 0 0,-2-1 0 0,2-3 0 0,1-3 0 16,0 1 0-16,-1-4 0 0,-2 1 0 15,1-2 0-15,-5 0 0 0,1-1 0 0,0-2 0 16,-7 7 0-16,-6-1 0 0,4 6 0 0,-7-1 0 16,-3 3 0-16,5 2 0 0,-4 2 0 0,5 0 0 0,-3 5 0 15,2 0 0-15,-2 1 0 0,3 2 0 0,0 0 0 16,9 2 0-16,1-1 0 0,0-1 0 0,4 0 0 15,1-1 0-15,3-3 0 0,3-3 0 16,-1 2 0-16,-1-3 0 0,3-3 0 0,12 0 0 0,-15-1 0 16,3 0 0-16,-1-5 0 0,-2 3 0 15,-2-3 0-15,-1-1 0 0,1-2 0 0,-3 1 0 0,-4 0 0 16,4 1 0-16,-3 1 0 0,-1-1 0 0,-6 4 0 16,1-1 0-16,-1 2 0 0,-2 2 0 0,3 0 0 15,-1 4 0-15,5-1 0 0,-7 1 0 0,7 1 0 16,-8 2 0-16,7 0 0 0,2 0 0 0,-9-1 0 15,3 0 0-15,0-1 0 0,1 0 0 0,5-3 0 16,1 2 0-16,-1-3 0 0,2-1 0 0,-10 0 0 16,12-4 0-16,0 1 0 0,-1-4 0 0,-2 2 0 15,-1-1 0-15,0-1 0 0,-1 0 0 0,1-1 0 16,-6 0 0-16,-4 2 0 0,1-3 0 0,0 1 0 16,2-2 0-16,-4 1 0 0,0-2 0 0,0 3 0 15,-6 0 0-15,7 1 0 0,-8 2 0 0,2-2 0 16,-1 3 0-16,0 1 0 0,-5-2 0 0,7 2 0 0,-4 0 0 15,-2 0 0-15,4 1 0 0,-5 2 0 16,4-1 0-16,2-1 0 0,-3 2 0 0,-2-1 0 0,2 1 0 16,4 0 0-16,-4 0 0 0,-1-2 0 15,-1 2 0-15,-7 0 0 0,11 2 0 0,-8-1-319 0,-3-1-359 16,0 0-521-16,8 0-1300 0,-8 0 576 0</inkml:trace>
  <inkml:trace contextRef="#ctx0" brushRef="#br0" timeOffset="71466.99">8005 12633 627 0,'1'3'350'0,"-1"1"36"15,3-2 16-15,-3-2-7 0,4 9-3 0,-4-8-14 16,0-1-35-16,1 5-38 0,-1-2-72 0,0-3-141 16,0 8-170-16,0-5-265 0,-4 2-238 15,0 1-628-15,-5 0 278 0</inkml:trace>
  <inkml:trace contextRef="#ctx0" brushRef="#br0" timeOffset="78814.48">14183 12759 13 0,'-12'-4'446'0,"3"0"29"0,4 2 10 16,-4 0 10-16,3-2 1 0,2 0-12 0,-1 2-19 15,1-1-25-15,4 3-37 0,-6-2-30 0,6 2-17 16,-5-1-20-16,5 1-4 0,0 0-16 0,0 0 1 15,0 0-23-15,-3 10-9 0,6-3-15 0,-2-1-22 16,6 2-9-16,0 3-15 0,7-1-11 0,3-1-27 16,4-1-186-16,5 1 0 0,8-4 0 0,16 2 0 15,3-7 0-15,0-1 0 0,4 0 0 0,3-4 0 0,1 0 0 16,3-4 0-16,-7-1 0 0,5-4 0 16,-5 2 0-16,-1-4 0 0,3-3 0 0,-4 1 0 0,-4-3 0 15,2 3 0-15,-5 3 0 0,-12 5 0 16,0 3 0-16,-5-2 0 0,-3 7 0 0,-7 3 0 0,-1 2 0 15,1 3 0-15,-4-2 0 0,-2 8 0 0,4 0 0 16,2 6 0-16,-1 0 0 0,2 0 0 16,0 2 0-16,3 1 0 0,3 0 0 0,3-1 0 0,2-4 0 15,15 4 0-15,-13-7 0 0,4-4 0 0,13-1 0 16,-11-3 0-16,-4-3 0 0,18-3 0 0,1-3 0 16,-3-2 0-16,-14 0 0 0,12-6 0 0,-15 3 0 15,3-2 0-15,-4-5 0 0,14-3 0 0,-16 2 0 16,-2 0 0-16,-3 2 0 0,1 2 0 0,-1 1 0 15,-11 2 0-15,0 0 0 0,-2 5 0 0,-5 0 0 16,3 1 0-16,-3 2 0 0,-2 3 0 0,2 0 0 16,-1 4 0-16,5 1 0 0,-4 1 0 0,4 2 0 15,2 1 0-15,-2-1 0 0,2 1 0 0,9 3 0 16,-5-4 0-16,3 2 0 0,0-4 0 0,3 3 0 16,3-4 0-16,-1 0 0 0,2-3 0 0,5-1 0 15,-3 0 0-15,0-2 0 0,0 0 0 0,0-4 0 16,-1 1 0-16,2-5 0 0,-2 3 0 0,3-4 0 15,-2 1 0-15,-1-7 0 0,2 5 0 0,2-4 0 0,0 2 0 16,1 2 0-16,-3 0 0 0,-7 4 0 16,-3 4 0-16,-1 0 0 0,-3 2 0 0,1 2 0 15,-2 0 0-15,0 1 0 0,-1 2 0 0,-1 1 0 0,2 1 0 16,-4-1 0-16,4 3 0 0,0-1 0 0,-1 1 0 16,3-2 0-16,7 3 0 0,-3-1 0 0,6-1 0 15,3-3 0-15,0-1 0 0,-2-3 0 16,1-2 0-16,0 1 0 0,-2-1 0 0,2-2 0 0,-2-1 0 15,0-3 0-15,1 4 0 0,-2-4-1366 0,3 0-1478 16,3 5 654-16</inkml:trace>
  <inkml:trace contextRef="#ctx0" brushRef="#br0" timeOffset="78932.28">18478 12838 216 0,'17'5'407'0,"-4"-2"75"0,-3-2 9 16,-4 2 10-16,3-2 27 0,-1-1 25 0,1-1-2 15,1-2-48-15,0 0-46 0,-5 0-62 0,4-3-107 16,0 0-137-16,0 2-196 0,-4-6-213 0,0 3-612 15,8-5-943-15,-4 5 417 0</inkml:trace>
  <inkml:trace contextRef="#ctx0" brushRef="#br0" timeOffset="79965.67">26399 10635 61 0,'-16'-13'545'15,"0"-1"-10"-15,2 4-10 0,3 1 2 0,0 1-3 0,6 2-1 16,-2-2-33-16,0 2-36 0,4 2-53 0,1-3-45 16,5 2-38-16,6 2-32 0,3-4-24 15,10 1-24-15,11 3-23 0,7-2-26 0,14 4-13 16,2-3-39-16,0 2 5 0,3 2-26 0,-1 1-4 0,-2-1-9 15,-3-3-6-15,-17 5-7 0,1 2 3 0,-2-2-5 16,-3-1-16-16,-12 3 26 0,-7-3-4 0,0 1 4 16,-7 2 21-16,-1 1-12 0,-1 1-107 0,-3 1 0 15,-1 4 0-15,-3 6 0 0,-5 8 0 0,-1-2 0 16,-4 9 0-16,-2 10 0 0,1 6 0 0,-3 3 0 16,3 1 0-16,1 8 0 0,-2 21 0 0,5-24 0 15,-2 31 0-15,3-6 0 0,6 3 0 0,1 0 0 16,2 5 0-16,4 0 0 0,2 0 0 0,3 6 0 15,0-1 0-15,4-9 0 0,1 3 0 0,-2 0 0 16,7 5 0-16,0-9 0 0,-1 0 0 0,0-5 0 16,-5-21 0-16,-1-5 0 0,1 1 0 0,-1-4 0 15,-4-3 0-15,-2-12 0 0,1-5 0 0,-3 0 0 16,0-6 0-16,-3 1 0 0,-1-8 0 0,-1-3 0 0,-3-1 0 16,0-3 0-16,-3-2 0 0,0-2 0 0,-7 5 0 15,-3-6 0-15,2 4 0 0,-5-2 0 16,-7-1 0-16,-3-2 0 0,-3 0 0 0,1-2 0 0,-5-2 0 15,4 1 0-15,2-2 0 0,1 0 0 16,2 0 0-16,7-1 0 0,3-3 0 0,0-1 0 16,3-2 0-16,3 1 0 0,7-3 0 0,3-5 0 0,4-3 0 15,7-8-1366-15,8-1-1478 0,5-4 654 0</inkml:trace>
  <inkml:trace contextRef="#ctx0" brushRef="#br0" timeOffset="81015.21">27851 11332 276 0,'-1'-18'557'0,"0"2"-5"0,-3 0 7 15,0 4-11-15,-1 0-16 0,-2 1-17 0,0 1-10 16,-2 2-25-16,0 4-23 0,-5 1-21 0,-3 4-13 15,-5 4-21-15,-3 6-18 0,-5 4-22 0,4 4-25 0,-1 6-24 16,-10 9-20-16,4 6-33 0,-1 5-260 0,2 0 0 16,6 0 0-16,5 1 0 0,2-2 0 15,2-1 0-15,10-8 0 0,1 1 0 0,4-1 0 0,2-2 0 16,4-1 0-16,3 2 0 0,7-4 0 0,2-6 0 16,2-1 0-16,3-8 0 0,1 1 0 0,2-7 0 15,6-5 0-15,-9-1 0 0,10-4 0 0,-3-7 0 16,3 0 0-16,-4-5 0 0,2-7 0 0,-3-2 0 15,-2-2 0-15,0-6 0 0,-2-1 0 0,-5 2 0 16,0-1 0-16,-4 3 0 0,-2 2 0 0,-4 8 0 16,-2 5 0-16,-3 0 0 0,-2 6 0 0,2 4 0 15,-2 2 0-15,0 0 0 0,-13 17 0 0,6-4 0 16,0 3 0-16,0 8 0 0,1 1 0 0,5-5 0 16,1 6 0-16,1 1 0 0,3-1 0 0,5 0 0 15,0-10 0-15,0 1 0 0,3-1 0 0,2-3 0 16,-1-3 0-16,-2-3 0 0,8-3 0 0,-6-1 0 15,2-4 0-15,2-2 0 0,1-3 0 0,-4-2 0 0,0-3 0 16,-5-2 0-16,-3-3 0 0,-1-2 0 16,-2-7 0-16,-2 1 0 0,-5-4 0 0,-6 2 0 0,-3 1 0 15,-4 1 0-15,1 4 0 0,0 6 0 16,-4 2 0-16,4 6 0 0,-6 0 0 0,5 6 0 16,-6 3 0-16,4 5 0 0,1-2 0 0,2 6 0 15,3 2 0-15,0 1 0 0,4 1 0 0,7-5 0 16,0 5 0-16,4-3 0 0,2-1 0 0,2-1 0 15,5-1 0-15,2-2 0 0,5 1 0 0,1-7 0 16,4 0 0-16,4-3 0 0,1-2 0 0,2-3 0 16,-1-5 0-16,-1 1 0 0,1-1 0 0,-2-3 0 15,-1 1 0-15,-2-4 0 0,-5 3 0 0,-3 3 0 0,-1-4 0 16,-1 4 0-16,-4 5 0 0,-2-1 0 0,-3 4 0 16,0 1 0-16,0 2 0 0,2 4 0 15,-5 2 0-15,2 4 0 0,-3 2 0 0,1 4 0 16,0 1 0-16,-1 2 0 0,1 1 0 0,2 6 0 0,0-6 0 15,3-1 0-15,-1 0 0 0,2-3 0 0,0 2 0 16,3-3 0-16,0 0 0 0,0-2 0 0,-1-5 0 16,-1-1 0-16,0-1 0 0,4-1 0 0,-3-3 0 15,2-2 0-15,-1-1 0 0,-2-1 0 0,0-3 0 16,4-1 0-16,-3-3 0 0,0-4 0 0,0 0 0 16,-2-4 0-16,-1 1 0 0,-2-8 0 15,2-3 0-15,-2 1 0 0,-1 1 0 0,-4 7 0 0,0 3 0 16,0 2 0-16,-1 1 0 0,-2 4 0 0,0-1 0 15,0 3 0-15,-2 1 0 0,3-1 0 0,-1 2 0 16,-1 1 0-16,4 3 0 0,-4-1 0 0,4 1 0 16,0 0 0-16,0 0 0 0,14 6 0 0,-2-5 0 15,4 1 0-15,2 0 0 0,5 1 0 0,5-5 0 16,-2 1 0-16,2 1 0 0,-1-2 0 0,-5 0 0 16,1-2 0-16,-3 2 0 0,-1-1 0 0,-5-1 0 0,-1 3 0 15,-3-1 0-15,-4 2 0 0,2 0 0 16,-8 0 0-16,9 2 0 0,-5 1 0 0,-3 3 0 15,-1 0 0-15,-1 4 0 0,1 2 0 0,-4 3 0 16,-1 2 0-16,1 1 0 0,4-2 0 0,-5-1 0 16,4 3 0-16,1-1 0 0,1 1 0 0,-1-4 0 15,5-3 0-15,-1 0 0 0,1-4 0 0,3 1 0 16,-3-3 0-16,8-4 0 0,-3-1 0 0,-1-4 0 0,9-3 0 16,-6 0 0-16,1-5-423 0,-1-1-176 0,2-4-30 15,-4 0-461-15,-2-1-1182 0,2-8 523 0</inkml:trace>
  <inkml:trace contextRef="#ctx0" brushRef="#br0" timeOffset="81132.32">29005 11657 2084 0,'3'-29'84'0,"-5"2"68"0,-2 1 45 0,3 8 48 16,-3 4 55-16,-2-2 45 0,0 5 31 0,1-2 17 16,-1 3-4-16,0 1-16 0,2 3-18 0,0-4-37 15,1 7-40-15,0-1-25 0,2 0-79 0,1 4-71 16,0 0-80-16,0 0-122 0,15 1-143 16,-9 6-134-16,7 2-159 0,2 1-330 0,2 4-938 0,2 2 415 15</inkml:trace>
  <inkml:trace contextRef="#ctx0" brushRef="#br0" timeOffset="81581.97">29429 11811 215 0,'-5'-6'573'0,"0"-2"3"0,-1-2 9 0,-1 1-12 16,1-1-10-16,3-1-17 0,-3 0-29 0,4 0-39 15,-1-2-24-15,0 3-33 0,3-1-31 0,-3-1-25 16,-3 3-30-16,2-1-31 0,-2 6-23 0,1-2-27 15,-4 0-20-15,-2 4-17 0,-6 2-16 0,-3 2-92 16,0 3-109-16,-8 6 0 0,1 1 0 0,1 3 0 16,1-1 0-16,1 4 0 0,4-1 0 0,6-3 0 15,2 1 0-15,3 0 0 0,3-1 0 0,2-1 0 16,4-3 0-16,4 0 0 0,2-1 0 0,4-4 0 16,3-1 0-16,0-1 0 0,7 1 0 0,-2-8 0 15,5 1 0-15,1-7 0 0,-3 1 0 0,-2-2 0 16,3-7 0-16,-3-2 0 0,0-2 0 0,-2-5 0 15,-2 1 0-15,-1-6 0 0,2-12 0 0,1-3 0 0,-6 2 0 16,0-8 0-16,3 0 0 0,-5-1 0 16,0 2 0-16,0 18 0 0,-8 3 0 0,3 4 0 15,-3 10 0-15,2 5 0 0,-3 4 0 0,-3 4 0 16,3 4 0-16,0 0 0 0,-6 18 0 0,-2 2 0 0,3 10 0 16,1 3 0-16,3 2 0 0,1 16 0 0,0-1 0 15,4-2 0-15,1 1 0 0,0-13 0 0,4-1 0 16,-1 0 0-16,1-1 0 0,1-1 0 15,0-3 0-15,-1-4 0 0,1-8 0 0,1-2 0 0,-4-5 0 16,1-1 0-16,1-6 0 0,1-3 0 0,-3 0 0 16,4-4-689-16,-1 0-562 0,-1-6-1355 0,5-3 601 15</inkml:trace>
  <inkml:trace contextRef="#ctx0" brushRef="#br0" timeOffset="81732.47">29801 11632 393 0,'3'-3'495'16,"-3"3"4"-16,1-5 14 0,-1 5 14 0,1-3 15 15,-1 3 7-15,0 0-28 0,4-4-33 0,-4 4-43 16,0 0-42-16,22 2-37 0,-3 1-40 0,2-3-46 16,9 2-68-16,-2-4-90 0,3 1-96 0,-3-1-122 15,4 1-141-15,-4 0-159 0,-5-1-185 0,-2 1-319 16,8-5-974-16,-10 2 430 0</inkml:trace>
  <inkml:trace contextRef="#ctx0" brushRef="#br0" timeOffset="81965.67">30390 11382 385 0,'0'-15'568'0,"-2"5"36"0,-1 0 26 0,1-2 31 16,-2 6 16-16,3-1-1 0,-2 2-25 15,3 0-41-15,-1 3-43 0,1 2-34 0,0 0-26 16,0 0-21-16,0 0-26 0,1 13-284 0,4-1-176 16,-2 6 0-16,-1 1 0 0,1 10 0 0,-1-1 0 15,4 0 0-15,-3 1 0 0,-1 1 0 0,-1 0 0 16,2-3 0-16,-2 4 0 0,1-3 0 0,0-3 0 15,1 1 0-15,-1-7 0 0,-2-1 0 0,1-1 0 16,1-5 0-16,0-1 0 0,-1 0 0 0,0-4 0 16,3-2 0-16,-1 1-226 0,5-5-477 0,-3 0-508 15,7-3-1311-15,1-2 580 0</inkml:trace>
  <inkml:trace contextRef="#ctx0" brushRef="#br0" timeOffset="82349.2">30908 11471 157 0,'8'-23'472'15,"-4"-2"10"-15,-1 5 20 0,-3 2 19 16,0-6 28-16,-2-2-15 0,-1 1-17 0,-1-2-17 16,-6 4-18-16,3 5-27 0,-1-1-43 0,-4 4-30 0,1 0-33 15,-2 2-49-15,-3 5-20 0,-1 4-31 0,-2 1-26 16,-3 7-23-16,1 5-20 0,2-1-17 16,-5 7-19-16,2 3-14 0,7-2-122 0,0 4-8 0,5-3 0 15,4 3 0-15,5-1 0 0,2-1 0 0,5-1 0 16,1-1 0-16,6-2 0 0,-2-1 0 0,6-2 0 15,0-3 0-15,0-2 0 0,3-2 0 0,-1-3 0 16,0-2 0-16,-1-4 0 0,-1 0 0 16,-1-3 0-16,-1 0 0 0,-2-2 0 0,1-3 0 0,-3 6 0 15,-4-1 0-15,1 2 0 0,-4 0 0 0,0 3 0 16,-1 0 0-16,1 2 0 0,-4 1 0 0,0 0 0 16,0 13 0-16,-2-1 0 0,-2 4 0 0,-1 11 0 15,-1-2 0-15,0 2 0 0,2 2 0 0,-1 2 0 16,1 0 0-16,2 1 0 0,-1-2 0 0,-1-1 0 15,3 0 0-15,1-1 0 0,1-4 0 0,1-5 0 16,0-2 0-16,0-6 0 0,0 0 0 0,1-1 0 16,2-5 0-16,0-2 0 0,2-3-683 0,0-1-569 15,5-2-1355-15,0-2 599 0</inkml:trace>
  <inkml:trace contextRef="#ctx0" brushRef="#br0" timeOffset="82483.05">31423 11544 174 0,'10'-10'614'0,"-5"-2"0"15,-1 5 5-15,1-4 2 0,-2 3-23 0,-6-1-22 16,2 3-32-16,-4-2-47 0,0 3-50 0,-3 2-48 16,3 2-69-16,5 1-79 0,-14 7-116 0,4-2-166 15,-2 4-181-15,-3 4-202 0,-7 5-547 0,1 4-1040 16,-4 2 461-16</inkml:trace>
  <inkml:trace contextRef="#ctx0" brushRef="#br0" timeOffset="83333.8">27837 12482 390 0,'-1'-7'642'0,"2"3"-9"15,2-3 10-15,0 1 25 0,3 3-13 0,-3-3-15 16,4 2-35-16,-1 0-37 0,0 2-38 0,0 1-37 16,-6 1-43-16,12 0-36 0,-7 1-36 0,1 1-28 15,-3 2-218-15,1 4-132 0,1-5 0 0,-1 4 0 16,5 3 0-16,-4-1 0 0,8 1 0 0,2 1 0 16,2-2 0-16,15 0 0 0,0-3 0 0,6-1 0 0,12-3 0 15,1-1 0-15,4-3 0 0,0-3 0 16,0-4 0-16,5 1 0 0,-1-3 0 0,0-3 0 0,-4-3 0 15,1-3 0-15,-7 1 0 0,-11 8 0 16,-3-1 0-16,-3 2 0 0,-3 2 0 0,1 2 0 0,-9 2 0 16,-1 2 0-16,-2 1 0 0,-6 3 0 0,-1 0 0 15,1 3 0-15,-3 3 0 0,0-1 0 0,1 3 0 16,1 0 0-16,2 2 0 0,-3-1 0 0,3 2 0 16,2 2 0-16,-1-6 0 0,7 2 0 0,-3-3 0 15,10 0 0-15,1-4 0 0,2 0 0 16,0-4 0-16,1-3 0 0,2 0 0 0,-2-3 0 0,4-3 0 15,-7 1 0-15,4-4 0 0,-1 0 0 0,-5-1 0 16,6-4 0-16,-7-1 0 0,3-1 0 0,0-1 0 16,-3 2 0-16,-3 1 0 0,0 1 0 0,-9 4 0 0,-2 5 0 15,-1-1 0-15,-3 1 0 0,0 3 0 16,-3 1 0-16,1-2 0 0,-3 4 0 0,-3 1 0 16,0 0 0-16,11 3 0 0,-8-1 0 0,-2 2 0 15,3-2 0-15,-1 3 0 0,3-2 0 0,-1 4 0 0,0-3 0 16,4 2 0-16,9 3 0 0,-8-6 0 15,9 4 0-15,-1-2 0 0,5 0 0 0,0-1 0 16,5-2 0-16,-6-1 0 0,6-2 0 0,3-4 0 0,-3 3 0 16,3-4 0-16,-4-3 0 0,-1 2 0 0,-4 1 0 15,-8 0 0-15,5 5 0 0,-7 0 0 0,-1 1 0 16,0 0 0-16,-4 0 0 0,1 3 0 0,1 1 0 16,0 3 0-16,0-2 0 0,1 3 0 0,0 1 0 15,4-1 0-15,0 3 0 0,0 1 0 0,4-1 0 16,6 3 0-16,3 0 0 0,-5-4 0 0,9 0 0 15,-6-4 0-15,5 0 0 0,-2-1 0 0,3-4 0 16,-1 0 0-16,2-3 0 0,3-3 0 0,-6 2 0 16,0-2 0-16,1-3 0 0,-1-1 0 0,-1-1 0 15,3-4 0-15,-3 3 0 0,3-1 0 0,-2-1-119 16,0 1-441-16,0 3 68 0,-2 1 86 0,-6 3 89 16,-2 4 98-16,1-1 92 0,-4-2 100 0,-3 4 96 15,-4 0 93-15,-3 0 71 0,1 1 60 0,-1 0 49 16,-2 1 36-16,-4-2 19 0,0 0-4 0,11-2-393 15,-11 2 0-15,4-4 0 0,-4 4 0 0,0 0 0 16,0 0 0-16,8-2 0 0,-8 2 0 0,3-5 0 16,-3 5 0-16,-2-3 0 0,2 3-1366 0,0 0-1478 15,0 0 654-15</inkml:trace>
  <inkml:trace contextRef="#ctx0" brushRef="#br0" timeOffset="89381.41">9913 15192 422 0,'-3'-3'518'0,"3"3"23"0,-1-7-2 0,-2 4 16 16,3 3-33-16,-1-4-29 0,1 4-33 0,-2-3-40 16,2 3-28-16,0 0-5 0,0 0-21 0,0 0-23 15,0 0-22-15,10 17-29 0,-5-13-23 0,0 5-29 16,3 1-22-16,-1 1-17 0,4 1-18 0,2 1-20 15,3-1-20-15,1-2-12 0,1-1-59 0,1 1-72 16,10-4 0-16,-10-1 0 0,12 0 0 0,1-4 0 16,-4 0 0-16,4-1 0 0,0-5 0 0,1-3 0 15,-2 0 0-15,1-2 0 0,5-3 0 0,-5 1 0 16,0-2 0-16,0 2 0 0,-2-1 0 0,-3 3 0 16,-1 1 0-16,-7 5 0 0,0-3 0 0,-2 5 0 15,1-2 0-15,-8 7 0 0,4-1 0 0,-1 4 0 0,-2 0 0 16,6 3 0-16,-4 1 0 0,-1 1 0 15,1 1 0-15,1 3 0 0,-1-3 0 0,2 1 0 16,-1-4 0-16,4 2 0 0,3-4 0 0,6-1 0 16,2 0 0-16,0-5 0 0,2 2 0 0,2-3 0 0,-1-6 0 15,0 0 0-15,3 0 0 0,-2-4 0 0,-2-3 0 16,2-1 0-16,-2 3 0 0,3-4 0 16,-2 0 0-16,1 0 0 0,-2 1 0 0,-4 1 0 15,-3 2 0-15,-5 3 0 0,0 3 0 0,-2 0 0 0,-2 4 0 16,-3-1 0-16,-2 5 0 0,4 2 0 0,-5-2 0 15,3 4 0-15,-1 1 0 0,1 0 0 0,-1 0 0 16,1 4 0-16,-3-2 0 0,7 1 0 16,0-2 0-16,-1-4 0 0,3 2 0 0,0 1 0 0,12-3 0 15,-2-2 0-15,2-3 0 0,3 0 0 0,-2-2 0 16,-1-1 0-16,-2 0 0 0,4-4 0 0,-1 2 0 16,0-1 0-16,-2 1 0 0,-1-4 0 0,0 1 0 15,-2 2 0-15,-7 2 0 0,0-1 0 0,-6 3 0 16,2 4 0-16,-2-4 0 0,0 5 0 0,1-2 0 15,-5 2 0-15,0 0 0 0,0-1 0 0,-3 0 0 16,2 1 0-16,2 1 0 0,0-2 0 0,2 0 0 16,1 2 0-16,-1-3 0 0,1 1 0 0,10 0 0 15,-1-2 0-15,5-3 0 0,2 2 0 0,2-2 0 16,-4-1 0-16,4-2 0 0,0 0 0 0,-3-1 0 16,-7 1 0-16,-2 0-1366 0,-1-4-1478 0,1 5 654 15</inkml:trace>
  <inkml:trace contextRef="#ctx0" brushRef="#br0" timeOffset="90315.32">18113 15212 203 0,'-17'-3'440'0,"4"1"7"0,2 2-3 15,-1-1-10-15,2-1-11 0,1-1-13 0,3 3-17 16,-2 0-3-16,8 0-18 0,-9-2-15 0,5 1-10 16,4 1-7-16,0 0-10 0,0 0-1 0,0 0-8 15,0 0-8-15,0 0-4 0,0 0-4 0,26 3 1 16,-12-5-7-16,8 2-10 0,6-1-9 0,4 1-170 16,6-1-110-16,13-3 0 0,-1 0 0 0,6 2 0 15,3-2 0-15,5 2 0 0,29-2 0 0,-28 2 0 16,31 2 0-16,1-3 0 0,-2 2 0 0,-2 2 0 15,-2-1 0-15,-26 0 0 0,28 2 0 0,2-1 0 16,-31-2 0-16,29-2 0 0,-31 4 0 0,1-2 0 16,1 1 0-16,3 1 0 0,-5-7 0 0,1 2 0 15,-4 1 0-15,-4 1 0 0,-2 1 0 0,-13-3 0 16,-3 0 0-16,-2 0 0 0,-3 4 0 0,2-3 0 16,-3 0 0-16,-1 2 0 0,-13-2 0 0,2 2 0 15,-9 0 0-15,2-1 0 0,-1 1 0 0,1 0 0 16,-7 0 0-16,4 0 0 0,-9 1 0 0,9 1 0 0,-9-1 0 15,0 0 0-15,0 0 0 0,0 0 0 16,0 0 0-16,0 0-172 0,-31 10-1165 0,13-4-1448 16,0-2 641-16</inkml:trace>
  <inkml:trace contextRef="#ctx0" brushRef="#br0" timeOffset="90699.1">18639 15315 324 0,'-39'0'400'0,"5"0"9"15,5 1-24-15,1-1-14 0,7 0-14 16,9 3-8-16,0-2-11 0,-2-1-9 0,5 3-5 16,1-3-10-16,1 1-11 0,-1-1-4 0,4 2-12 15,4-2-4-15,-9 0-3 0,9 0 1 0,0 0 10 0,0 0-1 16,0 0-8-16,17 3 2 0,5-5-8 15,7 2-9-15,4-1-8 0,20 1-8 0,4-1-7 16,12 1-130-16,24 1-114 0,6-1 0 0,-2 1 0 16,0-2 0-16,4-1 0 0,-4 3 0 0,3-2 0 0,2-4 0 15,-5 2 0-15,0 1 0 0,-30 0 0 0,29 1 0 16,-34-1 0-16,0 0 0 0,-5 0 0 0,-7-2 0 16,-12-2 0-16,-2 4 0 0,-5-3 0 15,-4-1 0-15,-12 2 0 0,-1 2 0 0,-2-1 0 0,-5 1 0 16,0-1 0-16,-2-3 0 0,-3 3 0 0,-2 1 0 15,0 2 0-15,-6-7 0 0,0 2 0 0,0 2 0 16,1 2 0-16,0 0 0 0,5 1-1366 0,-5-2-1478 16,5 2 654-16</inkml:trace>
  <inkml:trace contextRef="#ctx0" brushRef="#br0" timeOffset="91233.23">22444 15446 363 0,'-13'-3'473'0,"2"0"31"0,0 0 10 16,1 0-7-16,2 2-11 0,2-3-17 0,2 3-29 15,0-2-17-15,4 3 8 0,5-7-16 0,2 2-8 16,8 0-20-16,7-1-9 0,7 1-11 0,7-2-18 16,15 1-19-16,0 1-14 0,4 1-24 0,4 1-102 15,1-1-200-15,34 5 0 0,-31-5 0 0,28 1 0 16,-28 3 0-16,1-1 0 0,2 1 0 0,-2 1 0 15,-5-1 0-15,-3-1 0 0,-18 2 0 0,-2-1 0 16,-7-1 0-16,1 0 0 0,-13 1 0 0,-5-3 0 16,-5 1 0-16,-4 1 0 0,-3-3 0 0,0 4 0 15,-12-3-169-15,-6 0-412 0,-12 0-69 0,-5 3-483 16,-4-2-1225-16,-1 1 543 0</inkml:trace>
  <inkml:trace contextRef="#ctx0" brushRef="#br0" timeOffset="91468.29">22550 15473 4262 0,'-40'1'380'16,"8"0"-133"-16,3 1-64 0,7-2 77 0,4 0 54 16,6-1 19-16,4 2-25 0,3-1-47 0,5 0-27 15,0 0 4-15,0 0 4 0,26-4-3 0,1 3 1 16,5-2-6-16,5 0-18 0,15 3-216 0,1-3 0 16,5 2 0-16,1 0 0 0,1-4 0 0,3 3 0 0,-4 2 0 15,5-4 0-15,-1 2 0 0,-4-1 0 16,-5-2 0-16,-1 1 0 0,-14 1 0 0,-1-2 0 15,-3-1 0-15,-4 2 0 0,-3-3 0 0,-5 1 0 16,4-2 0-16,-13-1 0 0,5 4 0 0,-5-5-576 16,0-1-172-16,-2-1-397 0,-3 4-1240 0,2-7 549 15</inkml:trace>
  <inkml:trace contextRef="#ctx0" brushRef="#br0" timeOffset="91615.68">23935 15386 81 0,'0'0'635'0,"0"0"-15"0,0 0-28 0,-1-7-3 16,1 7-53-16,0 0-49 0,0 0-71 0,0 0-101 15,0 0-107-15,0 0-138 0,0 0-156 0,0 0-190 16,1 9-423-16,-1-3-755 0,0-6 334 0</inkml:trace>
  <inkml:trace contextRef="#ctx0" brushRef="#br0" timeOffset="93020.45">2558 16423 185 0,'-4'-13'471'0,"3"3"15"15,-3-2 14-15,0 4-5 0,-1 0-7 0,1 2-24 16,3-2-21-16,1 5-25 0,-2-1-37 0,-1 1-29 16,0-1-34-16,3 4-32 0,0 0-13 0,0 0-16 15,0 0-14-15,0 14-13 0,3-4-18 0,2 2-23 16,-1-1-19-16,3 3-17 0,4 2-9 0,-5-1-17 16,7-2-7-16,0 1-18 0,2-3-6 0,0-1-4 15,2-2-13-15,1-1-9 0,4-5 3 0,4 2-2 16,3-8-4-16,0-2-1 0,0-1-8 0,2-1-46 15,1-3-12-15,-1-4 0 0,-1 0 0 0,3-1 0 16,-2 1 0-16,-3 0 0 0,4-1 0 0,-6 5 0 16,1-3 0-16,-9 6 0 0,-2 1 0 0,-3 4 0 15,-3 3 0-15,2 2 0 0,-1-1 0 0,-2 6 0 16,1 1 0-16,-1 1 0 0,3 4 0 0,-2 3 0 16,4 4 0-16,4 1 0 0,-4 2 0 0,5-3 0 15,-6-5 0-15,7 5 0 0,0-4 0 0,3-3 0 16,-4-4 0-16,0-2 0 0,8 0 0 0,2-2 0 15,-2-1 0-15,2-9 0 0,1 1 0 0,-1-4 0 16,1-1 0-16,0-1 0 0,1-2 0 0,-3-3 0 16,3-3 0-16,-6 2 0 0,-3-2 0 0,1-1 0 15,-1 1 0-15,-3 2 0 0,-5 2 0 0,0 5 0 16,0-1 0-16,-1 3 0 0,-4 1 0 0,1 1 0 16,3 3 0-16,0 1 0 0,-3 2 0 0,0 1 0 15,3 3 0-15,2 2 0 0,2 0 0 0,-2 3 0 16,3 0 0-16,-4-2 0 0,4 2 0 0,0 1 0 15,1-4 0-15,3 0 0 0,-4-2 0 0,3 0 0 16,0-2 0-16,-2 0 0 0,3-3 0 0,-1 0 0 16,0 0 0-16,2 0 0 0,-3-2 0 0,2-2 0 15,0-1 0-15,-3 0 0 0,3-1 0 16,-3-1 0-16,1 2 0 0,2-2 0 0,-4 3 0 16,5 0 0-16,-5-3 0 0,2 6 0 0,2 0 0 0,-4 1 0 15,2 1 0-15,1 4 0 0,-4-2 0 0,2-1 0 16,-4 4 0-16,2 1 0 0,-6-1 0 0,4 3 0 15,1 1 0-15,-1-1 0 0,-1 0 0 0,3 2 0 16,-3-3 0-16,4 1 0 0,0-1 0 0,1-2 0 16,-1 0 0-16,0 0 0 0,-1-2 0 15,4-2 0-15,-2-2 0 0,1-1 0 0,0 0 0 0,0 0 0 16,0-4 0-16,-1 0 0 0,-3-1 0 0,1-4 0 16,-2 3 0-16,0-5 0 0,1 1 0 0,5-7 0 15,-7 6-285-15,-2-1-1033 0,7-5-1427 0,-2 6 630 16</inkml:trace>
  <inkml:trace contextRef="#ctx0" brushRef="#br0" timeOffset="93167.88">5457 16393 4618 0,'5'1'519'0,"-5"-1"-247"0,6 1-31 16,-6-1 52-16,0 0 23 0,0 0 22 0,0 0-40 16,0 0-47-16,10 0-56 0,-10 0-37 0,0 0-58 15,0 0-50-15,9 0-100 0,-9 0-137 0,0 0-209 16,0 0-774-16,0 0-1267 0,0 0 561 0</inkml:trace>
  <inkml:trace contextRef="#ctx0" brushRef="#br0" timeOffset="120565.12">10900 14125 194 0,'0'-6'343'0,"0"1"-4"0,1 0-3 15,-1 0-8-15,0 2-10 0,2 0-13 0,-2 3-9 16,4-5 0-16,-4 5-5 0,2-6-4 0,-2 6-4 16,0 0 0-16,0 0 2 0,0 0-1 0,0 0-2 0,0 0-6 15,6 13-5-15,-5-8-7 0,-1 2-16 0,3 2-9 16,-2 3-14-16,-1-1-18 0,-1 0-13 0,-2 2-14 16,3-1-9-16,3 0-12 0,-7-2-10 0,4 3-14 15,1-5 5-15,2 1 3 0,-1-4-5 0,2 0 5 16,1 0 3-16,6-4-133 0,0-5-13 0,0 0 0 15,9-4 0-15,-4-6 0 0,11-5 0 16,-1-1 0-16,-1-3 0 0,5-1 0 0,-2 2 0 0,9-13 0 16,-8 11 0-16,-2-1 0 0,-1 2 0 0,-1 4 0 15,-1-1 0-15,-2 3 0 0,-8 4 0 0,1 0 0 16,0 4 0-16,-6-1 0 0,-1 6 0 0,0-5 0 16,-3 6 0-16,0-1 0 0,-1-1 0 0,3 3 0 15,-5-1 0-15,2 1 0 0,-1 0 0 0,-3 2 0 16,6-3 0-16,-6 3 0 0,0 0 0 0,5 0 0 15,-5 0 0-15,0 0 0 0,0 0 0 0,4 5 0 0,-4-2-591 16,0-3-676-16,-8 9-1372 0,7-2 606 16</inkml:trace>
  <inkml:trace contextRef="#ctx0" brushRef="#br0" timeOffset="135282.19">22633 16588 425 0,'-1'-11'488'0,"-1"0"17"0,1 0 9 16,0 0 2-16,-1 4-3 0,2 1-8 0,-1-1 5 16,1 1-11-16,1 1-15 0,-2 2-25 0,-1-1-24 15,2 4-29-15,0-5-34 0,0 5-23 0,0 0-20 16,0 0-13-16,0 0-19 0,0 0-28 0,3 21-269 16,1-10 0-16,1 0 0 0,2 5 0 0,3 1 0 15,2 0 0-15,4 3 0 0,7-2 0 0,-1-1 0 16,7-3 0-16,-2-2 0 0,5 1 0 0,-1-4 0 15,1-5 0-15,2-2 0 0,2-2 0 0,0-2 0 16,0-6 0-16,3 2 0 0,10-7 0 0,-15-1 0 16,3-2 0-16,8-5 0 0,-10 2 0 0,-2 2 0 15,-1-1 0-15,-1 0 0 0,-2 5 0 0,-5 1 0 16,-5 5 0-16,-2 1 0 0,-3 2 0 0,-3 1 0 16,4 4 0-16,-4 2 0 0,-1 0 0 0,2 3 0 15,-3 1 0-15,2 1 0 0,3 0 0 0,0 2 0 16,2 0 0-16,0 1 0 0,10 4 0 0,2-4 0 15,3 1 0-15,-3-4 0 0,4 2 0 0,6-3 0 16,0-2 0-16,3-2 0 0,12 1 0 0,-16-2 0 16,2-3 0-16,-2 0 0 0,3-2 0 0,14-1 0 15,-17 0 0-15,-1-2 0 0,1-1 0 0,-3 1 0 16,-1-3 0-16,2 1 0 0,-6 2 0 0,-2 0 0 16,-10 1 0-16,-3 1 0 0,-3 1 0 0,3-1 0 15,-9 3 0-15,4-1 0 0,-1 1 0 0,-8 1-1366 16,0 0-1478-16,0 0 654 0</inkml:trace>
  <inkml:trace contextRef="#ctx0" brushRef="#br0" timeOffset="136448.87">4030 17351 117 0,'-14'-11'441'0,"3"0"11"0,3 2 13 0,2 0 14 0,-2 1-15 16,4 3-35-16,0 1-43 0,1 0-43 0,1 3-23 15,2 1-9-15,0 0-10 0,13 15-9 0,-3-2-19 16,0 3-25-16,5 7-11 0,5-4-21 16,-3 3-24-16,2 1-11 0,0-2-18 0,0 2-18 15,7-3-19-15,-3 0 2 0,-2-4-17 0,2 1-16 16,-6-5-11-16,2-3-4 0,0-2-3 0,3 0-7 16,1-6 0-16,5-2-4 0,2-6-3 0,0 0-4 0,2-3-4 15,-4-2 0-15,2-1 1 0,0-2-7 0,-4-1-2 16,-3 0-1-16,-1 2 1 0,-6 1 0 0,1 4 7 15,0-1-18-15,-2 6 1 0,-4 0 3 16,2 2-1-16,0 1 11 0,0 5-1 0,-3 1-49 16,5 7 0-16,3-1 0 0,-5 2 0 0,1-2 0 15,0 6 0-15,9 0 0 0,-3 0 0 0,-5-2 0 16,0-3 0-16,2-2 0 0,2 0 0 0,6 5 0 0,-8-9 0 16,6 1 0-16,-4-6 0 0,3 1 0 0,6-4 0 15,0-4 0-15,3 2 0 0,-2-2 0 16,0-4 0-16,6-1 0 0,1-3 0 0,12-4 0 15,2 1-71-15,6-2-311 0,10 3-86 0,26 1-83 16,1 7-95-16,3-2-367 0,2 7-1096 0,3 3 485 16</inkml:trace>
  <inkml:trace contextRef="#ctx0" brushRef="#br0" timeOffset="137115.32">7293 17176 384 0,'1'-15'497'0,"-3"-2"48"0,3 2 12 15,-2-3-8-15,2 7-24 0,0-2-23 0,-2 2-15 16,1 2-9-16,1 3-18 0,-1 1-34 0,2 0-34 16,-2 5-37-16,0 0-18 0,0 0-26 15,0 0-18-15,-7 12-26 0,1 0-21 0,2 4-21 16,0 2-26-16,-3 8-43 0,3-6-156 0,0-1 0 15,1 7 0-15,3-6 0 0,0 0 0 0,0-1 0 0,5-1 0 16,1-3 0-16,3-2 0 0,1-4 0 0,1-2 0 16,7-5 0-16,-5-2 0 0,-3-2 0 15,8-4 0-15,-1-5 0 0,-2 1 0 0,0-6 0 16,3-4 0-16,-10-4 0 0,4-5 0 0,-5 1 0 16,1-4 0-16,-7-4 0 0,-5 1 0 0,0-13 0 15,-5 15 0-15,-1 2 0 0,4 3 0 0,-7 0 0 16,2 4 0-16,-1 7 0 0,2 3 0 0,2 4 0 15,3 0 0-15,0 1 0 0,1 4 0 0,0-1 0 0,4 6 0 16,4-10 0-16,1 7 0 0,4-3 0 16,10 5 0-16,-1-2 0 0,3 3 0 0,8 0 0 15,0 0 0-15,2 4 0 0,1 2 0 0,-4 0 0 16,3 3 0-16,-7 5 0 0,-6-4 0 0,-1 4 0 16,4 6 0-16,-9 4 0 0,-6 0 0 0,-2 4 0 15,-6 1 0-15,-4 4 0 0,-3 1 0 0,-7 11 0 16,3 4 0-16,-7-2 0 0,-1 0 0 0,4 0 0 15,-4 0 0-15,3 2 0 0,0-2 0 0,5-2 0 16,0 0 0-16,8-14 0 0,1 3 0 0,3 2 0 16,1-1 0-16,4 10 0 0,5-13 0 0,1-2 0 15,-1-4 0-15,9-2 0 0,-1-1 0 0,-1-3 0 16,0-5 0-16,1-3 0 0,1-3 0 0,2-2 0 16,0-3 0-16,1-4 0 0,-2-3 0 0,-4-2 0 15,4-4 0-15,-4-6 0 0,2-5 0 0,-3-9 0 16,-5 0 0-16,-3-1 0 0,-3-7 0 0,-6-11 0 15,-7 0 0-15,-1 16 0 0,-5-4 0 0,-7-9 0 16,-3 6 0-16,6 10 0 0,-14-6 0 0,13 10 0 16,-3 3 0-16,1 4 0 0,9 3 0 0,-1 3 0 15,2 2 0-15,5 3 0 0,-1 3 0 0,8 0 0 16,1 4 0-16,0 0-1366 0,18-7-1478 0,1 5 654 16</inkml:trace>
  <inkml:trace contextRef="#ctx0" brushRef="#br0" timeOffset="137817.25">8330 16788 5448 0,'-13'-31'420'16,"-3"2"-133"-16,5 4 20 0,1 0 61 0,3 9 60 16,1 4-36-16,1 2-40 0,4 3-163 0,-2 3-189 0,2 0 0 15,1 4 0-15,0 0 0 0,7 15 0 0,3-1 0 16,-4 5 0-16,0 7 0 0,1 3 0 15,3 1 0-15,-1 0 0 0,-2 5 0 0,1-4 0 16,1 4 0-16,-1 0 0 0,-2-4 0 0,-1-1 0 16,0-2 0-16,3-3 0 0,-6-6 0 0,4-4 0 0,-3-2 0 15,1-5 0-15,0-1 0 0,4-2 0 0,-2-4 0 16,3-2 0-16,0-5 0 0,1-5 0 16,2-3 0-16,-2-9 0 0,4-7 0 0,0-4 0 15,-1 2 0-15,1-15-14 0,-3 12-41 0,-2 0 33 0,-2 3 39 16,-1 3 37-16,-1 10-34 0,0 5-20 15,-2 2 0-15,-1 3 0 0,0 4 0 0,-1 2 0 0,-1 3 0 16,0 0 0-16,1 17 0 0,-2-6 0 0,1 7 0 16,-1 7 0-16,-3 2 0 0,1 4 0 15,2-4 0-15,1 4 0 0,1 1 0 0,1-3 0 16,0-2 0-16,-2-1 0 0,4-6 0 0,-1-2 0 16,3-2 0-16,-3-1 0 0,2-6 0 0,2-2 0 0,-2-2 0 15,1-3 0-15,1-4 0 0,3 0 0 0,-1-7 0 16,4 1 0-16,2-9 0 0,2-5 0 15,0-5 0-15,-2 3 0 0,2 1 0 0,-4 0 0 16,-2 6 0-16,-1 5 0 0,2-1 0 0,-3 5 0 16,-4 4 0-16,0 1 0 0,1 3 0 0,-6 0 0 0,12 11 0 15,-6-3 0-15,-1 3 0 0,0 2 0 0,1 2 0 16,1 2 0-16,2 1 0 0,1 6 0 0,-1-8 0 16,4 1 0-16,1 5 0 0,4-3 0 15,-4-7 0-15,4-3 0 0,-1 2 0 0,0-4 0 16,2-2 0-16,1-4 0 0,0-2 0 0,-1-2 0 15,-2-2 0-15,2-4 0 0,-5-2 0 0,9-4 0 0,-5-5 0 16,-4-3 0-16,-2 0 0 0,-3-2 0 16,-2-2 0-16,1 0 0 0,-5 6 0 0,-2 3 0 15,0 0 0-15,-2 6 0 0,-2 3 0 0,-1 0 0 0,-1 6 0 16,-2 0 0-16,7 3 0 0,-13 7 0 16,3 1 0-16,-2 3 0 0,1 5 0 0,-1 8 0 0,6 0 0 15,2-6 0-15,3 2 0 0,2-1 0 16,5-1 0-16,1 0 0 0,2-3 0 0,2 1 0 15,4-4 0-15,2-1 0 0,-8-6 0 0,4-3 0 0,-2-1 0 16,-4-2-212-16,-1-4-1119 0,-2-1-1439 16,-1-6 636-16</inkml:trace>
  <inkml:trace contextRef="#ctx0" brushRef="#br0" timeOffset="137969.21">8387 16675 5763 0,'-36'-1'227'15,"7"2"-166"-15,11-1-19 0,5 4 90 0,8 1 71 16,3-2-7-16,5 3-39 0,8 0-38 0,17 3-35 16,24 3-59-16,3-2-57 0,5 0-106 0,33 6-144 15,-29-10-187-15,27 1-546 0,-30 1-1099 0,3-3 485 0</inkml:trace>
  <inkml:trace contextRef="#ctx0" brushRef="#br0" timeOffset="138549.57">9702 17049 4867 0,'0'2'440'0,"1"1"-231"15,-1-3-95-15,7 2 26 0,-2 0 64 0,2-2-9 16,4-2-32-16,2 1-33 0,3-3-30 0,5 2-13 16,-2-2-1-16,9-7-7 0,-8 6-12 0,1-3-8 15,3-5-8-15,-5 3-3 0,-2-2-11 0,-2 0 0 16,1-3-5-16,-5 0-4 0,1 0-3 0,-6 0 2 15,-1 3-8-15,-6 1 1 0,-4 1-4 0,0 1 13 16,-2 2 16-16,-2 4 6 0,-5-1 5 0,1 5 16 16,-4 0 14-16,1 5 2 0,-3 6 4 0,4-1 2 15,-5 6 5-15,1 6 1 0,4-3-6 0,5-3-89 16,2 1-5-16,3 1 0 0,5-1 0 0,3-1 0 16,2 1 0-16,9-2 0 0,7-1 0 0,3 1 0 15,1-9 0-15,3-1 0 0,4-4 0 16,0-3 0-16,4-5 0 0,-3 0 0 0,0-5 0 0,-1 0 0 15,-1-5 0-15,-3 0 0 0,-1-4 0 0,-2-7 0 16,-2 1 0-16,-1-4 0 0,-4-1 0 0,8-15 0 16,-14 13 0-16,1 1-97 0,-4 1-11 0,-5 2 14 15,1 2 9-15,-5 7 21 0,1-5 16 0,-2 10 19 16,-3-1 27-16,0 5 16 0,0-1 30 16,1 7 30-16,0-3 16 0,0 3 22 0,0 2 15 0,-2 0-61 15,5 3-66-15,0 0 0 0,-16 9 0 0,11 0 0 16,-1 1 0-16,-2 6 0 0,3 4 0 0,-3 5 0 15,3 3 0-15,3 0 0 0,0 6 0 0,1 2 0 16,2 9 0-16,1-10 0 0,-1 14 0 0,0 2 0 16,0-2 0-16,3-2 0 0,0-1 0 0,0 0 0 15,-1 0 0-15,0-11 0 0,-1-1 0 0,0 1 0 16,-2-2 0-16,0-2 0 0,3-1 0 0,-3-2 0 16,0-4 0-16,0-5 0 0,-3-2 0 0,1-5 0 15,0-4 0-15,1-1 0 0,-3-1 0 0,0-3 0 16,-1-2 0-16,5-1 0 0,-7-8-733 0,4-2-510 15,-2-2-1348-15,1-6 597 0</inkml:trace>
  <inkml:trace contextRef="#ctx0" brushRef="#br0" timeOffset="138964.5">10310 16990 389 0,'0'-27'468'0,"0"8"16"0,-1 2 52 16,2 2 36-16,2-2 25 0,-2 5-15 0,3 1-32 15,0 3-31-15,2-1-29 0,4 2-22 16,-1 3-28-16,4 0-33 0,0 2-31 0,1 4-36 15,5 0-35-15,-2 3-29 0,5 2-30 0,-3-1-100 0,-4 4-146 16,3-2 0-16,-9 1 0 0,1 0 0 0,-1 2 0 16,-4 1 0-16,-3 1 0 0,-6 2 0 15,-3-2 0-15,-4 1 0 0,-2 0 0 0,-7 3 0 16,-5-1 0-16,2 0 0 0,-1-3 0 0,5-4 0 16,2 1 0-16,2-3 0 0,2 0 0 0,3-2 0 15,4-1 0-15,-1-1 0 0,5-1 0 0,2-2 0 0,0 0 0 16,0 0 0-16,26-2 0 0,-4-3 0 15,6-2 0-15,3-4 0 0,1-3 0 0,4 0 0 16,-2-4 0-16,-1-2 0 0,12-6 0 0,-13 4 0 16,-2 2 0-16,-2 1 0 0,-5-4 0 0,3 8 0 15,-11 2 0-15,-2 3 0 0,-5 3 0 0,0 2 0 16,-3 0 0-16,0 2 0 0,-5 3 0 0,0 0 0 16,0 0 0-16,0 0 0 0,-9 27 0 0,4-10 0 0,-3 1 0 15,3 1 0-15,-1-1 0 0,2 0 0 16,2 0 0-16,2 2 0 0,2-1 0 0,2-2 0 15,2-3 0-15,1-2 0 0,-1-3 0 0,4 0 0 16,-1-3 0-16,1-4 0 0,2 0 0 0,2-5 0 16,-1-1 0-16,2-3 0 0,-1-5 0 0,1-2-81 15,-4 0-1271-15,7-9-1465 0,-3-3 649 0</inkml:trace>
  <inkml:trace contextRef="#ctx0" brushRef="#br0" timeOffset="139098.71">11061 16637 3865 0,'-3'-14'493'16,"2"4"-155"-16,-3-1-15 0,0 2 34 0,4 3 10 15,0 6-23-15,-1-9-56 0,1 9-74 0,0 0-43 16,0 0-13-16,0 0-12 0,0 0-22 0,6 17-56 16,1-7-71-16,-1 4-94 0,7 3-119 0,-7-2-115 15,3 2-131-15,3 1-563 0,-1-3-1110 0,2 0 491 16</inkml:trace>
  <inkml:trace contextRef="#ctx0" brushRef="#br0" timeOffset="139533.06">11407 16979 72 0,'6'-5'572'16,"-2"-2"37"-16,1-2 23 0,-1-1 20 0,0-1-9 15,2-4-12-15,-3 2-28 0,-2 1-28 0,-1 2-26 16,4-3-34-16,-9 5-44 0,2-3-38 0,-3 4-38 16,2 3-36-16,-7-3-36 0,-1 5-166 0,-1 1-157 0,-6 3 0 15,1 3 0-15,-7 3 0 0,-1 5 0 0,2 2 0 16,1 3 0-16,2-1 0 0,2 4 0 0,3 1 0 15,4-7 0-15,3 2 0 0,3 0 0 0,4-1 0 16,2-3 0-16,4-3 0 0,4-1 0 16,2 0 0-16,8-4 0 0,0-2 0 0,1-2 0 15,4-2 0-15,4-7 0 0,4-5 0 0,-3 2 0 0,-3-4 0 16,-3-4 0-16,1-4 0 0,0-3 0 0,-5-4 0 16,0 0 0-16,-4-2 0 0,5-12 0 0,-9 10 0 15,1 0 0-15,-5-1 0 0,-1 1 0 0,-5 3 0 16,0 4 0-16,-2 10 0 0,0 4 0 15,0 4 0-15,-2 5 0 0,0 3 0 0,4 1 0 16,-14 10 0-16,5 5 0 0,0 3 0 0,-1 10 0 16,2 2 0-16,4 1 0 0,2 2 0 0,2 3 0 15,1-1 0-15,3 9 0 0,1-9 0 0,0-5 0 16,4 1 0-16,0-5 0 0,0-1 0 0,-3-5 0 16,5-6 0-16,-4-3 0 0,0-1 0 0,0-2 0 15,2-7 0-15,-2 1-209 0,3-2-416 0,4-3-89 16,-4-3-394-16,4-3-1199 0,2-2 531 0</inkml:trace>
  <inkml:trace contextRef="#ctx0" brushRef="#br0" timeOffset="140397.79">11747 16956 478 0,'0'0'245'0,"4"-4"42"0,-4 4 22 0,0 0 15 15,0 0 40-15,0 0 32 0,0 0 12 0,0 0-7 16,0 0-8-16,0 0-15 0,16 7-18 0,-16-7-18 16,14 6-18-16,-5-4-40 0,4 1-25 0,0-3-28 15,-13 0-21-15,27 0-15 0,-11 0-18 0,-4-3-34 16,2-1-23-16,-4-1-18 0,-1-1-21 0,0 1-19 15,-4-8-12-15,2 4-7 0,-5 2-9 0,-2-5-9 16,0 0-6-16,-5 1-3 0,0 0-3 0,-3 3-4 16,-2-1 0-16,1 5 5 0,-4 1-8 0,-6 3 0 15,1 1 3-15,2 4 12 0,-2 5 4 0,4 2 8 16,-2 2-1-16,4 2 6 0,5 1 5 0,-3 1 5 16,9 0 2-16,1 2 1 0,0-2 4 0,6-2 9 15,3 0 2-15,3-2-2 0,3-2 1 0,0-1 0 16,4-4-8-16,4-1 4 0,3-2-6 0,2-4-11 15,4-2-1-15,-3-2-1 0,1-1 0 0,-2-3-41 16,-1 0-1-16,0-3 0 0,-1-2 0 0,-3-1 0 16,-6 2 0-16,2-8 0 0,-1 0 0 0,0-2 0 15,-6 5 0-15,3 4 0 0,-9 3 0 0,1 1 0 16,-2 1 0-16,0 3 0 0,-1 2 0 16,-4 3 0-16,0 0 0 0,0 0 0 0,10 8 0 0,-10-1 0 15,1 3 0-15,0 0 0 0,1 3 0 0,-2 0 0 16,1 3 0-16,0-3 0 0,1-1 0 0,1 4 0 15,1-5 0-15,1-1 0 0,-1-4 0 0,1 1 0 16,2-2 0-16,-1-2 0 0,4-3 0 0,3-1 0 16,-4 0 0-16,4-3 0 0,-3 0 0 15,3-4 0-15,1-1 0 0,0-2 0 0,1 1 0 0,-3-3 0 16,4-2 0-16,-4 2 0 0,2 1 0 0,-3 1 0 16,-4 3 0-16,-2 3 0 0,1 2 0 0,1 0 0 15,-7 3 0-15,0 0 0 0,0 0 0 0,16 11 0 16,-12-5 0-16,-4 5 0 0,0-3 0 0,0 4 0 15,0 1 0-15,0-1 0 0,0 1 0 16,0-3 0-16,0 2 0 0,0-1 0 0,1 0 0 0,3-4 0 16,-3-2 0-16,6 0 0 0,-2-2 0 0,3-3 0 15,2 0 0-15,0-2 0 0,3-2 0 0,-3 0 0 16,3-3 0-16,2-1 0 0,1-3 0 0,-2 2 0 16,0-5 0-16,5-4 0 0,-5 5 0 15,1-1 0-15,-2-2 0 0,2 4 0 0,-3 3 0 0,-6 1 0 16,2 3 0-16,1 1 0 0,-3 1 0 0,-6 3 0 15,0 0 0-15,12 5 0 0,-11 2 0 16,3 1 0-16,1 0 0 0,-4 4 0 0,-1-2 0 0,3 1 0 16,-2 0 0-16,2-1 0 0,-1-1 0 15,2 1 0-15,1-2 0 0,-1-2 0 0,5-2 0 16,-4-1 0-16,7-1 0 0,-1-2 0 0,1-1 0 0,-1-3 0 16,4 1 0-16,1-4 0 0,2 2 0 15,-6-3 0-15,6-4 0 0,5-2 0 0,-7 3 0 0,0 3 0 16,-3-3 0-16,-4 3 0 0,1 3 0 15,-1 0 0-15,-4-1 0 0,2 4 0 0,-7 2 0 16,10 0 0-16,-10 0 0 0,6 8 0 0,-4-2 0 16,0 5 0-16,-1 0 0 0,-1-2 0 0,2 4 0 15,-1-1 0-15,-1 5 0 0,3-6 0 0,-1-1 0 16,1 1 0-16,0-1 0 0,2-2 0 0,1-2 0 16,-1-3 0-16,1-2 0 0,-6-1-214 0,14-2-305 15,-9-3-66-15,3-2-94 0,1-3-354 0,-1-3-1118 16,-1-3 495-16</inkml:trace>
  <inkml:trace contextRef="#ctx0" brushRef="#br0" timeOffset="140514.85">13141 16662 54 0,'-14'-13'407'0,"4"4"0"15,1 1 1-15,1-1-8 0,3 5-6 0,0 1-7 16,5 3-24-16,0 0-35 0,0 0-33 0,-10 9-44 16,10 2-81-16,4-6-121 0,1 10-146 0,5-1-193 15,1 2-298-15,1-1-637 0,7 4 282 0</inkml:trace>
  <inkml:trace contextRef="#ctx0" brushRef="#br0" timeOffset="140798.35">13534 16874 3588 0,'5'-9'392'16,"-3"0"-89"-16,2 0 16 0,-1 0 19 0,-1 0 0 0,-2 2-31 15,3-4-27-15,-3 1-29 0,-3 2-38 0,-1 1-13 16,0 1-20-16,1 1-10 0,3 5-12 0,-18-1-11 15,18 1-7-15,-28 9-11 0,14 1-10 0,-4 3-9 16,-1 10-4-16,-1 1-7 0,4 0-5 0,4 0-12 16,-2 1-2-16,7 0-32 0,5 0-48 15,1-5 0-15,2-1 0 0,4-1 0 0,5-1 0 16,2-4 0-16,1 0 0 0,6-2 0 0,0-4 0 0,2-1 0 16,7-3 0-16,1-5 0 0,3 1 0 0,-5-6 0 15,1 1 0-15,0-5-214 0,-2 2-107 0,-1-3-74 16,-3-3-117-16,2-1-147 0,1 0-356 15,1-5-1101-15,-1 8 487 0</inkml:trace>
  <inkml:trace contextRef="#ctx0" brushRef="#br0" timeOffset="140931.72">13983 16967 303 0,'0'0'526'16,"0"0"22"-16,0 0 24 0,0 0 18 0,-3 5-12 0,3-5-35 15,0 0-59-15,0 0-50 0,1 8-51 16,-1-8-88-16,4 4-106 0,-4-4-145 0,1 7-184 15,-4-2-207-15,-3 3-487 0,2 1-903 0,-5 1 399 16</inkml:trace>
  <inkml:trace contextRef="#ctx0" brushRef="#br0" timeOffset="141615.73">11013 17505 64 0,'-6'-8'558'0,"0"1"27"0,4 3 13 0,1-2 4 0,4 1-7 16,-1 1-9-16,2 2-2 0,2 0-15 0,-6 2-24 15,13 2-24-15,-4 0-38 0,1 2-27 0,2 1-55 16,-2 1-40-16,0 1-40 0,6 2-19 0,-6 0-242 15,6 0-60-15,0 2 0 0,2 0 0 0,7-2 0 16,2 2 0-16,2-2 0 0,3-4 0 0,3-1 0 16,1-4 0-16,2 0 0 0,0-2 0 15,3-2 0-15,13-5 0 0,-16 2 0 0,15-7 0 16,-5 0 0-16,-13 1 0 0,-2 0 0 0,-1-2 0 16,0 2 0-16,-6 2 0 0,-9 3 0 0,0 2 0 0,-2 1 0 15,-2 3 0-15,-2-1 0 0,-4 1 0 16,2 2 0-16,-9 0 0 0,14 1 0 0,-8 1 0 15,2 1 0-15,-3 3 0 0,4 0 0 0,-1 1 0 16,1 0 0-16,1 2 0 0,1-2 0 0,5 1 0 16,2 1 0-16,2-4 0 0,7 2 0 0,-1-1 0 15,3-5 0-15,-1-2 0 0,0-1 0 0,3 0 0 16,-3 0 0-16,-5-2 0 0,4-3 0 0,2 0 0 0,-3-3 0 16,-2-1 0-16,-5 3 0 0,2 0 0 0,3-2 0 15,-8 1 0-15,2 4 0 0,2-4 0 16,-10 5 0-16,1 0 0 0,-4-1 0 0,4 3 0 15,-2 1 0-15,-3 1 0 0,-6 0 0 0,16 7 0 16,-5-4 0-16,-2 2 0 0,-1 2 0 0,5-1 0 16,-3-1 0-16,-1 2 0 0,1 0 0 0,4-1 0 15,7 1 0-15,-5-3 0 0,7 1 0 0,4 0 0 16,-3-2 0-16,3 0 0 0,8-1 0 0,-6-3 0 16,7-2 0-16,-6 1 0 0,5-3 0 0,0-1 0 15,-5-1 0-15,2-1 0 0,0-1 0 0,-2 0 0 16,-6-1 0-16,1-2 0 0,1 0 0 0,-11 6 0 15,-6 0 0-15,4 2 0 0,-4 1 0 0,-1 0 0 16,-2 2 0-16,-1-2 0 0,-5 3 0 0,12-3 0 16,-12 3 0-16,10 0 0 0,-10 0 0 0,11 2 0 15,-4 0 0-15,-6 1 0 0,8 0 0 0,-3-1-241 16,7 2-516-16,-1-4-443 0,5 2-1298 0,2-2 575 16</inkml:trace>
  <inkml:trace contextRef="#ctx0" brushRef="#br0" timeOffset="141733.26">13687 17384 118 0,'9'-5'504'0,"-9"5"12"0,5-5 37 16,-1 3 27-16,-4 2-4 0,2-5-39 0,-2 5-47 15,3-4-59-15,-3 4-91 0,0 0-93 0,0 0-156 16,4-2-208-16,-4 2-249 0</inkml:trace>
  <inkml:trace contextRef="#ctx0" brushRef="#br0" timeOffset="145850.54">3273 1841 3899 0,'3'-7'217'0,"-5"1"-75"0,1-1 21 0,-2 2 35 15,3-1 46-15,-1-2 17 0,-2 1 3 0,2-2-14 16,0 1-6-16,-2 1 15 0,3 0 18 15,0 2-5-15,0 1-7 0,0 0-32 0,0 4-19 16,-1-6-25-16,1 6-12 0,0 0-1 0,0 0 2 16,0 0-109-16,5 22-69 0,-1-9 0 0,1 3 0 15,0 4 0-15,2-1 0 0,-3-1 0 0,-1-1 0 16,3 2 0-16,0 0 0 0,-1-4 0 0,2 1 0 16,-2 0 0-16,2-1 0 0,-2-6 0 0,1 0 0 0,3-3 0 15,0-3 0-15,3-1 0 0,8-6 0 0,8-4 0 16,4-9 0-16,18-7 0 0,-1-8 0 15,25-20 0-15,-4-1 0 0,3-7 0 0,0-2 0 16,2-2 0-16,4 0 0 0,2 3 0 0,-2-2 0 16,4 6 0-16,-5 10 0 0,-23 16 0 0,1 2 0 15,-2 6 0-15,-7 3 0 0,-11 8 0 0,-1-2 0 16,-6 4 0-16,-2-1 0 0,-9 5 0 0,-7 1 0 16,-2 1 0-16,1 3 0 0,-5-1 0 0,0 1 0 15,2-2 0-15,-6 2 0 0,-1 1 0 0,9-2 0 16,-9 2 0-16,5-3 0 0,-5 3 0 0,4-2 0 15,-4 2 0-15,0 0 0 0,8-2 0 0,-8 2 0 16,0 0 0-16,0 0 0 0,5-1 0 0,-5 1 0 16,0 0 0-16,10 4 0 0,-6 0 0 0,0-3-482 15,-4-1-804-15,5 7-1391 0,-5-7 616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07:08.357"/>
    </inkml:context>
    <inkml:brush xml:id="br0">
      <inkml:brushProperty name="width" value="0.05292" units="cm"/>
      <inkml:brushProperty name="height" value="0.05292" units="cm"/>
      <inkml:brushProperty name="color" value="#7030A0"/>
    </inkml:brush>
  </inkml:definitions>
  <inkml:trace contextRef="#ctx0" brushRef="#br0">9334 3439 392 0,'-5'-4'417'0,"1"-1"7"0,0 3-6 0,-2-1-11 15,2 0-28-15,4 3-29 0,-5-3-32 16,5 3-31-16,-4-2-30 0,4 2-21 0,0 0-2 0,0 0 1 15,0 0-8-15,4 15-5 0,0-7-7 16,1 0-17-16,4 2-5 0,-3-1 0 0,2 1-17 0,2 4-10 16,-1-5-6-16,6 2-8 0,-2-1-19 15,0 0 1-15,3 0-16 0,-1-3-2 0,2 1-8 16,0-2-7-16,2-4-6 0,3 0-4 0,-4-1-7 16,10-2-7-16,-5-1-11 0,4-3 6 0,0-4-15 15,0 4-2-15,-2-8-7 0,-1 1 2 0,2 1-3 0,-2-5 1 16,3 0-11-16,-6 2-6 0,2 0 0 15,-1 2-4-15,-3 2 0 0,-2 2-10 0,0 1 4 16,2 2 5-16,-1 2 0 0,-3 3-3 0,3 0 2 16,0 2 0-16,0 3 2 0,-3-1-4 0,6 4-7 15,-2-1 6-15,-2 2 0 0,0 0-13 0,0 1-9 0,2-2 0 16,-5 1 0-16,4-1 0 0,1 2 0 0,-2-3 0 16,1-1 0-16,-5-2 0 0,6-1 0 15,0 0 0-15,-1-3 0 0,2 0 0 0,0-4 0 0,1 1 0 16,1-3 0-16,2-3 0 0,-3 2 0 15,6-5 0-15,-2-1 0 0,1-3 0 0,-3 3 0 0,1-5 0 16,0 1 0-16,-5 10 0 0,-2-4 0 0,2 6 0 16,-6 3 0-16,6-3 0 0,-6 3 0 0,2 2 0 15,-2 2 0-15,4 4 0 0,-2-2 0 16,1 6 0-16,-1 0 0 0,1 1 0 0,-3 0 0 0,2-2 0 16,2 2 0-16,-2 0 0 0,2-3 0 0,-2 0 0 15,3 0 0-15,0-2 0 0,-5-3 0 0,3 2 0 16,2-1 0-16,0-2 0 0,1-3 0 15,-1-1 0-15,4-2 0 0,-4-1 0 0,5-1 0 16,-1-1 0-16,-2-1 0 0,3-3 0 0,3-1 0 0,-3 0 0 16,-5 2 0-16,7-1 0 0,-7 2 0 0,-1 3 0 15,-2-1 0-15,-1 3 0 0,4 1 0 0,-5 3 0 16,5 0 0-16,-6 1 0 0,4 2 0 0,-3 0 0 16,0 2 0-16,4 1 0 0,-2 2 0 15,-3-4 0-15,7 4 0 0,-5 0 0 0,5-1 0 0,1 0 0 16,-3-2 0-16,3 0 0 0,-2-3 0 0,-1 1 0 15,-2 0 0-15,2-2 0 0,-4-1 0 0,1 0 0 16,-4-3 0-16,2 1 0 0,3-2 0 0,-3 0 0 16,2 0 0-16,1-7 0 0,-1 0 0 0,-1 3 0 15,5-6-176-15,-5 0-360 0,4 1-115 0,-8 5-487 16,8-1-1234-16,-5 3 546 0</inkml:trace>
  <inkml:trace contextRef="#ctx0" brushRef="#br0" timeOffset="134.3">12192 3423 144 0,'2'1'492'0,"-2"-1"-20"0,3 3-24 15,-3-3-53-15,0 0-54 0,0 0-116 0,0 0-137 16,0 0-191-16,0 0-314 0,0 0-452 0,2-13 200 16</inkml:trace>
  <inkml:trace contextRef="#ctx0" brushRef="#br0" timeOffset="31985.73">2743 1834 4422 0,'0'0'180'0,"-1"-4"-83"0,-5 2-50 0,1 1 10 16,1-2 68-16,4 3 55 0,0 0 5 0,-14-1-22 15,14 1-18-15,-7-3-16 0,7 3-17 0,0 0-12 16,-2 8 3-16,2-8 0 0,1 12-2 0,2 0-4 16,2 0 10-16,1 2-5 0,2 3-4 0,-1 1 0 15,1 0 4-15,1-1-3 0,0-1 5 0,0 0 0 16,-3-2-14-16,3 0 7 0,4 2-8 0,-5-7 0 15,2 0 4-15,3-3 16 0,3-3 6 0,6-4 9 16,7-4-1-16,3-8-21 0,16-11-102 16,3-5 0-16,2-8 0 0,20-22 0 0,8 2 0 15,-9-6 0-15,3 3 0 0,0-1 0 0,-2 1 0 16,-4 4 0-16,-1 0 0 0,-26 23 0 0,1 2 0 0,1 5 0 16,-15 6 0-16,-2-2 0 0,1 3 0 0,-6 2 0 15,-8 5 0-15,0 3 0 0,-5 1 0 0,0 2 0 16,-4 3 0-16,-1-2 0 0,1 2 0 15,-5 3 0-15,0 0 0 0,10-5 0 0,-10 5 0 16,0 0 0-16,0 0 0 0,0 0-133 0,9 11-286 16,-6-8-90-16,4 1-101 0,-7-4-477 0,8 9-1177 15,-2-5 520-15</inkml:trace>
  <inkml:trace contextRef="#ctx0" brushRef="#br0" timeOffset="40733.65">1425 3263 50 0,'-8'-2'401'0,"3"0"3"16,-3-3-4-16,2 3-5 0,2-3-7 0,-3 2-16 16,2 2-17-16,1 0-37 0,4 1-27 0,-5-3-30 15,5 3-28-15,0 0-14 0,-7 5-2 0,7-5 1 16,6 10-12-16,-1-1-17 0,0 6-17 0,0-3-7 15,6 4-12-15,-3-1-11 0,4 1-10 0,1-2-7 16,7 8-7-16,2-6-6 0,-3 0-10 0,3 0 2 16,5-5-5-16,-2-3 0 0,3-2-5 0,2-1-2 15,3-5-4-15,0-2 0 0,3-2-3 0,3-3 3 16,9-7-7-16,1 1 2 0,-10-1-4 0,6-6 7 16,5 0-1-16,-14 4 3 0,8-6-8 0,5 0-6 15,-17 5 7-15,1 0-7 0,14-3-2 0,-16 3-5 16,3 4-9-16,-2 3-4 0,0 3-7 0,-2 0-8 15,-1 5-11-15,-2 2 12 0,2 4-40 0,-4 1 0 16,0 6 0-16,2-1 0 0,0 1 0 0,1 2 0 16,-1 2 0-16,1 0 0 0,1-4 0 0,-2 3 0 15,1-3 0-15,-1-1 0 0,4-1 0 0,-3-2 0 16,3-5 0-16,-2 0 0 0,2-2 0 0,2 0 0 16,-1-6 0-16,1-1 0 0,3-3 0 0,2-2 0 15,-2-1 0-15,10-5 0 0,-9 4 0 0,-4 1 0 16,2-3 0-16,-1 4 0 0,-2-3 0 0,-1 6 0 15,2-2 0-15,-2 3 0 0,-3 1 0 0,-6 7 0 16,3 0 0-16,-3 4 0 0,5 1 0 0,-7 2 0 16,7 5 0-16,-9-3 0 0,5 5 0 15,1 0 0-15,-7-2 0 0,5 6 0 0,-1-2 0 0,-4-3 0 16,1-1 0-16,1 3 0 0,-2-5 0 0,-1 1 0 16,2-4 0-16,1-1 0 0,2-2 0 15,-2-2 0-15,4-2 0 0,-3-4 0 0,11 2 0 0,-1-5 0 16,1-3 0-16,0 0 0 0,1-2 0 15,-1-3 0-15,-1-1 0 0,1 4 0 0,1-3 0 16,-3 3 0-16,2-1 0 0,-4 4 0 0,-3-1 0 16,-1 6 0-16,-4-2 0 0,2 6 0 0,-2 0 0 0,-2 3 0 15,0 1 0-15,0 2 0 0,1 4 0 0,-5-2 0 16,2 3 0-16,-2 0 0 0,2-1 0 0,-2 0 0 16,1 1 0-16,0-1 0 0,3-1 0 15,-2 0 0-15,2-1 0 0,-1-1 0 0,5-3 0 0,-2-1 0 16,0 0 0-16,1-5 0 0,11 0 0 15,-10 0 0-15,8-3 0 0,-1-1 0 0,-1-1 0 0,1-4 0 16,-15 4 0-16,6-4 0 0,0 0-54 0,-5 1-377 16,0-1-116-16,-1-3-647 0,-5 5-1292 15,-3 1 571-15</inkml:trace>
  <inkml:trace contextRef="#ctx0" brushRef="#br0" timeOffset="47433.22">9831 7123 52 0,'-4'-6'435'0,"3"0"1"16,-1-2 6-16,-1 2 0 0,2 2-14 0,-1-2-19 16,1 2-32-16,1 0-38 0,0 4-37 0,0-5-30 15,0 5-8-15,0 0-14 0,0 0-9 0,18 10-11 16,-7-2-20-16,4 1-18 0,0 3-20 0,4-1-11 15,4 3-12-15,5 2-12 0,-1-4-10 0,0-1-8 0,0-3-4 16,2 2-8-16,-2-3-3 0,5-2-9 0,-4-1-4 16,4-5 3-16,0 0-12 0,2-2 0 15,0-4-2-15,1-3-4 0,5 0 4 0,-3-1-8 0,14-5-4 16,-2 0 9-16,-14 1-11 0,1 3 2 0,0-3-4 16,13-2-7-16,-16 5 0 0,3-1 4 0,-4 3-4 15,-2 3 3-15,1 4-6 0,-4-1-2 16,-9 8-7-16,1-2-8 0,0 2 4 0,-2 6-6 0,-1-1-7 15,0 5-28-15,5 2 0 0,-1 2 0 0,0 0 0 16,3-1 0-16,1 2 0 0,1-4 0 16,0 1 0-16,5-2 0 0,0 1 0 0,6-6 0 0,1 1 0 15,-1-4 0-15,3-1 0 0,12 0 0 0,-11-4 0 16,-3-2 0-16,3-4 0 0,14 0 0 0,-17-2 0 16,14-4 0-16,-15 2 0 0,3-4 0 0,-2 0 0 15,-1 0 0-15,-2-1 0 0,1-2 0 0,0 4 0 16,-5 1 0-16,2 3 0 0,-2 2 0 0,-4-3 0 15,-4 7 0-15,-4 1 0 0,2-1 0 0,-1 5 0 16,0-1 0-16,-2 5 0 0,0-2 0 0,1 4 0 16,0-1 0-16,0 3 0 0,8 3 0 0,1-2 0 15,0 1 0-15,2-2 0 0,2 1 0 0,1-1 0 16,5-5 0-16,-1 1 0 0,-1-3 0 0,0-1 0 0,2-3 0 16,-2-2 0-16,1 0 0 0,-3-4 0 0,0 1 0 15,-1-5 0-15,0 2 0 0,-4-1 0 0,-4 0 0 16,-3 2 0-16,-2 1 0 0,-1-1 0 15,-8 2 0-15,0 0 0 0,1 0 0 0,-5 3 0 0,-1 0 0 16,2-1 0-16,-2 3 0 0,-5 0 0 0,10 1 0 16,-5 1 0-16,3 2 0 0,-1 2 0 15,2 2 0-15,5 0 0 0,4-1 0 0,-1 1 0 16,3-2 0-16,7 3 0 0,1-6 0 0,3 2 0 0,1-3 0 16,-2-3 0-16,2 0 0 0,3-1 0 15,1-1 0-15,0 1 0 0,-1-8 0 0,15 2 0 16,-14 1 0-16,-3-2 0 0,3 1 0 0,-4 0 0 0,-1 1 0 15,-1-2 0-15,-3 1 0 0,-8 1 0 0,-2 4 0 16,-3 0 0-16,-4 1 0 0,0 0 0 0,-2 2 0 16,0-1 0-16,-2 2 0 0,2 0 0 0,-5 0 0 15,4 3 0-15,-2-2 0 0,-1 0 0 0,4 2 0 16,-1-1 0-16,2 0 0 0,3 2 0 0,2-2 0 16,4 0 0-16,2 0 0 0,-1-1 0 0,-1 0 0 15,4-1 0-15,-3-1 0 0,-5-1 0 0,-5 0 0 16,2-5-459-16,-1 1-830 0,-3-1-1397 0,-3 0 619 15</inkml:trace>
  <inkml:trace contextRef="#ctx0" brushRef="#br0" timeOffset="48200.54">14148 7171 191 0,'-6'0'500'16,"-2"1"28"-16,2-1 15 0,-3 1 3 0,9-1-11 0,-10 1-13 15,10-1-9-15,-8-1-12 0,8 1-24 0,-8 1-17 16,8-1-27-16,-7 0-27 0,7 0-16 0,0 0-17 16,0 0-14-16,0 0-20 0,0 0-10 0,0 0-83 15,0 0-246-15,37 1 0 0,-18-1 0 0,12-3 0 16,1 1 0-16,21-1 0 0,-16 0 0 0,18 0 0 15,-15 1 0-15,12-2 0 0,2 3 0 0,-16 1 0 16,2 0 0-16,-2 1 0 0,-1-2 0 0,-1 0 0 16,-4 1 0-16,-4-1 0 0,-7 1 0 0,-6 0 0 15,-2 0 0-15,-2-2 0 0,-3 2 0 0,-2-1 0 16,-1 0 0-16,-5 1 0 0,8-2 0 0,-7-1 0 16,-1 3 0-16,0 0 0 0,-7-6 0 0,2 4 0 15,-3-1 0-15,-5 1 0 0,-1 2 0 0,1-1 0 0,-6 2-20 16,0-1-522-16,-2 4-26 0,-8-4-34 15,9 3-8-15,-8 2-366 0,6-2-1055 0,-6-1 467 16</inkml:trace>
  <inkml:trace contextRef="#ctx0" brushRef="#br0" timeOffset="48506.35">14417 7181 1253 0,'-28'4'57'0,"0"2"67"15,-2-1 35-15,2 1 19 0,7-1 27 0,1-3 34 0,0 3 55 16,2-1 35-16,0-2 19 0,1 0 15 16,3 1 15-16,1 0 7 0,3-2 7 0,1 1-4 0,1-1-4 15,2 0-3-15,2-1-13 0,4 0-13 0,-10 0-20 16,10 0-14-16,-6 3-6 0,6-3-17 0,0 0-14 15,0 0-226-15,16 3-58 0,-2-2 0 0,8-2 0 16,9 1 0-16,1 0 0 0,6 0 0 0,2-1 0 16,11 0 0-16,1 1 0 0,-12-1 0 0,12 0 0 15,-15 1 0-15,4 0 0 0,-4 0 0 0,0 0 0 16,-4 0 0-16,-2-2 0 0,0 0 0 0,-13 2 0 16,-4-3 0-16,-4 1 0 0,3 1 0 0,-7 0 0 15,2-2 0-15,-2 3 0 0,-1 0 0 0,-5 0 0 16,8-2 0-16,-6 0 0 0,1-1 0 0,-3 3 0 15,0 0 0-15,5-4 0 0,-5 4 0 0,0 0 0 16,0 0 0-16,4-1 0 0,-4 1 0 0,0 0 0 16,0 0 0-16,0 0 0 0,8-1 0 0,-8 1 0 15,0 0 0-15,0 0 0 0,0 0 0 0,0 0-605 16,0 0-83-16,0 0-462 0,7 3-1245 0,-7-3 550 16</inkml:trace>
  <inkml:trace contextRef="#ctx0" brushRef="#br0" timeOffset="49650.49">20678 7224 171 0,'-9'-3'448'0,"-2"3"36"0,5 0 29 0,-2-1 10 0,1 0-1 16,2 0-9-16,-2-2-9 0,7 3-16 0,-5-4-19 16,5 4-25-16,-2-4-13 0,2 4-13 0,7-5-20 15,3 2-15-15,11-4-21 0,11 1-22 0,5 1-21 16,19-1-22-16,7 2-133 0,3 1-164 0,31 1 0 16,6 0 0-16,-13-1 0 0,5 2 0 0,4 4 0 15,1 0 0-15,1-2 0 0,-2 2 0 0,-5 1 0 16,3 0 0-16,-6-1 0 0,-30 0 0 0,3-2 0 15,0-1 0-15,-4 1 0 0,-9-1 0 0,-11 2 0 16,-7-4 0-16,-2 1 0 0,-11 0 0 0,0-1 0 16,-8 1 0-16,-2-3 0 0,-3 1 0 0,-3 1 0 15,-4-2 0-15,-2 1 0 0,-3-1 0 0,-6 0 0 16,-7-1 0-16,-4 0 0 0,-11 3-20 0,-3-1-649 0,-3 1-582 16,-2 0-1355-16,-14 1 601 0</inkml:trace>
  <inkml:trace contextRef="#ctx0" brushRef="#br0" timeOffset="49902.96">21232 7273 213 0,'-33'6'468'0,"-7"-3"-21"0,5 2 4 0,3 0 31 15,10-2 31-15,4-1 24 0,4-1 13 0,1-1-16 16,4 1-28-16,4-1-36 0,5 0-31 0,0 0-26 0,0 0-12 16,0 0-23-16,31-1-20 0,-2 0-29 0,6-1-30 15,17-1-23-15,4 4-149 0,7-2-127 0,2 5 0 16,26-3 0-16,0 4 0 0,-26-2 0 0,24 1 0 15,-25 0 0-15,-1-2 0 0,30 3 0 0,-30-3 0 16,-2 0 0-16,-1 1 0 0,-5-3 0 0,-4 1 0 16,-14 0 0-16,-4-1 0 0,-2-1 0 0,-9 1 0 15,-3 1 0-15,-4-1 0 0,-4-1 0 0,-5 1 0 16,0 0 0-16,-6 0 0 0,9-1 0 0,-9 1 0 16,0 0 0-16,0 0-85 0,-16 6-572 0,-1-1-585 15,-5 2-1345-15,-2 2 596 0</inkml:trace>
  <inkml:trace contextRef="#ctx0" brushRef="#br0" timeOffset="50783.76">2323 8506 25 0,'-9'1'530'0,"-3"-1"-13"0,5 0-7 16,-5 0 3-16,6 0-1 0,6 0-22 0,-8-1-35 15,8 1-43-15,0 0-42 0,-6-4-38 0,6 4-26 16,0 0-22-16,20-5-13 0,-2 5-18 0,1-2-11 15,12-1-14-15,1-1-18 0,4 1-19 0,1 1-14 16,14-3-20-16,-13-2-19 0,-1 4-16 0,3 1-9 16,12-1-9-16,-13 0-11 0,-3-1-8 0,-1 2-21 15,-5-2-47-15,-10 2-42 0,-2 1-53 0,-5 1-45 16,-5 0-40-16,-3 1-71 0,1-2-72 0,-6 1-62 16,0 0-59-16,-18 6-55 0,3 1-64 0,-16 0-283 15,0 1-896-15,-6 1 396 0</inkml:trace>
  <inkml:trace contextRef="#ctx0" brushRef="#br0" timeOffset="51085.54">2279 8616 66 0,'-19'7'428'0,"1"-1"-16"0,4-2 8 0,5-2 8 15,-1 1 14-15,-1 1 11 0,0-2 11 0,5 0-4 16,1-1-20-16,-1 1-20 0,2 0-36 0,4-2-23 16,-8 1-28-16,8-1-28 0,0 0-23 0,0 0-6 15,0 0-11-15,0 0-9 0,0 0-19 0,22-3-16 16,-6 0-25-16,7 1-22 0,12-7-13 0,-1 5-10 15,20-4-16-15,-3 3-114 0,2 0-21 0,-1 0 0 16,0-2 0-16,-12 4 0 0,0 0 0 0,-3-1 0 16,-5 2 0-16,-3 0 0 0,-8 1 0 0,-4-3 0 15,-1 3 0-15,-5 1 0 0,-6 0 0 0,3 0 0 16,-8 0 0-16,9 1 0 0,-9-1 0 0,9 0 0 16,-5 1 0-16,-4-1 0 0,0 0 0 0,0 0 0 15,6 0 0-15,-6 0 0 0,0 0 0 0,0 0 0 16,8-1 0-16,-8 1 0 0,0 0 0 0,0 0 0 15,5-2 0-15,0 1 0 0,-5 1 0 0,9 0-321 16,-9 0-203-16,10 1-84 0,-6 0-515 0,-4-1-1218 16,13 0 539-16</inkml:trace>
  <inkml:trace contextRef="#ctx0" brushRef="#br0" timeOffset="52066.77">9893 8347 211 0,'-21'2'319'0,"-1"-4"11"16,1 2 17-16,3-1 22 0,0 0 14 0,4-3 15 0,1 3 16 16,4 0 7-16,0 1 6 0,0-1 3 0,4 1-18 15,5 0-12-15,-9-3-10 0,9 3 6 16,-9 0-7-16,9 0-3 0,0 0-6 0,-1 5-8 0,1-5-13 16,0 0-9-16,23 2-42 0,-5-1-308 0,10-1 0 15,6 0 0-15,21-2 0 0,10-4 0 0,33 2 0 16,-2-2 0-16,7-2 0 0,6 1 0 0,1 4 0 15,-2-5 0-15,2 7 0 0,5 3 0 0,1-3 0 16,-2 3 0-16,-8-2 0 0,-6 2 0 16,-7-4 0-16,-28 4 0 0,-7-2 0 0,-4 0 0 0,-3-2 0 15,-18 1 0-15,-5-2 0 0,-6 1 0 0,-7 0 0 16,-2-1 0-16,-6 1 0 0,0 0 0 0,-6-2 0 16,-1 1 0-16,0 3 0 0,-15-9 0 0,-2 6 0 15,-11-2 0-15,-4 1 0 0,-2 2 0 0,-6-2 0 16,-19 4-328-16,3-3-353 0,-8 5-516 0,3-6-1297 15,-4 6 573-15</inkml:trace>
  <inkml:trace contextRef="#ctx0" brushRef="#br0" timeOffset="52417">9797 8467 237 0,'-59'12'495'0,"10"-3"-14"0,9 0 15 0,5-4 27 0,3-3 24 16,5 1 6-16,8-2-5 0,2 0-19 0,7-1-18 15,1 1-25-15,3-1-25 0,-1-1-33 0,7 1-29 16,-3-3-5-16,3 3-18 0,12-9-18 0,6 2-18 16,9-4-311-16,10 0-29 0,14-3 0 0,4 2 0 15,35-8 0-15,-29 10 0 0,37-3 0 0,-1 3 0 16,3 2 0-16,3 2 0 0,-1 3 0 0,1 3 0 16,2-2 0-16,0 3 0 0,-5-3 0 0,-2 3 0 15,-1 3 0-15,-5-2 0 0,-29-1 0 0,-1 1 0 16,1 1 0-16,-7-2 0 0,-15-1 0 0,-5 2 0 15,-3 0 0-15,-2-2 0 0,-12-1 0 0,-5 2 0 16,-1 1 0-16,-3-2 0 0,-5 1 0 0,0-2 0 16,2 2 0-16,-7-1 0 0,6-1 0 0,-6 1 0 15,0 0 0-15,0 0 0 0,10 1 0 0,-10-1 0 16,3 3 0-16,-3-3 0 0,0 0 0 0,0 0 0 0,4 1 0 16,-4-1 0-16,0 0 0 0,5 2 0 15,0-1 0-15,-5-1 0 0,10 0 0 0,-4-2-1366 0,3-1-1478 16,0-1 654-16</inkml:trace>
  <inkml:trace contextRef="#ctx0" brushRef="#br0" timeOffset="52582.98">11973 8456 5251 0,'7'4'497'0,"-1"0"-217"0,-1 0-5 0,3-1 111 0,-6 0 8 16,1-2 15-16,-3-1-29 0,4 4-61 0,-4-4-319 15,0 0 0-15,2 2 0 0,-2-2 0 0,0 0 0 16,0 0 0-16,4 2 0 0,-4-2 0 0,0 0 0 15,5 1-85-15,-5-1-604 0,0 0-548 0,4 2-1338 16,-4-2 592-16</inkml:trace>
  <inkml:trace contextRef="#ctx0" brushRef="#br0" timeOffset="63550.29">16332 10492 288 0,'-1'-5'397'0,"0"-2"23"0,1 1 9 15,-1 0 5-15,-1 2 0 0,2-2-7 0,0 2-10 16,0 4-18-16,-2-5-27 0,2 5-23 0,0-3-30 15,0 3-8-15,0 0-11 0,0 0-7 0,0 0-3 16,14 9-20-16,-9 0-13 0,3 1-22 0,-3 1-12 16,5 5-16-16,1-2-20 0,2 3-5 0,1-2-16 15,4 3-7-15,5 2-3 0,1-5-10 0,3 0-22 0,5-6-124 16,-1-1 0-16,5-3 0 0,2-3 0 16,-1-1 0-16,18-5 0 0,-3 0 0 0,5-4 0 15,-5-2 0-15,-2-1 0 0,-13 0 0 0,14-3 0 0,-14-2 0 16,8-4 0-16,-11 3 0 0,-1 0 0 0,-2-1 0 15,-1 1 0-15,0 2 0 0,-4 4 0 16,-7 3 0-16,3 2 0 0,-4 2 0 0,0 5 0 16,-6 1 0-16,5 3 0 0,-2 5 0 0,1 0 0 0,-3 1 0 15,2 4 0-15,4 3 0 0,1 0 0 0,-6-3 0 16,8 6 0-16,1-5 0 0,0-1 0 0,4-1 0 16,-1-3 0-16,0-1 0 0,1-2 0 0,9-4 0 15,-4 0 0-15,5-4 0 0,-1-1 0 0,0-2 0 16,1-2 0-16,1-1 0 0,0-1 0 0,-2-3 0 15,2-2 0-15,11-3 0 0,-13 1 0 0,-2-1 0 16,2-1 0-16,-4 2 0 0,0 0 0 0,-4 2 0 16,-2 4 0-16,-5 3 0 0,-5 1 0 0,-3 4 0 15,4 0 0-15,-4 6 0 0,1-1 0 0,3 5 0 16,-2 1 0-16,-2 1 0 0,1 1 0 0,8 5 0 16,-3 1 0-16,5-3 0 0,4 1 0 0,-1-2 0 15,2-1 0-15,5-2 0 0,-4-2 0 0,1-3 0 16,2 1 0-16,1-5 0 0,0 0 0 0,-2-3 0 15,0-3 0-15,3 0 0 0,-3-2 0 0,3-1 0 0,-3-3 0 16,5 0 0-16,-5-3 0 0,0 2 0 16,0-1 0-16,0 1 0 0,1 0 0 0,-3 2 0 15,-1 1 0-15,-7 4 0 0,-3-1 0 0,0 6 0 0,-1 0 0 16,2 0 0-16,-2 3 0 0,-2 4 0 16,0 0 0-16,9 2 0 0,-5 0 0 0,-2-2 0 0,-3 3 0 15,3-2 0-15,8 3 0 0,-8-3 0 16,7 2 0-16,2 0 0 0,2-2 0 0,2 0 0 0,2 0 0 15,-1-5 0-15,4-3 0 0,-1-1 0 0,0-2 0 16,2 1 0-16,-5-2 0 0,-5-3 0 0,4-1 0 16,0-1 0-16,-2-3 0 0,-3 2 0 0,-1-3 0 15,3 1 0-15,-4 2 0 0,-7-2 0 0,2 2 0 16,-3 1 0-16,-2 1 0 0,-4-1 0 0,0 2 0 16,-4 1 0-16,3-2 0 0,-2 3 0 0,-1 0 0 15,-2 1 0-15,1-1 0 0,-6 0-1366 0,1 3-1478 16,0 0 654-16</inkml:trace>
  <inkml:trace contextRef="#ctx0" brushRef="#br0" timeOffset="73067.11">25590 8378 296 0,'-24'-10'374'0,"2"2"11"15,4 1 14-15,-1-3-6 0,1 2 5 0,0 1 0 16,3 2 12-16,4-1 0 0,0 4-12 0,4-5-14 15,-1 6 3-15,3-3-27 0,0 1-6 0,2 0-28 16,-1 1-24-16,4 2-23 0,0 0-11 0,8-7-14 16,2 2-15-16,11 0-16 0,9 0-15 0,9-3-17 15,12-2-25-15,1 1-17 0,3 6-11 0,4-3-36 0,1-2-102 16,0-2 0-16,-4 1 0 0,-3 2 0 0,-15 1 0 16,13-1 0-16,-15-1 0 0,-3 4 0 15,-1-3 0-15,-4 3 0 0,-10 0 0 0,1-1 0 0,-5 4 0 16,-5-1 0-16,3-2 0 0,-7 3 0 0,1 0 0 15,-6 1 0-15,9 0 0 0,-5 2 0 16,0 3 0-16,-3 0 0 0,-1 2 0 0,0 10 0 0,0-1 0 16,2 1 0-16,-6 7 0 0,1 2 0 0,3 4 0 15,-2 5 0-15,3 0 0 0,-4 11 0 0,2 1 0 16,0 1 0-16,2 1 0 0,0 1 0 0,2 2 0 16,-3 0 0-16,0 1 0 0,4 0 0 0,-4 1 0 15,2 0 0-15,0 5 0 0,0-3 0 0,1 24 0 16,3-23 0-16,-2-1 0 0,4-1 0 0,-6 4 0 15,5-4 0-15,1 3 0 0,0-2 0 0,1-4 0 16,5-4 0-16,-2-3 0 0,-1 1 0 0,-6-14 0 16,4 0 0-16,-2 2 0 0,-5-2 0 0,3-3 0 15,-1-2 0-15,-4-2 0 0,0-7 0 0,0 1 0 16,-2-4 0-16,-5 1 0 0,-2 0 0 0,-4-2 0 0,1 0 0 16,-5-1 0-16,0 0 0 0,-6 2 0 0,-2 0 0 15,-3-1 0-15,-3 0 0 0,-1-2 0 16,-2 1 0-16,-5 1 0 0,2-2 0 0,-15 2 0 0,-2-2 0 15,3 0 0-15,0 0 0 0,1 0 0 0,-2 2 0 16,0-5 0-16,3 0 0 0,10-1 0 0,-12 3 0 16,14-5 0-16,5 1 0 0,-4 0 0 0,8 0 0 15,0-1 0-15,9-1 0 0,0 1 0 0,6-4 0 16,0 1 0-16,-1-1 0 0,5 1 0 0,2-2 0 16,0 0 0-16,7-1 0 0,0 0 0 0,-4-5 0 15,4 5 0-15,9-12 0 0,-1 2 0 0,7-4 0 16,1-1 0-16,8-3-446 0,5 1-846 0,-1 2-1397 15,1 2 618-15</inkml:trace>
  <inkml:trace contextRef="#ctx0" brushRef="#br0" timeOffset="73217.08">26427 10272 481 0,'4'3'659'0,"-4"0"-42"16,0-3-33-16,-1 3-42 0,1-3-44 0,0 0-52 15,0 0-60-15,0 0-105 0,-17-2-142 0,17 2-215 16,0 0-255-16,-10-3-374 0,10 3-763 0,0 0 338 16</inkml:trace>
  <inkml:trace contextRef="#ctx0" brushRef="#br0" timeOffset="102355.6">1569 11899 3545 0,'-5'-8'112'0,"-3"-1"18"0,-2 0-31 16,3 1 10-16,0 1 19 0,-2 1 20 0,5 1 14 16,-2-3 11-16,3 5-3 0,-2-1 1 15,4-1-5-15,-2 1-14 0,3 4-14 0,-4-3-9 16,4 3 9-16,0 0 12 0,0 0 7 0,0 0-7 0,0 0 13 15,13 16-5-15,-6-11-1 0,-1 5-7 0,4 0-8 16,2 2 1-16,-1 1-16 0,2 0 1 0,0 0-14 16,2-1-7-16,-1 0 0 0,3 0-6 0,-2-1-9 15,5-4 8-15,2-1-7 0,0-2-2 16,6-1 0-16,4-4-91 0,0-1 0 0,5-5 0 16,-3-2 0-16,6-1 0 0,-4-4 0 0,0 1 0 0,1-1 0 15,7-8 0-15,-12 8 0 0,-1-2 0 0,1 4 0 16,-3-1 0-16,-2-1 0 0,1 3 0 15,-2 1 0-15,-7 4 0 0,-5 2 0 0,-1 2 0 16,2 1 0-16,-2 1 0 0,0 2 0 0,-2 3 0 0,1 1 0 16,6 2 0-16,-5 4 0 0,2-3 0 0,-1 2 0 15,1 0 0-15,-1-2 0 0,3 2 0 0,-2-1 0 16,3-1 0-16,1-3 0 0,3 0 0 0,1-4 0 16,0 2 0-16,-2-4 0 0,8-1 0 15,0-3 0-15,-1 0 0 0,3-3 0 0,-4 1 0 0,0-4 0 16,-3 0 0-16,0-1 0 0,2-3 0 0,-7 3 0 15,3-1 0-15,2-3 0 0,-7 4 0 0,-1 2 0 16,3 2 0-16,-1 1 0 0,-5 1 0 0,0 4 0 16,0 1 0-16,1 0 0 0,4 4 0 0,-3-1 0 15,4 1 0-15,-1 0 0 0,-1 3 0 0,0-3 0 16,-1 3 0-16,4 0 0 0,2-3 0 0,-4 1 0 16,5 0 0-16,-1-3 0 0,5-1 0 0,-1-2 0 15,5-5 0-15,-4 0 0 0,1 1 0 0,3-2 0 16,-2-2 0-16,-2 3 0 0,1-4 0 0,-1 2 0 15,-2-3 0-15,-1 0 0 0,-4 3 0 0,-1-1 0 16,-1-1 0-16,0 1 0 0,-4 2 0 0,4-1 0 16,-8 6-191-16,-2 0-584 0,-8 2-430 0,11 1-1304 15,-11-1 577-15</inkml:trace>
  <inkml:trace contextRef="#ctx0" brushRef="#br0" timeOffset="103535.68">11123 11872 127 0,'-13'1'245'15,"1"-1"7"-15,0 3-3 0,1-1-6 0,-2 1-5 16,4-1-2-16,-4 1 4 0,3-2 3 0,5 0 9 0,-3 0 5 16,3 2 19-16,-4-2 1 0,4 0 0 15,-1-1 5-15,0 2 6 0,6-2-1 0,-8 1-4 0,8-1 1 16,-7 1-10-16,7-1-1 0,0 0 3 0,0 0-3 15,0 0-2-15,0 0 4 0,23-2 8 16,-13 2-8-16,12-2 2 0,5 1-9 0,7-1 3 0,4 0-6 16,16-4-191-16,9 2-74 0,4 0 0 0,27-3 0 15,1 0 0-15,-2 1 0 0,9-1 0 0,3 2 0 16,5 2 0-16,1 2 0 0,3 0 0 0,-3 1 0 16,-2-1 0-16,0 0 0 0,4 1 0 0,-4 2 0 15,-6-1 0-15,-4 1 0 0,-32-3 0 0,-3 1 0 16,-1 1 0-16,-7-2 0 0,-18 0 0 0,-2 1 0 15,-1-2 0-15,-6 1 0 0,-9 0 0 0,-1-1 0 16,-6 1 0-16,-1-1 0 0,-4 0 0 0,-1 1 0 16,-2-1 0-16,-1 0 0 0,-4 2 0 0,4-3 0 15,-4 3 0-15,0 0 0 0,0 0 0 0,0 0 0 16,-13-3 0-16,5 3 0 0,-5 1 0 0,-5 1 0 16,0 0 0-16,-4 3 0 0,-7 3-386 0,-2-5-289 15,-5 2-514-15,2 3-1287 0,-3-1 570 0</inkml:trace>
  <inkml:trace contextRef="#ctx0" brushRef="#br0" timeOffset="103971.74">11513 12005 3357 0,'-36'-2'151'16,"-1"-1"-44"-16,5-2-25 0,3 1 25 0,3 1 43 15,6 2 29-15,1 0 22 0,7 0 5 0,2-1-8 0,-3-2 6 16,8 4-8-16,0 0-7 0,5 0 8 0,-8-2 5 16,8 2 8-16,0 0 4 0,0 0 21 0,22-6 5 15,-8 5 6-15,8-4 1 0,5 2 3 0,3 1-8 16,7-1-2-16,-1 0-4 0,19 0-131 0,9 0-105 16,1 1 0-16,31-1 0 0,0 4 0 0,4-1 0 15,-5 0 0-15,9 3 0 0,-10 0 0 0,7 0 0 16,3 1 0-16,2 1 0 0,-5-1 0 0,-4 1 0 15,-5-1 0-15,-30-3 0 0,0 1 0 0,-2-1 0 16,-4-1 0-16,-18 3 0 0,-1-3 0 0,-2 0 0 16,-3 0 0-16,-14-3 0 0,3 3 0 0,-9-2 0 15,1 2 0-15,-3-2 0 0,-3 0 0 0,2 0 0 16,-6 1 0-16,3-1 0 0,-2 0 0 0,-4 2 0 16,6-1 0-16,-6 1 0 0,0 0 0 0,6-3 0 15,-6 3 0-15,3-2 0 0,-3 2 0 0,0 0 0 16,6-1 0-16,-6 1 0 0,0 0 0 0,0 0 0 15,0 0 0-15,0 0 0 0,0 0 0 0,-2-7 0 16,2 7 0-16,-8-6 0 0,2 1 0 0,-3 0-1366 0,3-1-1478 16,-1 0 654-16</inkml:trace>
  <inkml:trace contextRef="#ctx0" brushRef="#br0" timeOffset="104134.34">13578 12043 6501 0,'-19'-3'296'0,"-10"-1"-194"0,1 0 76 0,7 1 1 16,2-1-60-16,5 2-32 0,1 0-50 0,8 0-104 15,-3 2-96-15,8 0-157 0,-2-3-170 0,2 3-587 16,0 0-1166-16,0 0 515 0</inkml:trace>
  <inkml:trace contextRef="#ctx0" brushRef="#br0" timeOffset="113269.01">2396 13258 70 0,'-8'-4'458'15,"3"2"15"-15,0 0 18 0,4-1 21 0,1 3-3 16,-8-2-27-16,5-1-20 0,3 3-29 0,-2-2-32 15,2 2-15-15,0 0-18 0,-3-4-24 0,3 4-18 16,0 0-12-16,0 0-16 0,0 0-11 0,13-1-19 16,-13 1-7-16,12 2-16 0,-6-2-11 0,4 2-15 15,0-1-13-15,4 1-62 0,4-2-144 0,-1 4 0 16,5-5 0-16,8 2 0 0,2-4 0 0,8 3 0 16,0-1 0-16,11-2 0 0,1 1 0 0,-2 0 0 15,-8 2 0-15,8 1 0 0,-13 0 0 0,2-2 0 16,-3 1 0-16,0 0 0 0,-5 1 0 0,-3 1 0 15,-9-1 0-15,-6 1 0 0,0-2 0 0,-2 0 0 16,-1 0 0-16,-2 0 0 0,-3 0 0 0,-5 0 0 16,9 0 0-16,-9 0 0 0,7 0 0 0,-7 0 0 15,0 0 0-15,6 0 0 0,-6 0 0 0,0 0 0 16,0 0 0-16,5 3 0 0,-5-3 0 0,0 0 0 0,0 0 0 16,0 0-1366-16,5 5-1478 0,-5-5 654 15</inkml:trace>
  <inkml:trace contextRef="#ctx0" brushRef="#br0" timeOffset="115185.61">14453 13163 334 0,'-4'-4'355'0,"0"2"17"0,2-1 14 16,1-3 11-16,-1 4 0 0,0-1 8 0,2 3 0 0,-2-4 1 16,2 4-6-16,0 0 3 0,-3-6 2 0,3 6-11 15,0 0-5-15,0 0-9 0,0 0-8 0,0 0-16 16,0 0-12-16,7-4-4 0,-2 3-19 0,3 1-15 16,4 1-11-16,1-1-266 0,7 0-29 0,14 3 0 15,-1-2 0-15,5 3 0 0,17-3 0 0,1 2 0 16,2-1 0-16,-2 2 0 0,0 0 0 0,6 0 0 15,-2 3 0-15,1-3 0 0,7 3 0 0,25-4 0 16,-31 3 0-16,-1 1 0 0,7-5 0 0,-10 0 0 16,0 1 0-16,-3-1 0 0,-14-1 0 0,-3 0 0 15,-2-2 0-15,-4 0 0 0,-3-1 0 0,-6 0 0 16,-5 0 0-16,4 0 0 0,-12-1 0 0,4 2 0 16,-5-1 0-16,3 1 0 0,-6 0 0 0,-1-1 0 15,-2 0 0-15,-2-2 0 0,-1 4 0 0,-7-5 0 16,-1 2-28-16,0 2-740 0,-8-1-465 0,-4 1-1335 15,-8 0 590-15</inkml:trace>
  <inkml:trace contextRef="#ctx0" brushRef="#br0" timeOffset="115520.64">14864 13316 3842 0,'-27'-1'245'0,"4"0"-108"16,3-2-8-16,3 1 28 0,-1 1 93 0,8 1 43 15,-2-2 1-15,6 2-17 0,-2 0-38 0,8 0-9 16,0 0-12-16,-5-2 10 0,5 2 16 16,0 0-8-16,23-6-4 0,-6 5-2 0,2-1-12 0,9 0-9 15,1-1-11-15,1-1-113 0,4-2-85 0,5 3 0 16,-2-1 0-16,1-1 0 0,15 0 0 0,0 1 0 16,-2 0 0-16,1 1 0 0,-14 2 0 15,1 1 0-15,1-1 0 0,-3-2 0 0,-5 2 0 0,3-3 0 16,-6 1 0-16,-7 3 0 0,-2-2 0 0,-2 2 0 15,-4-1 0-15,0 0 0 0,-4-1 0 0,2-1 0 16,-2 1 0-16,-5 1 0 0,4 0 0 0,-5-1 0 16,4 1 0-16,-8 1 0 0,6-1 0 0,-2 0 0 15,-4 1 0-15,9-3 0 0,-9 3 0 0,0 0 0 16,9 1 0-16,-9-1 0 0,2-2 0 0,-2 2-468 16,0 0-186-16,0 0-525 0,3 6-1276 0,0-3 565 15</inkml:trace>
  <inkml:trace contextRef="#ctx0" brushRef="#br0" timeOffset="116336.8">21237 13097 460 0,'-19'-5'474'0,"0"4"21"16,6-3 14-16,4 4 19 0,0-2-7 0,4 1-45 16,-1-1-31-16,6 2-20 0,-7-3 1 0,7 3-16 0,0 0-3 15,0 0-12-15,22-5-6 0,-4 3-9 0,6 1-19 16,7-1-15-16,4 1-16 0,18-1-23 15,2 0-200-15,9 3-107 0,0-4 0 0,25-5 0 16,-22 8 0-16,29 0 0 0,-34-1 0 0,32-1 0 16,-33 4 0-16,34-2 0 0,-33 1 0 0,1-2 0 0,-1 2 0 15,1 0 0-15,-5-3 0 0,-5-2 0 16,-14 1 0-16,-4 0 0 0,-3-1 0 0,-2 1 0 0,-10 1 0 16,-3-1 0-16,-6 1 0 0,-3-1 0 0,-2 2 0 15,0-1 0-15,-1 1 0 0,-3-3 0 0,-2 4 0 16,0 0 0-16,-11-5 0 0,0 4 0 0,-3 0 0 15,-4 3 0-15,-10-1-417 0,-1 1-300 0,-6 0-460 16,0 4-1273-16,-6-2 563 0</inkml:trace>
  <inkml:trace contextRef="#ctx0" brushRef="#br0" timeOffset="116600.62">21349 13184 483 0,'-59'0'545'0,"19"3"-19"0,4 0 17 16,8-2 30-16,9-1 20 0,6-1 4 0,-2 1-28 15,9 0-37-15,0 0-35 0,6 0-23 0,0 0-22 16,0 0-18-16,27 3-21 0,0 0-26 0,9-1-26 16,16 1-149-16,3 1-212 0,7 0 0 0,5 1 0 0,22-3 0 15,0 3 0-15,-25-4 0 0,29 3 0 0,-33-4 0 16,31 3 0-16,-27 0 0 0,0-2 0 16,-2 1 0-16,2-1 0 0,0 0 0 0,-5-1 0 0,-4 0 0 15,-18 2 0-15,-1-4 0 0,-4 2 0 0,-3 0 0 16,-11 0 0-16,-7-1 0 0,1 1 0 15,-3 1 0-15,-3-2 0 0,-6 1 0 0,8 1 0 0,-8-1 0 16,0 0 0-16,-18 5 0 0,-1 1-75 0,-11 4-670 16,-1 1-484-16,-20 2-1331 0,-2 3 589 0</inkml:trace>
  <inkml:trace contextRef="#ctx0" brushRef="#br0" timeOffset="117854.27">7743 14271 76 0,'-4'-3'334'0,"-5"0"-1"16,3-1-12-16,-1 2 3 0,-3-2-3 0,2 1-6 15,3-1-2-15,-1 2-9 0,-3-2 5 0,3 1 0 16,-1 1-1-16,1 1-5 0,1 0-3 0,5 1-3 16,-10-2-10-16,4 1-6 0,6 1-8 0,-6-2-12 15,6 2-13-15,0 0-10 0,-6-4-14 0,6 4-17 16,0 0-12-16,0 0-17 0,-4-2-8 0,4 2-17 16,0 0-8-16,0 0-11 0,0 0-7 0,0 0-9 15,0 0-6-15,0 0-6 0,0 0-2 0,0 0-5 16,0 0-35-16,0 0-64 0,14-5 0 0,-14 5 0 15,10-1 0-15,-2 2 0 0,-1-2 0 0,2 0 0 16,3 0 0-16,2 0 0 0,5-3 0 0,8 2 0 16,1-1 0-16,4 2 0 0,0 0 0 0,7-1 0 15,11 2 0-15,8-1 0 0,-7 1 0 0,5-1 0 16,-1 1 0-16,4 0 0 0,-1 1 0 0,-2 0 0 16,-3 2 0-16,2-1 0 0,-15-2 0 0,-2 2 0 15,-1 0 0-15,-3-2 0 0,-1 0 0 0,-4-1 0 0,-7 0 0 16,-3-1 0-16,-7 2 0 0,-2 0 0 15,0-2 0-15,-4 1 0 0,-2 1 0 0,-4 0 0 16,3-5 0-16,-3 5 0 0,-10-4 0 0,-3 2-48 16,-5 1-471-16,-4 1-67 0,3 0-77 0,-14 1-400 0,1 0-1151 15,1 0 509-15</inkml:trace>
  <inkml:trace contextRef="#ctx0" brushRef="#br0" timeOffset="118186.49">7725 14294 419 0,'-36'2'417'0,"7"-1"12"16,8 0 29-16,2 1 40 0,3-1 16 0,4-1-2 16,2 0-17-16,5 0-25 0,-3 0-31 15,8 0-26-15,0 0-2 0,0 0-18 0,0 0-18 0,12-7-19 16,-1 4-26-16,11 1-21 0,7-3-22 0,3 0-15 16,5 1-24-16,4 0-102 0,17 1-146 0,-3-4 0 15,5 1 0-15,1 2 0 0,2-3 0 0,-1 3 0 16,2 0 0-16,0 0 0 0,-5-2 0 0,0 4 0 15,-2-2 0-15,-2 1 0 0,-19 1 0 0,1-2 0 16,-4 0 0-16,-2-1 0 0,-3 3 0 0,-9 1 0 16,-6-3 0-16,0 1 0 0,-3 0 0 0,-2 2 0 15,-1-1 0-15,-3-1 0 0,1 2 0 0,-1-1 0 16,-4 2 0-16,4-3 0 0,-4 3 0 0,5-3 0 16,-5 3 0-16,0 0 0 0,1-2 0 0,-1 2 0 15,0 0 0-15,0 0 0 0,0 0 0 0,0 0-549 16,-13 11-725-16,7-6-1380 0,2-1 610 0</inkml:trace>
  <inkml:trace contextRef="#ctx0" brushRef="#br0" timeOffset="119050.61">10488 14143 412 0,'-15'-3'488'0,"3"2"35"0,1-1 28 0,2-1 1 0,1 2-16 16,3-2-24-16,0 0-37 0,5 3-30 0,-1-7-19 15,6 3-16-15,5-1-1 0,3 2-19 16,12-4-16-16,7 0-17 0,2 2-20 0,5 1-21 15,16 1-18-15,1 0-23 0,2-3-170 0,2 6-105 0,-1-2 0 16,-2 0 0-16,1 5 0 0,3-2 0 0,-6 1 0 16,-3 0 0-16,-12 0 0 0,-2-4 0 15,-6 4 0-15,0-2 0 0,-11 0 0 0,-2 0 0 0,-5 1 0 16,-4-1 0-16,-2 0 0 0,-4 0 0 0,-4 0 0 16,0 0 0-16,0 0 0 0,0 0 0 0,-36-3 0 15,13 3 0-15,-8 2-463 0,-5-1-71 0,-2 3-35 16,1-2-34-16,-18 4-401 0,13-2-1088 15,-11 2 482-15</inkml:trace>
  <inkml:trace contextRef="#ctx0" brushRef="#br0" timeOffset="119200.84">10704 14143 898 0,'-34'3'220'0,"-1"-1"34"0,7 1 10 0,6-2 10 15,0 1 38-15,8-1 48 0,0 0 42 0,3-2 28 16,-1 1 7-16,6 0-15 0,1-3-24 0,2 1-30 16,3 2-16-16,0 0-13 0,13-9-18 0,4 4-33 15,2-2-30-15,14 0-25 0,4 3-29 0,14-4-43 16,6 1-69-16,5 2-89 0,1 1-108 0,1 0-140 15,2 0-137-15,30 3-171 0,-36 0-449 0,33-3-1084 16,-34-1 481-16</inkml:trace>
  <inkml:trace contextRef="#ctx0" brushRef="#br0" timeOffset="119636.25">13461 14089 516 0,'-22'3'551'0,"0"-3"26"0,3 1 25 16,6-2 22-16,1 1-2 0,1 0-23 0,6 1-32 16,-4-1-33-16,9 0-26 0,0 0-22 0,0 0-28 15,0 0-28-15,23-3-34 0,-1 2-29 0,11-2-34 16,3 3-312-16,2-2-21 0,17-2 0 0,0 1 0 16,0 0 0-16,4 0 0 0,-3 1 0 0,4 0 0 15,-2 1 0-15,-2 1 0 0,-2-1 0 0,-15 1 0 16,1 1 0-16,-3-1 0 0,0-1 0 0,-5 1 0 15,1 0 0-15,-6 0 0 0,-9 0 0 0,-4 0 0 16,-1-1 0-16,-2-1 0 0,-7-2 0 0,-1 3 0 16,-3 1 0-16,-3-6 0 0,-6 4 0 0,-5 2 0 15,-5-1 0-15,-2-3-15 0,-11 9-549 0,-2-3-56 16,-3 1-68-16,-4 1-363 0,-10 3-1138 0,1-5 503 16</inkml:trace>
  <inkml:trace contextRef="#ctx0" brushRef="#br0" timeOffset="119883.82">13379 14180 230 0,'-53'7'396'0,"14"-2"2"0,3-4-5 16,-1 1 31-16,6 2 41 0,11-3 41 0,1-1 19 16,5 0 8-16,2 0-1 0,3 0-17 0,2 0-20 15,7 0-23-15,0 0-20 0,0-3-17 0,0 3-21 16,20-6-36-16,0 4-32 0,11-4-64 0,6 3-282 16,2-1 0-16,14-2 0 0,3 1 0 0,6 2 0 15,-2 2 0-15,2-1 0 0,1 1 0 0,1-1 0 0,28 0 0 16,-32 0 0-16,-1 0 0 0,-4 0 0 15,-1 1 0-15,-16 1 0 0,0-1 0 0,-2-1 0 16,0-2 0-16,-8 2 0 0,-8 0 0 0,-2-1 0 16,-4 0 0-16,-5 0 0 0,-4 1 0 0,3-2 0 0,-4 2 0 15,2-3 0-15,-2 1 0 0,-1-1 0 0,-3 2 0 16,0 3-329-16,0-6-982 0,0 6-1420 0,0 0 630 16</inkml:trace>
  <inkml:trace contextRef="#ctx0" brushRef="#br0" timeOffset="120034.38">14640 14222 405 0,'0'0'600'0,"0"0"2"15,0 0 8-15,-12 1-12 0,12-1-48 0,0 0-59 0,0 0-69 16,-8-1-101-16,8 1-112 0,-3 4-169 0,4 2-182 16,1-2-225-16,-4 0-357 0,2-4-783 0,0 12 347 15</inkml:trace>
  <inkml:trace contextRef="#ctx0" brushRef="#br0" timeOffset="121034.18">6029 15408 436 0,'-4'-5'467'0,"-2"2"12"0,2 0 11 0,0-1 0 16,0 2-11-16,1-2-15 0,0 2-27 0,-1 0-13 15,4 2-31-15,-4-5-25 0,4 5-28 16,0 0-12-16,0 0-13 0,9-8-18 0,0 6-26 0,10-1-11 15,8-2-20-15,9 1-19 0,4 3-21 0,17-2-17 16,2-1-25-16,6 0-14 0,0 3-9 0,27-3-16 16,-32-1-66-16,0 5-53 0,-2 0 0 0,-2 2 0 15,-16 0 0-15,0-1 0 0,-6 3 0 0,-3 0-9 16,-10-4-216-16,-3 2-62 0,-5 1-68 0,-5 0-53 16,-7-1-57-16,-2 1-57 0,-7-1-465 0,-9 5-1069 15,-10-1 473-15</inkml:trace>
  <inkml:trace contextRef="#ctx0" brushRef="#br0" timeOffset="121199.9">6213 15520 322 0,'-27'7'355'0,"8"-4"-16"0,2-1 14 15,5 2 29-15,4-3 29 0,2-1 17 0,0 1-6 16,6-1-8-16,0 0-32 0,0 0-24 0,0 0-17 16,0 0-20-16,30-8-22 0,-9 4-20 0,9-2-30 15,2 1-31-15,0 2-21 0,5 1-16 0,4 0-41 16,-5 0-60-16,2-2-72 0,3 7-84 0,-4-2-96 15,-2 2-123-15,-2-1-128 0,-4 3-497 0,1 1-994 16,-2-1 439-16</inkml:trace>
  <inkml:trace contextRef="#ctx0" brushRef="#br0" timeOffset="122001.58">11142 15508 352 0,'-4'1'416'0,"4"-1"16"0,0 0-2 0,0 0 6 15,0 0-15-15,0 0-10 0,-7 1-15 0,7-1-19 16,0 0-29-16,-8 1 4 0,8-1-14 0,0 0-15 15,0 0-8-15,0 0-10 0,0 0-16 0,0 0 4 16,0 0-12-16,0 0-7 0,0 0-13 0,0 0-16 16,0 0-16-16,32-6-11 0,-14 1-16 0,1 3-8 15,8-2-141-15,5 2-53 0,0-6 0 0,5 6 0 16,1-1 0-16,17-3 0 0,0-2 0 0,4 5 0 16,1-2 0-16,5-1 0 0,4 2 0 0,23 1 0 15,-28 0 0-15,0 2 0 0,3 0 0 0,-1 2 0 16,-6 2 0-16,3-2 0 0,-4 1 0 0,-20-1 0 15,-2-1 0-15,-2 1 0 0,-7-2 0 16,-6 1 0-16,-2 0 0 0,-6 0 0 0,-3 1 0 0,-1 1 0 16,-4-4 0-16,-6 2 0 0,5-2 0 0,-5 2 0 15,0 0 0-15,0 0 0 0,-27-1-45 0,7 1-641 16,-12 1-558-16,-3-1-1346 0,-2 1 595 0</inkml:trace>
  <inkml:trace contextRef="#ctx0" brushRef="#br0" timeOffset="122249.95">11408 15622 4430 0,'-30'0'399'0,"0"-2"-223"0,11 1-42 0,0 1 74 15,6-1 73-15,2 1 37 0,3-3-11 0,3 1-32 16,2 0-40-16,3 2-4 0,9-5-5 0,5 0-7 16,8 1-5-16,9 0-9 0,2 0-10 0,6 1-57 15,14-1-138-15,4 0 0 0,2 2 0 0,3-1 0 16,-2 1 0-16,-3-1 0 0,1 1 0 0,-1 1 0 15,-3 0 0-15,-15 1 0 0,-3-3 0 0,-1 1 0 16,-5 0 0-16,-8-1 0 0,-4 2 0 0,-4 1 0 16,-2-1-37-16,-6 0-293 0,0-2-45 0,-3 2-54 15,-3 1-54-15,0 0-70 0,0 0-445 0,-15-6-1080 16,8 3 478-16</inkml:trace>
  <inkml:trace contextRef="#ctx0" brushRef="#br0" timeOffset="122750.96">15191 15287 285 0,'4'-3'611'0,"-4"3"13"0,8-4 27 0,-6 2 24 15,1 0-19-15,1-3-25 0,-1-1-40 0,6 0-37 16,1-1-38-16,6-2-38 0,11 0-39 0,5-1-29 16,6 2-33-16,17-3-31 0,5 3-28 0,4 4-289 15,28-7-29-15,-24 11 0 0,29-3 0 0,-6 4 0 16,-25 1 0-16,30-2 0 0,-31 5 0 0,0 0 0 16,27 0 0-16,-32 0 0 0,-2 0 0 0,-6 0 0 15,1 1 0-15,-17-2 0 0,-5-2 0 0,-2 0 0 16,-10 1 0-16,-3-2 0 0,-3 1 0 0,-4-1 0 15,-4-1 0-15,-1 0 0 0,-4 0 0 0,0 0 0 0,0 0 0 16,-22 0 0-16,2 1 0 0,-8 1 0 16,-6 0 0-16,1 1 0 0,-5 0-314 0,-16-2-327 15,14 1-74-15,-14-1-373 0,-4 4-1176 0,1-1 520 16</inkml:trace>
  <inkml:trace contextRef="#ctx0" brushRef="#br0" timeOffset="123002.71">15241 15338 4008 0,'-60'-2'396'0,"1"4"-209"15,18-1 12-15,-14 3 63 0,17-4 52 0,3 1-1 16,7-1 13-16,10 0-19 0,4 0-31 0,4 1 6 16,4-1-2-16,6 0 1 0,0 0 3 0,0 0-16 15,29-2-60-15,3 2-208 0,23 0 0 0,6 4 0 16,31-6 0-16,3 2 0 0,2 0 0 0,3 2 0 16,4-2 0-16,5 5 0 0,-2-3 0 0,2 1 0 0,-3 0 0 15,-1-1 0-15,-3-2 0 0,-2 4 0 16,-6-1 0-16,-26-3 0 0,-3 0 0 0,-2-1 0 15,-3-4 0-15,-1 2 0 0,-9-1 0 0,-16 0 0 16,-6-3 0-16,-1 5 0 0,-9 0 0 0,-8-3 0 0,3 0 0 16,-8 1 0-16,-1 1 0 0,1-2 0 0,-5 0 0 15,-4-2 0-15,1 4 0 0,-3-3-603 0,-4 2-662 16,5 0-1371-16,0 1 607 0</inkml:trace>
  <inkml:trace contextRef="#ctx0" brushRef="#br0" timeOffset="123166.28">17227 15419 6020 0,'8'2'337'0,"-3"0"-51"16,0 0 80-16,-3-1 80 0,-2-1 16 0,0 0-188 15,8 1-274-15,-8-1 0 0,3 1 0 0,-3-1 0 0,0 0 0 16,0 0 0-16,0 0 0 0,0 0 0 0,12-1 0 16,-10 3 0-16,-2-2 0 0,2 4-471 0,-2 1-816 15,0-5-1394-15,-9 9 617 0</inkml:trace>
  <inkml:trace contextRef="#ctx0" brushRef="#br0" timeOffset="129684.44">7280 17710 2618 0,'-10'-4'143'16,"0"-3"-63"-16,0 1-5 0,-2 0-18 0,6 3 37 15,-2-3 42-15,2 1 24 0,-3-1 27 0,1-1-18 16,2 2 12-16,-2-1 9 0,2 1 3 0,3 0-13 16,3 5-13-16,-4-1-14 0,4 1-13 0,-5-2-14 15,5 2 0-15,0 0 1 0,0 0 4 0,0 0-2 16,5 11-1-16,-1-7-7 0,3 1-1 0,0 4-5 16,3-1 2-16,1-2-3 0,6 2-3 0,0 2-1 15,11-1-18-15,0-5-6 0,3 2-4 16,2-5-1-16,1-2-7 0,-1-2-3 0,2 1-4 0,2-3-3 15,3-4 3-15,-3 2-12 0,3-3-11 0,-3-1 4 16,0 3 0-16,-4-3-6 0,3 2-2 0,-4-2 7 16,2 0-1-16,-3 0-9 0,0-1-3 0,-4 3 0 15,-6 1 1-15,0 3-4 0,-2 2-5 0,0-2 8 16,-1 4-6-16,-4 2-8 0,4-1-1 0,-4 1 3 16,1 6-2-16,-1-4 3 0,-2 3-5 0,4 1 1 15,-4-3 5-15,5 3-8 0,-3 0 9 0,3-2-7 16,0 3-1-16,5-4-9 0,-2 0 2 0,2 0 9 15,6 0-8-15,0 0-1 0,2-2 3 16,-1-4-8-16,-6 2 2 0,5-3 2 0,4-1-1 0,-1-1 5 16,-2-4-4-16,-2 2 0 0,-1 0-2 0,1-2-6 15,-7 3-1-15,-5 1 0 0,3-1 0 0,-5 2 0 16,0 2 0-16,-3 0 0 0,3 0 0 16,-7 3 0-16,4 0 0 0,-1 4 0 0,0 1 0 0,-2 2 0 15,0 2 0-15,2 0 0 0,3 2 0 0,-2 1 0 16,3-1 0-16,-2 1 0 0,2 0 0 0,1-2 0 15,1 1 0-15,11 0 0 0,-7-4 0 0,3-5 0 16,7 1 0-16,-1-2 0 0,-5-2 0 0,4-4 0 16,5-3 0-16,-4-2 0 0,4 0 0 0,-1-2 0 15,-2-1 0-15,-1 1 0 0,-1-1 0 0,-2-2 0 16,0 0 0-16,-7 2 0 0,6-3 0 16,-7 6 0-16,2-2 0 0,-5 2 0 0,4 3 0 15,-5 1 0-15,-1 5 0 0,1-3 0 0,1 2 0 16,-1 2 0-16,4 2 0 0,2 2 0 0,-1 0 0 15,1 3 0-15,8-1 0 0,1 1 0 0,0-2 0 0,1 1 0 16,2-1 0-16,1-1 0 0,1-3 0 16,-2-2 0-16,1 2 0 0,-3-4 0 0,1-1 0 15,-12-1 0-15,2 2 0 0,3-2 0 0,4-4 0 16,-8 3 0-16,-1-1 0 0,-9-1 0 0,5 1 0 16,0-5 0-16,-1 0 0 0,-3 4 0 0,0 0 0 15,4-3 0-15,-3 5 0 0,-1-2 0 0,-5 2 0 16,1 2 0-16,-6 3-161 0,7-5-1178 0,-7 5-1450 15,7-1 642-15</inkml:trace>
  <inkml:trace contextRef="#ctx0" brushRef="#br0" timeOffset="132700.45">11395 17475 31 0,'-5'-5'402'0,"1"-1"-6"0,2 1-6 0,1-1-12 15,-1 2-30-15,2 0-23 0,0 4-29 0,4-5-23 0,0 3-26 16,1 1-14-16,-5 1 0 0,13 2-12 15,-2 0-10-15,1 3-7 0,-2 1-11 0,4 1-12 16,0 0-10-16,3 3-8 0,-3 2-7 0,3-2-8 16,2-1-7-16,-3 1 0 0,11 2-8 0,-3-3-7 15,7 0-2-15,-3-1 4 0,7-4-2 0,-3-2-1 16,4-2 2-16,2-2-1 0,14-1-7 0,-1-1-8 16,-11-1 2-16,11-1-13 0,-1-4-4 0,-12 3-5 15,2-1-2-15,-3-1 1 0,0 0-12 0,-1-2-9 16,-5 1-7-16,-1 0 0 0,-3 2-3 0,0 1-7 15,-8 4-3-15,-2 0-13 0,-3 2 9 0,-2 0-16 16,3 1-5-16,0 1-6 0,0 5 7 0,-1-4-4 16,0 4-4-16,4 1-3 0,0 4 8 0,-4-2-5 15,10 4-3-15,-4-4-6 0,7 3-1 0,-1-5 12 16,4 4-10-16,-1-4-3 0,3-1 12 16,1-5-15-16,6 2 14 0,12-3-12 0,-15-4 0 0,3 4 7 15,12-6-10-15,-11 3 2 0,-3-4 2 0,-3-1 7 16,0 0-9-16,0 0 1 0,-4-3 0 0,-1 0 2 15,-2-1 1-15,-8 4 1 0,0 0-9 0,0-1 0 16,-3 1 0-16,-2 5 0 0,2-3 0 0,-2 4 0 16,-1-3 0-16,-3 3 0 0,4 2 0 0,-1 0 0 15,9 2 0-15,-2 0 0 0,-3 2 0 0,3 1 0 16,1-3 0-16,-1 1 0 0,2 1 0 0,0 1 0 16,3-1 0-16,5 2 0 0,-5-2 0 0,2-1 0 15,-4-1 0-15,8 1 0 0,1-1 0 0,-3 0 0 16,3-2 0-16,0-2 0 0,4 1 0 0,-3 0 0 15,-1-2 0-15,3 1 0 0,-5 2 0 0,2-1 0 16,0-2 0-16,-5 2 0 0,5 0 0 16,-4-1 0-16,0 1 0 0,2-1 0 0,-4 1 0 15,-3 1 0-15,-2-1 0 0,2 1 0 0,-2-1 0 16,-1 1 0-16,0-2 0 0,2 5 0 0,-4-2 0 0,-4 0 0 16,5 2 0-16,-2 0 0 0,-2 1 0 0,0-1 0 15,-2 0 0-15,1 2 0 0,0 1 0 0,0-2 0 16,-1 1 0-16,6 0 0 0,-1-1 0 0,3 0 0 15,-1-1 0-15,3-2 0 0,4 3 0 16,1-3 0-16,4 0 0 0,-1-1 0 0,-1-1 0 16,1-3 0-16,2-1 0 0,-3 2 0 0,4-2 0 15,-6 0 0-15,5 0 0 0,-3 1 0 0,1-1 0 16,0 0 0-16,-4-1 0 0,1 0 0 0,2-1 0 0,-3 2 0 16,-8 1 0-16,1 0 0 0,-1 0 0 15,-1 2 0-15,0-2 0 0,1 0 0 0,-6 1 0 16,0 2 0-16,1-1 0 0,0 1 0 0,0 1 0 15,3 0 0-15,-3-1 0 0,-4 0 0 0,6 1 0 16,-3 0 0-16,1 0 0 0,3-1 0 0,-2 1 0 16,2 1 0-16,-7 0 0 0,4-2 0 0,-1 1 0 15,6 1 0-15,-6-2 0 0,1 2 0 0,4-1 0 16,0 0 0-16,1-1 0 0,-2 1 0 0,0-2 0 16,1 2 0-16,2-6 0 0,-1 3 0 0,6-3 0 15,2-1 0-15,-4 3 0 0,-3-1 0 0,-1-2-73 16,7-2-279-16,1 2-64 0,1-2-58 0,-1 3-57 15,5-3-99-15,-8 1-323 0,-4 2-1032 0,-1 0 457 16</inkml:trace>
  <inkml:trace contextRef="#ctx0" brushRef="#br0" timeOffset="132820.23">16262 17333 382 0,'5'1'431'16,"-5"-1"17"-16,0 0 25 0,8 2 15 0,-8-2-5 15,0 0-35-15,15-5-45 0,-15 5-40 0,11-4-45 0,-4 2-69 16,-1 2-98-16,5-4-161 0,-6 0-209 0,-3 0-516 15,2-1-796-15,-4 5 352 0</inkml:trace>
  <inkml:trace contextRef="#ctx0" brushRef="#br0" timeOffset="135599.73">12832 16595 135 0,'-21'1'383'15,"1"-1"8"-15,3 0 3 0,-2 2-9 0,3-4-4 16,4 4-8-16,-1-1-3 0,-1-1-4 0,3 0-3 16,3 0-16-16,3 0-12 0,5 0-5 0,-9 0-7 15,9 0-23-15,0 0-4 0,-8 0-1 0,8 0-28 16,0 0 0-16,0 0-5 0,22-4-19 0,-1 2-13 15,8-1-20-15,8 0-17 0,13-4-21 0,6 4-15 16,4-1-12-16,4 2-17 0,1 0-4 16,27 2-98-16,-28 0-26 0,30-3 0 0,-31 3 0 15,6 2 0-15,23 3 0 0,-28-2 0 0,0-1 0 0,-1 1 0 16,-3 2 0-16,-4-4 0 0,-3-1 0 0,-16 2 0 16,0-1 0-16,-9 2 0 0,2-3 0 0,-9 1 0 15,-7-2 0-15,-1 2 0 0,-7-1 0 0,4-1 0 16,-6-1 0-16,-4 2 0 0,3-3 0 15,-3 3 0-15,-17-4-200 0,4 1-82 0,-6 1-19 0,-11 0-46 16,-4-1-33-16,-2 2-27 0,-17 1-25 0,-1 1-21 16,-1-1-24-16,-2 5-342 0,-6 0-887 0,4-3 392 15</inkml:trace>
  <inkml:trace contextRef="#ctx0" brushRef="#br0" timeOffset="135916.29">13236 16620 859 0,'-67'6'100'16,"5"2"44"-16,-1-4 26 0,-2 3 18 0,4 0 24 0,4 0 35 15,4-5 37-15,-1 3 19 0,18-2 15 16,4 0 9-16,0-1 2 0,3-1-1 0,10 1 4 15,5-1 2-15,1 0-11 0,4-1-14 0,4 0-8 0,-3 1-7 16,8-1-14-16,-5 0-8 0,5 0 0 0,0 0-6 16,0 0-11-16,36-1-10 0,-6 0-13 15,5 0-14-15,2-1-14 0,18-3-12 0,4 3-139 16,6 0-53-16,30-2 0 0,-3-2 0 0,2 2 0 0,-4 2 0 16,3 0 0-16,-4 1 0 0,3-1 0 15,-26 2 0-15,28-1 0 0,-4 2 0 0,-28 1 0 0,2-4 0 16,-3 1 0-16,0 0 0 0,-7 2 0 15,-14-1 0-15,-1-3 0 0,-5 2 0 0,-3-1 0 16,-11 0 0-16,-1 2 0 0,-6-2 0 0,-4 1 0 16,1-1 0-16,-6 0 0 0,1-3 0 0,0 3 0 15,-5 2 0-15,9-3 0 0,-4 0 0 0,-5 1 0 16,0 2 0-16,4-3 0 0,-4 3 0 0,0 0 0 16,0 0 0-16,0 0 0 0,0 0 0 0,0 0 0 15,0 0-250-15,0 0-1074 0,-18 7-1434 0,18-7 634 0</inkml:trace>
  <inkml:trace contextRef="#ctx0" brushRef="#br0" timeOffset="137633.43">19498 16470 9 0,'-4'-1'384'16,"0"-3"2"-16,0 2-6 0,2-3-11 0,-2 1-3 16,0 1-16-16,4 3-18 0,-5-3-13 0,5 3-25 15,0 0-23-15,0 0-14 0,0 0-4 0,0 0-7 16,0 0-19-16,0 0-19 0,14 7-9 0,-6 0-15 0,1-1-12 15,2 0-10-15,1 1-9 0,2-1 10 16,5 2-10-16,1-1-4 0,1-2-17 0,7 1 2 16,4-2-6-16,0-3-6 0,5-2-7 0,3 1 6 15,13-4-3-15,1 1-6 0,-2-5-7 0,1 3 9 16,-3-5-9-16,5 3 7 0,3-3-1 0,-3 3-7 16,5-4-3-16,-3 0-1 0,-1-4 0 0,0 0-17 15,0-1-5-15,-1 4 2 0,-9-3-50 0,7 4-30 0,-15 3 0 16,-1 1 0-16,-2 1 0 0,-4 1 0 15,0 4 0-15,-4 2 0 0,-6-1 0 0,-2 2 0 16,-1 2 0-16,-1 3 0 0,-2 1 0 0,0 1 0 16,-2 2 0-16,3-2 0 0,1 2 0 0,-2 1 0 15,-1 0 0-15,3 0 0 0,1-2 0 0,5 1 0 16,-5-1 0-16,8 0 0 0,1-5 0 0,0 3 0 16,6-3 0-16,-2 0 0 0,1-4 0 0,1 0 0 15,0-1 0-15,3-1 0 0,0-3 0 0,1-1 0 16,0 0 0-16,1-4 0 0,-2 2 0 0,0-5 0 15,1 0 0-15,-1 0 0 0,-3 0 0 0,3-1 0 16,-4 3 0-16,-3 3 0 0,-1-1 0 0,-1 3 0 16,-8 1 0-16,3 2 0 0,-4 2 0 0,-4 0 0 15,0 2 0-15,0 2 0 0,2 1 0 0,0 2 0 16,0 0 0-16,0 2 0 0,1-3 0 0,-1 4 0 16,2-1 0-16,4-1 0 0,2 0 0 0,3 2 0 15,0-4 0-15,1-1 0 0,3-2 0 0,1-2 0 16,2-1 0-16,2 0 0 0,-3-3 0 0,4 2 0 15,3-5 0-15,-1 2 0 0,1 0 0 0,11-7 0 16,-1 2 0-16,-12 0 0 0,-1 0 0 0,3 2 0 16,-3-1 0-16,0 1 0 0,-1 2 0 0,-5 1 0 15,-1 1 0-15,0 1 0 0,-10 3 0 0,-1 1 0 16,-2 2 0-16,5 0 0 0,-3 1 0 0,-2 2 0 0,2-1 0 16,0 1 0-16,-3 2 0 0,5 0 0 15,8 4 0-15,-1 0 0 0,-2-4 0 0,2-3 0 16,2 5 0-16,1-4 0 0,0 0 0 0,2-2 0 15,4 0 0-15,-2-3 0 0,-2-3 0 0,-1 1 0 16,1-1 0-16,-1 1 0 0,0-5 0 0,-4 0 0 16,-5 0 0-16,5 0 0 0,-7 1 0 0,-2-3 0 15,0 3 0-15,-1-1 0 0,-6-1 0 0,-4 4 0 16,1-2 0-16,-5 1-410 0,-4 3-888 0,4-3-1404 16,-4 3 622-16</inkml:trace>
  <inkml:trace contextRef="#ctx0" brushRef="#br0" timeOffset="138833.57">6479 16808 2643 0,'0'-3'233'0,"0"3"10"0,-4-8-74 0,3 3 13 0,-3 3 10 16,3-1 56-16,-2-1-14 0,3 4-18 0,0-8-21 15,-1 5-9-15,1 3-13 0,1-4 1 16,-1 4 9-16,5-3 2 0,-5 3-6 0,13-2-4 16,-13 2-8-16,10 5 4 0,-2-4-15 0,1 4-3 0,0 1 1 15,0 1-4-15,0 1 4 0,-4 1-12 0,2 2 0 16,-1 0 5-16,-1-2-13 0,-1 1-10 0,2-2 14 15,0 2-6-15,-1 0 1 0,-2-2-3 16,2-1-76-16,0-2-54 0,-1-1 0 0,0-1 0 0,5-3 0 16,1-1 0-16,3-4 0 0,6-1 0 0,9-8 0 15,0-2 0-15,7-2 0 0,7-9 0 0,5 0 0 16,-1-1 0-16,4-1 0 0,2-1 0 0,1 0 0 16,-1-3 0-16,1 5 0 0,-5 1 0 15,3 2 0-15,-19 7 0 0,16-4 0 0,-15 4 0 16,-1 2 0-16,0 2 0 0,-7 0 0 0,0 3 0 15,-8 2 0-15,-2 0 0 0,-4 4 0 0,-2 0 0 0,0 0 0 16,-1 3 0-16,-2-2 0 0,-1 2 0 0,0 1 0 16,-1 0 0-16,-4 1 0 0,5-6 0 15,-1 5 0-15,-4 1 0 0,0 0 0 0,6-2 0 0,-6 2 0 16,0 0 0-16,0 0 0 0,0 0 0 16,0 0 0-16,8 2 0 0,-8-2 0 0,0 0 0 0,0 0 0 15,4 2 0-15,-4-2 0 0,4 3 0 0,-3 1 0 16,-1-4 0-16,3 3 0 0,-3-3 0 15,2 4 0-15,-2-1 0 0,4 3 0 0,-4-3-1366 16,1 1-1478-16,-1-4 654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09:52.226"/>
    </inkml:context>
    <inkml:brush xml:id="br0">
      <inkml:brushProperty name="width" value="0.05292" units="cm"/>
      <inkml:brushProperty name="height" value="0.05292" units="cm"/>
      <inkml:brushProperty name="color" value="#7030A0"/>
    </inkml:brush>
  </inkml:definitions>
  <inkml:trace contextRef="#ctx0" brushRef="#br0">1620 4720 413 0,'0'-7'513'0,"1"3"13"0,0-2 12 16,1 2 10-16,0 0 3 0,-2-3 9 0,2 6-30 0,-1-2-27 16,-1 3-33-16,0 0-30 0,0 0-12 0,0 0-18 15,10 7-18-15,-2 8-23 0,2 2-26 0,-1 6-25 16,0 5-25-16,5 1-247 0,-5 5-46 0,1 0 0 16,2 0 0-16,-2 0 0 0,4 13 0 15,-3-12 0-15,0-4 0 0,4 1 0 0,-2-4 0 0,5-1 0 16,-4-2 0-16,5-5 0 0,5-5 0 0,3-6 0 15,10-7 0-15,3-5 0 0,16-12 0 0,4-4 0 16,23-19 0-16,7-6 0 0,-2-8 0 16,-3-13 0-16,11-6 0 0,4-1 0 0,0-7 0 0,-2 5 0 15,0-3 0-15,-4 8 0 0,-9 8 0 0,-7 10 0 16,-20 18 0-16,-5-1 0 0,1 5 0 0,-4 4 0 16,-4 4 0-16,-14 5 0 0,-4 4 0 0,-9 4 0 15,-1 0 0-15,-1 2 0 0,-7 2 0 0,-2-2 0 16,-2 4 0-16,2-2 0 0,-3 3 0 0,0-1 0 15,0 1 0-15,-5 1 0 0,5 4 0 0,0-2 0 16,-1 3 0-16,1 2 0 0,-4 1 0 0,2 0 0 16,1-2 0-16,-3 3 0 0,3 2 0 0,-4-1 0 15,0-4-1366-15,1 0-1478 0,2 0 654 0</inkml:trace>
  <inkml:trace contextRef="#ctx0" brushRef="#br0" timeOffset="148.9">4648 4588 7334 0,'2'11'697'0,"2"0"-537"0,-1-1-160 15,0-2 0-15,0-2 0 0,-2-2 0 0,-1 1 0 16,0-3 0-16,0-2-288 0,0 0-188 16,0 0-246-16,0 0-396 0,0 0-1211 0,0 0 536 15</inkml:trace>
  <inkml:trace contextRef="#ctx0" brushRef="#br0" timeOffset="3881.98">1058 11042 276 0,'-16'-23'502'16,"5"8"22"-16,-6-7 12 0,7 5 0 0,0 2-13 15,0-1-6-15,2 1-1 0,3 5-24 0,-2-1-12 16,4 3-19-16,-1-2-33 0,0 5-29 0,3-2-36 16,-1 3-30-16,1 2-44 0,1 2-29 0,-3-4-26 15,3 4-19-15,0 0-8 0,4 11-107 0,1 0-100 16,-1 1 0-16,1 5 0 0,2 8 0 0,0 0 0 15,-1-7 0-15,0 9 0 0,0-1 0 0,1-1 0 16,0-1 0-16,-1-5 0 0,5 5 0 0,0-8 0 16,1 0 0-16,3-3 0 0,2-1 0 0,2-5 0 15,10 1 0-15,5-4 0 0,4-6 0 0,1-8 0 16,18-5 0-16,2-7 0 0,0-4 0 0,26-17 0 16,3-6 0-16,-6-2 0 0,2 3 0 0,-3-5 0 15,-3 3 0-15,-4 4 0 0,-19 14 0 0,1-1 0 16,-1 3 0-16,0 2 0 0,-9 2 0 0,0 0 0 15,-14 10 0-15,-4 2 0 0,-11 3 0 0,2 4 0 16,-7-1 0-16,-2 2 0 0,-3 2 0 0,0-1 0 16,-2 1 0-16,-1 1 0 0,-4 3 0 0,0 0 0 15,0 0 0-15,0 0 0 0,0 0 0 0,0 0-1366 16,-42 12-1478-16,30-5 654 0</inkml:trace>
  <inkml:trace contextRef="#ctx0" brushRef="#br0" timeOffset="5400.2">11877 11692 27 0,'-10'-13'447'0,"5"2"25"0,-5-4 6 15,4 5 3-15,-2 3-12 0,1 0-15 16,2-1-16-16,1 4-31 0,0-1-34 0,3 1-32 0,-3 3-32 16,4 1-19-16,0 0-18 0,0 0-9 0,-8 7-30 15,6-2 7-15,2 2-29 0,0 3-8 0,3-2-14 16,-1 5-8-16,5-2-13 0,2 3-15 0,2-1-13 16,4 0-22-16,2-3 11 0,6 3-16 0,5-2-11 15,-1-5-5-15,2-1-1 0,3-3-3 0,0-1-5 16,2-2 3-16,0-1-66 0,3-2-25 0,-1-3 0 15,2-2 0-15,-3-2 0 0,1-1 0 0,-1-2 0 0,1-2 0 16,0-2 0-16,7-7 0 0,-11 10 0 16,-4-2 0-16,4 5 0 0,-5 1 0 0,1 2 0 15,-10 5 0-15,-3 4 0 0,1-2 0 0,3 0 0 16,-6 6 0-16,-1-2 0 0,1 5 0 0,-2-2 0 0,-1 2 0 16,3 4 0-16,-1-2 0 0,-4 4 0 0,1 0 0 15,5 1 0-15,-4 0 0 0,3-2 0 0,4 0 0 16,-4-2 0-16,3-2 0 0,2-1 0 15,1-1 0-15,1-1 0 0,1-5 0 0,11 0 0 0,-4 0 0 16,4-3 0-16,0-3 0 0,-1-1 0 0,1-1 0 16,-2-5 0-16,5 1 0 0,-6-1 0 0,3-1 0 15,-5 1 0-15,2 1 0 0,0 4 0 0,-10 1 0 16,2 3 0-16,-3 1 0 0,0 3 0 0,0 2 0 16,-4 1 0-16,-1-1 0 0,1 4 0 0,-4 1 0 15,3 4 0-15,-3-4 0 0,2 5 0 0,-1 1 0 16,1-2 0-16,-5-2 0 0,6 2 0 0,-4-3 0 15,5 3 0-15,5-1 0 0,-2-5 0 0,2 1 0 16,0-1 0-16,9-1 0 0,3-1 0 0,0-3 0 16,-1-5 0-16,0 2 0 0,-1-3 0 0,3 1 0 15,0-3 0-15,-1-2 0 0,-1 0 0 0,2-3 0 16,0-2 0-16,-6 1 0 0,2 2 0 0,-1 1 0 16,-3-1 0-16,-2 5 0 0,-5 2 0 0,0-1 0 15,-4 4 0-15,2 2 0 0,-2 0 0 0,-1 3 0 0,-1 3 0 16,0 1 0-16,1 4 0 0,-3-2 0 0,2 3 0 15,1 1 0-15,1-4 0 0,1 5 0 16,-4-1 0-16,3-1 0 0,4 0 0 0,-1-1 0 0,3-2 0 16,2-3 0-16,-1 0 0 0,11 0 0 0,-3-1 0 15,4-4 0-15,-1-1 0 0,1-2 0 0,1 0 0 16,3-5 0-16,-2 1 0 0,-1-3 0 0,1-1 0 16,0-1 0-16,3 1 0 0,-2 0 0 0,2-3 0 15,-8 5 0-15,2 0 0 0,2 2 0 0,-7-1 0 16,-6 2 0-16,2 2 0 0,-4 0 0 0,2 1 0 15,-3 0 0-15,2 1 0 0,0 0 0 0,-1 5 0 16,1-4 0-16,-1 2 0 0,0-2 0 0,2 3 0 16,0-2 0-16,1-1 0 0,0 1 0 0,-3-1 0 15,2 0 0-15,-1 0 0 0,-6-2 0 0,1-1 0 16,-4 3 0-16,1-2 0 0,-5-1-1366 0,0 1-1478 16,-6 2 654-16</inkml:trace>
  <inkml:trace contextRef="#ctx0" brushRef="#br0" timeOffset="8715.5">3812 12899 407 0,'-3'-17'432'0,"1"1"25"0,0 7 16 0,-1-1 10 16,3 4-6-16,0 0-39 0,-2 0-38 0,2 2-39 15,0 4-30-15,2-4-32 0,-2 4-10 0,0 0-26 16,16 8-11-16,-9 1-15 0,0-1-16 0,6 3-5 0,2 1-21 16,3 0-7-16,9 4-9 0,2-5-1 15,3 2-5-15,4-2-24 0,1-4 0 0,3-3-8 16,11 1-11-16,5-9-1 0,2 2-16 0,-1-7-7 0,2-5-2 15,1 1-10-15,-4-4-1 0,6 2-59 16,-3-6-34-16,-1-3 0 0,-3 0 0 0,0-3 0 16,3 0 0-16,-8-1 0 0,-2 3 0 0,-2 2 0 15,-15 7 0-15,2-1 0 0,-2 8 0 0,-4-1 0 0,-8 4 0 16,-3 4 0-16,0 3 0 0,0 0 0 0,-3 4 0 16,0-1 0-16,1 9 0 0,-4-1 0 0,3-1 0 15,3 4 0-15,-1-2 0 0,0 1 0 0,8 3 0 16,-1-2 0-16,5-3 0 0,3-1 0 0,5-3 0 15,-2-2 0-15,3 0 0 0,2-2 0 0,13-3 0 16,3-2 0-16,1 0 0 0,-3-5 0 0,3 2 0 16,-5-3 0-16,1-4 0 0,-1 3 0 15,2-2 0-15,-1 3 0 0,-2-2 0 0,3 3 0 0,-16 0 0 16,4 1 0-16,-5 2 0 0,4 0 0 0,-5 2 0 16,4 1 0-16,-7 0 0 0,3 1 0 0,-1 0 0 15,1-1 0-15,0 2 0 0,0-2 0 0,1 1 0 16,0 0 0-16,0 2 0 0,2-4 0 0,-1 0 0 15,-4 1 0-15,-3-1 0 0,-2 0-55 0,-5-2-600 16,4-1-593-16,-8-2-1350 0,-1 1 598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8:45.581"/>
    </inkml:context>
    <inkml:brush xml:id="br0">
      <inkml:brushProperty name="width" value="0.05292" units="cm"/>
      <inkml:brushProperty name="height" value="0.05292" units="cm"/>
      <inkml:brushProperty name="color" value="#FF0000"/>
    </inkml:brush>
  </inkml:definitions>
  <inkml:trace contextRef="#ctx0" brushRef="#br0">6797 6263 4029 0,'-20'-18'67'0,"7"1"43"0,-10 2-40 0,9 1 84 16,1 1 64-16,4 5 43 0,-1 0 27 0,1 1 2 15,0 0-23-15,5-1 25 0,-5 5-3 0,6 0-5 16,0-1-23-16,0 2-20 0,3 2-18 0,-5-6-16 16,5 6 9-16,0 0 10 0,0 0-28 0,13 15-198 0,-4-7 0 15,1 4 0-15,-1 5 0 0,5-2 0 0,3 9 0 16,-5 0 0-16,0-2 0 0,1 2 0 0,0 1 0 16,0-2 0-16,-3-5 0 0,-4-3 0 15,3 1 0-15,0-2 0 0,-1-4 0 0,-2-2 0 0,2 0 0 16,1-5 0-16,3-2 0 0,6-4 0 0,9-9 0 15,8-6 0-15,14-13 0 0,2-6 0 16,25-25 0-16,-2 6 0 0,-4-4 0 0,11-8 0 0,-1-2 0 16,7-1 0-16,-1 4 0 0,3 2 0 0,-3 6 0 15,7 8 0-15,-11 2 0 0,-4 5 0 0,-20 20 0 16,-3-4 0-16,0 6 0 0,-3 0 0 0,-19 8 0 16,0-1 0-16,1 5 0 0,-8 0 0 0,-9 5 0 15,-3 2 0-15,-5-4 0 0,-4 6 0 0,0-1 0 16,0 1 0-16,-5 1 0 0,0 0 0 0,0 0 0 15,0 0 0-15,-15 13 0 0,7-7 0 0,-1 4 0 16,-1-3 0-16,-4 6 0 0,1 1 0 0,6 1 0 16,-2 0-1366-16,-1 0-1478 0,-1-2 654 0</inkml:trace>
  <inkml:trace contextRef="#ctx0" brushRef="#br0" timeOffset="5167.17">6953 16523 199 0,'-4'-4'459'0,"2"1"20"0,-2 0 8 0,0 1-8 16,4 2-17-16,-6-6-31 0,3 5-35 0,3 1-29 16,0 0-16-16,0 0-2 0,0 0-11 0,0 0-17 15,7 11-11-15,-5-6-3 0,7 5 0 0,-1 6-11 16,1-2-17-16,0 2-16 0,3 1-12 0,-1-3-16 16,-1 1-10-16,0 1-8 0,0 0-1 0,3-4-49 15,1-3-167-15,3 0 0 0,-1-3 0 0,6-4 0 16,-4-4 0-16,14-4 0 0,5-8 0 0,10-5 0 15,2-7 0-15,2-3 0 0,0-2 0 0,4-4 0 16,-3-3 0-16,16-16 0 0,-21 18 0 0,-2 3 0 16,-1 3 0-16,0 2 0 0,-16 6 0 0,1 4 0 15,-5 1 0-15,-9 7 0 0,-5 4 0 0,-3 3 0 16,-1 1 0-16,-1 3 0 0,-5-1 0 0,1 8 0 16,-2-2-1366-16,0 6-1478 0,-4 5 654 0</inkml:trace>
  <inkml:trace contextRef="#ctx0" brushRef="#br0" timeOffset="7233.24">11187 16518 57 0,'2'-8'392'0,"0"0"8"0,3 0-5 16,0 0-6-16,-2 2-15 0,-1-3 4 0,2 2-7 16,0-3-13-16,-1 5-15 0,0 0-11 0,5 4-13 15,-5-2-10-15,3 2-2 0,-6 1-12 0,10 5-28 16,0 0-4-16,-3 3-5 0,2 4 2 0,-3 3-8 16,3 3-14-16,3 5-20 0,-6-5-22 0,2-1-16 15,1 0-13-15,-3-1-13 0,2 0-7 0,1-1 16 16,3-2 1-16,1-1 2 0,2-5-87 0,5 0-79 15,0-7 0-15,12-2 0 0,0-4 0 0,6-5 0 16,15-10 0-16,-1-3 0 0,3-1 0 0,3-1 0 16,-2-4 0-16,0-4 0 0,3 2 0 0,-6 1 0 15,0-2 0-15,21-18 0 0,-28 23 0 0,-1-2 0 16,-3 5 0-16,-11 4 0 0,-2 0 0 0,-1 6 0 16,-5 0 0-16,-5 5 0 0,-1 2 0 0,-7 5 0 15,4-5 0-15,-8 5 0 0,-1 3 0 0,-5 0 0 16,11-2 0-16,-4 6 0 0,-7-4 0 0,12 11 0 15,-4-1 0-15,-3 5-659 0,2-4-597 0,-3-1-1359 16,4 8 601-16</inkml:trace>
  <inkml:trace contextRef="#ctx0" brushRef="#br0" timeOffset="7600">14763 16416 5039 0,'0'-11'372'0,"0"-1"-213"0,-4 4-67 0,2 2 58 16,-1 2 69-16,2-1 29 0,-2 2-1 0,3 3-24 15,-5-1-12-15,5 1 6 0,-5 8 8 0,0-2-1 16,1 4-16-16,3 0-12 0,-3 1-35 0,4-1-161 15,0 2 0-15,0 2 0 0,4-3 0 0,1 0 0 16,5 3 0-16,-2-5 0 0,2-2 0 0,4-2 0 0,5-2 0 16,11 0 0-16,-1-4 0 0,3-4 0 15,5-2 0-15,-4-6 0 0,-1-2 0 0,4 1 0 16,16-8 0-16,-3-7 0 0,2 4 0 0,-6-6 0 16,-2-1 0-16,2-4 0 0,-2 1 0 0,-3 5 0 15,-12 8 0-15,-1 4 0 0,-6 4 0 0,-8 1 0 16,-4 4 0-16,-1 4 0 0,2 1 0 0,-3 3 0 15,-1 2 0-15,-6-1-1366 0,10 8-1478 0,-3 2 654 16</inkml:trace>
  <inkml:trace contextRef="#ctx0" brushRef="#br0" timeOffset="7967.12">17060 16270 5254 0,'11'-7'411'15,"0"3"-271"-15,-1-1-80 0,-3 5 4 0,-2 0 79 16,4 1 57-16,-9-1 0 0,8 4 1 0,-7-2-15 16,2 3-7-16,-2-1 6 0,-1 2-12 0,3 5-15 0,-3-1-5 15,-3 4-19-15,2-6-13 0,-2 9-8 16,3-4-8-16,0-1-94 0,0-1-11 0,0 1 0 15,3-2 0-15,2-1 0 0,3-1 0 0,7 1 0 16,6-3 0-16,8-5 0 0,3-1 0 0,3-4 0 16,15-4 0-16,0-6 0 0,6-3 0 0,4-6 0 15,0-1 0-15,29-12 0 0,-5 0 0 0,-2-5 0 16,-2-3 0-16,-26 15 0 0,2 1 0 0,0 3 0 16,-7 2 0-16,-15 6 0 0,1 4 0 0,-8 2 0 15,-12 2 0-15,-1 3 0 0,-5 3 0 0,0-1 0 16,-2 1 0-16,-7 3 0 0,6 0 0 0,-6 0 0 15,0 0 0-15,-13 10 0 0,3-3-471 0</inkml:trace>
  <inkml:trace contextRef="#ctx0" brushRef="#br0" timeOffset="8134.23">18417 16273 5418 0,'-8'0'538'0,"3"0"-206"15,5 0-33-15,-13-2-30 0,8 0-50 0,5 2-63 16,-8-3-32-16,5 0-52 0,3 3-60 0,0 0-74 16,-8-1-100-16,8 1-145 0,0 0-160 0,0 0-607 15,-6 4-1163-15,6-4 515 0</inkml:trace>
  <inkml:trace contextRef="#ctx0" brushRef="#br0" timeOffset="12383.41">18814 12914 416 0,'0'0'563'16,"4"-3"-8"-16,-4 3-6 0,5-3-13 0,-5 3-22 16,0 0-15-16,0 0-37 0,4-2-25 0,-4 2-25 15,0 0-17-15,0 0-15 0,10 8-26 0,-6-5-22 16,0 3-22-16,-3 1-22 0,3 5-12 0,1-2-15 16,2 3-19-16,-4 0-14 0,1 4-46 0,0 0-182 15,0 0 0-15,4-3 0 0,-3 0 0 0,1-2 0 16,-2 1 0-16,1-3 0 0,0 0 0 0,3-1 0 15,2-2 0-15,3-2 0 0,5-1 0 0,10-3 0 16,4 0 0-16,7-5 0 0,14-11 0 0,3 2 0 16,4 0 0-16,28-14 0 0,9 1 0 0,-11-11 0 15,6 2 0-15,-4 0 0 0,3-6 0 0,-3 4 0 16,3-4 0-16,-32 14 0 0,23-5 0 0,-33 9 0 16,4 4 0-16,-16 6 0 0,-4 0 0 0,-2 3 0 15,-13 3 0-15,2 0 0 0,-10 2 0 0,0 0 0 16,-2 3 0-16,-4 1 0 0,0-1 0 0,-4 2 0 15,0 0 0-15,0 0 0 0,0 0 0 0,0 0 0 0,-21 5 0 16,12 0 0-16,-1 1 0 0,4-1 0 0,-4 5 0 16,1-4 0-16,-2 0-1366 0,2 2-1478 0,-1-2 654 15</inkml:trace>
  <inkml:trace contextRef="#ctx0" brushRef="#br0" timeOffset="12516.44">20267 13006 4893 0,'-9'8'392'0,"-1"0"-125"16,-1-2-76-16,0-1-44 0,0 0-46 0,2 0-47 16,-4-2-95-16,-1-2-107 0,3 0-108 0,-2-1-186 15,1-5-418-15,3-4-932 0,-1 1 413 0</inkml:trace>
  <inkml:trace contextRef="#ctx0" brushRef="#br0" timeOffset="13836.77">15375 9418 346 0,'-5'-3'427'15,"5"3"16"-15,-4-2-8 0,-1 0 0 0,2-1-7 16,3 3-8-16,0 0-12 0,-7-3-21 0,3 1-21 0,4 2-18 16,0 0-24-16,0 0-16 0,0 0-1 0,-8 7-1 15,8-4-21-15,0 3-10 0,3-1-28 0,-2 2-33 16,-1-2-4-16,4 1-20 0,0 5-3 0,3-1-28 15,4-2-9-15,-1-3-12 0,9 2-8 0,2-2-10 16,7-1-13-16,-1 1-16 0,2-2-91 0,2-6 0 16,-2 2 0-16,3-4 0 0,-1 2 0 0,-1-4 0 15,0-2 0-15,0 2 0 0,1-4 0 0,-3 0 0 16,0 3 0-16,-6-3 0 0,-4 4 0 0,0 1 0 16,0 1 0-16,-2 0 0 0,-3 3 0 0,-5 0 0 15,1 5 0-15,0 2 0 0,2 0 0 0,-3 2 0 16,0 2 0-16,4 3 0 0,-3 3 0 0,0 1 0 15,0-4 0-15,1 3 0 0,2-1 0 0,3 1 0 16,2-2 0-16,1-4 0 0,0 2 0 0,-2-1 0 16,6-4 0-16,-4 2 0 0,4-5 0 0,-1-3 0 15,7 0 0-15,-2-3 0 0,2-3 0 0,0 0 0 16,-2-4 0-16,2 0 0 0,-3-2 0 0,2 1 0 0,1-2 0 16,-6-2 0-16,0-1 0 0,-4 5 0 15,-3 0 0-15,4 1 0 0,-3-1 0 0,-4 6 0 16,0 1 0-16,-2 1 0 0,3 1 0 0,-2 2 0 0,0 3 0 15,0 3 0-15,-1-1 0 0,4 8 0 0,-1-2 0 16,-3-1 0-16,3 5 0 0,1-2 0 0,3-1 0 16,-1 1 0-16,2-2 0 0,0-2 0 0,4 0 0 15,-2-3 0-15,14 2 0 0,-4-5 0 0,-2-2 0 16,-1-1 0-16,-5-4 0 0,5-1 0 0,-5 0 0 16,-3-1 0-16,6-5 0 0,-6 4 0 0,7-5 0 15,-3-2 0-15,-4-2 0 0,4 1 0 0,-5 3 0 16,6-4 0-16,1 2 0 0,-4-2 0 0,-4 7 0 15,2 2 0-15,0 1 0 0,-2 3 0 0,-2 0 0 16,-2-1 0-16,2 4 0 0,-2 0 0 0,0 3 0 16,1-1 0-16,-2-1 0 0,0 3 0 0,1-1 0 15,-1 2 0-15,2 0 0 0,-3-2 0 0,2 1 0 16,-2 1 0-16,3-1 0 0,4 0 0 0,0-3 0 16,0-1 0-16,0 2 0 0,0-4 0 0,5 2 0 15,-3-2 0-15,2-3 0 0,4-1 0 0,-6 1 0 16,4-5 0-16,-7-1 0 0,6-6 0 0,0 0 0 15,-9 4-1366-15,9-5-1478 0,-5 7 654 0</inkml:trace>
  <inkml:trace contextRef="#ctx0" brushRef="#br0" timeOffset="13966.13">18108 9347 4707 0,'7'3'437'0,"-4"-1"-144"16,1-1 25-16,3 0 1 0,-7-1-23 0,0 0-41 0,7 0-52 15,-7 0-40-15,0 0-58 0,0 0-57 0,7 0-91 16,-7 0-124-16,4-2-153 0,-4 2-201 15,4 4-495-15,-4-4-1100 0,6 4 487 0</inkml:trace>
  <inkml:trace contextRef="#ctx0" brushRef="#br0" timeOffset="15083.58">16171 10689 200 0,'-57'21'190'0,"11"2"-19"0,14-1-20 16,1 2-11-16,8 5-10 0,0 13-7 0,7 1-21 15,7-8-8-15,2 11-8 0,6-10-14 0,7 14-3 16,6-1-6-16,7-2-8 0,4-2-4 0,6 0-2 15,6 2-10-15,7-1 1 0,18 12-23 0,5 1-4 16,-20-24-16-16,32 9-20 0,-25-8-13 0,4-4 0 16,33 5-32-16,-28-11 1 0,0-5-7 0,33 2 3 15,-6 2 4-15,-23-12 14 0,28 3-4 0,-29-9 12 0,32-5 3 16,-4-3 8-16,-28-3 15 0,2-2 24 16,26-5-2-16,-30 0 8 0,26-9 7 0,-27 5 15 15,30-10-2-15,-30 7 3 0,-2-4 11 0,1-6 11 0,19-14 0 16,-26 14 14-16,0-5-4 0,1-2 4 15,-4 1 9-15,-1-3-7 0,-10-1 8 0,-9-3 4 16,-1 3 10-16,-11 6-5 0,-12-3 10 0,-3 6-1 0,-11-5-2 16,-6 1-4-16,-14-6-5 0,-12 2-10 0,-8 5-4 15,-10 4-8-15,-30-5-1 0,-4 7-10 0,0 6-8 16,-13 6-5-16,-2-2-3 0,-4 6-2 16,-2 3-4-16,6 6 1 0,6 2-11 0,1 2 2 0,33 0-16 15,-24 4-30-15,32-2-41 0,3 5-67 0,24-6-92 16,1 2-246-16,15-1-506 0,9-3 224 0</inkml:trace>
  <inkml:trace contextRef="#ctx0" brushRef="#br0" timeOffset="15233.53">18612 11119 5567 0,'-12'-1'80'16,"-9"-2"-47"-16,-1 0-48 0,-7-2-25 0,-2 0-103 15,3 1-147-15,0-1-231 0,1-4-258 0,-5-3-843 0,2 1 373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0:05.841"/>
    </inkml:context>
    <inkml:brush xml:id="br0">
      <inkml:brushProperty name="width" value="0.05292" units="cm"/>
      <inkml:brushProperty name="height" value="0.05292" units="cm"/>
      <inkml:brushProperty name="color" value="#7030A0"/>
    </inkml:brush>
  </inkml:definitions>
  <inkml:trace contextRef="#ctx0" brushRef="#br0">13386 2438 299 0,'0'-4'359'0,"3"-3"-8"16,-6 2-15-16,3 0 5 0,-1-3-25 0,-1 1-11 15,-2 1-2-15,0-3-13 0,-2 1-10 0,-1 0-1 16,0 0-16-16,-2 0-15 0,-3 2-15 0,-4-6-17 15,0 1-17-15,-2 5-12 0,0-2-13 0,-8 1-12 16,-4 0-10-16,-2 0-15 0,-2 3-12 0,-2 0-5 16,-4 4-10-16,-11 1-1 0,0-2-3 0,11 6 1 15,-14 3-5-15,1-1 3 0,-2 5 2 0,3 4 7 16,3-1 8-16,2 3-8 0,0 0 0 0,1 5-6 16,12-4-8-16,-10 13 9 0,3 0-12 0,13-6-14 15,-11 8 3-15,1 3-13 0,6 1 3 0,0-1 3 16,12-6-21-16,-5 10 0 0,5-9-6 0,2 10-7 15,4-7 5-15,4 13-5 0,3 2-5 0,6-1 1 16,2 1-3-16,3-15-5 0,5 11 0 0,4-2-31 16,2-11-2-16,9 10 0 0,0-2 0 0,-5-11 0 15,6-2 0-15,9 7 0 0,-4-12 0 0,15 6 0 16,1-3 0-16,-10-11 0 0,13 2 0 0,5-6 0 0,4-2 0 16,-2 1 0-16,0-9 0 0,4-3 0 15,-1 0 0-15,-2-7 0 0,2-1 0 0,-1-1 0 16,-2-5 0-16,2-1 0 0,-1-1 0 0,-3-5 0 15,2-3 0-15,-5-3 0 0,0-3 0 0,0-2 0 16,-5-3 0-16,-1 1 0 0,-1-1 0 0,-1-1 0 16,-5 0 0-16,-2-4 0 0,-1-2 0 0,-5 1 0 15,-3 3 0-15,-1 0 0 0,-10 9 0 0,-3-3 0 16,-3 0 0-16,-2-13 0 0,-7 12 0 0,-2-12 0 16,-8 3 0-16,-7-4 0 0,0 5 0 0,-7 0 0 15,-9 3 0-15,-2-3 0 0,-4 4 0 0,-5 0 0 16,-2 4 0-16,-1 0 0 0,-1 5 0 0,0 0 0 15,12 11 0-15,-7-4 0 0,8 10 0 0,2-1 0 16,2 5 0-16,2-1 0 0,3 2 0 0,8 0-296 16,4 5-225-16,4-1-168 0,0 3-426 0,8-5-1207 15,1 6 535-15</inkml:trace>
  <inkml:trace contextRef="#ctx0" brushRef="#br0" timeOffset="134.9">14408 2334 5028 0,'-3'7'174'0,"-3"-4"-117"16,-7 1-14-16,3-4-55 0,-2 2-28 15,2-1-69-15,0 0-123 0,-4 0-122 0,1-2-406 16,0 2-822-16,4-2 364 0</inkml:trace>
  <inkml:trace contextRef="#ctx0" brushRef="#br0" timeOffset="2882.87">2190 15828 162 0,'0'0'333'0,"-3"-2"4"15,3 2-17-15,-3-3-16 0,3 3-20 0,0 0-14 16,-7-3-7-16,7 3-14 0,0 0-19 0,0 0-4 15,0 0-17-15,0 0 2 0,0 0-6 16,0 0-16-16,-5-1-4 0,5 1-6 0,0 0-10 0,0 0-9 16,0 0-5-16,0 0-5 0,0 0-12 0,0 0-9 15,0 0-11-15,0 0-11 0,0 0-12 0,0 0-2 16,0 0-5-16,0 0-5 0,0 0-4 0,0 0-10 16,0 0-10-16,-5-2-1 0,5 2-7 0,0 0-1 15,0 0-1-15,0 0-9 0,0 0 4 0,0 0-2 16,0 0 7-16,0 0 1 0,0 0-1 0,-6-1 11 15,6 1-3-15,0 0-3 0,0 0-2 0,-4-3 0 16,4 3-2-16,-3-2-7 0,3 2 0 0,-1-7 1 16,1 7 8-16,0 0-10 0,0-7 4 0,0 7-3 15,0-7 2-15,0 1-10 0,0 6 2 0,0-7-4 16,0 7 6-16,0-7 1 0,0 7-7 16,0-5-6-16,0 5 0 0,0-6-4 0,0 6 1 15,0 0-5-15,0 0 8 0,1-4-7 0,-1 4-6 0,0 0 9 16,0 0-7-16,0 0-5 0,0 0-5 0,0 0 5 15,0 0 1-15,0 0-5 0,0 0-11 0,0 0 4 16,0 0 4-16,0 0 2 0,0 0 0 16,0 0 1-16,0 0 0 0,0 0-9 0,0 0 1 15,0 0-3-15,0 0 6 0,0 0-4 0,0 0-4 16,0 0 5-16,8 13 0 0,-7-8-1 0,3-2 9 16,-4 2-8-16,5 0-1 0,-2 2-2 0,-1-2 8 15,5 3-1-15,-1-1 4 0,2 3-5 0,1-3-1 0,-2 1 1 16,2 1-9-16,4-1 9 0,-4 0 2 0,4 0 1 15,5 2-3-15,-3-3-3 0,0-1 8 16,2 1-8-16,2-1 0 0,-4 0-4 0,2-1 5 16,2 0 5-16,-2-2-2 0,5 0-9 0,-2-2-1 15,2-2 5-15,-1-2-2 0,2 1-4 0,8-2 5 16,-3-2 4-16,-1-1-4 0,0-4 0 0,0 4 5 16,-8-1-4-16,0 2-2 0,0-1-2 0,0 1 11 15,-2 2-11-15,-6 0 0 0,1 0 7 0,2 2-4 16,-5 0 2-16,0 1-4 0,0 2 9 0,4 0-6 15,-4 2 3-15,1 0 0 0,0 3-4 0,0 1 0 16,-1 0 0-16,1 2-2 0,2 2 9 0,2 0-6 16,-5-2 0-16,0-2 0 0,5 4 3 0,-4-2-4 15,7-1 3-15,-2-2 4 0,7 0-2 0,-4-1-1 16,4-3 3-16,-2-1-7 0,-1-2 6 0,13 0 1 16,-2-3-4-16,0 2 7 0,5-5 3 0,-6 1-5 15,-2-3 0-15,2 1 1 0,1 0-3 0,-10-1 5 16,8 0 9-16,-5 0 9 0,-1 2-3 0,-4 1-2 15,-4 0 10-15,0 2-6 0,0 2-6 0,-2 2-1 16,-1 0 6-16,1 3-5 0,-1 1-5 0,-2 1 9 16,-1 1-8-16,1 2 5 0,-2 2-3 0,2 0 1 15,-1-1 4-15,1 1-9 0,5 0 2 0,-5-1-5 16,2-1-1-16,6 1 4 0,-3 0 0 0,3-4-1 16,-1 1 2-16,4-2-11 0,2-5 7 0,0 1-6 15,-3-3 12-15,3-2 1 0,-2 0 0 0,1 1 7 16,-2-4-6-16,0 1 12 0,3-6 0 0,4-1-2 15,-11 3-8-15,2 0-20 0,-1 2 0 0,3-1 0 16,0 3 0-16,-8 1 0 0,1 0 0 0,-3 1 0 16,-1 1 0-16,1 3 0 0,1-1 0 0,2 3 0 15,-1 1 0-15,-2 2 0 0,-1-2 0 0,2 3 0 16,-1 0 0-16,0 1 0 0,4 0 0 0,-4 1 0 16,2-1 0-16,7-1 0 0,-6-1 0 0,7 2 0 15,-1-3 0-15,2-2 0 0,-1-1 0 0,3 0 0 16,0-1 0-16,-2-2 0 0,10-3 0 0,-11 1 0 15,3-1 0-15,3-3 0 0,-6 2 0 0,2 0 0 16,-1-3 0-16,-2 2 0 0,-3 0 0 0,2 0 0 16,-3 3 0-16,0-2 0 0,-3 4 0 15,0 0 0-15,-6 2 0 0,4 0 0 0,-9 1 0 16,15 2 0-16,-6-1 0 0,-2 1 0 0,0 3 0 16,0 0 0-16,2-1 0 0,1 0 0 0,-1 1 0 15,2 1 0-15,3-3 0 0,-1 0 0 0,5 0 0 16,-4 2 0-16,0-5 0 0,4-1 0 0,-4-1 0 15,4 1 0-15,4-2 0 0,-6-2 0 0,0 3 0 16,-5-2 0-16,6-4 0 0,-4 4 0 0,-1-2 0 16,-4-1 0-16,1 1 0 0,-4 2 0 0,-4-2 0 15,4 2 0-15,-1 3-683 0,-4 1-569 0,0 0-1355 16,0 0 599-16</inkml:trace>
  <inkml:trace contextRef="#ctx0" brushRef="#br0" timeOffset="4165.64">843 15727 383 0,'-5'-8'419'0,"1"-5"3"16,0 3-13-16,0-2 1 0,3 4 1 0,-2-2 2 15,2 4-8-15,0 0-11 0,1 1-7 0,0 5-21 16,1-9-20-16,-1 9-28 0,0 0-32 0,-1-7-19 16,1 7-8-16,0 0-36 0,0 0-9 0,0 0 2 15,0 0 3-15,0 21-13 0,1-8-5 0,-1 3-3 16,-1 1-10-16,1-1-19 0,1 1-13 0,0 1-8 15,2-2-13-15,-3-1-112 0,4 1-23 0,-3-3 0 16,3-4 0-16,0 2 0 0,1 1 0 0,4-5 0 16,-1-2 0-16,2-2 0 0,5-2 0 15,3-6 0-15,10-3 0 0,2-5 0 0,14-10 0 0,0-5 0 16,2-2 0-16,1-4 0 0,18-23 0 0,-18 14 0 16,19-23 0-16,3-2 0 0,1-6 0 0,1 6 0 15,-1-1 0-15,-3 5 0 0,4 3 0 0,-22 22 0 16,4 3 0-16,17-15 0 0,-25 18 0 0,2 4 0 15,-6 3 0-15,-13 8 0 0,-1-4 0 0,-4 4 0 16,-6 6 0-16,-2 2 0 0,-6 2 0 0,1 2 0 16,-1 2 0-16,-5 0 0 0,-4 4 0 15,9-10 0-15,-9 10 0 0,4-4 0 0,-4 4 0 16,0 0 0-16,0 0 0 0,-13 18 0 0,0-6 0 16,-1 11 0-16,-9-1-1366 0,5 5-1478 0,-1 0 654 15</inkml:trace>
  <inkml:trace contextRef="#ctx0" brushRef="#br0" timeOffset="6983.02">6488 15815 68 0,'-4'-3'175'0,"-1"0"-16"0,0-4-10 16,1 3-5-16,-4-1 4 0,3-2 0 0,-1 2 7 15,0 1 4-15,0-1 5 0,3 1 1 0,-3-2 11 16,1 1 11-16,0 2 12 0,0 0 7 0,1 1 22 16,0-2 5-16,4 4 12 0,-5-4 3 0,5 4-5 15,-4-2-3-15,4 2-12 0,-2-2-11 0,2 2-1 16,0 0 8-16,0 0-11 0,0 0-3 0,0 14-1 16,4-4-7-16,0-1-17 0,-1 1-13 0,5 1-10 15,2 3-14-15,-1-1-7 0,5 2-5 0,4-1-6 16,0-3-9-16,8 3-11 0,2 0 1 0,3-5-16 15,3-2 6-15,4 0-8 0,11-4-13 0,5-3 2 16,-3-4-6-16,1 0 2 0,0-2 8 0,2-2-1 16,0-2 0-16,-6-2 0 0,2-1-9 0,-15 2 9 15,2-3-3-15,-3-3-54 0,2 1-28 0,-4-1 0 16,0-1 0-16,0 2 0 0,-4 3 0 0,-2 2 0 16,-6 5 0-16,-2-1 0 0,0 2 0 0,-7 3 0 15,3 0 0-15,-1 4 0 0,1 1 0 0,-1 1 0 16,-3 2 0-16,8 2 0 0,-4 5 0 0,4-4 0 15,5 5 0-15,-5-1 0 0,0-2 0 0,6 3 0 16,2 0 0-16,3-5 0 0,4 2 0 0,-1-1 0 16,3-5 0-16,2-1 0 0,0-3 0 0,1 1 0 15,13-5 0-15,-16-1 0 0,2-1 0 0,0-2 0 16,-1 1 0-16,-2-4 0 0,2 2 0 0,-1-7 0 16,-3 1 0-16,-2 0 0 0,-3-1 0 0,2 2 0 15,-2 0 0-15,-8 3 0 0,-2 2 0 0,-2 0 0 16,2 3 0-16,-4 2 0 0,0 1 0 0,-4 0 0 15,2 4 0-15,-1 2 0 0,1 2 0 0,4 3 0 16,-1 2 0-16,-1 1 0 0,-1 1 0 0,1-1 0 16,5 1 0-16,-5 0 0 0,6-1 0 0,-4 2 0 15,2-5 0-15,2 2 0 0,-1-4 0 0,2 2 0 16,7-3 0-16,-5-3 0 0,-3-1 0 0,0-3 0 16,3 1 0-16,-3-4 0 0,8-1 0 0,-5-1 0 15,5-4 0-15,-8 3 0 0,6-4 0 0,0-3 0 16,0 0 0-16,-9 4 0 0,4 1 0 0,-2 0 0 15,-3 2 0-15,-2 1 0 0,5 1 0 0,-5 3 0 16,-2 0 0-16,-1 1 0 0,2 2 0 0,-1 2 0 16,0 1 0-16,-1 0 0 0,3 1 0 0,-2 2 0 15,3-1 0-15,0 3 0 0,4-2 0 0,0 0 0 16,4 0 0-16,-2-3 0 0,7 1 0 0,1 2 0 16,-1-5 0-16,4-1 0 0,-2 0 0 0,-2 1 0 15,1-5 0-15,3 2 0 0,-3-4 0 0,-1 1 0 0,-6 2 0 16,-1 0 0-16,-1-3 0 0,0-1 0 15,0 2 0-15,-9 0 0 0,3-2 0 0,-3 1-142 16,1 0-496-16,-4 0-598 0,-3 2-1338 0,-1 0 593 16</inkml:trace>
  <inkml:trace contextRef="#ctx0" brushRef="#br0" timeOffset="8949.29">7173 14672 2904 0,'0'-6'292'0,"1"0"-109"0,0-2-40 16,2 3 3-16,1-3 51 0,1-1 30 0,0 1 22 15,0-1-14-15,7-3-30 0,-6 4-4 0,6 1-8 16,2-1-8-16,-3 1-5 0,5 1-6 0,1-1-5 16,-4 4-2-16,0 2-9 0,5 1-3 0,2 3-1 15,-3 5-12-15,-2 0-12 0,2 5-5 0,-4 3-14 16,1 6-2-16,-3-1-18 0,-3 6-8 0,-3-2-5 16,0 3-12-16,-4-1-12 0,-1 0 21 0,0-8-27 0,-2 6-4 15,1-5-5-15,-1-4-2 0,1-2-3 16,1-3 3-16,-1-2-10 0,2-2 15 0,0-2-12 15,2-3-2-15,-3-2-1 0,10-6-7 0,0-2 8 0,4-6-4 16,0-2 1-16,4-6-9 0,0 0 16 0,-1-2-10 16,-2-1 1-16,-1 2 4 0,3-2-27 15,-3 3 0-15,-4 2 0 0,2 7 0 0,-6 5 0 16,0-2 0-16,3 4 0 0,-5 3 0 0,3 0 0 0,-2 5 0 16,1 1 0-16,3 2 0 0,-3 2 0 0,-1 4 0 15,2 0 0-15,1 3 0 0,3 1 0 0,-1 1 0 16,-1-1 0-16,1-1 0 0,-1-1 0 15,5 0 0-15,-1 0 0 0,-5-5 0 0,6-1 0 0,-4 0 0 16,2-3 0-16,0-2 0 0,1-2 0 0,0-2 0 16,-3-1 0-16,2-1 0 0,3-4 0 0,-3 1 0 15,2-5 0-15,-3-3 0 0,2-2 0 0,-3 0 0 16,-1 1 0-16,-1-3 0 0,-3 8 0 0,1 0 0 16,-1 1 0-16,-1 2 0 0,0 2 0 0,-1 2 0 15,-2 4 0-15,-1 0 0 0,5 8 0 0,-5-1 0 16,3 4 0-16,-1 2 0 0,2 4 0 0,1 0 0 15,-1 1 0-15,1-1 0 0,0 1 0 0,4-2 0 16,-1-1 0-16,-1-2 0 0,4-1 0 0,-3-2 0 16,5 1 0-16,-2-4 0 0,0-1 0 0,1-1 0 15,-5-4 0-15,2 0 0 0,0-3 0 0,1-3 0 16,-1 0 0-16,-1-1 0 0,-3-5 0 0,-5 2 0 16,4-8 0-16,-3 0 0 0,-5-2 0 0,-1-6 0 15,-4-2 0-15,-5 5 0 0,5 4 0 0,-2 1 0 16,-5-3 0-16,4 9 0 0,-4-1 0 0,6 7 0 15,-1-3 0-15,-1 6 0 0,0 1 0 0,2 3 0 16,4 2 0-16,1 1 0 0,1 0 0 0,4 2 0 16,4 2 0-16,1 0 0 0,4 4 0 0,5-1 0 0,3-3 0 15,2-1 0-15,9 2 0 0,0-3 0 16,7 0 0-16,-1-3 0 0,2-3 0 0,0 1 0 0,4-4 0 16,-4 1 0-16,15-3 0 0,-15-2 0 0,-1-1 0 15,-1 4 0-15,-1-5 0 0,-2 1 0 0,-3-1 0 16,-10 4 0-16,0 1 0 0,-3-2 0 15,-4 3 0-15,-2-4 0 0,-3 5 0 0,-1 0 0 0,-5 1 0 16,0 0 0-16,0 7 0 0,-9-1 0 0,0 4 0 16,-1 4 0-16,-3-1 0 0,-1 3 0 15,0 0 0-15,-3 3 0 0,3-2 0 0,5 0 0 16,-5 5 0-16,3-8 0 0,3 1 0 0,2-1 0 0,2-2 0 16,1-2 0-16,1-1 0 0,3 1 0 0,0-6 0 15,2 0 0-15,3-2 0 0,3-2 0 0,3-2 0 16,-2 0 0-16,2-4 0 0,4-4 0 0,2-2 0 15,-4 0 0-15,-1-2 0 0,5-8 0 0,-3-1 0 16,-1 2 0-16,-1-5 0 0,0-2 0 0,-4-6 0 16,0-1 0-16,1-13 0 0,0 0 0 0,-4 1 0 15,-4 13 0-15,-1 1 0 0,-1 5 0 0,-1 5 0 16,1 6 0-16,-2 3 0 0,1 6 0 0,-1 2 0 16,-1 5 0-16,3 1 0 0,0 0 0 0,-14 20 0 15,9-2 0-15,-2 11 0 0,6 0 0 0,-3 5 0 16,3 15 0-16,0-14 0 0,1-1 0 0,0 3 0 15,2-4 0-15,6 0 0 0,-2 0 0 0,6-2 0 16,-2-3 0-16,2-4 0 0,4-2 0 0,2-3 0 16,-5-8 0-16,2 0 0 0,3-2 0 0,0-7 0 15,0 2 0-15,4-5 0 0,-4-6 0 0,2 2 0 16,6-9 0-16,-4 0 0 0,0-3 0 0,-4-5 0 16,1-3 0-16,-2 0 0 0,-2-3 0 0,1 0 0 15,-2 1 0-15,-3 1 0 0,-6 8 0 0,2 2 0 16,-2 4 0-16,-3 3 0 0,-2 3 0 0,0 1 0 15,-5 2 0-15,5 3 0 0,-9 8 0 0,4 2 0 16,-1 4 0-16,-2 3 0 0,2 2 0 0,-2 7 0 16,4-2 0-16,3 1 0 0,-3-5 0 0,7-1 0 15,2 0 0-15,0-1 0 0,10 4 0 0,-1-9 0 16,0-1 0-16,0 0 0 0,5-5 0 0,0 1 0 0,2-5 0 16,2-3 0-16,-4-4 0 0,3-2 0 0,6-2 0 15,-2-6 0-15,-2 2 0 0,-1-6 0 16,-1-2 0-16,-1-1 0 0,-3-2 0 0,4-5 0 15,-4-4 0-15,4-11 0 0,-4-2 0 0,-9 12 0 16,2 3 0-16,-3-1 0 0,-7 6 0 0,2 6 0 0,-6 2 0 16,3 5 0-16,-5 2 0 0,-4 1 0 15,0 4 0-15,-1 2 0 0,-3 3 0 0,3 4 0 0,-2 1 0 16,1 3 0-16,-2 3 0 0,-1 3 0 0,6 2 0 16,3 2 0-16,-3 2 0 0,7 0 0 0,1-1 0 15,5 0 0-15,2 1 0 0,7 2 0 0,-3-5 0 16,7 2 0-16,4 2 0 0,0-4 0 15,-2-2 0-15,3 2 0 0,-5-6 0 0,0 0 0 16,-2-2 0-16,2 2 0 0,-5-1 0 0,-3-3 0 0,1 0 0 16,-4-1 0-16,-2 0 0 0,-2 2 0 0,-2-3 0 15,-2 0 0-15,-2 1 0 0,-3 1 0 0,-4 0 0 16,-2 0 0-16,-4-1 0 0,-5 1 0 16,3-2 0-16,0 2 0 0,-3-3 0 0,-1 0 0 0,4 1 0 15,3-1 0-15,2-1 0 0,-1-2 0 0,2 2-271 16,6-3-447-16,0-3-483 0,2 1-1300 0,4 2 576 15</inkml:trace>
  <inkml:trace contextRef="#ctx0" brushRef="#br0" timeOffset="9100.21">10013 14751 4834 0,'7'0'541'16,"1"1"-181"-16,0 1-40 0,-1-1 94 0,-1-1 18 15,1-3-37-15,-7 3-83 0,12 0-67 0,-6 0-51 16,0 2-50-16,3-1-144 0,-4 1 0 0,3-1 0 15,-5 3-215-15,3-2-256 0,-5 3-781 0,-1-5-1354 16,0 10 599-16</inkml:trace>
  <inkml:trace contextRef="#ctx0" brushRef="#br0" timeOffset="10699.01">2208 17172 219 0,'-5'-3'372'0,"5"3"-9"0,-7-4-2 16,5 2-7-16,2 2-22 0,-1-4-3 0,1 4-15 16,-4-3-24-16,4 3-9 0,0 0-13 0,0 0-1 15,0 0-4-15,0 0-10 0,0 0-6 0,4 18-16 16,-3-12-16-16,3 2-13 0,1 2-16 0,0-1-19 15,1 0-10-15,-1 1-15 0,6 4-14 16,1-2-12-16,-1-4-10 0,5 3-10 0,-3-3-9 0,4 2-8 16,1-3-10-16,2-2-6 0,-3-2-3 0,6 0-7 15,-3-1-10-15,11-4-3 0,1-3-3 0,-2-1-3 16,2 0-4-16,4-6-5 0,-4 1 0 0,-1-1-1 16,-2-2-4-16,0 2-2 0,0-2 4 0,-3-3-3 15,0 1-7-15,-2 2-1 0,-3 4-2 0,-3 0 0 16,-3 3-2-16,1 0 2 0,-5 3 9 15,0 1 8-15,-1 2 4 0,1 1 10 0,-4 0-5 16,5 3 11-16,-7 1-1 0,4 1 0 0,-1 4-3 16,0 2-3-16,0-1 6 0,1 3-19 0,5-1 5 15,-4 0-6-15,1-2 0 0,0 1-4 0,1 1-3 16,-2-5-3-16,7 2 12 0,-7-5-6 0,5-3-4 16,3 3-1-16,-4-1 1 0,3-7-3 0,2 3-2 15,-1-2-3-15,-5 0 4 0,6-4 3 0,0 0-6 16,1-1 3-16,-3-3-1 0,2 0-2 0,5-5 0 15,-7 3-8-15,0 1 3 0,-1-2-10 0,2 3 10 16,1 1 2-16,-3-1-1 0,0 4-4 0,-7 1 16 16,0 1 6-16,4 4 0 0,-3 1-2 0,-1 3 11 15,0-1 4-15,0 5 2 0,0 0-1 0,1 3-2 16,-2 0-5-16,3 0-17 0,1 5-14 0,-3-2 0 16,-2-2 0-16,2-2 0 0,0 1 0 0,2-3 0 15,-2-1 0-15,3 0 0 0,-3-1 0 0,4-3 0 16,-2 0 0-16,2-1 0 0,1-2 0 0,3-2 0 15,1-3 0-15,0-2 0 0,0 1 0 0,2-1 0 16,-3-2 0-16,0 1 0 0,5-6 0 0,-4 6 0 16,0-1 0-16,-3 3 0 0,2-1 0 15,-4 4 0-15,-3 1 0 0,4 3 0 0,4 0 0 16,2 3 0-16,-2 1 0 0,-1 2 0 0,-2 0 0 0,5 3 0 16,-3 0 0-16,0 2 0 0,2-2 0 0,-1 2 0 15,0-1 0-15,1-2 0 0,-1 0 0 0,10 2 0 16,-7-6 0-16,0-2 0 0,-1-2 0 15,6 1 0-15,-4-3 0 0,-2-2 0 0,1-1 0 16,1-3 0-16,-3 0 0 0,-1 0 0 0,1 1 0 16,-1-2 0-16,0-1 0 0,-2-1 0 0,2 1 0 15,-4-4 0-15,2 2 0 0,-4 2 0 0,1 3 0 16,-5-1 0-16,2 2 0 0,0-2 0 0,-6 3 0 16,5-1 0-16,-5 1 0 0,1 1 0 0,0 2 0 15,-5 2 0-15,0 0 0 0,0 0 0 0,0 0 0 0,0 0 0 16,0 0 0-16</inkml:trace>
  <inkml:trace contextRef="#ctx0" brushRef="#br0" timeOffset="12517.22">6613 17351 216 0,'-13'-3'242'16,"2"0"11"-16,-1-2-2 0,2 2 2 0,4-1-2 16,-2 2 0-16,-2-3 8 0,1 1-2 0,3 2 9 15,-1-1 9-15,2 1-8 0,0-1 1 0,1 2 4 16,4 1-7-16,-9-3 0 0,9 3-12 0,-5-1-3 16,5 1-5-16,0 0-8 0,0 0-6 0,0 0-17 15,0 0 7-15,0 0 2 0,0 0 9 0,0 0-10 16,32-5 2-16,-4 0-8 0,9 0-5 0,18-2-10 15,5-4-6-15,32-3-6 0,4 3-4 0,8 0 3 16,8 2-45-16,8 3-143 0,8 1 0 0,2 2 0 16,11-4 0-16,-2 7 0 0,4-1 0 0,-3 3 0 15,0 1 0-15,-7 1 0 0,0-1 0 0,-1 2 0 16,-11-6 0-16,-1 4 0 0,-8 0 0 16,-7-2 0-16,-5 0 0 0,-8 1 0 0,-29-5 0 15,-3-1 0-15,-1 2 0 0,-2-2 0 0,-3 1 0 16,-13-1 0-16,-3-1 0 0,-1 3 0 0,-7-3 0 0,-1 2 0 15,-9 0 0-15,0-1 0 0,-4 3 0 0,-3-1 0 16,0-2 0-16,-3 2 0 0,-6 1 0 0,-4 1 0 16,11-1 0-16,-11 1 0 0,0 0 0 15,0 0 0-15,0 0 0 0,0 0-325 0,-24 2-398 16,1 0-468-16,5 3-1289 0,-9 1 570 0</inkml:trace>
  <inkml:trace contextRef="#ctx0" brushRef="#br0" timeOffset="12969.63">6979 17387 168 0,'-18'-3'395'0,"4"-1"16"16,0 0 17-16,2 2 7 0,3-2-5 0,3 2-12 16,-2 1-17-16,3-1-12 0,-1-2-18 0,3 2-17 15,3 2-18-15,0 0-4 0,-5-4-3 0,5 4-5 16,0 0-11-16,19-6-20 0,0 2-15 0,7 1-9 16,10 0-17-16,15-2-15 0,5 1-14 0,7 1-15 15,27-1-9-15,2 3-9 0,6 1-2 0,6 4-168 16,10 3-20-16,5-3 0 0,9 6 0 15,10-1 0-15,-1 2 0 0,3-2 0 0,6 2 0 0,2-4 0 16,3 5 0-16,-3 1 0 0,-1-2 0 0,-9 3 0 16,-4-9 0-16,2 9 0 0,-11-5 0 0,-7 3 0 15,-10-1 0-15,-3-4 0 0,-40 2 0 0,-4-5 0 16,2-2 0-16,-11 0 0 0,-12 2 0 16,-8-2 0-16,-3-3 0 0,-7 3 0 0,-9-1 0 15,0-1 0-15,-3 0 0 0,-2 0 0 0,-8 0 0 0,12 0 0 16,-12 0 0-16,8 2 0 0,-8-2 0 15,0 0 0-15,0 0 0 0,0 0 0 0,0 0 0 16,0 0-1366-16,0 0-1478 0,0 0 654 0</inkml:trace>
  <inkml:trace contextRef="#ctx0" brushRef="#br0" timeOffset="13132.91">10667 17709 4629 0,'-9'3'732'0,"9"-3"-303"15,0 0-76-15,0 0 43 0,-23-11-8 0,18 6-63 16,1 0-76-16,0 2-61 0,4 3-95 0,-5-3-102 16,5 3-153-16,0 0-211 0,-5-5-286 0,5 5-438 15,0 0-1188-15,0 0 526 0</inkml:trace>
  <inkml:trace contextRef="#ctx0" brushRef="#br0" timeOffset="20583.36">12970 5745 265 0,'-4'-3'303'16,"-1"0"18"-16,-1 2-3 0,3-2 4 0,3 3 29 15,-5-3 15-15,5 3 20 0,-4-3 11 0,4 3 4 16,0 0 5-16,-5-1 7 0,5 1-8 0,0 0-2 16,0 0-8-16,0 0-7 0,0 0-10 0,0 0-8 15,-8 5-7-15,8 1-16 0,0 1-16 0,-1 4-16 16,2-1-68-16,1 2-247 0,0 4 0 0,-1 2 0 16,7-3 0-16,1 2 0 0,1-2 0 0,4-1 0 15,11 2 0-15,0-2 0 0,7-2 0 0,3-3 0 16,2-7 0-16,15 3 0 0,-11-6 0 0,13-3 0 15,1-4 0-15,-2-3 0 0,1 0 0 0,-3-2 0 0,3-3 0 16,-3-4 0-16,0 0 0 0,-4-1 0 16,-2 2 0-16,-12 2 0 0,3 3 0 0,-3-2 0 15,-2 2 0-15,-4 4 0 0,-7 2 0 0,2 3 0 16,-5 1 0-16,-3 2 0 0,-2 3 0 0,1 0 0 0,1 4 0 16,0 2 0-16,-1 2 0 0,0 2 0 15,1 2 0-15,-1 0 0 0,3 5 0 0,0-5 0 16,-2 0 0-16,2-1 0 0,2 1 0 0,8-1 0 15,-2 1 0-15,4-4 0 0,3-3 0 0,1 0 0 16,0-4 0-16,2-2 0 0,-2-1 0 0,3-2 0 16,-3-2 0-16,3-1 0 0,-1-1 0 0,-1-3 0 15,-1-1 0-15,-1-1 0 0,4-4 0 0,-4 0 0 0,1-1 0 16,-4 3 0-16,0-1 0 0,-2 2 0 0,-8 4 0 16,2 1 0-16,-1 2 0 0,-1 3 0 0,-6 0 0 15,4 5 0-15,-2 0 0 0,-1 0 0 16,0 3 0-16,2 4 0 0,4-1 0 0,-3 2 0 0,-1-1 0 15,0 2 0-15,2 0 0 0,1-1 0 0,6 6 0 16,2-5 0-16,0-3 0 0,5 2 0 0,-3-2 0 16,3-5 0-16,-2 1 0 0,3 0 0 0,0 0 0 15,0-3 0-15,4-1 0 0,-5 0 0 0,3-1 0 16,-4-1 0-16,2-2 0 0,2 1 0 0,-2 0 0 16,0-2 0-16,-3-1 0 0,-1 2 0 0,-7-2 0 15,-2 2 0-15,0 0 0 0,-6 0 0 0,1-1 0 16,-1 3 0-16,0 0 0 0,-2-2 0 0,1 1 0 15,-2-1-1366-15,0-1-1478 0,8-3 654 0</inkml:trace>
  <inkml:trace contextRef="#ctx0" brushRef="#br0" timeOffset="21351.99">20019 5843 16 0,'-30'-7'433'0,"2"2"25"0,6 2 20 0,5-1 12 0,3 2-1 16,4 1-10-16,2 1-3 0,3 3-14 15,5-3 21-15,-4 5-7 0,4-5-5 0,13 8-12 0,-3-2-17 16,17 4-16-16,3 1-24 0,2-4-22 15,6-1-13-15,20 2-11 0,0-2-208 0,6 0-148 0,28-2 0 16,0-3 0-16,-27 3 0 0,36-2 0 0,2-4 0 16,-4 4 0-16,-4-4 0 0,-2 4 0 15,3-4 0-15,1 2 0 0,-32-4 0 0,31-1 0 16,-35 1 0-16,-2 2 0 0,1-3 0 0,0 0 0 0,-23 2 0 16,-3-2 0-16,-5 0 0 0,-11 3 0 0,1-3 0 15,-5 0 0-15,-2 3 0 0,-6 0 0 0,1-3 0 16,-5 1 0-16,1 2 0 0,-3 2 0 0,-9-7 0 15,-3 4 0-15,-2 2 0 0,-13-1 0 0,-1 1-298 16,-10 3-1018-16,1 1-1425 0,-14 2 631 0</inkml:trace>
  <inkml:trace contextRef="#ctx0" brushRef="#br0" timeOffset="21633.27">20324 6095 285 0,'-38'8'556'16,"5"-4"-27"-16,1 2 11 0,4-3 40 0,14-5 31 15,3 5 19-15,3-3-15 0,2 0-31 0,6 0-29 0,-3-3-33 16,3 3-31-16,23-3-18 0,6-2-28 16,9 0-32-16,19 1-51 0,3 3-362 0,4 0 0 15,28-3 0-15,-1-5 0 0,-1 5 0 0,1 5 0 16,-24-1 0-16,25-2 0 0,2 2 0 0,-2-1 0 16,-30 1 0-16,3-4 0 0,0 2 0 0,0 0 0 15,0 4 0-15,-3 3 0 0,-10-3 0 0,-10-2 0 16,-9 1 0-16,-2-2 0 0,0-4 0 0,-12 3 0 0,1 0 0 15,-2 2 0-15,-5-4 0 0,-3 4 0 0,0-4 0 16,-3 2 0-16,-1 2 0 0,-2-1 0 16,-4 1 0-16,10-1 0 0,-10 1 0 0,0 0 0 0,0 0 0 15,4 4-57-15,-4-4-1299 0,-14 9-1469 0,0-7 650 16</inkml:trace>
  <inkml:trace contextRef="#ctx0" brushRef="#br0" timeOffset="23099.31">6305 6848 380 0,'0'0'502'0,"-5"-2"2"15,5 2 10-15,0 0 4 0,-1-4-6 0,1 4-20 16,0 0-16-16,0 0-24 0,0 0-9 0,0 0-10 0,10 17-20 15,-2-8-22-15,1 1-18 0,5 2-23 0,-1 1-22 16,3 1-24-16,6 2-21 0,-2 0-23 16,3-1-22-16,-4-4-213 0,7 0-25 0,2-2 0 0,-2-2 0 15,6-2 0-15,-3 1 0 0,0-5 0 16,2-2 0-16,-3-2 0 0,-1-1 0 0,5-2 0 16,-1-2 0-16,-2-2 0 0,0-1 0 0,2 1 0 15,-3-5 0-15,0 2 0 0,-2-4 0 0,3 0 0 0,-2-2 0 16,0 0 0-16,-3 2 0 0,-5 7 0 0,-1-2 0 15,0 4 0-15,-1 3 0 0,1-1 0 16,-8 5 0-16,5 1 0 0,-2 2 0 0,5 4 0 0,-1 2 0 16,-2 1 0-16,3 8 0 0,1 1 0 0,1 0 0 15,0 3 0-15,-4-7 0 0,5 3 0 0,-6-2 0 16,7 2 0-16,1-2 0 0,2-2 0 0,0 1 0 16,0-4 0-16,3-3 0 0,-9-2 0 0,11-4 0 15,-10 4 0-15,10-6 0 0,-2 0 0 0,0-4 0 16,0-1 0-16,-2-1 0 0,3-2 0 0,0-1 0 15,1-3 0-15,-1 0 0 0,1 0 0 0,-1-5 0 16,2 1 0-16,-2 2 0 0,-1 1 0 0,-4 2 0 16,1-2 0-16,-7 8 0 0,-1 0 0 0,-2 4 0 15,-3 2 0-15,1 2 0 0,-1 3 0 0,0-2 0 16,2 6 0-16,2 3 0 0,-3-3 0 0,3 3 0 0,-7 0 0 16,9 0 0-16,-4 0 0 0,9 2 0 15,-5-3 0-15,9-2 0 0,-8-2 0 0,0 0 0 0,0-2 0 16,2-2 0-16,0-3 0 0,1 0 0 0,9-4 0 15,-3 2 0-15,0-3 0 0,0-2 0 0,0-1 0 16,2-2 0-16,0-4 0 0,1 2 0 16,1-1 0-16,-1-5 0 0,-1 3 0 0,1-2 0 0,-4 3 0 15,0 4 0-15,-3 0 0 0,-5 7 0 0,-1-2 0 16,-5 3 0-16,0 0 0 0,1 5 0 16,-1-1 0-16,3 5 0 0,-6-1 0 0,2 0 0 0,-2 2 0 15,4 1 0-15,0 0 0 0,-2 0 0 0,4-3 0 16,1 3 0-16,2-1 0 0,3-1 0 0,7-4 0 15,-2 1 0-15,5-4 0 0,-1 0 0 0,3 0 0 16,2-4 0-16,-3 4 0 0,3-3 0 0,-3-3 0 16,0 0 0-16,-1 0 0 0,-1-2 0 0,-2 0 0 15,2-1 0-15,-4-6 0 0,0 3 0 0,-4 0 0 16,-7 4 0-16,1-2 0 0,-3 0 0 0,-1 5 0 16,-3-1 0-16,-4 3 0 0,1-1 0 0,-2 1 0 15,-4 1 0-15,5-1 0 0,-2 2 0 0,-4 1 0 16,0 0 0-16,0 0 0 0,0 0 0 0,8 0 0 0,-8 0 0 15,0 0 0-15,0 0 0 0,0 0 0 16,-13 11-525-16,12-9-184 0,1-2-451 0,-10 2-1256 16,3-2 556-16</inkml:trace>
  <inkml:trace contextRef="#ctx0" brushRef="#br0" timeOffset="32132.86">13850 2416 132 0,'-1'3'417'0,"1"-3"21"0,-1 2-6 16,1-2 4-16,0 0-3 0,0 0-13 0,0 0-21 16,0 0-23-16,-3 3-25 0,3-3-30 0,0 0-19 15,0 0-25-15,0 0-26 0,0 0-18 16,0 0-26-16,0 0-21 0,0 0-18 0,0 0-18 0,0 0-17 16,0 0-10-16,0 0-15 0,0 0-13 0,0 0-16 15,0 0-19-15,0 0-22 0,0 0-18 0,0 0-17 16,0 0-24-16,0 0-20 0,0 0-18 0,0 0-16 15,0 0-10-15,0 0-22 0,0 0-7 16,0 0-20-16,12 0-29 0,-12 0-32 0,0 0-30 0,0 0-39 16,0 0-57-16,0 0-75 0,0 0-336 0,0 0-792 15,0 0 351-15</inkml:trace>
  <inkml:trace contextRef="#ctx0" brushRef="#br0" timeOffset="37599.15">14497 2573 433 0,'1'-3'527'0,"-1"3"12"16,0 0 6-16,0-5-19 0,0 5-13 0,0 0-21 16,-1-5-25-16,1 5-28 0,0 0-44 0,0 0-16 15,0 0-14-15,-10 14-11 0,7-1-18 0,-6 2-10 16,3 3-18-16,-7 5-23 0,4 3-22 0,0 2-18 16,2-2-23-16,0 3-19 0,4-5-174 0,3-4-29 15,1 6 0-15,3-7 0 0,4 4 0 0,0-6 0 16,1 0 0-16,5-5 0 0,-1 2 0 0,5-6 0 15,-3-4 0-15,7-4 0 0,0-4 0 0,3-2 0 16,1-1 0-16,-2-6 0 0,-7-1 0 0,1-4 0 16,-2-3 0-16,-3-1 0 0,-4-3 0 0,-3-1 0 15,-6-2 0-15,-6-1 0 0,-3 1 0 0,0-1 0 0,-5 6 0 16,-1 1 0-16,1 8 0 0,1 2 0 16,-5 5 0-16,1 2 0 0,-2 5 0 0,1 2 0 15,-1 5 0-15,-4 8 0 0,4 3 0 0,5-4 0 0,1 8 0 16,5-4 0-16,0 6 0 0,10-6 0 0,1 0 0 15,5 0 0-15,8-4 0 0,-1-1 0 0,7-6 0 16,6 0 0-16,3-5 0 0,6-4 0 16,0-3 0-16,11-8 0 0,-8 1 0 0,6-6 0 15,-11 0 0-15,9-9 0 0,-3 1 0 0,-9 4 0 0,9-9 0 16,-13 6 0-16,10-9 0 0,-13 11 0 0,-5-1 0 16,-1 6 0-16,-5 8 0 0,-5 0 0 15,1 4 0-15,-3 1 0 0,-2 2 0 0,0 3 0 16,-1 0 0-16,5 2 0 0,-4 5 0 0,3 2 0 15,-3 0 0-15,0 3 0 0,4 1 0 0,-3-1 0 16,-1 0 0-16,4 3 0 0,-1-4 0 0,-2-1 0 16,1-2 0-16,-1 2 0 0,-1-6 0 0,3 1 0 15,-3-3 0-15,1-1 0 0,0 2 0 0,-1-3 0 16,-5 0 0-16,9-6 0 0,-6 1 0 0,0-2 0 16,0 0 0-16,-3-1 0 0,-2-2 0 0,0-3 0 15,-3 2 0-15,-2 1 0 0,1 2 0 0,-3 1 0 16,0 2 0-16,-2 2 0 0,-2 3 0 0,-6 5 0 15,-7 7 0-15,7 3 0 0,1-3 0 0,-5 11 0 16,6 2 0-16,-1 0 0 0,3-2 0 0,2 2 0 16,6-1 0-16,3-5 0 0,1 0 0 0,4-2 0 0,2 1 0 15,4-4 0-15,6-3 0 0,-2-4 0 16,9 0 0-16,-2-1 0 0,4-5 0 0,3-5 0 0,7-2 0 16,2-1 0-16,-3-4 0 0,1-5 0 15,-5 1 0-15,1-1 0 0,-1-5 0 0,1 0 0 16,-5-3 0-16,2-2 0 0,-5-1 0 0,-1 2 0 15,0 1 0-15,-10 8 0 0,1 0 0 0,0 1 0 16,-3 7 0-16,-3 3 0 0,0 0 0 0,1 3 0 16,-3 0 0-16,-2 2 0 0,0 0 0 0,9 8 0 15,-6-2 0-15,2 1 0 0,-1 1 0 0,-3 2 0 0,4 1 0 16,-1 0 0-16,4-1 0 0,-3-1 0 0,0 1 0 16,3-3 0-16,-3-4 0 0,0 4 0 0,-1-4 0 15,2-1 0-15,-2 1 0 0,0-3 0 16,-4 0 0-16,10-4 0 0,-5 1 0 0,-2-4 0 15,-2 3 0-15,2-7 0 0,-5 4 0 0,2-4 0 0,-1 1 0 16,-3 0 0-16,0 2 0 0,0-2 0 0,-3 5 0 16,-2 0 0-16,0 2 0 0,-5 3 0 15,1 3 0-15,0 3 0 0,-6 5 0 0,6 3 0 16,-6 4 0-16,0 5 0 0,6-6 0 0,-2 6 0 16,9-4 0-16,-1-1 0 0,3 2 0 0,4-2 0 15,3 0 0-15,2-1 0 0,4-2 0 0,4-1 0 0,2-3 0 16,2-2 0-16,12 0 0 0,-10-6 0 0,8-1 0 15,4-3 0-15,-3-2 0 0,1-2 0 0,-8-2 0 16,-2-2 0-16,0 1 0 0,0-2 0 0,3-5 0 16,-7 1 0-16,-2 2 0 0,1-4 0 0,-2 0 0 15,-3 3 0-15,-2 2 0 0,-2 1 0 0,-2 3 0 16,-1 3 0-16,1-1 0 0,-2 2 0 0,-1 3 0 16,0 0 0-16,0 0 0 0,0 0 0 0,0 18 0 15,-1-6 0-15,0 0 0 0,-1 0 0 16,1 4 0-16,4-4 0 0,-1-1 0 0,2 1 0 0,1-3 0 15,2 1 0-15,-1-3 0 0,-1-2 0 0,4 1 0 16,0-4 0-16,1 1 0 0,1-4 0 0,1-2 0 16,1-1 0-16,4-4 0 0,-2 2 0 15,-5-2 0-15,7-2 0 0,-4-2 0 0,1 3 0 16,-1-2 0-16,-3 4 0 0,-1-1 0 0,-2 3 0 0,0 1 0 16,0 2 0-16,-2 0 0 0,-5 2 0 0,9 4 0 15,-3-1 0-15,-3 1 0 0,4 2 0 0,-1 1 0 16,-1 1 0-16,2 2 0 0,-1-3 0 15,-2 4 0-15,6-6 0 0,-1 2 0 0,1-1 0 0,4-2 0 16,-1-2 0-16,0-2 0 0,1 0 0 0,4-5 0 16,0-2 0-16,1-2 0 0,-1-4 0 0,4-2 0 15,-3-3 0-15,2-1 0 0,-4-2 0 16,0-3 0-16,-5 2 0 0,6-9 0 0,-5 2 0 0,4-3 0 16,-6 1 0-16,0-4 0 0,0 5 0 0,-2 0 0 15,-3 5 0-15,-2 8 0 0,-1 3 0 0,-2 4 0 16,0 1 0-16,2 3 0 0,-6 5 0 0,3 1 0 15,0 0 0-15,-9 22 0 0,2 1 0 0,0 5 0 16,-4 17 0-16,6 3 0 0,-4 4 0 0,-4 1 0 16,3 3 0-16,-1 1 0 0,0 3 0 0,2-4 0 15,1 3 0-15,-1-4 0 0,-1 2 0 0,-1-5 0 16,2-4 0-16,-1 0 0 0,3-13 0 0,3-1 0 16,0-3 0-16,3-3 0 0,-5-4 0 15,2-10 0-15,3-3 0 0,-1-5 0 0,1-1 0 0,0-5 0 16,1 0 0-16,-5-10-316 0,1-3-164 0,0-4-33 15,0-13-45-15,2-2-28 0,-1-16-371 0,2-3-1036 16,1-5 459-16</inkml:trace>
  <inkml:trace contextRef="#ctx0" brushRef="#br0" timeOffset="37799.15">16378 2782 1483 0,'13'-48'100'0,"1"2"75"15,-4 17 43-15,-1 0 20 0,5 1 33 0,3 4 41 16,-3 1 37-16,-5 6 30 0,4 2 7 0,1 4 8 16,1 1-8-16,2 3-15 0,1 3-16 0,2 1-31 15,2 4-33-15,5 5-22 0,2 5-27 0,-1 3-28 16,2 2-22-16,-6 3-21 0,-2 4-15 0,-1 1-19 15,-5 0-17-15,0 1-19 0,-3-1-9 0,-9-4-12 16,-4-1-13-16,-2-2-1 0,-5 0-12 0,-6-1 1 16,-1-4-11-16,-4 1 7 0,-6 0-8 0,-4-3-38 15,0-2-5-15,6-5 0 0,-6 1 0 0,7-4 0 16,2-4-33-16,3 1-163 0,-1-4-107 0,5 1-126 16,1-2-154-16,5-2-526 0,4-2-1199 0,1 2 531 15</inkml:trace>
  <inkml:trace contextRef="#ctx0" brushRef="#br0" timeOffset="38982.71">17343 2668 126 0,'-10'-23'548'0,"-3"-1"17"0,1-2 0 15,-1 4-18-15,-1 6-16 0,2 3-26 0,-2 0-24 16,1 1-48-16,-1 7-28 0,1 2-32 0,1 3-35 15,-6 3-15-15,-1 6-15 0,3 0-18 16,-3 8-20-16,1 5-20 0,-1 1-21 0,6 0-19 0,-1 2-19 16,1-3-17-16,6 2-10 0,0-6-16 15,4 1-13-15,0 0-53 0,4-6-82 0,3-1 0 0,0-1 0 16,4-4 0-16,-1-1 0 0,2-1 0 0,3-3 0 16,-1-3 0-16,8 0 0 0,-6-3 0 0,6-5 0 15,-2-1 0-15,-1-5 0 0,0 3 0 0,0-2 0 16,-1-3 0-16,0-3 0 0,-4 5 0 15,0 1 0-15,-2 3 0 0,-2 2 0 0,-3 3 0 0,1 1 0 16,-1 1 0-16,-3 4 0 0,-1 0 0 0,7 6 0 16,-7 4 0-16,2 1 0 0,2 1 0 0,0 6 0 15,-1-1 0-15,0 3 0 0,5-2 0 0,2 6 0 16,2-7 0-16,-2-1 0 0,8-4 0 0,1-3 0 16,4 2 0-16,4-3 0 0,-5-6 0 0,6-2 0 15,1-5 0-15,-1-5 0 0,0-2 0 0,3-2 0 16,-3-5 0-16,-4-5 0 0,3 3 0 0,5-15 0 15,-9 6 0-15,4-11 0 0,-9-3 0 0,5-3 0 16,-4-2 0-16,-2-3 0 0,-1-1 0 0,-2 1 0 16,-3 19 0-16,-2 0 0 0,-4 7 0 0,-1 8 0 15,-2 6 0-15,-2 9 0 0,-2 2 0 0,2 1 0 16,-9 12 0-16,0 6 0 0,-5 10 0 0,1 6 0 16,-6 14 0-16,6 0 0 0,3 1 0 0,-2-1 0 15,2-1 0-15,1 0 0 0,5-16 0 0,4 3 0 16,8-6 0-16,-2-2 0 0,3-1 0 0,-1-7 0 15,6-2 0-15,-1-6 0 0,2 1 0 0,3-6 0 16,4-2 0-16,-1-2 0 0,7-4 0 0,-10-2 0 16,12-6 0-16,-6 2 0 0,1-6 0 0,-3-1 0 15,0-6 0-15,0 4 0 0,-1-4 0 0,-8 7 0 16,0 1 0-16,-2 3 0 0,-3 3 0 0,0 5 0 16,-6-2 0-16,2 3 0 0,-4 2 0 0,0 0 0 15,9 10 0-15,-5 0 0 0,-7 1 0 0,2 2 0 16,1 3 0-16,0 1 0 0,0-2 0 0,0 1 0 15,4 1 0-15,-3-3 0 0,3 0 0 0,1-3 0 16,3-1 0-16,2-1 0 0,-1-2 0 0,9 0 0 16,-1-3 0-16,0-1 0 0,1-4 0 0,3-2 0 15,-1 0 0-15,8-5 0 0,-2-2 0 0,-7 3 0 16,4-6 0-16,-5 5 0 0,8-9 0 0,-9 4 0 16,4-3 0-16,-8 4 0 0,1 2 0 0,-4 4 0 15,-2-1 0-15,-5 1 0 0,3 4 0 0,-4 0 0 16,-2 2 0-16,5 0 0 0,-5 0 0 0,3 8 0 15,-6-2 0-15,2 1 0 0,1 2 0 0,0 1 0 16,0 0 0-16,1 1 0 0,4 1 0 0,-1-3 0 16,3 2 0-16,-1-1 0 0,-1-2 0 0,4 0 0 15,0-1 0-15,-4-3 0 0,-4-1 0 0,6 0 0 16,-2-2 0-16,-5-1 0 0,10-2 0 0,-6 0 0 16,0-3 0-16,-4 0 0 0,-3-2 0 0,2-1 0 15,-3-4 0-15,-4-1 0 0,5-2 0 0,-4 0 0 16,3-2 0-16,-1 0 0 0,0 0 0 0,1 1 0 15,-2 1 0-15,6 4 0 0,5 1 0 0,-4 0 0 16,4-1 0-16,3 0 0 0,7 0 0 0,-2 1 0 16,5 5 0-16,0-2 0 0,2 2 0 0,1 5 0 15,-1 5 0-15,3 0 0 0,2 5 0 0,1 4 0 16,-5 2 0-16,-2 4 0 0,-4 1 0 0,-2 1 0 16,-4-4 0-16,-2 7 0 0,-4 0 0 0,-1-6 0 15,-4-1 0-15,0-2 0 0,-2-1 0 0,0-3 0 16,-1-1 0-16,1-1 0 0,-1-2 0 0,0-2 0 15,4-2 0-15,-3-2 0 0,0-1 0 0,4-1 0 16,0 0 0-16,-1-10 0 0,2 4 0 0,5-4 0 16,2-1 0-16,1-3 0 0,1 0 0 0,3 3 0 15,0 0 0-15,-2-3 0 0,5 5 0 0,-5 1 0 16,6 0 0-16,-2 1 0 0,4 4 0 0,-6 3 0 16,1 1 0-16,3 6 0 0,1 2 0 0,-4 2 0 15,0-3 0-15,0 7 0 0,-2-2 0 0,-3 1 0 16,2-2 0-16,-2-2 0 0,-3 1 0 0,-1-2 0 15,-1 0 0-15,-3-4 0 0,2 1-172 0,-3-1-277 16,0-5-49-16,0 0-69 0,-17-3-518 0,1-6-1174 16,-9-8 520-16</inkml:trace>
  <inkml:trace contextRef="#ctx0" brushRef="#br0" timeOffset="39132.12">18106 2288 5662 0,'-36'-14'444'16,"7"-1"-171"-16,2 2 30 0,12 5-25 0,5 2-63 15,2 2-58-15,4-1-50 0,5-2-19 0,7 1-16 16,11-2-15-16,14 2-62 0,5 2-84 0,24-4-111 16,30-7-128-16,4 9-140 0,-4-2-187 0,18 1-331 15,-3-1-1067-15,6 2 473 0</inkml:trace>
  <inkml:trace contextRef="#ctx0" brushRef="#br0" timeOffset="39466.55">20214 2357 4257 0,'27'-50'417'0,"-14"22"-141"0,-3 9 16 15,-3 5-21-15,-2-2-29 0,0 7-53 0,-3 6-13 16,-2 3 16-16,0 0 26 0,-9 20 26 0,1 6 20 16,-5 4 5-16,-6 17-2 0,5 7 0 0,-10 24-10 15,10-20-164-15,-3 28-93 0,2-6 0 0,7-20 0 16,-1 27 0-16,-1-5 0 0,1 0 0 0,5-27 0 16,0 6 0-16,-1-2 0 0,5-5 0 0,-4-2 0 15,-2-7 0-15,4-12 0 0,0-5 0 0,2-9 0 16,0-6 0-16,0-3 0 0,0-5 0 0,0-6-101 15,0 1-404-15,0-13-58 0,0-5-54 0,-4-11-451 16,3-4-1156-16,-3-17 511 0</inkml:trace>
  <inkml:trace contextRef="#ctx0" brushRef="#br0" timeOffset="40583.01">20170 2514 274 0,'4'-31'377'0,"1"5"16"16,-1 11 14-16,-1 0-3 0,0 7-1 0,0-1-18 15,-2 4 4-15,4 3 11 0,-5 2-12 0,11 3-16 16,-5 5-5-16,5 4-43 0,0 3-27 0,5 7-26 15,0 2-29-15,3 1-32 0,-1 0-19 0,2 3-17 16,-1-4-18-16,-2 1-36 0,2 0-33 0,-6-2-28 16,1 2-19-16,-6-7-16 0,-3 1-12 0,-5-1-7 15,-4-2 3-15,-4 1-4 0,-2-3 1 0,-3-1 2 0,-6-4 18 16,1 1 18-16,0-4 20 0,0-3 16 16,3-1 15-16,2 0 7 0,1-4 18 0,1 0 3 15,2-4-12-15,7-2-20 0,2 1 1 0,7-8-8 16,6 1-17-16,10-6-3 0,9-1-5 0,13-6-9 15,6-4-24-15,0 3 2 0,-2 1-22 0,-1 1-10 16,0-1-11-16,-13 9 4 0,-4 0 4 0,-3 4 1 16,-11 4 1-16,-3 2 2 0,-5 1 7 0,-3 1 7 15,-1 1-3-15,-5 2 12 0,0 3 1 0,-11-2 19 16,-2 4 4-16,-1 1-43 0,-3 1 0 0,1 1 0 16,2 0 0-16,0 3 0 0,2-3 0 0,2 1 0 15,3 1 0-15,4-2 0 0,3 1 0 0,2 2 0 16,5-2 0-16,5 1 0 0,6 1 0 0,4-4 0 15,7 1 0-15,-1 2 0 0,0-3 0 0,-7-3 0 16,1 0 0-16,-2 1 0 0,-6-1 0 0,-1 2 0 16,-1-3 0-16,-7 3 0 0,1 0 0 0,-3 2 0 15,-3-1 0-15,-2 5 0 0,0-1 0 0,-3 3 0 16,-3 0 0-16,-2 2 0 0,-3 2 0 0,3-2 0 16,2 1 0-16,-1-3 0 0,4 1 0 0,4-1 0 15,-2 1 0-15,6-4 0 0,-2 3 0 0,7-4 0 16,1 1 0-16,1-4 0 0,8 2 0 0,-2-4 0 15,3-2 0-15,0 0 0 0,1-2 0 0,0 0 0 16,2-3 0-16,-3-2 0 0,3 0 0 0,-5-2 0 16,-1 0 0-16,2-5 0 0,0 1 0 0,-6 1 0 15,0 0 0-15,-3 4 0 0,-1-1 0 0,-6 3 0 16,2 2 0-16,0 0 0 0,-1 1 0 0,-3 3 0 16,0 0 0-16,0 0 0 0,-8 15 0 0,3-6 0 15,-2 4 0-15,1 0 0 0,2-1 0 0,2 6 0 16,0-1 0-16,2 0 0 0,3-7 0 0,2 2 0 15,3 2 0-15,3-3 0 0,5-1 0 0,0-3 0 16,2-2 0-16,-1-4 0 0,2 0 0 0,-1-4 0 16,-3-2 0-16,2-2 0 0,-4-4 0 0,-5 2 0 15,-1-6 0-15,-3-1 0 0,-2-2 0 0,-3-8 0 16,-6 1 0-16,-1 1 0 0,-1 0 0 0,-7 0 0 16,0 2 0-16,-6 3 0 0,9 3 0 0,-2 5 0 15,-2 2 0-15,8 3 0 0,-1 1 0 0,2 1 0 0,3 3 0 16,-1 1 0-16,6 0 0 0,0 0 0 15,0 0 0-15,9 12 0 0,4-9 0 0,7 0 0 16,12 0 0-16,0 1 0 0,3-6 0 0,4-3 0 16,-1 1 0-16,11-9 0 0,-11 5 0 0,-3-4 0 15,-5-1 0-15,1-3 0 0,-4-2 0 0,-1-1 0 16,-3-2-52-16,-2-5-2 0,-7 0 13 0,0-4 17 16,-1 1 20-16,-4 0 10 0,-1 3 25 0,-4 4 16 15,-3 4 17-15,-1 6-37 0,-4 4-27 0,3 1 0 16,-3 3 0-16,-2 5 0 0,-2 5 0 0,-5 5 0 0,-1 10 0 15,1 4 0-15,-2 5 0 0,3 2 0 0,0 12 0 16,2-10 0-16,1 12 0 0,2-12 0 16,3 1 0-16,3-2 0 0,-3-2 0 0,3-1 0 15,1-4 0-15,0-7 0 0,0-2 0 0,4-1 0 16,-3-4 0-16,0-4 0 0,-1-3 0 0,1-2 0 0,2 0 0 16,-3-3 0-16,0 0 0 0,10-12 0 0,-4 4 0 15,-1-4 0-15,2 1 0 0,3-3 0 0,0-1 0 16,2 1 0-16,-2-1 0 0,2 2 0 15,-2 3 0-15,4 2 0 0,-2 1 0 0,-1 2 0 16,0 3 0-16,4 2 0 0,0 4 0 0,-1 3 0 0,-2-1 0 16,-1 5 0-16,1 0 0 0,-3 3 0 15,-2 0 0-15,-2-2 0 0,-1 3 0 0,-4-2 0 16,-4 2 0-16,-2-4 0 0,0 0 0 0,-6 1 0 16,-2 1 0-16,-3-3 0 0,-3-3 0 0,0-1 0 15,2 0 0-15,-3-1 0 0,3-4 0 0,4 1 0 0,1-3 0 16,2 2 0-16,3-2 0 0,3-3 0 15,1 0-217-15,4 0-458 0,0-2-542 0,8-3-1318 16,7-4 583-16</inkml:trace>
  <inkml:trace contextRef="#ctx0" brushRef="#br0" timeOffset="40732.42">22146 2688 4447 0,'9'3'467'0,"1"0"-72"0,-5-1-19 15,-1-1-30-15,0 0 21 0,-4-1-16 0,0 0-33 16,6 2-50-16,-6-2-48 0,7 4-21 0,-6-2-16 15,3 1-24-15,0 1-67 0,1-2-105 0,0 3-128 16,1-3-149-16,3 3-163 0,1 2-207 0,-4-4-446 16,0-2-1197-16,-6-1 530 0</inkml:trace>
  <inkml:trace contextRef="#ctx0" brushRef="#br0" timeOffset="40882.6">22496 2865 4859 0,'-9'-1'743'0,"9"1"-329"16,-13-1-146-16,10 0-102 0,3 1-49 0,-10 0-40 16,10 0-50-16,0 0-60 0,0 0-92 0,-7-2-131 15,7 2-150-15,0 0-570 0,0 0-1056 0,0 0 467 16</inkml:trace>
  <inkml:trace contextRef="#ctx0" brushRef="#br0" timeOffset="42982.51">2998 9614 72 0,'-3'-8'456'16,"3"5"17"-16,-1-2 12 0,1-1 7 0,0 6-4 15,0-7-17-15,0 7-27 0,0-3-27 0,0 3-35 0,0-4-28 16,0 4-29-16,0 0 6 0,0 0-6 16,0 0-11-16,5 14-22 0,-4-5-21 0,4 1-18 0,-1 2-25 15,0 1-25-15,5 2-16 0,-1-1-21 16,2 0-16-16,0 1-17 0,2-3-9 0,3 0-13 16,-1-2-8-16,5-2-10 0,2-3-45 0,-1-2-48 15,3-1 0-15,4-4 0 0,-4-1 0 0,5-3 0 0,-1-6 0 16,2 1 0-16,-2-1 0 0,0-1 0 0,-4-2 0 15,1 1 0-15,-2-3 0 0,1 0 0 16,-4 7 0-16,-3-3 0 0,-1 1 0 0,-2 3 0 16,-1 3 0-16,-1 1 0 0,-5 1 0 0,2 3 0 0,0 2 0 15,2 3 0-15,0 3 0 0,1 2 0 0,-1-1 0 16,3 4 0-16,1 4 0 0,-1-4 0 0,1 2 0 16,4-1 0-16,2 3 0 0,-3-4 0 15,0-3 0-15,3 1 0 0,-2-2 0 0,1-1 0 0,-1-5 0 16,1-2 0-16,0-1 0 0,-2-3 0 0,2-1 0 15,-2 1 0-15,2-3 0 0,-2-2 0 0,-3 0 0 16,0-2 0-16,1-3 0 0,-3 1 0 0,0-1 0 16,-1 0 0-16,-2 0 0 0,-1 5 0 0,0 0 0 15,-4 2 0-15,1 2 0 0,0-1 0 0,2 4 0 16,-1 0 0-16,0 1 0 0,2 2 0 0,2 2 0 16,-1 3 0-16,-1 0 0 0,7 2 0 0,-3 0 0 15,2 1 0-15,0 2 0 0,-1-3 0 0,3 2 0 16,0-3 0-16,-2-2 0 0,1 1 0 0,2-1 0 15,-5-3 0-15,5-2 0 0,-2-2 0 0,-1 1 0 16,-1-2 0-16,5-1 0 0,0-4 0 0,-1 2 0 16,-6 0 0-16,6-2 0 0,-3 1 0 0,-2-2 0 15,3 3 0-15,-3-1 0 0,-1 2 0 0,0 1 0 16,0 1 0-16,1 2 0 0,-3 1 0 0,4 0 0 16,-3 3 0-16,-1 0 0 0,1 0 0 0,2 2 0 0,-2 1 0 15,-1-1 0-15,0 0 0 0,0 2 0 0,0-1 0 16,-3-4 0-16,0 5 0 0,0-3 0 15,-1 0 0-15,1-2 0 0,-2 0 0 0,0-1 0 16,-2 4 0-16,2-4-455 0,-4-1-835 0,0 0-1397 0,0 0 618 16</inkml:trace>
  <inkml:trace contextRef="#ctx0" brushRef="#br0" timeOffset="43116.33">4939 9657 45 0,'9'0'555'0,"-7"0"-28"0,-2 0-2 16,7 2 17-16,-7-2 14 0,0 0-22 15,0 0-44-15,0 0-45 0,0 0-50 0,0 0-88 0,0 0-95 16,0 0-117-16,0 0-150 0,0 0-164 16,9-2-207-16,-9 2-329 0,0 0-818 0,9-10 363 0</inkml:trace>
  <inkml:trace contextRef="#ctx0" brushRef="#br0" timeOffset="48850.78">10429 9878 121 0,'-6'-5'442'0,"2"0"-3"0,-1 0 19 0,4-1 11 16,-3 3-8-16,1-1 6 0,2-1-26 0,0 0-30 15,-2 3-29-15,3 2-27 0,0 0-10 0,0 0-19 0,4-3-6 16,-4 3-19-16,13 5-8 0,-4 0-31 16,1 1-17-16,2 1-22 0,3-1-19 0,-1 3-16 15,4-2-14-15,-2 4-12 0,9 2-13 0,-5-5-13 0,-1 2-12 16,8-5-3-16,-4 2-14 0,-1-4-42 0,6-4-65 16,-1 5 0-16,0-5 0 0,3-2 0 0,2-1 0 15,0-2 0-15,5-1 0 0,2-3 0 0,-2-1 0 16,12-6 0-16,0 0 0 0,0 3 0 0,-12 2 0 15,-1 0 0-15,-2 1 0 0,-1 4 0 0,0 0 0 16,-2 3 0-16,0 2 0 0,-11 3 0 0,1 0 0 16,-2 2 0-16,0 1 0 0,0 3 0 0,-3-1 0 15,1 2 0-15,0-1 0 0,-2 1 0 0,-2-2 0 16,5 3 0-16,0-2 0 0,0 0 0 0,-2 0 0 16,2-2 0-16,5-4 0 0,5 2 0 0,3-2 0 15,1-4 0-15,0 1 0 0,0-3 0 0,-1-2 0 16,-1-1 0-16,-2 1 0 0,0-3 0 0,-1-2 0 15,-1 1 0-15,-3-2 0 0,3 0 0 0,-7 3 0 16,-1 1 0-16,-2 1 0 0,0 0 0 0,-4 4 0 16,-1 2 0-16,-2-1 0 0,3 0 0 0,-7 3 0 15,3 2 0-15,1 2 0 0,1 2 0 0,-1 1 0 0,-1 0 0 16,3 4 0-16,-2-1 0 0,5 2 0 0,2 0 0 16,-1 0 0-16,3-3 0 0,1 1 0 0,-1-4 0 15,1 1 0-15,4-3 0 0,4-2 0 0,-4-3 0 16,-1-3 0-16,4 1 0 0,-6-2 0 0,7-2 0 15,-6 0 0-15,-4 1 0 0,3-2 0 0,2 1 0 16,-4-1 0-16,4 1 0 0,-3 0 0 0,-1-1 0 16,0 2 0-16,1 2 0 0,-8 0 0 0,1 0 0 15,2 4 0-15,-3 0 0 0,1 3 0 0,-1 2 0 16,2-1 0-16,-1 2 0 0,-1 0 0 0,7 1 0 16,-4 6 0-16,4-5 0 0,5 3 0 0,-3-3 0 15,2-1 0-15,6 0 0 0,-1 0 0 0,1-4 0 16,3 0 0-16,-3-3 0 0,2-7 0 0,-2 7 0 15,-9-2 0-15,-1-3 0 0,-6 1 0 0,5-4-1366 16,-4 2-1478-16,-3-1 654 0</inkml:trace>
  <inkml:trace contextRef="#ctx0" brushRef="#br0" timeOffset="49999.28">15582 9863 148 0,'-4'-3'220'0,"4"3"-14"0,-1-5 5 16,-2 3 2-16,3 2 7 0,-1-4 6 0,1 4 4 16,-1-5 16-16,1 5 17 0,-5-4 12 0,5 4 2 15,0 0 7-15,0 0 5 0,0 0 3 0,0-3-1 16,0 3-1-16,0 0 6 0,0 0 5 0,0 0 15 16,0 0-7-16,0 0-9 0,5 10-20 0,-5-10-9 15,2 8-5-15,1-3-12 0,1-1-15 0,-2 1-10 0,6 2-19 16,2-1-14-16,3 1-21 0,5-3-13 15,0 1-17-15,10 1-84 0,0-3-61 0,3 0 0 16,2-2 0-16,0 0 0 0,3-1 0 0,-1-1 0 0,0-6 0 16,1 4 0-16,-4-2 0 0,0-2 0 0,-4 0 0 15,0-1 0-15,2-1 0 0,-12 4 0 16,1-2 0-16,-4-1 0 0,-1 6 0 0,4-4 0 0,-7 4 0 16,1-1 0-16,-5 2 0 0,1-1 0 0,0 6 0 15,-3-1 0-15,4 1 0 0,1 3 0 0,-1 2 0 16,4 2 0-16,1 2 0 0,0 0 0 0,1 1 0 15,2 0 0-15,2-3 0 0,7 1 0 0,-1 2 0 16,1-4 0-16,1-2 0 0,1-2 0 0,-6-3 0 16,8-1 0-16,-3-1 0 0,0-2 0 0,-5-1 0 15,-1-2 0-15,6-2 0 0,-1-4 0 0,-7 2 0 16,4-5 0-16,-4 5 0 0,4-6 0 0,0-1 0 16,-6 1 0-16,0 2 0 0,0 2 0 0,0 0 0 0,-2-1 0 15,-1 3 0-15,-1 2 0 0,-4-1 0 0,0 4 0 16,1 2 0-16,3 0 0 0,-5 1 0 15,3 2 0-15,-6 1 0 0,7 3 0 0,-1-1 0 0,0 4 0 16,-1-2 0-16,6 4 0 0,-2 0 0 16,4-3 0-16,-4 3 0 0,4-2 0 0,4-3 0 15,-3 3 0-15,8-5 0 0,0 0 0 0,1 0 0 16,1-4 0-16,-2-4 0 0,2 0 0 0,2-3 0 0,-3-1 0 16,3 1 0-16,-4-3 0 0,0-2 0 0,0-1 0 15,-1 0 0-15,1-2 0 0,-3 1 0 0,1 2 0 16,-10 2 0-16,3 5 0 0,-3-3 0 0,2 2 0 15,-7 2 0-15,0 0 0 0,3 1 0 0,-3 2 0 16,-2 1 0-16,5 0 0 0,-2 3 0 0,-2-2 0 16,5 3 0-16,-1-2 0 0,1 1 0 0,4 0 0 15,5 0 0-15,-4 2 0 0,-1-2 0 0,4 1 0 16,0-5 0-16,-2 1 0 0,3-1 0 0,5 1 0 16,0-3 0-16,-6-1 0 0,-1 0 0 0,0 2 0 15,-2-3 0-15,1-1 0 0,-1 0 0 0,-3 0 0 0,2-2 0 16,-5 3 0-16,-2-4 0 0,1 4 0 0,-3 1 0 15,1-1 0-15,-1 1 0 0,-4 1 0 0,-1 1 0 16,1-2 0-16,3 1 0 0,-8 3 0 0,4-2 0 16,-4 2 0-16,2-4 0 0,-2 4 0 15,0 0-1366-15,-19-1-1478 0,19 1 654 0</inkml:trace>
  <inkml:trace contextRef="#ctx0" brushRef="#br0" timeOffset="51533.16">14309 8406 90 0,'3'-10'484'0,"-3"1"17"0,-3 1 20 16,-2-2-6-16,3 0-16 0,-6-2-26 0,3 4-11 0,-4-2-33 15,-4-1-12-15,0 6-16 0,-6-3-16 0,1 4-5 16,-5 2 10-16,-6 3-5 0,-1 2-8 16,-3 4-11-16,4 3-9 0,-2 4-7 0,-1 8-17 0,-7 8-257 15,10-8-76-15,4 3 0 0,1 5 0 0,6-1 0 16,-4 14 0-16,8-11 0 0,5 1 0 0,4 0 0 16,1-1 0-16,8-1 0 0,2-2 0 0,7-1 0 15,1-3 0-15,4-2 0 0,4-3 0 0,3-1 0 16,3-5 0-16,-1-5 0 0,1 0 0 0,-7-6 0 15,3-2 0-15,-2-2 0 0,-2-5 0 0,-3-1 0 16,-1-1 0-16,-4-6 0 0,-4 0 0 0,1-4 0 16,-7-9-367-16,-3 0-186 0,-2 1 2 0,-5 1 20 15,-3 0 33-15,2 8 44 0,-2 1 47 0,-1 0 48 16,2 4 73-16,0 3 62 0,1-1 66 0,0 5 58 16,-2 1 58-16,1-2 50 0,4 5 44 0,0 0 50 15,6 1 42-15,-12 6 38 0,8-1 33 0,3 0 30 16,-1 1 15-16,0 0 29 0,4 0-4 0,0 0 10 15,1 1 0-15,3-1-1 0,2 1-16 0,3-1-7 16,-2-2-18-16,4-1-12 0,-3 2-18 0,3-3-22 0,2 0-6 16,-2-2-14-16,5 0-160 0,-5-2-21 15,-1-1 0-15,1 2 0 0,0-4 0 0,-3 2 0 0,1 0 0 16,-4 2 0-16,1-2 0 0,-2 0 0 16,-2 2 0-16,1-2 0 0,-5 3 0 0,10 0 0 0,-6 3 0 15,-3 1 0-15,2 1 0 0,-2 2 0 0,1 4 0 16,-2 2 0-16,-2 3 0 0,2 1 0 0,0 2 0 15,-1-1 0-15,-3 0 0 0,2 1 0 0,-2 0 0 16,-4 7 0-16,4-8 0 0,3-2 0 0,-3 2 0 16,4-6 0-16,0 4 0 0,-4-5 0 0,4 0 0 15,0-1 0-15,0-5 0 0,0 0 0 0,4 0 0 16,0 0 0-16,1-4 0 0,-1 0-206 0,6-1-1126 16,0-2-1441-16,2-3 639 0</inkml:trace>
  <inkml:trace contextRef="#ctx0" brushRef="#br0" timeOffset="51832.65">14943 8504 28 0,'0'-9'578'16,"0"-2"28"-16,-1 2 24 0,-2 2 27 0,-2-1-23 15,-4 3-21-15,-1 1-13 0,1 3-19 0,-10 4-21 0,1-2-21 16,-2 6-29-16,-5 7-18 0,2-1-31 15,-1 7-15-15,4-1-190 0,-3 3-256 0,7 3 0 0,-3 1 0 16,1 2 0-16,4 1 0 0,3-1 0 0,2 0 0 16,1 1 0-16,4-3 0 0,4 2 0 0,2-4 0 15,0-4 0-15,6-2 0 0,-1 0 0 0,6-1 0 16,1-3 0-16,0-3 0 0,2-1 0 0,3-3 0 16,0-2 0-16,1-2 0 0,0-3 0 0,0 2 0 15,-2-8 0-15,1-1 0 0,0-1 0 0,-3-2 0 16,0-4 0-16,-3-1 0 0,2-7-384 0,-2-2-918 15,0-3-1409-15,1-3 623 0</inkml:trace>
  <inkml:trace contextRef="#ctx0" brushRef="#br0" timeOffset="52082.56">15159 8297 4065 0,'0'-11'360'0,"-1"-1"-65"15,1 6 56-15,-4 0 69 0,3 0 25 0,2 1-50 16,-2 0-48-16,1 5-29 0,0 0-10 0,0 0 17 15,0 0 9-15,20 12-106 0,-7-1-228 0,9 8 0 0,-4 1 0 16,2 7 0-16,4 3 0 0,-6 1 0 16,9 9 0-16,-3 2 0 0,-5-12 0 0,-2 1 0 15,0 1 0-15,-3 1 0 0,-3 1 0 0,0-1 0 16,-5 0 0-16,-3-1 0 0,-2 0 0 0,-5-3 0 16,0 1 0-16,-5-2 0 0,-5-3 0 0,-1-1 0 15,-7 1 0-15,-1-2 0 0,-4 1 0 0,-5-3 0 0,-12 7 0 16,-5-4 0-16,4-1 0 0,-5-2 0 15,-3-4-1366-15,-1-5-1478 0,-5 1 654 0</inkml:trace>
  <inkml:trace contextRef="#ctx0" brushRef="#br0" timeOffset="52416.25">13595 8262 465 0,'-10'-4'497'0,"-1"3"34"0,-3 2 11 0,2 3-12 15,-6 1-14-15,1 4-10 0,-5 7-20 0,1 3-17 16,4 3-19-16,2 8-19 0,2 1-17 15,4 5-16-15,-1 13-19 0,3 1-20 0,6 0-29 0,5 2-26 16,2-1-29-16,8-1-26 0,9-1-189 0,0 0-60 16,6-4 0-16,4-3 0 0,6 2 0 0,2-8 0 15,10-4 0-15,2 2 0 0,7-9 0 0,28 2 0 16,-32-10 0-16,9-6 0 0,-2-7-628 0,26-7-633 16,-30-4-1366-16,6-2 605 0</inkml:trace>
  <inkml:trace contextRef="#ctx0" brushRef="#br0" timeOffset="52587.39">16575 8735 6962 0,'0'0'38'0,"-15"-9"-160"0,2 6 16 0,3 0 35 16,0-2-44-16,-3 2-115 0,3 1-157 0,-3-3-212 15,8 3-296-15,-3-1-971 0,8 3 430 0</inkml:trace>
  <inkml:trace contextRef="#ctx0" brushRef="#br0" timeOffset="54866.64">15447 3198 3728 0,'-28'0'399'0,"7"-3"-194"0,2 3-83 0,-2 0-9 16,2 0 44-16,5 0 54 0,0-2 43 16,1 1 2-16,2 0-8 0,2 1 11 0,3-2 0 0,-2 2 4 15,2-1-6-15,6 1-8 0,-9-1-4 16,9 1-6-16,-7-2-14 0,7 2-6 0,0 0-11 0,0 0-133 16,0 0-75-16,0 0 0 0,13-8 0 0,-3 4 0 15,2-2 0-15,7 1 0 0,0 0 0 0,2-2 0 16,8 2 0-16,-1-1 0 0,0 4 0 15,0-1 0-15,0-1 0 0,-1 1 0 0,-5 0 0 16,2 1 0-16,-2 2-263 0,-3 0-394 0,-1 0-556 0,14-1-1312 16,-4 1 581-16</inkml:trace>
  <inkml:trace contextRef="#ctx0" brushRef="#br0" timeOffset="55382.03">18193 3245 97 0,'-19'-1'494'0,"-3"1"-4"0,3 0 9 0,-3 0 1 16,2-1-3-16,1 0-12 0,4 1-8 0,2-3-13 15,-1 2-18-15,2 0-10 0,6 0-15 0,-1-1-22 16,-3 0-18-16,6 1-19 0,4 1-27 0,-9-1-10 15,4 0-23-15,5 1-18 0,0 0-13 0,0 0-45 16,18-4-226-16,1 2 0 0,12-4 0 0,7 3 0 16,15 3 0-16,5-1 0 0,4 1 0 0,4 3 0 15,26-1 0-15,-27 5 0 0,35-4 0 0,-9 0 0 16,-28 5 0-16,31-3 0 0,-30 3 0 0,2-4 0 16,-2-1 0-16,-1-1 0 0,-9 0 0 0,-3-2 0 15,-15 0 0-15,-6-1 0 0,1 0 0 0,-12 1 0 16,-6-1 0-16,-2 0 0 0,-4-2 0 0,-2 1 0 15,-1-2 0-15,-4-2 0 0,0 6 0 0,-12-6 0 16,-2 0 0-16,0 2 0 0,-5 1-334 0,1-2-105 16,-6 2-23-16,-6 2-16 0,2-3-6 0,8 4-14 15,-1 0-15-15,-7 0-318 0,5 2-899 0,4 0 397 16</inkml:trace>
  <inkml:trace contextRef="#ctx0" brushRef="#br0" timeOffset="55817.35">20283 3207 390 0,'-14'-4'736'0,"7"1"-1"16,1 1-9-16,2-1-11 0,-4 1-22 16,3 1-24-16,1-3-33 0,4 4-32 0,3-5-33 0,5 4-47 15,4-1-46-15,11 2-43 0,9 0-156 0,4 1-279 16,14 2 0-16,4-2 0 0,-1 2 0 0,6-2 0 16,-1 3 0-16,0-2 0 0,-3-1 0 0,0 2 0 15,0-3 0-15,-2-1 0 0,-14 1 0 0,-3-3 0 16,1 1 0-16,-2 1 0 0,-3-2 0 0,-2 2 0 15,-9-2 0-15,-1 1 0 0,-8 1 0 0,2-1 0 16,-3 0 0-16,-6 0 0 0,1 1 0 0,2 0 0 16,-4 0 0-16,-4 1 0 0,8-2 0 0,-8 2 0 15,5-2 0-15,-5 2 0 0,5 0 0 0,-5 0 0 16,0 0 0-16,0 0 0 0,0 0 0 0,0 0 0 16,10 1 0-16,-10-1 0 0,0 0 0 0,0 0 0 15,0 0 0-15,0 0 0 0,0 0 0 0,3 3 0 16,-3-3 0-16,0 0-1366 0,0 0-1478 0,0 0 654 15</inkml:trace>
  <inkml:trace contextRef="#ctx0" brushRef="#br0" timeOffset="59899.55">21341 9609 73 0,'-1'-5'369'0,"1"1"11"0,-2 0 19 15,2-1 1-15,0 0 3 0,0-1 4 0,0 1-1 16,-1 2-2-16,0-1-6 0,1 4 0 0,-2-6-11 16,2 6-10-16,0-5-39 0,-1 2-1 0,1 3-28 15,0 0-22-15,0 0-13 0,0 0-15 0,0 0-14 16,1 21-15-16,1-9-17 0,2 1-18 0,3 1-19 15,2 0-13-15,5-1-19 0,0 3-14 0,8 2-40 16,-3-6-90-16,8 0 0 0,4-4 0 0,1 0 0 16,2-2 0-16,3-3 0 0,0-3 0 0,0-2 0 15,2-5 0-15,-5 2 0 0,3-4 0 0,-2 0 0 16,-1-2 0-16,2-2 0 0,-8-2 0 0,3 1 0 0,-2-1 0 16,-1-2 0-16,-1 2 0 0,-1 2 0 0,-7 3 0 15,0 2 0-15,0 2 0 0,-1 1 0 0,3 1 0 16,-7 3 0-16,4 1 0 0,-2 5 0 15,2 2 0-15,-1 1 0 0,-1 3 0 0,3 0 0 0,6 5 0 16,-2-2 0-16,1 2 0 0,2-2 0 0,0-1 0 16,2 1 0-16,1-5 0 0,-4 1 0 15,-4-2 0-15,6-1 0 0,-6-3 0 0,7-1 0 0,-2-3 0 16,-3-1 0-16,0-1 0 0,-1-3 0 0,3 1 0 16,6-3 0-16,-3-1 0 0,0-2 0 0,2-1 0 15,0 0 0-15,2-2 0 0,3 1 0 0,-2 0 0 16,1 0 0-16,-4 4 0 0,-6-2 0 0,6 6 0 15,-9 2 0-15,1 1 0 0,-3 1 0 0,2 3 0 16,-4-2 0-16,0 4 0 0,1 4 0 0,-4-2 0 16,0 4 0-16,-4 2 0 0,3-3 0 0,0 2 0 15,0 0 0-15,-1 0 0 0,1 0 0 0,1-2 0 16,2-1 0-16,0 0 0 0,2-2 0 0,1 0 0 0,3-3 0 16,0 0 0-16,3-2 0 0,-2-2 0 15,7-1 0-15,-1-2 0 0,0-3 0 0,-2 3 0 0,4-3 0 16,0-1 0-16,1-2 0 0,2 0 0 15,2 0 0-15,-2-1 0 0,2 2 0 0,-4 0 0 0,3 4 0 16,-2-1 0-16,-1 3 0 0,-1 0 0 16,0 3 0-16,0-1 0 0,0 4 0 0,-3 3 0 15,1 0 0-15,-7-3 0 0,7 2 0 0,-3 4 0 0,-7-3 0 16,8 3 0-16,-7-3 0 0,7 2 0 0,-1-1 0 16,2 0 0-16,-1-2 0 0,0-1 0 0,-1 0 0 15,1-3 0-15,4-1 0 0,-3-1 0 0,-6 0 0 16,7-2 0-16,3-1 0 0,-1-1 0 0,-2-2 0 15,2 0 0-15,-3-1 0 0,3 0 0 0,-3-2 0 16,0 0 0-16,-1 1 0 0,-2-2 0 0,-4 2 0 16,-2 0 0-16,0 1 0 0,-5 2 0 0,-1-1 0 15,-3 1 0-15,-3 0 0 0,-2 3 0 0,2-2 0 16,-7 1 0-16,0 0 0 0,0 3 0 0,0 0-1366 0,0 0-1478 16,-23 3 654-16</inkml:trace>
  <inkml:trace contextRef="#ctx0" brushRef="#br0" timeOffset="61231.9">2672 10764 93 0,'-5'-9'413'0,"-2"-2"10"16,6 0 24-16,-1 4 13 0,-1 0 3 0,0 0-6 15,2 2-30-15,-1 0-22 0,2-1-31 0,-3 3-25 16,3-1-17-16,0 4-15 0,0-6 0 0,0 6-25 0,5-1-19 16,-5 1-19-16,0 0-22 0,10 7-18 15,-3-2-3-15,-2 5-12 0,2-2-29 0,0 3-3 16,3-4-17-16,-1 5-7 0,0-6-22 0,4 7-8 15,2-5-9-15,-2 5-9 0,-2-8-11 0,6 2-13 0,-3-1-50 16,4-3-21-16,-1-2 0 0,-2-2 0 16,4 0 0-16,-1 0 0 0,-1-3 0 0,3 0 0 15,-3-4 0-15,3 1 0 0,-5-3 0 0,7-4 0 0,-4 2 0 16,-4 1 0-16,4-2 0 0,0 3 0 0,-2-2 0 16,-1 2 0-16,0 1 0 0,-5 4 0 0,3 1 0 15,-4 1 0-15,1-1 0 0,0 5 0 0,-2 1 0 16,-2 1 0-16,2 2 0 0,2 1 0 0,-2 1 0 15,-2 1 0-15,2 1 0 0,2 3 0 0,-2 0 0 16,1-5 0-16,0 3 0 0,0-2 0 0,-3 1 0 16,4-3 0-16,0 1 0 0,2-2 0 15,2 0 0-15,-4-4 0 0,4-2 0 0,3 0 0 0,1-2 0 16,2-1 0-16,-1-2 0 0,1-1 0 0,-1-2 0 16,8-5 0-16,-4-1 0 0,1 1 0 0,0-2 0 15,-5 5 0-15,-2 0 0 0,2 3 0 0,0-1 0 16,-2 4 0-16,2-1 0 0,-6 4 0 0,2 0 0 15,1 2 0-15,-2 1 0 0,1 2 0 0,-1 3 0 16,-2-2 0-16,-1 1 0 0,7 3 0 0,-1 0 0 16,-1-1 0-16,2 3 0 0,-3-2 0 0,3 2 0 15,3-6 0-15,-2 5 0 0,3-3 0 0,-1-2 0 16,0-4 0-16,2 0 0 0,6 0 0 0,-10-1 0 16,8-2 0-16,-5-2 0 0,-3-2 0 0,7-3 0 15,1 0 0-15,-7 5 0 0,0-5 0 0,-2 0 0 0,9-2 0 16,-10 6 0-16,-2-1 0 0,3 0 0 15,-8 4 0-15,3-1 0 0,-3 1 0 0,-2 2 0 16,0 0 0-16,-3 1-237 0,0 2-421 0,-1 1-558 0,-4-3-1318 16,5 4 583-16</inkml:trace>
  <inkml:trace contextRef="#ctx0" brushRef="#br0" timeOffset="62466.68">11081 10699 337 0,'-1'-5'426'0,"-2"0"30"16,2 2 15-16,0-1 9 0,-3 0-19 15,4 4-29-15,-4-4-26 0,4 4-29 0,0 0-14 16,0 0-4-16,0 0-18 0,8 18-15 0,-6-9-9 15,5 2-17-15,2 3-15 0,3-1-13 0,2 1-14 0,11 1-23 16,-1-1-19-16,4-4-13 0,0 0 10 16,8-3-20-16,-3 1-14 0,7-4-17 0,-3 0-39 0,4-2-123 15,-2-1 0-15,1 0 0 0,0-3 0 16,0 0 0-16,-1-5 0 0,-1 1 0 0,-1 2 0 0,4-2 0 16,-2-5 0-16,-5 4 0 0,-1-3 0 0,-1 4 0 15,-1 0 0-15,-3-1 0 0,0 0 0 0,-8 6 0 16,0 1 0-16,1-1 0 0,1 3 0 0,-4 1 0 15,3 3 0-15,0 2 0 0,6 2 0 0,-9 0 0 16,9 1 0-16,-3 2 0 0,3 0 0 0,1 0 0 16,0-3 0-16,4-1 0 0,-4 1 0 0,3-3 0 15,-3 1 0-15,3-6 0 0,-3-2 0 0,0 1 0 16,0-2 0-16,4-1 0 0,-1-2 0 0,-4-3 0 0,2 0 0 16,-1 0 0-16,-1-4 0 0,2-2 0 15,-6 0 0-15,5-2 0 0,2 0 0 0,-1 7 0 0,-2 0 0 16,2-1 0-16,0 4 0 0,1-1 0 0,-3 1 0 15,2 3 0-15,2 2 0 0,0 3 0 16,-2-2 0-16,2 5 0 0,-2-1 0 0,3 0 0 0,0 3 0 16,0-1 0-16,0 0 0 0,1-2 0 0,0-3 0 15,5-1 0-15,0-1 0 0,0 2 0 0,-1-5 0 16,-2 2 0-16,-2-2 0 0,0-2 0 16,-1-1 0-16,-5 0 0 0,0-4 0 0,0 1 0 0,-8 3 0 15,0-4 0-15,-1 2 0 0,-1 1 0 0,-5-1 0 16,-1 4 0-16,0-2 0 0,-3 2-47 0,-2 1-717 15,0 3-466-15,4 3-1333 0,2-2 589 0</inkml:trace>
  <inkml:trace contextRef="#ctx0" brushRef="#br0" timeOffset="63082.64">14913 10692 395 0,'-3'-6'529'15,"0"2"28"-15,-2 0 5 0,-6 1-15 0,-2 0-16 16,-6 2-7-16,0 2-18 0,-4 2-14 0,-5 4-20 16,0 3-15-16,-2 5-23 0,-2 3-15 0,4 1-22 15,0 2-19-15,2 0-21 0,2 3-25 0,0 1-30 16,2 0-302-16,4 1 0 0,3 3 0 0,2-4 0 15,5 2 0-15,3-1 0 0,4-1 0 0,6-6 0 16,1 6 0-16,7-3 0 0,4-6 0 0,2 2 0 16,4-3 0-16,5-4 0 0,-8-2 0 0,10-1 0 15,1-5 0-15,-2 0 0 0,-10-3 0 0,3-3 0 16,-2-1 0-16,-3-3 0 0,1-6 0 0,0-6 0 16,-6 3 0-16,-2-6 0 0,-4-3 0 0,-3 4 0 15,-5 2-12-15,0 1-313 0,-2 1 8 0,-4 2 24 16,-5 0 42-16,2 4 26 0,-2 2 20 0,-1 0 50 0,1 4 45 15,1 0 40-15,0 1 36 0,-2 2 32 16,6 2 29-16,-1-2 31 0,2 4 25 0,0-1 25 16,3 1 24-16,-1 1 16 0,4-1 20 0,1-2 14 0,4 8 7 15,-3-4 8-15,3 0-1 0,4-2-2 0,-1 1-5 16,5 0-61-16,-1-1-128 0,2-1 0 0,1-1 0 16,3-1 0-16,-3 0 0 0,-1 0 0 0,-1-2 0 15,0 2 0-15,-2 0 0 0,-3 0 0 0,1 1 0 16,-3 0 0-16,-5 0 0 0,9 0 0 0,-9 0 0 15,6 3 0-15,-4 1 0 0,-2 2 0 0,0 1 0 16,0 3 0-16,-2 2 0 0,0 5 0 0,0 1 0 16,-1 1 0-16,1 0 0 0,-1 7 0 0,3-3 0 15,-4 2 0-15,0 1 0 0,4-7 0 0,-2-1 0 16,1 0 0-16,-1 0 0 0,2 0 0 0,-2-3 0 0,2-5 0 16,-1 0 0-16,1-2 0 0,-2-1 0 15,2 0 0-15,0-3 0 0,0 0 0 0,0-4 0 16,0 5 0-16,0-5 0 0,0 0 0 0,0 0-364 15,0 0-941-15,13-9-1413 0,-3 2 625 0</inkml:trace>
  <inkml:trace contextRef="#ctx0" brushRef="#br0" timeOffset="63382.25">15467 10912 397 0,'8'-14'515'0,"-2"2"25"0,-3 2 21 15,-1-2-4-15,-2 1 10 0,0 0-23 0,-4 2-19 16,2 3-14-16,-6-2-19 0,1 3-17 0,-2 0-11 16,-3 3-13-16,-1 2-24 0,1 2-20 0,-6 4-22 15,-4 0-15-15,0 8-367 0,-3 1-3 0,3 4 0 16,0 3 0-16,0 2 0 0,1 2 0 0,2 2 0 16,3-2 0-16,1 2 0 0,9-2 0 0,-1 3 0 15,6-3 0-15,2 0 0 0,2-9 0 0,2 3 0 16,10 0 0-16,-2-4 0 0,11-2 0 0,-5-2 0 15,6-1 0-15,4-3 0 0,-1-3 0 0,-6-3 0 16,6-2 0-16,0-3 0 0,-2-5 0 0,-7-1 0 16,0 1 0-16,5-9 0 0,-4-1 0 0,-3-6-581 15,0-1-688-15,-3-3-1374 0,0-3 608 0</inkml:trace>
  <inkml:trace contextRef="#ctx0" brushRef="#br0" timeOffset="63601.97">15747 10706 312 0,'3'-7'537'0,"-2"1"21"16,3 0 42-16,-1-1 39 0,3 4 17 0,0 3-3 0,-6 0-9 16,9 3-15-16,1 4-14 0,-1 1-22 0,4 7-32 15,0 1-28-15,1 6-30 0,0 1-345 16,0 2-158-16,-5 4 0 0,5 2 0 0,-4 2 0 0,2-1 0 16,-5 1 0-16,0 1 0 0,-1 0 0 0,-3 1 0 15,-5-5 0-15,0 2 0 0,-5-2 0 0,-2 0 0 16,-4-5 0-16,-6 3 0 0,-2-2 0 0,-6-3 0 15,0-3 0-15,-19 3 0 0,0 1 0 0,0-6 0 16,-9-2 0-16,4-6-341 0,-3-4-968 0,-3-1-1417 16,-1-3 627-16</inkml:trace>
  <inkml:trace contextRef="#ctx0" brushRef="#br0" timeOffset="63900.13">14271 10748 112 0,'0'-10'509'0,"-4"1"32"0,4 2 31 0,0-1 5 16,-1 4-14-16,-2 2-35 0,3 2-31 0,-5-1-2 0,5 1-4 16,-16 12-7-16,4 4-7 0,-6 10-11 15,3 2-8-15,-2 4-10 0,-1 11-17 0,1 4-26 0,5-3-268 16,-2 2-137-16,9-11 0 0,1 12 0 0,4-11 0 15,3-1 0-15,3 9 0 0,8-8 0 0,1-5 0 16,13 8 0-16,8-4 0 0,8-5 0 0,3-1 0 16,4-12 0-16,4 4 0 0,-3-10 0 0,5-5 0 15,-8-1 0-15,2-5 0 0,2-9 0 0,-16 2-1366 16,-4-2-1478-16,-1-5 654 0</inkml:trace>
  <inkml:trace contextRef="#ctx0" brushRef="#br0" timeOffset="64483.48">20106 11053 65 0,'0'0'342'0,"0"0"0"0,0 0 8 0,0 0 8 16,0 0 6-16,0 0 13 0,0 0 19 0,0 0 23 0,0 0 23 16,0 0 10-16,13 7 6 0,-4-6-8 0,0-2-3 15,4 2-14-15,5-2-13 0,3 1-19 0,9-1-33 16,2 1-16-16,2-1-31 0,7 0-31 0,14 1-31 16,3-4-174-16,0 1-85 0,5 2 0 0,0 0 0 15,-1-3 0-15,-2 1 0 0,-5-2 0 0,-1-1 0 16,-3 1 0-16,-18-2 0 0,-1 1 0 0,-5 0 0 15,-9 0 0-15,0 1 0 0,-9 2 0 0,-4-1 0 16,-1-2 0-16,-4 1-423 0,-8 3-147 0,-5-3-79 16,-3 2-443-16,-15 0-1182 0,-1 3 522 0</inkml:trace>
  <inkml:trace contextRef="#ctx0" brushRef="#br0" timeOffset="64716.35">19926 11292 503 0,'-31'11'600'0,"11"-3"20"15,5-1 14-15,3-3 39 0,6-1 5 0,2-2-16 16,4 2-31-16,0-3-36 0,19 0-47 16,0-3-37-16,13 1-44 0,8-3-35 0,-1 3-28 15,15-2-171-15,-3 1-233 0,7 0 0 0,3-1 0 0,2 0 0 16,-2 2 0-16,-1-1 0 0,-4-2 0 0,-3 3 0 16,-15 1 0-16,-1-3 0 0,-5 2 0 0,-2-2 0 15,-10 1 0-15,-8 3 0 0,-1-1 0 0,-6 2 0 16,-5-1-593-16,0 0-134 0,-18 7-419 0,0-1-1240 15,-20 1 548-15</inkml:trace>
  <inkml:trace contextRef="#ctx0" brushRef="#br0" timeOffset="65966.78">7830 11740 42 0,'-18'-5'390'0,"0"-4"9"0,4 2 8 15,0 0 13-15,5 0 8 0,0 2 1 16,0 0-4-16,1 2-15 0,5 0-26 0,-1 1-18 0,4 2-6 16,-8-2-6-16,8 2 3 0,0 0-11 15,3 10-4-15,2-2-6 0,-1 3-8 0,2 4-17 0,0 3-11 16,4 4-17-16,2 3-6 0,1-1-23 0,1-2-12 16,5 0-241-16,-1 2-1 0,5-4 0 0,4-2 0 15,1 0 0-15,5-3 0 0,-1-2 0 16,5-1 0-16,4-5 0 0,-1-1 0 0,13-1 0 0,1-2 0 15,4-3 0-15,-5-5 0 0,2-2 0 0,-4 2 0 16,-12-3 0-16,11-5 0 0,-16 3 0 0,2-2 0 16,1-1 0-16,-4 0 0 0,0 0 0 0,-3 1 0 15,-5 1 0-15,-4 5 0 0,-1 0 0 0,-3 2 0 16,-3 3 0-16,-1 1 0 0,-1 2 0 0,1 4 0 16,-4 2 0-16,5 4 0 0,-1 1 0 0,2 1 0 15,-2 2 0-15,5 4 0 0,-1 0 0 0,2-1 0 16,0 0 0-16,-1-7 0 0,0 0 0 0,6 2 0 15,3-3 0-15,-3 1 0 0,4-6 0 0,2 3 0 16,-2-7 0-16,-2-1 0 0,-4-3 0 0,5-1 0 16,-4 0 0-16,5-5 0 0,-1-1 0 0,-1 0 0 15,-3-2 0-15,2-5 0 0,-1 1 0 0,2-1 0 0,-2-1 0 16,-1-1 0-16,-1 4 0 0,-4 2 0 0,-1 2 0 16,0-1 0-16,-2 4 0 0,-4 1 0 0,-1 4 0 15,1-1 0-15,-3 3 0 0,1 1 0 16,-1 3 0-16,1 1 0 0,1 1 0 0,-1 0 0 0,0 1 0 15,1 1 0-15,1 1 0 0,-1-1 0 0,1-1 0 16,2 4 0-16,-4-5 0 0,5 2 0 0,-2-4 0 16,2 1 0-16,1 3 0 0,4-6 0 0,-2-1 0 15,1-2 0-15,-2 1 0 0,3-1 0 0,0-3 0 16,8-2 0-16,-1-1 0 0,2-3 0 0,-1 2 0 16,-2-4 0-16,0-1 0 0,0 1 0 0,-3 1 0 15,1 4 0-15,-4-1 0 0,-1 2 0 0,1 0 0 16,2 1 0-16,-3 4 0 0,-1 0 0 0,2 1 0 15,-3 4 0-15,1-2 0 0,1 3 0 0,1-2 0 16,-3 5 0-16,3-3 0 0,2 2 0 0,7 1 0 16,2-1 0-16,-1 0 0 0,2 1 0 0,1-2 0 15,2-1 0-15,-2 1 0 0,4-4 0 0,-3 0 0 16,0-1 0-16,2-1 0 0,-1-3 0 0,3 1 0 0,-1-4 0 16,1 1 0-16,-5-1 0 0,-1-1 0 0,-4-1 0 15,2-3 0-15,-1-2 0 0,-5-1 0 16,0-4 0-16,-1 1 0 0,0-5 0 0,-5 2-1366 0,4 2-1478 15,1 2 654-15</inkml:trace>
  <inkml:trace contextRef="#ctx0" brushRef="#br0" timeOffset="66082.88">11481 11800 4307 0,'9'7'707'0,"-4"-4"-264"0,-2-1-38 16,1 3 28-16,1-3 15 0,-3-1-44 0,1 1-53 15,-3-2-75-15,4 3-55 0,-4-3-51 0,0 0-144 16,9-2-41-16,-9 2-277 0,3-4-265 0,0 2-665 15,-3 2-1322-15,5-9 585 0</inkml:trace>
  <inkml:trace contextRef="#ctx0" brushRef="#br0" timeOffset="67816.06">25517 8623 385 0,'-14'-6'494'16,"3"0"21"-16,-2 0 28 0,3 1 14 0,1 1 1 15,0-2-10-15,4 2-26 0,0 0-27 0,0 1-30 16,2 0-33-16,2-1-31 0,1 4-25 0,7-9-22 16,1 4-28-16,6 2-19 0,7-3-25 0,11-3-30 0,5 5-20 15,15-6-85-15,0 2-147 0,5 3 0 0,0-1 0 16,-1 1 0-16,-1 2 0 0,0 1 0 15,-4-2 0-15,-12 3 0 0,-5-1 0 0,1-2 0 0,-4 6 0 16,-9-2 0-16,-2-4 0 0,-9 3 0 0,2 1 0 16,-6 1 0-16,1 1 0 0,-3 2 0 0,-2 3 0 15,-3 2 0-15,-3 3 0 0,3 5 0 16,-6 8 0-16,-2 2 0 0,-6 7 0 0,1 10 0 0,-1 5 0 16,2 2 0-16,1 2 0 0,0 1 0 0,2 1 0 15,-6 26 0-15,12-23 0 0,2 24 0 0,0-2 0 16,1-21 0-16,2 28 0 0,1-26 0 0,2 24 0 15,1-4 0-15,-1-23 0 0,-2 1 0 0,5 26 0 16,3-2 0-16,-2-1 0 0,-1-25 0 0,-1 3 0 16,7 24 0-16,-7-26 0 0,3 2 0 0,-3-3 0 15,5-1 0-15,-7-1 0 0,5-2 0 0,-1-1 0 16,-2-7 0-16,-6 1 0 0,0-12 0 0,-2-2 0 16,-3-2 0-16,0-5 0 0,-1 2 0 0,-6-6 0 0,-1-4 0 15,-2-3 0-15,0-3 0 0,-11 5 0 16,0-5 0-16,-4-2 0 0,-2-1 0 0,-6 0 0 0,0 0 0 15,-14 0 0-15,-2 1 0 0,-5 1 0 0,0-2 0 16,-6 3 0-16,-1 1 0 0,-26 5 0 0,29-6 0 16,3 2 0-16,0-2 0 0,4 3 0 15,4-3 0-15,13-1 0 0,2 5 0 0,3-3 0 0,2 3 0 16,8-2 0-16,5-2 0 0,8-4 0 0,2 2 0 16,5-2 0-16,1-1 0 0,5-1 0 0,3 0 0 15,8-2 0-15,6-5 0 0,10-6 0 0,6-1 0 16,10-11 0-16,5-3-1366 0,0-3-1478 0,0-4 654 15</inkml:trace>
  <inkml:trace contextRef="#ctx0" brushRef="#br0" timeOffset="67982.61">26675 10844 6605 0,'13'1'779'0,"-9"-1"-399"0,-4 0-133 0,0 0-67 16,0 0-180-16,0 0 0 0,0 0 0 15,-26-3 0-15,26 3 0 0,-15-2 0 0,10 1-17 0,-3-1-534 16,3 2-720-16,1-4-1376 0,4 4 609 0</inkml:trace>
  <inkml:trace contextRef="#ctx0" brushRef="#br0" timeOffset="68583.16">27607 9244 543 0,'10'-9'532'0,"3"-1"-8"0,-7 3 4 15,-1 3-1-15,-1 0 12 0,-4 4-15 0,0 0 10 16,-10 16-17-16,-7 4-23 0,-6 5-21 0,-11 10-21 16,-2 6-18-16,-5 1-19 0,2 4-19 0,-19 18-31 15,22-20-31-15,-2-1-274 0,-25 17-60 0,17-19 0 16,3 1 0-16,1 2 0 0,-2 0 0 0,3-1 0 16,4 1 0-16,4-5 0 0,10-10 0 0,0-2 0 15,5-3 0-15,3-4 0 0,2-5 0 0,4-5 0 0,0-3 0 16,5-3 0-16,0-1 0 0,4-3 0 15,0 0-214-15,-3-14-181 0,5-4 9 0,-2 0 11 16,5-10 18-16,0-5 32 0,-1 1 31 0,0-3 23 16,-4-1 41-16,5 1 50 0,-5 3 56 0,4 2 50 0,-3 2 70 15,-1 10 58-15,0 6 49 0,0 2 43 0,0 0 6 16,0 4 15-16,0 2 19 0,-1 2 19 16,1 2 37-16,0 0 7 0,0 0 9 0,-7 14 5 0,5-3 0 15,-2 1 5-15,0 5 1 0,3 2-11 0,1-1-112 16,-4 7-146-16,4-1 0 0,0 2 0 0,2 2 0 15,0 1 0-15,-2-5 0 0,1-3 0 0,2 4 0 16,-2-9 0-16,3 1 0 0,1-1 0 0,0-4 0 16,3-3 0-16,-3 3 0 0,4-6 0 0,4 0 0 15,-3-3 0-15,5-2 0 0,2-2 0 0,2-5 0 16,0-1 0-16,8-8 0 0,0 0 0 0,-1-2 0 16,4-1 0-16,0 0 0 0,4 2 0 0,-1 2 0 15,-2 3 0-15,-2-1 0 0,2-1 0 0,-7 3 0 16,-1 3 0-16,-3 4 0 0,-3-4 0 0,1 3 0 15,-4 2 0-15,1 0-542 0,-3 1-734 0,1 1-1380 0,-4 2 611 16</inkml:trace>
  <inkml:trace contextRef="#ctx0" brushRef="#br0" timeOffset="68749.95">27713 10124 155 0,'1'6'556'0,"-1"1"33"0,0-1 35 0,0-1 24 0,0 0 19 16,-1-2-7-16,-2 1-40 0,2-2-54 15,1-2-59-15,-4 5-47 0,4-5-84 0,-2 4-97 0,2-4-133 16,0 0-157-16,0 0-186 0,0 0-210 0,0 0-633 16,0 0-1127-16,0 0 499 0</inkml:trace>
  <inkml:trace contextRef="#ctx0" brushRef="#br0" timeOffset="73899.89">9249 3411 265 0,'-13'-5'454'0,"0"-1"-7"16,1 3 15-16,2-1 13 0,-6-4-2 0,5 5-8 15,1 0-23-15,0-1-17 0,1-1-9 0,2 4-17 16,1-2-13-16,1 0-18 0,0 2-18 15,5 1-17-15,-5-2-14 0,5 2-19 0,-5-1-21 0,5 1-17 16,0 0-25-16,0 0-12 0,0 0-9 0,0 0-23 16,0 0-193-16,24 1 0 0,3 0 0 0,6-1 0 15,4 0 0-15,19-1 0 0,9 0 0 16,29-3 0-16,2-1 0 0,-3 3 0 0,4 0 0 16,0-2 0-16,5 4 0 0,1 2 0 0,-1-4 0 0,1 2 0 15,-2 1 0-15,-1 0 0 0,-9-4 0 0,-26 6 0 16,-5-2 0-16,4 0 0 0,-8 1 0 0,-1-2 0 15,-19 0 0-15,-4-2 0 0,-12 4 0 16,-3-2 0-16,-3-2 0 0,-4 1 0 0,-3 1 0 0,-1-1 0 16,-6 1 0-16,0 0 0 0,-15-6 0 0,1 3-91 15,-12 5-460-15,-6-2-64 0,-5 0-68 0,0 4-360 16,-14-4-1127-16,1 1 498 0</inkml:trace>
  <inkml:trace contextRef="#ctx0" brushRef="#br0" timeOffset="74248.42">9670 3492 3708 0,'-59'11'343'0,"5"-2"-94"0,2-3-75 16,11 0 9-16,4-3 49 0,3-1 36 0,1 0 26 15,2-1-6-15,4-1-16 0,8 0 5 0,-2 2 10 16,4-4 5-16,4 2 0 0,1-1-10 0,5 1-12 16,2 0-19-16,5 0-22 0,-10 0-229 0,10 0 0 15,0 0 0-15,17-4 0 0,4-3 0 0,8 1 0 16,4 2 0-16,20-3 0 0,0 0 0 0,6 2 0 15,5-2 0-15,27 3 0 0,-26-1 0 0,32 1 0 16,-6 0 0-16,6 1 0 0,-3-1 0 0,-3 3 0 16,1 2 0-16,-27 1 0 0,29-5 0 0,-30 3 0 15,-2 1 0-15,2 1 0 0,-6-2 0 0,-3-2 0 16,-18 1 0-16,-2 0 0 0,0 2 0 0,-7-1 0 16,-9-1 0-16,-9 0 0 0,1 0 0 0,-2 2 0 15,-3-1 0-15,-1-1 0 0,-5 1 0 0,8 0 0 16,-8 0 0-16,5-1 0 0,-5 1 0 0,0 0 0 0,0 0 0 15,0 0 0-15,0 0 0 0,4-3 0 0,-4 3 0 16,0 0 0-16,0 0 0 0,4-4 0 16,-4 4-221-16,5-3-1108 0,1 0-1439 0,-1 0 637 15</inkml:trace>
  <inkml:trace contextRef="#ctx0" brushRef="#br0" timeOffset="74401.85">11329 3474 4087 0,'0'2'490'0,"0"-2"-200"0,0 0-66 0,-14 1 12 16,5-1 3-16,-1 0-40 0,0 0-48 0,3 1-32 16,7-1-22-16,-9-1-35 0,9 1-65 0,-5-1-90 15,5 1-138-15,0 0-171 0,9-7-510 0,-4 3-986 16,4 1 437-16</inkml:trace>
  <inkml:trace contextRef="#ctx0" brushRef="#br0" timeOffset="76588.59">22021 2169 3381 0,'0'0'65'0,"11"-11"43"0,-9 8 1 0,-2-4 16 15,3 1 42-15,-1 2 15 0,-2 1 11 16,-2-2-2-16,2-2 0 0,2 4 24 0,0-1 19 16,-2 4 9-16,1-9 1 0,-2 7-11 0,1 2-7 15,1-3-9-15,-1 3-25 0,0 0-30 0,0 0-14 16,0 0-20-16,0 0-7 0,0 0-10 0,6 10 9 15,-6-2-18-15,2-1-4 0,-2 3-5 0,0 1-8 16,5 5-4-16,-5 1-8 0,4-2-7 0,-3 3-2 16,2-1 0-16,3-1 2 0,-2 1 4 0,0-2-47 15,-1-5-23-15,0 2 0 0,1-1 0 0,0-6 0 16,1 5 0-16,0-2 0 0,-5-2 0 0,4-3 0 16,1 1 0-16,3-2 0 0,1-1 0 0,4-2 0 15,5-1 0-15,2-4 0 0,8-4 0 0,0-3 0 16,5-1 0-16,2-3 0 0,12-4 0 0,-3-5 0 15,3 1 0-15,-4-3 0 0,3 0 0 0,-3 3 0 16,-11 9 0-16,1-5 0 0,-5 2 0 0,1 3 0 16,-2 1 0-16,-9 5 0 0,0 0 0 0,-1 1 0 15,-6 3 0-15,-2-1 0 0,-1 2 0 0,0-1 0 16,-2 3 0-16,-2-1 0 0,-1 4 0 0,1-3 0 16,-4 3 0-16,4-3 0 0,-4 3 0 0,4-2 0 15,-4 2 0-15,0 0 0 0,0 0 0 0,0 0 0 16,0 0 0-16,0 0 0 0,10 8 0 0,-9-5 0 15,3 1 0-15,-1 0-296 0,-3-4-1021 0,0 8-1425 16,0-8 632-16</inkml:trace>
  <inkml:trace contextRef="#ctx0" brushRef="#br0" timeOffset="76738.77">23289 2315 33 0,'0'0'304'0,"-9"-2"-81"0,3-1-105 0,3 0-132 16,3 3-97-16,-10 0-120 0,10 0 53 0</inkml:trace>
  <inkml:trace contextRef="#ctx0" brushRef="#br0" timeOffset="79583.03">2154 8490 230 0,'0'-6'363'15,"-1"1"-6"-15,0 0 5 0,-6-4-2 0,1-1-2 16,1 5-6-16,-3 1-8 0,0-1-15 0,-2-1-13 15,0 3-9-15,-3-1 22 0,1 1-15 0,-5 1-18 16,-1 1-19-16,1 4-20 0,-2 1-13 0,-3 0-13 16,-4 6-14-16,0 0-14 0,-1 1-3 0,0 3-10 15,2 0-11-15,-1 1-11 0,7 4-14 0,-5-3-12 16,5 0-8-16,4 0-6 0,-2 2-4 0,0 3-15 16,0 0 0-16,2 2-6 0,2-2-5 0,3 7-3 15,0-2-16-15,6 3 6 0,2 1-37 0,0 0-48 16,4 4 0-16,-5 0 0 0,8 1 0 0,-1 11 0 15,2 3 0-15,-1 3 0 0,3 5 0 0,-8 0 0 16,4 3 0-16,1 26 0 0,-4-27 0 0,3 24 0 16,0-1 0-16,-7-21 0 0,-2 19 0 0,5-22 0 15,0 3 0-15,5 28 0 0,-5-5 0 0,0-25 0 16,8 24 0-16,-12-2 0 0,4-22 0 0,-4 24 0 0,-1-25 0 16,4 24 0-16,-4-24 0 0,2 33 0 15,-4-9 0-15,1-27 0 0,5 26 0 0,-3-25 0 16,-1 3 0-16,2-2 0 0,-6 1 0 0,7-2 0 0,-4-1 0 15,1-3 0-15,0 1 0 0,-3-5 0 16,4 2 0-16,-4-3 0 0,5-12 0 0,-5-1 0 16,4-3 0-16,-1 1 0 0,0 0 0 0,4-5 0 15,-2 1 0-15,-2-3 0 0,1-8 0 0,4-4 0 16,-2-2 0-16,4-1 0 0,-4-1 0 0,4-2 0 0,2-2 0 16,-3 0 0-16,2-1 0 0,-1-1 0 0,3-3 0 15,1 1 0-15,-6-1 0 0,17-2 0 0,-5 0 0 16,1 0 0-16,5-4 0 0,2-1 0 0,-2-1 0 15,6-5 0-15,-2 6 0 0,5-5 0 0,-3 2 0 16,3-1 0-16,0 1 0 0,0 2 0 0,-7-2 0 16,-2 3 0-16,1-1 0 0,-5 2 0 15,-1 3 0-15,0-2 0 0,-2 2 0 0,-3-2 0 16,-3 3 0-16,3 1 0 0,-6-2 0 0,2 2 0 16,-4 1 0-16,5-3 0 0,-5 3 0 0,0 0 0 0,0 0 0 15,0 0 0-15,0 0 0 0,0 0 0 0,-11 8 0 16,11-8 0-16,0 0-82 0,0 0-431 15,-11-9-116-15,8 4-533 0,0 0-1257 0,3 5 556 16</inkml:trace>
  <inkml:trace contextRef="#ctx0" brushRef="#br0" timeOffset="79731.85">2149 11547 5642 0,'0'0'428'0,"0"0"-237"0,0 0-100 16,-15-9-55-16,11 5-24 0,-1 0-27 0,1-3-64 15,0 1-72-15,4-3-78 0,-4-1-117 0,8-1-144 16,-4 0-359-16,9-5-919 0,0-1 407 0</inkml:trace>
  <inkml:trace contextRef="#ctx0" brushRef="#br0" timeOffset="81534.21">13664 9732 106 0,'-6'-1'312'16,"6"1"3"-16,-11-1 3 0,11 1-2 0,-6-1 1 16,2-2-5-16,4 3 11 0,-5-1 1 0,5 1 1 15,0 0-2-15,0 0-5 0,-9-1-13 0,9 1 1 16,0 0-13-16,0 0-15 0,0 7-10 0,0-7-4 16,4 10-4-16,1-5-23 0,-4 2-26 0,4-1-17 15,3 4-13-15,1-3-21 0,1 2-11 0,6 1-17 16,0-1-2-16,5 0-23 0,7 0-16 0,1-2-3 15,3 0-11-15,0-4-12 0,4 0 0 0,-4-3-17 16,3-4-9-16,1 3-11 0,0-4 4 0,-3-1-2 16,3-1-8-16,-4-2-2 0,3 0 0 0,0-2-5 15,-2-3 2-15,-1 3 4 0,-1-4-3 0,-3 1 1 16,-2 2 1-16,1 0 7 0,-7 4 8 0,-2 0 10 0,-1 1 13 16,0 1-10-16,0 1 12 0,-3 2-4 15,-4 2-13-15,3 1-43 0,1 0 0 0,-2 1 0 0,6 3 0 16,-5 0 0-16,3 1 0 0,-3-1 0 0,1 0 0 15,5 3 0-15,0 0 0 0,2-2 0 0,4 1 0 16,-3-3 0-16,1 1 0 0,5-2 0 0,-1-4 0 16,1 2 0-16,-2 0 0 0,2-4 0 15,-1-1 0-15,-6 1 0 0,7-1 0 0,-1-1 0 0,1-1 0 16,-8 2 0-16,6-5 0 0,0 2 0 0,1 1 0 16,-8 0 0-16,4 4 0 0,5-2 0 0,-6 3 0 15,-4 3 0-15,1 1 0 0,-6 2 0 0,6 0 0 16,-3 5 0-16,-2 0 0 0,-4-1 0 0,0 0 0 15,-1 2 0-15,0 0 0 0,-2-1 0 0,7 3 0 0,-5-2 0 16,-1-1 0-16,6-2 0 0,-4 2 0 16,3-4 0-16,0 0 0 0,1-2 0 0,0-2 0 15,4-1 0-15,1 0 0 0,0-2 0 0,-1-3 0 0,2-1 0 16,2 1 0-16,5-4 0 0,-4-1 0 0,4-1 0 16,-7 2 0-16,6-2 0 0,-7 2 0 0,7-2 0 15,-5 3 0-15,-5 1 0 0,0 3 0 0,3-2 0 16,-2 3 0-16,-2 1 0 0,-3 0 0 0,-2 1 0 15,3-1 0-15,-4 4 0 0,1-1 0 0,-2 1 0 16,-2 0 0-16,0-1 0 0,2 0 0 0,1 2 0 16,-1-2 0-16,-2-1 0 0,3 3 0 0,0-2 0 15,-3 1 0-15,5-2 0 0,-5 0 0 0,2-2 0 16,3 0 0-16,-4 1 0 0,-1-1 0 0,2-1 0 16,2-3 0-16,0 1-1366 0,-5 2-1478 0,8-1 654 15</inkml:trace>
  <inkml:trace contextRef="#ctx0" brushRef="#br0" timeOffset="81682.98">16209 9671 149 0,'8'3'496'0,"-4"-1"52"0,1-1-2 0,-2 1 7 16,-3-2 24-16,0 0 12 0,5 2 3 15,-5-2-25-15,0 0-43 0,5 2-57 0,-5-2-40 16,0 0-65-16,0 0-89 0,0 0-76 0,9-8-129 0,-8 5-160 16,3 0-188-16,1-4-212 0,-1 3-521 0,1-1-1095 15,-1-1 485-15</inkml:trace>
  <inkml:trace contextRef="#ctx0" brushRef="#br0" timeOffset="88582.67">1505 13128 3240 0,'-8'-17'183'0,"-2"4"16"0,4 7-76 0,-2-4-14 0,-1 0 66 16,-1 2 23-16,2 0 21 0,3 0-3 0,0 3-10 15,-1 0-4-15,1 1-10 0,1 1-20 0,4 3-15 16,-4-5-18-16,4 5-10 0,0 0 9 16,0 0 16-16,-1 10-4 0,3 0-5 0,3 0-10 0,-1 6 7 15,0 1-2-15,-2 3-13 0,1-1-6 0,5 6 6 16,-6-6-10-16,2 0-1 0,1 0-2 0,-1 4 2 16,2-6-7-16,2-2 12 0,-4-3 4 0,1-1 3 15,-1-4-121-15,1-2-7 0,5 1 0 0,2-5 0 16,2-2 0-16,5-7 0 0,12-2 0 0,1-6 0 15,2-4 0-15,9-5 0 0,5-6 0 0,-2-3 0 16,-1-1 0-16,-1-3 0 0,1 2 0 0,-4-1 0 16,1 0 0-16,-6 1 0 0,0 2 0 0,-11 9 0 15,-2 3 0-15,-5 3 0 0,-1 5 0 0,-6 3 0 16,1 2 0-16,-6 2 0 0,-2 1 0 0,1 1 0 16,-1 3 0-16,-2-1 0 0,0 0 0 0,-2 3 0 15,0 0 0-15,0 0 0 0,0 0 0 0,-8 14 0 16,5-4-2-16,-3 1-569 0,2-1-91 0,-1 6-498 15,0-5-1255-15,1-2 555 0</inkml:trace>
  <inkml:trace contextRef="#ctx0" brushRef="#br0" timeOffset="95234.16">10643 14415 63 0,'-8'-4'410'0,"6"-2"3"16,-2 3 13-16,0-3 6 0,0-3-2 0,3 5 1 15,-2-5-6-15,3 3-4 0,-4-1-15 0,4 1 5 16,-1 0-20-16,-3 0-5 0,4 2-6 0,-1-2-14 15,1 3-10-15,0 3-20 0,-1-5-28 0,1 5-24 16,0 0-21-16,0 0-13 0,0 0-8 0,0 0-11 16,-3 11-101-16,3-4-130 0,3 1 0 0,-2 5 0 15,5 1 0-15,-2 0 0 0,4 2 0 0,2-1 0 16,1 1 0-16,1-1 0 0,7-4 0 0,0 5 0 16,6-3 0-16,0-2 0 0,3-2 0 0,3-3 0 15,2-1 0-15,2-4 0 0,1 0 0 0,1-3 0 16,2-4 0-16,1-1 0 0,-3 0 0 0,1 0 0 0,0-4 0 15,-2 1 0-15,0-4 0 0,-4 2 0 16,0-2 0-16,-3 0 0 0,-2 2 0 0,-1 2 0 16,-9 1 0-16,-4 4 0 0,0 2 0 0,1 1 0 0,-5-1 0 15,4 3 0-15,-2 3 0 0,1 0 0 0,-2 1 0 16,3 3 0-16,1 2 0 0,0 4 0 16,3-3 0-16,-1 3 0 0,4 4 0 0,-3-5 0 15,4 5 0-15,1-4 0 0,2 1 0 0,2-5 0 0,-1 3 0 16,-2-8 0-16,3 2 0 0,2-1 0 0,-5-4 0 15,5-2 0-15,1-3 0 0,-6 1 0 0,4-4 0 16,0 0 0-16,-8 0 0 0,8-3 0 0,-3-3 0 16,-1 3 0-16,-2 1 0 0,4-5 0 0,-11 5 0 15,4 0 0-15,-4 1 0 0,-1 4 0 0,0-2 0 16,-2 4 0-16,2 1 0 0,-3 3 0 0,2 1 0 16,-3 3 0-16,0 2 0 0,0 1 0 0,-2 0 0 15,4 4 0-15,0 0 0 0,1-1 0 0,-1 4 0 16,2-1 0-16,-2-2 0 0,2-1 0 0,1 2 0 15,-1-2 0-15,5-2 0 0,-8-4 0 0,8 0 0 16,-1-1 0-16,0-3 0 0,1 0 0 0,-5-2 0 16,5 0 0-16,-1-4 0 0,2-1 0 0,0-2 0 15,1-2 0-15,7 0 0 0,-6 0 0 0,-2 1 0 16,5-5 0-16,2-2 0 0,-2 1 0 0,-1 0 0 16,-4 1 0-16,5-1 0 0,-7 6 0 0,2-1 0 15,-2 3 0-15,-3 2 0 0,-2 1 0 0,0 0 0 16,0 5 0-16,-1-1 0 0,1 2 0 0,-2 0 0 15,3 2 0-15,-3 2 0 0,0-1 0 0,2 1 0 16,-1 1 0-16,2 0 0 0,-2-1 0 0,1-2 0 0,7 1 0 16,-2 0 0-16,1-2 0 0,0-2 0 15,1 0 0-15,1 1 0 0,-1-8 0 0,2 3 0 16,-1-1 0-16,2-2 0 0,5-3 0 0,0-1 0 16,-2 0 0-16,2-1 0 0,-3-2 0 0,-1 0 0 0,-2 4 0 15,3-5 0-15,-6 4 0 0,2 1 0 0,-2 2 0 16,0-1 0-16,-1 2 0 0,-2 1 0 0,-1 2 0 15,-2-1 0-15,-2 3 0 0,3 0 0 0,0 4 0 16,-1-3 0-16,0 4 0 0,-1-3 0 0,3 4 0 16,-3-1 0-16,1-1 0 0,5 2 0 0,-2 0 0 15,3 1 0-15,0-3 0 0,4-2 0 0,-3 0 0 16,1-2 0-16,10 0 0 0,-2-2 0 0,-1 1 0 16,2-5 0-16,-3 1 0 0,1-1 0 0,1-2 0 15,0-3 0-15,-1 3 0 0,-2-5 0 0,1 2 0 16,-2-4 0-16,-1 1 0 0,1-1 0 0,-7 3 0 15,6-3 0-15,-5 3 0 0,-5 1 0 0,2 1 0 16,-1 0-173-16,-1 3-1164 0,2 2-1447 0,2 1 640 16</inkml:trace>
  <inkml:trace contextRef="#ctx0" brushRef="#br0" timeOffset="95368.42">14635 14336 384 0,'7'1'614'16,"0"-1"3"-16,-7 0 24 0,12-1 44 0,-8-2-5 15,2 1-35-15,0 1-62 0,-1-2-59 0,1 1-62 16,-3 1-90-16,1-1-113 0,1 0-143 0,-5 2-169 0,9-1-209 16,-9 1-263-16,0 0-432 0,0 0-1037 15,0 0 458-15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1:54.493"/>
    </inkml:context>
    <inkml:brush xml:id="br0">
      <inkml:brushProperty name="width" value="0.05292" units="cm"/>
      <inkml:brushProperty name="height" value="0.05292" units="cm"/>
      <inkml:brushProperty name="color" value="#7030A0"/>
    </inkml:brush>
  </inkml:definitions>
  <inkml:trace contextRef="#ctx0" brushRef="#br0">14171 5651 4730 0,'-19'3'280'0,"0"2"-129"0,1-2-6 0,4-1 55 15,0 2 50-15,5-2 14 0,0-1-11 0,1 2-5 16,0-3-26-16,2 1-12 0,6-1-6 0,-5 3-7 15,5-3 14-15,-4 4 8 0,4-4 7 0,8 6-45 0,-3-2-181 16,8 1 0-16,1 1 0 0,14 0 0 16,4-3 0-16,8 1 0 0,15 2 0 0,10-1 0 15,28-4 0-15,-1-1 0 0,2 0 0 0,3 1 0 16,9 4 0-16,-2-5 0 0,13 1 0 0,-5 2 0 16,6-5 0-16,-1 7 0 0,6-1 0 0,0-1 0 15,-7-3 0-15,-6 6 0 0,-1-2 0 0,-12-4 0 16,-30 1 0-16,-2 0 0 0,-2-2 0 0,-10 0 0 0,-15 1 0 15,-6 0 0-15,-4-1 0 0,-9-2 0 16,-5 1 0-16,-5 1 0 0,0-2 0 0,-5 1 0 16,2-1 0-16,-6 3 0 0,-6-5 0 0,-3 2 0 0,-4 1 0 15,-8 1 0-15,-8 1 0 0,-1-2 0 0,-7 4-364 16,-17 4-250-16,2-4-50 0,-3 0-428 0,-3 2-1182 16,-2-2 522-16</inkml:trace>
  <inkml:trace contextRef="#ctx0" brushRef="#br0" timeOffset="348.12">14293 6006 81 0,'-54'0'462'0,"13"0"-26"0,7-1 7 16,-1 0 22-16,3-3 21 0,4 2 18 0,1-3 5 15,8 1-6-15,8 3-20 0,0-1-36 0,4 1-32 16,2-2-28-16,1 1-29 0,4 2-16 0,1-6-12 15,4 2-18-15,9-2-22 0,4 1-19 0,12-3-18 16,8 2-22-16,13-3-48 0,10 2-183 0,5-2 0 16,33-1 0-16,-2 8 0 0,-1 2 0 0,14-2 0 15,-1 0 0-15,2 4 0 0,0 1 0 0,0 2 0 16,7 2 0-16,2 3 0 0,-1-5 0 0,-8 2 0 16,-4 1 0-16,-6 1 0 0,-11-3 0 0,-26 1 0 15,-2-2 0-15,-4 1 0 0,-7-2 0 0,-15 1 0 16,-3-3 0-16,-13-1 0 0,-1-2 0 0,-6 1 0 15,5 0 0-15,-9 0 0 0,-4 0 0 0,3-3 0 0,-2 0 0 16,-2 2 0-16,-4 1 0 0,6-4 0 16,-6 4-526-16,8-9-752 0,2 4-1384 0,2-1 613 15</inkml:trace>
  <inkml:trace contextRef="#ctx0" brushRef="#br0" timeOffset="966.1">20203 5863 66 0,'-29'-9'519'0,"1"0"0"0,-3 0 25 16,10 4 21-16,0 2 22 0,2-4-9 0,2 0-18 16,5 4-25-16,0-1-19 0,4 0-30 15,1 2-39-15,3 0-31 0,0-1-20 0,4 3-14 0,0 0-14 16,15-3-15-16,5 3-19 0,10-2-314 0,9 0-20 15,23 4 0-15,30-1 0 0,7 1 0 0,4 0 0 16,-1 3 0-16,12 1 0 0,-2 0 0 0,7 5 0 16,0-6 0-16,1-2 0 0,6 1 0 0,-2 2 0 15,0-5 0-15,-7 3 0 0,-4-2 0 0,-10 1 0 16,-4 0 0-16,-7-6 0 0,-30 0 0 0,3 2 0 16,-11-2 0-16,-12-4 0 0,-9 5 0 0,-2-3 0 15,-8 2 0-15,-5-3 0 0,-5 1 0 0,-4 0 0 16,-3 0 0-16,-5 1 0 0,-2-2 0 0,1 6 0 15,-11-8 0-15,-10 2 0 0,-7 1 0 0,0 3 0 16,-5 2 0-16,-18-4 0 0,-2 8-542 0,-2-3-70 16,2 1-47-16,-5 3-404 0,1 3-1153 0,-5-4 510 15</inkml:trace>
  <inkml:trace contextRef="#ctx0" brushRef="#br0" timeOffset="1281.59">20386 6056 106 0,'-60'5'419'15,"-1"3"-29"-15,6 0 8 0,-4-7 20 0,19 2 36 16,5-2 17-16,1-2-1 0,5 2-9 0,6-1-8 16,10-1-12-16,2-1-17 0,2 0-25 0,1 1-28 15,4-5-21-15,4 1-20 0,4 0-20 0,4-3-8 16,10-1-18-16,7 1-20 0,6-4-22 0,7 2-22 0,16-4-9 16,5 2-208-16,5 0-3 0,29-1 0 15,-27 1 0-15,33 4 0 0,-5-3 0 0,7 4 0 16,-5-1 0-16,6 2 0 0,3 4 0 0,-5-3 0 0,5 4 0 15,-3 2 0-15,0-1 0 0,-6-2 0 16,-28 1 0-16,21 1 0 0,-21 1 0 0,-8-2 0 16,-4 2 0-16,3-2 0 0,-21 0 0 0,-1 1 0 15,-5-3 0-15,2 2 0 0,-13 1 0 0,-8-2 0 0,1 1 0 16,-6 1 0-16,-2-1 0 0,2 0 0 0,-3 0 0 16,1 0 0-16,1-2 0 0,-2 2-39 15,-5 1-610-15,10-3-602 0,2-1-1354 0,2-2 598 0</inkml:trace>
  <inkml:trace contextRef="#ctx0" brushRef="#br0" timeOffset="1430.98">23317 5977 320 0,'2'1'620'0,"-2"-1"-40"0,0 0-10 0,0 0-33 15,0 0-40-15,0 0-52 0,0 0-73 0,0 0-103 16,0 0-140-16,7 0-186 0,-7 0-219 0,8 0-392 15,-8 0-724-15,0 0 321 0</inkml:trace>
  <inkml:trace contextRef="#ctx0" brushRef="#br0" timeOffset="4452.92">14449 7325 161 0,'0'0'402'0,"0"0"11"0,-2-4 10 0,2 4 15 15,-1-5-3-15,1 5-5 0,0 0 1 0,-4-2-3 16,4 2-21-16,0 0-11 0,0 0-8 16,0 0-6-16,1-5-21 0,-1 5-25 0,0 0-27 0,0 0-25 15,0 0-10-15,0 0-18 0,0 0-13 0,0 0-15 16,3 12-7-16,0-5-16 0,3 3-21 0,0-1-28 15,-2 1-156-15,3 2 0 0,0-3 0 0,1 5 0 16,6-1 0-16,-1 0 0 0,2-1 0 0,-1-1 0 16,3-2 0-16,0 0 0 0,2-4 0 15,7 2 0-15,-5-4 0 0,1 1 0 0,7-4 0 0,-5 0 0 16,6-4 0-16,-2 1 0 0,0-3 0 0,0-3 0 16,-4 1 0-16,3-1 0 0,0-5 0 0,0 1 0 15,-3-2 0-15,-1 0 0 0,-1 1 0 0,1-2 0 16,-4 7 0-16,-1 2 0 0,1 0 0 0,-4 1 0 15,3 4 0-15,-1 2 0 0,2 0 0 0,-6 1 0 16,5 2 0-16,-2 5 0 0,-2 0 0 0,2 0 0 16,-2 0 0-16,0 4 0 0,1 0 0 0,-1-3 0 15,4 4 0-15,-5-3 0 0,4 1 0 0,0-3 0 16,-1 1 0-16,0-2 0 0,1-1 0 0,0-2 0 0,-2-1 0 16,4-1 0-16,-1-2 0 0,1-2 0 15,0-1 0-15,-1-1 0 0,0-2 0 0,1-1 0 16,0-1 0-16,-1 0 0 0,2-3 0 0,4-3 0 15,-1 0 0-15,-1-1 0 0,3 2 0 0,-6 2 0 0,-2 2 0 16,2 2 0-16,0 1 0 0,-2 3 0 16,3 2 0-16,-3 0 0 0,1 3 0 0,-5 1 0 15,1 1 0-15,1 5 0 0,2-4 0 0,-6 4 0 0,6-1 0 16,-2 0 0-16,4-1 0 0,-1 4 0 0,-4-5 0 16,5 2 0-16,1-1 0 0,1-1 0 0,6 0 0 15,-5-2 0-15,-2 0 0 0,7-2 0 0,-5-2 0 16,7 0 0-16,-1-2 0 0,2 0 0 0,-5-1 0 15,-3-1 0-15,0 0 0 0,6-2 0 0,-1 1 0 16,-7-4 0-16,2 4 0 0,2-2 0 0,-3 1 0 16,-1 1 0-16,0 1 0 0,-2 0 0 15,0 1 0-15,-5 2 0 0,5 0 0 0,-6 0 0 0,0 1 0 16,-3 2 0-16,-2-1 0 0,-1 4 0 0,4-3 0 16,-5 0 0-16,4 0 0 0,-5 1 0 0,1 0 0 15,4 1 0-15,-4 0 0 0,3-3 0 0,-3 1 0 16,4-1 0-16,-1 0 0 0,2-1 0 0,0 0 0 15,-1 0 0-15,-3 0 0 0,5-1 0 0,-5-1 0 16,-2 0 0-16,-2-6 0 0,4 5-1366 0,-6 3-1478 16,7-11 654-16</inkml:trace>
  <inkml:trace contextRef="#ctx0" brushRef="#br0" timeOffset="7268.19">12027 1935 4427 0,'1'-27'387'0,"-5"1"-188"15,4 1-5-15,-4 1 75 0,-1 4 27 0,3 3-20 16,-2 1 19-16,3 3-23 0,-1 1-3 0,0 5 7 16,0 0-17-16,0 1-25 0,1 3-26 0,1 3-18 15,0 0-50-15,-3 14-140 0,-1 3 0 0,2 3 0 16,-3 9 0-16,2 5 0 0,-2 0 0 0,1-2 0 15,3 5 0-15,-2-4 0 0,2-1 0 0,0-3 0 16,2-1 0-16,3-1 0 0,-2-8 0 0,5-4 0 16,-1 0 0-16,1 0 0 0,0-7 0 0,3-5 0 15,-1-1 0-15,4-3 0 0,-1-3 0 0,4-6 0 16,0-2 0-16,4-8 0 0,-2-1 0 0,-3 0 0 16,2-4 0-16,0-1 0 0,-2-1 0 0,-1 3 0 15,-4 6 0-15,-1 3 0 0,-1-1 0 0,-2 7 0 16,-2 2 0-16,-1 1 0 0,0 4 0 0,0 0 0 15,-3 2 0-15,6 10 0 0,-3 2 0 0,1 5 0 16,0 6 0-16,-3-4 0 0,3 10 0 0,-2-2 0 16,3 1 0-16,4-1 0 0,-4 1 0 0,6-5 0 15,-5-8 0-15,4 1 0 0,-5 0 0 0,3-5 0 16,-3-3 0-16,0-3 0 0,3-1 0 0,-4-4 0 16,-4 0 0-16,6-10 0 0,-3-1 0 0,-6-1-1366 15,6-1-1478-15,-6-5 654 0</inkml:trace>
  <inkml:trace contextRef="#ctx0" brushRef="#br0" timeOffset="7865.36">12239 1628 45 0,'4'-9'373'0,"-2"0"2"0,1-1-8 0,-2-1-9 15,2 0 3-15,-3 0 1 0,-3-1-9 0,1-3-5 16,-2-1-7-16,-3 5-16 0,-2-4-3 0,-2-2 6 16,-6 3-6-16,-3-3-12 0,5 4-10 0,-8-3-1 15,-3 5-7-15,-2 2-11 0,0 3-1 0,-2 3 9 16,0 5 3-16,-1-1-13 0,3 6-9 0,-4 3-11 16,-3 4-7-16,1 4-44 0,3 2-208 0,-6 12 0 15,0 1 0-15,12-6 0 0,-6 12 0 0,8-8 0 16,-3 9 0-16,6 3 0 0,5-10 0 0,-1 12 0 15,3 1 0-15,5-10 0 0,2-3 0 0,-1 14 0 16,3 0 0-16,4 0 0 0,2 1 0 16,4-1 0-16,0-12 0 0,3 12 0 0,5 0 0 0,-1-1 0 15,5-2 0-15,1 1 0 0,-3-13 0 0,7 9 0 16,7-2 0-16,-11-9 0 0,4-4 0 16,6 2 0-16,-1-6 0 0,3 1 0 0,2-4 0 0,12 4 0 15,-9-9 0-15,1-4 0 0,1-3 0 0,1-3 0 16,13 0 0-16,-12-1 0 0,-1-5 0 0,1-3 0 15,10-3 0-15,-16 0 0 0,2-4 0 16,-1 0 0-16,-4-4 0 0,0 1 0 0,-3-3 0 16,4-4 0-16,-4 2 0 0,-1 0 0 0,1-8 0 15,3-10 0-15,-8 11 0 0,-1 2 0 0,-1-6 0 0,6-12 0 16,-5 1 0-16,-3-3 0 0,-1 1 0 0,-8 11 0 16,2 0 0-16,2-16 0 0,-5 0 0 0,0 4 0 15,-3-1 0-15,-1-4 0 0,-5 0 0 16,-2 0 0-16,-6 14 0 0,-1-10 0 0,-1 11 0 15,-8-10 0-15,-8 3 0 0,5 12 0 0,-16-3 0 0,10 12 0 16,-17-6 0-16,-2 1 0 0,9 11 0 0,-13-2 0 16,1 11 0-16,-1-1 0 0,10 4 0 0,-1 4 0 15,5 2 0-15,3 4 0 0,1-2-1366 16,10 1-1478-16,3-4 654 0</inkml:trace>
  <inkml:trace contextRef="#ctx0" brushRef="#br0" timeOffset="8631.29">12984 2043 45 0,'-9'0'456'16,"9"0"10"-16,-11 0-5 0,5 0-5 0,6 0-12 15,0 0-19-15,-6 1-22 0,6-1-18 0,0 0-20 16,-9 0-18-16,9 0-14 0,0 0-20 0,-4 2 2 16,4-2-5-16,0 0-3 0,0 4-3 0,0-4-3 15,0 0-6-15,8 7-9 0,0-6-8 0,3 3-11 16,-1-2-12-16,8 3-11 0,4-3-114 0,7 1-130 15,4-3 0-15,18 0 0 0,2-1 0 0,2-2 0 16,10 3 0-16,31-1 0 0,-1-2 0 0,1 0 0 16,12 4 0-16,6-4 0 0,7 2 0 0,8 2 0 15,7 0 0-15,12-2 0 0,0 0 0 0,12-2 0 16,5 7 0-16,1-2 0 0,0-1 0 0,0-3 0 16,-2 2 0-16,-7 1 0 0,-15-1 0 0,-4-2 0 15,-10-2 0-15,-13 3 0 0,-10-2 0 0,-15-4 0 16,-26 4 0-16,-1 1 0 0,-8-6 0 0,-17 3 0 15,-4-2 0-15,-8 2 0 0,-8 1 0 0,-4 0 0 16,-6-1 0-16,-2 0 0 0,-3 2 0 0,-2 0 0 16,-1-1 0-16,-1 0 0 0,1 4 0 0,-3-6 0 15,2 0 0-15,1 6 0 0,-5-3 0 0,5 3 0 16,-3-6-268-16,3 0-376 0,3 3-570 0,-3 0-1314 16,0 3 582-16</inkml:trace>
  <inkml:trace contextRef="#ctx0" brushRef="#br0" timeOffset="8930.78">16589 1851 313 0,'-16'-6'385'0,"4"0"13"0,1-2 22 0,2 4 32 16,-3-3 6-16,-3-1-4 0,1-2 8 0,1 6-13 15,4 0 0-15,1 1-26 0,2-2-8 0,-3 3-23 16,4-1-23-16,0 3-28 0,-2-1-35 0,7 1-23 16,-10 1-8-16,10-1-19 0,-5 6-24 0,3-2-21 15,0 1-14-15,4 0-16 0,1 2-111 0,6 2-70 16,-1 0 0-16,6 0 0 0,5 0 0 0,8 4 0 15,0-3 0-15,2 1 0 0,-1 1 0 16,-1 1 0-16,0-2 0 0,-4 0 0 0,-4-2 0 0,-2-1 0 16,-6 1 0-16,-3-3 0 0,-2 6 0 0,-3-5 0 15,0 4 0-15,-6-3 0 0,-2 7 0 16,-3-4 0-16,-3 3 0 0,-2 0 0 0,-6 4 0 16,-2-1 0-16,-2 1 0 0,4 0 0 0,2 1 0 0,0 0 0 15,1 3 0-15,2-6 0 0,7-6 0 0,-1 8 0 16,0-1 0-16,6-5 0 0,3 1-400 0,5-2-275 15,-1 0-511-15,3-3-1286 0,2-2 569 0</inkml:trace>
  <inkml:trace contextRef="#ctx0" brushRef="#br0" timeOffset="9430.71">17462 1874 411 0,'0'-5'575'0,"3"-1"8"0,-1 0 9 0,2 2 3 16,-3-1-1-16,1 2-10 0,-1 0-25 0,-1 3-41 16,1-5-42-16,-1 5-51 0,0 0-32 0,0 0-19 15,3 12-16-15,-3 1-15 0,-3 3-22 0,6 11-31 16,-6 0-90-16,6 2-200 0,-1-2 0 0,-2 4 0 16,4 0 0-16,-1-5 0 0,1-5 0 0,1 9 0 15,1-5 0-15,2 0 0 0,-2-6 0 0,-2-3 0 16,1-4 0-16,-1-4 0 0,1 1 0 0,-4-3 0 15,4-2 0-15,-2 1 0 0,-3-5 0 0,0 0 0 16,0 0 0-16,18-18 0 0,-8 5 0 0,-2-5 0 16,3-8 0-16,2 2 0 0,-1-3 0 0,4-5 0 15,2-13 0-15,1 4 0 0,-5 8 0 0,1 5 0 16,-3-2 0-16,-2 8 0 0,3-1 0 0,-8 11 0 16,0 2 0-16,-2 3 0 0,-3 2 0 0,0 5 0 15,0 0 0-15,0 0 0 0,0 0 0 0,0 0 0 16,-13 21 0-16,7-10-371 0,2-3-350 0,-4 1-463 15,3 1-1282-15,-1-2 568 0</inkml:trace>
  <inkml:trace contextRef="#ctx0" brushRef="#br0" timeOffset="9898.52">17632 1547 316 0,'-26'-18'532'0,"2"2"6"16,-4 3-6-16,1 5-18 0,3-1-18 0,-5 4-32 16,1 4-13-16,-1 4-28 0,0 6-13 15,-2 2-29-15,2 9-12 0,-4-2-16 0,3 7-15 0,-8 11-5 16,5 2-10-16,2 5-11 0,3 0-14 0,6 1-16 16,-6 0-10-16,9 4-18 0,2-2-254 0,2 2 0 15,7 4 0-15,2-5 0 0,3 5 0 0,7 1 0 16,4-7 0-16,2 2 0 0,5 0 0 15,6 2 0-15,7-3 0 0,0-5 0 0,4-2 0 16,4-5 0-16,1-2 0 0,3-3 0 0,-8-8 0 0,17-1 0 16,-1-4 0-16,3-3 0 0,0-5 0 0,-13-8 0 15,13-4 0-15,6 0 0 0,-4-5 0 0,2-3 0 16,1-5 0-16,-1-5 0 0,-1-6 0 16,2-6 0-16,-2-4 0 0,15-15 0 0,-23 13 0 0,1-3 0 15,13-19 0-15,-21 14 0 0,-3-1 0 16,-4-1 0-16,-2-1 0 0,-6 0 0 0,-6 1 0 0,-5-1 0 15,-4 3 0-15,-10 0 0 0,-7 3 0 0,-1 7 0 16,-6 5 0-16,-15-6 0 0,-1 0 0 0,-10 5 0 16,-7-2 0-16,-3 4 0 0,-4 4 0 0,4 3 0 15,2 3 0-15,12 11 0 0,-14-5 0 16,18 8 0-16,0 3 0 0,6-1 0 0,5 4 0 0,7-1 0 16,5 0 0-16,3 1-1366 0,7 1-1478 0,0 0 654 15</inkml:trace>
  <inkml:trace contextRef="#ctx0" brushRef="#br0" timeOffset="10048.36">18965 1719 5630 0,'3'11'375'0,"-2"-3"-122"16,1-2-7-16,-2-1-35 0,0-2-37 0,0-3-49 0,-5 6-33 15,4-1-13-15,-3-4-31 0,3 3-67 0,-5 2-109 16,2-3-157-16,-3 1-247 0</inkml:trace>
  <inkml:trace contextRef="#ctx0" brushRef="#br0" timeOffset="12081.34">10261 3231 363 0,'-27'1'525'16,"5"-2"18"-16,-6 0 13 0,6 1 2 0,4 0-26 15,6 0 2-15,2 1-29 0,3-2-30 0,-1 1-38 16,6-2-32-16,2 2-6 0,0 0-20 0,14-8-27 16,5 0-25-16,9-3-29 0,8-2-33 0,17-2-23 15,5-2-14-15,29-11-22 0,-26 9-144 0,31-12-62 16,-7 4 0-16,0 2 0 0,-21 6 0 0,-2-1 0 15,26-4 0-15,-30 4 0 0,1-2 0 0,-4 3 0 16,-7-3 0-16,-14 7 0 0,-2 0 0 16,-1 1 0-16,-6-1 0 0,-2-1 0 0,-9 5 0 0,-1 1 0 15,-5-1 0-15,-2 0 0 0,-2 2 0 0,-4-3 0 16,0 3 0-16,-1 0 0 0,-2 2 0 0,1 1 0 16,-4 0 0-16,1 0 0 0,-1 2 0 0,-2-3 0 15,-2 1 0-15,5 4 0 0,-3-2 0 0,6 2 0 16,-6-1 0-16,4 2 0 0,4 1 0 0,-6-3 0 15,3 0 0-15,3 3 0 0,0 0 0 0,-5-2 0 16,5 2 0-16,0 0 0 0,0 0 0 0,0 0 0 16,18 5 0-16,-8-1 0 0,2-1 0 0,-3-1 0 15,2 3 0-15,1-1 0 0,-2 2 0 0,1 0 0 16,-2 1 0-16,2 2 0 0,-1-1 0 0,-3 2 0 16,-1-2 0-16,-4 5 0 0,2 3 0 0,-3-3 0 15,-1-1 0-15,-2 1 0 0,-1 4 0 0,-5 0 0 16,1-1 0-16,-5 2 0 0,3 0 0 0,-5 5 0 15,-5 1 0-15,-3 0 0 0,2-1 0 0,-7 5 0 16,4-3 0-16,-2-2 0 0,-5 1-1366 0,3 2-1478 16,3-5 654-16</inkml:trace>
  <inkml:trace contextRef="#ctx0" brushRef="#br0" timeOffset="13314.18">10409 3460 194 0,'0'0'594'0,"-8"-2"28"15,8 2 9-15,-4-2-10 0,4 2-9 0,0 0-26 16,0 0-15-16,-10-1-21 0,10 1-32 0,0 0-30 16,-9 2-27-16,4 1-33 0,1 6-24 0,-1-1-21 15,-4 7-27-15,1 2-184 0,2 9-172 0,0 2 0 16,1-1 0-16,2 8 0 0,1 1 0 0,4 10 0 15,-2-11 0-15,4 0 0 0,6 12 0 0,-5 0 0 16,0-13 0-16,3 0 0 0,1 12 0 0,-4-14 0 16,0 2 0-16,-1-4 0 0,-4-1 0 0,0-4 0 15,0-4 0-15,-4-2 0 0,-1-4 0 0,0 2 0 16,-4-4 0-16,0-2 0 0,-4-3 0 0,-1-2 0 16,3 1 0-16,-2-5 0 0,1-4 0 0,0-2 0 15,0-3 0-15,-1-4 0 0,1-3 0 0,4-3 0 0,2-12 0 16,-1 0 0-16,7-2 0 0,4-2 0 15,2 1 0-15,6-1 0 0,4 0 0 0,13-9 0 0,-6 14 0 16,7-13 0-16,-7 16 0 0,7-2 0 16,3-8 0-16,-7 11-286 0,-2-1-65 0,0 5 28 0,0-4 41 15,-6 4 33-15,1 0 42 0,-1 2 45 16,-5 4 60-16,0 4 57 0,-8 1 65 0,1 3 67 0,-2 2 42 16,0 0 31-16,0-1 23 0,-3 1 3 15,-1 4 6-15,0 0 1 0,0 0 4 0,0 0 8 0,-4 16 0 16,2-6-1-16,-2 2-158 0,-4 3-46 15,6 1 0-15,-2 3 0 0,0 5 0 0,0-4 0 16,3-1 0-16,-2 6 0 0,3-7 0 0,5-1 0 16,2-2 0-16,-2-1 0 0,1-3 0 0,2-2 0 15,0 2 0-15,2-8 0 0,3 2 0 0,-3-4 0 0,0-2 0 16,2-3 0-16,-2 0 0 0,4-7 0 0,-5 1 0 16,2-5 0-16,1-3 0 0,-6 3 0 0,2-2 0 15,-3-1 0-15,1 1 0 0,-1 3 0 0,-2 1 0 16,0 2 0-16,-1 3 0 0,2 3 0 0,-4-1 0 15,4 2 0-15,-3 2 0 0,-1 2 0 0,0 0 0 16,0 0 0-16,10 10 0 0,-5-1 0 0,2 3 0 16,-2 3 0-16,3 0 0 0,-2-6 0 0,-1 2 0 15,4 4 0-15,3-3 0 0,-5-4 0 16,2 0 0-16,-5-4 0 0,1 1 0 0,4-1 0 0,-4-3 0 16,0-2 0-16,-5 1 0 0,14-6 0 0,-7 1 0 15,0-4 0-15,1-1 0 0,-1-5 0 0,3 0 0 16,-3-1 0-16,2-2 0 0,0 2 0 0,1-1 0 15,-1 6 0-15,3-4 0 0,2 2 0 0,-5 5 0 16,0 0 0-16,10 0 0 0,-6 5 0 0,1 0 0 16,-1 1 0-16,6 2 0 0,-1 1 0 0,-2 4 0 15,1 1 0-15,0 1 0 0,-1 0 0 0,-3 3 0 16,-4-1 0-16,-1 1 0 0,-2 1 0 0,-1 0 0 16,-4-2 0-16,-2 4 0 0,0 0 0 0,-7 3 0 15,3-2 0-15,-8 0 0 0,2-1 0 0,1-6 0 16,1-1 0-16,2-1 0 0,-1-3 0 0,5 2 0 15,3-4 0-15,0 0 0 0,-10-12 0 0,12 1 0 16,6-6 0-16,1-2 0 0,6-3 0 0,4-8 0 16,0-1-116-16,9-12-165 0,-2 1 38 0,0 3 30 15,-6 7 26-15,2 3 39 0,-4 1 55 0,-1 2 63 16,0 6 47-16,-9 6 71 0,-2 3 64 0,-2 3 40 16,1 1 16-16,-4 4 7 0,-1-1-3 0,0 4 1 15,0 0-199-15,0 0-14 0,-3 21 0 0,-1-6 0 16,1 4 0-16,-1 9 0 0,4-1 0 0,-5 1 0 15,5 1 0-15,3-2 0 0,-3 0 0 0,2 2 0 16,2-1 0-16,-3-1 0 0,2-8 0 0,0 3 0 16,-1-9 0-16,-2-2 0 0,1-1 0 0,-1-2 0 15,3-2 0-15,-2-3 0 0,-1-3 0 0,0 0 0 16,0 0 0-16,0 0 0 0,-4-15 0 0,4 10 0 16,0-3 0-16,3-2 0 0,-3 3 0 0,5-4 0 15,-1 2 0-15,3-2 0 0,5-4 0 0,-4 6 0 16,2-1 0-16,0-3 0 0,3-1 0 0,-3-1-627 15,-6 4-634-15,2-1-1366 0,-3 1 605 0</inkml:trace>
  <inkml:trace contextRef="#ctx0" brushRef="#br0" timeOffset="13464.99">10809 3199 7016 0,'-36'-16'72'0,"4"7"-39"16,10 2 19-16,7 2 69 0,4 1-21 0,4 1-48 15,5 1-3-15,2 2-10 0,0 0-39 0,0 0-81 16,32 5-115-16,-2 1-152 0,-2 4-172 0,0-2-546 16,7 3-1153-16,-2-1 511 0</inkml:trace>
  <inkml:trace contextRef="#ctx0" brushRef="#br0" timeOffset="13965.27">11835 3395 458 0,'0'-7'688'0,"0"1"24"15,1 1 10-15,-1 2-15 0,0-2-56 0,0 5-59 16,0 0-52-16,0 0-40 0,0 0-34 0,7 11-40 0,-4 1-45 16,0 2-28-16,2 3-35 0,-1 1-29 15,1 0-36-15,0 1-118 0,4 1-135 0,-5-1 0 16,1-2 0-16,3 1 0 0,2-3 0 0,-5-3 0 0,-1 0 0 15,1-3 0-15,2-2 0 0,-2-2 0 0,1-2 0 16,-1-2 0-16,-1-1 0 0,-4 0 0 16,14-8 0-16,-5 2 0 0,-1-4 0 0,1-1 0 15,-3 0 0-15,3-4 0 0,1-3 0 0,-1 2 0 0,0 0 0 16,0 0 0-16,-4 5 0 0,4 2 0 16,-4-1 0-16,4 2 0 0,-6 3 0 0,3 0 0 0,-2 4 0 15,1 1 0-15,-5 0 0 0,15 5 0 0,-10 1 0 16,3 2 0-16,1 0 0 0,-4 3 0 0,3 0 0 15,0 2 0-15,-3-4 0 0,0 0 0 0,0 1 0 16,-4-4 0-16,4 0 0 0,-2-1 0 0,1-2 0 16,-3 2 0-16,3-4 0 0,-4-1 0 0,0 0 0 15,12-6 0-15,-6 2 0 0,1-1 0 0,2-2 0 16,3 0 0-16,-3 0 0 0,1 0 0 0,3 3 0 16,-3 0 0-16,0 4 0 0,4 0 0 0,-3 1 0 15,2 3 0-15,-1-1 0 0,-3 3 0 0,6 3 0 16,-6-2 0-16,-1 3 0 0,2-3 0 0,-1 1 0 15,-5-3 0-15,5 2 0 0,-4-2 0 0,1-1 0 16,-2-2-173-16,-4-2-371 0,0 0-91 0,5-10-506 16,-7 1-1234-16,-1-1 546 0</inkml:trace>
  <inkml:trace contextRef="#ctx0" brushRef="#br0" timeOffset="14083.93">12161 3198 16 0,'-20'-18'446'0,"4"3"-14"0,5 2-26 0,3 3-23 16,-1 5-12-16,5-1-41 0,0 4-34 0,4 2-23 15,0 0-75-15,17 9-136 0,-7-3-189 0,7 2-388 16,7 2-557-16,4 3 246 0</inkml:trace>
  <inkml:trace contextRef="#ctx0" brushRef="#br0" timeOffset="14330.8">12750 3087 666 0,'-9'-17'764'15,"-1"6"46"-15,4 3 4 0,-1 1-34 0,3 3-61 16,0-1-69-16,3 5-47 0,1 0-11 0,-4 9-29 16,4 2-32-16,0 5-32 0,4 7-299 0,1 7-200 15,3 3 0-15,-1 1 0 0,5 12 0 0,-4 4 0 16,1-2 0-16,5-1 0 0,-5 1 0 0,-4-2 0 16,0 3 0-16,3-3 0 0,-6-11 0 0,2 0 0 15,0 1 0-15,-2-1 0 0,0-5 0 0,-2-2 0 16,0-7 0-16,-2-6 0 0,0 1 0 0,-2-6 0 15,-1-1 0-15,-1-5 0 0,-3-1 0 0,2-3 0 0,-3 0 0 16,-4-5-194-16,5-3-579 0,-7-8-431 16,0-4-1305-16,3-4 577 0</inkml:trace>
  <inkml:trace contextRef="#ctx0" brushRef="#br0" timeOffset="14632.1">12665 3589 569 0,'1'-6'265'16,"-1"-2"100"-16,-1 0 40 0,1 4 25 0,-2-3 39 15,2-1 21-15,2 3 16 0,1-2 5 0,0 1-16 16,6-3-16-16,0 2-21 0,2 2-27 0,8-3-25 15,7-1-35-15,2-1-40 0,-1 1-28 0,1-1-35 16,0 0-25-16,3 3-17 0,2-4-56 0,-1 0-170 16,-4-1 0-16,2 0 0 0,-6 3 0 0,-5-1 0 0,-2 2 0 15,-1-3 0-15,-2 1 0 0,-4 3 0 16,-2-4 0-16,-3 2 0 0,-1-1 0 0,-4 1 0 16,-4 1 0-16,2 2 0 0,-3-2 0 0,-4 3 0 15,-1 0 0-15,-2 4 0 0,-1 2 0 0,0 2 0 16,-2 0 0-16,-3 7 0 0,-1 2 0 0,9 1 0 0,-2 2 0 15,2 1 0-15,2 4 0 0,3-1 0 0,4 1 0 16,2-1 0-16,3-2 0 0,4 0 0 16,3 0 0-16,10 0 0 0,-6-6 0 0,6-2 0 15,4 0 0-15,-3-2 0 0,6-4 0 0,1-4 0 16,2-4 0-16,-12-1 0 0,8-6 0 0,-8 3-254 0,5-6-497 16,-4-3-447-16,-6 2-1297 0,2-4 573 15</inkml:trace>
  <inkml:trace contextRef="#ctx0" brushRef="#br0" timeOffset="15648.41">13488 3299 375 0,'0'0'509'0,"0"0"13"0,0 0 35 0,-31 4 22 15,23-2 10-15,-3 2-13 0,-1 2-26 0,3 3-28 16,0-1-22-16,3 2-28 0,-3 5-40 0,1 1-40 16,3-1-35-16,4-3-35 0,1 7-31 0,1-3-34 15,4-4-40-15,-1 0-48 0,3 4-166 0,-1-7-3 16,0 0 0-16,7-2 0 0,-4-4 0 0,5 0-12 15,-1-2-134-15,1-5-23 0,3 2-6 0,-1-6-4 16,-1 0 12-16,-2-3 15 0,1-4 12 0,-1-2 15 16,-1-4 16-16,-1-5 27 0,-1-2 29 0,0-4 24 15,-2-1 21-15,-3 0 28 0,-1-2 29 0,0 3 42 16,-3 4 33-16,7 2 45 0,-7 7 25 0,-2 2 34 16,1 7 20-16,-3 0 3 0,6 4-79 0,-3 1-172 15,0 1 0-15,0 4 0 0,0 0 0 0,1 16 0 16,0-4 0-16,3 13 0 0,0 2 0 0,-1 1 0 15,2 3 0-15,-1-2 0 0,0 4 0 0,-1-4 0 16,1-1 0-16,0-1 0 0,1-1 0 0,-2-8 0 16,-2-1 0-16,2-6 0 0,-2-2 0 0,-1-1 0 15,1-2 0-15,-1-1 0 0,3-3 0 0,-3-2 0 16,0 0 0-16,0 0 0 0,-3-17 0 0,1 7 0 16,3-3 0-16,-1-4 0 0,0 2 0 0,1-2 0 15,0 1 0-15,1 2 0 0,3 4 0 0,-2 0 0 16,3-1 0-16,-1 3 0 0,0-2 0 0,6 3 0 15,0 0 0-15,0 3 0 0,3 0 0 0,4 0 0 16,1 1 0-16,4-1 0 0,-5 3 0 0,5 1 0 16,5-2 0-16,-1 2 0 0,-8-1 0 0,0-3 0 15,-1 2 0-15,-1 1 0 0,-2-4 0 0,-6 2 0 16,2 2 0-16,-5-1 0 0,1-3 0 0,-3 0 0 0,-2 2 0 16,-2-1 0-16,-2-2 0 0,1 1 0 15,-3 2 0-15,-5 0 0 0,4-1 0 0,-4 3 0 16,0 1 0-16,-5 1 0 0,3 3 0 0,-1 2 0 15,-1 1 0-15,1 3 0 0,-4 3 0 0,6-1 0 16,4-1 0-16,-2 2 0 0,7-1 0 0,2 0 0 16,3 5 0-16,5-4 0 0,0-3 0 0,7-1 0 15,10 1 0-15,1-3 0 0,4-3 0 0,-1-4 0 16,6-5-254-16,1 0-174 0,-3-1-38 0,2-2-23 16,0-4-9-16,1 1 8 0,-5-2 13 0,4-3 47 15,-5 4 48-15,-5-4 82 0,1 2 82 0,-8 3 80 16,-2 4 68-16,-7-1 69 0,0 3 56 0,-2-2 59 15,-3 2 50-15,3 0 36 0,-6 5 19 0,-2 0 15 16,0 0 11-16,0 0 20 0,0 0 9 0,0 0 12 16,-28 11 12-16,19-3-5 0,-5 2 0 0,1-1-3 15,-2 6-9-15,0-2-13 0,-6 5-13 0,2 1-19 16,8-4-22-16,0-1-57 0,0 0-157 0,7-1 0 16,-5 1 0-16,4-2 0 0,4-4 0 0,1 1 0 15,1-1 0-15,3-3 0 0,0-2 0 0,4 0 0 16,3-2 0-16,0-2 0 0,2-2 0 0,1-2 0 15,3-5 0-15,1-2 0 0,3-4 0 0,0-4 0 16,-2 0 0-16,0-7 0 0,-2 0 0 0,-2-5 0 16,1-1 0-16,1-14 0 0,-2-2 0 0,0-2 0 15,-4-1 0-15,-4 1 0 0,-3 2 0 0,-2 13 0 16,-2 3 0-16,0 3 0 0,-1 4 0 0,-2 8 0 16,0 3 0-16,1 2 0 0,0 6 0 0,-2 2 0 15,0 4 0-15,4 1 0 0,-14 10 0 0,5 2 0 16,-1 13 0-16,0 1 0 0,1 7 0 0,1 12 0 15,3 2 0-15,-4-1 0 0,8-11 0 0,1 16 0 16,1-15 0-16,-1 11 0 0,6-12 0 0,2 1 0 16,-3-4 0-16,3-3 0 0,2-1 0 0,0-3 0 15,2-10 0-15,0 0 0 0,-1-3 0 0,0-4 0 16,2-4 0-16,0-4 0 0,2 0 0 0,3-4 0 0,1-6 0 16,0 0-91-16,3-8-660 0,-3-2-475 15,2-3-1326-15,-1 0 587 0</inkml:trace>
  <inkml:trace contextRef="#ctx0" brushRef="#br0" timeOffset="15781.03">14998 3206 29 0,'-1'2'497'0,"1"2"5"15,0-4 9-15,-4 5 3 0,4-2-15 0,0-3-34 16,0 0-39-16,-5 4-48 0,5-4-40 0,0 0-66 16,-1 2-89-16,1-2-118 0,0 0-129 0,0 0-146 15,0 0-164-15,0 0-299 0,0 0-727 0,0 0 322 16</inkml:trace>
  <inkml:trace contextRef="#ctx0" brushRef="#br0" timeOffset="16981.45">13084 981 130 0,'-7'-45'461'16,"-3"0"39"-16,1-1 22 0,3 13 8 0,-1-1-10 15,-1 8-10-15,0 0 13 0,3 9-15 0,1 2-6 16,4 15-14-16,-9-18-28 0,9 18-46 0,0 0-39 15,0 0-17-15,0 0-16 0,0 0-20 0,-8 50-32 16,8-23-25-16,4 7-94 0,6 3-171 0,-1 8 0 16,3 1 0-16,-2-13 0 0,4 11 0 0,-4-13 0 15,3-1 0-15,-1 3 0 0,1-5 0 16,0-1 0-16,0-5 0 0,-4-5 0 0,1-5 0 0,-5-5 0 16,4 0 0-16,-5-1 0 0,1-4 0 0,-5-2 0 15,0 0 0-15,13-9 0 0,-3-2 0 0,-5-3 0 16,2-7 0-16,-2-10 0 0,0 0 0 15,5-17 0-15,-6 12 0 0,4-16 0 0,-7 4 0 0,4-3 0 16,-1 1 0-16,1 21 0 0,-1 2 0 16,-3 1 0-16,2 13 0 0,-3 13 0 0,5-16-253 15,-5 16-307-15,0 0-73 0,0 0-492 0,0 0-1217 16,0 0 538-16</inkml:trace>
  <inkml:trace contextRef="#ctx0" brushRef="#br0" timeOffset="17916.97">13559 1025 242 0,'0'0'474'0,"10"-5"26"16,-6-1 35-16,-1 2 23 0,-3 4 2 0,4-14 21 16,-4 12-4-16,2-2-20 0,-1-1-25 0,-1 5-43 15,0 0-40-15,0 0-34 0,0 0-25 0,0 0-24 16,0 0-34-16,-1 22-28 0,1-13-26 0,0 8-226 16,-2 1-52-16,2-2 0 0,0 0 0 0,2-4 0 15,2 4 0-15,1 0 0 0,-1-3 0 0,2-4 0 16,3 2 0-16,-1-1 0 0,1-3 0 0,5-3 0 15,-1-3 0-15,5-2 0 0,-3 0 0 0,5-3 0 16,-2-5 0-16,-2 5 0 0,1-3 0 16,-1-5 0-16,4-5 0 0,-7 2 0 0,1-6 0 15,-8 3 0-15,4-5 0 0,-7 4 0 0,2 2 0 0,-1 0 0 16,-4 1 0-16,0 5 0 0,0 2 0 0,-4 2 0 16,3 1 0-16,1 0 0 0,0 4 0 0,0 2 0 15,0 0 0-15,0 0 0 0,-10 9 0 16,10-4 0-16,1 0 0 0,3 5 0 0,1 0 0 0,1 0 0 15,5-2 0-15,-1 4 0 0,7-2 0 16,-7-3 0-16,5 4 0 0,1-3 0 0,0-1 0 16,-7-1 0-16,3 1 0 0,-2-3 0 0,-3 5 0 15,1-2 0-15,0 3 0 0,-3-1 0 0,-1 2 0 16,2 0 0-16,-3 5 0 0,-1-7 0 0,0 3 0 16,0-2 0-16,-1-2 0 0,2-1 0 0,-3-1 0 15,2 0 0-15,2-3 0 0,0 2 0 0,2-3 0 16,-6-2 0-16,21-4 0 0,-11-1 0 0,2-1 0 15,-1-1 0-15,6-5 0 0,-2-1 0 0,-1-3 0 16,3-4 0-16,-2-1 0 0,-2 6 0 0,-3-1 0 16,-2 0 0-16,1 2 0 0,-4 6 0 0,-1 2 0 15,0 0 0-15,-1 1 0 0,1 0 0 0,0 3 0 16,-4 2 0-16,0 0 0 0,0 0 0 0,-4 20 0 16,2-8 0-16,2 4 0 0,-2 0 0 0,6-1 0 15,0 2 0-15,-1 0 0 0,0-6 0 0,2-2 0 16,1 3 0-16,1-4 0 0,2 1 0 0,1-3 0 15,2-4 0-15,-3 0 0 0,4 0 0 0,-3-4 0 16,4-2 0-16,-3 0 0 0,-1-3 0 0,1-1 0 16,-2-3 0-16,0 2 0 0,4-4 0 15,-4 4 0-15,-2-1 0 0,0 1 0 0,0 1 0 16,0 1 0-16,-4 4 0 0,1-2 0 0,0 4 0 0,-4 1 0 16,10-2 0-16,-10 2 0 0,8 6 0 15,-5-1 0-15,3 4 0 0,-1 1 0 0,4 0 0 0,-4 1 0 16,3-4 0-16,1 2 0 0,2-3 0 0,1-1 0 15,-2 0 0-15,7-3 0 0,-4-2 0 0,6-2 0 16,0 0 0-16,-3-6 0 0,3 2 0 16,-2-3 0-16,1-1 0 0,-3-1 0 0,-1-3 0 15,-1 0 0-15,1-2 0 0,-5-1 0 0,2-1 0 16,0-6 0-16,-3-1 0 0,-3 2 0 0,-4 5 0 16,2 6 0-16,-3 12 0 0,1-25 0 0,-1 25 0 15,0 0 0-15,-4-17 0 0,0 16 0 0,-1 4 0 16,5-3 0-16,-9 8 0 0,3-1 0 0,2 3 0 15,0 3 0-15,4 3 0 0,-4 2 0 0,8-1 0 16,0 1 0-16,6 3 0 0,3 0 0 0,2 0 0 16,-1-7 0-16,0 2 0 0,7 4 0 0,-8-5 0 15,1-4 0-15,-3 0 0 0,1 4 0 0,-5-7 0 16,1 1 0-16,-7-1 0 0,-1 2 0 0,-1 0 0 16,-7-2 0-16,3 2 0 0,-9 0 0 0,-3 0 0 15,2-2 0-15,-4 1 0 0,-3-7 0 0,-6 2-226 16,7-3-444-16,-9-4-547 0,-1-2-1316 0,0-3 583 15</inkml:trace>
  <inkml:trace contextRef="#ctx0" brushRef="#br0" timeOffset="18081.08">14002 692 6633 0,'0'0'60'0,"-12"-18"-46"0,12 18-14 0,-3-18 48 16,3 18 9-16,0 0-19 0,18-18-18 0,-18 18-39 15,28-5-74-15,-10 0-121 0,-18 5-164 0,59 13-214 16,-19-10-337-16,-2 8-1007 0,11 1 445 0</inkml:trace>
  <inkml:trace contextRef="#ctx0" brushRef="#br0" timeOffset="18914.32">15532 895 157 0,'0'0'287'0,"-1"4"1"15,1-4 10-15,0 0 12 0,0 0 4 16,0 0 24-16,0 0 17 0,0 0 14 0,0 0 6 16,0 0 8-16,0 0-3 0,0 0 1 0,0 0-3 15,0 0 4-15,-13 0-42 0,13 0-21 0,0 0-13 16,0 0-26-16,0 0-22 0,0 0-21 0,-7-5-22 0,7 5-23 15,0 0-14-15,0 0-23 0,0 0-14 0,-2-9-3 16,2 9-19-16,0 0-15 0,0 0-12 16,0 0-9-16,0 0-44 0,0 0-39 0,0 0 0 15,0 0 0-15,0 0 0 0,0 0 0 0,0 0 0 16,0 0 0-16,0 0 0 0,0 0 0 0,0 0 0 16,0 0 0-16,0 0 0 0,9-27 0 0,-9 27 0 15,0 0 0-15,0 0 0 0,0 0 0 0,0 0 0 16,0 0 0-16,0 0 0 0,0 0 0 0,0 0 0 15,0 0 0-15,0 0 0 0,0 0 0 0,0 0 0 16,0 0 0-16,0 0 0 0,0 0 0 0,0 0 0 16,0 0 0-16,0 0 0 0,0 0 0 0,0 0 0 15,0 0 0-15,0 0 0 0,0 0 0 0,0 0 0 16,0 0 0-16,0 0 0 0,0 0 0 0,0 0 0 16,0 0 0-16,0 0 0 0,0 0 0 0,0 0 0 15,0 0 0-15,0 0 0 0,0 0 0 0,0 0 0 16,4-17 0-16,-4 17 0 0,0 0 0 0,3-24 0 15,-3 24 0-15,2-23 0 0,-2 12 0 0,4-9 0 16,-6-5 0-16,2 0 0 0,0 7 0 0,0 1 0 16,0 0 0-16,0 17 0 0,0-27 0 0,2 16 0 15,-2 11 0-15,-4-22 0 0,4 22 0 0,0 0 0 16,-2-20 0-16,2 20 0 0,0 0 0 0,0 0 0 16,-2-16 0-16,2 16 0 0,0 0 0 0,0 0 0 15,0 0 0-15,0 0 0 0,0 0 0 0,0 0 0 16,-3 70 0-16,3-44 0 0,2 4 0 15,-2 1 0-15,1 0 0 0,-2 3 0 0,2 2 0 16,2 10 0-16,-3-12 0 0,5 12 0 0,-2-12 0 16,2-2 0-16,1 4 0 0,-1-2 0 0,0-4 0 0,3-1 0 15,2-3 0-15,-1-1 0 0,-4-7 0 16,4-2 0-16,0 0 0 0,-5-6 0 0,1 0 0 16,-1-4 0-16,1-4 0 0,-5-2 0 0,9 1 0 15,-9-1 0-15,8-10-418 0,-4-1-223 0,-2-4-548 16,2-5-1288-16,-3-4 570 0</inkml:trace>
  <inkml:trace contextRef="#ctx0" brushRef="#br0" timeOffset="19098.28">15394 906 4367 0,'-19'1'462'0,"1"-2"-249"0,4 1-44 16,3 0 69-16,11 0 26 0,-14 1 7 0,14-1-29 15,0 0 3-15,0 0-9 0,0 0-6 0,0 0-24 16,43 5-19-16,-10-5-23 0,3 0-19 0,4-1-7 15,13-2-41-15,-2 3-60 0,2-3-87 0,-2 0-102 16,-18 1-94-16,6 0-116 0,-6-4-140 0,-4 2-599 16,2 0-1191-16,-3 3 528 0</inkml:trace>
  <inkml:trace contextRef="#ctx0" brushRef="#br0" timeOffset="19382.27">15897 948 180 0,'0'0'485'0,"-8"1"-10"0,8-1 34 16,0 0 36-16,0 0 20 0,0 0 18 0,0 0-4 15,-8-8-9-15,8 8-34 0,0 0-22 0,0 0-35 16,16-8-29-16,-16 8-26 0,15-3-37 0,-5 3-22 16,-10 0-38-16,24 5-109 0,-7 1-218 0,2 0 0 15,0 1 0-15,-2 5 0 0,-2-1 0 0,2 2 0 16,-2 0 0-16,-2 3 0 0,-3 0 0 0,0 0 0 16,-2-1 0-16,-4-3 0 0,-1 3 0 0,-1 1 0 15,-3 1 0-15,-2-8 0 0,1 1 0 0,-1-4 0 16,1 1 0-16,-2-3 0 0,4-4 0 0,-7 4 0 15,7-4 0-15,0 0 0 0,0 0 0 0,-10-17 0 16,14 6 0-16,5-5 0 0,2-8 0 0,2-1 0 16,3-5 0-16,3 0 0 0,5-10 0 0,-5 11 0 15,4 2 0-15,-1 5 0 0,-3 3 0 16,4 5 0-16,-4 7-132 0,-2-1-428 0,-17 8-47 16,31-3-70-16,-31 3-360 0,0 0-1121 0,39 11 497 15</inkml:trace>
  <inkml:trace contextRef="#ctx0" brushRef="#br0" timeOffset="20564.32">16482 943 458 0,'8'8'147'0,"-1"-3"55"0,2 1 35 0,-5-3 18 16,4 1 17-16,-8-4 17 0,18-3 5 0,-8-1 3 16,0 0 7-16,-1-2 0 0,0-2-1 0,0 0 3 15,1 0-8-15,-10 8 0 0,12-20-7 0,-12 20-4 16,5-20-12-16,-5 20 5 0,-3-21-6 0,3 21 0 16,-11-21-12-16,11 21-10 0,-18-12-20 0,18 12-14 15,-27-4-17-15,27 4-18 0,-38 14-18 0,20-5-15 16,-7 7-15-16,5 2-14 0,2 2-8 0,1 3-15 15,7 1-13-15,-1-1-54 0,6 1-31 0,2-5 0 16,6-1 0-16,1-1 0 0,4-2 0 0,0-2 0 16,6-1 0-16,-4-6 0 0,3-2 0 0,0 0 0 15,6-5 0-15,-2-2 0 0,-2-1 0 16,4-2 0-16,-5-4 0 0,4 0 0 0,-5 0 0 0,0-4 0 16,-4 3 0-16,2-3 0 0,-4 0 0 0,0-3 0 15,-2 1 0-15,0 0 0 0,-1 5 0 0,0 1 0 16,-4 10 0-16,5-16 0 0,-5 11 0 0,5 3 0 15,-5 2 0-15,0 0 0 0,0 0 0 0,0 0 0 16,0 0 0-16,8 19 0 0,-7-9 0 16,2 1 0-16,-2 1 0 0,4-3 0 0,0 5 0 15,-1-5 0-15,4 0 0 0,-6-2 0 0,5-1 0 16,-3 0 0-16,1-3 0 0,1 1 0 0,-1-2 0 16,-5-2 0-16,13 0 0 0,-13 0 0 0,15-7 0 15,-8 2 0-15,0 1 0 0,2-4 0 0,1 1 0 0,1-6 0 16,3 2 0-16,0-1 0 0,-1-2 0 0,1 2 0 15,-1-1 0-15,-1 3 0 0,-12 10 0 0,18-16 0 16,-18 16 0-16,14-6 0 0,-10 6 0 16,4 1 0-16,-8-1 0 0,9 8 0 0,-2-1 0 15,-3 3 0-15,1 0 0 0,-1 5 0 0,-4-2 0 16,3-1 0-16,1 4 0 0,-1-4 0 0,4-2 0 16,-3 0 0-16,-3-1 0 0,5 0 0 0,2-3 0 15,-2-1 0-15,2-2 0 0,-2-2 0 0,-6-1 0 16,15-3 0-16,-5-1 0 0,-3 0 0 0,2-2 0 15,-2-2 0-15,4 1 0 0,-4-5 0 0,0 4 0 16,1-3 0-16,-1 0 0 0,1 2 0 0,0-1 0 16,1 0 0-16,0 1 0 0,1-1 0 0,-2 2 0 15,-8 8 0-15,19-14 0 0,-19 14 0 0,25-13 0 16,-13 11 0-16,1 0 0 0,-1 0 0 16,0 4 0-16,3 0 0 0,-4 0 0 0,1 3 0 0,1 3 0 15,-4-2 0-15,5 3 0 0,-5-1 0 0,0 6 0 16,1-3 0-16,-1 2 0 0,-4-6 0 0,-1 4 0 15,0-6 0-15,1 5 0 0,-4-5 0 16,-1 2 0-16,0-1 0 0,0-6 0 0,0 7 0 0,0-7 0 16,-1 6 0-16,1-6 0 0,0 0 0 15,0 0 0-15,0 0 0 0,0 0 0 0,-5-20 0 16,9 12 0-16,-2-5 0 0,9-2 0 0,-5 1 0 0,3-3 0 16,4 1 0-16,-2-1 0 0,3 3 0 15,-2 2 0-15,-1-1 0 0,3 1 0 0,-1 1 0 16,1 1 0-16,-14 10 0 0,22-9 0 0,-22 9 0 15,24-5 0-15,-24 5 0 0,0 0 0 0,0 0 0 16,40 14 0-16,-34-4 0 0,2-1 0 0,-2 0 0 16,-1 2 0-16,3-2 0 0,-4 1 0 0,0 0 0 15,-2-1 0-15,-2-1 0 0,2-3 0 0,-1 2 0 16,0 0 0-16,-1-7 0 0,4 8 0 0,1-6 0 16,-5-2 0-16,0 0 0 0,0 0 0 0,11-2 0 15,-11 2 0-15,17-6 0 0,-8 0 0 0,1 0 0 16,1 0 0-16,-4-2 0 0,-7 8 0 0,23-20 0 15,-13 12 0-15,-10 8 0 0,21-12 0 0,-21 12 0 16,15-11 0-16,-15 11 0 0,0 0 0 0,18-6 0 16,-18 6 0-16,14 2 0 0,-7-1 0 15,-1 2 0-15,-1 2 0 0,3 0 0 0,-5 1 0 16,3 2 0-16,-1-1 0 0,-1 1 0 0,0-3 0 0,-1 2 0 16,1-2 0-16,0 0 0 0,-2 0 0 0,1-3 0 15,-3-2 0-15,4 7 0 0,-2-5 0 0,-2-2 0 16,0 0 0-16,12-1 0 0,-12 1 0 15,14-8 0-15,-6 4 0 0,-1-1 0 0,5-2 0 16,-2 1 0-16,-10 6 0 0,24-18 0 0,-12 11 0 16,3-3 0-16,-15 10 0 0,22-12 0 0,-22 12 0 15,19-7 0-15,-19 7 0 0,0 0 0 0,20-5 0 16,-20 5 0-16,0 0 0 0,17 6 0 0,-12-1 0 16,2-2 0-16,-5 3 0 0,3 3 0 0,0-3 0 15,-1 0 0-15,0 0 0 0,1 0 0 0,1 0 0 16,2 0 0-16,-3-2 0 0,-5-4 0 0,14 4-68 15,-7-4-395-15,-7 0-59 0,15-8-85 0,-11 3-482 16,-4 5-1179-16,0 0 521 0</inkml:trace>
  <inkml:trace contextRef="#ctx0" brushRef="#br0" timeOffset="20699.41">18174 598 4138 0,'-13'-24'434'0,"-3"4"-91"0,5 5-25 15,-1 2 8-15,1-2-40 0,11 15-49 0,-15-16-51 16,15 16-51-16,-13-10-25 0,13 10-30 0,0 0-59 15,0 0-98-15,0 0-108 0,0 0-144 0,0 0-207 16,0 0-379-16,-15 33-990 0,15-33 437 0</inkml:trace>
  <inkml:trace contextRef="#ctx0" brushRef="#br0" timeOffset="21965.65">18314 951 6219 0,'-8'-8'125'0,"1"-1"148"16,7 9 11-16,-4-22-6 0,4 22-17 0,7-34-31 16,-1 15-22-16,6 2-19 0,2-4-65 0,6-2-124 15,1 0 0-15,0 1 0 0,2 1 0 0,3-1 0 16,-4 2 0-16,-1 0 0 0,-4 6 0 0,-4 2 0 16,-2 5 0-16,-11 7 0 0,0 0 0 0,18-12 0 15,-18 12 0-15,0 0 0 0,0 0 0 0,0 0 0 16,0 0 0-16,0 0 0 0,0 0 0 0,-24 48 0 15,14-34 0-15,3 0 0 0,-2-2 0 0,3 3 0 16,2 1 0-16,3-1 0 0,1-15 0 0,1 31 0 16,3-15 0-16,2 1 0 0,2 1 0 0,1-2 0 15,-1 1 0-15,3 0 0 0,-1-1 0 0,1 0 0 16,-3-1 0-16,3 0 0 0,-4-1 0 0,-3-4 0 16,1 0 0-16,-5-3 0 0,5-2 0 0,-6 4 0 15,-1-5 0-15,-5-2 0 0,2 0 0 0,-6 1 0 16,0-2 0-16,-1-5 0 0,-1 2 0 0,0 0 0 15,4-3 0-15,-1-1 0 0,2-1 0 0,3-2 0 16,4 0 0-16,2-2 0 0,2-1 0 0,-3 12 0 16,19-30 0-16,-8 14 0 0,11 0 0 0,-2-2 0 15,5 3 0-15,-1 1 0 0,-1-2 0 16,3 1 0-16,-11 4 0 0,5 2 0 0,-3-1 0 0,-3-2 0 16,-14 12 0-16,20-14 0 0,-20 14 0 0,13-16 0 15,-13 16 0-15,8-10 0 0,-8 10 0 0,0 0 0 16,0 0 0-16,0 0 0 0,-4-18 0 0,4 18 0 15,0 0 0-15,0 0 0 0,0 0 0 0,0 0 0 16,0 0 0-16,0 0 0 0,0 0 0 16,-46 26 0-16,46-26 0 0,0 0 0 0,-1 24 0 15,1-24 0-15,8 22 0 0,-8-22 0 0,20 21 0 0,-10-10 0 16,4-1 0-16,2 1 0 0,-1-3 0 0,2 1 0 16,-6-2 0-16,3-3 0 0,-4 3 0 0,3-2 0 15,-4 0 0-15,-1 3 0 0,-2-3 0 0,-2 0 0 16,0 1 0-16,-2 0 0 0,-3 0 0 15,0 0 0-15,-3 2 0 0,-1-1 0 0,1-3 0 16,0 1 0-16,0-1 0 0,-1 1 0 0,1-3 0 16,-2 1 0-16,5 0 0 0,1-3 0 0,0 4 0 15,0-4 0-15,0 0 0 0,0 0 0 0,20-10 0 16,-8 5 0-16,4-2 0 0,2-3-7 0,7 0-108 0,-1-2 3 16,1-4 6-16,-1 0 12 0,-2-2 6 15,5-2 13-15,-4 2 10 0,-1-4 8 0,0 3 21 16,-7 7 23-16,-5-1 24 0,-1 4 13 0,-9 9 29 15,13-15 15-15,-13 15 1 0,0 0 3 0,9-10 4 16,-9 10-5-16,0 0 5 0,0 0 8 0,0 0 1 16,0 0-6-16,0 0-79 0,0 0 0 0,-27 46 0 15,27-46 0-15,-6 21 0 0,2-10 0 0,2 0 0 16,1 0 0-16,1 1 0 0,3-4 0 0,1 3 0 16,2-3 0-16,2-1 0 0,1-1 0 0,1-1 0 15,1-1 0-15,2-1 0 0,6-3 0 0,-6 0 0 16,5-1 0-16,-3-2 0 0,-15 3 0 0,0 0 0 15,46-12 0-15,-32 5 0 0,2-3 0 0,-2 0 0 16,-14 10 0-16,23-16 0 0,-13 5 0 0,-1 1 0 16,-9 10 0-16,15-14 0 0,-15 14 0 0,0 0 0 15,11-10 0-15,-11 10 0 0,0 0 0 0,0 0 0 16,0 0 0-16,0 0 0 0,0 0 0 0,2 28 0 16,-4-16 0-16,2 1 0 0,2-1 0 0,-1-1 0 15,1 1 0-15,1 0 0 0,1-4 0 0,0 2 0 16,1-4 0-16,-1 1 0 0,1-2 0 15,-1-1 0-15,2-2 0 0,-6-2 0 0,9 0 0 16,-9 0 0-16,12-4 0 0,-8 1 0 0,3-3 0 16,-7 6 0-16,0 0 0 0,20-23 0 0,-20 23 0 15,15-24 0-15,-6 11 0 0,1 0 0 0,3-4 0 0,-2 1 0 16,3 1 0-16,0 3 0 0,5-6 0 0,-6 9 0 16,-2 1 0-16,-11 8 0 0,24-9 0 0,-24 9 0 15,0 0 0-15,0 0 0 0,0 0 0 16,47 16 0-16,-42-6 0 0,3 5 0 0,-3 0 0 15,-1 1 0-15,-4 2 0 0,0 0 0 0,0-2 0 16,-4 3 0-16,4-3 0 0,-1-4 0 0,-2 0 0 16,1-1 0-16,-1-2 0 0,2 0 0 0,-2-3 0 0,2-1 0 15,0-1 0-15,1 0 0 0,0-4 0 0,0 0 0 16,0 0 0-16,0 0 0 0,0 0 0 0,0 0 0 16,14-11 0-16,-9 5 0 0,4 0 0 15,0 0 0-15,0 1 0 0,3-1 0 0,1 3 0 16,4-4 0-16,0 4 0 0,0 0 0 0,1 1 0 15,1 0-123-15,-6 1-84 0,6-1-49 0,-1 1-47 16,-1-1-67-16,-2 2-63 0,-5-3-89 0,0 0-475 16,-10 3-1078-16,0 0 477 0</inkml:trace>
  <inkml:trace contextRef="#ctx0" brushRef="#br0" timeOffset="22115.08">19379 446 5611 0,'-52'-16'131'0,"12"3"-122"16,8 4 12-16,12 3-4 0,1 1-30 0,1 0-23 16,18 5-33-16,0 0-33 0,-28-2-40 0,28 2-68 15,0 0-126-15,0 0-478 0,0 0-882 0,-7 25 391 16</inkml:trace>
  <inkml:trace contextRef="#ctx0" brushRef="#br0" timeOffset="23116.24">18589 2371 226 0,'-5'-4'482'0,"0"-1"22"0,-1 2 26 0,-1-3 8 16,0 2-8-16,-2-1-16 0,1 0-17 0,2 3-5 15,0-2-18-15,3 1-18 0,-4-1-28 16,2 2-26-16,0-1-30 0,5 3-29 0,-5-4-30 16,5 4-24-16,0 0-12 0,0 0 2 0,-3 9-34 0,9-3-245 15,1 4 0-15,12 9 0 0,4-1 0 0,7 6 0 16,13 10 0-16,10-2 0 0,-1 4 0 0,29 14 0 16,4 0 0-16,3-6 0 0,-2-3 0 0,4-1 0 15,0 1 0-15,-2-2 0 0,3-4 0 0,0-2 0 16,-7-2 0-16,3-1 0 0,-28-8 0 0,2-3 0 15,-1-2 0-15,-5-4 0 0,-16-6 0 0,-5 0 0 16,-6-4 0-16,-9 0 0 0,-5-2 0 0,-3-2 0 16,-5-1 0-16,-6 2 0 0,-3-7 0 0,-6 0 0 15,-7-1-358-15,-10-4-948 0,-2-5-1415 0,-5 4 627 16</inkml:trace>
  <inkml:trace contextRef="#ctx0" brushRef="#br0" timeOffset="23565.5">18669 2453 78 0,'-13'-15'479'0,"4"5"4"16,0-2 29-16,1 0 20 0,0 3 12 0,1 0-13 15,3 0-13-15,0 2-7 0,-1 1-22 0,3 2-17 16,-1 0-27-16,-1 1-28 0,0 1-27 15,4 2-24-15,-15 2-17 0,7 5-6 0,-1-1-14 0,-3 2-15 16,-1 5-225-16,0 3-89 0,-4 4 0 0,2 1 0 16,4 3 0-16,4 0 0 0,-3-7 0 0,4 1 0 15,-1-1 0-15,2-4 0 0,1 0 0 0,4-3 0 16,-1-1 0-16,-4 1 0 0,5-4 0 0,0-4 0 16,-1 1 0-16,1-3 0 0,0 0 0 0,0 0 0 15,0 0 0-15,14-19 0 0,-12 9 0 0,5-8 0 16,-2-1 0-16,4-7 0 0,1-3 0 0,-2-3 0 15,-1 6 0-15,1-2 0 0,-2 4 0 0,-1 5 0 16,-1 1 0-16,0 6 0 0,5-3 0 0,-5 5 0 16,0 0 0-16,-2 4 0 0,1 1 0 0,3 0 0 15,-1 0 0-15,3 3 0 0,0 2 0 0,3 4 0 16,8 0 0-16,-6 4 0 0,5 1 0 0,-1-1 0 16,2 1 0-16,5 3 0 0,1 1 0 0,-1 0 0 15,1-2 0-15,-6-5 0 0,2 2 0 0,-5-1 0 16,-2-3 0-16,-1-1 0 0,0-3 0 0,-3-2 0 15,-2-3 0-15,-3-3 0 0,-1-9 0 0,-3-3-1366 16,-2-5-1478-16,0-2 654 0</inkml:trace>
  <inkml:trace contextRef="#ctx0" brushRef="#br0" timeOffset="23715.41">19007 2049 82 0,'14'-3'601'0,"-9"1"0"0,3-1-41 0,-4 0-5 15,-4 3 10-15,9-5 14 0,-3 4-2 0,-5-1-20 16,-1 2-37-16,7-2-50 0,-7 2-55 15,5-1-41-15,-5 1-63 0,5 4-70 0,-5-4-109 16,14 6-121-16,-5-1-175 0,9 2-207 0,-3 0-732 0,6-1-1195 16,8 3 529-16</inkml:trace>
  <inkml:trace contextRef="#ctx0" brushRef="#br0" timeOffset="24848.3">20504 2744 211 0,'15'-10'476'0,"-1"-4"15"0,-1 0 6 0,-4 0-3 15,2-3-9-15,-3 2-15 0,0-1-21 16,-6 0-8-16,1-2-18 0,-3 9-15 0,-4-3-13 16,0 3-27-16,-1 1-17 0,-8 3-26 0,1-2-15 0,-3 6-17 15,-4 2-20-15,-2 2-19 0,3 5-15 0,0 4-19 16,-3 5-17-16,2 2-88 0,5 3-115 15,3 1 0-15,4 4 0 0,7 2 0 0,0-3 0 0,7 4 0 16,2-1 0-16,5 0 0 0,-2 4 0 16,13 9 0-16,-6-9 0 0,-1-2 0 0,1-1 0 0,-1-1 0 15,-3-3 0-15,-2 2 0 0,-3-4 0 0,-2-6 0 16,-7-1 0-16,0 0 0 0,-2-5 0 16,-4-2 0-16,-3 0 0 0,-6-1 0 0,1-2 0 0,-4-4 0 15,-3-2 0-15,-1-3 0 0,0-3 0 0,6-4 0 16,-3-4 0-16,8 1 0 0,0-3 0 0,3-4 0 15,5 0 0-15,4-12 0 0,8 0 0 0,4 4 0 16,6 2 0-16,-1-1 0 0,5 3 0 0,2 4 0 16,2 2 0-16,1 3 0 0,-1 2 0 15,2 4 0-15,-10 2 0 0,1 2 0 0,-4 1 0 16,-3 6 0-16,-2 0 0 0,3 4 0 0,-6-2 0 0,-2 5 0 16,0-2 0-16,-3 5 0 0,1 3 0 0,-3 1 0 15,-2 1 0-15,0 0 0 0,2 2 0 0,-2-2 0 16,0-2 0-16,4-4 0 0,1 5 0 15,-1-6 0-15,1-3 0 0,0 3 0 0,4-3 0 0,0-2 0 16,1-2 0-16,-2-3 0 0,2-3 0 0,4-3 0 16,-5 0 0-16,4-4 0 0,-2-1 0 0,0-7 0 15,-1 0 0-15,4-4 0 0,-6 2 0 0,1 2 0 16,-2 0 0-16,0 3 0 0,-2 3 0 0,-1 1 0 16,-2 4 0-16,-1 0 0 0,2 3 0 0,3 2 0 15,-6 1 0-15,4 7 0 0,-3-4 0 0,3 10 0 16,4-1 0-16,-3 3 0 0,5 1 0 0,-2 3 0 15,2-4 0-15,4 7 0 0,-1-7 0 0,2-1 0 16,1-5 0-16,3 0 0 0,-4-3 0 0,4-1 0 16,-2 0 0-16,1-5 0 0,2 0 0 0,-4-5 0 15,1 2 0-15,-1-3 0 0,-5-3 0 0,2 0 0 16,-1-5 0-16,-5-2 0 0,1-1 0 0,0-1 0 16,-3-7 0-16,-1 8 0 0,-1-9 0 0,-5-1 0 15,1 9 0-15,-3 1 0 0,0 2 0 0,-1 3 0 16,1 2 0-16,0 2 0 0,-1 2 0 15,0 2 0-15,1 4 0 0,4 0 0 0,0 0 0 0,-5 10 0 16,6-3 0-16,2 3 0 0,2 0 0 0,8 4 0 16,0 3 0-16,6 2 0 0,2 0 0 0,0 0 0 15,1-1 0-15,0 0 0 0,-1-2 0 0,-3-4 0 16,-4 2 0-16,1-1 0 0,-7-3 0 0,0 0 0 16,-2-2 0-16,-2 3 0 0,-3-3 0 0,-1 2 0 15,-4-1 0-15,-3 0 0 0,-2 0 0 0,-2-2 0 16,0-2 0-16,-1 2 0 0,2-1 0 0,-4-2 0 15,3 3 0-15,2-5 0 0,-1 0 0 0,3-1 0 16,3 1 0-16,4-2-92 0,0 0-1259 0,0 0-1461 16,-7-10 647-16</inkml:trace>
  <inkml:trace contextRef="#ctx0" brushRef="#br0" timeOffset="25514.76">21852 2845 298 0,'1'-4'545'0,"-1"0"28"15,0-1 8-15,-5 1-15 0,5 4-7 0,-7-4-7 16,0 4-18-16,7 0-11 0,-23 5-17 0,9 3-19 16,-4 2-19-16,0 2-28 0,-3 2-28 0,-2 7-24 15,2-1-34-15,6 5-28 0,2-3-247 0,0 2-79 16,8 3 0-16,1-8 0 0,7 1 0 0,2-2 0 15,9 5 0-15,-1-8 0 0,7 1 0 0,7-1 0 16,-3-5 0-16,5 0 0 0,-1-5 0 0,-2-3 0 16,6-1 0-16,-1-4 0 0,-9-1 0 0,-3-2 0 15,3-1 0-15,5-9 0 0,-5 3 0 0,-5 1 0 16,0-2 0-16,-2-10 0 0,-3 1 0 0,-3-2 0 16,-2 6 0-16,-3 0 0 0,-5 2 0 0,1 5 0 15,-3-1 0-15,-2 1 0 0,-3 6 0 0,-2 2 0 16,1-1 0-16,2 3 0 0,-4 4 0 0,-1 4 0 15,1 1 0-15,-3 6 0 0,5 5 0 0,0 0 0 16,2 6 0-16,2-5 0 0,5 7 0 0,2-8 0 16,6 7 0-16,-2-7 0 0,6-1 0 0,8 1 0 15,4-4 0-15,5-2 0 0,0-2 0 0,0-3 0 16,-3-2 0-16,5-8 0 0,-2 0 0 0,-1-4 0 16,-2-2 0-16,-1-1 0 0,1-5 0 0,-7-4 0 15,3-2 0-15,-4-5 0 0,0-3 0 0,-5-4 0 16,-1-1 0-16,-3-1 0 0,1-17 0 0,0 5 0 15,-2 1 0-15,-5 12 0 0,-3 0 0 0,1 1 0 0,-5 3 0 16,2 5 0-16,0 7 0 0,2 1 0 16,-1 9 0-16,0-2 0 0,1 5 0 0,-2 2 0 15,2 3 0-15,0 0 0 0,-5 18 0 0,1-3 0 16,2 13 0-16,-1 2 0 0,1 0 0 0,-1 16 0 16,2 0 0-16,1 4 0 0,-2 4 0 0,2 1 0 15,0-1 0-15,0 1 0 0,1 3 0 0,0-4 0 16,-1 3 0-16,1 2 0 0,1-5 0 0,-1-3 0 15,-4-3 0-15,2-11 0 0,2-3 0 0,-1-2 0 16,-2-3 0-16,1-2 0 0,-1-9 0 0,-2-2 0 16,-1-6 0-16,1 0 0 0,-1-5 0 0,-2-3 0 15,0-1 0-15,7-1 0 0,-18-8 0 0,8-2 0 16,0-3-521-16,-2-4-85 0,1-7-30 0,-1-4-436 16,6-2-1160-16,-3-5 513 0</inkml:trace>
  <inkml:trace contextRef="#ctx0" brushRef="#br0" timeOffset="26064.64">22362 3103 1089 0,'17'-46'209'0,"-8"11"35"0,1 5 30 15,2 2 35-15,-2 3 29 0,-3 7 38 16,3 0 17-16,-1 3 7 0,-1 0-7 0,1 7-9 16,1 0-21-16,2 0-28 0,-1 3-15 0,7 0-23 15,1 5-35-15,-1-2-25 0,1 6-17 0,-2 2-26 16,2 0-14-16,0 4-24 0,1 7-13 0,-7-2-12 0,0 9-16 16,-4-7-19-16,0 1-1 0,-4 0-17 15,-3 1-8-15,-4-1 0 0,-2 1-2 0,-6-2-6 16,1-3-5-16,-5 2-10 0,-8 0 8 0,3-4-14 15,1-3 7-15,-1 0-6 0,1-2-42 0,3-1 0 16,2-2 0-16,2-3 0 0,3 0 0 0,8-1 0 16,-4-5 0-16,6 0 0 0,4-3-39 0,5-1-70 15,11-5-25-15,1-4-27 0,5-4-27 0,2-2-26 16,12-11-9-16,1 1-11 0,-2-5 1 0,-1-4 5 16,1 3 14-16,-2-4 26 0,-5-1 22 0,-4-1 38 15,-3 4 35-15,-13 11 40 0,-1 2 53 0,-3 2 45 0,-3 9 45 16,-5 1 38-16,1 6 25 0,-2-2 11 0,-2 4-3 15,-2 4-2-15,1 1-7 0,-5 3 11 16,-2 6 8-16,-2 2 0 0,-1 6 9 0,-1 4-8 16,-2 9-9-16,0-1 0 0,1 6-4 0,2 2-16 15,1 0-75-15,4 2-68 0,1 12 0 0,5-15 0 16,1 2 0-16,3 2 0 0,4-2 0 0,4 2 0 16,2-3 0-16,6-6 0 0,-1-5 0 0,1 0 0 15,2-3 0-15,-6-10 0 0,5 0 0 0,-3-3 0 16,2-5 0-16,-2 0 0 0,-3-2 0 0,-1-2 0 15,2-8 0-15,1 0 0 0,-3-2 0 0,0-4 0 0,4-5 0 16,-7 5 0-16,-2 4 0 0,-3-4 0 16,1 4 0-16,-2 5 0 0,0 1 0 0,0 1 0 15,-3-2 0-15,3 6 0 0,-3 0 0 0,-1 2 0 16,0 0 0-16,0 0 0 0,3 14 0 0,-2-4 0 16,3 1 0-16,1 0 0 0,1 3 0 0,2 0 0 15,2 0 0-15,2-2 0 0,-1-2 0 0,5-3 0 16,2-2 0-16,-6 0 0 0,6 0 0 0,1-8 0 0,-2 1-183 15,1-4-426-15,-3-1-97 0,-1-6-410 0,2 1-1208 16,-4-3 534-16</inkml:trace>
  <inkml:trace contextRef="#ctx0" brushRef="#br0" timeOffset="26215.03">23538 2627 4598 0,'-13'-24'343'0,"-4"1"-67"0,6 7 15 15,-1 1 20-15,0 2-23 0,3-2-31 0,0 7-42 16,1 0-40-16,2-1-32 0,2 4-28 0,0 0-32 15,0 0-52-15,0 2-84 0,-1 0-94 0,5 3-92 16,0 0-79-16,-9 1-100 0,9-1-106 0,-13 2-381 16,2-2-980-16,-1 3 434 0</inkml:trace>
  <inkml:trace contextRef="#ctx0" brushRef="#br0" timeOffset="26348.09">22899 2580 326 0,'-18'5'405'0,"6"-2"4"0,1-1-3 16,1-1 6-16,4 0 17 0,4 2 16 0,2-3-10 0,0 0-43 15,17 7-36-15,3-3-36 0,13-3-52 16,3 1-74-16,1 2-89 0,16-1-102 0,-1-5-128 16,-1 5-146-16,0-6-172 0,0-1-235 0,-14 1-734 15,0-4 325-15</inkml:trace>
  <inkml:trace contextRef="#ctx0" brushRef="#br0" timeOffset="27148.53">23686 2449 361 0,'-3'-8'618'16,"2"5"41"-16,1-2 26 0,-1 0 2 0,1 5-17 16,1-5-29-16,-1 5-47 0,0 0-39 0,0 0 0 15,0 0-32-15,-4 26-43 0,6-7-40 0,-1 7-44 16,0 3-69-16,0 2-327 0,2 4 0 0,2 1 0 16,-5-4 0-16,1 14 0 0,-1-11 0 0,-1 0 0 15,0 1 0-15,0-4 0 0,-1-1 0 0,0-4 0 16,0-7 0-16,2-1 0 0,-2-7 0 0,1 0 0 15,-1-3 0-15,2-2 0 0,0 2 0 0,0-5 0 16,0-4 0-16,0 0 0 0,0 0 0 0,0 0 0 16,0 0 0-16,18-16 0 0,-9 8 0 0,5-4 0 15,-1-1 0-15,0-3 0 0,3 3 0 0,-2 2 0 16,4-1 0-16,-5 2 0 0,6 2 0 0,-2 1 0 16,-3 2 0-16,-1 3 0 0,0-1 0 0,1 3 0 15,-2 2 0-15,2 1 0 0,2 6 0 0,-4-4 0 16,-2 4 0-16,0 3 0 0,0 2 0 0,-6-2 0 15,2-1 0-15,-6 5 0 0,-2-3 0 0,-2-1 0 16,-3 2 0-16,-4-1 0 0,2-3 0 0,-4-1 0 16,-2-2 0-16,-4 1 0 0,2-2 0 0,-2-1 0 15,2-1 0-15,6 0 0 0,-2-2 0 0,0-2 0 16,4 2 0-16,9-2 0 0,-9-6 0 0,4 4 0 16,5 2 0-16,0 0 0 0,17-19 0 0,-2 6 0 15,12-4 0-15,1-1 0 0,4-1 0 0,9-7 0 16,2-4-125-16,2 1-192 0,0-2-13 0,2-6-2 15,-5 0 20-15,2-6 17 0,-6-2 29 0,-5 1 21 0,-1-5 33 16,-5 6 48-16,-6-4 49 0,-6 18 46 16,-5 2 59-16,0 2 46 0,-8 7 34 0,-1 1 40 15,-2 8 16-15,-4 1 9 0,2 3 9 0,-1 4 8 16,-2 1 15-16,-5 4 14 0,0 5 0 0,0 4 1 16,-7 7 1-16,2 4-5 0,-3 1-8 0,5 5-5 15,-4 2-1-15,5 0-10 0,-2 3-13 0,6-3-4 16,3 2-121-16,-1-2-16 0,2-2 0 0,4 0 0 15,9-1 0-15,-1-1 0 0,6-3 0 0,5-4 0 16,2-2 0-16,1-3 0 0,6-3 0 0,2-2 0 16,-1-4 0-16,4-1 0 0,-2-6 0 0,-1-1 0 15,-1-5 0-15,0-1 0 0,-1-7 0 0,-9 5 0 16,5-7 0-16,-1-4 0 0,-2-2 0 0,-6 2 0 16,-5 3 0-16,-4-2 0 0,-1 2 0 0,-4 0 0 15,0 4 0-15,0 4 0 0,-4-1 0 0,-5 4 0 16,0 1 0-16,-3 4 0 0,-1 1 0 0,-4 6 0 15,2 2 0-15,-2 2 0 0,6 0 0 0,-2 5 0 16,5 2 0-16,3-1 0 0,4 2 0 0,3 0 0 16,5-2 0-16,2 3 0 0,6 1 0 0,5-2 0 15,5-5 0-15,-1 1 0 0,0 0 0 0,3-7 0 16,0 2 0-16,-8-7 0 0,3-2 0 0,-4 0 0 16,-7-4 0-16,0 3 0 0,-1-7-765 0,-3 3-473 15,-3-4-1341-15,-1 2 593 0</inkml:trace>
  <inkml:trace contextRef="#ctx0" brushRef="#br0" timeOffset="29598.03">25139 2720 444 0,'-5'0'605'0,"5"0"30"0,-12-3 8 0,9 2-13 16,3 1-22-16,-7-2-34 0,7 2-43 0,-1-7-52 16,2 3-46-16,6-1-36 0,0-1-26 0,2-2-26 15,4-1-24-15,1 1-18 0,4-2-23 0,4-4-18 16,-3 6-20-16,-4-1-154 0,4 2-88 0,-1 1 0 16,-5 1 0-16,2 4 0 0,2 1 0 0,-7 3 0 15,7 6 0-15,-7 0 0 0,0 5 0 0,-1 4 0 16,-2 1 0-16,-2 8 0 0,-1 4 0 0,-1-2 0 15,-1-1 0-15,-1 2 0 0,-2-5 0 0,-3 2 0 16,3-7 0-16,1-2 0 0,0 0 0 0,-3-7 0 16,3 0 0-16,0-6 0 0,0 0 0 0,0 0 0 15,0-5 0-15,0 0 0 0,0 0 0 0,15-15 0 16,-11 5 0-16,3-2 0 0,2-3 0 0,1-3 0 16,0 0 0-16,3-4 0 0,-4 4 0 0,2-3 0 15,-2 4 0-15,5 1 0 0,-2 3 0 0,-1 5 0 16,-2-1 0-16,0 3 0 0,1 1 0 0,-2 1 0 15,-2 6 0-15,3 0 0 0,3 5 0 0,-6-1 0 16,3 4 0-16,1-2 0 0,-1 8 0 0,-2-5 0 16,-1 5 0-16,-2-2 0 0,5-2 0 0,-4-1 0 15,0-1 0-15,2 1 0 0,-1-2 0 0,1-5 0 16,0 1 0-16,1 0 0 0,1-5 0 0,3-2 0 16,1-1 0-16,-1-4 0 0,4 0 0 0,2-3 0 15,1-5 0-15,-1 3 0 0,0-2 0 0,1-5 0 16,-1 0 0-16,-4 0 0 0,0 3 0 0,-2 2 0 15,-4 4 0-15,0 0 0 0,-3 1 0 0,1 3 0 16,-3 2 0-16,-1-1 0 0,0 2 0 0,-2 3 0 16,0 0 0-16,0 0 0 0,0 0 0 0,-5 19 0 15,3-10 0-15,0 3 0 0,2-1 0 0,0 5 0 16,0-5 0-16,2 1 0 0,1 0 0 0,3 0 0 0,0-1 0 16,4-3 0-16,4 1 0 0,1-1 0 15,-2-5 0-15,1 0 0 0,-1-2 0 0,5 0 0 16,-5-3 0-16,-2-1 0 0,3 0 0 0,-6-3 0 15,0-1 0-15,2-4 0 0,-5 1 0 0,-2 0 0 16,-2-6 0-16,-2-1 0 0,-3 0 0 0,-4 1 0 16,1-4 0-16,-4 5 0 0,1 0 0 0,-3 2 0 15,6 3 0-15,-1 2 0 0,-1 1 0 0,5 2 0 16,0 0 0-16,-1 2 0 0,5 2 0 0,0 1 0 16,0 0 0-16,0 0 0 0,22 2 0 0,-12-1 0 15,11 2 0-15,7 0 0 0,1-1 0 0,2 1 0 0,3-1 0 16,-2-2 0-16,5 2 0 0,-5-2 0 15,-4-2 0-15,4 2 0 0,-5-2 0 0,-9 1 0 16,-3 1 0-16,-6 0 0 0,-1 0 0 0,1-2 0 16,-4 4 0-16,-4 1 0 0,-1-3 0 0,-5 10 0 15,-5-3 0-15,1 3 0 0,-3 2 0 0,-3 2 0 0,1 2 0 16,-4 2 0-16,-1 0 0 0,5-6 0 0,0 2 0 16,1-2 0-16,3 1 0 0,2-3 0 15,2-2 0-15,2-1 0 0,2 2 0 0,0-3 0 16,4-1 0-16,0-2 0 0,3-1 0 0,5-2 0 15,2 0 0-15,1-3 0 0,2-3 0 0,3-1 0 16,-1 0 0-16,8-6 0 0,-6-1 0 0,2-5 0 16,-1 0 0-16,3-5 0 0,-1-1 0 0,-2-4 0 15,7-12 0-15,-4-1 0 0,-2-4 0 0,-1-4 0 16,-1 0 0-16,-2-2 0 0,-6 5 0 0,-2 14 0 0,-5 1 0 16,1 7 0-16,-5 7 0 0,3 2 0 0,-3 6 0 15,0 4 0-15,0 2 0 0,0 4 0 0,0 0 0 16,-18 17 0-16,4 8 0 0,1 3 0 0,-1 6 0 15,1 10 0-15,-1 3 0 0,3 2 0 16,6 1 0-16,1-4 0 0,2 0 0 0,4-10 0 0,2-4 0 16,3 1 0-16,7-1 0 0,0-2 0 15,4-5 0-15,0-2 0 0,5-7 0 0,0 0 0 16,3-1 0-16,-2-7 0 0,-4-3 0 0,2-4 0 16,-3-2 0-16,4-2 0 0,-1-4 0 0,-4-1 0 15,6-5 0-15,-2-5 0 0,1-2 0 0,-8 0 0 0,3-7 0 16,-4 2 0-16,3-4 0 0,-6 0 0 0,-3 0 0 15,0 4 0-15,-5 7 0 0,-3 1 0 0,2 0 0 16,-5 5 0-16,-2 1 0 0,0 7 0 16,-1-1 0-16,-5 5 0 0,-1 5 0 0,-5 2 0 0,1 5 0 15,-5 6 0-15,-1 3 0 0,3 1 0 0,2-2 0 16,6 4 0-16,-1-1 0 0,7-4 0 0,1 1 0 16,4 1 0-16,6-2 0 0,1-1 0 15,6-2 0-15,1-2 0 0,5-3 0 0,3 2 0 0,6-1 0 16,-2-4 0-16,2-4 0 0,-1 0 0 0,2-3 0 15,-2-3 0-15,1-3 0 0,-9-1 0 0,8-7 0 16,-3-1 0-16,-1-1 0 0,2-7 0 0,-4 1-272 16,6-6-436-16,-3 3-495 0,-1 1-1301 15,-2-1 576-15</inkml:trace>
  <inkml:trace contextRef="#ctx0" brushRef="#br0" timeOffset="29764.54">27836 2796 609 0,'2'4'681'16,"1"-1"3"-16,-1-1 24 0,-2-2 8 16,2 2-4-16,-2-2-34 0,2 3-55 0,-2-3-57 15,2 3-59-15,-2-3-49 0,0 0-68 0,0 0-81 16,0 0-109-16,0 0-138 0,0 0-150 0,0 0-185 0,0 0-179 16,-16-4-216-16,5 0-403 0,-6-1-1160 0,-1-1 515 15</inkml:trace>
  <inkml:trace contextRef="#ctx0" brushRef="#br0" timeOffset="34401.83">21046 7307 241 0,'0'-7'494'0,"1"0"21"0,-1 2 16 0,5 2 5 0,-4-2 0 16,2 2-7-16,-3 3-28 0,1-4-20 0,-1 4-8 16,7 0-11-16,-7 0-11 0,6 5-11 0,-3 2-20 15,0 0-18-15,0 5-28 0,3 4-9 16,-2 0-32-16,1 1-226 0,3 1-107 0,2 4 0 0,2-4 0 16,2 1 0-16,7 0 0 0,2-3 0 0,4 0 0 15,0-5 0-15,0-1 0 0,2-4 0 0,3 0 0 16,3-6 0-16,-1 0 0 0,3-3 0 0,-1-5 0 15,0 0 0-15,0-3 0 0,-3-2 0 0,3-3 0 16,-2-2 0-16,-2 0 0 0,12-9 0 0,-15 6 0 16,-2-1 0-16,0 0 0 0,1 1 0 0,-9 5 0 15,0 5 0-15,-5 0 0 0,0 3 0 0,-2 3 0 16,-1 2 0-16,-2 2 0 0,-1 4 0 0,0 0 0 16,0 4 0-16,1 1 0 0,2 3 0 0,-1 3 0 0,0 0 0 15,-1-1 0-15,-1-2 0 0,3 5 0 16,2-2 0-16,2-2 0 0,-2 1 0 0,1-3 0 15,0-2 0-15,4 1 0 0,-4-4 0 0,3-2 0 16,1 0 0-16,1-2 0 0,2-1 0 0,-1-1 0 0,1-3 0 16,1 1 0-16,6-5 0 0,-10 3 0 15,10-1 0-15,-1-6 0 0,0 3 0 0,0-3 0 16,-4-3 0-16,3 4 0 0,-2-1 0 0,-4 3 0 0,-6 2 0 16,4 2 0-16,-5 1 0 0,-2 3 0 0,0 0 0 15,-1 2 0-15,-1 1 0 0,-3 4 0 0,-1-2 0 16,2 4 0-16,-2 1 0 0,0-1 0 0,2 2 0 15,-1-1 0-15,-1 2 0 0,0 0 0 0,3-2 0 16,0 3 0-16,1-5 0 0,2 1 0 0,3 1 0 16,1-1 0-16,4-1 0 0,-2-3 0 0,3-1 0 15,2 0 0-15,-3-3 0 0,3 0 0 0,9-3 0 16,-1-1 0-16,-9 0 0 0,8-5 0 0,-1 1 0 16,-6-3 0-16,6 0 0 0,-1-2 0 0,-2 0 0 15,0 3 0-15,-9-1 0 0,2 2 0 0,-2 2 0 0,-4 2 0 16,0 1 0-16,-2 0 0 0,0 0 0 15,-1 2 0-15,-1 2 0 0,1 0 0 0,-3 0 0 16,1 1 0-16,-1 2 0 0,3 0 0 0,-3 0 0 0,1 0 0 16,3-1 0-16,-4 2 0 0,5-1 0 0,-2 1 0 15,-3 0 0-15,3-3 0 0,-3 0 0 16,1 0 0-16,-1-1 0 0,2 2 0 0,-8-2 0 16,7-3 0-16,-3 2 0 0,-2-4 0 0,-1 1 0 0,-1 4 0 15,-3-8-1366-15,1 4-1478 0,-5-5 654 0</inkml:trace>
  <inkml:trace contextRef="#ctx0" brushRef="#br0" timeOffset="38131.6">10391 8441 14 0,'-10'0'561'0,"-2"0"31"16,-2 0 9-16,3 0 8 0,0 1-1 0,1-4-5 15,5 3-2-15,-3-1-21 0,1 4-25 0,2-2-28 16,5-1-34-16,0 0-28 0,-11 1-21 0,11-1-22 0,0 0-22 16,0 0-284-16,0 0-116 0,25 0 0 0,1 0 0 15,9 0 0-15,5-2 0 0,15-1 0 16,7 1 0-16,1-1 0 0,-1 0 0 0,29 3 0 0,-27-4 0 16,-1-4 0-16,30 5 0 0,-29 1 0 0,2-1 0 15,0 0 0-15,1 1 0 0,-5-1 0 16,-5 1 0-16,-2-2 0 0,-4 1 0 0,-15 0 0 0,0 1 0 15,-7-1 0-15,-6 1 0 0,-2 1 0 0,-5 0 0 16,-2-1 0-16,-3 2 0 0,-4-1 0 0,-2 1 0 16,-5 0 0-16,9-3 0 0,-9 3 0 0,0 0 0 15,0 0 0-15,0 0 0 0,-30 3 0 0,10 1-640 16,0 0-50-16,-9 2-454 0,-1 2-1239 0,2-3 548 16</inkml:trace>
  <inkml:trace contextRef="#ctx0" brushRef="#br0" timeOffset="38448">10705 8551 126 0,'-57'6'426'0,"3"-5"10"16,17 3 26-16,2-3 32 0,4 0 26 0,2-1 14 15,8 0 1-15,8 0-10 0,-1 0-3 0,4 0-19 16,3-2-21-16,0 3-30 0,0-2-27 0,7 1-25 0,0 0-23 16,0 0-24-16,0 0-31 0,27-4-25 0,-5 3-297 15,6 0 0-15,4 2 0 0,0-2 0 0,4 0 0 16,3 0 0-16,17 1 0 0,-2-4 0 0,6 3 0 15,0 1 0-15,2-3 0 0,-1 2 0 0,0-2 0 16,3 1 0-16,1-2 0 0,-5 4 0 0,2-4 0 16,-6 3 0-16,-2-2 0 0,-13 0 0 0,-3 0 0 15,-1-2 0-15,-5 3 0 0,-10 1 0 0,6 0 0 16,-10-2 0-16,-4 2 0 0,-1-1 0 0,-1-1 0 16,-4 1 0-16,-2 1 0 0,2 0 0 0,-3-2 0 15,1 3 0-15,1-1 0 0,-7 1 0 0,6-3 0 16,-6 3 0-16,8-2 0 0,-8 2 0 0,9 0 0 15,-5-1 0-15,1-1 0 0,3 2 0 0,-3-2 0 16,5-1-1366-16,-2 1-1478 0,-2-1 654 0</inkml:trace>
  <inkml:trace contextRef="#ctx0" brushRef="#br0" timeOffset="38598.33">12017 8497 4806 0,'-3'3'481'16,"3"-3"-155"-16,-8 1 20 0,8-1 29 15,-6 3 0-15,6-3-43 0,-6 2-60 0,3 0-55 0,3-2-42 16,-1 3-19-16,1-3-48 0,0 0-56 0,9 4-120 16,-9-4-158-16,7 0-186 0,0 3-243 15,-7-3-455-15,0 0-1203 0,0 0 532 0</inkml:trace>
  <inkml:trace contextRef="#ctx0" brushRef="#br0" timeOffset="40449.57">16597 1921 264 0,'-8'-2'392'0,"4"1"-13"0,-2-3-11 16,2 1-11-16,-1-2-14 0,0 2-10 0,0-1 0 16,-4-2-11-16,3 2-19 0,-1-2-10 0,1-1-7 15,-4 0-14-15,2 0-6 0,-1-1-11 0,0-1-15 16,0 2-10-16,-1-2-1 0,1 0-3 0,-4 1-15 15,4-1 6-15,0 2-15 0,0-2 0 0,2 2-13 16,0 0 0-16,1 2-4 0,1 1-4 0,-2-1 2 16,4 2-6-16,-1 0-8 0,-1 1-11 15,1 0-14-15,4 2-51 0,-4-3-93 0,4 3 0 0,-4-4 0 16,4 4 0-16,0 0 0 0,0 0 0 0,0 0 0 16,6 15 0-16,0-8 0 0,1 3 0 0,5 2 0 15,0 3 0-15,6 4 0 0,4-2 0 0,-3-2 0 16,4 2 0-16,5-1 0 0,-2 1 0 0,0-1 0 15,2-2 0-15,1 2 0 0,0-3 0 0,1-1 0 16,-2 2 0-16,-3-4 0 0,-3 2 0 0,0-5 0 16,-6 0 0-16,1-3 0 0,0 2 0 0,-7-2 0 15,-1 0 0-15,1 0 0 0,-3-3 0 0,-1 1 0 16,-6-2 0-16,5 4 0 0,-1-1 0 0,-4-3 0 16,0 0 0-16,0 0 0 0,-13 6 0 0,5-4 0 15,-3 4 0-15,-4 1 0 0,-2 2 0 0,2 0 0 16,-7 7 0-16,3-5 0 0,-7 6 0 0,1 1 0 15,-2 1 0-15,1 1 0 0,-1-2 0 0,1 4 0 16,1-3 0-16,1 3 0 0,0-3 0 0,1-1 0 16,2 0 0-16,6-4 0 0,2 1 0 0,2-4 0 15,0-1 0-15,6 0 0 0,-4-3 0 16,3 0 0-16,3-2 0 0,0 4 0 0,1-7 0 0,2 0 0 16,0-2 0-16,2 8 0 0,-2-8 0 0,6 0 0 15,-6 0 0-15,0 0 0 0,14-4 0 0,-14 4 0 16,9-7 0-16,-5 4 0 0,2-5 0 15,2 1 0-15,-3-4 0 0,0 6 0 0,-1-5-45 16,1-2-401-16,-1 1-128 0,2 1-614 0,1-6-1287 16,-1-1 569-16</inkml:trace>
  <inkml:trace contextRef="#ctx0" brushRef="#br0" timeOffset="40931.94">16661 1921 157 0,'-18'-13'426'0,"0"-6"2"16,3 6 4-16,2 1-6 0,-7-4-1 0,7 3-5 15,0 2-4-15,4 1-11 0,0 4-9 0,1-3-7 16,2 4-10-16,1-1-2 0,1 3-13 0,0 1-21 0,-1-1-22 16,4 0-28-16,-3 0-28 0,-1 0-32 15,5 3-20-15,0 0-22 0,0 0 6 0,-4 9-11 16,4-4-15-16,0 4-18 0,0-2-13 0,4 4-95 15,2 4-45-15,3 0 0 0,3 0 0 0,2 0 0 16,4 6 0-16,3-1 0 0,5-2 0 0,-1 2 0 16,1-4 0-16,1 2 0 0,6 2 0 0,-7-8 0 15,2 2 0-15,-5 0 0 0,2-2 0 0,2 1 0 16,-9-2 0-16,-3-5 0 0,-3-2 0 0,-3 2 0 16,-3-1 0-16,3 2 0 0,-6-1 0 0,-2-1 0 15,-1-2 0-15,-1 4 0 0,-3 0 0 0,-8 0 0 16,2 1 0-16,-7-2 0 0,-2 5 0 0,-3 2 0 15,-7 0 0-15,5 3 0 0,-5-2 0 0,-2 2 0 16,0 0 0-16,-1 1 0 0,0 5 0 0,2-4 0 16,-1-2 0-16,2 0 0 0,-1 1 0 0,3-1 0 15,11-4 0-15,-1-1 0 0,-1-1 0 0,4-2 0 16,4-4 0-16,1 4 0 0,5-3 0 0,-1-4 0 16,1 1 0-16,4-2 0 0,-7 6 0 0,5-5 0 15,2-1 0-15,0 0 0 0,0 0 0 0,0 0 0 16,0 0 0-16,0 0 0 0,25-14 0 0,-18 7-68 15,9-2-636-15,-5 2-533 0,1 0-1340 0,-1 0 594 16</inkml:trace>
  <inkml:trace contextRef="#ctx0" brushRef="#br0" timeOffset="41064.93">16621 2396 503 0,'-9'0'494'0,"2"0"-2"15,-2-2 2-15,-4 2-19 0,0-3-47 0,0 0-42 16,1 1-43-16,-1 0-66 0,0 0-78 0,1 2-103 15,1-1-142-15,-3 0-196 0,2 2-409 0,12-1-703 16,-29-1 311-16</inkml:trace>
  <inkml:trace contextRef="#ctx0" brushRef="#br0" timeOffset="42731">12705 2087 75 0,'-7'-2'296'0,"3"-1"2"0,1 2-10 15,-2-4-7-15,1 3-11 0,4 2 7 0,-5-1-4 16,5 1 0-16,-2-4-5 0,2 4-7 0,0 0 2 16,-5-2 3-16,5 2-15 0,0 0 3 0,-2-4-8 15,2 4-10-15,0 0-8 0,0 0-9 0,0 0-14 16,0 0-13-16,0 0-3 0,0 0-2 0,0 0-6 15,0 0-8-15,0 0-3 0,20 4-8 0,-14-3 4 16,5 0-5-16,2 3-4 0,6-2-8 0,-1-1-11 16,9 2-3-16,4-1-2 0,-1 1 0 0,4-2 4 15,2 0-8-15,-1 0-2 0,5 0-7 0,-3-1-1 16,1 1-14-16,13 1-105 0,-11-1 0 0,11 0 0 16,-1 3 0-16,-8-2 0 0,16 0 0 0,-2-1 0 15,1 3 0-15,-2 2 0 0,0-3 0 0,-6-2 0 16,2 3 0-16,5-4 0 0,-2 1 0 0,2 2 0 15,-6 1 0-15,2-4 0 0,1 2 0 0,-2 2 0 16,0-4 0-16,1 1 0 0,-2 2 0 0,1-1 0 16,-11 2 0-16,0-3 0 0,11-1 0 0,1 0 0 15,-14 1 0-15,16 1 0 0,-16-1 0 0,13 2 0 16,-13-2 0-16,0-2 0 0,3 4 0 0,-3-1 0 16,-1-3 0-16,0 3 0 0,0-1 0 0,-1-2 0 15,0 2 0-15,0 0 0 0,-6-1 0 0,5-2 0 16,-6 2 0-16,7 0 0 0,-8-2 0 0,0-1 0 15,2 2 0-15,-1-2 0 0,-1 2 0 0,0-1 0 16,4 3 0-16,-4-1 0 0,4 0 0 0,-1 0 0 16,-3-1 0-16,3-1 0 0,3 3 0 0,-2-1 0 15,1-1 0-15,-2-1 0 0,1 0 0 0,0 1 0 16,-1 0 0-16,-3 1 0 0,1 0 0 0,-1 0 0 16,-2 0 0-16,-3-3 0 0,0 0 0 0,6 3 0 15,-1-1 0-15,1-1 0 0,-1 2 0 0,1 0 0 0,-2-1 0 16,1 0 0-16,2 1 0 0,-2 0 0 0,2-5 0 15,-2 4 0-15,3 0 0 0,-3 1 0 16,0-1 0-16,3-1 0 0,-2 0 0 0,1 0 0 16,-1 2 0-16,-1-1 0 0,4-1 0 0,-4 1 0 15,-6 1 0-15,1-2 0 0,5 1 0 0,-6 2 0 16,0-3 0-16,-1 3 0 0,0-1 0 0,-2-1 0 0,-4 0 0 16,2 2 0-16,2 0 0 0,0-3 0 15,-6 2 0-15,0 0 0 0,-3-1 0 0,2 1 0 16,-1 1 0-16,-1-1 0 0,-2 0 0 0,0 0 0 15,2-1 0-15,-4 1 0 0,-6 0 0 0,11-1 0 16,-6 0 0-16,-5 1 0 0,12 1 0 0,-12-1 0 16,8-1 0-16,-8 1 0 0,5 0 0 0,-5 0 0 15,0 0 0-15,5-3 0 0,-5 3 0 0,0 0 0 16,0 0 0-16,0 0 0 0,0 0 0 0,0 0 0 16,0 0 0-16,0 0 0 0,0 0 0 0,0 0-9 15,4-4-213-15,-4 4-6 0,0 0-9 0,-9-6-6 0,7 3-23 16,-1-1 1-16,-1-1 0 0,4-1 2 15,-8-1 8-15,3 0 17 0,-2-3 8 0,0 2 22 16,-2-2 12-16,-5 1 51 0,3-3 15 0,-2 0 12 16,-4 1 17-16,2-1 25 0,-2 2 20 0,2-3 18 15,-3 0 24-15,3 2 26 0,-6-6 21 0,6 7 22 16,-3-1 20-16,4 0 27 0,-3 1 19 0,0 0 17 16,1 1 21-16,4 3 12 0,-4-4 15 0,2 6 11 15,-1-3 3-15,-2-1 0 0,2 1 5 0,1 4-2 16,2-1-9-16,3 0 6 0,-3-1-6 0,3 3-11 15,2-1-10-15,0 2-18 0,7 1-15 0,-7-2-11 16,7 2-8-16,-9 3-5 0,7-1-6 0,-1 1-79 16,3 3-31-16,1 0 0 0,3 1 0 0,-1-1 0 15,5 4 0-15,0 0 0 0,3-2 0 0,4 4 0 16,4 1 0-16,-1-3 0 0,0 0 0 0,1 1 0 16,-1-1 0-16,2 0 0 0,-1-1 0 0,1 0 0 15,-2 0 0-15,3 0 0 0,-7-2 0 0,4 1 0 16,-6-5 0-16,-2 2 0 0,4-1 0 0,-5 0 0 15,-1-1 0-15,-1 0 0 0,-3 1 0 0,3-3 0 16,-4 1 0-16,0-1 0 0,0 2 0 0,0 0 0 16,0-1 0-16,-3 1 0 0,0 2 0 0,-1 1 0 15,-1 0 0-15,-1 4 0 0,-3-2 0 0,-1 2 0 16,-1 1 0-16,-3 4 0 0,-2 2 0 0,-4 2 0 16,1-5 0-16,-4 6 0 0,-1 0 0 0,1 0 0 15,0-1 0-15,0-1 0 0,0-1 0 0,0 2 0 16,6-7 0-16,-1 0 0 0,-1-1 0 0,5 0 0 15,-1-4 0-15,3 0 0 0,-1-1 0 0,1-1 0 16,4-1 0-16,-1 0 0 0,6-4 0 0,-8 2 0 16,8-2 0-16,-6 0-100 0,6 0-467 0,0 0-180 15,-4-11-383-15,4 11-1224 0,4-14 542 0</inkml:trace>
  <inkml:trace contextRef="#ctx0" brushRef="#br0" timeOffset="42865.34">16609 2328 234 0,'-12'3'467'0,"12"-3"-22"0,0 0-29 0,-17-1-40 16,17 1-43-16,-7 1-70 0,7-1-111 15,-7 1-168-15,7-1-250 0,0 0-135 0,0 0-435 16,0 0 193-16</inkml:trace>
  <inkml:trace contextRef="#ctx0" brushRef="#br0" timeOffset="45629.8">12782 1690 219 0,'0'0'400'0,"0"0"-15"0,0 0-13 0,0 0-23 16,-4-11-21-16,4 11-17 0,0-5-24 0,0 1-10 15,0 4-16-15,3-7-12 0,-6 4-2 0,3 3-11 0,-1-8-9 16,1 4-11-16,1 0-11 0,-5-3-13 0,3 3-11 16,-3-2-10-16,-2-3 1 0,-2 1-10 0,2 0-20 15,-4 2 0-15,0-2-5 0,-1 0-5 16,-2-3-6-16,1 4-5 0,-3-4-8 0,-1 4-6 16,-1-3 0-16,1 0-6 0,-1 3 1 0,3 0-4 15,1 1-7-15,2-2-4 0,-5-1-3 0,4 3-10 0,0 2-3 16,-1 2 3-16,1-4-8 0,0 3-8 15,1-1-3-15,2 1 1 0,-2 0-4 0,0-1-6 16,1 2-5-16,-2 0-13 0,1 0 5 0,-1 0 3 16,-3-1-4-16,6 0-3 0,-4 0-13 0,-1 3 13 15,1-1-8-15,-3-1-4 0,-4 1 8 0,7 0-11 16,-4-1 8-16,2 1-14 0,-1-2 2 0,1 2-7 16,2 0 7-16,0 2 2 0,-1 0-5 0,-1-1 2 0,2 0 12 15,0 3-7-15,-6-3 0 0,9 3 3 0,-4 0 1 16,1-2-2-16,-1 0-16 0,3 2 0 0,-2-1 0 15,-1-1 0-15,2-1 0 0,-1 5 0 0,2-1 0 16,1-1 0-16,-2-1 0 0,1 3 0 16,-2-2 0-16,4 1 0 0,0 0 0 0,0 1 0 15,0 0 0-15,3-3 0 0,-2 4 0 0,-5 1 0 16,7-2 0-16,-3 4 0 0,-3-2 0 0,2 2 0 16,1-2 0-16,0 1 0 0,-1-1 0 0,-4 5 0 15,0-2 0-15,1 1 0 0,2-2 0 0,-2 3 0 16,0 0 0-16,3-2 0 0,0 1 0 0,2-1 0 15,2 1 0-15,-6-1 0 0,6 0 0 0,-2-1 0 16,3 2 0-16,-4-2 0 0,4 0 0 0,-1 0 0 16,-1 1 0-16,2 1 0 0,-3-2 0 0,2 2 0 15,2-1 0-15,-1 0 0 0,1-1 0 0,0 0 0 16,-2 0 0-16,3 0 0 0,-2 0 0 0,4-1 0 16,-3 2 0-16,2 1 0 0,0 0 0 0,1-2 0 15,1 2 0-15,0 0 0 0,0 0 0 0,-1 1 0 16,-1 0 0-16,2 1 0 0,2-4 0 0,-1 4 0 15,-4-2 0-15,3 5 0 0,0-4 0 0,2-1 0 16,-2 0 0-16,0 0 0 0,1 0 0 0,-1 2 0 16,0 0 0-16,3-3 0 0,-3 3 0 0,2 0 0 15,-1 4 0-15,3-2 0 0,0-3 0 0,-3 2 0 16,3-3 0-16,1 3 0 0,-1 0 0 0,-3-2 0 16,7 3 0-16,-4 1 0 0,1-1 0 0,0 2 0 15,0-3 0-15,0 1 0 0,1-3 0 0,0 4 0 16,-1-1 0-16,1-4 0 0,1 4 0 0,-1 1 0 15,2-3 0-15,-3-1 0 0,5 2 0 0,-1 3 0 16,0-3 0-16,4-1 0 0,-2-2 0 0,1 1 0 16,-3-1 0-16,2 1 0 0,3-1 0 0,-2 1 0 15,1 2 0-15,1-4 0 0,1 1 0 0,-1-1 0 16,0-1 0-16,0 1 0 0,-5-3 0 0,9 1 0 16,-6-1 0-16,3 0 0 0,2 1 0 0,-6-5 0 15,2 3 0-15,3 1 0 0,-2-2 0 0,3-1 0 16,-3-2 0-16,4 3 0 0,-3 0 0 0,2-1 0 15,2-2 0-15,-6 0 0 0,5-1 0 0,0 2 0 16,-6-3 0-16,3 0 0 0,2 1 0 0,1-1 0 16,-4 1 0-16,4-3 0 0,-5 1 0 0,4-2 0 15,-5 1 0-15,1 1 0 0,1-3 0 0,2 2 0 16,-2-2 0-16,1 0 0 0,2-1 0 0,-2-3 0 16,-1 2 0-16,0-1 0 0,5 1 0 0,-5-2 0 15,4-1 0-15,0 2 0 0,-8 0 0 0,7-4 0 16,-2 4 0-16,-6-2 0 0,5 4 0 0,-1-6 0 15,1 2 0-15,-1-1 0 0,0 1 0 0,1-3 0 16,-3 0 0-16,2 0 0 0,-1 1 0 0,2 1 0 16,-2-4 0-16,1-1 0 0,1 2 0 0,-4-1 0 15,3-1 0-15,1-2 0 0,-2 1 0 0,-1 2 0 16,1 0 0-16,3-8 0 0,-7 6 0 0,3 2 0 16,-2 2 0-16,0 1 0 0,0-3 0 0,-1-1 0 15,1 1 0-15,-2 0 0 0,1-2 0 0,-3 4 0 16,0-3 0-16,4 0 0 0,-4-2 0 0,-1 2 0 15,0-2 0-15,1 1 0 0,-1-1 0 0,1 0 0 16,-4 0 0-16,3-1 0 0,-3 0 0 0,2 2 0 16,-3 0 0-16,1 0 0 0,1-1 0 0,0 0 0 15,-2 0 0-15,0-1 0 0,0 1 0 0,0 0 0 16,0 0 0-16,-2-2 0 0,-1 2 0 0,3-1 0 16,-4 0 0-16,2-1 0 0,0 2 0 0,-3 2 0 15,1-2 0-15,1 0 0 0,-3 2 0 0,3 4 0 16,-1-3 0-16,1 4 0 0,-1-1 0 0,-3-2 0 15,2 2 0-15,-2-1 0 0,1-2 0 0,-2 3 0 16,2-4 0-16,-1 6 0 0,0-1 0 0,-5-3 0 16,5 4 0-16,-2 1 0 0,-5-5 0 0,1 1 0 15,-1 1 0-15,1 4 0 0,-1-3 0 0,-4 1 0 16,3 0 0-16,-5 2 0 0,1-1 0 0,1 0 0 16,-2 2 0-16,-6-3 0 0,6 3 0 0,0-1 0 15,-1 3 0-15,-7-2 0 0,6 1 0 0,0 2 0 16,1-1 0-16,-6 0 0 0,6 1 0 0,0 3 0 15,-7-2 0-15,1 5 0 0,6-1 0 0,-7 2 0 16,7 1 0-16,-6 1 0 0,1 0 0 0,-2 3 0 16,0 4 0-16,2 0 0 0,1 0 0 0,-1 0 0 15,1 3 0-15,-1 6 0 0,4-2 0 0,-3 2 0 16,3 3-170-16,-1 1-289 0,1 1-50 0,-2 5-46 16,-8 6-528-16,5 3-1174 0,6-11 519 0</inkml:trace>
  <inkml:trace contextRef="#ctx0" brushRef="#br0" timeOffset="55998.1">25842 5678 396 0,'-5'-4'494'0,"1"0"18"15,-1 0-5-15,1 0-20 0,-2 2-28 0,2-2-23 16,0 1-25-16,-4 2-28 0,8 1-2 16,-11 4-20-16,3 1-13 0,-1 0-2 0,0 3-8 0,-1 2-11 15,1 2-3-15,-4 4-13 0,1 7-6 0,-1 1-12 16,0 1-12-16,0 3-18 0,3-1-35 0,-1 2-228 16,5 2 0-16,0-3 0 0,1 1 0 0,1 2 0 15,2-4 0-15,2 1 0 0,5 1 0 0,-3-1 0 16,5-3 0-16,-2-6 0 0,5 4 0 0,0-7 0 15,-2-1 0-15,3-1 0 0,3 0 0 0,2-5 0 16,0 0 0-16,1-5 0 0,2-1 0 0,0-1 0 16,2-4 0-16,-1-2 0 0,7-3 0 0,-2-5 0 15,-5 4 0-15,3-4 0 0,0-4 0 0,-3 2 0 16,-1-4 0-16,3 0 0 0,-4-3 0 0,-4 6 0 16,3-7 0-16,-2 2 0 0,-1-2 0 0,-4 5 0 15,-1-1 0-15,0 1 0 0,0-1 0 0,-3-8 0 16,0 8 0-16,-3-1 0 0,1 0 0 0,-4 0 0 15,0-1 0-15,-4 2 0 0,-1-1 0 0,-2 0 0 16,-2 1 0-16,-5-4 0 0,0 7 0 0,2 1 0 16,-8-4 0-16,4 5 0 0,-3 3 0 0,1-1 0 15,-1 2 0-15,1-1 0 0,-7 1 0 0,9 2 0 16,-5 1 0-16,4 1-1366 0,-2 5-1478 0,7 0 654 16</inkml:trace>
  <inkml:trace contextRef="#ctx0" brushRef="#br0" timeOffset="56597.26">25686 5254 352 0,'-5'-10'546'0,"0"3"31"0,2 1 6 0,1 0-11 16,2 0-18-16,0 0-18 0,0 0-36 0,3 0-32 0,0-1-25 15,2 1-25-15,0 1-32 0,4 1-23 0,1 1-24 16,1-1-24-16,2 4-28 0,-1 1-22 0,1-1-25 15,1 3-23-15,-1 0-20 0,-3 4-164 0,4 2-33 16,-1 3 0-16,1 2 0 0,-4 2 0 0,-2 7 0 16,-3-5 0-16,0 8 0 0,-6-5 0 0,0-3 0 15,-6 8 0-15,1-8 0 0,-2 0 0 16,-1-1 0-16,-1 1 0 0,1 0 0 0,-1-3 0 0,-3-3 0 16,4-2 0-16,1-2 0 0,3 0 0 0,0-3 0 15,0-1 0-15,3-1 0 0,2-3 0 0,0 0 0 16,0 0 0-16,12-13 0 0,-1 1 0 0,5-2 0 15,6-7 0-15,1-2 0 0,1-5 0 0,2 3 0 16,7-13 0-16,-11 9 0 0,8-10 0 0,-8 12 0 16,1-1 0-16,-5 2 0 0,0 3 0 0,-8 10 0 15,0-2 0-15,-3 6 0 0,-2 0 0 0,-4 3 0 16,3 4 0-16,-4 0 0 0,0 2 0 0,0 0 0 16,-10 10 0-16,3 1 0 0,-3 4 0 0,1 0 0 15,0 3 0-15,-5 3 0 0,5 4 0 0,0 0 0 16,0 2 0-16,7-8 0 0,-1-2 0 0,3 0 0 15,3 0 0-15,2-2 0 0,5 0 0 0,3-1 0 16,5-5 0-16,6 2 0 0,-6-6 0 0,10-1 0 16,-8-4-51-16,9-1-1306 0,1-1-1470 0,-2-5 651 0</inkml:trace>
  <inkml:trace contextRef="#ctx0" brushRef="#br0" timeOffset="57848.5">26140 5736 314 0,'0'0'440'0,"-8"2"8"15,8-2 0-15,-9 2-1 0,9-2-13 16,-7 1-11-16,7-1-10 0,-6 1-7 0,6-1-3 0,-6 1-13 16,6-1-16-16,-6 2-3 0,6-2-11 15,0 0-18-15,0 0-14 0,0 0-9 0,0 0-8 0,0 0 3 16,0 0-3-16,0 0-3 0,21 1-21 0,-7-2-287 15,6 1 0-15,10-3 0 0,2 1 0 16,21 0 0-16,-15-1 0 0,21-2 0 0,0-1 0 16,6 3 0-16,29-3 0 0,1-2 0 0,1 1 0 0,2 0 0 15,-2-1 0-15,2-6 0 0,2 0 0 0,4 2 0 16,2-6 0-16,-3 0 0 0,3-1 0 0,-9 1 0 16,-30 7 0-16,22-6 0 0,-25 7 0 0,1-1 0 15,-5 0 0-15,-1 0 0 0,-3-1 0 0,-7 0 0 16,-16 2 0-16,0 1 0 0,2-1 0 0,-11 3 0 15,-1 0 0-15,-5 2 0 0,-5 0 0 0,-2 2 0 16,-2-4 0-16,-1 4 0 0,-4-2 0 0,1 2 0 16,-4 0 0-16,-1-1 0 0,0 4 0 0,-5-7 0 15,0 3 0-15,-3 0 0 0,-3 0 0 0,-6 0 0 16,-2-2 0-16,0 0 0 0,-9 1 0 0,6 0 0 16,2 0 0-16,-7 0 0 0,6 3 0 0,2-1 0 15,2 0 0-15,6 1 0 0,0-2 0 0,0 3 0 16,2 0 0-16,4 0 0 0,5 1 0 0,-9 0 0 15,3 1 0-15,6-1 0 0,0 0 0 0,0 0 0 16,10 7 0-16,-5-5 0 0,7 2 0 0,3-2 0 16,0 3 0-16,3 0 0 0,0-1 0 0,-2 1 0 15,-2-2 0-15,-2 2 0 0,2-1 0 0,-2 1 0 16,-3 0 0-16,-1 1 0 0,-1 2 0 0,-3 1 0 16,-1 1 0-16,-5 1 0 0,0 3 0 0,-2 1 0 0,-2 2 0 15,-3 0 0-15,-4 5 0 0,-2-1 0 0,-3 0 0 16,4-5 0-16,-2 6 0 0,-3-3 0 0,6-2 0 15,-1-2 0-15,3-4 0 0,-1 3 0 0,1-2 0 16,4-3 0-16,1 0 0 0,1-1 0 0,0-3 0 16,2 0 0-16,3-3-144 0,0-2-1198 15,0 0-1452-15,0 0 642 0</inkml:trace>
  <inkml:trace contextRef="#ctx0" brushRef="#br0" timeOffset="58314.14">28877 5070 130 0,'3'-16'504'16,"-3"3"22"-16,-3 1 8 0,1 0 7 0,-3 1-4 16,1 3-9-16,1 0-33 0,1 3-12 0,-2-2-35 15,0 2-27-15,-4 2-23 0,3 3-21 0,-4 0-13 16,-1 2-15-16,-4 4-21 0,-1 6-4 0,-6 3-17 15,-2 5-19-15,4 4-18 0,-5 2-231 0,3 3-39 16,-3 12 0-16,1-1 0 0,0 4 0 0,5 0 0 16,5-9 0-16,-5 10 0 0,6 2 0 0,5-12 0 15,1 11 0-15,5 3 0 0,2-16 0 0,3 13 0 16,1-11 0-16,6-2 0 0,3-3 0 0,-2 1 0 16,3-4 0-16,3 1 0 0,4-4 0 0,1-3 0 15,2-4 0-15,0-2 0 0,2-3 0 0,3-2 0 16,2-6 0-16,0 0 0 0,0-3 0 0,1-5 0 15,-1-3 0-15,3-1 0 0,-5-3 0 0,2-5 0 16,-1-4 0-16,-5-3 0 0,9-12 0 0,-3-3 0 16,-2-2 0-16,-6-3 0 0,0-3 0 0,-5 2 0 15,-6-2 0-15,-4 2 0 0,-4 8 0 0,-2-12 0 16,-7 13 0-16,-1-1 0 0,-7 1 0 0,-2-10 0 16,-5 14 0-16,-8-8 0 0,3 10 0 0,-3 5 0 0,-1 0 0 15,-3 4 0-15,-3 3 0 0,2 2 0 0,-8 4 0 16,6 3 0-16,-2 3 0 0,5 5 0 15,-1 4 0-15,3 3 0 0,-2 5 0 0,5 1-1366 16,10 0-1478-16,2-3 654 0</inkml:trace>
  <inkml:trace contextRef="#ctx0" brushRef="#br0" timeOffset="59348.31">29367 5486 320 0,'0'0'383'0,"-5"-3"21"16,3-1 8-16,2 4-12 0,0 0-5 0,-3-2-10 16,3 2-19-16,0 0-15 0,0 0-14 0,0 0-9 15,0 0-6-15,0 0-7 0,0 0 1 0,0 0 1 16,0 0 11-16,0 0-5 0,19 12-9 0,-6-1 2 16,4 0-10-16,10 4-12 0,1 1-8 0,17 7-10 15,2 2-14-15,5 5-127 0,29 10-135 0,-21-12 0 16,28 11 0-16,2-1 0 0,-6 1 0 0,5 0 0 15,5-3 0-15,-1 1 0 0,-2 6 0 0,6-11 0 16,-5 5 0-16,4 3 0 0,-8-3 0 0,2-4 0 16,2 0 0-16,-3 3 0 0,-3-4 0 0,-24-8 0 15,1-2 0-15,24 8 0 0,-30-13 0 0,2 0 0 0,-5 1 0 16,1-4 0-16,-5 0 0 0,-14-4 0 16,-1-1 0-16,-1-2 0 0,-4 2 0 0,-2-3 0 15,-11-1 0-15,0-1 0 0,-5-3 0 0,-3 2 0 16,-5 0 0-16,1-3 0 0,0 2 0 0,-1 0 0 15,-4-2 0-15,0 0 0 0,0 0 0 0,0 0 0 16,0 0 0-16,-14-10 0 0,8 7 0 0,1 0 0 16,-2-2 0-16,-2 0 0 0,0-3-185 0,0 0-254 0,1 0 25 15,-2 1 30-15,3-3 39 0,-2 2 34 16,0-2 32-16,1 2 51 0,-1-6 53 0,-2 0 63 0,1 2 38 16,-2-1 61-16,-2-1 46 0,2 2 45 15,-3-3 34-15,5 5 36 0,-7-3 27 0,7 2 33 0,0 3 21 16,-3 0 15-16,5 0 4 0,-2 1 11 15,1 2 0-15,-1-2-6 0,0 3-8 0,0 1-13 16,3 2-8-16,1 0-212 0,1 1-12 0,-2 3 0 16,1 0 0-16,5 1 0 0,-2 4 0 0,4 1 0 15,2 2 0-15,2 2 0 0,1 3 0 0,2 0 0 0,0 2 0 16,1-2 0-16,0 1 0 0,-2 0 0 0,0 7 0 16,-2-7 0-16,-3 0 0 0,0 1 0 0,-2 0 0 15,0 0 0-15,-7-1 0 0,4-1 0 0,-6 0 0 16,-2-3 0-16,0 0 0 0,-1 1 0 0,1-4 0 15,-2 1 0-15,0-2 0 0,-1-1 0 0,5-1 0 16,4-3 0-16,0 1 0 0,0 1 0 0,2-4 0 16,1 0-247-16,2-2-537 0,0 0-410 0,0 0-1293 15,0 0 572-15</inkml:trace>
  <inkml:trace contextRef="#ctx0" brushRef="#br0" timeOffset="59814.7">32320 6279 438 0,'5'-17'592'0,"-5"5"11"15,5 1-4-15,-1-1-2 0,-4-5-14 0,-4 7-18 16,-1-2-23-16,0 2-37 0,0-1-37 0,-4 4-30 16,1 0-33-16,-5 1-22 0,-2 1-23 0,-4 4-24 15,1 2-25-15,-3 4-25 0,0 1-106 0,-4 5-180 16,1 4 0-16,0 1 0 0,0 2 0 0,1 3 0 15,1 5 0-15,3-2 0 0,1 3 0 0,4 2 0 16,0 3 0-16,4 1 0 0,1-2 0 0,5 4 0 16,1-3 0-16,3 3 0 0,2-2 0 0,0-1 0 15,5-1 0-15,1 2 0 0,3-6 0 0,4 0 0 16,-1-2 0-16,4-1 0 0,3-1 0 0,0-4 0 16,5-2 0-16,1-3 0 0,0-2 0 0,3-2 0 15,0-2 0-15,2 1 0 0,2-7 0 0,-2 2 0 16,3-3 0-16,-5-2 0 0,-3-7 0 0,3-1 0 15,-2-1 0-15,-2-2 0 0,1-1 0 0,3-3 0 16,-5-4 0-16,-2-3 0 0,2-2 0 0,-4-2 0 16,0 0 0-16,-1-3 0 0,-5-2 0 0,1-1 0 15,-6-2 0-15,-4 1 0 0,-3-1 0 0,-6 1 0 16,0 3 0-16,-4-1 0 0,-7 2 0 0,-2 3 0 16,0 0 0-16,-7 2 0 0,-2 1 0 0,-6 4 0 15,0 3 0-15,-3 2 0 0,-19-3 0 0,1 4 0 16,2 4 0-16,12 9 0 0,-1 0 0 0,-1 5 0 0,5 1 0 15,1-1-1366-15,0 2-1478 0,4 4 654 0</inkml:trace>
  <inkml:trace contextRef="#ctx0" brushRef="#br0" timeOffset="61014.07">25864 6196 176 0,'0'0'310'16,"0"0"-5"-16,0 0 5 0,0 0-1 0,0 0 2 0,0 0 27 16,0 0-11-16,0 0 7 0,0 0 8 0,0 0-3 15,0 0 2-15,0 0-3 0,0 0-6 0,0 0-10 16,0 0-8-16,0 0 2 0,0 0-11 0,0 0-7 15,0 0-5-15,0 0-7 0,7 8-9 0,-7-8-8 16,6 6-7-16,-1-2-14 0,1 1-9 0,0 3-8 16,2 0-112-16,2 3-119 0,0 6 0 0,7 2 0 15,2 6 0-15,4 0 0 0,-1 3 0 0,10 12 0 16,4 0 0-16,-3-1 0 0,3 4 0 0,2-1 0 16,4 4 0-16,15 18 0 0,-15-23 0 0,15 23 0 15,-16-15 0-15,18 19 0 0,-19-22 0 0,18 17 0 16,-21-20 0-16,3-1 0 0,1 3 0 0,-5-3 0 15,-2 0 0-15,-1-7 0 0,-8-8 0 0,0-4 0 16,-7-3 0-16,4-2 0 0,-12-4 0 0,0-3 0 16,-2-6 0-16,-3 4 0 0,-1-4 0 0,0-4 0 15,-3 1 0-15,-1-2 0 0,0 0 0 0,0 0 0 16,0 0 0-16,-9-15 0 0,5 9 0 0,-2-3 0 16,1 2 0-16,-7-3-196 0,7 3-1137 0,-5-1-1444 15,-1-1 640-15</inkml:trace>
  <inkml:trace contextRef="#ctx0" brushRef="#br0" timeOffset="61298.1">26623 7339 84 0,'-17'7'365'0,"3"0"9"0,1 0-6 0,3 0 12 15,-1-3 22-15,3 1 33 0,2 1 15 0,-2 0 11 16,3-1-10-16,1-2-7 0,0 3-14 0,4-3-17 0,0-3-21 16,5 7-16-16,2-5-24 0,0 1-22 15,1-2-24-15,4-2-21 0,0-1-28 0,2 0-18 0,4-3-19 16,1 2-13-16,-1-3-37 0,0-3-170 15,0 2 0-15,-1-4 0 0,-1 2 0 0,1-3 0 16,-2-3 0-16,4-4 0 0,1 0 0 0,-1-2 0 16,-1-2 0-16,-3 0 0 0,4-4 0 0,-5 4 0 0,3-1 0 15,-4 3 0-15,-6 4 0 0,2 3 0 0,-5 2 0 16,1 1 0-16,-1 0 0 0,-1 3 0 0,0-1 0 16,0 5 0-16,-2-4 0 0,0 4 0 0,1 0 0 15,-2 2 0-15,0 2 0 0,0 0 0 0,0 0 0 16,-7 15 0-16,1-4 0 0,6 2-1366 0,-1 5-1478 15,2 2 654-15</inkml:trace>
  <inkml:trace contextRef="#ctx0" brushRef="#br0" timeOffset="61983">27218 7164 286 0,'-7'-7'414'0,"-5"3"23"0,5-3 5 0,-4 0 5 16,-3 3-1-16,-1-1-5 0,2 3-26 0,-5-3-12 16,-2 2-7-16,-2 4 0 0,0 1 2 0,-1 2 7 15,-7 3-7-15,0 2-12 0,-2 4-10 0,6 2-16 16,-1 4-18-16,1 1-16 0,-1 6-16 0,9 1-20 0,-1 2-213 15,4 0-77-15,0 3 0 0,4 2 0 0,1 1 0 16,3-2 0-16,3 2 0 0,0 13 0 16,2-3 0-16,5-10 0 0,1 0 0 0,4 1 0 15,3 8 0-15,1-10 0 0,7 10 0 0,-5-13 0 0,2 0 0 16,2-2 0-16,0 1 0 0,4-2 0 0,2-3 0 16,-1-2 0-16,1-1 0 0,-1-1 0 0,3-5 0 15,0 1 0-15,1-4 0 0,2-3 0 0,0-3 0 16,1 0 0-16,3 0 0 0,-1-5 0 0,1-2 0 15,0 0 0-15,3-4 0 0,0 0 0 0,-2-1 0 16,1-5 0-16,-1-2 0 0,-2-1 0 0,-1 0 0 16,-3-4 0-16,-1 0 0 0,-3-6 0 0,-2 1 0 15,-4-1 0-15,1-5 0 0,-6 0 0 0,-2-2 0 16,-1 1 0-16,-2-5 0 0,1 1 0 0,-4-12 0 16,-2-2 0-16,-3 11 0 0,-3 5 0 0,2-4 0 15,-2 4 0-15,-2 2 0 0,-2 0 0 0,-1 4 0 16,-5-2 0-16,2 4 0 0,-3 0 0 0,-2 2 0 15,-3-1 0-15,-3 3 0 0,-2 1 0 0,-4 3 0 16,-3-1 0-16,-1 2 0 0,0 0 0 0,0 4 0 16,-3 1 0-16,-1 3 0 0,4 2 0 0,0 0 0 15,0 1 0-15,3 2 0 0,9 4-1366 0,9 1-1478 16,2 0 654-16</inkml:trace>
  <inkml:trace contextRef="#ctx0" brushRef="#br0" timeOffset="62748.03">27561 8043 105 0,'0'0'373'16,"0"0"-7"-16,-8 0 11 0,8 0 19 0,0 0-8 15,0 0 9-15,-7-2-7 0,7 2-9 0,0 0-4 0,0 0 0 16,0 0-2-16,0 0 5 0,-7 4 13 0,7-4-10 16,0 6-4-16,0-1-2 0,0 0-2 0,3 1-1 15,1 4-15-15,-3-1-8 0,1 4-10 0,2 1-164 16,3 2-177-16,6 5 0 0,0 4 0 0,2 2 0 15,2 2 0-15,3 1 0 0,1 1 0 0,11 11 0 16,0 6 0-16,0-2 0 0,2 0 0 0,0-2 0 16,-5 1 0-16,8 1 0 0,-3 5 0 0,-5-3 0 15,7-5 0-15,2 5 0 0,-2-5 0 0,2-3 0 16,-1 0 0-16,-6-4 0 0,-7-8 0 0,1 0 0 16,0-3 0-16,-2-3 0 0,-2-4 0 0,-6-4 0 15,0-3 0-15,-1 0 0 0,-5-1 0 0,3-2 0 16,-5 1 0-16,-1-4 0 0,0-2 0 0,-3 0 0 15,0-1 0-15,-3-2 0 0,8 0 0 0,-8 0 0 16,0 0 0-16,0 0 0 0,2-5 0 0,-2 5 0 16,-2-7 0-16,-3 2 0 0,2 2 0 0,-2 1 0 15,5-3 0-15,-4-1 0 0,1 2-141 0,-3 1-1201 16,1 0-1453-16,5 3 642 0</inkml:trace>
  <inkml:trace contextRef="#ctx0" brushRef="#br0" timeOffset="62964.23">28091 9155 305 0,'-10'2'400'0,"-3"-4"28"0,6 1 12 16,0 2 23-16,3 2 26 0,4-3 4 0,0 0 1 15,-11 4 0-15,11-1-4 0,0-3-19 0,6 6-13 0,3-1-21 16,0 3-29-16,3-2-25 0,-1 1-31 16,3 3-32-16,2-2-23 0,0 1-36 0,0 1-32 0,1-1-150 15,1-1-79-15,0 1 0 0,-2-1 0 0,-4-4 0 16,4 5 0-16,-2-5 0 0,-3-2 0 0,0 3 0 15,-1 0-34-15,-4-3-244 0,2-2-61 0,-2 0-53 16,-6 0-41-16,13-2-52 0,-7-3-44 0,1 1-422 16,-1-1-1029-16,2-4 456 0</inkml:trace>
  <inkml:trace contextRef="#ctx0" brushRef="#br0" timeOffset="63164.44">28465 9135 884 0,'12'-16'233'0,"-3"-2"64"16,2 1 30-16,-4-1 55 0,-1 2 48 0,0 1 37 15,-5-3 26-15,0 1 21 0,0 2 18 0,-2 1 11 16,0 4-3-16,-2-4-6 0,1 2-15 0,-1 4-7 15,-1-2-24-15,1 4-28 0,-1 1-424 0,0 0-36 16,-1 3 0-16,-3 3 0 0,8-1 0 0,-16 9 0 16,8 0 0-16,0 6 0 0,-3 1 0 0,-1 0 0 15,6 9 0-15,-6 2 0 0,3-2 0 0,4 1 0 16,1 0 0-16,-1 0 0 0,1 0 0 0,2-7 0 0,-1 1 0 16,8-1 0-16,-7-3 0 0,4-1 0 15,-2 2 0-15,-2-7 0 0,4 0 0 0,-4-2 0 16,4-3-1366-16,-2-1-1478 0,0-4 654 0</inkml:trace>
  <inkml:trace contextRef="#ctx0" brushRef="#br0" timeOffset="63914.8">28771 9226 109 0,'-4'-16'458'0,"-1"2"11"16,-1 2 15-16,1 1 22 0,-3 0 0 0,-1 2 0 15,-2-2 10-15,-5 2-24 0,2-2-2 0,-5 4-9 16,-1 4-12-16,-1-1-8 0,-10 4-11 0,3 5-14 15,-4 0-13-15,-1 6-18 0,1-1-13 0,1 6-254 0,1 3-138 16,-1 0 0-16,4 4 0 0,3 4 0 16,-3-1 0-16,-3 10 0 0,10-6 0 0,3-1 0 15,4 3 0-15,-4-2 0 0,4 5 0 0,2-3 0 16,3 1 0-16,8-2 0 0,-4 3 0 0,3-3 0 0,-3 1 0 16,8 0 0-16,1-3 0 0,0-2 0 15,6 2 0-15,-4-5 0 0,6-1 0 0,-8-5 0 0,12 6 0 16,-1-4 0-16,-2-4 0 0,4 5 0 0,-2-6 0 15,0-3 0-15,12 2 0 0,-2-1 0 16,-2-2 0-16,4-3 0 0,0 1 0 0,2-3 0 16,0 0 0-16,0 0 0 0,0-2 0 0,2-1 0 0,-1-4 0 15,1 0 0-15,-1-2 0 0,1-2 0 0,-2-2 0 16,1 1 0-16,-3 0 0 0,4-2 0 0,-4-2 0 16,2 0 0-16,-5-1 0 0,1-6 0 0,-1 0 0 15,2-2 0-15,-4-3 0 0,0-2 0 0,0-1 0 16,-2 0 0-16,7-14 0 0,-12 8 0 0,6-11 0 15,-3 0 0-15,-7 7 0 0,-2 2 0 0,-4-3 0 0,-2 4 0 16,-4 3 0-16,-4-3 0 0,-2 5 0 16,-7 3 0-16,0 1 0 0,-8 2 0 0,-2 6 0 15,-5 0 0-15,1-1 0 0,-5 4 0 0,-4-1 0 16,2 6 0-16,-1-2 0 0,3 5 0 0,0 5 0 16,3-3 0-16,2 3 0 0,5 1 0 0,4 0 0 15,2 0 0-15,0 5 0 0,4-5-1366 0,6 1-1478 0,1 3 654 16</inkml:trace>
  <inkml:trace contextRef="#ctx0" brushRef="#br0" timeOffset="64965.33">29387 9269 166 0,'-6'2'425'0,"1"-1"30"16,-1 1 21-16,-1-1 18 0,1-1 18 15,-1 1 10-15,2 2 13 0,5-3-7 0,-8 0 0 16,8 0-12-16,-9 1-5 0,9-1-13 0,-5 3-8 0,5-3-19 15,-1 3-10-15,1-3-19 0,10 3-281 0,0-2-161 16,7 3 0-16,4 0 0 0,5-1 0 0,6 1 0 16,5 2 0-16,3-1 0 0,14 1 0 0,-1 0 0 15,1 1 0-15,1-2 0 0,6 1 0 16,-2-1 0-16,1 0 0 0,3 0 0 0,1 0 0 0,3 1 0 16,0-1 0-16,-1-1 0 0,26 0 0 0,-29 0 0 15,30 1 0-15,-33-3 0 0,2 2 0 0,2-3 0 16,-2 0 0-16,2 2 0 0,-1-2 0 0,-3 4 0 15,-3-1 0-15,-2-1 0 0,0 3 0 0,-15-1 0 16,-1 1 0-16,0-5 0 0,0 0 0 0,-3 2 0 16,-5 3 0-16,3-3 0 0,-2-2 0 0,-5 0 0 15,1-1 0-15,-6 2 0 0,-5-4 0 0,-1 4 0 16,2-2 0-16,-6 0 0 0,-1 0 0 0,1 0 0 16,-5 0 0-16,1 0 0 0,-2-2 0 0,-1 1 0 15,2-1 0-15,-7 2 0 0,3-6 0 0,-3 6 0 16,0-7 0-16,-2 4 0 0,0-3-269 0,-6-1-316 15,3 0 14-15,1 1 33 0,-1 0 48 0,-3-5 46 0,-5 0 64 16,3 2 77-16,1 1 86 0,-4-2 77 16,3 0 68-16,-1-3 65 0,-5 1 58 0,2-1 48 15,0 0 44-15,3 3 40 0,-2-2 37 0,-1 1 29 16,2 4 28-16,3-1 27 0,1 1 11 0,-1 1 10 0,2-1 12 16,1 3 13-16,2 1-7 0,-2-1-5 0,2 0-10 15,3 1-174-15,-3 0-154 0,0 1 0 0,4 2 0 16,0 0 0-16,0 0 0 0,0 0 0 15,0 0 0-15,0 0 0 0,10 14 0 0,-1-9 0 0,0 3 0 16,4 2 0-16,-1-2 0 0,5-1 0 16,-2 2 0-16,2-1 0 0,-2-1 0 0,-3 3 0 0,-1-6 0 15,0 4 0-15,-2-2 0 0,-4 1 0 0,2 0 0 16,-3-2 0-16,-4 4 0 0,-2-1 0 0,-2 1 0 16,-4 2 0-16,-5 0 0 0,-1 1 0 0,0 1 0 15,0-1 0-15,-8 2 0 0,7 0 0 0,-7 1 0 16,6-2 0-16,-2-3 0 0,6 3 0 0,-1 0 0 15,2-5 0-15,3 2 0 0,2-1 0 0,1 1 0 16,2-2 0-16,3-2 0 0,2 4 0 0,5-2-535 16,1-2-741-16,5-1-1383 0,5 1 612 0</inkml:trace>
  <inkml:trace contextRef="#ctx0" brushRef="#br0" timeOffset="65381.47">31960 9238 3676 0,'11'-29'497'0,"2"0"-143"0,-7 4-72 0,-4 6 26 16,-1 1 16-16,-2 2-3 0,-1 0-5 0,-1 4-24 16,-4-3-13-16,-2 6 10 0,-4 1-1 0,-4 4-1 15,-1 2-7-15,-3 6-6 0,1 3-150 0,-3 6-124 16,-3 6 0-16,1 4 0 0,4 5 0 0,-9 9 0 16,10-6 0-16,-4 14 0 0,1-3 0 0,3 1 0 15,4 3 0-15,1-2 0 0,2 2 0 0,4-11 0 16,0 10 0-16,4-11 0 0,0 11 0 0,5-14 0 15,0 0 0-15,0-2 0 0,5 0 0 0,4-3 0 16,1-4 0-16,3 1 0 0,6-4 0 0,3-1 0 16,-8-6 0-16,12 1 0 0,0 0 0 0,3-5 0 15,-1-1 0-15,1-4 0 0,8-1 0 0,-4-2 0 16,3-1 0-16,0-4 0 0,-3-2 0 0,3-2 0 16,-3-3 0-16,-2 0 0 0,1-4 0 0,0 0 0 15,1-6 0-15,-5-2 0 0,13-10 0 0,-4-4 0 0,-4 0 0 16,-5-1 0-16,-10 7 0 0,-1-2 0 0,-7 0 0 15,-3 0 0-15,-4 1 0 0,-5 1 0 16,-3 3 0-16,-9 2 0 0,-8 3 0 0,1 0 0 16,-7 5 0-16,-4-1 0 0,-5 5 0 0,-12-3 0 0,0 4 0 15,12 6 0-15,-12-3 0 0,9 9 0 16,1 0 0-16,6-2 0 0,0 6 0 0,11 0 0 16,-6 5 0-16,11-3-1366 0,-1 3-1478 0,8-3 654 15</inkml:trace>
  <inkml:trace contextRef="#ctx0" brushRef="#br0" timeOffset="65566.95">32536 9405 383 0,'-5'-5'567'0,"4"2"-98"0,-2 0-94 0,3-2-107 15,0 0-97-15,-1-1-104 0,-2 3-139 0,2-2-300 16,-3-1-402-16,4 6 178 0</inkml:trace>
  <inkml:trace contextRef="#ctx0" brushRef="#br0" timeOffset="67181.2">28912 5938 146 0,'1'-7'369'0,"0"3"-2"0,1-4 23 0,0 3 1 0,1 0 12 16,-1-1 0-16,0 3-4 0,-1-2-15 16,-1 1-17-16,2 2-26 0,-2 2-24 0,0 0-27 15,0 0-14-15,0 0-9 0,0 0 6 0,0 0 2 16,-7 19 2-16,0 0-9 0,2-1-11 0,-2 8-2 0,-2 5-18 16,0 3-9-16,-4 12-12 0,-1 4-7 0,-3 0-15 15,4 4-9-15,-1 1-13 0,-1 3-137 16,2-1-35-16,-7 25 0 0,6-25 0 0,-2 1 0 0,-3 28 0 15,6 0 0-15,3-6 0 0,0 1 0 0,4 0 0 16,2-21 0-16,-3 22 0 0,5-1 0 16,-1-25 0-16,3 2 0 0,-1 3 0 0,-4 21 0 0,1-23 0 15,-1 0 0-15,0 1 0 0,-8 21 0 0,4-27 0 16,-1-1 0-16,-2 1 0 0,1-1 0 0,-5-5 0 16,3 0 0-16,0 0 0 0,-3-1 0 0,7-12 0 15,-3 12 0-15,0-12 0 0,-1 9 0 0,4-9 0 16,1-4 0-16,0 4 0 0,1-5 0 0,2 1 0 15,-1 0 0-15,1-2 0 0,1 0 0 0,0 1 0 16,0 0 0-16,2-3 0 0,-1 0 0 0,2-2 0 16,-3-1 0-16,0-3 0 0,4-2 0 0,-5 5 0 15,4-6 0-15,-2 2 0 0,3-2 0 0,-2-1 0 16,-2 1 0-16,1-1 0 0,2 1 0 0,-3-1 0 16,4 2 0-16,-4-4 0 0,4 2 0 0,-2-1 0 15,4 2 0-15,-4-4 0 0,4 3 0 0,-2-1 0 0,3-3 0 16,-2 3 0-16,-1 1 0 0,0-3 0 0,0-1 0 15,0 1 0-15,0-1 0 0,0-2 0 16,0 0 0-16,0 1 0 0,-1-5 0 0,-2 3 0 0,3 0 0 16,-2-3 0-16,-1 0 0 0,3-1 0 15,-1-1 0-15,1-1 0 0,0 1 0 0,0 0 0 16,0 1 0-16,0-2 0 0,0-1 0 0,0 3 0 0,0-6 0 16,0 7 0-16,0-5 0 0,0-2 0 0,1 3 0 15,-1-3 0-15,0 0 0 0,0 0 0 0,0 0-320 16,0 0-126-16,0 0-50 0,0 0-59 0,0-19-50 15,-1 8-357-15,-1 0-1042 0,-4-7 461 16</inkml:trace>
  <inkml:trace contextRef="#ctx0" brushRef="#br0" timeOffset="67598.27">28173 8906 270 0,'-4'-9'379'0,"3"2"5"0,1-3 16 15,-3 2 11-15,3 1 6 0,0 0-11 0,0 2-9 16,0-3-12-16,0 2-22 0,3 0-14 0,-2 0-2 16,0-1-24-16,3 4-13 0,-1 0-16 0,2 1-18 15,0-1-15-15,-1 0-4 0,2 1-10 0,1 2-5 16,-2 4-6-16,-1-2-6 0,2 2-6 0,-1 1-12 16,0 2-13-16,2 2-7 0,-2 2-12 0,4 4-180 15,-4 0 0-15,1 1 0 0,1 1 0 0,-1 0 0 16,-1 2 0-16,0-1 0 0,5 5 0 0,-3-6 0 15,-3-1 0-15,3-1 0 0,2 0 0 0,0-1 0 16,-2-3 0-16,2-4 0 0,2-2 0 0,-1 3 0 16,2-5 0-16,-1-1 0 0,5-4 0 0,0-1 0 15,2-5 0-15,1 1 0 0,-1-3 0 0,0 0 0 0,3-8 0 16,0 0 0-16,-1-4 0 0,1-7 0 0,1 4 0 16,0-5 0-16,-2-1 0 0,0 1 0 0,0 0 0 15,0 5 0-15,-3 2 0 0,-3-1 0 0,-4 10 0 16,1-2 0-16,-3 6 0 0,-1 1 0 0,-1 0 0 15,0 2 0-15,-1 3 0 0,1 0 0 0,0 1 0 16,-5-1 0-16,2 2 0 0,-3 2 0 0,6-4 0 16,-1 1 0-16,-5 3 0 0,5-1 0 15,-1-2-423-15,0 0-872 0,1-1-1403 0,-5 4 621 0</inkml:trace>
  <inkml:trace contextRef="#ctx0" brushRef="#br0" timeOffset="67765.19">29148 8665 641 0,'-6'6'651'0,"6"-6"-9"0,-5 1-16 15,5-1-36-15,-4 3-43 0,4-3-56 0,0 0-53 16,0 0-78-16,0 0-87 0,0 0-123 0,0 0-146 16,8 4-161-16,-8-4-178 0,0 0-486 0,11-7-888 15,-8 2 393-15</inkml:trace>
  <inkml:trace contextRef="#ctx0" brushRef="#br0" timeOffset="69768.24">32072 6793 342 0,'9'-1'415'0,"-9"1"6"0,9-3-10 16,-4 0-9-16,-1 3-16 0,-4 0-16 15,10-1-21-15,-5 0-15 0,-5 1-14 0,8-3-9 16,-3 1-16-16,-5 2-9 0,4-1-14 0,-4 1-16 0,0 0-16 16,0 0-19-16,9 0-22 0,-9 0 15 0,0 0 1 15,-14 10-4-15,1-2-11 0,-10 6-8 0,-4 1-7 16,-5 3-2-16,-11 6-8 0,-2 0-9 0,-5 2-9 15,-1 0-7-15,-4 3-9 0,0 2-9 0,-23 14-92 16,-2-1-40-16,24-13 0 0,-26 14 0 0,7 1 0 16,-2-4 0-16,0 2 0 0,23-12 0 0,-29 12 0 15,4 5 0-15,25-16 0 0,-24 16 0 16,-5 1 0-16,14 1 0 0,-5-3 0 0,27-14 0 0,-25 17 0 16,20-20 0-16,0 5 0 0,3 0 0 0,-29 16 0 15,27-17 0-15,-3-1 0 0,3 3 0 0,-1-1 0 16,1-3 0-16,0 0 0 0,2 1 0 0,-5-1 0 15,2-1 0-15,1-2 0 0,2 1 0 0,-2-2 0 16,1 1 0-16,2 3 0 0,0-2 0 0,1-1 0 16,6-1 0-16,-5 2 0 0,5-4 0 0,11-9 0 15,-4 3 0-15,2 0 0 0,4 1 0 0,-2-2 0 16,0 2 0-16,1-3 0 0,2 2 0 0,0-1 0 16,2-2 0-16,2-2 0 0,6-5 0 0,0 3 0 15,-6 0 0-15,4-2 0 0,4-2 0 0,3 1 0 16,0-4 0-16,-4 5 0 0,7-5 0 0,0 1 0 15,-6 0 0-15,6 0 0 0,0-2 0 0,0 1 0 16,0-1 0-16,3 2 0 0,-2-3 0 0,3 1 0 16,-5 2 0-16,2-2 0 0,4-1 0 0,-3 1 0 15,-1-2 0-15,0 3 0 0,-1 0 0 0,3-3 0 16,-3 2 0-16,5-1 0 0,-3 0 0 0,1-3 0 16,1 2 0-16,-1-1 0 0,1 0 0 0,0 1 0 15,5-4 0-15,-5 4-26 0,5-4-69 0,0 0-15 16,-7 0-17-16,7 0-11 0,0 0-11 0,0 0-9 15,0 0-7-15,7-16-3 0,-1 7-8 0,-1-2-4 16,4-3 15-16,-1-4 11 0,3-6 6 0,1-1 18 16,-1-4 0-16,2 4 9 0,-2-6 30 0,1 1 4 15,-3 3 0-15,1 2 21 0,-5 5 27 0,3 3 23 16,-3 0 24-16,0 0 22 0,5 2 22 0,-7 3 19 16,-2 2 20-16,3 0 16 0,-4 3 10 0,3 0 17 0,-2 1 6 15,-2 1-4-15,2 0 2 0,-1 5-6 0,0 0 5 16,0 0 3-16,0 0-2 0,-4-5 5 15,4 5-2-15,0 0-3 0,-14 17-10 0,5-6-3 16,4-2-6-16,-3 5 1 0,3 2-13 0,-4 0-10 0,4 1-60 16,0 1-37-16,-3-1 0 0,7-2 0 0,-3 0 0 15,2-3 0-15,0-2 0 0,2 1 0 16,0-2 0-16,4 1 0 0,0-5 0 0,-1 2 0 0,0-3 0 16,5-1 0-16,2-2 0 0,8 0 0 15,-4-2 0-15,4-1 0 0,3-1 0 0,-1 0 0 0,8-1 0 16,0 0 0-16,-5 2 0 0,4-3 0 0,4 2 0 15,-2-1 0-15,-2 0 0 0,-8 2 0 16,0-1 0-16,-3 1 0 0,0 0 0 0,-2 1 0 16,-1 0 0-16,-4-1 0 0,1 2 0 0,-1 0 0 0,-4 0 0 15,3 0 0-15,-8 0 0 0,9 0 0 0,-9 0 0 16,0 0 0-16,10 3 0 0,-10-3 0 0,0 0 0 16,12-3-272-16,-6 2-259 0,3-1-173 0,0-2-410 15,3 0-1208-15,0 1 535 0</inkml:trace>
  <inkml:trace contextRef="#ctx0" brushRef="#br0" timeOffset="69914.91">29636 8765 6335 0,'-1'1'384'0,"1"-1"-98"0,0 0 4 0,0 0-7 16,-15 0-58-16,15 0-47 0,0 0-44 0,0 0-68 16,0 0-85-16,-4-7-105 0,4 7-130 0,0 0-164 15,0 0-191-15,19-9-518 0,-14 7-1220 0,-5 2 540 16</inkml:trace>
  <inkml:trace contextRef="#ctx0" brushRef="#br0" timeOffset="71532.95">30130 5208 145 0,'10'-6'464'0,"-1"0"12"16,0 1 15-16,0-1-1 0,-3-2-7 0,2 2-8 15,-3-4-33-15,0 3-17 0,-1-4-9 0,0 3-15 16,-3-4-16-16,0 1-12 0,-3 2-19 0,-1-2-2 16,-1 3-18-16,-1-2-19 0,-2 3-14 0,-4 1-24 15,0 1-12-15,-7 2-13 0,-3 3-11 0,1 4-207 16,2 3-34-16,-9 4 0 0,0 2 0 0,2 4 0 15,-1 1 0-15,3 4 0 0,0 1 0 0,8 1 0 0,1 3 0 16,1-3 0-16,8 1 0 0,0 0 0 16,6-8 0-16,-1 0 0 0,4 1 0 0,1-2 0 15,1-6 0-15,4 0 0 0,-3-4 0 0,3-1 0 16,3-1 0-16,0-5 0 0,-2 0 0 0,2-4 0 16,0 1 0-16,1-6 0 0,1 1 0 0,-2-5 0 15,1 0 0-15,-2-2 0 0,1 1 0 0,3-7 0 16,-6 4 0-16,-1 1 0 0,1 2 0 0,2-1 0 15,-7 5 0-15,0 2 0 0,0 2 0 0,-1 3 0 16,-4-2 0-16,4 5 0 0,-4 1 0 0,0 0 0 16,0 0 0-16,1 11 0 0,-1-1 0 0,0 2 0 15,0-1 0-15,0 8 0 0,0 0 0 0,4 8 0 16,0-3 0-16,0-5 0 0,2 0 0 0,7-2 0 16,-8-2 0-16,8-3 0 0,-2-4 0 0,0-3 0 0,4-3 0 15,-2-1-532-15,6-3-140 0,-6-3-493 16,3 0-1262-16,-2-2 559 0</inkml:trace>
  <inkml:trace contextRef="#ctx0" brushRef="#br0" timeOffset="72520.03">30582 5214 197 0,'3'-5'551'0,"-3"2"0"16,-3-1 23-16,3 4 9 0,-4-8 4 16,3 5-11-16,-3 0-22 0,-1 1-25 0,5 2-37 15,-18 3-21-15,7 2-27 0,-1 2-27 0,-1 3-23 0,-2 2-20 16,4 2-27-16,-5 1-31 0,6 1-82 0,-3 6-234 15,3-4 0-15,2 1 0 0,3 0 0 0,3 1 0 16,0 0 0-16,5-3 0 0,5 0 0 16,3-2 0-16,2-1 0 0,2-3 0 0,6-1 0 0,6-3 0 15,3-5 0-15,1 3 0 0,-2-6 0 0,1-5 0 16,-2 0 0-16,0-5 0 0,1-1 0 0,1-5 0 16,-5-1 0-16,2-2-90 0,1-4-54 0,3-13 11 15,-11 7 16-15,11-12 13 0,-4 0 8 0,0 1 16 16,-3 3 21-16,-9 5 36 0,-3 8 28 0,-1 0 31 15,-4 9 41-15,-5 4 18 0,3 1 12 0,-3 4 2 16,-1 2 2-16,-2 4 14 0,1 1 24 0,0 0-117 16,-20 13-32-16,6-1 0 0,0 10 0 0,-5 1 0 15,0 3 0-15,-2 3 0 0,2 1 0 0,-6 11 0 16,7 2 0-16,3-11 0 0,3 1 0 0,-2 3 0 16,4-4 0-16,2-3 0 0,4 0 0 0,4-3 0 15,3-7 0-15,1 0 0 0,3-4 0 0,1-5 0 16,1-2 0-16,2-2 0 0,1-2 0 0,2-3 0 15,-2-1 0-15,5-3 0 0,-4-2 0 0,2-4 0 16,0 1 0-16,1-6 0 0,-2 1 0 0,0 0 0 16,2-3 0-16,-6 4 0 0,0 1 0 0,-2 1 0 15,-2 4 0-15,-1 2 0 0,3-3 0 0,-6 5 0 16,1 0 0-16,-3 2 0 0,0 0 0 0,0 0 0 16,0 13 0-16,-4-8 0 0,3 8 0 0,-3-4 0 15,-1 2 0-15,1 2 0 0,0-1 0 0,3 0 0 16,1 0 0-16,0-1 0 0,1 1 0 0,1-1 0 0,0-2 0 15,3-2 0-15,3 1 0 0,-3-3 0 16,3-3 0-16,2 1 0 0,0-3 0 0,0 0 0 16,2-2 0-16,1 0 0 0,-2-4 0 0,3 1 0 0,-2-1 0 15,4 0 0-15,1-3 0 0,-2 2 0 16,3 1 0-16,-5 1 0 0,-3 1 0 0,2 0 0 0,-2 1 0 16,-4 1 0-16,2 0 0 0,-2 4 0 15,2 1 0-15,-3 2 0 0,-1 0 0 0,0 4 0 16,-2 0 0-16,2 2 0 0,-1-1 0 0,-3 3 0 0,1-2 0 15,0 2 0-15,1-1 0 0,-1-1 0 0,1-2 0 16,0 1 0-16,-1-4 0 0,-1-1 0 16,1-1 0-16,0 1 0 0,-1-5 0 0,4 2 0 15,-4-2 0-15,9-2 0 0,-2-4 0 0,0 3 0 0,2-4 0 16,0-1 0-16,5-2 0 0,-3 0 0 0,4 1 0 16,0-2 0-16,3 6 0 0,-4-4 0 0,5 5 0 15,-7 0 0-15,1 2 0 0,1 2 0 0,-1 1 0 16,0 0 0-16,0 0 0 0,1 2 0 0,2 0 0 15,1 2 0-15,0 0 0 0,2 1 0 0,-1 0 0 16,0 0 0-16,4-1 0 0,-3-1 0 0,1 0 0 16,1 0 0-16,-3-3 0 0,4-1 0 0,-3-1 0 15,1-1 0-15,-1-4 0 0,-1 2 0 0,-1-1 0 16,-3-3 0-16,-1 1 0 0,1-2 0 0,-3 0 0 16,-4-1 0-16,-2-1 0 0,-1-5 0 0,-2 4 0 15,-2 0 0-15,-1 0 0 0,-3 3 0 0,-1 0 0 16,-3 1 0-16,-3 5 0 0,-1 0 0 0,-7 4 0 15,5 4 0-15,-4 0 0 0,0 7 0 0,-5 2 0 16,2 5 0-16,4 3 0 0,2 0 0 0,4 0 0 16,2 3 0-16,1 1 0 0,4-2 0 0,5 1 0 15,3-6 0-15,3-1 0 0,5 4 0 0,-1-7 0 16,3-3 0-16,3-2 0 0,-2-4 0 0,-2-5 0 16,1-1 0-16,-1-1-15 0,0-2-542 0,-6-6-77 0,-1-1-531 15,0-4-1260-15,-1-3 557 0</inkml:trace>
  <inkml:trace contextRef="#ctx0" brushRef="#br0" timeOffset="72764.96">31477 5182 128 0,'-5'-1'706'0,"5"1"-15"0,-8 0-2 16,8 0 7-16,0 0-5 0,0 0-27 0,0 0-42 15,27 7-52-15,-12-3-55 0,5 3-52 0,0 0-46 0,9 3-40 16,-1-2-38-16,3 2-40 0,-3-3-52 0,-8 0-170 16,1-2-77-16,-2 2 0 0,-2 0 0 0,-2-2 0 15,-3-5 0-15,-2 3 0 0,-5 1 0 0,1-2-105 16,-4 2-130-16,-2-4-59 0,0 0-80 0,0 0-78 16,0 0-97-16,0 0-482 0,-21-5-1116 0,21 5 494 15</inkml:trace>
  <inkml:trace contextRef="#ctx0" brushRef="#br0" timeOffset="74215.32">30939 8113 43 0,'0'0'359'0,"0"0"16"0,-5-2 19 16,5 2 11-16,0 0 23 0,-4-4-3 0,4 4 3 16,0-4-11-16,0 4-4 0,4-7-8 0,1 5-2 15,-2 0-10-15,3-4-10 0,1 3-6 0,-3-1-13 16,1 0-18-16,2-2-17 0,-1 1-26 0,-1-2-16 16,0 1-19-16,-1-4-14 0,-3-1-17 0,-1 3-82 0,0-4-155 15,-1 1 0-15,-3 2 0 0,-3-1 0 16,-2 1 0-16,-3 2 0 0,-6 1 0 0,0 2 0 0,-3 3 0 15,0 6 0-15,-6 5 0 0,-1 3 0 16,0 4 0-16,1 5 0 0,4 0 0 0,0 2 0 16,3 3 0-16,3-2 0 0,4-1 0 0,3 1 0 15,6 1 0-15,1-5 0 0,8-6 0 0,0 3 0 16,1-2 0-16,4-1 0 0,0-6 0 0,5 0 0 0,2-4 0 16,2-2 0-16,-2-3 0 0,1-4 0 0,3-1 0 15,-2-2 0-15,-2-2 0 0,2-1 0 0,-4-2 0 16,2-2 0-16,-3 2 0 0,1-3 0 15,-3 0 0-15,-2-3 0 0,1 2 0 0,-2-1 0 0,1 0 0 16,-5 2 0-16,1 4 0 0,-4 1 0 0,3 2 0 16,-5 3 0-16,4-1 0 0,-4 5 0 0,0 1 0 15,0 0 0-15,0 0 0 0,-4 11 0 16,0-3 0-16,3 4 0 0,-1-1 0 0,0 1 0 0,4 0 0 16,-2 3 0-16,2 2 0 0,-1-4 0 0,6-3 0 15,-1 1 0-15,4 2 0 0,-2-3 0 0,1 0 0 16,1-5 0-16,2 1 0 0,-1 1 0 0,2-5 0 15,-3-1 0-15,4 0 0 0,-2-1 0 0,-1-3 0 16,3 0 0-16,-5-3 0 0,0 0 0 0,0-2-123 16,0-2-1222-16,1-2-1457 0,1 4 645 0</inkml:trace>
  <inkml:trace contextRef="#ctx0" brushRef="#br0" timeOffset="75268.64">31473 8058 363 0,'0'0'529'0,"6"-2"20"15,-6 2 13-15,4-2-6 0,-4 2-12 0,0 0-12 16,0 0-26-16,0 0-9 0,0 0-10 0,0 0-11 16,-29 6-21-16,13 1-25 0,-3 2-26 0,3 1-25 15,-2 3-25-15,-3 3-32 0,7-1-76 0,1 1-246 16,2-1 0-16,-1 2 0 0,2 0 0 0,4-1 0 0,3 1 0 15,3-3 0-15,3-4 0 0,2 1 0 16,6 4 0-16,2-4 0 0,6-2 0 0,-1-2 0 16,10-4 0-16,3 0 0 0,0-3 0 0,1-3 0 15,-2-2 0-15,2-3 0 0,0-1 0 0,-5-4 0 16,4-4 0-16,-2 0 0 0,-1-1 0 0,-1-5 0 16,-3-1 0-16,2-3 0 0,-2 0 0 0,7-12 0 15,-3-1 0-15,-10 7 0 0,2-8 0 0,-7 8 0 16,0 1 0-16,-3 4 0 0,0 1 0 0,-4 9 0 15,-3 1 0-15,-1 6 0 0,-1 4 0 0,-2 2 0 16,-1 4 0-16,2 1 0 0,-14 8 0 0,0 3 0 16,0 3 0-16,-1 9 0 0,-2 5 0 0,4 2 0 15,-1 0 0-15,1 0 0 0,2 2 0 0,3 2 0 0,-1-4 0 16,4 0 0-16,-2 2 0 0,4-3 0 0,3-3 0 16,3 0 0-16,-1-8 0 0,3-3 0 15,4-2 0-15,-4 0 0 0,3-4 0 0,2-2 0 0,-1-2 0 16,2 0 0-16,1-4 0 0,0 0 0 15,2-3 0-15,-1-3 0 0,-2 0 0 0,7-3 0 0,-5-2 0 16,3-2 0-16,1-1 0 0,-2 0 0 16,3 0 0-16,-4-1 0 0,-1 2 0 0,-3 2 0 0,-1 3 0 15,-4 0 0-15,1 3 0 0,1 1 0 0,-6 2 0 16,-1 1 0-16,4 7 0 0,-4-3 0 16,0 4 0-16,-4 2 0 0,3 1 0 0,-3-2 0 0,-1 4 0 15,5 0 0-15,-1-2 0 0,-2 0 0 0,3 1 0 16,0-1 0-16,0-2 0 0,0-2 0 0,3-2 0 15,-2 1 0-15,4-2 0 0,0-1 0 0,4-2 0 16,-1-1 0-16,1-1 0 0,2-2 0 0,1 0 0 16,1-2 0-16,3-2 0 0,2-4 0 0,-4 2 0 15,5-1 0-15,-3 0 0 0,4-1 0 0,-7 2 0 16,2-1 0-16,-3 3 0 0,-1 2 0 0,-6 0 0 16,2 4 0-16,2 0 0 0,-3 1 0 0,2 1 0 15,-2 0 0-15,1 4 0 0,-3 0 0 0,-2 2 0 16,-2-1 0-16,3 1 0 0,0 4 0 0,-1-3 0 15,-2 2 0-15,0-4 0 0,-2 1 0 0,-1 1 0 0,3-4 0 16,1 2 0-16,1-4 0 0,1 3 0 16,-3-5 0-16,5 2 0 0,-5-2 0 0,9-1 0 15,-4-3 0-15,2 0 0 0,4 1 0 0,-2-3 0 0,4 0 0 16,-3-2 0-16,0 1 0 0,4 1 0 0,2-2 0 16,-2 3 0-16,2-1 0 0,2 2 0 0,0 1 0 15,-4 2 0-15,3 0 0 0,2-1 0 0,-2 5 0 16,0-3 0-16,1 0 0 0,0 1 0 0,1 1 0 15,-6-1 0-15,6 1 0 0,-1-2 0 0,-18 0 0 16,0 0 0-16,46-2 0 0,-46 2 0 0,31-4 0 16,-31 4 0-16,25-6 0 0,-25 6 0 15,21-11 0-15,-21 11 0 0,20-11 0 0,-20 11 0 16,14-11 0-16,-14 11 0 0,9-14 0 0,-9 14 0 0,2-17 0 16,-2 17 0-16,0 0 0 0,-2-20 0 0,2 20 0 15,0 0 0-15,0 0 0 0,-20-11 0 0,12 12 0 16,-1 0 0-16,-1 4 0 0,0 0 0 0,0 1 0 15,-2 2 0-15,4 3 0 0,1 0 0 0,-1-2 0 16,3 1 0-16,3 1 0 0,-1-2 0 0,4 2 0 16,2-1 0-16,3 0 0 0,-6-10 0 0,13 19 0 15,-13-19 0-15,22 14 0 0,-22-14 0 0,23 7 0 16,-23-7 0-16,24 1 0 0,-24-1 0 0,0 0 0 16,33-10-222-16,-33 10-356 0,15-13-111 0,-15 13-428 15,6-23-1211-15,-4 6 536 0</inkml:trace>
  <inkml:trace contextRef="#ctx0" brushRef="#br0" timeOffset="75465.28">32224 7786 613 0,'-11'-2'609'0,"4"2"-5"15,2-1-14-15,5 1-25 0,0 0-36 0,0 0-47 16,0 0-54-16,22 0-42 0,-1 5-47 0,0-3-50 15,7 2-71-15,4-2-80 0,0 3-116 0,-11-4-115 16,8 1-152-16,1-3-193 0,-2 1-402 0,-7-2-909 16,2-3 402-16</inkml:trace>
  <inkml:trace contextRef="#ctx0" brushRef="#br0" timeOffset="75630.99">33104 7908 5290 0,'0'0'617'0,"9"8"-245"0,-9-8-117 0,0 0-18 16,0 0-14-16,0 0-10 0,0 0-32 0,0 0-43 15,0 0-32-15,0 0-26 0,0 0-48 0,0 0-70 16,0 0-88-16,0 0-104 0,0 0-125 0,0 0-136 16,0 0-593-16,3 17-1175 0,-3-17 520 0</inkml:trace>
  <inkml:trace contextRef="#ctx0" brushRef="#br0" timeOffset="76780.8">30119 10077 226 0,'0'0'457'0,"0"0"15"0,-5-2 2 0,5 2 0 15,0-6-9-15,0 2-5 0,0 4-18 0,0-8-10 16,3 1-10-16,-2 1-4 0,-2-1-16 0,1 1-14 0,0-2-16 16,-3-1-18-16,2-1-22 0,-3-2-13 15,-6-3-16-15,2 5-13 0,-1 0-18 0,-3 4-18 0,-4-4-91 16,-1 4-163-16,-2 5 0 0,0 2 0 15,3 3 0-15,-10 7 0 0,2 2 0 0,6-2 0 0,-3 4 0 16,1 2 0-16,7-1 0 0,-1-2 0 0,1 1 0 16,5 3 0-16,1-3 0 0,6-3 0 0,1 2 0 15,3-4 0-15,0 1 0 0,6-2 0 0,-2-1 0 16,4-2 0-16,-1-3 0 0,1 0 0 0,1-3 0 16,2-2 0-16,4-1 0 0,0-1 0 0,1-3 0 15,-6-1 0-15,4-1 0 0,-3-1 0 0,0 0 0 16,0-3 0-16,-4 0 0 0,3 3 0 0,-7-2 0 15,3 4 0-15,-4 3 0 0,4-2 0 0,-8 1 0 16,3 4 0-16,0 1 0 0,-4 1 0 0,0 0 0 16,5 7 0-16,-6 0 0 0,2 3 0 0,-2 0 0 15,1 2 0-15,0 2 0 0,1-2 0 0,-1 1 0 16,4 3 0-16,0-4 0 0,0 0 0 0,2-3 0 16,2 0 0-16,-2-4 0 0,7 1 0 0,-3-1 0 0,3-2-280 15,0-4-1039-15,4-1-1428 0,2-1 632 0</inkml:trace>
  <inkml:trace contextRef="#ctx0" brushRef="#br0" timeOffset="77764.12">30514 10024 87 0,'0'-5'476'0,"0"-1"8"0,-2 0 23 16,-1 3 35-16,-2-1 19 0,0 0 11 16,1 1-11-16,-3 2-23 0,-1 1-19 0,-4 2-16 0,3 1-16 15,-2 4-16-15,0 0-27 0,-4 5-26 0,-1 0-27 16,2 1-30-16,0 3-92 0,1-1-269 0,1-1 0 15,2 3 0-15,2 0 0 0,3-1 0 16,1 1 0-16,4-1 0 0,3-3 0 0,2-2 0 0,4 3 0 16,5-1 0-16,0-4 0 0,5-2 0 0,-2-1 0 15,5-2 0-15,-1 0 0 0,6-4 0 0,-6-3 0 16,1-2 0-16,4-5 0 0,2-3 0 0,-1-2 0 16,1-4 0-16,-3 1 0 0,-1-7 0 0,2-3 0 15,4-9 0-15,-11 4 0 0,4-7 0 0,2-3 0 16,-4 0 0-16,-5 10 0 0,-2 4 0 0,-1 1 0 15,-7 10 0-15,-1 1 0 0,-1 1 0 0,-2 6 0 16,1 5 0-16,-2 2 0 0,-1 3 0 0,0 0 0 16,0 0 0-16,-24 20 0 0,15-4 0 0,-6 7 0 15,2 2 0-15,-5 4 0 0,5 1 0 0,-2 2 0 16,6-1 0-16,-4 2 0 0,-1-3 0 0,5 1 0 16,1-1 0-16,3 1 0 0,5-3 0 0,-3-4 0 15,8-5 0-15,0-2 0 0,1-1 0 0,3-5 0 16,1-1 0-16,1-2 0 0,1-5 0 0,2 2 0 15,-1-4 0-15,6-2 0 0,-7-2 0 0,4-2 0 16,-3-2 0-16,3-3 0 0,-4-2 0 0,1-1 0 16,0 1 0-16,4-9 0 0,-7 7 0 0,0-2 0 0,-3 6 0 15,1 1 0-15,-3 2 0 0,-1 0 0 16,-2 0 0-16,0 6 0 0,-2 1 0 0,0 0 0 0,0 0 0 16,4 11 0-16,-8-5 0 0,4 1 0 0,-4 3 0 15,3 2 0-15,-3-1 0 0,4 0 0 0,-2 4 0 16,2-4 0-16,2-1 0 0,-2-1 0 15,1-1 0-15,2-1 0 0,0-2 0 0,3 1 0 0,-1-2 0 16,0-1 0-16,5-3 0 0,2 0 0 0,-1 0 0 16,1-4 0-16,0 0 0 0,1-2 0 0,3 0 0 15,-3 1 0-15,2-3 0 0,1-1 0 16,-1 1 0-16,-3 2 0 0,1-1 0 0,-4 1 0 0,1 1 0 16,-5 3 0-16,3-2 0 0,-3 4 0 0,-5 0 0 15,13 5 0-15,-9 0 0 0,-2 1 0 0,2 1 0 16,-1 0 0-16,-1 5 0 0,1-2 0 0,-2 1 0 15,3 0 0-15,-1-2 0 0,0 0 0 16,4-2 0-16,-5 1 0 0,2-3 0 0,-1-3 0 0,2 0 0 16,1-2 0-16,2 0 0 0,-8 0 0 0,11-7 0 15,-2 3 0-15,0-2 0 0,0-1 0 0,0 0 0 16,3-1 0-16,-1-4 0 0,-2 4 0 0,1 0 0 16,-1 1 0-16,0 1 0 0,3 1 0 0,-1 3 0 15,-3 1 0-15,2 0 0 0,3 1 0 0,-3 1 0 16,3 2 0-16,0 0 0 0,1-1 0 0,2 0 0 15,2 5 0-15,2-3 0 0,-3 2 0 0,4-1 0 16,-1-3 0-16,-1 0 0 0,4 0 0 0,-5-2 0 16,4-1 0-16,-4 0 0 0,0-1 0 0,-5-3 0 15,-1 0 0-15,0-1 0 0,-1 2 0 0,-3-6 0 16,-2 4 0-16,-2-1 0 0,1-3 0 0,-1 0 0 0,-4 0 0 16,0 2 0-16,0-2 0 0,-5 4 0 15,1 1 0-15,-1 3 0 0,-3 1 0 0,-2 3 0 16,-1 2 0-16,-2 2 0 0,2 2 0 0,-2 3 0 0,0 2 0 15,-2 7 0-15,4 0 0 0,5-1 0 16,2-2 0-16,0 4 0 0,7 4 0 0,-2-7 0 16,9 0 0-16,-2-3 0 0,2 1 0 0,3-4 0 15,-1 0 0-15,3-4 0 0,-2-3 0 0,-3-1 0 0,1-3 0 16,0-3 0-16,-2-1-43 0,-4-2-571 0,2-5-72 16,-7-3-456-16,0-4-1236 0,-5-2 547 0</inkml:trace>
  <inkml:trace contextRef="#ctx0" brushRef="#br0" timeOffset="77965.28">31125 9867 354 0,'-27'-4'651'16,"7"3"8"-16,8-1 14 0,0 0 11 0,4 2 8 0,3 2-14 16,1-1-26-16,4-1-44 0,0 0-48 0,19 10-50 15,2-6-46-15,7 2-42 0,4 0-49 0,2 0-162 16,2 0-211-16,0-1 0 0,1-2 0 0,-5-1 0 15,-3 1 0-15,-9-3 0 0,-3 0 0 16,-4-1-91-16,-8 0-415 0,0-2-159 0,-5 3-491 0,-2-9-1250 16,2 9 553-16</inkml:trace>
  <inkml:trace contextRef="#ctx0" brushRef="#br0" timeOffset="80265.3">26905 8751 439 0,'3'-5'454'0,"-2"-1"3"16,2-2-1-16,-1 1-9 0,2-1-20 0,-4-2-19 16,3 2-16-16,-2-3-21 0,0 0-14 0,-1-1-15 0,-1-1-16 15,0 3 10-15,-3-3-27 0,1 4-8 0,-2 0-11 16,0-1-20-16,-4 5-6 0,-1-1-6 0,-2 3-8 15,-2 2-8-15,0 2-11 0,-5 1-9 0,1 4-13 16,2 3-76-16,-2 4-133 0,5 1 0 0,-6 6 0 16,3 1 0-16,4 3 0 0,0 1 0 0,7-7 0 15,0 1 0-15,1-1 0 0,3 3 0 16,1-5 0-16,1-3 0 0,3-3 0 0,1 3 0 0,0-5 0 16,0 0 0-16,2-4 0 0,0 0 0 0,1-3 0 15,-2-1 0-15,3-2 0 0,3-2 0 0,-3-1 0 16,-2-2 0-16,2-3 0 0,0 0 0 0,0 1 0 15,0-5 0-15,-1-2 0 0,-2 0 0 0,-1 1 0 16,-1 3 0-16,1 1 0 0,0 3 0 0,-1 2 0 16,-4 1 0-16,5 2 0 0,-5 0 0 0,0 3 0 15,0 0 0-15,0 0 0 0,-1 14 0 0,2-4 0 16,-1 1 0-16,-1 0 0 0,-2 1 0 0,6-2 0 16,-2 4 0-16,1-2 0 0,0 1 0 0,3-3 0 15,1-1 0-15,1 0 0 0,-1-4 0 0,2 2 0 16,1-3 0-16,4-2 0 0,-7-2 0 0,5-2 0 15,1 0 0-15,-2-1 0 0,3-3 0 0,0 2 0 16,2-6 0-16,-3 2 0 0,1-2 0 0,3-1 0 0,-2-3 0 16,-6-1 0-16,6 2 0 0,-4 1 0 15,4-1 0-15,-1 1 0 0,-5 5 0 0,-2 1 0 0,-1 1 0 16,-1 1 0-16,-1 1 0 0,-1 0 0 0,-2 3 0 16,7 0 0-16,-7 0 0 0,5 5 0 0,-5-5 0 15,1 7 0-15,3-5 0 0,-2 1 0 0,0 1 0 16,0-1 0-16,1 1 0 0,-1-1 0 0,1-1 0 15,-3-2 0-15,2 4 0 0,-2-4 0 0,0 0 0 16,0 0 0-16,0 0 0 0,0 0 0 0,0 0 0 16,0 0 0-16,0 0 0 0,-5-14 0 0,0 11 0 15,1-1 0-15,-2 2 0 0,1 0 0 0,-3-1 0 16,-1 3 0-16,-1 0 0 0,1 3 0 0,-1 0 0 16,-3 3 0-16,4 0 0 0,0 4 0 0,-3 2 0 15,1 1 0-15,5-2 0 0,-4 3 0 0,6-3 0 16,1 0 0-16,3 0 0 0,0 0 0 0,2-1 0 0,3-2 0 15,3 0 0-15,0 0 0 0,3-3 0 16,6-1 0-16,-5-3 0 0,7-1 0 0,0-2 0 16,3-1 0-16,-2-2 0 0,2-3 0 0,-4 1 0 15,2-2 0-15,3-5 0 0,-5 3 0 0,4-9 0 16,-9 6 0-16,3-6 0 0,-4 3 0 0,2-6 0 16,0-1 0-16,-5-4 0 0,1 1 0 0,-1-1 0 15,-2 1 0-15,-1 3 0 0,-1 6 0 0,-5 6 0 0,1-2 0 16,-1 4 0-16,-1 3 0 0,1 3 0 0,-4 1 0 15,4 3 0-15,0 0 0 0,-16 11 0 0,8 0 0 16,-2 5 0-16,2 2 0 0,-2 3 0 0,0 3 0 16,2 0 0-16,0 1 0 0,3 2 0 0,1-7 0 15,4 4 0-15,0-3 0 0,0-2 0 0,5-2 0 16,-2 0 0-16,2-2 0 0,0-4 0 0,3-1 0 16,-2-5 0-16,3 1 0 0,0-1 0 0,0-2 0 15,-1-2 0-15,-1-1 0 0,2-1 0 0,0 0 0 16,-1-2 0-16,-2-2 0 0,1 2 0 0,2-4 0 15,-2-1 0-15,0 0 0 0,-1 2 0 0,-1 1 0 16,0-1 0-16,0 3 0 0,-1 1 0 0,-4 2 0 16,4-2 0-16,-4 2 0 0,0 0 0 0,0 0 0 15,7 6 0-15,-5 1 0 0,-2-2 0 0,4 0 0 0,-4 3 0 16,1-2 0-16,-1 0 0 0,3 1 0 0,-1-1 0 16,0 0 0-16,0-1 0 0,-2 1 0 15,4-1 0-15,-3-3 0 0,-1-2 0 0,2 4 0 16,-2-4 0-16,6 2 0 0,-6-2 0 0,6-1 0 0,-6 1 0 15,12-2 0-15,-7-2 0 0,0 2 0 16,0-1 0-16,2-1 0 0,0 1 0 0,0-1 0 16,-1 2 0-16,-1-1 0 0,2 0 0 0,0-1 0 0,0 1 0 15,-2 0 0-15,0 1 0 0,-1-1 0 0,2 1-278 16,-1-1-157-16,-1 1-40 0,-4 2-49 0,9-2-30 16,-5 1-434-16,-2-3-1070 0,3 2 473 0</inkml:trace>
  <inkml:trace contextRef="#ctx0" brushRef="#br0" timeOffset="80847.37">27668 8750 77 0,'2'4'438'0,"-2"-4"30"0,0 0 1 0,5 4 16 15,-5-4-1-15,0 0 2 0,1 3 1 0,-1-3 0 16,1 6 3-16,0-2-10 0,-1 1-13 0,0-2-10 16,0 3-24-16,-1 0-25 0,1 4-27 0,-1 1-25 15,1-2-31-15,-1 3-32 0,1 0-73 0,-2-1-220 16,2-2 0-16,0 4 0 0,0-2 0 0,3-2 0 16,-2 1 0-16,2-2 0 0,-1 0 0 0,0-3 0 0,0 0 0 15,-1 1 0-15,1-1 0 0,2-3 0 0,-2 0 0 16,-2-2 0-16,5 1 0 0,-5-1 0 0,9-3 0 15,-4 1 0-15,-1-1 0 0,0-3 0 16,-3 2 0-16,3-1 0 0,1-1 0 0,0-2 0 0,0-2 0 16,-1 3 0-16,1 0 0 0,-1 0 0 0,0 1 0 15,0 1 0-15,2-2 0 0,-1 3 0 0,-1 0 0 16,3 2 0-16,-2 1 0 0,4 1 0 0,-4-2 0 16,-5 2 0-16,13 2 0 0,-6-1 0 0,2 1 0 15,0 0 0-15,0 2 0 0,1-2 0 0,0 2 0 16,0-3 0-16,-2 2 0 0,1-2 0 0,0-1 0 15,3 0 0-15,-2-1 0 0,-1-2 0 0,-4 2 0 16,5-2 0-16,-1 0 0 0,-4-1 0 0,6-3 0 16,-4 1 0-16,0-1 0 0,-2 0 0 0,0-3 0 15,-1 3 0-15,1-1 0 0,-1 1 0 0,-2-4 0 16,-2 4 0-16,0 2 0 0,0-1 0 0,0 1 0 16,0 1 0-16,0 4 0 0,-4-3 0 0,4 3 0 15,0 0 0-15,-12 7 0 0,8-1 0 0,0 1 0 0,0 4 0 16,0 1 0-16,0 1 0 0,4-1 0 15,3 4 0-15,-2-4 0 0,3 1 0 0,4 1 0 0,-2-4 0 16,4-1 0-16,1 0 0 0,-1-2 0 0,2-2 0 16,1-2-363-16,-2-2-255 0,3-2-91 0,-3-5-375 15,-1 2-1174-15,-5-3 519 0</inkml:trace>
  <inkml:trace contextRef="#ctx0" brushRef="#br0" timeOffset="81031.67">27549 8518 440 0,'-15'-1'585'0,"6"-1"2"0,0 2-17 0,4 2-17 16,5-2-39-16,0 0-48 0,0 0-53 0,0 0-62 16,49-2-84-16,-17 4-98 0,2-1-130 0,5-4-141 15,-4 2-141-15,20 1-174 0,-4-6-282 0,-14 5-757 16,2-6 335-16</inkml:trace>
  <inkml:trace contextRef="#ctx0" brushRef="#br0" timeOffset="81181.71">28438 8621 195 0,'0'3'559'0,"0"-3"-14"0,-7 4-12 0,5-3-26 15,2-1-50-15,-8 2-46 0,3-1-56 0,-3 1-85 16,6 0-104-16,-2 1-144 0,-1 2-131 0,-7-2-150 15,2 4-350-15,-3 4-660 0,-5 0 292 0</inkml:trace>
  <inkml:trace contextRef="#ctx0" brushRef="#br0" timeOffset="81465.33">27094 9276 565 0,'-2'4'648'0,"-2"-3"25"15,4-1 23-15,-5 2-7 0,5-2-7 0,0 0-23 16,-4 2-14-16,4-2-15 0,0 0-19 16,5 7-37-16,3-5-33 0,-6 1-45 0,6-1-414 0,0-1-82 15,2 2 0-15,-1-1 0 0,1 1 0 0,9 0 0 16,2 0 0-16,7-2 0 0,1-2 0 0,0 2 0 15,0 0 0-15,-1-2 0 0,-8 2 0 0,0-1 0 16,0-1 0-16,-2-1 0 0,-8 0-439 0,-1 2-208 16,-1 0-538-16,-5-3-1282 0,1 1 567 0</inkml:trace>
  <inkml:trace contextRef="#ctx0" brushRef="#br0" timeOffset="81631.2">27102 9374 506 0,'-10'4'541'0,"-4"0"15"15,2-2 23-15,5 2 20 0,0-2-21 0,2 1-34 0,5-1-35 16,0-2-50-16,0 0-45 0,18 7-51 16,0-4-61-16,10-3-69 0,4 0-72 0,4 0-71 0,1 0-81 15,-1 0-68-15,3 1-86 0,14-5-77 16,-16 3-79-16,-3 1-82 0,3-2-85 0,-5-1-344 16,0 0-877-16,-1 0 388 0</inkml:trace>
  <inkml:trace contextRef="#ctx0" brushRef="#br0" timeOffset="83697.67">29042 5239 115 0,'0'0'135'0,"0"0"-1"0,4 4-12 0,-4-4-16 15,5 1-11-15,-5-1-19 0,0 0-33 0,0 0-39 16,10-5-46-16,-5 2-90 0,-1 1-142 0,-1-4 63 16</inkml:trace>
  <inkml:trace contextRef="#ctx0" brushRef="#br0" timeOffset="85197.6">29144 5181 41 0,'3'-4'310'0,"-3"4"-1"0,0 0 2 16,1-3-1-16,-1 3-5 0,4-3-6 0,-4 3-8 0,3-4-12 15,-3 4-14-15,0 0-4 0,0 0-10 16,0 0-12-16,0 0-8 0,0 0-7 0,5-3-14 16,-5 3-1-16,2-3-2 0,-2 3-2 0,2-3-1 15,-2 3-2-15,0 0-7 0,1-3-6 0,-1 3-10 0,0-5-7 16,0 5-14-16,-1-8-10 0,1 8-1 16,-2-6-19-16,2-1-1 0,-1 1-7 0,-2 3-1 15,2-5-10-15,0 2-5 0,0 0 8 0,-1 0-3 16,1-1 0-16,-3 1-7 0,0 0-1 0,2 0 3 0,-2 0-5 15,0 0 2-15,0 2-5 0,0-1-5 0,-1-1 0 16,-1 3-73-16,1-1-18 0,1 1 0 0,-2-1 0 16,-2 0 0-16,-1 2 0 0,3 0 0 0,-1 0 0 15,-2 1 0-15,-1-1 0 0,2 1 0 0,-1 1 0 16,3-1 0-16,-3 2 0 0,0-1 0 0,9 0 0 16,-13 1 0-16,7-1 0 0,-2 1 0 0,3 1 0 15,-3 1 0-15,-3-2 0 0,2 1 0 0,1 1 0 16,-4 1 0-16,3 0 0 0,-2 0 0 0,1 2 0 15,1 0 0-15,-1-1 0 0,-1 0 0 0,-1 3 0 16,2-2 0-16,-7 3 0 0,8-2 0 0,-1-2 0 16,1 3 0-16,0-1 0 0,0 0 0 0,-1-1 0 15,2 0 0-15,-1 3 0 0,-1-6 0 0,5 2 0 16,-3 2 0-16,2-3 0 0,0 3 0 0,-2-1 0 16,0 0 0-16,1 1 0 0,-1 0 0 0,-1 1 0 15,1 0 0-15,-1 1 0 0,2 1 0 0,-3-1 0 16,2 0 0-16,-4 4 0 0,5-2 0 0,0 0 0 15,-2 0 0-15,0 3 0 0,-1-1 0 0,1 2 0 16,0-1 0-16,0-1 0 0,4 2 0 0,-1-1 0 16,-1 0 0-16,-3 0 0 0,4 1 0 0,1 0 0 0,-2-1 0 15,2 3 0-15,-2 0 0 0,2 0 0 16,-1-2 0-16,2 1 0 0,1 2 0 0,-1-3 0 0,0 1 0 16,3 1 0-16,-1 1 0 0,2-2 0 0,-2-1 0 15,2 2 0-15,2-2 0 0,1 1 0 16,1 1 0-16,0-3 0 0,1 3 0 0,1-3 0 15,1 1 0-15,1-2 0 0,1 3 0 0,-1-6 0 0,4 5 0 16,-1-2 0-16,1 1 0 0,2-3 0 0,-1 0 0 16,3 0 0-16,-2-1 0 0,4-1 0 0,-1 1 0 15,1-4 0-15,-1 2 0 0,1-2 0 0,-1-1 0 16,1 1 0-16,2-2 0 0,-6-2 0 0,5-1 0 16,1 0 0-16,-1-1 0 0,1 0 0 0,1-1 0 15,-5-2 0-15,2 0 0 0,-5 1 0 0,4-4 0 16,-5 2 0-16,6-2 0 0,0-2 0 0,-3 3 0 15,2-3 0-15,-2-1 0 0,2 0 0 0,-4 2 0 16,2-3 0-16,-1 1 0 0,4 0 0 0,-4-2 0 16,-2-1 0-16,3 0 0 0,-3 0 0 0,-2-2 0 15,2-1 0-15,-3 0 0 0,3-2 0 0,-4-2 0 16,4-5 0-16,0-1 0 0,-1-1 0 0,-3-1 0 16,1 1 0-16,1 0 0 0,-2 1 0 0,0-5 0 15,-3 2 0-15,2 1 0 0,-3-4 0 0,1 5 0 16,-1 1 0-16,1-1 0 0,-1 1 0 0,0 1 0 15,0 5 0-15,-4 1 0 0,2 5 0 0,0-2 0 16,-2-1 0-16,0 0 0 0,1 0 0 0,-4 3 0 16,1 3 0-16,-1-3 0 0,-2-2 0 0,3 3 0 0,-1 0 0 15,-2 3 0-15,0-4 0 0,1 1 0 16,-5 1 0-16,3 1 0 0,-1-1 0 0,-2-1 0 0,-1 2 0 16,1 1 0-16,1 1 0 0,-3 0 0 15,-1-1 0-15,0 0 0 0,0 2 0 0,-1 3 0 0,1-4 0 16,1 3 0-16,-1 0 0 0,0-1 0 0,-1 2 0 15,-1 0 0-15,1 2 0 0,-4-3 0 16,4 2 0-16,1 1 0 0,-3-2 0 0,2 3 0 16,-5-2 0-16,4 1 0 0,-4 0 0 0,5 2 0 0,-3-1 0 15,4 1 0-15,-2 1 0 0,0 1 0 0,2 1 0 16,-1-1 0-16,-5 2 0 0,1 2 0 0,7-1 0 16,-4 1 0-16,1-1 0 0,-1 4 0 0,3-1 0 15,-5 1 0-15,2 1 0 0,-2 3 0 0,3-3 0 16,0 2 0-16,-1 1 0 0,1 0 0 0,1 0 0 15,1 1 0-15,0 1 0 0,-2 3 0 0,1-3 0 16,1 1 0-16,2 6 0 0,0-6 0 0,-5 7 0 16,5-1 0-16,-3 0 0 0,2-4 0 0,3 0 0 15,0 0 0-15,1 3 0 0,-2 3 0 0,2-7 0 16,3-1 0-16,-4 8 0 0,1-5 0 0,4-2 0 16,-2 4 0-16,0-3 0 0,2 1 0 0,2 0 0 15,-3-1 0-15,2 0 0 0,1-1 0 0,1 1 0 16,3-1 0-16,1-2 0 0,0 2 0 0,0-1 0 15,4-1 0-15,0-3 0 0,1 3 0 0,1-2 0 16,1-1 0-16,1-2 0 0,5 0 0 0,-4-1 0 16,0-1 0-16,4 1 0 0,2-3 0 0,0 1 0 15,0-3 0-15,1-1 0 0,-1-1 0 0,2 0 0 16,-2 0 0-16,8-4 0 0,-7 2 0 0,-1-2 0 16,2 0 0-16,6-1 0 0,-13 0 0 0,6-2 0 15,-2 2 0-15,3-1 0 0,-2-2 0 0,-2-1 0 0,4 1 0 16,-7-3 0-16,4 1 0 0,-1-1 0 15,-2 0 0-15,0 1 0 0,0-2 0 0,-1-1 0 0,-2-2 0 16,1 2 0-16,-3-2 0 0,2 0 0 16,-2-3 0-16,1 1 0 0,-2-2 0 0,0-1 0 0,2-5 0 15,-3 5 0-15,2-5 0 0,0-1 0 16,-5-2 0-16,3 1 0 0,-5-4 0 0,1-1 0 0,-1 1 0 16,-3-2 0-16,0 1 0 0,-2-1 0 15,-2 3 0-15,1-1 0 0,-3 1 0 0,-3 1 0 0,-3 3 0 16,-5 4 0-16,2 4 0 0,1 2 0 0,-7-5 0 15,-5 7 0-15,-2 4 0 0,9 7-1366 16,-5-1-1478-16,1 0 654 0</inkml:trace>
  <inkml:trace contextRef="#ctx0" brushRef="#br0" timeOffset="86614.58">29399 5570 227 0,'-2'-5'351'0,"-3"2"-2"0,3-2 4 0,-1 3-9 16,3 2 0-16,-2-6-3 0,0 4-6 0,2 2-1 0,0-5-5 15,0 5-11-15,-3-4 1 0,3 4-9 0,-3-2-9 16,3 2-15-16,0 0-4 0,0 0-14 16,0 0-5-16,-3-4-11 0,3 4-9 0,0 0-13 15,0 0-8-15,0 0-16 0,0 0-1 0,0 0-4 0,0 0-3 16,18 9-5-16,-4-5-11 0,-1 3-3 0,6 0 4 16,5 5-140-16,7 2-43 0,1 0 0 15,3 1 0-15,1 2 0 0,13 3 0 0,1-2 0 0,-13-3 0 16,17 4 0-16,-2 0 0 0,1 0 0 0,-1-2 0 15,3 2 0-15,-4-1 0 0,3 0 0 0,-2-1 0 16,3 0 0-16,-4-1 0 0,-1 2 0 0,-3-3 0 16,3 0 0-16,-2 2 0 0,0 0 0 0,-11-5 0 15,9 6 0-15,-10-5 0 0,2-2 0 0,-1 1 0 16,13 5 0-16,-14-3 0 0,0-2 0 0,-2 1 0 16,12 5 0-16,-12-3 0 0,1-2 0 0,0 1 0 15,-1-3 0-15,1 3 0 0,-1-2 0 0,0-1 0 16,-2 2 0-16,2-2 0 0,-1-1 0 0,-2 1 0 15,1-2 0-15,-1 1 0 0,-3 0 0 0,1 1 0 16,-1-3 0-16,-9 1 0 0,3-5 0 0,-1 4 0 16,-4-5 0-16,0 2 0 0,0-2 0 0,-6 2 0 0,3-2 0 15,0-1 0-15,-5 2 0 0,5-1 0 16,-5 0 0-16,0-1 0 0,1 0 0 0,-4 1 0 16,1-2 0-16,-3 0 0 0,2 1 0 0,-2-1 0 15,-4-1 0-15,0 0 0 0,9 0 0 0,-9 0 0 16,4 2 0-16,-4-2 0 0,0 0 0 0,4 2 0 15,-4-2 0-15,0 0 0 0,0 0 0 0,0 0 0 16,0 0 0-16,0 0 0 0,6 0 0 0,-6 0 0 0,0 0 0 16,8 3 0-16,-8-3 0 0,6 0 0 0,-2 1 0 15,-4-1 0-15,5 2 0 0,-5-2 0 16,8 2 0-16,-3-1 0 0,-5-1 0 0,9 1 0 0,-4 0 0 16,0 1 0-16,-5-2 0 0,12 2 0 0,-5-2 0 15,-3 0 0-15,-4 0 0 0,12 0 0 0,-6 0 0 16,-6 0 0-16,9 1 0 0,-9-1 0 0,8-1 0 15,-8 1 0-15,4-4 0 0,-3 2 0 0,-2-3 0 16,-1 0 0-16,0-1 0 0,-6-5 0 0,0 1 0 16,-6-2 0-16,1-2 0 0,0-1 0 0,-3 2 0 15,-4-5 0-15,-1 0 0 0,-1-1 0 0,7 5 0 16,-8-1 0-16,3-2 0 0,6 4 0 0,1 2 0 16,-1-4 0-16,-3 6 0 0,2-4 0 0,2 2 0 15,3 2 0-15,-2 1 0 0,2 2 0 0,1-1 0 16,0-1 0-16,3 4 0 0,-2-4 0 0,4 4 0 15,-1 0 0-15,-1 1 0 0,2 1 0 0,4 2 0 0,-4-4 0 16,0 1 0-16,4 3 0 0,0 0 0 16,0 0 0-16,0 0 0 0,-9 7 0 0,9-7 0 15,3 11 0-15,-3-11 0 0,3 11 0 0,3-1 0 16,-2 1 0-16,2-1 0 0,4 0 0 0,3 4 0 16,1 0 0-16,5 2 0 0,3 0 0 0,4-3 0 15,-2 5 0-15,0-1 0 0,-1-3 0 0,2 1 0 16,-4-1 0-16,-3-3 0 0,-4-1 0 0,-2-2 0 15,-1-3 0-15,-2 3 0 0,-2-4 0 0,-2-2 0 16,0 2 0-16,-1-3 0 0,-3 3 0 0,-1-1 0 16,-1 2 0-16,-4-2 0 0,-1 2 0 0,-3 1 0 15,-2 1 0-15,-2-1 0 0,0 3 0 0,-6 2 0 16,0-2 0-16,-3 5 0 0,-5 1 0 0,1 0 0 0,-1 2 0 16,-1-1 0-16,1 2 0 0,1-2 0 0,2 2 0 15,-2-3 0-15,-2 3 0 0,5-2 0 0,-1-1 0 16,3 1 0-16,5-5 0 0,1 0 0 0,-1 0 0 15,5-4 0-15,1 0 0 0,-1 0 0 0,2-2 0 16,3 1 0-16,-2-1 0 0,3-2 0 0,0 1 0 16,1-1 0-16,3 0 0 0,1-3 0 0,-3 4 0 15,3-4 0-15,0 0 0 0,0 0-1366 16,0 0-1478-16,0 0 654 0</inkml:trace>
  <inkml:trace contextRef="#ctx0" brushRef="#br0" timeOffset="88098.11">32789 6346 11 0,'-1'-6'344'16,"-2"0"-7"-16,0-4-5 0,-2 1-7 0,-1 1-14 15,0-1-15-15,1 0-5 0,-3-2-11 0,-1 0-14 16,3 3-11-16,-1-4-7 0,-3 3-5 0,-3-2-5 15,-1 2-8-15,0-1-13 0,-2 2-1 16,-2-1-8-16,4 2-9 0,-4 1-8 0,3-1-2 0,-2 2-11 16,-1 3 1-16,3-3-9 0,-6 1-3 0,3 2-14 15,-1 3-7-15,1-3-3 0,0 0 4 0,-1 4 5 16,0-1-17-16,-3 1 15 0,2 0 1 0,2 1 3 16,-4 3-4-16,3 0-3 0,1 1 1 0,-1 2-11 15,-1-1-5-15,4 2-4 0,-4 1-31 0,4-3-97 16,-3 3 0-16,5-1 0 0,-1 4 0 0,1-5 0 15,0 4 0-15,2-4 0 0,2 3 0 0,-3 1 0 16,-1-1 0-16,4 0 0 0,-3 0 0 0,4 0 0 16,-3 2 0-16,3-4 0 0,-2 5 0 15,2-1 0-15,2 1 0 0,-1 1 0 0,2 0 0 16,-1-1 0-16,1 1 0 0,1 1 0 0,1-1 0 0,4 1 0 16,-3 0 0-16,2 0 0 0,1-3 0 0,0 2 0 15,1-3 0-15,1 4 0 0,-1 0 0 0,1-6 0 16,2 1 0-16,2 2 0 0,1 0 0 0,-1 1 0 15,2-1 0-15,0-2 0 0,5 0 0 16,-4 2 0-16,3-4 0 0,4 1 0 0,-1 1 0 0,0-1 0 16,3-1 0-16,0-3 0 0,0 1 0 0,-3-2 0 15,4 4 0-15,2-4 0 0,1 0 0 0,-1 0 0 16,6 2 0-16,-5-4 0 0,6 2 0 0,-6-5 0 16,6 2 0-16,-8-1 0 0,1-1 0 0,1-2 0 15,0-1 0-15,0-1 0 0,5-1 0 0,-5 0 0 16,-2 1 0-16,2-2 0 0,6-4 0 0,-7-1 0 15,-1 2 0-15,3-3 0 0,-4 3 0 0,0-1 0 16,-5-1 0-16,3 1 0 0,-3-2 0 0,-1 1 0 16,-3 2 0-16,-2-2 0 0,-8 10 0 0,15-20 0 15,-10 8 0-15,0-2 0 0,-5 14 0 16,8-28 0-16,-4 11 0 0,-3 2 0 0,-2-3 0 0,1 1 0 16,-3-2 0-16,1-2 0 0,-2 2 0 0,0 0 0 15,0-2 0-15,-5-2 0 0,3 4 0 0,-3-6 0 16,-4 1 0-16,4 2 0 0,0 4 0 0,0 1 0 15,-2 2 0-15,-1-2 0 0,3 2 0 16,-3 0 0-16,1 1 0 0,2 1 0 0,-1 1 0 0,0 1 0 16,0-1 0-16,-2 3 0 0,1-1 0 0,-3 1 0 15,5 0 0-15,-2 2 0 0,-1 2 0 0,0-1 0 16,2 2 0-16,-8-1 0 0,5 3 0 0,-6-1 0 16,0 3 0-16,0 2 0 0,-2-1 0 0,1 2 0 15,1 1 0-15,-2 2 0 0,-5 1 0 0,-1 4 0 16,7-4 0-16,-4 4 0 0,-3 3 0 0,4 0 0 15,0 1 0-15,0 2 0 0,2 1 0 0,-1 0 0 16,1 0 0-16,2 4 0 0,1-1 0 0,0-2 0 16,4 1 0-16,0 4 0 0,0-3 0 0,3-3 0 15,1 4 0-15,2-3 0 0,-2 5 0 16,5-5 0-16,1 0 0 0,0 1 0 0,1-2 0 0,2 1 0 16,2-2 0-16,3 1 0 0,0 1 0 0,4-1 0 15,1-2 0-15,1-1 0 0,3 2 0 0,5 1 0 16,3-1 0-16,-1-1 0 0,0-6 0 0,3 5 0 15,4-3 0-15,-2-2 0 0,4 1 0 16,-1 0 0-16,2-6 0 0,4 1 0 0,1 1 0 0,-5-3 0 16,2-3 0-16,2-2 0 0,-1-1 0 0,4-2 0 15,-2-3 0-15,-1-1 0 0,-2-6 0 0,2 0 0 16,-1-6 0-16,-2-1 0 0,-1-2 0 0,-6-4 0 16,-2-2 0-16,6-11 0 0,-2-2 0 0,-8-2 0 15,-4-1 0-15,-5-4 0 0,-4 14 0 0,-3-1 0 16,-5 1 0-16,-3 3 0 0,-5 4 0 0,-3 0 0 15,-4 2 0-15,-5 7 0 0,-8 3 0 0,3 1 0 16,-4 4 0-16,-2 5 0 0,-5 5 0 0,0 2 0 16,-11 3-250-16,10 1-1074 0,-8 0-1434 0,9 2 634 15</inkml:trace>
  <inkml:trace contextRef="#ctx0" brushRef="#br0" timeOffset="88814.86">31951 7114 290 0,'0'0'289'16,"0"0"-9"-16,0 0-11 0,-21 6-11 0,15-3-10 15,0 1-22-15,-1-3-3 0,1 1 5 0,-1 0-30 16,2 1-1-16,-2-1-12 0,0 0-2 0,2 2-7 16,-3-1-10-16,1 1-6 0,-1 1 2 0,-1 3-9 15,0 0-7-15,-10 3-12 0,-6 6 6 0,-6-1-5 16,-1 4-8-16,-10 6-5 0,-4 0-6 0,-2 2-9 15,-5-1-5-15,-2 2-7 0,-24 14-11 0,1-1-4 16,22-9-7-16,-24 18-11 0,-2-5 0 0,4 2-9 16,-1-1-6-16,24-13-3 0,-23 18-10 0,0-4-10 15,-3-3-17-15,8 5-17 0,-3-3-14 0,23-14-20 16,-24 19-14-16,5-4-18 0,17-14-18 0,-15 16 0 16,18-17-13-16,3 3-3 0,-2 3 1 0,0 1-5 15,2-1-6-15,-18 13-2 0,17-16-2 0,4 0-2 16,-4 4-1-16,1-3-15 0,1 0-22 0,-3 2-28 15,2-1-27-15,-1-1-41 0,-1 1-47 0,-26 8-184 16,28-13-531-16,0 1 235 0</inkml:trace>
  <inkml:trace contextRef="#ctx0" brushRef="#br0" timeOffset="89315.05">28693 8894 109 0,'0'-4'253'0,"-2"-1"-12"0,-2 1-13 16,4 4-15-16,-8-3-15 0,8 3-21 0,-10 0-8 15,10 0-12-15,-14 5-7 0,5 2-7 0,-1 4-6 16,-3 3-8-16,0 2-12 0,4 0-14 0,-5 0-9 16,3 1-7-16,-3-3-10 0,2 3-10 0,2-2-7 15,-3 0-3-15,2-2-8 0,-1 1-2 0,3-4-6 16,0 0-5-16,1-1-7 0,0-3 0 15,3-1-4-15,1 2 4 0,0-3-13 0,4-4 2 0,0 0-2 16,0 0 3-16,0 0 5 0,0 0 3 0,13 6 2 16,-13-6-1-16,19-3 1 0,-6 5-1 0,4-2-10 15,4 0 3-15,-1 0-2 0,7-4-9 0,4 1-14 16,-4 1-12-16,1 2-15 0,0 0-12 0,-6-3-7 16,-3-1-9-16,3 3-3 0,-1 0-19 0,-3-2-15 15,1 0-20-15,-6 0-19 0,0 5-11 0,-3-4 3 16,5 0 8-16,-15 2-7 0,22-1-14 0,-10 0-35 15,-12 1-134-15,12 0-352 0,-12 0 157 0</inkml:trace>
  <inkml:trace contextRef="#ctx0" brushRef="#br0" timeOffset="91197.22">29245 9529 18 0,'0'0'107'0,"-5"-7"-7"16,5 3-16-16,-1-1 8 0,-3-2-25 16,4 0-20-16,-2 0-7 0,0 1-7 0,-2-1-17 0,3 0 7 15,-3 1 13-15,0-4 0 0,3 4-2 0,1-1 5 16,-4 0 3-16,1 2 4 0,1-2 6 15,2 0 7-15,-1 2 8 0,-3-2 8 0,4 2 19 16,0-1 12-16,-2 0 15 0,0 0 13 0,0 1 12 0,0-2 17 16,1 2 8-16,-3-1 9 0,2 0 11 0,-1 4 11 15,2-2 10-15,-2-1 16 0,0 2 6 0,0 0 9 16,3 3 0-16,-5-4 0 0,1 0 4 0,4 4 4 16,-5-4-4-16,5 4-2 0,-4-2-8 0,4 2-3 15,0 0-9-15,0 0-8 0,-2-3-6 0,2 3 8 16,0 0-2-16,0 0-6 0,16 3 1 0,-2-3-4 15,4 3-10-15,5 0-3 0,8 1-13 0,5 0-16 16,1 0-4-16,16 2-79 0,4 1-83 0,1-3 0 16,6 3 0-16,-2-1 0 0,32 6 0 0,-29-6 0 15,30 1 0-15,-7 1 0 0,-21-3 0 0,26 2 0 16,-29-3 0-16,2-2 0 0,26 2 0 0,-29 2 0 16,2-2 0-16,0-2 0 0,-5 3 0 0,0-1 0 15,-6-1 0-15,2 1 0 0,-2 0 0 0,-16 0 0 16,1-1 0-16,0 0 0 0,-2-2 0 0,-1 2 0 15,-8-2 0-15,2 1 0 0,-7 0 0 0,-4 1 0 16,0-3 0-16,-6 0 0 0,7 0 0 0,-7 3 0 16,1-2 0-16,-4-1 0 0,4 1 0 0,-1-1 0 15,-1 4 0-15,0-3 0 0,0 0 0 0,-2 0 0 16,-2-1 0-16,-2 0 0 0,-1 0 0 0,-5 0 0 16,9 0 0-16,-9 0 0 0,6-1 0 0,-6 1 0 15,0 0 0-15,0 0 0 0,0 0 0 0,0-5 0 16,0 5 0-16,0 0 0 0,-10-4 0 0,10 4 0 15,-6-5 0-15,3 3 0 0,0 0 0 0,3 2 0 16,-4-1 0-16,4 1 0 0,-4-3 0 0,4 3 0 0,-9-2 0 16,5-1 0-16,0-2 0 0,-1 2 0 15,0 1 0-15,0-1 0 0,-1-1 0 0,-1-2 0 0,2 2 0 16,0 1 0-16,1-4 0 0,-1 2 0 16,1-1 0-16,-1 2 0 0,4-2 0 0,-2 2 0 0,3-1 0 15,0 1 0-15,0-1 0 0,0 5 0 0,-1-6 0 16,1 6-14-16,1-5-54 0,-1 1 7 0,0 4 9 15,0-3 2-15,0 3 1 0,0-5 9 16,0 5 2-16,-5-6 11 0,1 2 0 0,3-2 22 0,-3 0 8 16,-5-1 12-16,2 0 4 0,0 0 21 15,-2 0 4-15,0-4 6 0,0 4 8 0,0-3 7 16,-6-1 10-16,4 3-13 0,0 1-62 0,0-1 0 0,1 1 0 16,-1 0 0-16,1 0 0 0,0 1 0 15,2 1 0-15,2-2 0 0,1 4 0 0,0 1 0 0,1-2 0 16,1 2 0-16,-1-1 0 0,4 3 0 15,-5-3 0-15,5 3 0 0,-5-4 0 0,5 4 0 16,0 0 0-16,0 0 0 0,-5-1 0 0,5 1 0 16,0 0 0-16,0 0 0 0,0 0 0 0,0 0 0 0,0 0 0 15,0 0 0-15,0 0 0 0,0 0 0 0,-4 7 0 16,4-7 0-16,0 4 0 0,0-4 0 0,0 0 0 16,4 5 0-16,-4-5 0 0,1 4 0 0,-1 0 0 15,0-4 0-15,4 3 0 0,-4-3 0 0,0 0 0 16,0 4 0-16,0-4 0 0,0 0 0 0,0 0 0 15,0 0 0-15,0 0 0 0,0 0 0 0,0 0 0 16,0 0 0-16,0 0 0 0,0 0 0 0,0 0 0 16,0 0 0-16,0 0 0 0,0 0 0 0,0 0 0 15,0 4 0-15,0-4 0 0,0 0 0 0,0 0 0 16,0 5 0-16,5-2 0 0,-5 3 0 0,5 3 0 16,2 0 0-16,-1 2 0 0,7 5 0 0,0-2 0 15,2 2 0-15,3 3 0 0,2-1 0 0,2-1 0 16,1-2 0-16,-6-3 0 0,6 7 0 0,-3-3 0 15,3-1 0-15,-4-6 0 0,-6 4 0 0,5-3 0 16,-8-3 0-16,2 0 0 0,-6-3 0 0,4 0 0 16,-4 0 0-16,-1-1 0 0,0-1 0 0,-1-2 0 15,-4 0 0-15,7 1 0 0,-7-1 0 0,0 0 0 16,0 0 0-16,0 0 0 0,0 0 0 0,0 0 0 16,-11-9 0-16,4 8 0 0,7 1 0 0,-13 0 0 15,2 0 0-15,0 2 0 0,-1 0 0 0,-6 4 0 16,-1 2 0-16,0-1 0 0,-11 4 0 0,6 2 0 15,-7-1 0-15,2 1 0 0,0 2 0 0,2 1 0 16,0 0 0-16,0-2 0 0,2-2 0 0,5 0 0 16,1-1 0-16,4 0 0 0,-2 0 0 0,6-3 0 15,2-2 0-15,-1 1 0 0,3 1 0 0,1-4 0 16,2 0 0-16,1 2 0 0,0-4 0 0,0 3 0 16,1-3 0-16,2-2 0 0,-2 4 0 0,2-4 0 15,0 0 0-15,0 0 0 0,0 0 0 0,18-5 0 16,-11 2 0-16,-2-1 0 0,6-1 0 0,-4 0 0 0,3 0 0 15,2-2 0-15,3-1 0 0,2-1-1366 0,2 0-1478 16,6-4 654-16</inkml:trace>
  <inkml:trace contextRef="#ctx0" brushRef="#br0" timeOffset="91914.75">32255 9419 349 0,'0'-4'396'0,"0"-3"5"0,0 2-4 0,-4-1-9 16,0-1-5-16,3 1-16 0,-3-1-13 0,0 1-11 15,-1 0-19-15,-4-3-14 0,4 1-20 0,-5-2-16 16,1 1-10-16,-2 1-9 0,-4-3-13 16,0 2-13-16,1-2-5 0,-2 4-7 0,0-2-15 0,-3 0 8 15,-3 4-7-15,-3-3-2 0,4 3-5 0,-6 0 3 16,-3 2-2-16,3 0-7 0,4 5-2 0,-5 0 7 16,6 1-7-16,3 0-173 0,-3 3-15 0,-3 4 0 15,9-3 0-15,0 4 0 0,-2-2 0 0,2 5 0 16,1 0 0-16,0 0 0 0,1 2 0 0,1-2 0 15,-4 7 0-15,3 2 0 0,4-7 0 0,-3 9 0 16,4-2 0-16,-1 1 0 0,1-6 0 0,3 2 0 16,-1 4 0-16,-1 0 0 0,4 1 0 0,2-7 0 15,-2 9 0-15,4-2 0 0,0-6 0 0,4-1 0 16,-4 0 0-16,4 0 0 0,1 0 0 0,3-1 0 16,2 1 0-16,-1-1 0 0,2-3 0 0,6 5 0 15,-2-5 0-15,2-3 0 0,6 3 0 0,-1-6 0 16,3 3 0-16,2-1 0 0,1-2 0 0,1 0 0 15,1-2 0-15,-2-2 0 0,3 1 0 0,-2-4 0 16,2-1 0-16,2-1 0 0,-5-7 0 0,-1 3 0 16,0 1 0-16,-8-6 0 0,6-1 0 0,-2-3 0 15,-1-1 0-15,-2-3 0 0,-4-1 0 0,2 0 0 16,0-4 0-16,-3-2 0 0,-2 1 0 0,-4 0 0 16,1-1 0-16,2-2 0 0,-6 0 0 0,2-2 0 15,-7 3 0-15,3-2 0 0,-4 0 0 0,-4 2 0 16,-1 0 0-16,0 1 0 0,-3-2 0 0,-2 2 0 15,-4 1 0-15,-3 0 0 0,2 2 0 0,-5 0 0 16,0 3 0-16,-5 0 0 0,-1 2 0 0,1-1 0 16,-2 6 0-16,0 0 0 0,-2 0 0 0,-1 5 0 15,1 3 0-15,7-1 0 0,-1 4 0 0,3-1 0 0,-7 3 0 16,5 0 0-16,4-1 0 0,4 3 0 16,0-1 0-16,3 2 0 0,-3 3 0 0,2-3 0 15,3-1 0-15,1 2 0 0,2-2 0 0,2-2-1366 16,4-1-1478-16,0 0 654 0</inkml:trace>
  <inkml:trace contextRef="#ctx0" brushRef="#br0" timeOffset="92964.51">27379 8063 289 0,'2'-5'331'0,"-1"1"3"16,2 1-1-16,-2-1 3 0,1-1-4 0,2 2-11 15,0-1 10-15,-3 0 3 0,-1 4 1 0,4-3-2 16,-1 0-2-16,-3 3-6 0,4-3-15 16,-4 3-9-16,0 0-2 0,7 1 0 0,-7-1-1 0,8 6 0 15,-2 0-11-15,2 1-13 0,2 3-8 0,0 2-11 16,4 2-8-16,4 5-3 0,0 2-8 0,4 1-5 16,-2 2-150-16,2 1-81 0,2 2 0 0,2 0 0 15,7 8 0-15,0 5 0 0,-2 2 0 0,1-2 0 16,0-1 0-16,-3 3 0 0,3-2 0 0,0-1 0 15,-11-8 0-15,9 10 0 0,-3 1 0 0,0 1 0 16,-9-12 0-16,13 7 0 0,-11-7 0 0,-2-2 0 16,2-1 0-16,-2-1 0 0,0 0 0 0,0-2 0 15,-4-1 0-15,-4-7 0 0,6 6 0 0,-7-9 0 16,1-1 0-16,-5-1 0 0,0-3 0 0,0 1 0 16,2-1 0-16,-1 0 0 0,-1-3 0 0,-2-2 0 15,1 1 0-15,-1 0 0 0,1-3 0 0,1 2 0 16,0-2 0-16,-1 1 0 0,1-2 0 0,-1 2 0 15,-4-3 0-15,0 0 0 0,11-4 0 0,-11 4 0 0,5-4 0 16,-5 1 0-16,0 3 0 0,2-5-291 0,-2-3-389 16,-5 1-524-16,1 0-1303 0,0-1 576 15</inkml:trace>
  <inkml:trace contextRef="#ctx0" brushRef="#br0" timeOffset="93316.94">27993 9057 14 0,'-1'2'460'0,"1"-2"20"0,0 0 16 0,0 0 11 0,0 0-1 16,0 0-20-16,0 0-15 0,0 0-23 0,0 0-18 15,2 2-12-15,-2-2-17 0,9 2-16 0,-9-2-21 16,12 2-22-16,-6 0-21 0,2-1-28 0,2 3-24 16,4-1-19-16,-1 0-23 0,-1 2-24 0,1 0-19 15,3-3-20-15,0 3-92 0,2-1-72 0,-5 0 0 16,-2 1 0-16,1 0 0 0,-2-3 0 0,-1 2 0 16,-4-2 0-16,4-2 0 0,-4 3 0 0,2 1 0 15,-1-3 0-15,-2 2-269 0,-4-3-71 0,6 3-56 16,-4-1-51-16,-2-2-72 0,3 6-72 0,-3-6-348 15,7 1-1016-15,-7-1 450 0</inkml:trace>
  <inkml:trace contextRef="#ctx0" brushRef="#br0" timeOffset="93499.28">28384 9065 298 0,'9'-13'346'0,"-4"1"2"0,3-4 18 0,-2 2 36 16,-1-2 34-16,-2 5 22 0,-1 0 4 0,-2 4 3 15,3-2 7-15,-2 3-20 0,-1 2-21 0,0 0-17 16,3 0-32-16,-3 4-12 0,0 0-12 0,0 0-12 15,0 0-12-15,-16 18-24 0,11-7-24 0,-4 5-29 16,0 1-59-16,0 1-198 0,-1-1 0 0,-1 7 0 0,-1-1 0 16,1 1 0-16,0 0 0 0,-3-3 0 15,7-4 0-15,-4-1 0 0,-1-2 0 0,5-3-85 16,0 0-409-16,-7 0-124 0,0-2-548 0,7-4-1263 16,2-3 558-16</inkml:trace>
  <inkml:trace contextRef="#ctx0" brushRef="#br0" timeOffset="94682.11">27321 7182 92 0,'0'-4'373'0,"0"4"-5"0,0 0-17 0,-7-6-11 16,6 2-13-16,-3 1-14 0,0-1-24 0,-1 2-17 16,0-2-8-16,1 1-9 0,-3-1-16 0,1 2-5 15,-2-2-7-15,3 1-6 0,-5 0-10 0,0 1 0 16,-1-1-1-16,1 0-8 0,-2 0-5 0,1 1-1 15,-1-1-8-15,-1 1-2 0,0-1-7 0,2 3 0 16,-3-1-12-16,2 1-2 0,0 0-9 0,0 0-5 16,-1 0-6-16,-1 3-3 0,0-1-13 0,-2 3 2 15,0 2-7-15,-2 0-1 0,7 1-9 0,-8 2-6 16,-3 4-5-16,5 0-6 0,-3 4-8 0,-3 1-1 16,5 0-53-16,-4 2-35 0,4 0 0 0,-1 1 0 15,0 1 0-15,2 1 0 0,2-4 0 0,1-1 0 16,0 5 0-16,5-7 0 0,-1 6 0 0,2-5 0 15,3 1 0-15,1 0 0 0,-1 9 0 0,5-3 0 16,-1-6 0-16,1 2 0 0,1 4 0 0,-1-6 0 16,0-1 0-16,3 3 0 0,-2-2 0 0,2-2 0 15,-1 1 0-15,3 1 0 0,0-1 0 0,-1 0 0 16,1 0 0-16,2 0 0 0,-1-2 0 0,5 0 0 0,-4 0 0 16,4 1 0-16,1-2 0 0,-2 1 0 0,4-1 0 15,0 0 0-15,-1-2 0 0,4 0 0 16,-1-2 0-16,2 2 0 0,-1 0 0 0,-2-4 0 15,2 2 0-15,-2 0 0 0,2-2 0 0,-2 0 0 0,2-2 0 16,-1 0 0-16,3-1 0 0,-8 0 0 0,3-2 0 16,2-2 0-16,3 1 0 0,-2 1 0 0,2-2 0 15,0-2 0-15,1 0 0 0,-1 0 0 0,-3 0 0 16,4-2 0-16,-3 0 0 0,1 0 0 0,0-1 0 16,-4 2 0-16,4-3 0 0,-5 1 0 0,1-1 0 15,-1-1 0-15,-3 0 0 0,4 1 0 0,3-2 0 16,-6 0 0-16,-1 1 0 0,1 0 0 0,1-2 0 15,-3 1 0-15,-1-4 0 0,3 5 0 0,-2-4 0 16,3 1 0-16,-2-1 0 0,-1-4 0 0,0 4 0 16,4-5 0-16,-3 2 0 0,3-1 0 0,-2 0 0 15,0-1 0-15,-2 0 0 0,1-4 0 0,-1 2 0 16,-2 0 0-16,2-2 0 0,-2 0 0 0,-1 0 0 16,-2 0 0-16,1 0 0 0,-1-1 0 0,1 2 0 15,-3-2 0-15,2-8 0 0,-4 8 0 0,3 1 0 0,-2-6 0 16,-1 7 0-16,1-1 0 0,-1 0 0 15,2-1 0-15,-2-1 0 0,0 2 0 0,0 0 0 16,-2 0 0-16,1 0 0 0,-1 1 0 0,-2 2 0 0,0-3 0 16,-1 3 0-16,1 1 0 0,-2 0 0 15,-1-1 0-15,1 0 0 0,-6 1 0 0,5-1 0 16,-1 4 0-16,-6-1 0 0,1 0 0 0,0 0 0 0,-2 1 0 16,-3 3 0-16,4 1 0 0,-5 2 0 0,-2 0 0 15,1 0 0-15,0 3 0 0,0 3 0 0,0 0 0 16,6 3 0-16,-3 0 0 0,6 2 0 0,-6 2 0 15,8-1-1366-15,0 1-1478 0,3 1 654 0</inkml:trace>
  <inkml:trace contextRef="#ctx0" brushRef="#br0" timeOffset="94850.78">28046 7665 6098 0,'4'-3'37'16,"0"-1"-77"-16,0-1-41 0,-1 3-34 0,1-3-47 0,-2 3-64 16,-2 2-73-16,0 0-85 0,0 0-421 0,3 10-872 15,-6 0 386-15</inkml:trace>
  <inkml:trace contextRef="#ctx0" brushRef="#br0" timeOffset="95297.97">28582 9564 4646 0,'0'0'574'0,"0"0"-262"0,-12-9-88 0,11 5-11 16,1 0 12-16,0 4-11 0,0-5-2 0,0 0-27 0,4 1-33 15,-3-1-21-15,4 2-7 0,3-1-16 16,-3 3-11-16,4-1-15 0,-4 2 4 0,3-1-39 16,-3-1-27-16,4 2-46 0,-9 0-49 0,9-1-53 0,-5 0-65 15,-4 1-75-15,4-4-96 0,-4 4-120 0,-9-6-535 16,2 0-1105-16,-4-1 489 0</inkml:trace>
  <inkml:trace contextRef="#ctx0" brushRef="#br0" timeOffset="98615.22">12354 7492 214 0,'0'0'368'0,"0"0"1"0,0 0-7 15,-5-14-6-15,2 9-7 0,1-1-7 0,-1-1 5 16,-6-1-22-16,4-1-12 0,-4-2-16 0,-2 0-16 16,-3-2-20-16,-7-3-17 0,5 7-17 0,-9-6-12 15,-1 0-17-15,-5 1-15 0,3 4-17 0,-3 3-16 16,-1 2-14-16,0 3-14 0,-2 2-12 0,-2 3-11 15,0 6-6-15,0 2-8 0,2 3-7 0,-14 10-9 16,16-6-4-16,-6 13-5 0,10-10-9 0,-4 17-3 16,1 0-8-16,7 7 1 0,1 3-4 0,4 2-9 0,2 6 0 15,6-1-5-15,2-1 2 0,6 5-2 16,3-4-1-16,5 0-7 0,3 0-10 0,2-2-1 16,8-2-8-16,0 0-10 0,5 0-12 0,0-1-5 15,9-3-8-15,-1-5-12 0,2-9 1 0,4 5-9 0,1-9-7 16,4 1-10-16,2-4-5 0,7-8-12 0,-5-2-2 15,9-9 4-15,-1-4 6 0,-3-5 4 16,4-6 11-16,1-5 15 0,-1-2 18 0,8-6 23 0,-6 1 24 16,24-19 13-16,-31 17 24 0,-1-11 7 0,-1 3 6 15,-2-1-5-15,0-5-1 0,-3 0-3 0,-5-1-7 16,-2-3-5-16,-4-1-3 0,-5-2-3 0,-3 0-7 16,-6-5 0-16,-4 1-3 0,-5 0-3 0,-9-1-3 15,-1 2-1-15,-7-5-3 0,-7-1 1 0,-3 0 14 16,-8 3 15-16,-2 2 15 0,-5 0 14 0,-1 0 9 0,-6 6 8 15,-5 3 7-15,4 6 5 0,-11 5-13 16,1 4 2-16,-4 5-11 0,6 6-9 0,0 0-7 16,14 7-11-16,0 4-40 0,6 1-58 0,6 4-88 15,5-1-117-15,4 2-124 0,5 1-154 0,5 0-489 16,4-1-1102-16,4 1 488 0</inkml:trace>
  <inkml:trace contextRef="#ctx0" brushRef="#br0" timeOffset="98765.3">13333 7567 7029 0,'4'3'398'0,"-2"-1"-178"0,-2 1-87 15,0-3 27-15,0 0 6 0,-13 2-81 0,6-2-85 16,7 0 0-16,-10 0-67 0,3 3-334 0,-2-4-320 16,2 3-446-16,7-2-1265 0,0 0 559 0</inkml:trace>
  <inkml:trace contextRef="#ctx0" brushRef="#br0" timeOffset="100472.54">25939 4531 188 0,'-2'-3'378'16,"2"-4"10"-16,-2 4 15 0,2-1 5 0,0 4 3 16,2-9-1-16,-2 5-4 0,2-1-7 0,-2 2-8 15,0-2 3-15,3 1-3 0,-1 2-8 0,-2 2-2 16,5-6-13-16,-1 4-14 0,-4 2-17 0,3-4-24 16,-3 4-21-16,4-3-25 0,-4 3-20 0,0 0-24 15,11 7-16-15,-10 0-12 0,8-2-138 0,-5 5-57 16,1 0 0-16,-1 3 0 0,1 4 0 0,-1 1 0 0,0-1 0 15,1 0 0-15,-4 0 0 0,2-3 0 16,-1 1 0-16,1 0 0 0,-2-8 0 0,3 5 0 16,-1-5 0-16,-1 2 0 0,2-5 0 0,2 1 0 0,2-2 0 15,4-2 0-15,2-3 0 0,11-6 0 16,2-4 0-16,6 1 0 0,-1-5 0 0,17-12 0 16,0-1 0-16,2 0 0 0,2-3 0 0,3 0 0 15,-2-3 0-15,19-15 0 0,-23 19 0 0,-2-3 0 0,3-4 0 16,-5 6 0-16,-4 6 0 0,-11 9 0 0,-3 0 0 15,-10 7 0-15,0 2 0 0,-6 3 0 16,-3 3 0-16,-2-1 0 0,1 6 0 0,-3 0 0 0,-1 2 0 16,-3 3 0-16,-3 2-95 0,-4 1-1255 0,0 3-1462 15,0 1 647-15</inkml:trace>
  <inkml:trace contextRef="#ctx0" brushRef="#br0" timeOffset="111114.49">6126 11357 126 0,'-1'-6'508'16,"-2"3"19"-16,3 3 14 0,-1-8 2 0,0 3-23 16,-3 1-20-16,4 4-22 0,-1-5-37 0,1 5-20 15,-3-4-40-15,3 4-24 0,-1-4-27 0,1 4-16 16,0 0-13-16,0 0-6 0,0 0-17 0,0 0-12 16,14 13-6-16,-8-9-18 0,2 2-13 0,3 1-15 15,1-2-95-15,6 1-119 0,1 0 0 0,8-2 0 16,2 2 0-16,5-4 0 0,-1-2 0 0,6-6 0 0,11 1 0 15,5-1 0-15,0-5 0 0,5-1 0 16,-2 0 0-16,3-2 0 0,2-2 0 0,1 0 0 16,-2-3 0-16,2 1 0 0,22-13 0 0,-34 9 0 15,3-3 0-15,-5 4 0 0,-3 3 0 0,-11 6 0 16,1 2 0-16,-4 1 0 0,-2 2 0 0,-10 6 0 0,0 1 0 16,6 5 0-16,-9 5 0 0,6 1 0 15,-1 4 0-15,-9 0 0 0,5 5 0 0,4 1 0 16,-3-1 0-16,-1 3 0 0,1-4 0 0,2 1 0 0,0 1 0 15,3-4 0-15,3-2 0 0,0-3 0 0,4-2 0 16,3-2 0-16,1-5 0 0,1 0 0 0,2-4 0 16,1-3 0-16,-3-1 0 0,17-5 0 0,-20 1 0 15,1-2 0-15,-2 0 0 0,3-3 0 0,-3 0 0 16,-4-1 0-16,0-1 0 0,-1 0 0 16,-2 4 0-16,0 1 0 0,-8 4 0 0,-3 3 0 0,-2 2 0 15,1-1 0-15,-4 4 0 0,4 2 0 0,-1 1 0 16,0-2 0-16,0 4 0 0,2 3 0 0,2-1 0 15,-2 0 0-15,2 1 0 0,-1-1 0 0,3-1 0 16,3 0 0-16,6 1 0 0,0-1 0 0,-2-2 0 16,5-1 0-16,2-1 0 0,1-1 0 0,-1-2 0 15,3-1 0-15,0 0 0 0,1-4 0 0,-1 2 0 16,15-2 0-16,-14 0 0 0,-5-2 0 0,5-2 0 16,-6 1 0-16,-2-3 0 0,1 3 0 0,-3-3 0 15,-6 5 0-15,-2-3 0 0,-2 6 0 0,-3-1 0 16,-4 2 0-16,3 0 0 0,-2 1 0 0,-3 1 0 15,0 0 0-15,2 3 0 0,0-2 0 0,-1 3 0 16,0-3 0-16,4 1 0 0,-1 2 0 0,3 0 0 16,1-1 0-16,6 0 0 0,9-3 0 0,-2 0 0 15,4 0 0-15,1-2 0 0,2 0 0 0,2 1 0 16,13-5 0-16,-15 2 0 0,2 2 0 0,-1-2 0 16,1-2 0-16,2 2 0 0,-5 0 0 0,3-1 0 0,-5 0 0 15,-2 1 0-15,-3 2 0 0,-8 1 0 0,-2-1 0 16,-1-1 0-16,-2 2 0 0,-3 0 0 15,-1-1 0-15,1 2 0 0,-3-3 0 0,-1 3 0 0,3 1 0 16,-3-2 0-16,2 1 0 0,0 0 0 0,-1-1 0 16,2-1 0-16,-3 2 0 0,4-2 0 0,0 3 0 15,5-3 0-15,-6 0 0 0,2-2-1366 16,5 1-1478-16,0 0 654 0</inkml:trace>
  <inkml:trace contextRef="#ctx0" brushRef="#br0" timeOffset="111247.72">10871 11179 5276 0,'6'-8'508'16,"-6"8"-161"-16,-4-7-66 0,4 7-68 0,-4-7-63 15,3 4-44-15,-2-1-64 0,3 4-84 0,-4-4-121 16,3 2-166-16,1 2-208 0,-5-2-439 0,5 2-1056 16,0 0 467-16</inkml:trace>
  <inkml:trace contextRef="#ctx0" brushRef="#br0" timeOffset="112365.94">5426 12199 134 0,'-32'1'372'0,"1"0"-4"0,1-2-1 0,0 2 3 15,10-1-9-15,-1-1-4 0,4 1-14 0,1 1-19 16,0-2-20-16,4 0-21 0,2 1-8 0,1 0-8 15,1 0-7-15,3 1-16 0,5-1-10 0,-9-2-2 16,9 2 9-16,-5 5 10 0,5-5 30 0,1 5 8 16,-1-5 4-16,14 4-9 0,-1-2 8 0,6 0-5 15,12 0-11-15,2 2-23 0,7-4-12 0,12 5-133 16,3-3-108-16,3-2 0 0,0 3 0 0,5-5 0 16,29 4 0-16,-29 0 0 0,-1 1 0 0,2-3 0 0,29 7 0 15,-34-8 0-15,-5 3 0 0,0-2 0 0,-15 3 0 16,2-4 0-16,-4 1 0 0,-2-3 0 0,-8 2 0 15,-8-1 0-15,-5 1 0 0,-4 1 0 0,0-4 0 16,-5 2 0-16,-1 0 0 0,-5-2 0 0,1 4 0 16,-17-2 0-16,5 1 0 0,-9-2-300 15,-11 7-180-15,-4-1-18 0,-1 3-24 0,-1-1-23 16,-17 1-28-16,-1 1-307 0,0-6-951 0,3 4 421 0</inkml:trace>
  <inkml:trace contextRef="#ctx0" brushRef="#br0" timeOffset="112649.56">5785 12288 1711 0,'-52'8'9'15,"16"-1"51"-15,-1-4 49 0,1 1 22 0,-1-2 24 16,5 4 25-16,-1-6 41 0,3 1 36 0,2-1 32 15,9 3 25-15,0-3 14 0,9 1 10 0,-3-1 5 16,0 0-2-16,5 0-1 0,2 0 7 0,6 0 3 16,-8-2-12-16,8 2-9 0,0 0-17 0,0 0-13 15,0 0-16-15,22-8-16 0,-3 6-20 0,1-1-14 16,9 0-173-16,8 3-60 0,4 0 0 0,10-1 0 16,9 2 0-16,1-1 0 0,2 1 0 0,0 3 0 15,-1-3 0-15,3-1 0 0,-6 2 0 0,0-4 0 16,-1 2 0-16,-5 0 0 0,-16-1 0 0,-1-1 0 15,-4 4 0-15,-9-5 0 0,-3 2 0 0,-7 0 0 16,1 1 0-16,-4-1 0 0,-3 0 0 0,-2-3 0 16,1 0 0-16,-3 3 0 0,-3 1 0 0,1-6 0 0,-1 4 0 15,0 2 0-15,0-5 0 0,0 5 0 16,0 0 0-16,0 0 0 0,0 0 0 0,0 0 0 0,0 0 0 16,0 0-582-16,-1 15-145 0,3-8-420 15,6-2-1244-15,-3-1 551 0</inkml:trace>
  <inkml:trace contextRef="#ctx0" brushRef="#br0" timeOffset="113367.93">12422 12271 185 0,'-1'4'423'15,"-1"1"19"-15,0-3 14 0,2-2 20 0,-2 5 9 0,2-5 27 16,0 3 16-16,0-3 2 0,-2 4 6 0,2-4 5 15,0 0-5-15,0 0-13 0,13 0-16 16,-2-4-24-16,8 0-28 0,18-2-20 0,0-1-297 0,22-1-138 16,5 3 0-16,33-3 0 0,0 3 0 0,8 1 0 15,-5 4 0-15,7-3 0 0,0 2 0 0,7 1 0 16,-4-3 0-16,1 2 0 0,-2 6 0 0,2-6 0 16,-3 1 0-16,-4-2 0 0,-2 0 0 0,-6 2 0 15,-5-1 0-15,-27 2 0 0,1-2 0 0,-1 0 0 16,-4 0 0-16,-7-1 0 0,-14 2 0 0,-6 0 0 0,-6-2 0 15,-5 2 0-15,-8-3 0 0,0 3 0 16,-5-3 0-16,-4-1 0 0,-4 3 0 0,-1 1 0 16,0 0 0-16,-15-3 0 0,4 3 0 0,-10 1 0 15,-10 1 0-15,-1 2 0 0,-1 3 0 0,-20-1-325 16,14-3-398-16,-17 4-468 0,-5 4-1289 0,-28 3 570 16</inkml:trace>
  <inkml:trace contextRef="#ctx0" brushRef="#br0" timeOffset="113683.87">12639 12518 256 0,'-68'0'458'0,"6"0"26"0,4 0 19 0,2 1 0 15,19-2 15-15,1 0 3 0,9-2 7 0,7 0 6 16,2 3-2-16,8-1-25 0,2-1-26 0,5-1-25 16,3 3-16-16,12-7-21 0,7 1-23 0,13 1-23 15,19 0-91-15,8-1-282 0,4 3 0 0,31-1 0 16,3 3 0-16,3-1 0 0,5 4 0 0,2-6 0 15,2 6 0-15,-3 4 0 0,5-5 0 16,1 0 0-16,0 1 0 0,-5 0 0 0,2-1 0 0,-6-1 0 16,-8-4 0-16,-3 1 0 0,-30 0 0 0,0-3 0 15,0 1 0-15,-7 2 0 0,0-3 0 0,-20 1 0 16,-2 0 0-16,-6 1 0 0,-7 1 0 0,-7 0 0 16,-3 0 0-16,-1-1 0 0,-4 1 0 0,0 0 0 15,-2 0 0-15,-2 1 0 0,-1-4 0 0,0 6 0 16,-4-4 0-16,-1 3 0 0,5 1 0 0,-10-2 0 15,6 1-163-15,4 1-1175 0,-9 4-1450 0,9-4 641 16</inkml:trace>
  <inkml:trace contextRef="#ctx0" brushRef="#br0" timeOffset="113848.32">14823 12600 6582 0,'0'3'386'0,"-2"-1"-42"0,2-2 100 0,-6 3-9 16,6-3-435-16,-9 1 0 0,9-1 0 15,0 0 0-15,-6 0 0 0,6 0 0 0,0 0 0 0,0 0 0 16,0 0 0-16,0 0 0 0,-5-6 0 0,5 6 0 16,10-4 0-16,-3 2 0 0,0-1 0 0,5-1-1366 15,-3 1-1478-15,-2 1 654 0</inkml:trace>
  <inkml:trace contextRef="#ctx0" brushRef="#br0" timeOffset="115331.02">29934 5495 153 0,'-4'6'231'0,"4"1"-16"16,-2-2-18-16,2 1-21 0,-3-2-14 0,3 2-18 15,-1-1-12-15,-2-1-2 0,3 1 2 0,0 1-2 16,-1-1 0-16,-3-2 10 0,3 2-1 0,1-5 1 16,-1 8 4-16,-2-5 0 0,3 1 6 0,0-4-4 15,-4 3-7-15,4-3-6 0,-5 2-4 0,5-2-10 16,0 0 9-16,-11-4 1 0,4 1-16 0,2 0 1 0,0-2 10 15,1-1-13-15,-3-1 3 0,-4-3-11 16,1-3-2-16,-1-1 6 0,-1-2 1 0,-2-7 4 16,3 6 1-16,-1-6-7 0,3-8 3 0,-1-3-5 15,-3 0 0-15,-6-10-6 0,5-5-7 0,-3 1-7 0,3-1-12 16,0-7-6-16,-6-30-3 0,1 30-9 0,1-28-4 16,-5 0-6-16,4 4-5 0,-1-9-6 15,4 3-4-15,-1-3 28 0,-1-1-6 0,-1-4-8 16,2 1-10-16,-3-7 1 0,3-6-4 0,-2-5-1 0,6 9-6 15,1 0-4-15,4-11-28 0,5 2-4 0,3-3 4 16,4-7-5-16,1 6 3 0,9 11-4 16,4 10 3-16,7 6 0 0,-5 4 2 0,-6 29-3 15,5 1 2-15,2 2-2 0,-2 5 0 0,1 2-4 16,-4 18-14-16,1-1 0 0,-1 5 0 0,-3 7-2 16,-2 4-1-16,-2 4-35 0,-1 4-35 0,-1 2-15 0,-1 5-17 15,0 5-19-15,-3 2-14 0,0 2-25 0,0 5-26 16,-3 11-27-16,-6 4-27 0,-3 15-39 0,0 6-45 15,-9 1-261-15,-4 24-668 0,7-21 296 16</inkml:trace>
  <inkml:trace contextRef="#ctx0" brushRef="#br0" timeOffset="115899.27">29482 5441 302 0,'1'-3'482'16,"-1"3"3"-16,-1-7 5 0,1 7-8 0,0 0-27 16,0 0-29-16,0 0-37 0,0 0-20 0,0 0-21 15,0 0-15-15,7 11-13 0,-3-5-20 0,5 4-24 16,3 2-24-16,-1-4-26 0,2 6-12 0,4 0-25 15,-2-1-17-15,8 3-22 0,-1 1-10 0,-2-2-14 0,-1-3-14 16,8 2-9-16,-3 1-2 0,-6-7-23 16,-1 1-13-16,-2-3-25 0,-2-1-25 0,-3 2-20 15,1-6-22-15,0 0-35 0,-6 0-39 0,-2-1-47 16,0 2-54-16,-3-2-58 0,0 0-53 0,10-3-55 16,-10 3-56-16,5-4-60 0,-3 1-357 0,-1-1-912 15,3-2 404-15</inkml:trace>
  <inkml:trace contextRef="#ctx0" brushRef="#br0" timeOffset="116098.82">29938 5555 142 0,'9'-6'307'16,"0"-1"61"-16,-1 0 27 0,-6 2 30 0,6 0 34 16,-4-1 27-16,-3 0 12 0,3-1 14 0,-4-1 1 15,0 4 10-15,-3-2-18 0,2 2-22 0,-2-1-23 16,0 3-34-16,-1 0-28 0,4 2-28 0,-12 2-21 16,7 0-28-16,-4 7-70 0,0-3-251 0,3 3 0 0,-6 5 0 15,3 1 0-15,3 1 0 0,-7 1 0 0,4-1 0 16,-2 9 0-16,2-8 0 0,1-2 0 15,-1 1 0-15,0 1 0 0,0-3 0 0,4-2 0 0,-4 2 0 16,3-3 0-16,3-4 0 0,-3 2-527 0,2-6-214 16,0-1-414-16,4-2-1249 0,0 0 553 0</inkml:trace>
  <inkml:trace contextRef="#ctx0" brushRef="#br0" timeOffset="116233.96">30031 5682 423 0,'0'0'616'0,"0"0"3"0,0 0 15 15,-6-8 10-15,-1 5-7 0,4 1-35 16,-5 1-46-16,8 1-50 0,-11 0-57 0,11 0-54 0,-11-1-77 16,5 2-104-16,6-1-112 0,-5 3-153 0,2-1-183 15,3-2-185-15,-5 5-584 0,5-5-1084 0,0 0 480 16</inkml:trace>
  <inkml:trace contextRef="#ctx0" brushRef="#br0" timeOffset="117781.16">28949 1796 116 0,'-4'0'476'0,"-2"2"1"16,6-2-9-16,-11 1-16 0,11-1-17 0,-2 2-23 16,2-2-24-16,0 0-28 0,0 0-14 0,-3 3-11 15,3-3-20-15,0 0-21 0,-2 4-23 0,2-4-12 16,0 0-17-16,10 2-13 0,-4-2-28 0,-6 0-22 16,16-5-6-16,-7 1-21 0,3-2-4 0,3-3-19 15,-3 3-1-15,2-5 1 0,-1 5-21 0,-3-6-7 16,-2 1 2-16,-3 2-6 0,0-3 2 0,-1 1 6 15,-4-1-2-15,-4 0-7 0,4 1 1 0,-5 1-13 16,1 0 0-16,-2 2-84 0,-2 4 0 0,-5-1 0 16,4 3 0-16,3 2 0 0,-7 2 0 0,-1 6 0 15,-2 1 0-15,4 5 0 0,1 0 0 16,2 1 0-16,1 3 0 0,2 0 0 0,4 1 0 0,2 0 0 16,0 0 0-16,7 2 0 0,3-4 0 0,1-2 0 15,2 1 0-15,4-5 0 0,8 1 0 0,-2-2 0 16,-5-5 0-16,5-1 0 0,5-3 0 0,-1-1 0 15,-5-2 0-15,6-4 0 0,-6 0 0 0,3-3 0 16,1-4 0-16,-3 0 0 0,-5 1 0 0,1-4 0 16,-2 2 0-16,-1-8 0 0,1 3 0 15,-4 2 0-15,-3 0 0 0,-1 2 0 0,-4 4 0 0,1 3 0 16,-1 2 0-16,-3 0 0 0,1 1 0 0,1 1 0 16,-4 2 0-16,0 2 0 0,0 0 0 0,0 0 0 15,-15 14 0-15,5-1 0 0,1 1 0 0,-3 2 0 16,2 1 0-16,-1-1 0 0,-5 4 0 15,2 3 0-15,-1-3 0 0,3-3 0 0,1-1 0 16,2-3 0-16,0 3 0 0,1-7 0 0,2 0 0 0,0-3 0 16,3-3 0-16,-1 2 0 0,4 0 0 0,0-5-326 15,0 0-129-15,0 0-48 0,1-19-30 16,3 8-16-16,-4-2-1 0,4-7-330 0,-4 1-952 0,4-5 421 16,-3 8 3649-16,4-4-2466 0,-5 2 113 15,2 3 97-15,-2 2 70 0,2 3 58 0,-2-1 55 16,1 4 33-16,-1 1 35 0,0 0 14 0,0 2 31 15,0 4 33-15,0 0 21 0,0 0 2 0,0 0-8 16,8 10 3-16,-3 1-11 0,2-2-17 0,-1 3-28 16,3 4-22-16,-3 1-23 0,2-1-26 0,9 9-10 15,-5-1-28-15,4-4-42 0,-5-3-52 0,3-5-68 16,-2 0-70-16,1 1-74 0,-1-1-76 0,-1-5-75 16,1-1-67-16,-3-1-63 0,4-1-51 0,-3-2-54 15,3-5-400-15,-4-1-1003 0,1-1 444 0</inkml:trace>
  <inkml:trace contextRef="#ctx0" brushRef="#br0" timeOffset="118148.84">29579 1840 877 0,'15'-21'115'0,"-7"3"62"0,-2 2 38 16,-1 5 34-16,-3 0 43 0,1-1 52 16,-1 5 37-16,-2 0 25 0,0 0 5 0,2 3-10 15,-2-2-33-15,0 6-26 0,0 0 1 0,0 0-5 16,0 0-13-16,0 0-14 0,-5 12-9 0,3-3-26 16,0 2-28-16,2 1-26 0,-5-1-17 0,5 5-26 15,-1-4-16-15,1 1-14 0,1-1-17 0,4-1-11 16,-2-2-29-16,3 1-30 0,-1-2-8 0,8 4-9 15,-3-7-31-15,2 0-5 0,-2-4-9 0,4 0-3 16,-1-2-3-16,1-1-1 0,4-5 10 0,0-1-7 16,-4-1 5-16,3-2-10 0,-5-1 2 0,2 1 5 15,-2-1 11-15,-4 3 23 0,0 2-16 0,-1-1-16 16,-1 1 0-16,-2 2 0 0,1 1 0 0,0 0 0 16,-3 0 0-16,1 3 0 0,-3 1 0 0,8-2 0 15,-8 2 0-15,9 5 0 0,2 2 0 0,1 0 0 16,-3 1 0-16,4 0 0 0,0 2 0 0,-1 0 0 15,1 3 0-15,0 1 0 0,-3 0 0 0,-2-4 0 16,-3 1 0-16,-2 1 0 0,-3-1 0 0,-2 0 0 16,-3-2 0-16,-1 2 0 0,-2 0 0 0,-3-4 0 15,-2 4 0-15,1-6 0 0,3 1 0 16,-2-4 0-16,-2 0 0 0,2-1-189 0,0-1-127 16,2-2-92-16,6-2-94 0,3-2-95 0,2-7-434 0,3 2-1114 15,5-4 492-15</inkml:trace>
  <inkml:trace contextRef="#ctx0" brushRef="#br0" timeOffset="118980.73">30241 1578 27 0,'6'-16'458'0,"-2"0"25"0,-3 5 22 0,-1-5 32 15,-2 7 12-15,1 0 9 0,-2 3 3 0,2 0-19 16,-1 3-46-16,1-2-40 0,1 5-20 0,0 0-15 16,-10 12-19-16,4 0-14 0,-1 6-33 0,2 6-33 15,-1 1-26-15,3 1-32 0,0-7-129 0,2 10-135 0,1 3 0 16,-1-5 0-16,2 1 0 0,-1-3 0 0,3 1 0 15,-2-7 0-15,4 1 0 0,-2-3 0 16,-1-5 0-16,1-1 0 0,0-5 0 0,2 3 0 16,1-2 0-16,-1-2 0 0,0-1 0 0,0-4 0 15,4 1 0-15,1-3 0 0,1-3 0 0,-4-1 0 16,7-4 0-16,-3 2 0 0,1-5 0 0,-3 2 0 16,3 2 0-16,-6 2 0 0,3 0 0 0,-1 0 0 15,-4 2 0-15,-2 3 0 0,2 0 0 0,1 2 0 16,-5 0 0-16,0 0 0 0,9 3 0 0,-6 4 0 15,1 2 0-15,-2 1 0 0,-1 1 0 0,2 1 0 16,0-1 0-16,-2 0 0 0,0 1 0 0,2 0 0 16,2 0 0-16,-3-3 0 0,1-3 0 0,-1-1 0 15,2 1 0-15,-1-4 0 0,1 3 0 0,0-5 0 16,-4 0 0-16,16-5 0 0,-10 4 0 0,1-3 0 16,4-4 0-16,-2 0 0 0,0-2 0 0,0 2 0 15,3-4 0-15,-5 4 0 0,2-1 0 0,-2 2 0 16,-4 1 0-16,1-1 0 0,0 3 0 0,0 2 0 15,0-1 0-15,-4 3 0 0,5-1 0 0,-5 1 0 16,9 6 0-16,-4-4 0 0,0 0 0 0,-2 1 0 16,-1 2 0-16,2 0 0 0,0 1 0 0,2-2 0 15,1 2 0-15,-1-3 0 0,2 1 0 0,-1-1 0 16,0 2 0-16,-1-4 0 0,-2 2 0 0,3-3 0 16,0 1 0-16,1-1 0 0,-2 0 0 0,-6 0 0 15,12-4 0-15,-6-1 0 0,0 2 0 0,0 0 0 16,1 0 0-16,-2 1 0 0,4-2 0 0,-4 0 0 15,-1 1 0-15,0 0 0 0,-1 0 0 16,1 0 0-16,3 2 0 0,-7 1 0 0,6-2 0 0,-6 2 0 16,9 1 0-16,-9-1 0 0,8-1 0 0,-8 1 0 15,13 2 0-15,-8 1 0 0,0 0 0 0,7-1 0 16,-2 2 0-16,0 0 0 0,0-2 0 0,4 1 0 16,-1-1 0-16,1 0 0 0,-1 1 0 0,7-1 0 15,-4-1 0-15,-2-2 0 0,-1-1 0 0,4-3 0 16,-5 0 0-16,-2-1 0 0,0 0 0 15,1-1 0-15,-5-2 0 0,2-1 0 0,-3-1 0 0,-3-1 0 16,0-1 0-16,-4-4 0 0,0 2 0 0,-2 4 0 16,-5-3 0-16,3 6 0 0,-1 3 0 0,2 3 0 15,-4 1 0-15,-1 2 0 0,-2 2 0 16,-1 7 0-16,2 3 0 0,-2 3 0 0,-1 9 0 0,1 0 0 16,1 4 0-16,2 3 0 0,-3 1 0 15,1 1 0-15,1 10 0 0,1 4 0 0,1-17 0 0,1 1 0 16,3 2 0-16,0-1 0 0,-3 0 0 0,4-4 0 15,2 1 0-15,-1-7 0 0,-1-6 0 16,0-2 0-16,2-3 0 0,2-5 0 0,-3-3-183 16,3-4-322-16,-10-1-72 0,10 1-65 0,-9-14-406 15,4-1-1134-15,-3 0 501 0</inkml:trace>
  <inkml:trace contextRef="#ctx0" brushRef="#br0" timeOffset="119150.46">30546 1701 3854 0,'-10'-7'521'16,"1"-2"-200"-16,0 4-74 0,0 1-4 0,4 0-10 16,1 0-22-16,1-1-24 0,1 2-34 0,2 3-32 15,5-8-18-15,7 6-24 0,-1 0-50 0,3-2-62 16,4 1-76-16,4-3-89 0,-4 1-88 0,1-2-105 16,1 0-136-16,-3-2-266 0,-4-2-860 0,-5 3 381 15</inkml:trace>
  <inkml:trace contextRef="#ctx0" brushRef="#br0" timeOffset="119298.73">29990 1464 3977 0,'-33'-1'591'0,"1"0"-239"0,13-2-46 16,-3 3 3-16,6-2 3 0,4 1-10 16,1-3-32-16,4 4-44 0,7 0-29 0,-14 0-51 0,14 0-63 15,0 0-50-15,0 5-94 0,0-5-135 0,0 0-156 16,14 9-231-16,-7-7-403 0,0 5-1067 0,6-1 472 15</inkml:trace>
  <inkml:trace contextRef="#ctx0" brushRef="#br0" timeOffset="120064.23">30063 2211 319 0,'4'-6'642'16,"1"2"4"-16,0 1 19 0,-5-1 7 0,5 2-10 16,-5 2-37-16,4-3-46 0,-4 3-28 0,0 0-11 15,-2 11-13-15,0 1-18 0,-3 4-13 0,3 5-17 16,-6 3-200-16,2 5-279 0,-1 3 0 0,0 3 0 15,0 15 0-15,4-5 0 0,-1 1 0 0,2-12 0 16,-2 2 0-16,2 10 0 0,3-15 0 0,-1-1 0 16,3-1 0-16,2-5 0 0,-4-6 0 0,2-3 0 15,-1-1 0-15,0-3 0 0,1-4 0 0,-1-1 0 16,0-3 0-16,-1-3 0 0,-1 0 0 0,0 0 0 16,7-12 0-16,-6 2 0 0,0-2 0 0,3-9 0 15,0-4-282-15,-3-7-179 0,3-3 15 0,-1 0 15 16,4-14 35-16,-1 2 43 0,1-5 63 0,-2 18 53 15,2-15 58-15,-4 15 71 0,0 4 61 0,1-4 55 16,-3 5 52-16,-1 11 55 0,4 0 44 0,-4 5 33 16,1 4 22-16,-1-2 10 0,0 1 25 0,3 6 0 15,-3-3-13-15,0 4-16 0,1-1-26 0,-1 4-15 16,4-4-20-16,-4 4-11 0,10 2-17 0,-10-2-11 16,14 6-11-16,-1-2-15 0,-5 4-8 0,3 2-10 15,-3-1-68-15,5 3-8 0,-6-2 0 0,2 7 0 16,1-4 0-16,-4-4 0 0,0 7 0 0,-2-3 0 15,-2-3 0-15,-2 1 0 0,-1 0 0 0,-4 1 0 16,1-1 0-16,-1-1 0 0,-1 0 0 0,-4-5 0 16,1 4 0-16,-1-3 0 0,0 1 0 0,3-2 0 15,2 0 0-15,-1-3 0 0,1 1 0 0,-1-2 0 16,6-1-148-16,0 0-111 0,0 0-27 0,0-10-21 16,6 3-7-16,3 1-11 0,-2-2 18 0,8-1 22 15,-1 0 32-15,-4 2 47 0,3-1 50 0,-3 2 53 16,6-2 68-16,-6 1 48 0,1 2 52 0,-1 0 57 15,-2 0 43-15,-3 1 32 0,3 2 20 0,-7 0 23 16,4-1-1-16,-1 1 0 0,-4 2-5 0,5-1-17 16,-5 1-15-16,0 0 12 0,4 7 11 0,-4-3-8 15,1 3-39-15,-1 3-178 0,3 1 0 0,-3 1 0 16,1 5 0-16,-1-2 0 0,0 1 0 0,4 0 0 16,1 0 0-16,0-4 0 0,0-3 0 0,-1-1 0 15,5 0 0-15,-2-5 0 0,4 1 0 0,-4-3 0 16,3-3-115-16,2-3-230 0,0-2-66 0,-4-3-45 15,4-4-55-15,-1 1-62 0,-2-6-391 0,3-5-1043 16,-8-1 461-16</inkml:trace>
  <inkml:trace contextRef="#ctx0" brushRef="#br0" timeOffset="120181.53">30498 2201 809 0,'-3'-12'222'0,"-3"1"81"0,-1 2 5 0,5 2 49 16,-3-2 23-16,0 3 25 0,1-1 10 0,0 5-9 16,3-1-21-16,1 3-40 0,-5-3-38 0,5 3-19 15,0 0-32-15,0 0-59 0,0 0-60 0,2 13-97 16,-2-13-112-16,5 8-167 0,0-3-214 0,3-1-347 15,0 3-865-15,3 0 382 0</inkml:trace>
  <inkml:trace contextRef="#ctx0" brushRef="#br0" timeOffset="120398.4">30681 2242 557 0,'-12'4'665'0,"12"-4"1"0,-11 3 5 15,6-1 5-15,-2 1 14 0,1 4-15 0,-2 2-19 16,-1 1-30-16,1 6-41 0,5 2-38 0,-1 1-45 15,0 7-44-15,0 2-241 0,0 2-217 0,3 2 0 16,2 0 0-16,-1-2 0 0,3 1 0 0,-2-3 0 16,0 1 0-16,-1-4 0 0,-1 0 0 0,0-7 0 15,1 0 0-15,-3-6 0 0,1-2 0 16,-1 3 0-16,-2-5 0 0,1-1 0 0,0-4 0 0,0-2-508 16,4-1-188-16,0 0-469 0,-10-9-1262 0,6 0 559 15</inkml:trace>
  <inkml:trace contextRef="#ctx0" brushRef="#br0" timeOffset="120814.36">30638 2350 221 0,'3'-27'449'0,"3"0"19"16,-2 11 26-16,-1-4 26 0,-1 11 13 0,0-4 8 15,0 3 14-15,-2 2-22 0,1 2-33 0,2 1-43 0,-2-1-50 16,3 2-33-16,1 0-39 0,5 1-25 0,-1 3-38 16,2 1-26-16,0 2-28 0,0 1-23 0,1 2-22 15,-2 0-29-15,0 1-26 0,-1 2-24 0,-1-1-60 16,1 1-34-16,-5 0 0 0,-2 3 0 0,-3-2 0 15,-3 1 0-15,-1-2 0 0,0 2 0 0,-8 2 0 16,6-3 0-16,-3-2 0 0,-3 3 0 0,2-3 0 16,1-1 0-16,0-1 0 0,1 1 0 0,1-3 0 15,3-1 0-15,1 0 0 0,1-1 0 16,0 0 0-16,3-2 0 0,0 0 0 0,8 4 0 16,-8-4 0-16,19-7 0 0,-8 4 0 0,7-2 0 0,-4-4 0 15,13-2 0-15,-8 3 0 0,3-5 0 0,5-2 0 16,-2-3 0-16,-3 0 0 0,-1-1 0 0,-2-4 0 15,1 5 0-15,-10 1 0 0,2 1 0 0,-1 3 0 16,-7 2 0-16,0 0 0 0,0 2 0 16,-4 3 0-16,0-1 0 0,-4 3 0 0,2 0 0 0,2 4 0 15,-14 1 0-15,3 2 0 0,0 2 0 0,-6 4 0 16,4 3 0-16,-1 1 0 0,3-1 0 0,1 3 0 16,1-2 0-16,1-1 0 0,4 0 0 0,3 4 0 15,2 1 0-15,3-7 0 0,4-1 0 0,6 1 0 16,-3-4 0-16,8 1 0 0,4-6-20 0,4-4-396 15,4 6-126-15,0-7-145 0,-2-4-401 0,3 2-1179 16,-3-4 522-16</inkml:trace>
  <inkml:trace contextRef="#ctx0" brushRef="#br0" timeOffset="120964.55">31523 2192 149 0,'2'3'661'15,"-2"-3"7"-15,0 0 1 0,0 4 16 0,0-4-9 16,0 0-16-16,0 0-51 0,0 0-61 0,0 0-53 0,-6 6-52 15,6-6-96-15,0 0-99 0,0 0-87 0,-3 6-131 16,3-6-145-16,-6 2-153 0,1 2-228 0,5-4-533 16,-10 3-1114-16,10-3 493 0</inkml:trace>
  <inkml:trace contextRef="#ctx0" brushRef="#br0" timeOffset="123698.54">32989 5934 123 0,'0'0'561'0,"16"-18"18"0,-9 10 9 15,-7 8 7-15,9-16 2 0,-9 16-11 0,0 0-19 16,7-14-40-16,-7 14-41 0,0 0-45 0,0 0-29 15,0 0-13-15,0 0-19 0,0 0-23 0,0 0-28 16,0 0-29-16,0 0-25 0,0 0-186 0,0 0-89 16,-2 49 0-16,2-49 0 0,5 19 0 0,-5-19 0 15,9 16 0-15,-9-16 0 0,23 11 0 0,-23-11 0 16,35 2 0-16,-6-3 0 0,5-2 0 0,-1 0 0 16,4-3 0-16,2-1 0 0,0-3 0 0,11-3 0 15,-13 2 0-15,16-2 0 0,-4-5 0 0,-13 6 0 16,-2 1 0-16,-3 1 0 0,-4 2 0 0,-9 2 0 15,-18 6 0-15,25-7 0 0,-25 7 0 0,0 0 0 16,0 0-1366-16,0 0-1478 0,0 0 654 0</inkml:trace>
  <inkml:trace contextRef="#ctx0" brushRef="#br0" timeOffset="125164.53">29222 5042 286 0,'-5'-10'313'0,"-4"-6"15"0,4 2-25 0,-4-1-15 15,-4 1-14-15,2-2-6 0,1 3-5 0,-2 1-17 0,1 0-5 16,0 0-13-16,0 4-6 0,1 0-14 0,1 0-16 16,-4 4-13-16,-5-1-7 0,0 3-22 0,-1 3 8 15,-10 3-6-15,0 3-5 0,1 1-9 0,-2 6-7 16,-2 3 1-16,-3 1-7 0,-5 12-2 0,-1-3-4 15,1 3-4-15,9-6-5 0,-6 10 3 0,4 2-3 16,1 1 2-16,0 5-1 0,13-10-2 0,-2 8-4 16,1 6-5-16,10-14-2 0,1 3-1 0,4 10-4 15,3-9-3-15,6 10-6 0,0-10-7 0,5-2 3 16,1-1-5-16,8 12-5 0,-4-13-3 0,4-3 5 16,2 0-11-16,2-2-12 0,4 0-4 0,-2-3-8 15,6-2 0-15,-1-6-4 0,2 0-6 0,2-4-2 16,4-2 1-16,1-3 3 0,2-4-8 0,11-3 3 15,-13-1 2-15,-1-3-6 0,3-1 3 0,-3-5 6 16,4-1 18-16,-5-2 1 0,-1-3-2 0,0-2 1 16,-2-1 3-16,-3-5-8 0,-4-2 3 0,1-2 8 15,5-10-26-15,-8 9-27 0,3-11 0 0,-7-4 0 16,0 1 0-16,-7 12 0 0,2-17 0 0,-10 15 0 16,4-13 0-16,-9 13 0 0,4-2 0 0,-8 3 0 15,-2-3 0-15,-3 4 0 0,-4-3 0 0,-4 2 0 16,-2 0 0-16,1 3 0 0,-5 2 0 0,-2 0 0 15,-1 5 0-15,-1-3 0 0,1 4 0 0,1 3 0 16,-2 1 0-16,1 2 0 0,1 2 0 0,0 3 0 16,4 4 0-16,0 1 0 0,-1 3 0 0,3 0 0 15,-11 6 0-15,2 2 0 0,0 1 0 0,-3 4 0 16,3 2 0-16,-1 3 0 0,3 2 0 0,1 2 0 16,-3 4 0-16,3 2 0 0,-2 0 0 0,5 2 0 15,0 1 0-15,3 2 0 0,-3-2 0 0,-1 14 0 16,6-11 0-16,-2 9 0 0,9-7 0 0,-3-2 0 0,4 0 0 15,5 0 0-15,-1-3 0 0,1 5 0 0,4-4 0 16,0-1 0-16,4 0 0 0,1-3 0 16,-1 1 0-16,5-6 0 0,5 3 0 0,-5-7 0 15,3-1 0-15,0-1 0 0,5 4 0 0,0-7 0 0,2-2 0 16,5 3 0-16,4-7 0 0,-7 0 0 0,8 2 0 16,-6-6 0-16,8-1 0 0,-4-1 0 0,1-3 0 15,1-5 0-15,-1 3 0 0,-1-4 0 0,0-2 0 16,-3 0 0-16,-2-3 0 0,1-4 0 0,-3 0 0 15,1-2 0-15,-3-5 0 0,3 0 0 0,-4-3 0 16,-2-1 0-16,-1-5 0 0,0 2 0 16,2-13 0-16,-5 13 0 0,-2-15 0 0,-4 13 0 0,-1-1 0 15,-4 2 0-15,-1 0 0 0,-4-1 0 0,-3 6 0 16,-3 0 0-16,-6 4 0 0,-6 3 0 0,-6 3 0 16,-1 2 0-16,-6 3 0 0,-16 0 0 0,-2 6-176 15,-1 5-299-15,17 4-181 0,-1 4-492 0,3 2-1242 16,0 1 549-16</inkml:trace>
  <inkml:trace contextRef="#ctx0" brushRef="#br0" timeOffset="127198.02">29852 5600 106 0,'-3'6'130'0,"-1"-4"-32"0,4-2-21 15,-7 3-35-15,2 0-45 0,1-1-72 0,-1 2-82 16,-1 0 36-16</inkml:trace>
  <inkml:trace contextRef="#ctx0" brushRef="#br0" timeOffset="128147.89">29663 5653 40 0,'-7'-1'302'0,"1"0"10"0,6 1 18 16,-12-5 6-16,9 4 31 0,-1 0 4 0,-1-1 11 15,5 2 10-15,-6-4-1 0,2 1-2 0,4 3-6 16,-6-3 0-16,6 3-20 0,0 0-11 0,0 0-20 16,-5-3-5-16,5 3-14 0,0 0-26 0,0 0-11 15,0 0-12-15,0 0-21 0,-6-1-13 0,6 1-9 16,0 0-8-16,0 0-10 0,0 0-14 0,0 0-189 16,11 13 0-16,1-9 0 0,-3 5 0 0,18 3 0 0,1 1 0 15,3 0 0-15,15 5 0 0,-9-4 0 16,15 5 0-16,3 3 0 0,4-1 0 0,4 0 0 0,25 10 0 15,-27-10 0-15,27 9 0 0,-29-8 0 16,32 9 0-16,-8-3 0 0,-23-9 0 0,-1 2 0 16,25 9 0-16,-22-9 0 0,-4 3 0 0,2-3 0 15,0 1 0-15,-1 2 0 0,0-3 0 0,-1-1 0 0,-3 0 0 16,-2-4 0-16,-3 0 0 0,-13-2 0 0,-1-4 0 16,2 3 0-16,-2-3 0 0,-1 0 0 0,0-2 0 15,-8 3 0-15,6-5 0 0,-6 2 0 0,-4-3 0 16,-1-1 0-16,-2 3 0 0,-2-4 0 0,3 3 0 15,-6-3 0-15,-1 1 0 0,-2-1 0 0,-5-1 0 16,5 1 0-16,-2-1 0 0,-3-1 0 0,0-1 0 16,-2 1 0-16,0 2 0 0,-1-1 0 0,-4-2 0 15,5 2 0-15,-5-2 0 0,0 0 0 0,4 2 0 16,-4-2 0-16,0 0 0 0,0 0 0 0,0 0 0 16,0 0 0-16,0 0 0 0,0 0 0 0,-22-1 0 15,15 0 0-15,0-1 0 0,-2-1 0 0,-2 0 0 16,1 1 0-16,-1-3 0 0,0 1 0 0,-2-2 0 15,5 3 0-15,-3-2 0 0,2 1 0 0,0-3 0 16,-4 0 0-16,4 0 0 0,0-1 0 0,4-1 0 16,-5 1 0-16,1-5 0 0,1 2 0 0,-4-2 0 15,5 2 0-15,0 1 0 0,-4-6 0 0,-1 1 0 16,-4-6 0-16,4 9 0 0,-3-2 0 0,1 0 0 16,-2-8 0-16,2 5 0 0,1 3 0 0,-1 1 0 0,2 2 0 15,-2-2 0-15,0 1 0 0,7 2 0 0,-7 0 0 16,5 2 0-16,0 2 0 0,1 0 0 0,2 1 0 15,-1 2 0-15,2-3 0 0,1 2 0 16,0 2 0-16,0-1 0 0,4 3 0 0,-7-2 0 0,7 2 0 16,-4-4 0-16,4 4 0 0,0 0 0 0,0 0 0 15,0 0 0-15,-4 9 0 0,4-4 0 16,0 1 0-16,3-1 0 0,1 8 0 0,2 2 0 16,4 2 0-16,3-1 0 0,0-1 0 0,4 11 0 0,0-5 0 15,0-1 0-15,2 1 0 0,0-1 0 0,3-2 0 16,-3 0 0-16,3 0 0 0,-9-2 0 15,7 1 0-15,-8-4 0 0,0-1 0 0,-3-4 0 0,0 2 0 16,-2-3 0-16,2 3 0 0,-6-3 0 0,1-2 0 16,-4 1 0-16,-4-2 0 0,2 4 0 0,-3-4 0 15,-7 1 0-15,-3 5 0 0,-4-3 0 0,-8 4 0 16,0-2 0-16,-1 4 0 0,0-2 0 0,-3 1 0 16,-1 1 0-16,-2-1 0 0,3 2 0 0,2-1 0 15,-2 0 0-15,3-1 0 0,2 0 0 0,1 1 0 16,0-1 0-16,6-2 0 0,5 0 0 0,-2-2 0 15,4-2 0-15,3-1 0 0,0 1 0 0,4-2 0 16,0-1 0-16,1-1 0 0,2 0 0 0,-1 0 0 16,-1 1 0-16,4-3 0 0,0 0 0 0,0 0 0 15,8 3 0-15,-8-3 0 0,0 0 0 0,14-6 0 16,-6 1 0-16,2 1 0 0,-1 0 0 0,2-3 0 16,-2 2 0-16,0 1 0 0,3 0-1366 0,-1 1-1478 15,3 1 654-15</inkml:trace>
  <inkml:trace contextRef="#ctx0" brushRef="#br0" timeOffset="128280.88">31298 6674 32 0,'4'5'477'0,"-4"-2"75"16,1 1 0-16,3 0-2 0,-4-1-1 0,0-3 16 15,1 5 9-15,-1-5 19 0,0 4-8 0,0-4-37 0,0 0-48 16,0 0-46-16,0 0-47 0,0 5-45 16,0-5-59-16,1 4-73 0,-1-4-96 0,7 4-116 15,-7-4-173-15,5 0-205 0,-5 0-246 0</inkml:trace>
  <inkml:trace contextRef="#ctx0" brushRef="#br0" timeOffset="143033.59">22739 12307 328 0,'-13'-2'396'0,"-1"-2"10"0,3-1 12 16,0 6 3-16,4-2-2 0,-3-4 1 0,3 5-4 16,3-1-9-16,-1-1-16 0,5 2-9 0,0 0 3 15,-5-1-14-15,5 1-1 0,0 0-4 0,19-5-6 16,-5 4-14-16,4-4-4 0,10 2-16 0,3 2-10 16,2-1-23-16,25 1-10 0,6-2-254 0,28 3-29 15,-27-2 0-15,32-4 0 0,-2 6 0 0,-3-4 0 16,-25 5 0-16,27-5 0 0,-28 6 0 0,31-4 0 15,-32 2 0-15,27-1 0 0,-30-1 0 0,-2 0 0 16,-1-1 0-16,-6 3 0 0,-16-4 0 0,-2 1 0 16,-3-1 0-16,-11 1 0 0,-1 0 0 0,-2-1 0 15,-7 3 0-15,0-2 0 0,-3 1 0 0,-4 0 0 0,-3-1 0 16,2 0 0-16,-3 3 0 0,-9-8 0 0,0 7 0 16,-5-2 0-16,-5 1 0 0,-8 2-23 0,-4 2-652 15,2-1-575-15,-2 1-1352 0,2 0 599 0</inkml:trace>
  <inkml:trace contextRef="#ctx0" brushRef="#br0" timeOffset="143314.37">23096 12364 270 0,'-19'-2'505'16,"4"4"1"-16,1-2 11 0,8-2 5 0,0 0-6 15,2 1-17-15,4 1-20 0,0 0-19 0,15-5-26 16,-1 1-21-16,14 0-13 0,3 0-17 0,5 2-14 15,16-2-16-15,1-3-19 0,5 3-21 0,1 2-18 16,1-3-15-16,-1 2-17 0,3-1-183 0,2-1-80 16,3 4 0-16,-6-1 0 0,-1 0 0 0,-2-3 0 15,-5 0 0-15,-15 3 0 0,-3 1 0 0,1-1 0 16,-8-3 0-16,-1 4 0 0,-8-1 0 0,-6 4 0 16,-3-2 0-16,-1-2 0 0,-2 2 0 0,0 0 0 0,-7 0 0 15,10-2 0-15,-7 1 0 0,-3 1 0 0,0 0 0 16,2 5 0-16,-2-5 0 0,-3 8 0 15,-6-1-614-15,1 1-650 0,-7 2-1367 0,-7 3 605 0</inkml:trace>
  <inkml:trace contextRef="#ctx0" brushRef="#br0" timeOffset="144833.04">6254 13306 261 0,'-5'-6'453'0,"1"2"20"0,1-1 18 15,2 2 6-15,0-2-6 0,-2 1-18 0,3 4-22 16,-2-4-35-16,2 4-20 0,0 0-1 0,5-5-19 16,-5 5-2-16,0 0-20 0,13 16-15 0,-7-6-24 15,7 3-25-15,-3 3-21 0,8 3-25 0,-3 2-22 16,2 0-23-16,4 2-15 0,0-5-13 0,3 2-114 15,1-2-57-15,3-1 0 0,0-2 0 0,4-3 0 16,0-5 0-16,2-1 0 0,0-5 0 0,0 1 0 16,3-4 0-16,-2-2 0 0,2-1 0 0,-3-2 0 0,2-3 0 15,-3-5 0-15,0-2 0 0,1-1 0 16,-2 1 0-16,-3-1 0 0,0-4 0 0,1 4 0 16,-3-1 0-16,-5 5 0 0,-2 5 0 0,-6 1 0 15,4 1 0-15,-8 4 0 0,4 2 0 0,-1 3 0 16,0 1 0-16,-2 4 0 0,7 3 0 0,-3 3 0 0,6 3 0 15,-7-2 0-15,8 3 0 0,-1 2 0 16,-7-9 0-16,4 1 0 0,8 3 0 0,-7-4 0 16,4-4 0-16,4 3 0 0,-7-6 0 0,1-2 0 15,8-1 0-15,-1-3 0 0,-1-1 0 0,1-2 0 0,2-2 0 16,-2-3 0-16,-1-1 0 0,1-1 0 0,1-2 0 16,-1 1 0-16,2-3 0 0,-1 1 0 0,0 0 0 15,-2 3 0-15,-4-1 0 0,-5 6 0 0,3 0 0 16,-6 6 0-16,-1 0 0 0,0 2 0 0,-4 1 0 15,2 1 0-15,-3 5 0 0,2 0 0 0,-2 3 0 16,0-2 0-16,2 6 0 0,-1-4 0 0,0 3 0 16,-3-2 0-16,2-2 0 0,-2 2 0 0,2-3 0 15,5 2 0-15,1 0 0 0,2-4 0 0,-2-1 0 16,4-2 0-16,9-1 0 0,-6-3 0 0,0-2 0 16,6-1 0-16,-6 1 0 0,-2 0 0 0,6-6 0 15,1 0 0-15,-1-2 0 0,1-1 0 0,0 3 0 16,1-2 0-16,-2 2 0 0,-2-1 0 0,-2 4 0 15,-2 2 0-15,-1 3 0 0,0 1 0 0,2 0 0 16,-7 4 0-16,1-2 0 0,-3 4 0 0,2 1 0 16,4 2 0-16,-8-2 0 0,7 1 0 0,-2-1 0 15,0 3 0-15,-1-2 0 0,4 0 0 0,-4-2 0 16,5 1 0-16,2-4 0 0,-3 0 0 0,1-2 0 16,-1-1 0-16,4-1 0 0,-5 1 0 0,4-3 0 0,-1 0 0 15,1-2 0-15,-2 0 0 0,1-1 0 0,-2-2 0 16,8-3 0-16,-7 4 0 0,-1-4 0 15,0 0 0-15,5-6 0 0,-3 1 0 0,1-5 0 0,-1 4 0 16,1 2-269-16,-5 1-1052 0,2 1-1430 0,-4 2 633 16</inkml:trace>
  <inkml:trace contextRef="#ctx0" brushRef="#br0" timeOffset="144966.47">9627 13260 129 0,'0'0'614'0,"0"0"12"0,0 0 28 0,0 0 19 15,0 0-41-15,-8-13-63 0,7 11-53 0,0-3-61 16,-1 1-94-16,2 4-114 0,0-8-182 0,0 4-216 16,0 4-278-16,0-6-399 0,0 6-895 0,-7-6 397 15</inkml:trace>
  <inkml:trace contextRef="#ctx0" brushRef="#br0" timeOffset="148965.26">32739 6210 96 0,'-14'-11'311'0,"-9"-3"0"16,4 2-14-16,-6 0-10 0,-1 3-18 0,-3 3-11 15,-2 2-13-15,0 2 6 0,2 2-17 0,-6 1 14 16,2 4-14-16,0 2-10 0,0 0-7 0,0 6-5 16,-1 3 2-16,1-1 1 0,-3 2-1 0,6 4-3 15,-1 0-9-15,2 1-8 0,-1 3-10 0,3 1-9 16,-5 13-8-16,14-11-13 0,-1 1-12 0,8 0 1 16,-1 3-9-16,5 1-5 0,7 3-14 0,2-3-6 15,7-2-10-15,6 0-6 0,12 15-12 0,1-6-2 16,4-4-8-16,7-3-7 0,-10-10-8 0,17 3-7 15,5-2-5-15,-5-3-5 0,4 1-1 0,0-7 1 16,-12-6-13-16,13 3 3 0,-1-5-2 0,-11-3-10 16,1-2 3-16,-4-4 2 0,1-2 7 0,-2-2 13 15,-1-5 21-15,-4-1 8 0,-1-9 11 0,-2 3 12 16,-5-3 10-16,-1-5-7 0,-7 1-5 0,-1-3 4 16,1-1 1-16,-6-4-62 0,-3-2-35 0,-5 0 0 15,-1-1 0-15,-7-8 0 0,-6-2 0 0,-6 1 0 16,-5 3 0-16,-4 1 0 0,3 13 0 0,-8-3 0 15,3 8 0-15,-1 1 0 0,0 4 0 0,0 0 0 16,-2 1 0-16,1 0-175 0,-17 1-419 0,19 7-643 16,-1-2-1341-16,0 3 593 0</inkml:trace>
  <inkml:trace contextRef="#ctx0" brushRef="#br0" timeOffset="149697.89">28778 5141 150 0,'-35'43'166'16,"6"5"-13"-16,7 0-17 0,2-1-21 0,8 7-22 15,6-6-20-15,3 4-20 0,14-2-22 0,1-4-3 16,6-2-11-16,0-13-16 0,15 6-17 0,5-4-2 15,3-4-11-15,4-6 2 0,5-6 2 0,1-6-15 16,-11-6-5-16,13-8-1 0,-13 0 16 0,-3-4 33 16,-1-6 24-16,-2-4 17 0,-6-2 23 0,2-5 12 15,-10-3 3-15,-1-4 20 0,-5-15 10 0,-7 11 13 16,-1-17 3-16,-7 1 15 0,-8 0 0 0,1-2 4 16,-11 4 5-16,1 0 1 0,-5 3-1 0,-4 4-6 15,5 14-6-15,1 6-11 0,-6 3-15 0,3 1-6 16,-4 7-17-16,1 2-14 0,5 6-14 0,4 6-38 15,3 3-43-15,-3 4-60 0,-2 8-70 0,11-3-79 16,-3 11-244-16,12-2-509 0,6 2 226 0</inkml:trace>
  <inkml:trace contextRef="#ctx0" brushRef="#br0" timeOffset="149932.04">29006 5413 35 0,'0'7'193'0,"13"1"-30"0,15 9-48 16,22 8-70-16,31 16-138 0,4-4-99 0,12 7 45 15</inkml:trace>
  <inkml:trace contextRef="#ctx0" brushRef="#br0" timeOffset="150197.72">31477 5895 89 0,'49'34'125'0,"3"1"-45"15,0 3-39-15,-5-5-41 0,-4 2-57 0,-9 1-60 16,4-4 28-16</inkml:trace>
  <inkml:trace contextRef="#ctx0" brushRef="#br0" timeOffset="150431.59">31910 7086 4559 0,'0'7'357'16,"-4"-1"-115"-16,-1-3-90 0,-3 0-7 0,-2 1-9 15,4-4-17-15,-6 1-26 0,3-1-34 0,4 0-80 16,5 0-136-16,-10-1-215 0,7-2-514 0,3 3-959 15,0 0 425-15</inkml:trace>
  <inkml:trace contextRef="#ctx0" brushRef="#br0" timeOffset="152514.87">11468 14923 88 0,'-11'-8'366'0,"-1"1"8"0,-2 1 9 15,4 2 5-15,2-3-8 0,1 4-8 0,0 1-20 0,3-1-27 16,1 0-24-16,3 3-17 0,-4-3 3 16,4 3 1-16,0 0 1 0,0 0 2 0,0 0-5 15,25 6-6-15,-8-3-3 0,11-1-5 0,8 0-12 16,16 1-21-16,3-2-6 0,5-2-11 0,7 1-12 15,27 0-21-15,2-2-12 0,-4-3-22 0,5 7-17 16,-1-6-11-16,-4 3-12 0,-2 1-15 0,-26 0-5 16,0-1-47-16,-2-4-48 0,-6 0 0 0,-5 4 0 15,-15 0 0-15,-4-1-29 0,-13-2-88 0,-6 4-40 0,-8-2-67 16,-1-1-52-16,-4 3-59 0,-17-4-59 0,-11 3-39 16,-6 1-49-16,-20-1-32 0,-6 3-358 0,-4 0-945 15,0 2 419-15</inkml:trace>
  <inkml:trace contextRef="#ctx0" brushRef="#br0" timeOffset="152767.22">11801 14936 204 0,'-57'8'266'0,"6"1"7"0,13-3-3 0,5-2 14 0,3 0 40 16,11 1 37-16,1-2 10 0,5-1 24 0,2 1-7 15,2-1-14-15,4 0-13 0,1-1 0 0,4-1 4 16,0 0-1-16,0 0-11 0,17 3-24 0,-3-3-20 16,15-2-25-16,0 0-21 0,5 0-15 0,0 0-21 15,25-1-19-15,0-1-16 0,2 3-17 0,4 0-20 16,30-2-16-16,-32 3-10 0,2 2-12 15,0-2-16-15,0 0-100 0,-5 1-1 0,-5-1 0 0,0 2 0 16,-17 0 0-16,-2-2 0 0,-4 1 0 0,-10-1 0 16,-4-1 0-16,0 1 0 0,-11-2 0 0,0 2 0 15,-2-1 0-15,-5 1 0 0,0 0 0 0,0 0 0 16,0 0 0-16,0 0-26 0,-19-2-339 0,12 2-95 16,7 0-110-16,-15 0-559 0,15 0-1222 0,0 0 541 15</inkml:trace>
  <inkml:trace contextRef="#ctx0" brushRef="#br0" timeOffset="154115.22">16107 14722 2979 0,'-9'-9'141'0,"-2"-2"-35"0,2-1 13 16,0 4 52-16,3-1 57 0,-3 0 35 16,1 2 14-16,4-1-17 0,-1 3-24 0,1 1-18 15,-1-2-13-15,4 4-12 0,1 2 3 0,0 0 9 0,0 0-9 16,0 0-3-16,10 13 1 0,-2-3-14 0,5 0-2 16,1 4-10-16,-3 1-7 0,11 3-7 0,-3 1 6 15,3-2-24-15,1-2-6 0,4-1-2 0,3-1-8 16,1 0-9-16,3-5 15 0,1-1-67 0,2-3-59 15,5-1 0-15,8-2 0 0,2-2 0 0,-14-3 0 16,14-3 0-16,-1-3 0 0,-18 1 0 0,17-5 0 16,-13 3 0-16,10-5 0 0,2-4 0 0,-3 1 0 15,-11 1 0-15,-1 3 0 0,16-9 0 0,-7 3 0 16,-6 7 0-16,-5 0 0 0,3 5 0 0,-3-1 0 16,-3 7 0-16,1 2 0 0,-2 2 0 0,1 3 0 15,-11 2 0-15,1 4 0 0,7 3 0 0,-4 3 0 16,0 2 0-16,1-2 0 0,-2 4 0 0,3-2 0 15,-2 0 0-15,-2-1 0 0,5-2 0 0,2 1 0 16,-1-3 0-16,4-3 0 0,0-3 0 0,4-1 0 16,-1-4 0-16,0 0 0 0,5-5 0 0,-1 1 0 15,-3-4 0-15,1-2 0 0,4-1 0 0,8-5 0 16,-10 0 0-16,-1 1 0 0,11-6 0 0,-11 4 0 16,-3-2 0-16,2 0 0 0,-1 1 0 0,-2 0 0 15,0 4 0-15,-2 2 0 0,-9 5 0 0,2 2 0 16,-5 3 0-16,0 4 0 0,0 1 0 0,0 3 0 15,-5 3 0-15,1 0 0 0,-1 0 0 0,0 2 0 16,2 2 0-16,1-3 0 0,-2 2 0 0,2-2 0 16,0 0 0-16,2-1 0 0,0-2 0 0,10 2 0 15,-1-5 0-15,2-2 0 0,-1-1 0 0,4-4 0 16,-1 1 0-16,0-2 0 0,-2-1 0 0,4-3 0 16,-1-2 0-16,4-1 0 0,0 1 0 0,-4-1 0 15,-1-1 0-15,2-1 0 0,-3-2 0 0,-1 3 0 16,0 0 0-16,-7 6 0 0,5-4 0 0,-6 3 0 15,-3 4 0-15,1 0 0 0,-2 2 0 0,-2 2 0 16,-2 1 0-16,5 0 0 0,-1 2 0 0,-1 3 0 16,3-1 0-16,-3-2 0 0,4 5 0 0,-6-4 0 15,8 3 0-15,6-4 0 0,0 3 0 0,3-2 0 16,-2 1 0-16,3-6 0 0,0-1 0 0,1-1 0 16,3 0 0-16,-4-2 0 0,5-2 0 0,-2-2 0 15,4 2 0-15,-3-2 0 0,-3-3 0 0,2 0 0 16,-2 0 0-16,-1-4 0 0,-1 2 0 0,1 0 0 15,-3-2 0-15,-2 1 0 0,-7 5 0 0,-2 0 0 0,1 0 0 16,-7 1 0-16,4-1 0 0,-4 6 0 0,1-1 0 16,-2 0 0-16,-2-1 0 0,-2 4 0 15,5-3 0-15,-4 3 0 0,1 0 0 0,2 2 0 16,2-2 0-16,1-1 0 0,4 1 0 0,5-2 0 0,-1 3 0 16,5-1 0-16,0-2 0 0,1 1 0 0,1 0 0 15,-1-1 0-15,-1 1 0 0,1-2 0 0,-6 2 0 16,-3-5 0-16,1 5 0 0,1-3 0 15,-2 3 0-15,0-4 0 0,-1 0 0 0,0-1 0 0,0 2 0 16,-8-2 0-16,3 2 0 0,-3 0 0 0,-2 2 0 16,1-3 0-16,-4 2 0 0,1-3 0 0,-2 4 0 15,-3-3-1366-15,-1 4-1478 0,0 0 654 16</inkml:trace>
  <inkml:trace contextRef="#ctx0" brushRef="#br0" timeOffset="155080.89">24505 14766 79 0,'-10'-3'423'0,"5"-1"26"0,-3 1 20 16,3 2 17-16,0-2 7 0,0 0-3 0,-1 1 4 16,4-2 6-16,-3 1-2 0,5 3-3 0,-4-4-9 15,2 0-14-15,2 4-19 0,6-7-12 0,-1 3-31 16,5-2-19-16,8-1-23 0,12 1-74 0,6-1-294 15,16 2 0-15,4 1 0 0,4 0 0 0,31-1 0 16,-25 4 0-16,33 2 0 0,-1-2 0 0,-2 0 0 16,1-5 0-16,0 2 0 0,-2-1 0 0,-4 2 0 15,-25 0 0-15,27-7 0 0,-29 7 0 0,-4-2 0 16,-1 5 0-16,-3-5 0 0,-19 1 0 0,-1 1 0 16,-8-1 0-16,-6 2 0 0,-8-1 0 0,-2 3 0 0,-1-3 0 15,-2 0 0-15,-4 1 0 0,0 0 0 0,-1 1 0 16,-4 1 0-16,0 0 0 0,0 0 0 15,-18-5 0-15,8 6 0 0,-4 1 0 0,-13 3-169 16,5 1-552-16,-10 1-497 0,-2 0-1318 0,-6-1 584 0</inkml:trace>
  <inkml:trace contextRef="#ctx0" brushRef="#br0" timeOffset="155331.31">24895 14844 4554 0,'-38'0'424'0,"3"-1"-146"0,4-3-14 16,2 2 71-16,14 1 63 0,2-1 5 0,0 0-20 15,3-2-42-15,6 3-49 0,3-3-6 0,1 4-53 16,6-8-233-16,12 4 0 0,13 1 0 16,6-1 0-16,17 0 0 0,4 2 0 0,5 1 0 0,3 2 0 15,25-5 0-15,-27 8 0 0,0-4 0 0,3-1 0 16,-2 1 0-16,-5 1 0 0,-3-2 0 0,-2-1 0 16,-18 1 0-16,4 1 0 0,-4-2 0 0,-6 0 0 15,-11 1 0-15,-1-1 0 0,-6 1 0 0,0 0 0 16,-3 0 0-16,-2 1 0 0,-2 0 0 0,-6 0 0 15,0 0 0-15,0 0 0 0,0 0 0 0,-21 3 0 16,1 2-1366-16,-8 3-1478 0,-5 2 654 0</inkml:trace>
  <inkml:trace contextRef="#ctx0" brushRef="#br0" timeOffset="156602.14">4195 15644 351 0,'-2'-1'440'16,"2"1"3"-16,-3-6 1 0,3 6-12 0,0 0-11 16,0 0-8-16,0 0-5 0,0 0-11 0,0 0-15 15,0 0 2-15,22 11-20 0,-15-5-14 0,3 2-15 16,2 2-10-16,-3-2-17 0,4 6-24 0,1-3-20 15,-1 3-20-15,2-1-16 0,3 4-24 0,-1-5-17 16,-2-1-21-16,4-3-9 0,5 5-14 0,-4-6-26 16,6 2-117-16,3-6 0 0,4 1 0 0,-4-4 0 15,7-1 0-15,0-2 0 0,-3-3 0 0,3-2 0 16,16-3 0-16,-15-2 0 0,8-5 0 0,-8 1 0 0,12-7 0 16,0-1 0-16,0-3 0 0,1 3 0 15,-2 0 0-15,2 3 0 0,-1 5 0 0,-14 5 0 16,0 1 0-16,0-1 0 0,-2 4 0 0,-3 5 0 15,0 0 0-15,-7 6 0 0,4 0 0 0,-8 4 0 16,0 2 0-16,8 6 0 0,-8 2 0 0,1 2 0 16,2 2 0-16,-4 1 0 0,0 0 0 0,2 4 0 15,1-2 0-15,-2 0 0 0,4-2 0 0,-2 0 0 0,4-2 0 16,3-2 0-16,4-2 0 0,1-3 0 16,2-5 0-16,3 0 0 0,2-6 0 0,11-3 0 15,0-1 0-15,4-7 0 0,-15 2 0 0,12-6 0 0,-2-4 0 16,1-2 0-16,0-2 0 0,-4-3 0 15,-2 0 0-15,-12 6 0 0,-1 2 0 0,2-2 0 16,-6 3 0-16,-2 2 0 0,-8 2 0 0,2 6 0 16,-4 2 0-16,-3 0 0 0,-1 3 0 0,0 3 0 15,1 0 0-15,-4 5 0 0,9 3 0 0,-4 3 0 16,5 5 0-16,0 1 0 0,-1-2 0 0,1 1 0 16,3 2 0-16,1-1 0 0,4-2 0 0,2-1 0 15,2 0 0-15,5-1 0 0,1-3 0 0,0-5 0 16,1 2 0-16,-1-4 0 0,3-3 0 0,-2-2 0 0,-1-1 0 15,-1-1 0-15,-1-3 0 0,3-3 0 0,-2-2 0 16,-4 1 0-16,-1-4 0 0,-1-2 0 16,-4 5 0-16,-1-1 0 0,-7 4 0 0,0-3 0 15,-7 6 0-15,2-1 0 0,1 2 0 0,-1 2 0 16,1 0 0-16,-1 2 0 0,0 2 0 0,3 1 0 16,0 2 0-16,0-1 0 0,0 4 0 0,4-2 0 0,-1 2 0 15,8 0 0-15,-1-1 0 0,3 0 0 0,-1 0 0 16,5-3 0-16,-1 0 0 0,5-4 0 0,-5 3 0 15,3-4 0-15,-3-1 0 0,-2-1 0 16,0-1 0-16,0-1 0 0,1-2 0 0,0 0 0 16,-3-4 0-16,0 0 0 0,-2-3 0 0,-7 1 0 15,-1-3 0-15,-2-6-1366 0,2-3-1478 0,-2 0 654 16</inkml:trace>
  <inkml:trace contextRef="#ctx0" brushRef="#br0" timeOffset="156748.32">8709 15847 6211 0,'-13'-2'87'0,"2"-2"-332"0,-3-1-259 16,-8 5-110-16,-20-2-209 0,-13 3-891 0,-37 0 394 16</inkml:trace>
  <inkml:trace contextRef="#ctx0" brushRef="#br0" timeOffset="160764.07">29350 4942 36 0,'-8'-9'256'0,"-3"1"-9"0,1 1-7 16,-7-2-6-16,-2 2-5 0,-3 0-7 0,3 2-2 15,-12 3 1-15,2 0 0 0,0 2 1 0,-3 3-3 0,5 1 8 16,-8 3 15-16,-2 2 0 0,4 0-3 0,-1 6-6 16,-2 3-2-16,4 1-6 0,-3 1-4 15,6-1-7-15,-2 6-4 0,4-1-16 0,-11 10 5 0,14-6-2 16,0-1-8-16,-6 12-1 0,12-9-4 15,-5 10-6-15,10-6 1 0,-1 0-8 0,1 0-3 16,5 0-8-16,3 1-16 0,5-1 11 0,3 12-7 16,4-10-4-16,5 7-8 0,0-9-6 0,3-2-9 15,2-2-11-15,2 0-5 0,4-1-6 0,-1-4-58 16,3 2-41-16,2-3 0 0,3-6 0 0,0 1 0 0,2-7 0 16,0 0 0-16,2-2 0 0,0-5 0 0,4 2 0 15,-5-7 0-15,3 0 0 0,0-1 0 0,-1-6 0 16,-1 0 0-16,-1-3 0 0,-1 0 0 15,0-3 0-15,0-2 0 0,-2-2 0 0,-2-4 0 0,-1-1 0 16,-1-3 0-16,-3-4 0 0,-5 2 0 0,13-13 0 16,-16 11 0-16,-2-6 0 0,1 0 0 15,0-9 0-15,-7 8 0 0,-1 2 0 0,-5-11 0 0,-2 13 0 16,-2 0 0-16,-4 0 0 0,-5-3 0 0,-3 4 0 16,-2 3 0-16,-4 3 0 0,-4-1 0 0,-2-2 0 15,-2 4 0-15,0 3 0 0,-15-7 0 0,12 10 0 16,0 1 0-16,-4 0 0 0,2 3 0 0,1 1 0 15,1 4 0-15,0 0 0 0,1 4 0 0,-3-3 0 16,7 6 0-16,-3 2 0 0,7-1 0 0,3 3 0 16,1 1 0-16,0 2 0 0,2 1 0 0,-2 4 0 15,2-4 0-15,-1 6 0 0,3-1 0 0,7-2 0 16,-3 4 0-16,3 1 0 0,2-2 0 0,3 0 0 16,3 0-524-16,2 0-755 0,5 2-1383 0,3-4 612 15</inkml:trace>
  <inkml:trace contextRef="#ctx0" brushRef="#br0" timeOffset="160932.01">29465 5434 6579 0,'0'0'167'0,"0"0"-108"15,-18-12-70-15,13 10-20 0,1-2-3 0,-1 1-36 16,1 0-82-16,4-4-98 0,0 3-131 0,-5 0-599 15,5 4-1060-15,12-4 469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5:09.043"/>
    </inkml:context>
    <inkml:brush xml:id="br0">
      <inkml:brushProperty name="width" value="0.05292" units="cm"/>
      <inkml:brushProperty name="height" value="0.05292" units="cm"/>
      <inkml:brushProperty name="color" value="#7030A0"/>
    </inkml:brush>
  </inkml:definitions>
  <inkml:trace contextRef="#ctx0" brushRef="#br0">10365 6147 269 0,'3'-6'388'0,"-1"-3"0"0,2 0-5 0,-1-1-25 0,-2 0-13 16,3 1-11-16,-4 0-15 0,0 0-19 0,0-2-14 16,-1 2-10-16,-2 0-22 0,2-2-10 0,-3 6-14 15,0-1-12-15,-1 3-12 0,-5-1-9 0,2 4-17 16,-8 0-5-16,5 2-9 0,0 3-14 0,-3 5-10 15,-5 7-14-15,3-1-10 0,0 4-8 0,3-2-9 16,4 0-15-16,-5 5-8 0,5-6-11 0,4-2-3 16,1 1-6-16,3-4-5 0,-2 0-11 0,3-2 4 15,4-2-7-15,0 0-3 0,1 0-2 0,4-2 0 16,-3-4 0-16,2-2-10 0,0-1 0 0,2-4-3 16,1 2 8-16,-2-4 13 0,0-1-1 0,0-2 15 15,-4 0 0-15,3-6 3 0,-5 5 6 0,2-5 21 16,-3-3-18-16,3 2 6 0,-5 1 0 0,2 4 7 0,-2-1 0 15,0 4-9-15,0 2 2 0,-2 3-9 16,2-2-20-16,0 3 1 0,0 3-13 0,0 0-2 16,0 0-25-16,0 13-6 0,0-6 0 0,2 2 0 0,1 3 0 15,1-4 0-15,1 5 0 0,3-2 0 16,2 2 0-16,-1-4 0 0,2-2 0 0,5 0 0 16,-3-3 0-16,1-3 0 0,3 0 0 0,-1-3 0 15,3-6-15-15,0 1-167 0,-2-4-53 0,-3-3-77 0,5-5-80 16,-10 3-74-16,4-5-99 0,-5-5-439 15,-2 1-1088-15,-1 0 481 0</inkml:trace>
  <inkml:trace contextRef="#ctx0" brushRef="#br0" timeOffset="997.81">10709 5868 445 0,'0'0'458'0,"0"0"5"0,-2-5-22 16,2 5-33-16,0 0-38 0,0 0-34 0,0 0-31 16,0 0-16-16,-16 5-17 0,12 1-10 15,-5 1-9-15,3 1-5 0,-1 3-10 0,-1-2-9 0,0 3-15 16,-2 3-21-16,4-5-22 0,-1 7-13 0,2-5-14 16,1 4-13-16,4-4-10 0,0 0-14 0,0 0-12 15,4-3-10-15,1 1-8 0,3-5-1 0,3 0-10 16,-1-3-8-16,5-3-1 0,1-5-6 0,5 0-2 15,-5-3-7-15,10-4-5 0,-2 0-4 0,-5-4-7 16,3-1-2-16,2-1 0 0,-7-1 2 0,2-2-9 16,0-2-1-16,-5-1-3 0,2-3 0 15,-4-2 1-15,2-2-1 0,2-14-6 0,-8 11 1 0,2 1-1 16,-4 1-1-16,-3 1 6 0,0 5 10 0,0 9 5 16,-3 2 8-16,0 3-4 0,1 6-1 0,-2 3-2 15,-2 1-8-15,3 3-4 0,0 0 0 0,-19 14 2 16,10 2-4-16,4 2 3 0,-6 5-3 0,2 5-7 15,2-2 0-15,2 3-1 0,3-2 4 0,2 0 5 16,0-2-6-16,1-6-5 0,2 0 0 0,0-1 3 16,3 0-5-16,4-2 1 0,-4-5-9 0,0-4-1 15,2 2-2-15,4-1-1 0,-6-2 3 0,4-3-7 16,-2-3 4-16,3-1 1 0,-3 0 0 0,4-3 4 16,-2 0 5-16,-4-5-6 0,2-1 3 0,0-1-2 15,-1-4 0-15,1 0 1 0,-3 4 7 0,0-1-3 16,-1 3 0-16,2 0-2 0,-4 4-4 0,0-1 0 0,1 3 0 15,-1 2-4-15,-2 1 9 0,0 0 2 16,7 10 0-16,-5-4 4 0,2 1-1 0,1 3-1 16,1 1 3-16,0-1-9 0,0 1 0 0,1 0 6 0,-1-1 0 15,1-2-2-15,1 0 12 0,-3 1-10 0,1-2 2 16,-1-2 6-16,2-1-11 0,-4 0 3 16,3-1 10-16,-5-1-9 0,5-2 5 0,-6 0 6 15,12-3-12-15,-8-1-1 0,1-2 4 0,0 1 4 0,2-1-1 16,-2-2-1-16,4-2 23 0,-3 2-3 0,1-2 3 15,-2 0 19-15,1 6 11 0,-1-5 6 16,-1 3-3-16,1 4-7 0,-1-2 7 0,0-1-10 0,0 2-9 16,1 0-6-16,-3 2-7 0,-2 1-32 0,7 0 0 15,-7 0 0-15,0 0 0 0,10 0 0 0,-6 4 0 16,-4-4 0-16,4 3 0 0,1 1 0 0,-3-1 0 16,-2-3 0-16,0 0 0 0,0 0 0 0,7 1 0 15,-7-1 0-15,0 0 0 0,11-9 0 0,-4 4 0 16,0 1 0-16,2-6 0 0,0 0 0 0,-1 1 0 15,-1-1 0-15,5-3 0 0,-3 3 0 0,5-2 0 16,-5 4 0-16,0 0 0 0,1-1 0 0,-1 1 0 16,3 2 0-16,-2 1 0 0,-3-1 0 0,0 1 0 15,-2 4 0-15,3-2 0 0,-3 0 0 0,1 1 0 16,-1 1 0-16,-5 1 0 0,10-1 0 0,-10 1 0 16,9-3 0-16,-5 1 0 0,1 1 0 0,-5 1 0 15,8-1 0-15,-8 1 0 0,8-2 0 0,-7 0 0 0,-1 2 0 16,2-8 0-16,-2 4 0 0,2 1 0 15,-4-1 0-15,0-1 0 0,-1 2 0 0,3 3 0 0,-7-5 0 16,4 4 0-16,-3 1 0 0,6 0 0 16,-9 1 0-16,4 0 0 0,0 4 0 0,0 2 0 15,1-2 0-15,0 1 0 0,4 3 0 0,-1-2 0 16,1 1 0-16,0-2 0 0,5 0 0 0,0 2 0 0,5-3-31 16,1-1-124-16,1-1-54 0,1-1-67 0,2-2-71 15,-1-3-62-15,-5-1-87 0,4-1-108 0,-3-4-340 16,-3-1-1023-16,-1-4 452 0</inkml:trace>
  <inkml:trace contextRef="#ctx0" brushRef="#br0" timeOffset="1131.42">11205 5407 421 0,'-4'2'567'0,"-1"-1"-34"0,5-1-2 0,0 0-14 15,0 0-34-15,15 3-38 0,5-2-51 0,9-1-51 16,4-1-98-16,3 4-135 0,2-7-189 0,1 5-237 15,17-2-383-15,1-1-758 0,-3 1 335 0</inkml:trace>
  <inkml:trace contextRef="#ctx0" brushRef="#br0" timeOffset="1800.26">15154 5739 189 0,'-4'-17'473'0,"-1"-2"7"0,-4-5-11 16,4 7-7-16,-3-2-11 0,-1 1-13 0,2 1-23 15,-3-1-12-15,-1 1-22 0,2 4-18 0,1 3-10 16,1 3-31-16,1 0-21 0,-2 2-26 0,-2 2-17 16,1 0-7-16,-1 6-15 0,-3 0-8 0,3 3-14 15,-7 4-17-15,2 2-19 0,1 1-18 0,2 3-16 16,0 0-14-16,1-3-13 0,6-1-14 0,-3 4-5 15,7-4-12-15,2-1-70 0,1 0-16 0,1-3 0 16,5-1 0-16,2-2 0 0,2-1 0 0,4-3 0 16,-3-3 0-16,9-2 0 0,-4-2 0 0,1-1 0 15,-1-4 0-15,0-1 0 0,3-6 0 0,-6 3 0 16,-1 0 0-16,-3 0 0 0,2 2 0 0,-3 4 0 16,-5-1 0-16,3 4 0 0,-4 1 0 0,-3 1 0 15,3 2 0-15,-4 2 0 0,0 0 0 0,0 0 0 0,0 13 0 16,0-2 0-16,-1 1 0 0,-2 0 0 15,3 4 0-15,-4 1 0 0,4 0 0 0,3-1 0 16,-2 0 0-16,3 0 0 0,-4-5 0 0,0-1-80 16,5-2-287-16,-4 0-63 0,-1-1-81 0,4-4-85 0,1 0-439 15,-1-1-1120-15,4-1 495 0</inkml:trace>
  <inkml:trace contextRef="#ctx0" brushRef="#br0" timeOffset="2765.3">15424 5627 70 0,'0'0'442'0,"1"-3"32"0,-1 3 25 0,0 0 13 16,-5-7-5-16,5 7-25 0,-5-1-31 0,5 1-31 0,0 0-36 15,0 0-16-15,-14 5-33 0,7-1-22 0,1 0-25 16,-3 6-19-16,0-1-26 0,1 2-24 0,-1 5-20 16,1-3-16-16,-1 2-27 0,3-1-11 0,3 2-19 15,3-4-16-15,2 0-21 0,1-2-22 0,3 0-21 16,3 1-21-16,5-3-16 0,4 0-23 0,4-2-25 15,5-3-24-15,2-3-8 0,-7 0-16 0,6-4-6 16,-1-6 0-16,2 2-5 0,-5-6 2 0,3-2 7 16,-1-2 3-16,-2-3 19 0,-6-3-2 0,1-3 9 15,-2 0 14-15,-6-7 17 0,-1 2 20 0,-2-2 26 16,0 4 29-16,-2 1 18 0,-1 4 15 0,-3 10 13 16,0 1 10-16,-2 6 10 0,-4 1-9 0,4 2-11 15,-4 5-3-15,4 0 12 0,-12 5-2 0,3 2 13 16,0 9-18-16,0 1 3 0,-4 5-6 0,1 3-5 15,-1 4-15-15,2 0-3 0,3 0-9 0,1 4-2 16,4-3-12-16,0-1-12 0,1-1 7 0,2-3-20 16,3 0-20-16,1-6 0 0,3-1 0 0,0-1 0 15,0-2 0-15,0-5 0 0,2-1 0 0,-2-2 0 16,2-2-9-16,-1-2 4 0,3-2-1 0,-3-1 4 16,1-3 2-16,1-1-11 0,1-3 13 0,-2-1-5 15,-1 0-6-15,1-4 13 0,-1 3 9 0,1-1-10 16,-3 2-9-16,1 1 3 0,-2 1-6 0,-1 2-3 0,0 3 8 15,-4 1-2-15,0 0-9 0,6 7 16 16,-2 2-12-16,-4-3 3 0,0 8 15 0,0 1-19 16,0 2 3-16,0-6 6 0,0 5 1 0,0 0-3 0,-4-1 8 15,8 0-2-15,-2-5-4 0,1 3 12 16,1-5-14-16,1 3 1 0,-1-7 11 0,3 3 3 0,1-4-5 16,-2-2-1-16,6-1 2 0,-2 0-4 15,0-4 6-15,-1 2 3 0,3-4 4 0,-3 2 8 0,2-5 5 16,-1 2-28-16,-1-2 0 0,6-1 0 0,-3 0 0 15,-3 2 0-15,0 1 0 0,1-1 0 16,-2 3 0-16,-3 2 0 0,2 1 0 0,-2 0 0 16,-5 2 0-16,10 4 0 0,-6 1 0 0,-2-1 0 0,1 3 0 15,-2 0 0-15,2 0 0 0,-3 0 0 0,1 2 0 16,0 1 0-16,-1-2 0 0,2 2 0 0,-1-3 0 16,0-1 0-16,0-2 0 0,-1 0 0 0,0-4 0 15,2 6 0-15,1-4 0 0,-3-2 0 0,8 0 0 16,-8 0 0-16,12-6 0 0,-6 3 0 0,4-1 0 15,-2-5 0-15,1 4 0 0,6-8 0 0,-5 9 0 16,1-4 0-16,3 2 0 0,-3 2 0 0,-1-2 0 16,2 6 0-16,-2-3 0 0,0 2 0 0,-1 1 0 15,0 1 0-15,-1 2 0 0,-2-1 0 0,2 4 0 16,1-3 0-16,-1 2 0 0,-1 0 0 0,1-1 0 16,-2-2 0-16,1 2 0 0,4 0 0 0,-3-1 0 15,3-2 0-15,1-1 0 0,-1-1 0 0,3-2 0 16,-1 0 0-16,0-1 0 0,-2 0 0 0,-2-4 0 15,3 2 0-15,-2-2 0 0,-2-1 0 0,1 0 0 16,1-4 0-16,-6 3 0 0,0-1 0 0,-3 2 0 16,0 0 0-16,-1 2 0 0,-1 1 0 0,-3 1 0 15,3 2 0-15,-4 2 0 0,-3 0 0 0,8 1 0 16,-9 4 0-16,4 1 0 0,0 2 0 0,2 0 0 16,-2-1 0-16,4 3 0 0,-3 0 0 0,8 2 0 0,1-1 0 15,0 1 0-15,4-2-6 0,0 0-239 0,5-2-56 16,0 3-42-16,-1-5-49 0,-2 2-46 0,0-4-62 15,0-3-87-15,-4-1-310 0,-7 1-971 16,12-6 429-16</inkml:trace>
  <inkml:trace contextRef="#ctx0" brushRef="#br0" timeOffset="2915.25">16226 5588 4353 0,'-28'-14'436'0,"9"5"-240"16,1 0-12-16,7 3 37 0,2 0-11 0,4 3-52 0,1-1-35 15,4 3-32-15,0 1-18 0,0 0-38 0,16 0-80 16,2 5-120-16,-1 3-147 0,9 6-206 16,-4 1-322-16,0 2-910 0,-10-2 402 0</inkml:trace>
  <inkml:trace contextRef="#ctx0" brushRef="#br0" timeOffset="4117.28">13213 10829 176 0,'-3'-3'414'0,"3"3"6"0,-5-8-1 0,5 1-8 15,-1 1-5-15,-2 1-11 0,2-2-11 16,-4-2-8-16,1-1-13 0,3 1-16 0,-6 0-7 15,2 1-22-15,-2-1-4 0,-4 1-6 0,1 5-12 0,-1-1-14 16,-6 3-10-16,-2 0-11 0,0 5-6 16,-2 0-18-16,3 7-18 0,-7 1-15 0,6-4-24 15,3 5-19-15,-2 2-14 0,6-1-18 0,0 2-11 0,3-3-79 16,0 1-39-16,7 0 0 0,2-6 0 0,0 3 0 16,2-5 0-16,3 0 0 0,3-3 0 0,6-3 0 15,-2 0 0-15,0-2 0 0,6-1 0 0,-2-7 0 16,0 2 0-16,0-2 0 0,-2-2 0 0,-2-1 0 15,1-1 0-15,-1 1 0 0,-2-2 0 0,-1 3 0 16,1-2 0-16,-5 3 0 0,2 3 0 0,0 1 0 16,-6 0 0-16,2 1 0 0,-2 3 0 0,-1 3 0 15,5 0 0-15,-5 0 0 0,3 12 0 0,-3-2 0 16,1 6 0-16,-1-5 0 0,0 5 0 0,2 2 0 0,0-2 0 16,2 2 0-16,2-1 0 0,-1-3 0 15,-1-3 0-15,1 1 0 0,4-8-39 0,3 4-472 16,-2-5-64-16,-1-3-55 0,1 0-443 0,3-2-1163 15,1-2 515-15</inkml:trace>
  <inkml:trace contextRef="#ctx0" brushRef="#br0" timeOffset="4931.06">13498 10746 39 0,'0'0'441'16,"0"0"27"-16,0 0 25 0,0 0 18 0,0 0 0 15,-23 2 1-15,15-1-16 0,-1 4-17 0,0-2-23 16,-1 4-21-16,-3 3-25 0,3-1-20 0,-3 1-23 15,3 2-35-15,0 1-27 0,0-3-27 0,3 1-24 16,1 5-24-16,3-4-32 0,-1 0-15 0,-1 2-17 16,5-3-18-16,0 0-59 0,2 0-89 0,5-2 0 15,2-3 0-15,0 2 0 0,2-4 0 0,9 0 0 16,0-3 0-16,-1-2 0 0,2-1 0 0,6-2 0 16,-6-1 0-16,-1-4 0 0,5-1 0 0,-6-1 0 15,-1 3 0-15,8-9 0 0,-11 4 0 0,3-11 0 16,-4 8 0-16,-5-2 0 0,7-8 0 0,-6 4 0 15,-4-3 0-15,0 6 0 0,1 1 0 0,-6 0 0 0,0 5 0 16,-1 2 0-16,-1 3 0 0,0 1 0 0,-1 3 0 16,-3-3 0-16,-1 5 0 0,2 1 0 0,4 1 0 15,-13 3 0-15,6 2 0 0,-2 5 0 0,1 4 0 16,0 3 0-16,2 2 0 0,-3 4 0 0,5 3 0 16,-1 0 0-16,1 0 0 0,4 1 0 0,1-2 0 15,2-6 0-15,2-2 0 0,-1 1 0 0,4-2 0 16,2-1 0-16,-1-2 0 0,-1-4 0 0,2-2 0 15,0-2 0-15,-1 1 0 0,0-4 0 0,2-1 0 16,0-2 0-16,-2-3 0 0,-1 1 0 0,1-3 0 16,0 1 0-16,0-3 0 0,0-1 0 0,0 0 0 15,-1 1 0-15,-2-1 0 0,3 2 0 0,-5 3 0 16,1-2 0-16,-3 1 0 0,1-1 0 0,1 4 0 16,0 0 0-16,-4 2 0 0,0 0 0 0,0 0 0 0,5 7 0 15,-5 0 0-15,0-1 0 0,0 1 0 16,0 4 0-16,0-2 0 0,0 2 0 0,1 0 0 15,3-2 0-15,-4 1 0 0,4-2 0 0,0-2 0 16,1 2 0-16,1-5 0 0,-2 1 0 0,3-2 0 0,-1-1 0 16,2-1 0-16,-1 0 0 0,1-2 0 15,4 0 0-15,-2-2 0 0,-1 1 0 0,-3-1 0 0,1 1 0 16,3 0 0-16,-3-1 0 0,2 1 0 0,0-1 0 16,-1 1 0-16,0 1 0 0,-1 1 0 0,1 1 0 15,-1 1 0-15,1-1 0 0,0 1 0 0,-3 0 0 16,4 0 0-16,-3 4 0 0,2-4 0 0,-3 2 0 15,4 1 0-15,-4-1 0 0,3 0 0 0,1 2 0 16,-4-3 0-16,5 2 0 0,-4-1 0 0,2-2 0 16,1 0 0-16,-3 1 0 0,1-1 0 0,-7-1 0 15,13-1 0-15,-6-1 0 0,0 1 0 0,-2-2 0 16,0 0 0-16,-1 1 0 0,0-1 0 0,1 0 0 16,-2-1 0-16,0 2 0 0,0 0 0 0,-3 2 0 15,6-3 0-15,-6 3 0 0,0 0 0 0,0 0 0 16,7 5 0-16,-5-3 0 0,-1 2 0 0,4 0 0 15,-1 2 0-15,0-3 0 0,1 2 0 0,-1 0 0 16,1 0 0-16,0-3 0 0,3-1 0 0,-3 0 0 0,0-1 0 16,3-3-188-16,-3 2-376 0,-4-6-81 15,-1 0-488-15,0-2-1226 0,-1-1 542 0</inkml:trace>
  <inkml:trace contextRef="#ctx0" brushRef="#br0" timeOffset="5065.18">13903 10688 9 0,'-14'-6'639'0,"2"1"-23"16,2 2 6-16,4 1 9 0,-1 0-20 0,3 1-34 0,4 1-53 16,0 0-54-16,0 0-40 0,21 2-92 0,7 1-101 15,2-1-151-15,3 1-196 0,1 0-224 0,20-2-557 16,-2 4-966-16,3-4 427 0</inkml:trace>
  <inkml:trace contextRef="#ctx0" brushRef="#br0" timeOffset="5581.62">16059 10755 329 0,'5'-6'494'0,"-4"1"3"0,-1-2-1 15,0 0-10-15,0-4 1 0,0 0-28 0,-1-2-19 16,-4-3-12-16,-1-2-17 0,-1 0-24 0,2-1-19 16,-3 2-11-16,-2 0-10 0,0 6-21 0,0 1 2 0,0 3-33 15,-3 3-19-15,-4 1-19 0,-2 4-19 16,-2 3-18-16,1 3-21 0,-3 8-133 0,1 3-66 0,2 0 0 15,3 5 0-15,3 1 0 0,4 0 0 0,3 1 0 16,4 0 0-16,1-7 0 0,4-1 0 16,1-1 0-16,1-5 0 0,4-2 0 0,1 1 0 0,0-4 0 15,1-3 0-15,3 0 0 0,0-5 0 0,0-1 0 16,0 0 0-16,6-3 0 0,-3-4 0 0,-6 2 0 16,3-5 0-16,-1 0 0 0,-1-4 0 0,3 2 0 15,-5-2 0-15,0 2 0 0,2 0 0 0,-3 2 0 16,1 2 0-16,0 4 0 0,-4 2 0 0,0 1 0 15,-1 2 0-15,0 1 0 0,-4 1 0 0,5 5 0 16,-1-1 0-16,2 6 0 0,-3 2 0 0,-2 0 0 16,2 0 0-16,1 5 0 0,-2-2 0 0,3 0 0 15,-2-3 0-15,1-3 0 0,1 2 0 0,0-4 0 16,0 0 0-16,0-4 0 0,1-1 0 0,2 1-43 0,-4-2-627 16,-4-1-577-16,13-1-1350 0,-6-2 597 15</inkml:trace>
  <inkml:trace contextRef="#ctx0" brushRef="#br0" timeOffset="6264.53">16363 10713 159 0,'-4'-5'481'0,"2"3"36"0,-1-3 21 0,3 5 2 0,-6-2-4 16,2 0-14-16,4 2-20 0,0 0-23 0,-17 5-4 16,13 1-13-16,-2 3-14 0,-2 2-24 0,1-2-23 15,-1 2-24-15,-1 2-39 0,-1 1-24 0,6-3-31 16,-1 5-28-16,0-4-115 0,2-1-140 0,1 1 0 15,-1-2 0-15,3 1 0 0,3-1 0 0,-1 0 0 16,6-5 0-16,-3 2 0 0,5-3 0 0,0 0 0 16,2-2 0-16,3-2 0 0,3-2 0 0,-1-2 0 15,1 0-163-15,0-5-176 0,-1 2-43 0,1-6-31 16,5-2-31-16,-1-3-27 0,0-1-17 0,2-3-6 16,0-1-2-16,-3-6-255 0,1 4-812 0,-2-2 2669 0,-1-2-1276 15,-1 3 94-15,-4 1 69 0,-5 7 58 16,0 0 56-16,1 1 57 0,-5 2 56 0,2 4 52 15,-3 1 38-15,-3 4 34 0,0-1 7 0,-1 2 1 0,0 2 6 16,0 3 6-16,0 0 5 0,0 0-3 0,-23 11-9 16,17-3-19-16,-6 8-20 0,3 0-19 0,-1 1-88 15,-4 7-211-15,3-2 0 0,-2 5 0 0,4 0 0 16,0 1 0-16,4-2 0 0,0 0 0 0,1-1 0 16,4-6 0-16,0-1 0 0,0-1 0 0,2-5 0 15,0 0 0-15,0-3 0 0,3-1 0 0,0-4 0 16,2 0 0-16,-1-1 0 0,1-3 0 0,-7 0 0 15,17-7 0-15,-5 2 0 0,-3-4 0 0,6-2 0 16,-1 0 0-16,3 2 0 0,-7 3 0 0,0-1 0 16,-3 1 0-16,-1 2 0 0,1 1 0 0,-4 1 0 15,4 1 0-15,-7 1 0 0,0 0 0 0,9 6 0 16,-7-2 0-16,0 0 0 0,-2 3 0 0,0 5 0 16,0-3 0-16,1 2 0 0,0 0 0 0,2-1 0 0,-1 3 0 15,2-2 0-15,0-2 0 0,1 2 0 16,0-2 0-16,2-1 0 0,-1-4 0 0,-1 1 0 15,6-1 0-15,-4-3 0 0,3-1 0 0,0 0 0 16,1 0 0-16,0-3 0 0,3 1 0 0,0 1 0 16,-1-1 0-16,-3-2 0 0,3 0 0 0,0 2 0 15,-3-1 0-15,-1 0 0 0,2 2 0 0,-3 1 0 16,0-1 0-16,1 1 0 0,-3 0 0 0,4 1 0 0,-1 0 0 16,3 1 0-16,-2 1 0 0,0-2 0 0,-1 0 0 15,0 0 0-15,-2-2 0 0,-1-1 0 0,-6 2 0 16,11-3 0-16,-7 0 0 0,0-3-57 15,-4 2-497-15,-2-3-68 0,-1-1-538 0,-5-3-1257 0,-2-4 557 16</inkml:trace>
  <inkml:trace contextRef="#ctx0" brushRef="#br0" timeOffset="6398.41">16726 10611 4409 0,'-15'-13'559'0,"-2"2"-173"16,8 3 35-16,-4 1 38 0,7-1-9 0,-2 2-40 15,7 0-50-15,-3 1-53 0,5 1-57 0,6 1-70 16,-2 2-180-16,5-4 0 0,4 5 0 0,5-1 0 15,-2 2 0-15,6 0 0 0,-5 4 0 0,0-2-530 16,1-1-748-16,-6 2-1383 0,-7-2 613 0</inkml:trace>
  <inkml:trace contextRef="#ctx0" brushRef="#br0" timeOffset="7183.21">11560 12487 292 0,'0'0'460'0,"0"0"1"0,0 0-11 15,-11-12-10-15,7 10-15 0,-1-3-23 0,1-2-11 16,-6 0-18-16,1-8-16 0,-4 5-9 0,-1-1-10 16,1 0-17-16,-2 2-9 0,-1-2-17 0,0 3-17 15,-1 2-15-15,-1 2-21 0,6 4-21 0,-6 2-15 16,4 0-16-16,-3 3-16 0,6 2-18 0,-6 5-16 16,4 1-8-16,2-1-17 0,-1 3-10 0,8-3-11 15,3 2-8-15,1-2-3 0,1 2-42 0,6-4-41 0,-1 0 0 16,6-2 0-16,-1-3 0 0,6 1 0 0,1-4 0 15,1 0 0-15,-1-5 0 0,0-1 0 16,3-3 0-16,-4 1 0 0,-2-2 0 0,-2 0 0 16,0-1 0-16,2-4 0 0,-3 1 0 0,-1 3 0 0,-2-4 0 15,0 4 0-15,-1 0 0 0,-1 1 0 16,-1 4 0-16,-3-3 0 0,1 4 0 0,-1-1 0 0,-1 2 0 16,-2 2 0-16,0 0 0 0,5 8 0 0,-5 0 0 15,2 1 0-15,-2 2 0 0,0 0 0 0,2 6 0 16,-2-3 0-16,1 1 0 0,2 2 0 0,0-4 0 15,0-1 0-15,1-4 0 0,3 1 0 0,0-2 0 16,-2-2 0-16,3-2 0 0,1-3-253 0,1-1-173 16,-2-1-46-16,1-2-42 0,5-2-37 0,-4 1-446 15,3-6-1078-15,2 0 477 0</inkml:trace>
  <inkml:trace contextRef="#ctx0" brushRef="#br0" timeOffset="8031.88">11839 12407 324 0,'6'-7'238'0,"-2"2"46"0,1 1 19 0,-3 0 43 16,1 0 25-16,0 1 22 0,-3 3 8 0,0 0-1 15,0 0-2-15,0 0-3 0,0 0-4 0,0 0-4 0,-22 6 5 16,13 1-23-16,0 0-17 0,-3 4-20 16,1 0-25-16,1 3-23 0,0 0-33 0,0 0-29 15,2 1-18-15,4-2-22 0,1-1-18 0,2 0-19 0,1 4-22 16,3-4-15-16,3-2-26 0,3 0-39 0,3-2-43 16,-1-1 0-16,2-4 0 0,6 0 0 15,1-1 0-15,1-4 0 0,-2 0 0 0,3-2 0 16,-3-4 0-16,2 0-37 0,-2-2-17 0,5-3-1 0,-1-5-3 15,0 0-2-15,-1-2-2 0,-2-4 6 16,3-1-4-16,-1 1 9 0,-3-8 4 0,4-11 6 0,0 0 1 16,-7 9 7-16,-1 5 3 0,-4 0 21 0,-2 3 19 15,-2 8 26-15,-5 1 19 0,2 2 17 0,-4 3 9 16,-1 6 17-16,-2 0 12 0,-2 3 12 0,-3 3-13 16,8 0-109-16,-16 7 0 0,1 3 0 15,2 2 0-15,-3 11 0 0,1-2 0 0,1 5 0 0,4 5 0 16,-2-1 0-16,3 2 0 0,4 1 0 0,-3-3 0 15,11 0 0-15,-3-1 0 0,4-2 0 0,1 0 0 16,1-7 0-16,2-2 0 0,1-1 0 0,0-2 0 16,4-1 0-16,-4-4 0 0,0-4 0 0,1 0 0 15,0 0 0-15,0-6 0 0,2 0 0 0,-5-2 0 16,2-2 0-16,2 0 0 0,-4-2 0 0,1-2 0 0,1 0 0 16,0-2 0-16,1 1 0 0,-5 0 0 15,4 1 0-15,-4 1 0 0,-1 0 0 0,1 3 0 16,-5 4 0-16,0 0 0 0,0 0 0 0,0 0 0 15,4 13 0-15,-7-7 0 0,2 4 0 0,1 1 0 0,0 1 0 16,-4-1 0-16,7 2 0 0,-6-1 0 16,7-2 0-16,-3 3 0 0,3-2 0 0,0-1 0 15,5 1 0-15,-4-4 0 0,3 2 0 0,-3-5 0 0,4 0 0 16,0-2 0-16,1-2 0 0,-1 0 0 0,0 0 0 16,-1-1 0-16,2-1 0 0,-2-2 0 0,3 1 0 15,-3-5 0-15,-1 5 0 0,3-4 0 0,0-1 0 16,-3 5 0-16,3-3 0 0,-3 2 0 0,-1 0 0 15,1 4 0-15,-1-2 0 0,-6 2 0 0,11 1 0 16,-4 0 0-16,-2 2 0 0,0 1 0 0,-1 2 0 16,2-4 0-16,-1 3 0 0,-1 0 0 0,3 2 0 15,-5-3 0-15,5 3 0 0,-6-1 0 0,8-1 0 16,-1 3 0-16,2-2 0 0,-4-4 0 0,2 2 0 16,2-1 0-16,0 0 0 0,2-2 0 0,1 0 0 15,-1 0 0-15,0-1 0 0,-1 0 0 0,2-1 0 16,-4 1 0-16,1-2 0 0,0-1 0 0,-1 1 0 15,-1 1 0-15,1-1 0 0,-4 0 0 0,0 0 0 16,2 1 0-16,-5-3 0 0,2 0 0 0,0 2 0 16,-4-3 0-16,4 2 0 0,-4-1 0 0,0 4 0 15,-4-6 0-15,4 6 0 0,-4-4 0 0,4 4 0 16,-9-1 0-16,4 1 0 0,5 0 0 0,-13 2 0 0,9 1 0 16,2 2 0-16,-2 1 0 0,4-3 0 0,0 6 0 15,0-3 0-15,5 2 0 0,4-1 0 0,0 2 0 16,1-2 0-16,8 0 0 0,-5-3 0 0,1-3 0 15,0-1 0-15,4-3 0 0,-1 1-336 0,-6-3-230 16,3-4-76-16,-7-1-467 0,0-1-1199 0,-2-3 531 16</inkml:trace>
  <inkml:trace contextRef="#ctx0" brushRef="#br0" timeOffset="8165.28">12496 12280 394 0,'-13'-5'508'0,"4"2"-19"15,5 3-7-15,-1 0-30 0,5 0-40 0,0 0-44 16,0 0-75-16,18-2-111 0,1 1-147 0,-8-2-170 16,2 0-208-16,7-1-181 0,-4-1-565 0,-8 1 250 15</inkml:trace>
  <inkml:trace contextRef="#ctx0" brushRef="#br0" timeOffset="9065.74">10093 10407 291 0,'0'0'451'0,"0"-5"4"16,0 5-6-16,-1-7-18 0,1 7-11 0,-3-6-20 15,3 1-6-15,-6 0-12 0,3 1 0 0,0-1-9 16,-3 1-20-16,3 0-11 0,-4 1 2 0,-2 1-11 16,-2-1-14-16,-2 4-5 0,-5 2-11 0,-1 0-11 15,5 4-22-15,-4 2-17 0,1 3-20 0,2 1-19 16,-2-1-21-16,2 3-193 0,0 0 0 0,3 1 0 15,3-1 0-15,2 0 0 0,4-2 0 0,2-1 0 0,2 1 0 16,2-4 0-16,3-1 0 0,-1-3 0 16,4 2 0-16,1-4 0 0,1-1 0 0,2-2 0 15,-1-1 0-15,-2-2 0 0,-1 0 0 0,3-5 0 0,-2 3 0 16,0-5 0-16,-1 2 0 0,-1-4 0 0,2 1 0 16,-5-1 0-16,-1-3 0 0,0 3 0 0,-2 0 0 15,0 1 0-15,-2 1 0 0,1 2 0 0,-1 1 0 16,0 1 0-16,0 1 0 0,0 2 0 0,0 3 0 15,0 0 0-15,0 0 0 0,0 0 0 0,0 0 0 16,3 14 0-16,-2-7 0 0,3 0 0 0,2-3 0 16,-1 4 0-16,1-4 0 0,1 0 0 0,-3-1 0 15,5-3 0-15,-2 0-133 0,1 0-475 0,2-3-71 16,-3 1-450-16,4-4-1223 0,-2 2 542 0</inkml:trace>
  <inkml:trace contextRef="#ctx0" brushRef="#br0" timeOffset="9300.56">10258 10256 279 0,'1'-7'454'0,"-2"1"28"0,0 0 40 0,-2 1 23 0,-1 0 12 16,2 0-11-16,-2 1-30 0,-1 1-21 0,0 2-31 15,5 1-26-15,-12 3-32 0,7 2-28 16,0-2-34-16,-4 4-35 0,4 0-30 0,1 1-29 0,-1 5-27 16,4-2-26-16,-2 0-36 0,2 1-32 0,2-2-36 15,2 0-28-15,2 0-37 0,0 0-25 0,4-3-34 16,4 0-63-16,-4-2-40 0,1-3-36 0,4 0-27 15,-2-2-36-15,1-2-27 0,4-2-38 0,-3-3-33 16,0-1-32-16,0-2-31 0,3-1-32 16,-2-4-23-16,-2-2-349 0,2-4-863 0,-2-1 382 0</inkml:trace>
  <inkml:trace contextRef="#ctx0" brushRef="#br0" timeOffset="9983.18">10496 10008 585 0,'11'-33'96'0,"-2"1"81"16,-3 6 43-16,-2 6 25 0,0 3 23 0,-4 1 45 15,0 5 43-15,0 1 26 0,-2 3 14 0,0 0-6 16,-2 4 1-16,1 2 7 0,3 1 4 0,-12 6-7 15,6 2-12-15,-3 6-14 0,-3 1-18 0,5 4-19 16,-4 6-21-16,1 3-23 0,3 1-33 0,-1-1-20 16,1 1-22-16,0 1-20 0,3-4-23 0,3 2-93 0,2-2-77 15,-1-7 0-15,3-1 0 0,2-1 0 0,0-1 0 16,0-6 0-16,0 1 0 0,3-3 0 16,-3-1 0-16,4-4 0 0,1-2 0 0,-2-1 0 0,-1-1 0 15,2-2 0-15,0 0 0 0,-2-5 0 0,1-1 0 16,2 1 0-16,-4-2 0 0,0-1 0 0,3 2 0 15,-5-1 0-15,2 2 0 0,-2 2 0 0,0 1 0 16,0 0 0-16,-3 2 0 0,4 1 0 0,-5 2 0 16,0 0 0-16,8 6 0 0,-7 0 0 0,3 0 0 15,-4 2 0-15,0-1 0 0,4 2 0 0,-4-2 0 16,1 2 0-16,2 0 0 0,1 1 0 0,-3-1 0 16,0-3 0-16,3 1 0 0,0-2 0 0,-3 0 0 15,3-2 0-15,1 0 0 0,-1-2 0 0,1-1 0 16,-5 0 0-16,13 0 0 0,-13 0 0 0,10-3 0 15,-1 1 0-15,-1-1 0 0,-2-1 0 0,0 1 0 16,2 0 0-16,0 0 0 0,-4 0 0 0,2 1 0 16,-1-1 0-16,-1 2 0 0,-4 1 0 0,6-4 0 15,-3 3 0-15,-3 1 0 0,10-1 0 0,-10 1 0 16,7 0 0-16,-7 0 0 0,6 0 0 0,-6 0 0 16,9 1 0-16,-9-1 0 0,10 1 0 0,-4 0 0 0,-2 0 0 15,4-1 0-15,-8 0 0 0,10 3 0 0,-6-3 0 16,1 1 0-16,-5-1 0 0,0 0 0 0,12 0 0 15,-12 0 0-15,7 2 0 0,-7-2 0 0,8-2 0 16,-8 2 0-16,0 0 0 0,9-2 0 0,-1 0 0 16,-1 0 0-16,1 0 0 0,1-2 0 0,1-1 0 15,-2 1 0-15,1 0 0 0,1-3 0 16,1 0 0-16,-2 0 0 0,0-2 0 0,-1-1 0 0,0-1 0 16,-2 3 0-16,-1-4 0 0,0 1 0 0,-1 2 0 15,-1-1 0-15,-3-1 0 0,2 5 0 0,-2 0 0 16,-2 0 0-16,-1 3 0 0,-1-1 0 0,4 4 0 15,-9 1 0-15,9-1 0 0,-9 5 0 0,4-1 0 16,-1 2 0-16,1 2 0 0,1 3 0 0,-1-2 0 16,5 1 0-16,2 1 0 0,2-2 0 0,-1 0 0 15,2-1 0-15,1 1 0 0,-1-5 0 0,2 0 0 16,3-2 0-16,0-1 0 0,-3-2 0 0,-1-1 0 16,3-4 0-16,-3 1-491 0,-1-1-86 0,3-5-89 0,-7 0-411 15,2 0-1165-15,-6-1 515 0</inkml:trace>
  <inkml:trace contextRef="#ctx0" brushRef="#br0" timeOffset="10115.54">10678 9842 36 0,'-20'-6'543'15,"7"3"-19"-15,-2-1 25 0,6 3 20 16,0-2 13-16,3 0-57 0,3 0-52 0,3 3-53 0,0 0-40 16,18-9-54-16,0 7-78 0,11-2-89 0,1 1-113 15,2-3-141-15,0 2-134 0,2-2-153 0,-2-3-397 16,1 2-845-16,2-1 374 0</inkml:trace>
  <inkml:trace contextRef="#ctx0" brushRef="#br0" timeOffset="10247.36">11215 9708 314 0,'0'0'544'16,"8"0"31"-16,-8 0 32 0,0 0 11 0,0 0-19 16,0 4-44-16,0-4-48 0,0 0-58 0,0 0-55 15,0 0-69-15,1 3-99 0,-1-3-117 0,4 6-133 16,-4-6-147-16,1 5-149 0,-1-1-156 0,0 2-330 15,0 0-872-15,-5 6 386 0</inkml:trace>
  <inkml:trace contextRef="#ctx0" brushRef="#br0" timeOffset="10514.09">10455 10508 617 0,'0'0'689'0,"-6"0"26"16,6 0-13-16,-8-1-41 0,8 1-49 0,-4-4-60 16,4 4-55-16,0 0-52 0,15-5-42 0,1 3-60 15,3-2-66-15,8 1-67 0,2-3-97 0,1 1-119 16,0 0-123-16,6-3-133 0,-8 0-124 0,1 1-119 15,-12 3-420-15,1-2-1002 0,-3 4 444 0</inkml:trace>
  <inkml:trace contextRef="#ctx0" brushRef="#br0" timeOffset="10681.41">10484 10558 46 0,'-11'4'522'15,"0"3"30"-15,0-2 36 0,2 0 15 0,4-2-3 16,0 1-17-16,3-1-18 0,2-3-37 0,0 0-48 15,7 4-45-15,-7-4-44 0,18-4-69 0,-3 1-64 16,6-1-77-16,-2 0-98 0,8-7-128 0,2 4-146 16,-1-6-141-16,-2 0-153 0,-7 5-463 0,7-2-1026 15,-1-1 454-15</inkml:trace>
  <inkml:trace contextRef="#ctx0" brushRef="#br0" timeOffset="10815.64">10815 10521 3723 0,'-4'4'599'15,"-1"-2"-147"-15,0 0-22 0,-4 1 11 0,3-2-26 16,2 1-64-16,4-2-65 0,-9 2-71 0,6 0-42 0,3-2-38 16,0 0-58-16,0 0-90 0,0 0-119 0,0 0-165 15,0 0-181-15,0 0-586 0,21-6-1150 0,-21 6 508 16</inkml:trace>
  <inkml:trace contextRef="#ctx0" brushRef="#br0" timeOffset="14017.32">14266 7254 3729 0,'-3'-9'211'0,"2"4"-47"0,1 2 8 0,0-1 51 16,-3 0 43-16,3 4 13 0,0-7-5 0,0 7-27 16,0 0-2-16,0 0-10 0,3-2 2 0,-3 2 3 15,0 0 1-15,14 8 4 0,-13-1-1 0,7-2 1 16,-3 5-8-16,0 1-6 0,-1-2-11 0,0 2-214 0,2 0-6 15,-3 0 0-15,1 1 0 0,-4-3 0 0,2 2 0 16,-4-1 0-16,4-1 0 0,-2-3 0 0,0 1 0 16,4-3 0-16,-4 0 0 0,4-1 0 0,-4 1 0 15,0-4 0-15,4 4 0 0,-4-4 0 0,0 0 0 16,15-11 0-16,-3 1 0 0,4-2 0 0,5-5 0 16,0 1 0-16,6-2 0 0,-3-2 0 0,-2 0 0 15,8 2 0-15,-3 2 0 0,-3-2 0 0,1 8 0 16,-8-1 0-16,1 6 0 0,-5 3 0 0,-1 1 0 15,-1 2 0-15,-5 2 0 0,0 5 0 0,-2 3 0 16,-6 6-1366-16,0 0-1478 0,-4 1 654 0</inkml:trace>
  <inkml:trace contextRef="#ctx0" brushRef="#br0" timeOffset="14931.9">15287 9588 3547 0,'3'-3'302'0,"0"-3"-36"0,-3 3-64 0,2-1 28 16,-2 4 33-16,1-4 9 0,-1 4 4 0,1-4-20 15,-1 4-18-15,0 0 0 0,0 0 1 0,0 0 12 16,0 0 1-16,-1 12 3 0,1-3-1 0,-1-2-1 0,-1 4-6 15,2 0-2-15,0-3-140 0,0 5-105 16,0-1 0-16,0 1 0 0,0-3 0 0,0 1 0 16,2-3 0-16,0-1 0 0,5 1 0 0,-1-5 0 0,3 1 0 15,2-3 0-15,7-2 0 0,4-4 0 0,9-1 0 16,1-5 0-16,1-1 0 0,1-3 0 16,1-1 0-16,12-8 0 0,-6-5 0 0,5 1 0 0,-4-1 0 15,2-1 0-15,-5 2 0 0,-8 5 0 0,-3 3 0 16,-2 2 0-16,-3 2 0 0,-5 4 0 0,-3 2 0 15,0 2 0-15,-6 2 0 0,-4 2 0 0,4 1 0 16,-4-1 0-16,-1 3 0 0,-4 1 0 0,0 0 0 16,5 6 0-16,-3-1 0 0,-5 5 0 0,0-2 0 15,0 4 0-15,0 5 0 0,-5-3-1366 0,2-2-1478 16,-2 0 654-16</inkml:trace>
  <inkml:trace contextRef="#ctx0" brushRef="#br0" timeOffset="27798.1">13500 7215 326 0,'-6'3'478'0,"6"-3"-18"0,-5 1-38 0,5-1-41 0,0 0-38 15,0 0-38-15,-10-4-58 0,10 4-65 0,0-6-91 16,0 6-94-16,5-6-124 0,-1 4-158 0,-1-6-185 16,3 0-510-16,-4 2 226 0</inkml:trace>
  <inkml:trace contextRef="#ctx0" brushRef="#br0" timeOffset="28320.12">13154 5195 66 0,'0'0'337'0,"0"0"-6"16,9-4-17-16,-9 4-11 0,0 0-40 0,0 0-24 16,0 0-24-16,0 0-23 0,0 0-22 0,0 0-35 15,6 3-47-15,-6-3-67 0,0 0-105 0,0 0-128 16,0 0-185-16,0 0-429 0,0 0 190 0</inkml:trace>
  <inkml:trace contextRef="#ctx0" brushRef="#br0" timeOffset="29266.66">14853 10193 67 0,'0'0'391'15,"0"0"-43"-15,0 0-32 0,-20-3-31 0,18 0-25 16,2 3-33-16,-8-1-39 0,8 1-57 0,-5-1-67 15,5 1-102-15,-6-1-107 0,6 1-204 0,-8-2-379 16,8 2 168-16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5:45.407"/>
    </inkml:context>
    <inkml:brush xml:id="br0">
      <inkml:brushProperty name="width" value="0.05292" units="cm"/>
      <inkml:brushProperty name="height" value="0.05292" units="cm"/>
      <inkml:brushProperty name="color" value="#7030A0"/>
    </inkml:brush>
  </inkml:definitions>
  <inkml:trace contextRef="#ctx0" brushRef="#br0">8024 6006 173 0,'-5'-6'246'0,"5"6"-25"15,0 0-39-15,0 0-45 0,-5-2-58 0,5 2-68 16,0 0-53-16,0 0-127 0,0 0-181 0,0 0 81 15</inkml:trace>
  <inkml:trace contextRef="#ctx0" brushRef="#br0" timeOffset="333.31">9467 7078 162 0,'5'1'432'0,"-5"-1"-7"0,0 0-9 0,0 0-22 16,0 0-38-16,0 0-35 0,0 0-32 0,0 0-52 15,0 0-45-15,0 0-91 0,-17-8-104 0,11 6-134 16,-2-2-166-16,-3 0-178 0,-6-4-520 0,1 0 231 16</inkml:trace>
  <inkml:trace contextRef="#ctx0" brushRef="#br0" timeOffset="866.19">8566 5915 102 0,'0'-6'506'16,"0"6"2"-16,0-3 10 0,0 3 0 0,0 0-18 15,0 0-23-15,1-4-26 0,-1 4-30 0,0 0-33 0,0 0-39 16,0 0-30-16,0 0-16 0,0 0-36 16,0 0-24-16,7 11-14 0,-2-10-16 0,0 3-16 15,0-1-23-15,1 1 0 0,2-3-25 0,3 0-8 16,1-1-1-16,2 0-17 0,-1-2-2 0,1-2-2 0,5-1-14 15,1-2 4-15,-1-1-11 0,5-3-9 0,-6 2 0 16,0-2-38-16,7-4-51 0,-8 2 0 0,-2-1 0 16,3 0 0-16,1-5 0 0,-5 7 0 15,2 1 0-15,-3-1 0 0,-4 4 0 0,-2 4 0 0,-1-1-101 16,1 4-154-16,-4 0-52 0,-3 1-39 0,3 7-45 16,-4 3-43-16,-3 3-58 0,0 5-59 0,-6 6-335 15,1 1-959-15,1 2 423 0</inkml:trace>
  <inkml:trace contextRef="#ctx0" brushRef="#br0" timeOffset="1235.05">9445 6758 4492 0,'0'0'532'0,"0"0"-188"16,3-9-88-16,-3 9-27 0,-2-3 32 0,2 3 36 16,-1-6-13-16,1 6-4 0,1-4-25 0,-1 4-6 15,0 0-14-15,0 0-20 0,0-4-17 0,0 4-134 16,0 0-64-16,3-3 0 0,-3 3 0 0,0 0 0 0,0 0 0 16,14 1 0-16,-6-2 0 0,-2 0 0 0,3-2 0 15,0 2 0-15,5-1 0 0,-1-2 0 0,5 1 0 16,-3-5 0-16,-2 4 0 0,6-1 0 0,-2-3 0 15,-2 0 0-15,2 0 0 0,-3-2 0 0,2 3 0 16,-3 0 0-16,-3 0 0 0,-1 0 0 0,0 2 0 16,-1 1 0-16,-1-2 0 0,1 2 0 0,-4 1 0 15,0-1 0-15,0 1 0 0,0-1 0 0,-2 1 0 16,3 2 0-16,-5 1 0 0,3-3 0 0,-3 3 0 16,0 0 0-16,4-3 0 0,-4 3-482 0,0 0-804 15,0 0-1391-15,0 0 616 0</inkml:trace>
  <inkml:trace contextRef="#ctx0" brushRef="#br0" timeOffset="1399.5">9973 6838 165 0,'-1'-7'94'0,"-6"3"-138"15,6-2-47-15,-4 2 22 0</inkml:trace>
  <inkml:trace contextRef="#ctx0" brushRef="#br0" timeOffset="3832.79">8092 4905 68 0,'0'0'233'0,"0"0"-18"16,0 0-28-16,0 0-15 0,0 0-16 0,0 0-21 15,0 0-12-15,0 0-33 0,0 0-42 0,0 0-36 16,0 0-63-16,-3 9-181 0,3-9-250 0,-6 6 110 16</inkml:trace>
  <inkml:trace contextRef="#ctx0" brushRef="#br0" timeOffset="4554.83">9691 7287 2578 0,'-2'-4'-40'0,"2"4"-82"16,0-5-108-16,0 5-56 0,4-8-31 0,-4 5-344 15,4-1 153-15</inkml:trace>
  <inkml:trace contextRef="#ctx0" brushRef="#br0" timeOffset="4950.71">10976 8054 164 0,'-1'4'373'0,"1"-4"-7"0,0 0 6 16,0 0-3-16,0 0-11 0,0 0-43 16,0 0-28-16,0 0-33 0,0 0-37 0,0 0-53 0,0 0-75 15,0 0-92-15,14-7-132 0,-14 7-397 0,3-6-576 16,-3-1 255-16</inkml:trace>
  <inkml:trace contextRef="#ctx0" brushRef="#br0" timeOffset="5736.03">7118 7218 3660 0,'0'0'253'0,"1"1"-110"0,-1-1-84 15,0 0-11-15,0 0-5 0,0 0 11 0,0 0 30 16,0 0 10-16,0 0 1 0,0 0 1 0,0 0-12 15,0 0-5-15,0 0-12 0,0 0-6 0,0 0-8 16,0 0-8-16,0 0-3 0,0 0-10 0,0 0-1 16,0 0-7-16,0 0-15 0,0 0-13 0,0 0-17 15,0 0-18-15,0 0-7 0,9-1-13 0,-9 1-15 16,5 2-19-16,-5-2-14 0,0 0-24 0,0 0-33 16,0 0-58-16,0 0-85 0,0 0-342 0,0 0-701 15,-6-12 310-15</inkml:trace>
  <inkml:trace contextRef="#ctx0" brushRef="#br0" timeOffset="8100.17">16853 6775 61 0,'-3'-4'201'0,"0"0"-3"0,2 1-10 0,-3-2-7 16,0 0-11-16,3 1-17 0,-3 0-11 0,-1-2-3 16,3 1-18-16,-1-1-11 0,-2-1-10 0,0 2-9 15,1-3-6-15,-2 1-12 0,-2-1-11 0,0 1-3 16,3 4-7-16,-4-5-6 0,0 2 0 0,0 1-7 15,0-2-7-15,-2 2-5 0,2 1-6 0,-4-2 0 16,2 3-14-16,-1-1-4 0,-6-1-4 0,4 2-7 16,-5 0 0-16,6-1-12 0,-6 1-5 0,-1 2 7 15,-2 0 0-15,3 0 5 0,1 2 6 0,0 0-6 16,3 2-2-16,-6-1 4 0,2 1 1 0,2 0-2 16,0 2 4-16,1 0 5 0,-3-1-5 0,1-1 0 15,3 3 2-15,-4 3 6 0,2-2 2 0,1 1-1 16,0 2 4-16,2-5-4 0,0 3 1 0,0-1 6 15,0 3 6-15,-3-1-4 0,4 1 3 0,1 1 4 16,-2 2 0-16,1-4 5 0,4 0 2 0,-1 5 0 16,-1 0-1-16,4-4 2 0,-1 1 3 0,-1 3 1 15,4-1-1-15,4 0-1 0,-4 2-4 0,2-4 2 16,-2 5-3-16,1 2 2 0,3-3-1 0,0 2-5 0,-2-2 0 16,3 1-5-16,3 1 2 0,-2 1 2 15,2-1-1-15,-2 4-2 0,1-3-5 0,6 2-3 0,-4-1 1 16,0-1 3-16,3 1 0 0,0-1-4 0,0 1-1 15,2-2-1-15,0 0 3 0,0-1-1 16,5 2 0-16,0 3-1 0,-1-6 2 0,-1-1 2 16,0 0 7-16,1 0 4 0,-1 0-6 0,-1-1 2 0,3-3 0 15,-1 2-1-15,0-2 3 0,2 0 10 0,-2 0-6 16,-3-3 0-16,4 2 5 0,-4-1 0 0,2-2 1 16,1 0 4-16,2 2-5 0,-2-3 12 0,2 2-12 15,-1-1 6-15,-1-1 1 0,5-3 3 0,-3 3-1 16,-1-2-7-16,4-1-1 0,-5 2 8 0,4-2-7 15,-4 2 1-15,7-3-5 0,-8 0-2 0,3-1-3 16,2 0-6-16,-2 0 6 0,2 1-8 0,0-3 3 16,-3 1 6-16,4-2-11 0,0 2-1 0,-4 1 13 15,4-3-11-15,-3 0-8 0,3-1 2 0,-5 3-1 16,1 0-1-16,-2-1 0 0,0 0 3 0,1-1-5 16,-4-1 1-16,2 1 3 0,-2-1-7 0,3-1 14 15,-2-1-8-15,-2 3-4 0,1-2 3 0,-2 1-2 16,0 0 9-16,3-2-4 0,-4-2-6 0,2 1 8 15,-2-2-10-15,0 1 4 0,0-2-3 0,0 1 2 16,2-1-2-16,-3 2 4 0,0-3-2 0,-1 3-6 16,1-3 8-16,-1 3 2 0,1-1-1 0,-2-1 16 15,0 1 4-15,0 0-5 0,-2 1 9 0,3 0-11 16,-4-3-3-16,3 0 11 0,-2 1-7 0,0 1 4 16,1-1 9-16,0 1-15 0,-2-3-2 0,0 1-2 15,0-1 8-15,0 1-6 0,1-1 3 0,-1 1-3 0,0-1-7 16,3 1 1-16,-3-1 8 0,0 2-4 15,4-1-1-15,-4 0-6 0,0-1 7 0,-3 4 7 16,1-3-15-16,3 1 9 0,-1 1 2 0,-4-2-2 0,4 2 2 16,-4-4 7-16,0 5-7 0,2-4 11 15,1 2 0-15,-2 1-8 0,-1-2-2 0,2 0-1 0,-3 0-1 16,1-4 6-16,3 4-10 0,-2-2 0 16,-2 2 2-16,2 0-11 0,-1 1 13 0,2 1 7 15,-1-1-11-15,1 1 18 0,-2-2-21 0,-1 3 7 0,2-2 3 16,-1-1 2-16,1 5-18 0,-3-3 17 0,3 1-6 15,-5-2 19-15,2 2-15 0,2 1-10 0,-3 0 7 16,0-4-1-16,-1 3-10 0,2 0 12 0,-2 0-5 16,0 1-5-16,-1-3 2 0,0 3-5 0,4-1-9 15,-4 1-3-15,-1-2-26 0,-3 1-27 0,4-1-23 16,-5 0-37-16,1 1-45 0,0-1-70 0,0-1-97 16,4 1-284-16,-4-2-669 0,4 0 296 0</inkml:trace>
  <inkml:trace contextRef="#ctx0" brushRef="#br0" timeOffset="8233.31">17085 6724 275 0,'-9'0'254'0,"-1"1"-167"0,-3-1-190 15,-7-1-111-15,-1-3 48 0</inkml:trace>
  <inkml:trace contextRef="#ctx0" brushRef="#br0" timeOffset="11816.96">20543 7491 114 0,'-10'-14'171'0,"-3"1"-15"0,3 1-11 0,-1 1-14 16,1 2-19-16,1 1-9 0,-4-2-15 0,1 4 4 15,3 0-16-15,-2 0-11 0,-3 0-4 0,2 3-10 16,1-1 0-16,-5 2-6 0,-3-2-11 0,1 1-6 15,-3 0-13-15,0 3-2 0,-1 0-5 0,1 0-15 16,0 0-5-16,1 0-1 0,-3 0-2 0,-5 1-8 16,1 3 6-16,3 2-11 0,4-3 6 0,-10 2-1 15,3 1-3-15,1 3 10 0,6-1-6 0,1 0 4 16,-7 3 4-16,8-1 0 0,-6 2-8 0,7 0 14 16,2 1 5-16,2 0-8 0,-3 2 4 0,3 0 1 15,3 2 0-15,-4 5 16 0,6-5-13 0,1 1 8 16,-3 8 1-16,7-7-6 0,-4 7-1 0,2 1 6 0,5 1 7 15,-1-2 1-15,-2 0-10 0,3-8-6 0,-1 7 8 16,1 1 6-16,0-6-3 0,0 1 7 16,0 3-1-16,0-6 10 0,0 1 4 0,0-2 1 15,1 1-3-15,2 0 4 0,0-1 1 0,0-1-4 16,4 1 10-16,0 0-13 0,1-3-3 0,2 2 0 16,0-3 3-16,4 1-7 0,-1 2 2 0,1-1-3 15,7 0 4-15,-5-4 0 0,-2 2-6 0,5-1-9 16,-1-3 15-16,0-1-17 0,0 0 11 0,0 1 0 0,0 0 0 15,2-1 9-15,-2-3 3 0,1 0 2 0,4-1-5 16,-5 1 7-16,5 1-4 0,0-3 6 0,4 0-5 16,0 1-3-16,1-1-9 0,-6-1 7 15,-1-2-5-15,0 1 8 0,8-1-9 0,2 0-4 0,-12-1 0 16,4-2 2-16,-2 0-5 0,0 1 2 0,2 0 0 16,0 0-8-16,-5-2 2 0,5 0-3 0,-5-1 4 15,4 0 3-15,-2 0-6 0,0-3 4 16,0 0-6-16,0 1 2 0,0-1 4 0,-1-2 3 0,6-2 9 15,-2-3 6-15,-10 2 5 0,7-6 5 0,-4 6 5 16,-2-2 7-16,-1 0 4 0,-3 0 1 0,0-2 2 16,2 1 7-16,-5 0 2 0,1-1 9 0,-3 1-6 15,0 0-2-15,-2-2-5 0,-4 3 3 0,-1 2-2 16,1 1 3-16,-2-3-6 0,-1-1-6 0,-3-1-3 16,2 3 5-16,-3 0-4 0,-1-2 1 0,-1 1 0 15,1-2-10-15,1 2-4 0,-2-2 1 0,-3 1-3 16,3 0-2-16,-4 0 3 0,5 1-3 0,-4-4-5 15,-1 5-5-15,1-2-3 0,-2 2-3 0,4 1 5 16,0 0-14-16,-3-2-4 0,5 6-10 0,-3-3-30 16,3 2-26-16,1 1-33 0,-1-1-58 0,0 1-64 15,4-1-71-15,1-2-222 0,4 1-552 0,0 1 244 16</inkml:trace>
  <inkml:trace contextRef="#ctx0" brushRef="#br0" timeOffset="11954.65">20983 7540 46 0,'0'0'302'15,"-27"-3"-41"-15,20 3-61 0,-4 1-83 0,4-2-124 16,-5 2-147-16,1 0-165 0,-7-2 73 0</inkml:trace>
  <inkml:trace contextRef="#ctx0" brushRef="#br0" timeOffset="26585.08">18370 5910 216 0,'0'0'515'15,"7"-1"13"-15,-7 1 12 0,5-1-3 0,-5 1-6 16,4-2-6-16,-4 2-16 0,4-2-14 0,-4 2-24 16,0 0-22-16,5-2-26 0,-5 2-25 0,0 0-17 15,0 0-17-15,1 6-24 0,-1-6-22 0,3 6-19 16,-3-1-21-16,1 2-204 0,-1-1-74 0,-1 3 0 0,1-1 0 15,0 2 0-15,0 0 0 0,0 0 0 16,0-2 0-16,0 0 0 0,-3 2 0 0,6-1 0 16,-3-2 0-16,5-1 0 0,-1-1 0 0,1-2 0 15,0 0 0-15,3-1 0 0,3-4 0 0,9-1 0 0,1-4 0 16,5-3 0-16,0 1 0 0,4-3 0 16,3-3 0-16,-1-3 0 0,0 3 0 0,1-6 0 15,-1 3 0-15,-1-1 0 0,-2 0 0 0,-2 1 0 0,-3 1 0 16,-7 5 0-16,1 1 0 0,-5 3 0 0,-4-1 0 15,1 5 0-15,-5-1 0 0,0-1 0 0,0 2 0 16,-1 3 0-16,-1 0 0 0,-3 1 0 0,5-4 0 16,-5 4 0-16,0 0 0 0,0 0 0 0,0 0 0 15,0 0 0-15,0 0 0 0,0 0 0 0,-4 10 0 16,4-10 0-16,-10 7-1366 0,5-3-1478 0,5-4 654 16</inkml:trace>
  <inkml:trace contextRef="#ctx0" brushRef="#br0" timeOffset="30516.33">19835 8057 2 0,'-3'2'194'0,"3"-2"-78"15,0 0-107-15,0 0-63 0,-8-11-58 0,4 4 26 16</inkml:trace>
  <inkml:trace contextRef="#ctx0" brushRef="#br0" timeOffset="31800.16">18938 6728 253 0,'0'0'469'0,"0"0"-9"0,0 0-15 16,0 0-15-16,0 0-21 0,0 0-21 0,0 0-19 15,0 0-12-15,0 0-14 0,0 0-12 0,0 3-13 16,3 0-11-16,-3-3-11 0,2 4-11 0,0-1-1 16,0 2-8-16,1-3-5 0,-2 2-6 0,2-2 3 15,2 2-2-15,-3-1 3 0,2 0-3 0,-4-3-6 16,8 3-7-16,-3-3-200 0,-5 0-53 0,11-2 0 16,-6 1 0-16,6-2 0 0,0-2 0 0,5-2 0 0,1-1 0 15,0 1 0-15,2-3 0 0,-1 2 0 16,3-1 0-16,-1 1 0 0,-1-1 0 0,-2 0 0 0,-3-1 0 15,-1 4 0-15,-2 2 0 0,-4-3 0 0,0 0 0 16,-2 4 0-16,-5-2 0 0,-2 0-75 16,2 5-1278-16,-12-5-1466 0,-1 2 649 0</inkml:trace>
  <inkml:trace contextRef="#ctx0" brushRef="#br0" timeOffset="32485.87">17954 5629 227 0,'0'0'481'15,"0"0"-3"-15,0 0-12 0,0 0-19 0,0 0-15 16,0 0-19-16,0 0-16 0,-5 10-27 0,5-10-21 16,1 6-18-16,-1 0-17 0,2-3-26 0,0 3-5 15,-2-2-1-15,4 0-1 0,-3-1 1 0,3 1-4 16,0-1-8-16,1-1-9 0,0-2-7 0,3 0-12 15,2-2-12-15,3 1-11 0,2-6-16 0,3 4-90 16,-1-3-113-16,2-3 0 0,-1 2 0 0,-2-4 0 16,3 3 0-16,-2-4 0 0,1 2 0 0,-3-2 0 15,2 0 0-15,-3 4 0 0,-1-3 0 0,-7 4 0 16,2 0 0-16,-3 1 0 0,3 2 0 0,-5 1 0 16,1 1 0-16,0 0 0 0,-4 2-377 0,0 0-279 15,0 0-537-15,-2 13-1293 0,0-6 571 0</inkml:trace>
  <inkml:trace contextRef="#ctx0" brushRef="#br0" timeOffset="38266.33">9765 15705 56 0,'-3'-2'364'0,"3"2"7"0,-9-3-3 16,8 0-10-16,1 3-20 0,-4-2-15 0,4 2-5 16,0 0-11-16,-5-3-10 0,5 3 0 0,0 0-7 15,0 0-4-15,0 0-6 0,0 0-2 0,0 0-2 16,0 0-3-16,0 0-6 0,0 0-2 0,0 0-16 16,0 0-14-16,18 0-2 0,-18 0-9 0,18 2-8 15,-8-1-8-15,7 0-17 0,1-1-10 0,-7-1-10 16,9 1-15-16,7 1-17 0,1-1-1 0,0-1-11 15,11 2-16-15,-6 1-111 0,-1 0 0 0,1-2 0 16,-1 2 0-16,4 1 0 0,-4-2 0 0,4-1 0 16,-6 2 0-16,2 0 0 0,-5-2 0 0,3 2 0 15,-9-1 0-15,1-1 0 0,-4-1 0 0,0 1 0 16,-5 0 0-16,-2-2 0 0,-3 1 0 0,-3 1 0 16,1 0 0-16,-6 0 0 0,9-3 0 0,-6 2 0 0,-3 1 0 15,0-5 0-15,0 5 0 0,0 0-207 16,-10-6-214-16,5 4-81 0,-3 0-89 0,-1 2-488 15,-4-3-1168-15,-1 0 517 0</inkml:trace>
  <inkml:trace contextRef="#ctx0" brushRef="#br0" timeOffset="38518.01">9950 15668 232 0,'-17'-3'441'0,"7"0"-8"0,0 1 23 0,2 1 25 16,-1 0-6-16,4-3-22 0,5 4-37 0,-9 0-30 0,9 0-26 15,0 0-22-15,0 0-23 0,17 5-13 0,-6-4-31 16,7 1-25-16,5 1-17 0,11-2-13 16,-1 2-27-16,1 1-14 0,3 0-22 0,-1-3-13 15,4 0-18-15,-2 0-12 0,-2-1-12 0,1 1-7 16,-1 1-26-16,-2-4 7 0,-7 1 0 0,-8 1-7 0,2 0-6 16,-7-2 0-16,-4 1-16 0,-1 0 1 15,-3 0-7-15,1-2-9 0,-4-1-16 0,0 1-40 16,-3-1-51-16,0 4-72 0,0 0-76 0,-6-5-100 15,-2 5-106-15,8 0-116 0,-10-2-433 0,2 6-1063 0,8-4 469 16</inkml:trace>
  <inkml:trace contextRef="#ctx0" brushRef="#br0" timeOffset="39836.79">18405 15843 17 0,'0'0'268'0,"-9"-5"2"15,7 3 8-15,2 2-4 0,-8-1-4 0,8 1-4 16,-8-1-3-16,8 1-8 0,0 0-1 0,-3-3-7 16,3 3-7-16,0 0-9 0,-5-1-3 0,5 1-11 0,0 0-17 15,0 0-8-15,0 0-12 0,0 0-14 16,0 0-6-16,0 0-8 0,0 0-11 0,7-7-5 15,-2 3-11-15,3 3-13 0,1 0-14 0,5-1-8 16,-1-1-8-16,7 2-12 0,1-1-5 0,-1 2-6 16,10-3-14-16,0 2-21 0,2 0-34 0,-4 1-32 15,3-2-49-15,-12 0-45 0,4 0-48 0,-2-1-45 16,-4 1-59-16,0 0-59 0,-3-2-54 0,-5 0-258 16,0 1-711-16,-3-1 314 0</inkml:trace>
  <inkml:trace contextRef="#ctx0" brushRef="#br0" timeOffset="40016.99">18518 15755 101 0,'-7'-1'358'16,"7"1"10"-16,-9-2 15 0,6 1 0 0,3 1-12 16,0 0-29-16,-7-2-37 0,7 2-26 0,0 0-32 15,0 0-26-15,19-4-22 0,-3 3-35 0,0 1-64 16,12-3-68-16,4 2-89 0,-1 0-104 0,4 0-123 15,-1 0-275-15,1 0-605 0,0-2 268 0</inkml:trace>
  <inkml:trace contextRef="#ctx0" brushRef="#br0" timeOffset="40899.39">22929 15679 39 0,'-5'-1'394'0,"5"1"14"0,-5-2 12 0,5 2 2 15,-5-4-12-15,5 4-10 0,0 0-9 16,-4-4 8-16,4 4-15 0,-2-2-28 0,2 2-22 15,0 0-21-15,0 0-22 0,15-1-17 0,-7-1-22 0,3 1-9 16,2 1-23-16,6 0-21 0,4 0-16 0,6 0-11 16,1 0-20-16,-1 1-14 0,1-1-19 15,4 2-11-15,-3-1-3 0,-3 1-15 0,1-1-9 0,-2-1-1 16,-5 3-15-16,6 0-20 0,-9-3 12 16,-1 2-15-16,-3-2-14 0,-2-2-23 0,0 2-25 0,-4-2-28 15,-1 4-28-15,-8-2-39 0,10-2-52 0,-10 2-53 16,6-1-73-16,-6 1-67 0,0 0-63 15,-1-6-67-15,1 6-412 0,-13-3-976 0,8 2 432 16</inkml:trace>
  <inkml:trace contextRef="#ctx0" brushRef="#br0" timeOffset="41050.67">23126 15691 265 0,'-14'-1'450'0,"5"-1"-1"15,3 1 26-15,-1-2 24 0,1 3 10 0,0-1-23 0,2-2-41 16,4 3-39-16,0 0-44 0,0 0-32 0,14-2-31 15,-4 0-31-15,9 2-52 0,-1 0-84 0,5 0-89 16,0 1-118-16,5 1-149 0,2 0-184 0,-3 0-414 16,-6 1-889-16,0-1 393 0</inkml:trace>
  <inkml:trace contextRef="#ctx0" brushRef="#br0" timeOffset="42367.05">7190 16099 190 0,'0'0'246'0,"0"0"2"0,0 0 0 0,0 0 1 16,0 0 8-16,0 0 0 0,-4-2 10 0,4 2 8 15,0 0-1-15,0 0 2 0,0 0 0 0,0 0-4 16,-4-3-1-16,4 3-5 0,0 0-5 0,0 0-3 16,-4-2-6-16,4 2-5 0,0 0-9 0,0 0-14 15,0 0-4-15,0 0-6 0,0 0-7 0,0 0-15 16,0 0 0-16,0 0-2 0,0 0-11 0,18-1 1 0,-10 1-15 16,2 1-5-16,5 0-10 0,3-1-13 15,4 2-12-15,-2-2-11 0,10 2-10 0,-1-1-9 16,-2 1-16-16,4 1 2 0,-3-3-26 0,-1 2-55 15,-6-1 0-15,0-1 0 0,-1 2 0 0,-2 0 0 16,-9-2 0-16,0 0 0 0,1 2 0 0,-5-4 0 0,3 4 0 16,-8-2 0-16,10-2 0 0,-7 4 0 15,-3-2 0-15,0 0 0 0,6 0 0 0,-6 0 0 16,0 0 0-16,0 0 0 0,0 0 0 0,0 0 0 16,0 0-310-16,0 0-100 0,0 0-95 0,0 0-88 0,-6 8-470 15,6-8-1150-15,0 0 509 0</inkml:trace>
  <inkml:trace contextRef="#ctx0" brushRef="#br0" timeOffset="43749.51">8520 16183 20 0,'-8'-1'389'0,"5"-1"4"0,3 2 3 0,-8-3-12 15,8 3-5-15,-5-2-3 0,5 2-11 16,-4-3-12-16,4 3-5 0,-4-3-15 0,4 3-10 16,-5-3-17-16,5 3-14 0,0 0-11 0,0 0-7 15,0 0-4-15,14-2-16 0,-8 0-9 0,0 1-8 0,5 1-8 16,3 0-13-16,4-2-7 0,1 5-11 16,4-4-18-16,5 2-14 0,0-1-16 0,6-1-13 15,-4 4-21-15,5-2-5 0,1 0-8 0,-2 2-6 16,-2 0-36-16,4-2-61 0,-1 1 0 0,-1-1 0 15,-2 0 0-15,-3 1 0 0,-1-1 0 0,-6 0 0 16,6-2 0-16,-9 2 0 0,3 0 0 0,-5-1 0 16,-3 0 0-16,-4 1 0 0,0-1 0 0,-5-1 0 0,3 1 0 15,-8 0 0-15,10-1 0 0,-6 0 0 0,-4 1 0 16,0 0 0-16,0 0-136 0,0 0-123 0,0 0-38 16,-17-8-38-16,8 9-32 0,-1-2-25 15,-3 1-18-15,-5 0-15 0,-2 1-12 0,2 1-11 16,-5-4-17-16,-4 6-239 0,-2-1-761 0,0-1 336 0</inkml:trace>
  <inkml:trace contextRef="#ctx0" brushRef="#br0" timeOffset="44034.73">8860 16193 720 0,'-22'0'55'0,"-1"0"55"0,3-4 38 16,-1 3 9-16,1 2 12 0,1-2 20 15,-1 0 22-15,3-2 23 0,3 2 21 0,3-1 4 16,-8-2 8-16,10 3 5 0,-1-2 6 0,1 2 5 0,1 1 2 16,3-3 9-16,-4 3-2 0,4-3 3 0,5 3 2 15,-5 0-7-15,5 0-12 0,-8-2-20 0,8 2 1 16,0 0-23-16,-2-2-4 0,2 2-8 0,0 0-11 15,0 0-13-15,15-3-11 0,-7 3-18 16,2 0-8-16,4-4-14 0,4 4-18 0,6 4-4 0,2-4-126 16,5 2-1-16,2-2 0 0,-1 0 0 0,2-2 0 15,-2 5 0-15,4-2 0 0,-3 0 0 16,-2-2 0-16,1 1 0 0,-2-1 0 0,-8 1 0 0,0 0 0 16,0-1 0-16,-2-2 0 0,-2-4 0 0,-5 6 0 15,-2-2 0-15,-2 1 0 0,-1-3 0 0,-2 1 0 16,-1 1 0-16,-2 0 0 0,-2-2 0 0,-1 5-108 15,-1-12-252-15,-2 8-105 0,0-1-98 0,-1 0-554 16,0 1-1208-16,-1-3 535 0</inkml:trace>
  <inkml:trace contextRef="#ctx0" brushRef="#br0" timeOffset="44199.43">9160 16161 5299 0,'-5'0'501'0,"0"1"-226"15,5-1-15-15,-13 1 81 0,8-1 58 0,0 1-12 0,5-1-58 16,0 0-65-16,0 0-128 0,0 0-136 0,-9 0 0 16,9 0 0-16,0 0 0 0,0 5-2 0,0-5-461 15,4 6-258-15,1-2-447 0,-2 0-1265 0,-3-4 560 16</inkml:trace>
  <inkml:trace contextRef="#ctx0" brushRef="#br0" timeOffset="45165.65">12574 1608 426 0,'-4'-27'463'0,"3"8"26"0,-3 1 5 0,1 0-5 0,-1-2-18 15,3 8-15-15,-3-5-19 0,4 7-7 16,-6 2-23-16,6 1-34 0,-1 3-45 0,-2 0-25 0,3 4-10 15,0 0-2-15,0 0-2 0,-5 16-10 0,2 2-9 16,2 8-8-16,-3 3-11 0,0 5-19 0,3 15-6 16,-4 2-10-16,0-1-200 0,3 3-16 15,0 0 0-15,2-1 0 0,2-4 0 0,5 2 0 16,-2 1 0-16,3-4 0 0,2 1 0 0,0-14 0 16,6 11 0-16,3-4 0 0,-4-10 0 0,3 2 0 0,4-3 0 15,0-6 0-15,1-1 0 0,-1-5 0 0,4 0 0 16,-11-8 0-16,3-2 0 0,3-4 0 0,-3-4 0 15,-7-3 0-15,2-4 0 0,0-4 0 16,-4-5-124-16,0-11-523 0,-6-2-590 0,-5-3-1340 16,-1-2 593-16</inkml:trace>
  <inkml:trace contextRef="#ctx0" brushRef="#br0" timeOffset="45350.22">12323 1854 4732 0,'-13'-5'400'0,"2"2"-171"0,0-1-72 15,3 3 1-15,3-1 28 0,-2 0 0 16,4-4 2-16,3 6-22 0,6-7-16 0,5 3-9 16,6-4-8-16,10 0-17 0,6 3-5 0,7 2-26 15,11-5 3-15,10 3-26 0,-1-1-69 0,0 0-84 0,2 4-95 16,0-1-111-16,0 4-141 0,-5 3-170 16,-2 0-336-16,-5 4-1022 0,-12-6 452 0</inkml:trace>
  <inkml:trace contextRef="#ctx0" brushRef="#br0" timeOffset="45550.35">13021 2261 4813 0,'0'10'453'0,"-4"1"-233"0,4-5-69 0,3 1 57 15,1 0 47-15,2-2 17 0,6 1-26 0,4-3-28 16,4 2-17-16,-1-3-23 0,11-2-15 0,2 0-13 15,0-2-20-15,5 0-35 0,-2-3-57 0,-1 0-76 16,-1 3-94-16,-1-4-116 0,0-1-106 0,-5 0-136 16,-10 2-599-16,1-3-1178 0,-8 4 521 0</inkml:trace>
  <inkml:trace contextRef="#ctx0" brushRef="#br0" timeOffset="45916.39">13298 2324 462 0,'-2'3'491'0,"-1"1"3"15,1-2 17-15,-3 0 7 0,2 2 12 0,1 0 11 16,-1 3 5-16,0 3-12 0,1 1-6 0,-2 5-11 16,1 3-20-16,2-1-24 0,-3 10-22 0,2 0-28 15,-2 1-23-15,3-1-125 0,-2 4-275 0,1-2 0 16,-1 3 0-16,3-3 0 0,0 3 0 0,3-4 0 16,-2 4 0-16,-1-1 0 0,1-3 0 0,2-1 0 15,-3-9 0-15,1 6 0 0,4 3 0 0,-4-11 0 16,2 1 0-16,-2 0 0 0,0-7 0 0,-1-4 0 0,2 0 0 15,-2-3-352-15,0-1-116 0,0-3-14 16,0 0 1-16,-9 1 30 0,9-1 52 0,-13-6 67 16,9 3 73-16,-5 0 77 0,-1 1 74 0,1 0 98 15,0-2 67-15,-1 1 60 0,1 0 68 0,-3 2 40 16,7-2 39-16,-1 2 26 0,0 1 19 0,6 0 13 16,-7-1 0-16,7 1-10 0,0 0-5 0,0 0-5 15,0 0-24-15,0 0-44 0,19 8-234 0,-1-9 0 16,9 0 0-16,5-2 0 0,0 1 0 0,4-2 0 15,0-3 0-15,16-3 0 0,-16 1 0 0,-3 0-202 16,18-4-511-16,-18-1-500 0,-1-3-1314 0,0-2 582 16</inkml:trace>
  <inkml:trace contextRef="#ctx0" brushRef="#br0" timeOffset="46134.12">13964 2009 8191 0,'-11'-7'0'0,"0"0"0"0,4 3 0 15,1 0 0-15,2-2 0 0,1 4 0 0,3-5 0 0,5 5 0 16,5-2 0-16,2-2 0 0,8 1 0 16,6-1 0-16,3-1 0 0,-2 4 0 0,1 0 0 15,2-1 0-15,-13 4 0 0,0-1 0 0,4 4-141 0,-6-2-462 16,3 0-102-16,-7 4-419 0,-2-1-1218 0,-6 0 540 15</inkml:trace>
  <inkml:trace contextRef="#ctx0" brushRef="#br0" timeOffset="46265.53">14083 2105 332 0,'-17'11'404'0,"2"-5"3"0,4 2 9 16,2 0 24-16,1-4 33 0,0 0 7 0,3 1-7 16,3-3-30-16,2-2-15 0,0 5-21 0,0-5-41 15,11 2-31-15,3 0-29 0,4-5-52 0,14 1-67 16,-2-3-112-16,7 4-134 0,0-6-153 0,-2 0-183 15,-1-6-532-15,13-2-1004 0,4-1 444 0</inkml:trace>
  <inkml:trace contextRef="#ctx0" brushRef="#br0" timeOffset="46634.97">14893 1859 5898 0,'0'0'390'0,"0"0"-177"0,-14-5 47 15,14 5 21-15,-4-5 14 0,3 2-24 0,1 3-46 16,0-6-43-16,1 3-42 0,2-1-104 0,0 0-36 16,3-1 0-16,2 0 0 0,1-3 0 0,0 0 0 15,2 1 0-15,-1-2 0 0,2-1 0 16,-1-3 0-16,-2 4 0 0,0-5 0 0,5 0 0 0,-4-3 0 16,-1 3 0-16,0-5 0 0,-4 2 0 0,2-2 0 15,-3 1 0-15,0 2 0 0,-2 5 0 0,-1-2 0 16,-1 3 0-16,-1 4 0 0,1-1 0 0,-1 3 0 15,0 1 0-15,1 3 0 0,0 0 0 16,-15 3 0-16,9 6 0 0,-4 4 0 0,3 1 0 0,1 7 0 16,0 4 0-16,-2 4 0 0,4 1 0 0,3 4 0 15,-3-1 0-15,4 1 0 0,-1-1 0 0,2 2 0 16,-1-3 0-16,5 1 0 0,-2-3 0 0,-2 0 0 16,4 0 0-16,0-6 0 0,-1 1 0 0,-4-1 0 15,3-3 0-15,-1-8 0 0,1 3 0 16,-3 0 0-16,0 0 0 0,1-5 0 0,-2 1-639 0,-2-2-620 15,-2-1-1364-15,-1-4 604 0</inkml:trace>
  <inkml:trace contextRef="#ctx0" brushRef="#br0" timeOffset="46850.76">14863 2305 3165 0,'-9'2'542'0,"4"0"-126"0,0 1-60 0,-2-1 13 0,7-2 3 16,-11 3-1-16,7-1-2 0,4-2-19 15,-5 1-14-15,5-1 6 0,0 0-2 0,0 0-9 16,0 0-8-16,0 0-114 0,0 0-209 0,0 0 0 15,0 0 0-15,28-6 0 0,-8 4 0 0,6-3 0 0,3 0 0 16,2-1 0-16,0 1 0 0,-2-1 0 0,0 4 0 16,-8-4 0-16,-1 2 0 0,8 1 0 15,-11-1 0-15,-3 2 0 0,-4-2 0 0,-1 3 0 16,-1-2-261-16,2 2-206 0,-10 1-73 0,0 0-97 16,0 0-411-16,0 0-1135 0,0 0 502 0</inkml:trace>
  <inkml:trace contextRef="#ctx0" brushRef="#br0" timeOffset="47670.12">16418 2251 3966 0,'5'-6'467'0,"-1"-5"-170"0,1 6-66 0,-4 0 61 16,3 0 57-16,-4-2 16 0,1 4-13 16,-1 3-32-16,0 0-34 0,0 0 0 0,0 0-5 15,-6 12-9-15,-7 2-4 0,3 3-109 0,-6 7-159 16,-1 2 0-16,2 0 0 0,-1 3 0 0,1 0 0 15,2 2 0-15,0 1 0 0,3-5 0 0,4-1 0 16,-3 0 0-16,4-8-259 0,5-1-474 0,0-10-468 16,1-3-1299-16,-1-4 575 0</inkml:trace>
  <inkml:trace contextRef="#ctx0" brushRef="#br0" timeOffset="49400.44">17092 2076 5495 0,'2'3'520'0,"2"0"-332"16,-3 0-87-16,-1-3 3 0,4 3 34 15,0-2 19-15,-4-1 18 0,10-4-3 0,-5 1-29 16,3-4-10-16,3-1-10 0,5-4-13 0,-1-1-10 16,4-6-6-16,2-2-5 0,-6-2-7 0,2-3-10 15,-2-2-1-15,0-4-14 0,2-12-2 0,0-2-43 0,-6-2-12 16,2-5 0-16,-4 1 0 0,-3-4 0 0,-2-2 0 15,2 4 0-15,-7 5 0 0,0 2 0 16,-3 14 0-16,0 7 0 0,4 9 0 0,-4 4 0 16,3 4 0-16,0 4 0 0,-6 4 0 0,7 1 0 15,-14 15 0-15,4 1 0 0,-2 15 0 0,-3 16 0 16,2 0 0-16,2 8 0 0,5-1 0 0,-2 4 0 16,5 0 0-16,1 1 0 0,6-1 0 0,5-4 0 15,1-3 0-15,5-4 0 0,5 0 0 0,-3-16 0 16,10 8 0-16,5-2 0 0,-8-14 0 0,2-4 0 15,1-8 0-15,-2 1 0 0,2-7 0 0,-4-5 0 16,-3-1 0-16,7-10 0 0,-5-3 0 0,-1-3 0 16,-5-4 0-16,-1-2 0 0,-3-5 0 0,-4-6 0 15,-5-1 0-15,1 2 0 0,-6 2 0 0,-1 6 0 16,-1 7 0-16,-3 1 0 0,2 8 0 0,-2 1 0 16,-2 6 0-16,0 3 0 0,-1 6 0 0,-2 4 0 15,1 6 0-15,0 7 0 0,4 3 0 0,1 2 0 16,2 2 0-16,13 0 0 0,-1-3 0 0,3 1 0 15,3-4 0-15,4 2 0 0,4-6 0 0,3-3 0 16,1-4 0-16,3-6 0 0,-2 0 0 0,0-4 0 16,-5-4 0-16,-2-4 0 0,-1 2 0 0,0-6 0 15,1-2 0-15,-4-2 0 0,-2-1 0 0,0-7 0 16,0-2 0-16,-3-2 0 0,-1 0 0 0,-4 0 0 16,3 7 0-16,-4 2 0 0,-2 3 0 0,-2 7 0 15,2-2 0-15,-2 1 0 0,0 4 0 0,-1 2 0 16,0 0 0-16,0 0 0 0,0 0 0 0,-1 30 0 15,1-17 0-15,0 5 0 0,1 0 0 0,-1 1 0 16,3-4 0-16,2 3 0 0,1-4 0 0,1-1 0 16,-1 1 0-16,2-4 0 0,-1-1 0 0,0-5 0 15,2 1 0-15,0-3 0 0,-9-2 0 0,21-2 0 16,-10-2 0-16,0-2 0 0,3-4 0 0,-2 3 0 16,3-6 0-16,-3 0 0 0,2-3 0 0,1 4 0 15,-4 0 0-15,1 4 0 0,-4-1 0 0,-1 3 0 16,1 4 0-16,-3 0 0 0,-5 2 0 0,0 0 0 15,17 6 0-15,-14-3 0 0,1 4 0 0,1 3 0 16,-1 0 0-16,1-1 0 0,4 3 0 0,2 1 0 16,-1-5 0-16,4-1 0 0,4 0 0 0,3-4 0 15,10-2 0-15,-3-2 0 0,4-4 0 0,3-3 0 16,-6-1 0-16,0-3 0 0,0-3 0 0,-4 0 0 16,-3-3 0-16,2 0 0 0,-6-3 0 0,0 0 0 15,-5-3 0-15,-7 5 0 0,-2-1 0 0,-1-4 0 16,-6 5 0-16,0 5 0 0,-2 2 0 0,-2 2 0 15,-2 2 0-15,-3 4 0 0,-1 2 0 0,-1 2 0 16,0 6 0-16,-4 3 0 0,4 2 0 0,0 4 0 16,1 6 0-16,5-3 0 0,3 9 0 0,1-1 0 15,6 3 0-15,1-4 0 0,1 0 0 0,4 2 0 16,4-1 0-16,1 1 0 0,0 0 0 0,-2 2 0 16,4-3 0-16,-2 4 0 0,0-2 0 0,-3 2 0 15,1-1 0-15,-4 0 0 0,-3 1 0 0,1 3 0 16,-2 1 0-16,-1-1 0 0,-3 4 0 0,1-3 0 15,0 4 0-15,-3-5 0 0,2 0 0 0,-3-2 0 16,2-1 0-16,-2-2 0 0,-1-8 0 0,1-4 0 16,0-5 0-16,-1-1 0 0,1-2 0 0,-4-4 0 15,8-4 0-15,0 0 0 0,-28-15 0 16,18 1 0-16,1-3 0 0,1-7 0 0,5-8 0 0,1-2 0 16,6-19 0-16,5 0 0 0,4-4 0 0,21-19 0 15,-4 23 0-15,11-20 0 0,-9 25 0 0,15-20 0 16,-5 26 0-16,-1-1 0 0,5 1 0 0,-1-2 0 15,-3 5 0-15,1-2 0 0,-4 3 0 0,-2-3 0 16,-5 0 0-16,-4 3 0 0,-8 8 0 0,-7-1 0 16,2 3 0-16,-3-1 0 0,-6 0 0 0,2 1 0 15,-7 9 0-15,-1 0 0 0,-1 7 0 0,-2 0 0 16,1 4 0-16,-2 2 0 0,-4 1 0 0,3 5 0 16,5 0 0-16,-19 6 0 0,8 6 0 0,-5 10 0 15,0 1 0-15,2 7 0 0,1 1 0 0,4 6 0 16,-1 8 0-16,5-8 0 0,5 9 0 0,-2-11 0 15,5-1 0-15,2 0 0 0,4 1 0 0,0-5 0 16,2-1 0-16,5-7 0 0,-1-1 0 0,0-9 0 16,-1-5 0-16,4-1 0 0,-5-2 0 0,5-5 0 15,2-9 0-15,5-1 0 0,-4-4 0 0,1-7 0 16,-3 0 0-16,0-5 0 0,4-14 0 16,0-3 0-16,-9 1 0 0,4-3 0 0,-5-3 0 0,-1 1 0 15,-6 16 0-15,-5 3 0 0,2 1 0 0,-2 6 0 16,-1 6 0-16,0 6 0 0,0 2 0 0,0 5 0 15,0 3 0-15,0 0 0 0,-11 18 0 16,3 9 0-16,3 7 0 0,-4 0 0 0,0-1 0 16,1 14 0-16,3 2 0 0,0-13 0 0,6 10 0 0,-2-10 0 15,2-3 0-15,1-2 0 0,1-3 0 0,0-3 0 16,1-5 0-16,-1-7 0 0,0-3 0 0,2 1 0 16,-1-3 0-16,1-2 0 0,-5-6 0 0,9 1 0 15,-9-1 0-15,18-13 0 0,-13 6 0 0,6-9 0 16,-5-2 0-16,7 1 0 0,-3-6 0 0,-1-3 0 15,1 8 0-15,-5 3 0 0,0 2 0 0,0 0 0 16,2 6 0-16,-3-1 0 0,-1 3 0 0,0 1 0 16,-3 4 0-16,0 0 0 0,0 0 0 0,0 0 0 15,17 13 0-15,-9-3 0 0,2 4 0 16,-3-4 0-16,7 5 0 0,-1-1 0 0,2-2 0 0,2 2 0 16,-2-3 0-16,2-3 0 0,1 2 0 0,-1-3 0 15,0 1 0-15,-1-5 0 0,0 1 0 0,-3-3 0 16,1-2 0-16,-2-2 0 0,0 0 0 0,1-3 0 15,0-3 0-15,1-2 0 0,-4-1 0 0,4-5 0 16,-1-7 0-16,-1 9 0 0,-5-3 0 16,2 0 0-16,-1 4 0 0,-3 4 0 0,-2 4 0 0,0-2 0 15,-1 2 0-15,-1 3 0 0,-1 3 0 0,0 0 0 16,0 0 0-16,0 0 0 0,-9 19 0 0,7-8 0 16,0 2 0-16,2-2 0 0,2 3 0 0,-1-2 0 15,6 4 0-15,2-2 0 0,2-1 0 0,-1-5 0 16,1 0 0-16,1-4 0 0,2 0 0 0,-3-4 0 15,3-3 0-15,-5-2-240 0,4-5-481 0,-9 0-484 16,2-6-1306-16,-7-1 577 0</inkml:trace>
  <inkml:trace contextRef="#ctx0" brushRef="#br0" timeOffset="49550.48">19195 1613 5692 0,'-36'0'511'16,"7"1"-281"-16,11 2-73 0,7-3 2 0,3 0 20 15,8 0-3-15,0 0-19 0,0 0-25 0,0 0-21 16,0 0-45-16,60-4-72 0,-32 1-119 0,0-1-137 0,0-1-189 16,-15-4-670-16,5 1-1215 0,-8 1 537 15</inkml:trace>
  <inkml:trace contextRef="#ctx0" brushRef="#br0" timeOffset="50449.59">16558 1794 173 0,'-3'-7'481'0,"-6"-2"3"16,5 2 2-16,-2 0-1 0,2 1-1 0,-1 0-4 15,0 2-3-15,1 0-7 0,0-1-12 0,0 1-10 16,1 2-13-16,0-1-18 0,0 0-29 0,3 3-30 16,-5-4-28-16,5 4-31 0,-5-2-27 0,5 2-30 15,-4-2-25-15,4 2-26 0,0 0-75 0,0 0-116 16,0 0 0-16,-1-5 0 0,1 5 0 0,0 0 0 15,0 0 0-15,0 0 0 0,0 0 0 0,0 0 0 16,0 0 0-16,0 0 0 0,0 0 0 0,0-5 0 16,0 5 0-16,0 0 0 0,0-5 0 0,0 5 0 15,0 0 0-15,0 0 0 0,-3-3 0 0,3 3 0 16,0 0 0-16,0 0 0 0,-1-4 0 0,1 4 0 16,0 0 0-16,0 0 0 0,-4-2 0 0,4 2 0 15,0 0 0-15,0 0 0 0,0 0 0 0,0 0 0 16,0 0 0-16,0 0 0 0,0 0 0 0,0 0 0 15,0 0 0-15,0 0 0 0,0 12 0 0,0-12 0 16,0 8 0-16,0-4 0 0,0 3 0 0,0 0 0 16,0 4 0-16,0 1 0 0,-1-1 0 0,-2 6 0 15,-1 1 0-15,3 0 0 0,-3 2 0 0,-1-2 0 16,3 1 0-16,-2 6 0 0,0-7 0 0,4 0 0 16,-3 1 0-16,6-3 0 0,-3-2 0 0,0-3 0 15,4 0 0-15,1-3 0 0,1 1 0 0,-1-1 0 16,6-3 0-16,-2 1 0 0,2-6 0 0,2-1 0 15,5-2 0-15,-3-4 0 0,-1 3 0 0,0-7 0 16,3 0 0-16,-2-5 0 0,-1 1 0 0,-1-9 0 16,2 1 0-16,-3-5 0 0,-3-3 0 0,-4 1 0 15,1 0 0-15,-2 0 0 0,-4 2 0 0,1 12 0 16,2-2 0-16,-3 7 0 0,-3 0 0 0,2 5 0 16,1-1 0-16,-4 4 0 0,4 3 0 0,0 0 0 15,-14 18 0-15,9-5 0 0,0 5 0 0,-3 8 0 16,7 1 0-16,-4 1 0 0,6-1 0 0,6-2 0 15,-1 2 0-15,0-3 0 0,6-7 0 0,10 5 0 16,-2-5 0-16,7-2 0 0,1-6 0 0,6-6 0 16,2-4 0-16,-2-4 0 0,0-8 0 0,-3-2-163 15,-3-4-495-15,-8-6-571 0,0-4-1330 0,1-15 588 16</inkml:trace>
  <inkml:trace contextRef="#ctx0" brushRef="#br0" timeOffset="50583.67">16605 1181 135 0,'-50'-5'668'0,"13"4"-25"0,2 1 3 16,7 0 22-16,8 2 3 0,3 1-40 0,4-1-56 16,2 3-50-16,4 1-58 0,4 1-44 0,3 1-75 15,1 0-114-15,5 0-142 0,-1 2-186 0,8-3-194 16,2 4-220-16,3-4-465 0,9-1-1054 0,-9-4 467 16</inkml:trace>
  <inkml:trace contextRef="#ctx0" brushRef="#br0" timeOffset="51553.56">21200 1930 382 0,'5'-17'508'0,"-3"-1"12"0,0-7 0 0,-8 7-11 16,2-1-6-16,-4 0-5 0,3 1-1 0,-4 0-5 16,-1 4-11-16,0 1-10 0,0 4-25 0,-3 5-19 15,1-1-22-15,-8 6-22 0,2 3-17 0,0 0-15 16,-1 7-15-16,-4 7-240 0,-3-1-96 0,6 8 0 15,3-3 0-15,5 1 0 0,1 0 0 0,7-4 0 16,2 1 0-16,4-1 0 0,4-3 0 0,3 0 0 16,7-2 0-16,-2-5 0 0,8-1 0 0,-2-4 0 15,10-2 0-15,-2-7 0 0,-6-1 0 16,-2-1 0-16,4-7 0 0,-2-5 0 0,-1 1 0 0,-4-4 0 16,-4-1 0-16,-4-5 0 0,0-3 0 0,-8 1 0 15,-1-2 0-15,-1-1 0 0,-8 0 0 0,0 2 0 16,0 3 0-16,-1-3 0 0,-5 3 0 0,8 10 0 15,-2 3 0-15,6 6 0 0,-1-3 0 0,0 3 0 16,1 2 0-16,3 1 0 0,0 4 0 0,0 2 0 16,4-3 0-16,8 3 0 0,2 3 0 0,5 3 0 15,1 3 0-15,7 5 0 0,1 5 0 0,-1 3 0 16,-4 3 0-16,5 14 0 0,-3 5 0 0,-4 0 0 16,-8 4 0-16,-3 1 0 0,-5 4 0 0,-2-2 0 15,-6 0 0-15,-2 8 0 0,-5 0 0 0,2 1 0 16,-1-2 0-16,-1 3 0 0,1-2 0 0,0-4 0 15,3 1 0-15,1-6 0 0,1-3 0 0,3-15 0 16,2-3 0-16,4 2 0 0,3-6 0 0,-1-6 0 16,2-4 0-16,3-2 0 0,-2-5 0 15,7-1 0-15,-1-4 0 0,2-4 0 0,0-4 0 0,3 0 0 16,4-8 0-16,-9 1 0 0,3-6 0 0,-4-5 0 16,0-3 0-16,-8-3 0 0,0-7 0 0,0 1 0 15,-4-16 0-15,-6-3 0 0,-6 2 0 0,-3 2 0 16,-2 1 0-16,1 14 0 0,-4 5 0 0,-1-1 0 15,0 4 0-15,-3 2 0 0,-2 4 0 16,4 3 0-16,1 6 0 0,4 2 0 0,3 3 0 0,2 1 0 16,1 4 0-16,4 2 0 0,4 0-1366 0,0 0-1478 15,0 0 654-15</inkml:trace>
  <inkml:trace contextRef="#ctx0" brushRef="#br0" timeOffset="52033.57">21997 1871 5737 0,'3'-18'457'0,"0"-1"-222"0,-3-1 17 0,1 4 111 0,-2 2 60 16,0 1 2-16,-1 2-126 0,1 2-299 0,1 3 0 15,-1 1 0-15,1-1 0 0,1 4 0 16,-1 2 0-16,0 0 0 0,3 13 0 0,-1-1 0 0,6 6 0 16,0 8 0-16,-1-1 0 0,3 1 0 0,-1 2 0 15,4-2 0-15,-3 0 0 0,-1 2 0 0,0-4 0 16,0-7 0-16,0-3 0 0,0-3 0 0,0-2 0 15,0 1 0-15,1-4 0 0,1-2 0 0,1-2 0 16,-2-3 0-16,-1-4 0 0,4-1 0 0,1-4 0 16,-1 0 0-16,-2-2 0 0,0-4 0 0,0 0 0 15,3-5 0-15,-5 2 0 0,0 2 0 0,-2 1 0 16,0 6 0-16,-3 0 0 0,1 2 0 0,0 2 0 16,-1-1 0-16,0 3 0 0,-3 3 0 0,-1 1 0 15,0 0 0-15,0 0 0 0,9 13 0 0,-6-7 0 16,-2 3 0-16,-1 0 0 0,3 1 0 0,0 1 0 15,-3 0 0-15,4 0 0 0,0-2 0 0,1 1 0 16,2-5 0-16,-1-1 0 0,7-1 0 0,0-3 0 16,6-1 0-16,-1-2 0 0,2-4 0 0,4-6 0 15,0-1 0-15,3 2 0 0,-10 1 0 0,-2-1 0 16,2 1 0-16,-4 4 0 0,-6 1 0 0,0 2 0 16,-1 1 0-16,-2-1 0 0,0 3 0 0,-4 1 0 15,7 6 0-15,-3-1 0 0,-2 2 0 0,0 2 0 16,2 2 0-16,-1 1 0 0,1-1 0 0,3 0 0 15,-1 1 0-15,5-5 0 0,-1 1 0 0,1 0-361 16,2-6-944-16,-8-2-1414 0,-5 0 625 0</inkml:trace>
  <inkml:trace contextRef="#ctx0" brushRef="#br0" timeOffset="52166.64">22371 1524 6010 0,'-36'-39'227'0,"12"17"-52"0,3 3 29 0,10 6 2 16,3 3-66-16,4 5-46 0,4 2-28 0,4 2-19 15,-4 1-58-15,27 14-100 0,5 0-139 0,3 3-190 16,-1 1-620-16,22 5-1148 0,-1-3 508 0</inkml:trace>
  <inkml:trace contextRef="#ctx0" brushRef="#br0" timeOffset="52416.35">23299 1333 6230 0,'-12'-45'332'0,"1"11"47"15,-2 3 116-15,3 3 10 0,-2 6-255 0,2 8-250 16,5 1 0-16,0 5 0 0,0 4 0 0,-2 5 0 16,1 9 0-16,-2 7 0 0,-1 15 0 0,3 15 0 15,-3 7 0-15,4 6 0 0,2 30 0 0,2 0 0 16,6-2 0-16,0-3 0 0,4-27 0 0,0 24 0 16,-4-23 0-16,2 3 0 0,4 19 0 0,-6-27 0 15,-1-3 0-15,-1-4 0 0,1 0 0 0,-2-12 0 16,-2-4 0-16,-2-2 0 0,-1-10 0 0,2-5 0 15,-6-4 0-15,2-2 0 0,-1-7 0 0,6-1 0 16,-25-10-291-16,5-6-1026 0,-3-3-1427 0,1-6 631 16</inkml:trace>
  <inkml:trace contextRef="#ctx0" brushRef="#br0" timeOffset="52733.29">22973 1984 425 0,'-8'-17'390'0,"-1"2"80"0,4 5 35 0,0-1 32 15,1 1 19-15,2 5 10 0,2-3-7 0,-2 2-6 16,6 2-5-16,1 0-23 0,8 0-39 0,6-1-39 15,8 1-40-15,5 1-38 0,4 0-37 0,16-2-30 0,3-2-88 16,-5 1-214-16,5-5 0 0,-3-1 0 0,-12 5 0 16,-3-1 0-16,1-3 0 0,-4-2 0 0,-4 1 0 15,-2-2 0-15,-6 0 0 0,-3-3 0 0,-6 2 0 16,-3 1 0-16,-5 0 0 0,-5 3 0 16,0 1 0-16,-2 0 0 0,-7 2 0 0,1 1 0 15,-5 3 0-15,-4 0 0 0,-1 4 0 0,-4 3 0 16,2 2 0-16,-6 6 0 0,8-1 0 0,-5 7 0 0,5 4 0 15,3 1 0-15,6-7 0 0,0 4 0 16,1 4 0-16,8 3 0 0,4-6 0 0,0-1 0 16,7-5 0-16,2 3 0 0,9 1 0 0,-5-6 0 15,8 1 0-15,3-2 0 0,2-3 0 0,-1-2 0 16,0-4 0-16,6 0 0 0,-7-5 0 0,0 0 0 16,2-8 0-16,-4 0-1366 0,4-4-1478 0,-3 1 654 15</inkml:trace>
  <inkml:trace contextRef="#ctx0" brushRef="#br0" timeOffset="53749.43">24054 1771 413 0,'8'-7'388'0,"-7"1"30"0,5-3 24 0,-6 2 52 16,0-2 36-16,0 0 29 0,-3 0 28 0,-1 3 10 15,-3 0-9-15,2 2-23 0,-3 2-23 0,-2 0-15 16,10 2-31-16,-23 6-22 0,13 0-29 0,-3 7-319 16,-3 1-126-16,3 3 0 0,-2 5 0 0,3 4 0 15,4-1 0-15,3 0 0 0,3 2 0 0,3-8 0 16,5 0 0-16,2 1 0 0,6 1 0 0,2-6 0 15,6 0 0-15,-1-9 0 0,-1 0 0 0,10-5 0 16,-1-2 0-16,-2-4 0 0,2-2 0 0,-2-6 0 16,1-2 0-16,-3-1 0 0,-1-5 0 0,0-1 0 15,-2-5 0-15,-4-4 0 0,5-13 0 0,-2-2 0 16,-2-1 0-16,-3-4 0 0,0-3 0 16,-1 0 0-16,-4-1 0 0,1 1 0 0,-8 20 0 15,-1 3 0-15,-1 6 0 0,0 7 0 0,-4 5 0 16,0 0 0-16,1 7 0 0,-3 1 0 0,-1 3 0 0,5 2 0 15,-14 8 0-15,3 8 0 0,-2 10 0 0,-1 2 0 16,0 16 0-16,2 1 0 0,3 6 0 0,3-4 0 16,1-1 0-16,2 4 0 0,2-1 0 15,4-3 0-15,0-12 0 0,4-2 0 0,0-3 0 0,2-1 0 16,2-5 0-16,-1-4 0 0,-1-5 0 16,1-2 0-16,0-5 0 0,2-3 0 0,-1-1 0 15,3-3 0-15,-1-3 0 0,5-4 0 0,-4-1 0 0,1-4 0 16,1-1 0-16,3-9 0 0,-5 8 0 0,-1-2 0 15,0 4 0-15,-3 4 0 0,-4 0 0 16,-1 2 0-16,0 2 0 0,-1-2 0 0,-4 6 0 16,8-5 0-16,-8 5 0 0,0 0 0 0,0 0 0 15,0 0 0-15,4 19 0 0,-6-13 0 0,2 4 0 16,2-1 0-16,-1 0 0 0,5 0 0 0,-3 1 0 16,3-3 0-16,3 2 0 0,1-3 0 0,2-2 0 0,-1-1 0 15,2-1 0-15,0-3 0 0,2-1 0 16,1-3 0-16,2 0 0 0,-6 0 0 0,5-3 0 15,-2 0 0-15,-1-4 0 0,0-3 0 0,2 2 0 16,-3-1 0-16,-1-1 0 0,-3 3 0 0,-4 0 0 16,3 2 0-16,-3 7 0 0,-2-2 0 0,0 1 0 15,-3 4 0-15,4-3 0 0,-4 3 0 0,0 0 0 16,-5 17 0-16,5-6 0 0,-4 0 0 0,4 2 0 16,-5-1 0-16,5 1 0 0,0 1 0 0,5 2 0 15,3-1 0-15,-3-6 0 0,3 0 0 0,2 0 0 16,-1-1 0-16,3-3 0 0,0-2 0 0,0-1 0 15,-2-1 0-15,3-2 0 0,-3-1 0 0,-1-1 0 16,-1-2 0-16,-3 0 0 0,1-4 0 0,-2-2 0 16,-3 0 0-16,-2-4 0 0,-2-3 0 0,-2-2 0 15,-1-3 0-15,-2 3 0 0,1 3 0 0,0 2 0 16,-1 1 0-16,5 3 0 0,-2 1 0 0,1 0 0 16,1 5 0-16,2 1 0 0,1 4 0 0,0-9 0 15,4 4 0-15,5 2 0 0,0-1 0 0,5 2 0 16,0 2 0-16,6 0 0 0,-2-2 0 0,2 2 0 15,1 4 0-15,-2 0 0 0,0 3 0 0,2 2 0 16,-2 0 0-16,-4 4 0 0,1 3 0 16,-5 1 0-16,4 3 0 0,-7-4 0 0,0 1 0 15,-6 1 0-15,2 1 0 0,-4-1 0 0,3 0 0 0,-6-5 0 16,3-1 0-16,-2 0 0 0,0-3 0 0,1 0 0 16,0-4 0-16,1-1 0 0,0-4 0 0,-1 9 0 15,1-9 0-15,0 0 0 0,0 0 0 0,0 0 0 16,10-22 0-16,-5 12 0 0,4-8 0 0,1 1 0 15,3-7 0-15,2 0 0 0,-1 0 0 16,0 1 0-16,-1 6 0 0,-3 3 0 0,3-1 0 16,-3 7 0-16,2 2 0 0,-1 1 0 0,1 4 0 0,-1 1 0 15,2 4 0-15,-3 2 0 0,4 4 0 0,0 2 0 16,-1 4 0-16,1 4 0 0,-7 0 0 0,0-4 0 16,1 0 0-16,3 0 0 0,-3-2 0 15,-3-2 0-15,-1-1 0 0,0-3-400 0,1 0-331 16,-4-1-446-16,2-4-1275 0,-3-3 564 0</inkml:trace>
  <inkml:trace contextRef="#ctx0" brushRef="#br0" timeOffset="53916.91">24685 1514 6586 0,'-38'-14'509'0,"5"-1"-217"0,6 5 58 15,10 2 29-15,6 3-304 0,6-5-75 0,1 6 0 16,8-3 0-16,6 3 0 0,7 1 0 0,13 2 0 15,2 1 0-15,0 4 0 0,9 3 0 0,-9 0 0 16,4 2 0-16,-8 1-440 0,-4 1-853 0,-8 1-1399 16,-5 1 620-16</inkml:trace>
  <inkml:trace contextRef="#ctx0" brushRef="#br0" timeOffset="54150.45">23704 2770 306 0,'-19'3'932'0,"7"-3"-64"0,1 0-32 16,3 0-47-16,3-2-37 0,5 2-54 16,-8-3-71-16,11-3-63 0,-3 6-60 0,14-11-62 0,1 2-88 15,3 4-101-15,10-5-109 0,0 3-124 0,2 0-147 16,-1-1-151-16,-1 2-150 0,-11 2-170 0,-3 0-512 15,3 3-1202-15,-6-1 532 0</inkml:trace>
  <inkml:trace contextRef="#ctx0" brushRef="#br0" timeOffset="54283.19">23690 2857 298 0,'-16'9'590'0,"3"1"19"0,0-4 16 16,1-1 25-16,7-2 7 0,0 1 3 15,1 0-11-15,4-3-21 0,0-1-34 0,9 3-48 16,4-2-64-16,6-1-51 0,13-2-60 0,5 0-77 0,-3-2-187 15,2 1-107-15,1 0-7 0,17-5-353 0,-19 0-256 16,3 1-586-16,13-4-1301 0,-5-4 575 0</inkml:trace>
  <inkml:trace contextRef="#ctx0" brushRef="#br0" timeOffset="54666.53">24729 2527 476 0,'-4'-1'506'16,"0"-1"-5"-16,4 2 9 0,0 0 18 0,-10 0 27 0,10 0-3 16,0 0-9-16,-4-3 5 0,4 3-2 0,0-3 0 15,0 3-16-15,-1-5-38 0,1 1-35 16,1-4-38-16,3 0-49 0,2-2-258 0,-2 0-112 15,1-7 0-15,3 0 0 0,0 0 0 0,2 1 0 16,-4-2 0-16,1 1 0 0,0 2 0 0,1-2 0 0,-3 3 0 16,0 3 0-16,-2 0 0 0,1 5 0 15,-3-1 0-15,2 4 0 0,-1-1 0 0,-2 4 0 16,0 0 0-16,-2 14 0 0,-2 3 0 0,0 2 0 16,0 8 0-16,-3 9 0 0,2 0 0 0,-1 13 0 15,2-1 0-15,2 3 0 0,-1-5 0 0,3 1 0 0,3-11 0 16,2 12 0-16,0-12 0 0,-1-5 0 15,2 4 0-15,0 0 0 0,-4-5 0 0,2-11 0 16,0 0 0-16,-1-3 0 0,1-3 0 0,-1-7-181 16,-3-1-1154-16,-2 0-1447 0,-1-2 640 0</inkml:trace>
  <inkml:trace contextRef="#ctx0" brushRef="#br0" timeOffset="54833.58">24699 3028 3898 0,'-5'0'792'0,"-1"2"-234"0,6-2-73 16,-18-3-31-16,12 3-7 0,6 0-19 0,-12 1-37 15,12-1-40-15,-7-2-48 0,7 2-219 0,0 0-84 0,0 0 0 16,0 0 0-16,25-4 0 0,-6 4 0 16,-1-2 0-16,12 1 0 0,-1-2 0 0,2 3 0 0,-1-3 0 15,2 2 0-15,4-4 0 0,-5 0-123 16,-2-2-1222-16,6-7-1457 0,-6-1 645 0</inkml:trace>
  <inkml:trace contextRef="#ctx0" brushRef="#br0" timeOffset="55533.34">25982 2969 182 0,'0'-12'601'0,"0"-1"4"15,-1 3-6-15,-1-7-7 0,-2-2-16 0,0 3-12 16,-4 0-20-16,1 0-29 0,0 6-28 0,0-5-28 15,0 6-25-15,-2-1-29 0,-3 3-25 0,0 1-22 16,0 4-26-16,-8-1-19 0,0 6-68 0,-1 0-245 0,-6 7 0 16,4 4 0-16,0-1 0 0,9 2 0 0,-1-1 0 15,1 2 0-15,4-2 0 0,0 3 0 0,4 0 0 16,4-6 0-16,1 3 0 0,3 3 0 16,2-6 0-16,2-4 0 0,6 0 0 0,-1-4 0 0,7-2 0 15,0-1 0-15,3-6 0 0,0-1 0 0,7-6 0 16,-3-2 0-16,-1-5 0 0,-1 3 0 0,-1-5 0 15,-4-2 0-15,3-1 0 0,-4-3 0 16,-3-4 0-16,0-1 0 0,1-13 0 0,-3 2 0 16,2-1 0-16,-5 11 0 0,-3 1 0 0,-2 3 0 15,0 4 0-15,0 9 0 0,-3 3 0 0,-1 3 0 16,0 5 0-16,-1 1 0 0,-3 5 0 0,4 0 0 16,-10 21 0-16,-2 4 0 0,2 5 0 0,1 3 0 15,4 3 0-15,0 10 0 0,-2 1 0 0,1-3 0 16,7-9 0-16,4 0 0 0,2 1 0 0,2-3 0 0,0 0 0 15,6-4 0-15,-1-1 0 0,1-3-329 0,2-6-982 16,-2-8-1420-16,-3-5 630 0</inkml:trace>
  <inkml:trace contextRef="#ctx0" brushRef="#br0" timeOffset="56266.34">26374 2870 3674 0,'5'-11'640'0,"-3"0"-193"15,-2 0-73-15,0 2-3 0,-7 1-1 0,2-1-15 0,-3 1-13 16,-1 3-24-16,-4 0-19 0,2 1 6 0,-2 4-8 15,1 2-16-15,-1 0-163 0,0 1-118 16,-3 3 0-16,5-2 0 0,-1 4 0 0,3 0 0 0,-1 0 0 16,1 2 0-16,5-1 0 0,-1 2 0 0,1-2 0 15,5 0 0-15,3 3 0 0,-4-4 0 0,6 1 0 16,1-3 0-16,1 1 0 0,3-3 0 0,1-2 0 16,-1-2 0-16,2-1 0 0,-1-4 0 15,6-2 0-15,-8 0 0 0,4-7 0 0,-1 0 0 0,-4-1 0 16,3 1 0-16,-3 1 0 0,-5 4 0 0,-1-1 0 15,-1 4 0-15,3 1 0 0,-5 2 0 0,3-1 0 16,-3 4 0-16,0 0 0 0,0 0 0 0,0 0 0 16,-8 19 0-16,3-9 0 0,1 1 0 0,0 4 0 15,4-3 0-15,0 5 0 0,4-5 0 0,0 0 0 16,4 5 0-16,-1-3 0 0,1-3 0 0,6 0 0 16,-1-5 0-16,1 2 0 0,-3-4 0 0,5-3 0 15,2 0 0-15,-5-4 0 0,0-2 0 0,3-5 0 16,-3 4 0-16,1-6 0 0,-1 2 0 0,1-3 0 15,-3 0 0-15,2-1 0 0,-5 3 0 0,1-3 0 16,-3 3 0-16,0 1 0 0,-1 2 0 0,-2 2 0 16,-1 2 0-16,-2-1 0 0,3 4 0 0,-3 1 0 15,0 0 0-15,0 0 0 0,0 13 0 16,0-5 0-16,0 4 0 0,1-3 0 0,2 2 0 0,0 0 0 16,4 0 0-16,-2-2 0 0,3 2 0 0,2-4 0 15,4 3 0-15,-2-3 0 0,-1-2 0 0,3-4 0 16,4-1 0-16,-6-3 0 0,-1 0 0 0,2-3 0 15,-2-3 0-15,5 2 0 0,-5-2 0 0,-4 2 0 16,3-9 0-16,0 1 0 0,-4 3 0 0,2 0 0 16,-3 3 0-16,0-1 0 0,-5 4 0 0,4 1 0 15,-3-1 0-15,2 4 0 0,-3 2 0 0,0 0 0 16,0 0 0-16,0 17 0 0,-3-5 0 0,2 7 0 16,-3 11 0-16,3 5 0 0,-3 12 0 0,1-2 0 15,0 5 0-15,-1-3 0 0,0 3 0 0,0-1 0 16,3-1 0-16,-3-1 0 0,2-11 0 0,0-2 0 15,-4-1 0-15,0-1 0 0,1-2 0 0,-1-5 0 16,4-6 0-16,-3-4 0 0,2-2 0 0,-1-4 0 16,1 0 0-16,1-5 0 0,-2 2 0 0,1-5 0 15,3-1 0-15,-13-7 0 0,4 2 0 0,-3-9 0 16,2-2 0-16,0 0 0 0,2-9 0 0,3-3 0 16,2-3 0-16,7-3 0 0,5-11 0 0,8-1 0 15,7 0 0-15,8-2 0 0,5 8 0 0,3-2 0 16,5 2 0-16,-1 5-223 0,1 1-1105 0,7 11-1439 15,2 1 636-15</inkml:trace>
  <inkml:trace contextRef="#ctx0" brushRef="#br0" timeOffset="56699.39">27726 2771 504 0,'0'-12'535'0,"-3"4"27"0,-1-3 8 0,-1 3 2 15,-4 0 1-15,-1 4-4 0,-3-2-22 0,1 5-21 16,-1 3-39-16,-6 3-44 0,3 2-33 0,1 4-48 15,2 1-34-15,4 2-32 0,-1-1-31 0,2 6-25 16,3-1-24-16,3 0-30 0,3-1-186 0,3 1 0 16,2 2 0-16,3-4 0 0,0-1 0 0,1-3 0 15,-2-1 0-15,3-3 0 0,-2-2 0 0,0-4 0 16,3-2 0-16,-6-1 0 0,2-1 0 0,3-3 0 16,-4-3 0-16,0-1 0 0,-1-3 0 0,0-2 0 15,0 0 0-15,-2-1 0 0,0 0 0 0,-3 2 0 0,-1 1 0 16,2 2 0-16,0 0 0 0,-2 3 0 15,1 2 0-15,2-1 0 0,-2 1 0 0,3-1 0 16,-4 4 0-16,0 2 0 0,5-2 0 0,-5 2 0 16,10 4 0-16,-3 0 0 0,-1 2 0 0,4 1 0 15,-3 1 0-15,-1 2 0 0,3 3 0 0,1 0 0 0,-3-2 0 16,-1 0 0-16,-1 6 0 0,-1-9 0 16,0 3 0-16,0-5 0 0,-3 2 0 0,1-3 0 15,1 1 0-15,-2-2 0 0,2-1 0 0,-3-3 0 16,0 0 0-16,6 2 0 0,-6-2 0 0,9-11 0 15,-1 4 0-15,3-7 0 0,2 3 0 0,6-9 0 16,-1 1 0-16,0-3 0 0,4 3 0 0,-2 1 0 16,-8 4 0-16,2 2 0 0,-6 4 0 0,-6 0 0 15,3 7 0-15,-5 1-1366 0,0 0-1478 0,0 0 654 16</inkml:trace>
  <inkml:trace contextRef="#ctx0" brushRef="#br0" timeOffset="57270.2">24853 3963 409 0,'-17'-11'700'0,"-3"-6"7"0,5 3-3 0,3 0-7 16,0 0-34-16,1-1-33 0,5 1-40 0,2-4-51 16,4 1-49-16,4 1-50 0,-2-3-43 0,15-4-40 15,-2 3-38-15,5-1-32 0,2 0-25 0,1-1-262 16,0 1 0-16,-2-2 0 0,-1 3 0 0,2-1 0 0,-2 3 0 16,-7 5 0-16,0 1 0 0,-4 2 0 0,-3 4 0 15,-1 2 0-15,-1 0 0 0,-1 0 0 16,-3 4 0-16,0 0 0 0,0 0 0 0,-13 16 0 0,3-1 0 15,0 1 0-15,-1 6 0 0,1 3 0 0,0-2 0 16,2 7 0-16,2 2 0 0,-1-1 0 16,1 1 0-16,5 0 0 0,-2 0 0 0,2 2 0 15,1 1 0-15,1-4 0 0,-1-1 0 0,0 0 0 0,3-1 0 16,-2-4 0-16,4 2 0 0,-4-7 0 0,-1-4 0 16,4 4 0-16,-1-8 0 0,-1-1 0 0,1-2 0 15,-2 2 0-15,-1-5 0 0,3 0-247 0,-6 1-304 16,2-2-2-16,-2 1 7 0,-3-1 27 0,-2-1 57 15,3-1 82-15,-3 1 92 0,-1-2 98 0,-2 0 88 16,2-1 84-16,1 2 88 0,-2 0 58 0,-3-1 65 16,3 1 53-16,1-1 39 0,4 0 29 0,-1-2 15 15,1 2 16-15,5-2 1 0,-8 1 0 0,8-1-5 16,-4 3-6-16,4-3-12 0,0 0-68 0,15 3-255 16,-2-3 0-16,6-2 0 0,4 1 0 0,9-3 0 15,0 1 0-15,2-1 0 0,0-2 0 0,4 1 0 16,16-4 0-16,-21 2-321 0,3-4-991 0,-1-2-1421 15,0-3 629-15</inkml:trace>
  <inkml:trace contextRef="#ctx0" brushRef="#br0" timeOffset="59784.11">25860 3942 495 0,'-4'-10'563'0,"-1"1"23"15,1-1 11-15,2 0-15 0,-2 0-7 0,1 5-6 16,1-3-16-16,-2 1-15 0,1 0-24 0,3 5-24 16,-1-3-28-16,0-1-32 0,1 1-27 0,0 5-39 15,-2-7-24-15,2 7-210 0,0 0-130 0,3-3 0 16,-3 3 0-16,0 0 0 0,9 10 0 0,-8-3 0 15,4 4 0-15,0 6 0 0,-2 0 0 0,1 2 0 16,-3 5 0-16,-1-5 0 0,-1 6 0 0,-2 2 0 16,3-8 0-16,0-1 0 0,0 0 0 0,0-2 0 0,4-3 0 15,-3-1 0-15,3-2 0 0,-1-2 0 16,2-1 0-16,0-3 0 0,3-3 0 0,0-1 0 0,4-2 0 16,0-6 0-16,4-1 0 0,0-3 0 15,5-6 0-15,-2-3 0 0,2 0 0 0,-2-2 0 0,-1-1 0 16,-1 2 0-16,-3 6 0 0,-4 1 0 0,0 1 0 15,-1 3 0-15,-4 3 0 0,2 0 0 0,-4 1 0 16,0 5 0-16,1-1 0 0,-4 3 0 0,0 0 0 16,2 11 0-16,0-4 0 0,-2 3 0 0,0 1 0 15,0 2 0-15,3 3 0 0,-3 1 0 0,2 0 0 16,0-3 0-16,5 1 0 0,-4-5 0 0,5 4 0 16,2-5 0-16,-3-1 0 0,0-5 0 0,2 2 0 15,0-4 0-15,0-2 0 0,3-1 0 0,-1-2 0 16,-2 1 0-16,0-5 0 0,4 0 0 0,-4 1 0 15,-1-4 0-15,5-4 0 0,-2 0 0 0,0 1 0 16,3-1 0-16,-3 2 0 0,-5 4 0 0,2 1 0 16,-3 2 0-16,0 3 0 0,-1-1 0 0,0 0 0 15,1 5 0-15,-5-1 0 0,7 9 0 0,-5-2 0 16,0 2 0-16,-1 2 0 0,5 5 0 0,-4-4 0 16,1 0 0-16,-1 0 0 0,2 5 0 0,1-5 0 15,0-4 0-15,3 5 0 0,1-6 0 0,2 0 0 16,-2-2 0-16,3-3 0 0,2-1 0 0,-1-1 0 15,1-1 0-15,2-4 0 0,1 0 0 0,0-2 0 16,0 1 0-16,-2-5 0 0,2 0 0 0,-2 0 0 16,2-4 0-16,-4 2 0 0,0-3 0 0,0 3 0 15,-3 0 0-15,-4 4 0 0,1 0 0 0,-3 3 0 16,-2 3 0-16,2-1 0 0,-3 2 0 0,-1 2 0 16,0 0 0-16,0 0 0 0,-2 15 0 0,-1-4 0 15,-1-1 0-15,3 6 0 0,0 0 0 0,2-2 0 0,0-2 0 16,3 3 0-16,0-2 0 0,2-3 0 0,2 1 0 15,2-2 0-15,-1-1 0 0,3-2 0 16,0-2 0-16,1-3 0 0,0-2 0 0,-3-1 0 16,-1-2 0-16,1-2 0 0,-4 0 0 0,-3-4 0 0,1-2 0 15,-4-2 0-15,-4-3 0 0,-1 2 0 0,-1-2 0 16,-2-1 0-16,-1 3 0 0,-1-2 0 16,0 4 0-16,0 4 0 0,2-1 0 0,1 3 0 15,1 2 0-15,0 2 0 0,1 1 0 0,5 2 0 0,0 0 0 16,0 0 0-16,-3 10 0 0,3-10 0 0,14 11 0 15,-2-5 0-15,-1-2 0 0,6 5 0 16,3-3 0-16,-1-2 0 0,3 0 0 0,-3-2 0 0,4 0 0 16,-5-1 0-16,0 1 0 0,-1-3 0 0,-4 2 0 15,-1-2 0-15,-2 0 0 0,-3 2 0 0,-1-1 0 16,2 1 0-16,-4 2 0 0,0-1 0 0,-3 3 0 16,0 1 0-16,0 2 0 0,-1 2 0 0,0 1 0 15,0 1 0-15,-1 0 0 0,2-1 0 0,-1 2 0 16,4-3 0-16,0 1 0 0,1 0 0 0,1-2 0 15,2-1 0-15,3-2 0 0,1-1 0 0,-2-4 0 16,7 0 0-16,-4-1 0 0,0-2 0 0,3-3 0 16,5 0 0-16,-3-3 0 0,-2 0 0 0,0-3 0 15,-1 2 0-15,0-3 0 0,-1 2 0 0,-4 1 0 16,0 4 0-16,0-3 0 0,-4 3 0 0,-1 3 0 16,0-3 0-16,-1 2 0 0,1 2 0 0,-5 1 0 15,0 0 0-15,13 4 0 0,-9 0 0 0,0-1 0 16,-2 4 0-16,1 1 0 0,2-3 0 0,1 5 0 15,2-2 0-15,0 2 0 0,-2-3 0 0,7 0 0 16,-3 0 0-16,0-3 0 0,4 1 0 0,-1-4 0 16,5-1 0-16,-1 0 0 0,0-5 0 0,1 1 0 0,-5-3 0 15,5-1 0-15,-4-2 0 0,1 0 0 16,2-5 0-16,-2 2 0 0,2-7 0 0,0-2 0 16,-1-1 0-16,-1-4 0 0,1 0 0 0,-1-3 0 15,-3-5 0-15,2 2 0 0,-1 1 0 0,-3 1 0 0,-4 4 0 16,3 9 0-16,-8 6 0 0,2 1 0 0,-2 3 0 15,2 3 0-15,-3 1 0 0,0 4 0 0,0 0 0 16,-13 20 0-16,3-2 0 0,-2 9 0 16,1 4 0-16,-1 3 0 0,3 10 0 0,2-9 0 0,5 0 0 15,2-2 0-15,3 0 0 0,3-1 0 16,3-1 0-16,5-8 0 0,0 1 0 0,3-3 0 0,-2-8 0 16,2-4 0-16,0-4 0 0,3-2 0 0,-2-4 0 15,1-4 0-15,-1-1 0 0,-1-5 0 0,4-6 0 16,-3-2 0-16,0-6 0 0,1-4 0 0,-5 0 0 15,0-3 0-15,4-15 0 0,-1 0 0 0,-3-1 0 16,4-1 0-16,-1 1 0 0,-2 1 0 0,-6 16 0 16,-3 4 0-16,-1 10 0 0,0 2 0 0,-2 3 0 15,-2 6 0-15,-1 3 0 0,0 3 0 0,0 0 0 16,-6 18 0-16,-4 7 0 0,-1 2 0 0,0 9 0 16,2 10 0-16,1 0 0 0,-1 0 0 0,4-11 0 15,0-4 0-15,4 3 0 0,0-1 0 0,-1-4 0 16,2-2 0-16,2-7 0 0,1-2 0 0,0-6 0 15,3-2 0-15,1-2 0 0,-2-3 0 0,1-1 0 16,2-3 0-16,3-1 0 0,-2-2 0 0,0-4 0 16,3-1 0-16,-1 0 0 0,-2 1 0 0,3-2 0 15,-1 0 0-15,2 1 0 0,-3 3 0 0,-1-1 0 16,4 4 0-16,-3-1 0 0,2 2 0 0,-1 3 0 16,-1 2 0-16,2-2 0 0,-2 2 0 0,0 2 0 15,-2-1 0-15,1 1 0 0,-1 0 0 0,-1-3 0 16,-2 1 0-16,-1 0 0 0,1-1 0 0,0-2-24 15,-5 0-492-15,0-2-54 0,0 0-64 0,0 0-441 16,-19-7-1164-16,10 0 515 0</inkml:trace>
  <inkml:trace contextRef="#ctx0" brushRef="#br0" timeOffset="59900.47">27703 3728 42 0,'-28'-18'619'0,"8"0"-36"15,8 3-29-15,4 5-38 0,7-1-35 0,5 1-38 16,10 0-45-16,12-3-40 0,10 3-73 0,15-1-124 15,12-1-161-15,-7 5-195 0,12 1-224 0,-3-1-219 0,25-8-691 16,-29 7 305-16</inkml:trace>
  <inkml:trace contextRef="#ctx0" brushRef="#br0" timeOffset="60050.4">28705 3644 4683 0,'1'4'603'0,"-1"-1"-248"15,0-1-47-15,0-2-6 0,0 0 4 0,-6 7 11 16,2-6-28-16,4-1-35 0,-9 3-58 0,6 1-13 15,0 2-25-15,-3-1-54 0,4 2-81 0,-2 2-99 16,0 2-128-16,0 0-113 0,-3 9-147 0,-5 3-157 16,2 2-446-16,-8-1-1155 0,0 2 511 0</inkml:trace>
  <inkml:trace contextRef="#ctx0" brushRef="#br0" timeOffset="60233.1">27300 4379 7087 0,'-50'0'597'0,"18"0"-205"0,11 0-277 0,3-1-115 16,5-1 0-16,5 1 0 0,4 0 0 16,3-3 0-16,1 4 0 0,16-4 0 0,7 0 0 15,14-1 0-15,16 3 0 0,10-1 0 0,2 2 0 0,25-4 0 16,-28 4 0-16,2-2 0 0,1 0 0 0,-5 2 0 16,-3-2 0-16,-6 3 0 0,-16-2-198 15,-6 2-1135-15,0-1-1442 0,-14 1 638 0</inkml:trace>
  <inkml:trace contextRef="#ctx0" brushRef="#br0" timeOffset="60385.94">27333 4430 111 0,'-38'6'578'0,"4"3"15"0,4-4 30 16,11 1 22-16,1-1 0 0,4 2 17 0,5 0 3 0,7-4-27 16,3 2-43-16,8-3-56 0,9 5-56 0,12 0-76 15,8-5-88-15,20 0-108 0,4 1-114 0,2-8-133 16,3 5-182-16,24-5-194 0,-2-5-219 0,-26 2-455 15,-2-3-1176-15,5 1 520 0</inkml:trace>
  <inkml:trace contextRef="#ctx0" brushRef="#br0" timeOffset="60533.76">28403 4447 622 0,'0'0'715'15,"0"0"9"-15,0 0-12 0,0 0-18 0,0 0-32 16,0 0-54-16,0 0-60 0,0 0-54 0,0 0-90 15,0 0-101-15,0 0-140 0,0 0-173 0,0 0-213 16,0 0-248-16,0 0-521 0,0 0-1072 0,0 0 474 16</inkml:trace>
  <inkml:trace contextRef="#ctx0" brushRef="#br0" timeOffset="63685.72">14230 16134 271 0,'-9'0'404'0,"9"0"-15"16,-6 1-2-16,6-1-10 0,0 0-20 0,-9-2-22 15,9 2-23-15,0 0-16 0,0 0-17 0,0 0-23 16,-5-3-15-16,5 3-22 0,0 0-17 0,0 0-8 15,0 0-10-15,0 0-21 0,0 0-12 0,25 0-23 16,-14-1-8-16,8 0-23 0,1 0-38 0,-1-1-49 16,8 0-59-16,2 0-40 0,-8 1-55 0,-3-1-39 15,1 1-33-15,-1 2-35 0,-5-2-22 0,-2 1-26 0,1 1 9 16,-6-2 13-16,-1 2 37 0,-5-1 35 16,0 0 29-16,0 0 55 0,0 0 57 0,-16 7 63 15,4-4 50-15,-1-1 43 0,-7-2 37 0,-1 4 47 16,1-3 48-16,2-1 21 0,-1 0 29 0,2 0 24 15,2 0 9-15,7 0 4 0,3-1-19 0,0 0-29 16,5 1-25-16,0 0-22 0,0 0-25 0,14-6-44 16,5 1-86-16,17 1-116 0,16 1-167 0,3 0-199 15,9 1-474-15,31-4-969 0,-4 6 428 0</inkml:trace>
  <inkml:trace contextRef="#ctx0" brushRef="#br0" timeOffset="64683.15">16106 16202 173 0,'0'0'439'0,"-6"-4"16"0,3 3-16 16,3 1-14-16,-7-3-28 0,7 3-28 0,0 0-38 0,0 0-28 15,-2-4-25-15,2 4-24 0,0 0-25 0,17-2-27 16,-4 0-21-16,6-3-14 0,2 5-26 0,8-6-38 15,1 1-42-15,2 4-47 0,-1 0-50 16,1-1-53-16,-4 2-40 0,-1-3-40 0,-7 3-32 0,-2-2-30 16,-5 2-23-16,-3-2-43 0,-1 2-31 0,-4-4-211 15,-5 4-581-15,0 0 257 0</inkml:trace>
  <inkml:trace contextRef="#ctx0" brushRef="#br0" timeOffset="64818.66">16377 16150 737 0,'-20'2'66'0,"-8"0"34"0,7 3 15 0,-2-2 14 0,3-1 19 15,-10 0 29-15,14 1 31 0,2 1 29 16,2-2 24-16,4 0 2 0,2 0 8 0,2 0 4 0,4-2 8 15,-4 2-3-15,4-2-11 0,12 6-28 16,3-4-22-16,4-3-20 0,13 1-22 0,0 1-47 16,4-2-75-16,1 1-123 0,-2 0-155 0,-5-3-224 0,5-3-237 15,-2 0-741-15,-5 1 328 0</inkml:trace>
  <inkml:trace contextRef="#ctx0" brushRef="#br0" timeOffset="74050.47">16432 6747 274 0,'-5'-2'361'0,"2"-2"-11"0,3 4-7 0,-3-5-35 16,0 3-24-16,3 2-26 0,-4-3-32 0,4 3-19 0,-2-6-37 15,2 6-52-15,-4-3-56 0,4 3-90 0,0 0-107 16,0 0-124-16,0 0-165 0,0 0-458 0,0 0 203 16</inkml:trace>
  <inkml:trace contextRef="#ctx0" brushRef="#br0" timeOffset="74583.52">14106 6959 319 0,'-1'-10'530'0,"-2"0"-34"16,1 3 6-16,-1 0-8 0,3-3-2 0,0 3-14 15,0 1-26-15,0 1-40 0,0 0-38 0,0 5-37 16,0-4-27-16,0 4-22 0,0 0-17 0,0 0-15 15,0 0-18-15,9 11-10 0,-5-7-9 0,-1 4-12 16,-1-2-14-16,1 3-20 0,2-4-9 0,0 2-5 16,-1-2-1-16,1-1 2 0,1 0 2 0,3-2-43 15,3-2-119-15,7-1 0 0,0-2 0 0,7-7 0 16,8 0 0-16,17-5 0 0,-2-3 0 0,3-6 0 16,-1 2 0-16,2 1 0 0,-1-4 0 0,-1 2 0 15,-5-4 0-15,0 4 0 0,-14 3 0 0,0-2 0 16,-4 3 0-16,-5 2 0 0,-6 4 0 0,-3 1 0 15,-4 4 0-15,-5-1 0 0,0 1 0 0,-1 3 0 16,-4 2 0-16,1-1 0 0,-1 4 0 0,-5-5 0 0,0 4 0 16,5 1 0-16,-11 3 0 0,3 0 0 15,4 1 0-15,0-1 0 0,2 1 0 0,1 3 0 16,1-1 0-16,1 3 0 0,1-4-445 0,2 4-846 0,1-2-1400 16,-2-1 620-16</inkml:trace>
  <inkml:trace contextRef="#ctx0" brushRef="#br0" timeOffset="75549.58">3874 12260 126 0,'-2'-5'628'15,"-6"2"-27"-15,4-1-43 0,3 1-17 0,-4-1-16 16,1 0-43-16,4 4-30 0,-2-2-24 0,2 2-20 16,0 0-10-16,0 0-27 0,0 15-17 0,2-7-26 15,-2 0-18-15,4 2-15 0,-3-3-15 0,2 4-8 16,-2 0-10-16,3-3-10 0,-3 1-11 0,3-6-162 15,0 3-79-15,-3-1 0 0,3 0 0 0,4-4 0 16,-3-1 0-16,6-1 0 0,1-5 0 0,6-3 0 16,6-4 0-16,3-6 0 0,5-2 0 0,1 0 0 0,9-8 0 15,-14 5 0-15,13-10 0 0,-2-1 0 16,-4 3 0-16,3-1 0 0,-13 9 0 0,3 1 0 16,-5-1 0-16,-1 2 0 0,-4 4 0 0,-6 4 0 15,-3 4 0-15,0 2 0 0,-1 0 0 0,-3-1 0 16,0 4 0-16,-4 1 0 0,2-1 0 0,0 0 0 0,-3 0 0 15,0 5 0-15,1-6 0 0,0 4 0 0,-1 2 0 16,0 0 0-16,0 0 0 0,0 0 0 0,0 0 0 16,-20 10-1366-16,11-1-1478 0,2 0 654 15</inkml:trace>
  <inkml:trace contextRef="#ctx0" brushRef="#br0" timeOffset="77000.37">16639 6852 19 0,'0'0'311'16,"-4"-6"-14"-16,4 6-21 0,0 0-19 0,-1-6-25 16,1 6-24-16,0 0-32 0,0 0-53 0,0-5-60 15,0 5-89-15,0 0-117 0,0 0-157 0,0 0-323 16,0 0 144-16</inkml:trace>
  <inkml:trace contextRef="#ctx0" brushRef="#br0" timeOffset="78866.94">5134 12984 62 0,'-16'30'58'0,"3"2"-5"0,0-3-1 0,6 5-2 16,0-3 9-16,3 0 1 0,3-3-8 0,5 1 0 15,2-2 2-15,5 1-7 0,3 2 0 0,1-1-7 16,4-2-11-16,0-1 2 0,3 1 2 0,1-2-4 15,4 0-5-15,1-3-9 0,0-1-7 0,0-1-7 16,4-2-11-16,-1-2-3 0,1-1-9 0,-3 0 4 16,3-6 1-16,-1-1 3 0,1-2 10 0,2-1 9 15,2-1 19-15,0-3-6 0,2-1 7 0,0 0 12 16,2-1 9-16,0-3 11 0,-3 1 8 0,1-4 0 16,1 2 0-16,-2-5 3 0,-2 3-3 0,0-1-4 15,-3-2 1-15,4-1-3 0,-7-2 1 0,0 3-7 16,-4-4 1-16,0 1-9 0,0-4-3 0,-4 1-8 15,-4 5 2-15,3-10 1 0,1 2-5 0,-6-1 0 16,-1-2-6-16,-1 0-1 0,-1-3 2 0,-1 0-1 16,-5 2-2-16,1-7-4 0,-3 1 8 0,1 3-9 15,-3-3-2-15,3 2 4 0,-3 0 0 0,0-2-1 16,-3 4 2-16,-2 0-4 0,1 0 1 0,-1-2-5 0,-1 3 5 16,2 3-4-16,-2 3-5 0,-2-1 2 15,0 3 0-15,-2-1-1 0,-1 0 0 0,-2 3-1 16,-1-2-3-16,-2 2 0 0,-3 1-5 0,3 0 0 0,-4 3-7 15,0-1-3-15,-7-1-6 0,-1 0-3 0,-2 2-15 16,0 3-1-16,-2 0-6 0,0-2-4 0,-2 5-11 16,-3-1-17-16,1-2-10 0,-2 1-2 15,1 1 3-15,0-1-4 0,-2 2-4 0,1 2 1 0,-3 0-6 16,4 2 0-16,0-3-14 0,2 3 0 0,1 0 1 16,0-1 4-16,1 3 9 0,3 1 10 0,1-1 11 15,6-1 28-15,-1 2 21 0,4-1 34 0,-2 2 6 16,3-2-11-16,3-1 15 0,1 2 2 0,-2 0 7 15,2 2-9-15,2-2 1 0,0 1 9 0,1 1 6 16,0-1-6-16,2 1 9 0,-1 1 5 0,2-3 1 16,-1 1 6-16,3 0-2 0,0 0 1 0,0 0 7 15,-1 1 4-15,1-2 1 0,-1-1-2 0,0 2 4 16,2-1 6-16,-1-2 0 0,2 1 2 0,-1 2 6 16,4-4-3-16,-7 1-10 0,2 0 1 0,5-1-4 15,-7 2-3-15,7-2-7 0,-5 3-2 0,5-3-1 16,0 0-5-16,-5 0-3 0,5 0 1 0,0 0-3 15,0 0-2-15,-4 3 0 0,4-3-2 0,0 0-4 16,0 0 1-16,0 0 0 0,-6 2-1 0,6-2-1 16,0 0 3-16,0 0-6 0,0 0-3 0,-3 3-2 15,3-3 0-15,0 0-1 0,0 0 0 0,0 0-7 16,0 0-1-16,0 0 0 0,0 0 0 0,0 0-4 16,0 0-3-16,0 0-2 0,-5 2 2 0,5-2-1 15,0 0-2-15,0 0 5 0,0 0 0 0,-4 2-4 16,4-2 6-16,-4 1-2 0,4-1 3 0,0 0 4 15,0 0-2-15,0 0 1 0,0 0 1 0,-9 1-2 16,9-1 1-16,0 0-1 0,0 0 2 0,0 0-4 16,0 0 1-16,-1 3 0 0,1-3-2 0,0 0-2 15,0 0 2-15,0 0-4 0,0 0 0 0,0 0 0 16,0 0 0-16,0 0-3 0,0 0 3 0,0 0-3 0,-7 2-3 16,7-2 2-16,0 0-2 0,0 0 1 15,0 0 0-15,0 0 0 0,-7 2 1 0,7-2-2 16,0 0 0-16,0 0 0 0,0 0 2 0,0 0 0 15,0 0-1-15,0 0-1 0,-4 2-2 0,4-2-1 16,-4 2 2-16,4-2-3 0,0 0-8 0,0 0-4 0,-5 3-1 16,5-3-10-16,0 0-7 0,0 0-9 15,-6 2-9-15,6-2-14 0,0 0-13 0,0 0-7 16,-4 2 0-16,4-2-1 0,0 0-3 0,-4 1 7 16,4-1-7-16,0 0-5 0,-1 6-7 0,1-6-6 0,0 0-25 15,0 0-36-15,0 4-136 0,0-4-328 0,0 0 145 16</inkml:trace>
  <inkml:trace contextRef="#ctx0" brushRef="#br0" timeOffset="81817.23">11067 12855 37 0,'0'0'401'16,"0"-7"-3"-16,0 7 7 0,0-3 1 0,0 3-12 0,0 0-21 16,0 0-23-16,0 0-24 0,3-5-21 15,-3 5-23-15,0 0-10 0,0 0-6 0,0 0-7 0,0 0-10 16,0 0-11-16,0 13-7 0,1-8-18 0,-1 0-15 16,4 1-10-16,-4-1-17 0,1 1-6 15,-1-2-8-15,1 1-5 0,2 0-3 0,-2 0-11 0,3-1-2 16,-2 0 1-16,1-3-3 0,3 0 2 0,3 2-10 15,0-4 14-15,4-2 0 0,1 0 4 0,3-3-1 16,3-1 0-16,4-6-54 0,2-2-89 0,0 1 0 16,-2-1 0-16,3-1 0 0,-2-5 0 0,2 2 0 15,0-4 0-15,2 1 0 0,-7-1 0 0,2-2 0 16,-1 4 0-16,-1-2 0 0,-5 4 0 0,-6 7 0 16,2-1 0-16,-5 3 0 0,-1 2 0 0,-2 1 0 15,-1 4 0-15,0-2 0 0,1 2 0 0,-2 1 0 16,-2-1 0-16,-1 3 0 0,5-2 0 0,-5 2 0 15,0 0 0-15,0 0 0 0,3 10 0 0,-3-10 0 16,0 6 0-16,-1 1 0 0,-1-3 0 0,2 1 0 16,-1-1-457-16,0 3-148 0,-3 0-100 0,1-3-366 0,1 1-1160 15,-1 0 513-15</inkml:trace>
  <inkml:trace contextRef="#ctx0" brushRef="#br0" timeOffset="83216.38">9665 11855 105 0,'0'0'455'0,"-4"-3"9"0,4 3 6 15,0 0-2-15,-7-1-6 0,7 1-6 16,0 0-2-16,0 0-3 0,0 0-1 0,0 0-21 16,5 11 3-16,-3-8-14 0,-2 4-5 0,3-1-16 15,-2 1-22-15,0 0-18 0,1 0-17 0,0 0-16 0,-1 1-20 16,1-3-137-16,0 1-167 0,2 1 0 16,0-4 0-16,2-1 0 0,-2-2 0 0,6-1 0 15,2-1 0-15,7-7 0 0,0 0 0 0,8-6 0 0,0-3 0 16,1-2 0-16,14-7 0 0,-10 3 0 0,8-4 0 15,-2-2 0-15,-6 8 0 0,-4 1 0 16,-1-2 0-16,-1 4 0 0,-5-2 0 0,-4 7 0 0,-6-1 0 16,2 4 0-16,-1 3 0 0,-5 2 0 0,-3 1 0 15,0 1 0-15,1 1 0 0,-5 2 0 16,0 1 0-16,0 0 0 0,-9 13 0 0,-1-4-1366 0,1 0-1478 16,-4 4 654-16</inkml:trace>
  <inkml:trace contextRef="#ctx0" brushRef="#br0" timeOffset="85433.43">8460 10780 105 0,'0'0'486'0,"0"0"5"0,-19-2 3 0,19 2-9 0,0 0-23 16,0 0-22-16,0 0-25 0,0 0-19 0,1 7-13 15,-1-7-30-15,4 8-18 0,-3-2-12 16,3-4-21-16,1 4-19 0,-5-2-6 0,4 3-15 0,-3-3-21 15,3 1-7-15,0 1-20 0,-3-2-4 0,3 1-7 16,-1-1-7-16,-2 0-8 0,1-1-5 0,1-1-6 16,-3 3-124-16,0-5-53 0,0 0 0 0,10 0 0 15,-10 0 0-15,9-5 0 0,-5 0 0 0,9-3 0 16,-4-1 0-16,3-3 0 0,4 0 0 0,-1-3 0 16,0 1 0-16,6-4 0 0,2-2 0 0,-8 6 0 15,3-4 0-15,0 4 0 0,0-4 0 0,-3 8 0 16,-1-3 0-16,-4 7 0 0,1-3 0 0,-4 1 0 15,2 1 0-15,-2 3 0 0,-2 0 0 0,-1 2 0 16,0-2 0-16,-2 1 0 0,-2 3 0 0,4-2 0 16,-4 2 0-16,0 0 0 0,0 0 0 0,0 0-668 15,-3 11-587-15,-2-5-1357 0,-1 0 601 0</inkml:trace>
  <inkml:trace contextRef="#ctx0" brushRef="#br0" timeOffset="86383.34">6598 12035 15 0,'-3'-5'331'0,"-1"-2"-7"0,2 2-9 0,-2-1-1 16,3-1-9-16,-2 2 0 0,2-2-2 0,-2 2-13 15,2 2 2-15,-1-4 0 0,0 2 4 0,2 2 4 16,-1-1-2-16,1 4 21 0,-1-6-6 0,1 6-5 16,-3-2-14-16,3 2-18 0,0 0-15 0,0 0-7 15,0 0-9-15,0 0-3 0,0 0-7 0,-2 10-5 16,3-6-14-16,-2 3-13 0,1 0-15 0,-2 0-4 0,2 4-11 16,0-3-13-16,-1-1-50 0,0-1-110 15,1 2 0-15,0-1 0 0,1-3 0 0,0 2 0 16,1-2 0-16,2 0 0 0,1-2 0 0,2-2 0 0,2 0 0 15,3-5 0-15,4-1 0 0,1-3 0 0,2-2 0 16,4-6 0-16,4 0 0 0,0-1 0 0,-4-2 0 16,0-1 0-16,0-1 0 0,-4 2 0 0,3-1 0 15,-5 2 0-15,-4 3 0 0,0 3 0 0,-3 0 0 16,-2 3 0-16,0 1 0 0,-2 3 0 0,-2 3 0 16,0-3 0-16,-2 2 0 0,1 3 0 0,-3 1 0 15,0 0 0-15,0 0 0 0,8 9 0 0,-7-4 0 16,0 6 0-16,-1 2-553 0,0-2-720 0,0 6-1380 15,0-1 611-15</inkml:trace>
  <inkml:trace contextRef="#ctx0" brushRef="#br0" timeOffset="91186.23">5402 10528 282 0,'-4'-3'489'0,"0"2"-6"16,3-3 2-16,-2 0-9 0,3 4-38 0,-5-4-33 16,5 4-42-16,0 0-33 0,0 0-29 0,0 0-17 15,0 0-17-15,-3 12-13 0,3-8-12 0,0 2-14 16,3 2-11-16,-3-4-5 0,4 2-5 0,-3 2-17 15,3-3-5-15,-3 2-5 0,7 1 1 0,-3-3 6 16,0-2 2-16,-1 1-3 0,4-3 5 0,-2 0-3 16,5-2-3-16,1-2-5 0,2-1-11 0,1-6-152 15,4-1-17-15,-2 1 0 0,6-5 0 0,0-3 0 16,-1 1 0-16,-3-2 0 0,3-1 0 0,-3-2 0 16,0-1 0-16,-1 1 0 0,-1 0 0 0,-8 5 0 15,3 1 0-15,0 2 0 0,-6 3 0 0,2 0 0 16,-3 2 0-16,0 4 0 0,-2 0 0 0,-1-1 0 0,1 2 0 15,2 1 0-15,-5 1 0 0,0 2 0 16,0 0 0-16,0 0 0 0,0 0 0 0,0 0 0 16,0 0 0-16,-4 13 0 0,3-8-125 0,-2 1-417 15,-1 0-101-15,1 5-505 0,-4-3-1241 0,-3 0 549 16</inkml:trace>
  <inkml:trace contextRef="#ctx0" brushRef="#br0" timeOffset="95733.27">14879 14522 476 0,'-1'-4'593'0,"1"0"9"0,1 0 5 16,-3-1 1-16,2 5-19 0,-2-6-23 0,2 6-32 0,-1-4-26 16,1 4-22-16,0 0-27 0,0 0-21 0,7 12-26 15,-4-7-24-15,0 5-27 0,3-2-13 16,-2 5-132-16,-3-2-216 0,3 3 0 0,0-4 0 15,0 7 0-15,-3-6 0 0,3 1 0 0,0-3 0 0,-3 3 0 16,4-3 0-16,-4 0 0 0,2-2 0 16,1-2 0-16,-3 1 0 0,3-2 0 0,0 0 0 15,1-2 0-15,4-2 0 0,0-6 0 0,1 0 0 0,8-5 0 16,5-7 0-16,0-3 0 0,5-6 0 16,14-9 0-16,-1-2 0 0,8 3 0 0,-4-2 0 0,4-4 0 15,-4 5 0-15,2 3 0 0,-3 0 0 0,-1 4 0 16,-12 6 0-16,-2 4 0 0,0 0 0 0,0 2 0 15,-14 6 0-15,1 3 0 0,-5 2 0 0,-2-3 0 16,0 5 0-16,-3 0 0 0,1 2 0 0,-2-2 0 16,-1 2 0-16,-1-1 0 0,-3 3 0 0,0 0 0 15,0 0 0-15,8 5 0 0,-8 0 0 0,2-1 0 16,-4 1 0-16,1 1 0 0,1-1 0 0,-4 4 0 16,0-3 0-16,0 3 0 0,-1-3-1366 0,-5 3-1478 15,1-2 654-15</inkml:trace>
  <inkml:trace contextRef="#ctx0" brushRef="#br0" timeOffset="98566.4">15081 10575 40 0,'0'-4'333'0,"3"-3"-5"0,-1 3-4 16,2 0-6-16,-1-3-6 0,1 2-1 0,-1 1-7 15,1-2-9-15,1 4-3 0,0-1-7 0,-1 2-9 16,0-1-16-16,-4 2-4 0,0 0-1 0,13 6-8 16,-7-3-12-16,-2 4-4 0,-3 1-3 0,3 2-6 15,0-1-8-15,-4 1-8 0,1 1-9 0,2-3-3 16,-3 2-1-16,0-2-3 0,-3 0-11 0,3 0-2 15,-1-3 0-15,1 1-3 0,0 1-6 0,1-4 3 0,-1 2 2 16,4-2 9-16,0 1 1 0,0-4-122 16,7 2-61-16,1-2 0 0,2-2 0 0,4-3 0 0,1-1 0 15,-4 1 0-15,12-5 0 0,-3-1 0 16,3 0 0-16,-4-1 0 0,5-1 0 0,-2 0 0 0,-3-3 0 16,1 0 0-16,-1 1 0 0,-6 3 0 15,-1 0 0-15,1 0 0 0,-3 1 0 0,-1 0 0 16,-7 2 0-16,3 1 0 0,-1 4 0 0,-3 0 0 0,-1 1 0 15,0 0 0-15,-3-1 0 0,-1 4 0 0,6-3 0 16,-6 3 0-16,4-4 0 0,-4 4 0 16,0 0 0-16,0 0-29 0,0 0-519 0,-14 8-113 0,6-5-499 15,2 2-1254-15,-4 1 554 0</inkml:trace>
  <inkml:trace contextRef="#ctx0" brushRef="#br0" timeOffset="103166.73">18697 16540 67 0,'-3'-4'321'0,"3"4"-6"16,-5-1-3-16,5 1-10 0,0 0-5 0,-4-2-5 15,4 2 7-15,0 0-6 0,0 0-7 0,0 0 1 16,0 0-11-16,0 0-5 0,0 0-8 0,0 0-3 15,0 0-9-15,0 0-6 0,0 0-6 0,0 0 1 16,0 0-6-16,0 0-4 0,16-3-4 0,-9 3-9 16,7 0-17-16,3 1-1 0,3 1-15 15,8-2-11-15,3 0-13 0,5 2-23 0,5-1-3 0,-2-1-16 16,14 0-16-16,-1 2-3 0,1 0-14 0,-2-1-5 16,-13-1-8-16,0-1-6 0,0 2-6 0,2-1-6 15,-4-1-14-15,-1-2 0 0,-5 1-9 0,0-2-26 16,-7 2-45-16,-4-2-28 0,-4 2-42 0,-2-3-40 15,-3 3-47-15,-1-2-61 0,-5-2-69 0,-3 1-59 16,-1 1-55-16,0-1-75 0,-6 0-413 0,-8 2-1005 16,2 0 445-16</inkml:trace>
  <inkml:trace contextRef="#ctx0" brushRef="#br0" timeOffset="103399.81">18859 16580 166 0,'-18'-2'456'0,"4"1"5"0,1-2 34 16,4 2 13-16,0 0-10 0,3-1-19 0,0 1-37 16,4-2-39-16,2 3-24 0,0 0-14 0,7-6-17 0,3 4-30 15,9 0-26-15,1 1-16 0,1 0-33 16,11 1-23-16,4 1-17 0,-2-1-25 0,3 1-23 0,-1-1-12 16,1 2-20-16,-2 0-35 0,-2-2-57 0,1 1-48 15,-7-1-62-15,-4 1-58 0,-2-1-65 0,3 0-59 16,-6-1-76-16,-4 0-80 0,5-1-108 0,-5 0-358 15,-1 1-956-15,1-2 423 0</inkml:trace>
  <inkml:trace contextRef="#ctx0" brushRef="#br0" timeOffset="104902">4673 17022 241 0,'-4'-3'423'0,"4"3"7"16,0 0-1-16,0 0 7 0,0-4-13 15,0 4-15-15,-1-6-22 0,1 6-18 0,-1-4-10 0,1 4-17 16,2-3-13-16,-2 3-19 0,4-5-3 0,-4 5-14 16,7-2-11-16,-4 1-18 0,3 0-14 0,0-1-5 15,4 1-9-15,0-2-13 0,4 2-14 0,3-1-13 16,6-2-11-16,5 2-19 0,1-2-14 0,6 4-17 16,2 0-5-16,15-5-76 0,1 4-53 15,3 0 0-15,3-1 0 0,2 3 0 0,2 0 0 16,-2-2 0-16,2 1 0 0,0 3 0 0,-1 0 0 0,0-5 0 15,-1 4 0-15,-5-1 0 0,-1 0 0 0,-15-3 0 16,-2 3 0-16,3-1 0 0,-5-1 0 16,-2 1 0-16,-2 2 0 0,-4-4 0 0,-5 2 0 15,-5-3 0-15,1 2 0 0,-6 0 0 0,0 0 0 16,-3-2 0-16,-2 0 0 0,-2 3 0 0,2-2 0 0,-3 0 0 16,0 2 0-16,-5 0 0 0,0 0 0 0,8-5 0 15,-7 2 0-15,-1 3 0 0,0 0 0 0,-9-5-294 16,4 3-154-16,5 2-76 0,-23-4-86 0,5 4-443 15,-1 3-1140-15,-2-1 504 0</inkml:trace>
  <inkml:trace contextRef="#ctx0" brushRef="#br0" timeOffset="105284.05">4937 17023 69 0,'-16'-1'423'0,"0"-2"15"0,3 0 12 16,-1 1-3-16,2-1-4 0,6 1-8 0,-1-1-23 15,0 1-10-15,3 1-27 0,-1 0-21 0,5 1-18 16,0 0-10-16,-5-5-10 0,5 5-2 0,0 0-21 16,14-6-17-16,-3 3-12 0,2 2-16 0,9-1-22 15,7 0-13-15,8-1-20 0,-1 1-14 0,20 2-12 16,0-2-17-16,3 2-14 0,1-2-11 0,-1 4-18 15,2-2-33-15,-2 2-74 0,4-1 0 0,-6 1 0 16,-2 2 0-16,0-4 0 0,-2 1 0 0,-14 0 0 16,-2 0 0-16,-1 1 0 0,-5-2 0 0,-3 1 0 15,0-1 0-15,-10-3 0 0,-5 3 0 0,-6-2 0 16,1 1 0-16,0-1 0 0,-3-1 0 0,0-1 0 16,-2 2 0-16,-3 2 0 0,5-5 0 0,-3 2 0 15,-1-1 0-15,-1 4 0 0,0 0 0 0,0 0 0 16,-1-8 0-16,-3 5 0 0,4 3 0 0,-1-7 0 15,1 7-336-15,0 0-245 0,0 0-632 0,0-7-1313 16,0 7 581-16</inkml:trace>
  <inkml:trace contextRef="#ctx0" brushRef="#br0" timeOffset="107071.36">12390 17022 296 0,'-8'0'298'0,"8"0"-1"0,0 0-12 0,-9 1-2 16,9-1-5-16,-4 1-7 0,4-1-2 15,0 0-3-15,0 0-7 0,0 0-1 0,-10-1-2 16,10 1-3-16,0 0-2 0,0 0-7 0,0 0-2 16,0 0-3-16,0 0-9 0,-9 1-5 0,9-1-8 0,0 0-7 15,0 0-7-15,0 0-16 0,0 0-4 0,0 0-11 16,0 0-11-16,0 0-24 0,0 0 3 0,0 0-10 15,0 0 2-15,0 0-2 0,23-5-1 0,-4 4-11 16,2-2-10-16,7 1 1 0,3-2 2 16,4 1-11-16,5 1 10 0,15 1-16 0,0-1 6 15,2-1-3-15,7 1-5 0,1 0-71 0,26 3-21 0,-27-1 0 16,0 0 0-16,28 4 0 0,-29 0 0 0,1-1 0 16,-2 2 0-16,2-2 0 0,-5-1 0 15,-21 3 0-15,2-4 0 0,-2 1 0 0,-1 1 0 16,-5 0 0-16,-2-3 0 0,-11 0 0 0,-9 1 0 15,-1-1 0-15,0 0 0 0,-2-1 0 0,-1 0 0 0,-2-1 0 16,-4 2 0-16,2-4 0 0,-3 0 0 16,1 4 0-16,-8-5 0 0,-1 2-182 0,-2-2-158 0,0 2-84 15,0-1-59-15,-4 2-82 0,-2-1-469 16,-5-1-1118-16,2 2 495 0</inkml:trace>
  <inkml:trace contextRef="#ctx0" brushRef="#br0" timeOffset="107383.47">12822 17166 2967 0,'-31'2'251'0,"-5"-1"-113"0,17-2-36 0,-4-1 18 16,4 1 27-16,1-1 31 0,0-2 11 0,5 0 1 16,2 2-17-16,3 0 2 0,2 0 1 0,1 0-13 15,5 2-3-15,-3-6 9 0,3 6 5 0,6-7 0 16,6 3-3-16,6 0-20 0,1 1-8 0,12-1-5 15,3 3-6-15,3-1-17 0,4-2-7 0,14 3-15 16,-2 0-5-16,-1 0-6 0,2 3-12 0,-3-2-4 16,-14 4-3-16,14-2-12 0,-13 0-5 0,-2 0-5 15,0-2-1-15,-2 0-5 0,-7 0-6 0,-6 2-5 16,-5-1-24-16,-4-2-17 0,-1 1-16 0,-6-1-24 16,-5 1-19-16,14 0-35 0,-14 0-37 0,8-1-45 15,-8 1-52-15,0 0-63 0,0 0-49 0,0 0-82 16,0 0-93-16,0 0-271 0,0 0-870 0,14 1 386 15</inkml:trace>
  <inkml:trace contextRef="#ctx0" brushRef="#br0" timeOffset="108184.47">17226 17193 446 0,'-5'-4'461'0,"-2"2"4"16,1-3-1-16,-1 2-8 0,1-2-13 0,0 3-11 0,1-1-6 15,-1-2-16-15,2 3-29 0,2-1 4 16,2 3-32-16,-5-5-10 0,5 5-7 0,6-6-21 15,5 3-9-15,-1-1-14 0,9-2-16 0,8 1-22 16,3 1-17-16,5 4-14 0,-2-4-9 0,7 1-16 16,1 2-123-16,-2 1-75 0,14 0 0 0,-2-1 0 15,-10 3 0-15,-3-2 0 0,18 2 0 0,-20 3 0 16,1-4 0-16,2 2 0 0,-4-3 0 0,0 1 0 16,-7 1 0-16,0-1 0 0,-9-1 0 0,-6 0 0 15,1 0 0-15,-4 0 0 0,-2-1 0 0,-2-1 0 16,-2 1 0-16,0-2 0 0,-4 3 0 0,0 0 0 15,0 0 0-15,-8-6 0 0,-2 3 0 0,-3 1 0 16,-5 2 0-16,-1-1-238 0,-9 1-248 0,0 3-31 16,-7 1-27-16,5 0-12 0,-6 1-419 0,-1 2-1057 15,1-1 467-15</inkml:trace>
  <inkml:trace contextRef="#ctx0" brushRef="#br0" timeOffset="108384.9">17572 17173 2424 0,'-36'10'-59'0,"1"-4"64"0,0 0 54 16,0 0 30-16,1 1 44 0,1 1 46 0,2-4 43 15,4 0 48-15,8-1 39 0,2 3 24 0,5-5 3 16,1 1 1-16,4-2-11 0,2 0 7 0,5 0-5 15,-5 1 0-15,5-1-7 0,0 0-6 16,21 0-16-16,0 1-25 0,5-2-18 0,5 0-20 0,5 1-19 16,-1-2-22-16,3 1-69 0,-1 4-126 0,19-3 0 15,-15 0 0-15,-4 0 0 0,22-2 0 0,-23 4 0 16,-1-1 0-16,0 0 0 0,2 2 0 0,-6-2 0 16,-1-1 0-16,-3-1 0 0,-4 2 0 0,-4-1 0 15,-10 2 0-15,-1-1-172 0,-3-1-235 0,-1 2-86 16,-4-2-75-16,0 0-525 0,0 0-1182 0,-22 7 523 15</inkml:trace>
  <inkml:trace contextRef="#ctx0" brushRef="#br0" timeOffset="109683.69">2329 17580 157 0,'-9'-4'384'16,"3"-2"15"-16,2-2 21 0,-2 4 4 0,3 1-5 15,-2-3-15-15,1 2-24 0,4 4-27 0,-4-3-27 16,4 3-5-16,0 0 0 0,0 0 8 0,0 0-7 16,0 0-6-16,13 20-5 0,-6-6-14 0,3 1-19 15,0 0-6-15,0 0-10 0,7 6-18 16,2-5-10-16,0 5-24 0,2-4-15 0,2-2-13 0,1 0-22 15,1-4-8-15,6-4-33 0,1-4-119 0,1-3 0 16,4-1 0-16,1-1 0 0,-1-1 0 16,2-7 0-16,-2 1 0 0,13-4 0 0,-13 0 0 15,-2 0 0-15,-2-8 0 0,0 3 0 0,-1 1 0 16,0-2 0-16,-4 2 0 0,1 0 0 0,-3 1 0 16,-11 3 0-16,5 4 0 0,-5 2 0 0,-4 2 0 15,-3 0 0-15,-4 3 0 0,6 2 0 0,-10 0 0 16,13 2 0-16,-7 3 0 0,3 2 0 0,3 0 0 15,-6 0 0-15,3 4 0 0,0-4 0 0,0 4 0 16,3 2 0-16,-1-6 0 0,2 5 0 0,0-2 0 16,2 1 0-16,0-5 0 0,-1-1 0 0,3 0 0 15,2-5 0-15,0 2 0 0,-2-4 0 0,2 2 0 16,3-2 0-16,-7-1 0 0,5-3 0 0,-4-1 0 16,0-1 0-16,1 0 0 0,1 1 0 0,-3-1 0 15,1 1 0-15,-5-1 0 0,1 5 0 0,-5 0 0 16,2 1 0-16,4 1 0 0,-7-2 0 0,6 6 0 15,-3-1 0-15,1 2 0 0,3-1 0 0,-3 6 0 16,2-3 0-16,-2 1 0 0,6 4 0 0,-1-2 0 16,1-1 0-16,1-3 0 0,-5-1 0 0,1 1 0 15,1-5 0-15,4 2 0 0,-5-2 0 0,1 0 0 16,8-1 0-16,-9-2 0 0,-2-1 0 0,8-3 0 16,-6 1 0-16,-4-1 0 0,3 1 0 0,1-6 0 15,-4 3 0-15,6-4 0 0,-7 3 0 0,1-2 0 16,0 0 0-16,-1 3 0 0,-2-2 0 0,0 3 0 15,-3-2 0-15,4 2 0 0,-2 0 0 0,-4 3 0 16,-1 5 0-16,4-8 0 0,-4 6 0 0,0 2 0 16,0 0 0-16,0 0-97 0,0 0-1252 0,0 0-1462 15,0 0 646-15</inkml:trace>
  <inkml:trace contextRef="#ctx0" brushRef="#br0" timeOffset="109833.05">4130 17740 456 0,'-4'4'492'0,"2"-2"21"16,-1 1 32-16,3-3 21 0,0 0 2 0,-9 7-36 16,9-7-36-16,0 0-54 0,-10 1-47 0,10-1-45 15,0 0-85-15,0 0-88 0,0 0-110 0,0 0-118 16,-5-13-129-16,5 13-175 0,0 0-525 0,0-7-953 16,0 7 422-16</inkml:trace>
  <inkml:trace contextRef="#ctx0" brushRef="#br0" timeOffset="113707.24">19007 6785 270 0,'0'0'310'0,"-5"-4"3"0,5 4-3 0,0 0-2 15,-2-4 2-15,2 4-6 0,0 0-1 16,0 0-2-16,0 0 2 0,-2-3-11 0,2 3-7 16,0 0-5-16,-4-3-4 0,4 3-4 0,0 0-4 15,0 0-4-15,0 0-12 0,0 0 3 0,-5-1-11 16,5 1-17-16,0 0-15 0,0 0-8 0,0 0-12 15,0 0-1-15,0 0-1 0,13-5-5 0,-3 3-2 16,3-1-6-16,5 1-10 0,5-4-7 0,8 2 2 0,3-1-1 16,5-3-101-16,16-2-60 0,2 6 0 15,7-6 0-15,29-7 0 0,1 2 0 0,-2 1 0 16,-2-2 0-16,6-5 0 0,0 2 0 0,4-4 0 0,-3 1 0 16,4-2 0-16,4 2 0 0,-1 1 0 0,-4 0 0 15,1 1 0-15,-8 2 0 0,4 5 0 0,-3 2 0 16,-31 4 0-16,28-4 0 0,-27 6 0 0,-3 0 0 15,2 1 0-15,-5 1 0 0,-8-1 0 0,-11 1 0 16,2 0 0-16,-5 2 0 0,-3 0 0 0,-1 1 0 16,-4-1 0-16,-8 1 0 0,-3 0 0 15,2 0 0-15,-10 1 0 0,4-1 0 0,-7 0 0 0,1 0 0 16,-1-3 0-16,-6 3 0 0,4-3 0 0,-4 3 0 16,1-5 0-16,-2 1 0 0,-3-1 0 0,3-1 0 15,-3 0 0-15,-1-3 0 0,-3-1 0 0,2 1-40 16,-2-5-337-16,1 3 9 0,-4-2 35 0,-1 4 19 15,1-6 28-15,-1 5 32 0,-2 0 40 0,-2 2 38 16,1-1 51-16,-4 3 60 0,2-1 51 0,-1 2 50 16,0 1 49-16,-1 1 47 0,0 1 41 0,4 0 33 15,1 1 32-15,2 0 13 0,2 3 18 0,2 0 7 16,2 0 10-16,1 0 7 0,2 4-1 0,2-1-263 16,2 1-29-16,4 2 0 0,2 0 0 0,7 2 0 15,1 0 0-15,4 1 0 0,8 2 0 0,1 0 0 0,0-1 0 16,3 3 0-16,-2-3 0 0,1 1 0 15,-5 1 0-15,2-2 0 0,-8-1 0 0,-5 1 0 16,0 1 0-16,-2 0 0 0,-4-2 0 0,-6-2 0 16,-2 3 0-16,-5 0 0 0,-4 1 0 0,-10 5 0 15,-7-2 0-15,-2-2 0 0,-18 5 0 0,9-6 0 0,-20 5 0 16,-1-1-1366-16,-4 0-1478 0,-5-4 654 0</inkml:trace>
  <inkml:trace contextRef="#ctx0" brushRef="#br0" timeOffset="114866.81">17954 5890 149 0,'-11'-4'401'0,"11"4"10"0,0 0 1 0,0 0 5 15,0 0 2-15,7-8-15 0,-3 5-11 0,0 1-12 16,2 1-9-16,3 0-9 0,3 0-3 0,-2-1-5 16,8 1-3-16,0 1-8 0,4 0-9 0,-2 1-6 15,8-2-14-15,4 5-8 0,1-1-13 0,3 2-11 16,18-1-10-16,-16 2-17 0,16-2-12 0,3 6-222 15,2-3-22-15,5 1 0 0,29 5 0 0,-3 1 0 16,4 3 0-16,7-2 0 0,0-1 0 0,8 2 0 0,-2 2 0 16,3-2 0-16,6 3 0 0,0-2 0 15,1 3 0-15,2-3 0 0,1 0 0 0,0-3 0 16,-1-3 0-16,-3-1 0 0,3-1 0 0,1-1 0 16,0 0 0-16,-6-4 0 0,-3 0 0 0,-1 3 0 0,-2-2 0 15,-9 0 0-15,-3 4 0 0,-31-6 0 0,32 5 0 16,-6-2 0-16,-29-2 0 0,0 2 0 0,-7 1 0 15,1-3 0-15,-4 1 0 0,-13 0 0 16,-6-3 0-16,-1 2 0 0,-4 1 0 0,-2-4 0 0,-4 4 0 16,-3-4 0-16,-2 4 0 0,-5-5 0 0,-5 1 0 15,0 0 0-15,-2-1 0 0,4 1 0 0,-9-1 0 16,5 0 0-16,-5 0 0 0,0 0 0 0,0 0 0 16,0 0 0-16,0 0 0 0,0 0 0 0,0 0 0 15,0 0 0-15,-15-7 0 0,11 6 0 0,4 1 0 16,-9-1 0-16,4 0 0 0,3-3 0 0,-7 3 0 15,2 1 0-15,2-3 0 0,-3 1 0 0,1 0 0 16,-3-2 0-16,1-1 0 0,2 3 0 0,-3-2 0 16,0-3 0-16,-2 2 0 0,1-1-222 0,1-1-95 15,-3-1 5-15,0 4 22 0,3-3 31 0,-3 0 27 16,4 2 20-16,0-2 31 0,-1-1 29 0,1 1 31 16,-1 0 31-16,3-2 44 0,-3 2 30 0,3 1 34 15,-3-2 24-15,2 3 25 0,1 0 22 0,1 2 20 16,-2-4 19-16,2 2 24 0,-2 1 6 0,3 0 14 0,0 2 3 15,0 0 4-15,1-2 10 0,0 3-19 16,-1-3-6-16,1 2-14 0,4 2-12 0,0 0-3 16,0 0-5-16,0 0-45 0,-2 11-85 0,2-11 0 15,6 8 0-15,-1-2 0 0,1 2 0 0,5 6 0 0,-2-5 0 16,0 1 0-16,1 2 0 0,3 0 0 0,-2 1 0 16,-1-1 0-16,-2-2 0 0,2 3 0 0,-3-3 0 15,-1 2 0-15,-3-4 0 0,-1 3 0 0,2 0 0 16,-6-2 0-16,0 2 0 0,0 1 0 0,-1-1 0 15,-5-2 0-15,1 2 0 0,-5 4 0 0,1-4 0 16,2-1 0-16,-5 2 0 0,0 1 0 16,-2-4 0-16,1 1 0 0,0 0 0 0,-1 0 0 0,1-2 0 15,3-1 0-15,2 1 0 0,1-1 0 0,0-1 0 16,4 0 0-16,-4 1 0 0,4-4 0 0,1 1 0 16,0 0 0-16,3-3 0 0,-3 1-17 0,0 1-687 15,4-3-541-15,0 0-1349 0,0 0 596 0</inkml:trace>
  <inkml:trace contextRef="#ctx0" brushRef="#br0" timeOffset="114983.17">21802 6618 434 0,'0'4'588'0,"0"1"-6"15,-2-1 5-15,2-4 9 0,-4 4-2 0,1-1-34 16,3-3-44-16,-5 1-50 0,5-1-50 0,-6 1-75 16,6-1-127-16,0 0-153 0,0 0-201 0,0 0-196 15,0 0-578-15,0 0-989 0,18-11 438 0</inkml:trace>
  <inkml:trace contextRef="#ctx0" brushRef="#br0" timeOffset="115867.75">22441 6146 16 0,'3'-10'589'0,"-1"1"22"15,1-2 21-15,1 4 17 0,-2-3 8 0,0 2-6 16,-2 0-19-16,0 3-18 0,2 3-49 0,-2-3-24 16,-2 1-34-16,2 4-38 0,0 0-21 0,0 0-25 0,0 0-236 15,2 18-187-15,-2-8 0 0,2 2 0 16,-4 5 0-16,2 1 0 0,0 6 0 0,2-6 0 15,-2 1 0-15,0 2 0 0,0-1 0 0,2-1 0 0,4-3 0 16,-3 0 0-16,1-4 0 0,2-1 0 0,-3 0 0 16,4-2 0-16,2-2 0 0,-1-5 0 15,1 1 0-15,-4-1 0 0,6-3 0 0,1 0 0 0,-3-3 0 16,4-2 0-16,1-7 0 0,0 1 0 0,-1-3 0 16,1-1 0-16,2-4 0 0,2 1 0 0,-2-1 0 15,-9 4 0-15,7 0 0 0,-1 5 0 0,-8 3 0 16,4 2 0-16,-8 3 0 0,5 2 0 0,-3 1 0 15,-3 0 0-15,6 7 0 0,-4 0 0 0,-1 4 0 16,-2 4 0-16,2-2 0 0,2 2 0 0,-3 3 0 16,-4 0 0-16,4-2 0 0,1 0 0 0,2-2 0 15,-1-4 0-15,1 1 0 0,-1-1 0 0,2-4 0 16,0 0 0-16,0-2 0 0,4-2 0 0,-1-1 0 16,0-2 0-16,3-3 0 0,0 1 0 0,-1-4 0 15,5-3 0-15,-4-1 0 0,1-2 0 0,3 0 0 16,0-4 0-16,1 3 0 0,-2 0 0 0,2 2 0 15,-5 4 0-15,-1 2 0 0,-1 0 0 0,1 3 0 0,0 5 0 16,-3 1 0-16,-2-1 0 0,1 5 0 16,3 2 0-16,-2 0 0 0,2 1 0 0,-4 3 0 0,-3-3 0 15,4 1 0-15,-1-1 0 0,0-1 0 0,0-2 0 16,-1 0 0-16,0-2 0 0,1 0 0 0,0-4 0 16,-2 1 0-16,-2-2 0 0,7-8 0 0,-6 3-308 15,0-6-427-15,-1-5-457 0,-6-3-1290 0,-2-3 570 16</inkml:trace>
  <inkml:trace contextRef="#ctx0" brushRef="#br0" timeOffset="115984.02">22767 5854 351 0,'-17'-11'434'0,"2"2"-17"15,-3 2 2-15,8 0-5 0,-1 4-7 0,3 0-30 16,3 3-38-16,5 0-40 0,-9 7-98 0,10-1-138 16,0 1-189-16,3 4-474 0,14-1-649 0,5 5 288 15</inkml:trace>
  <inkml:trace contextRef="#ctx0" brushRef="#br0" timeOffset="116683.11">23562 6038 6363 0,'-4'-11'738'0,"4"0"-278"0,-2 2-72 0,0 2-146 15,0 3-242-15,0 0 0 0,2 4 0 0,0 0 0 16,0 0 0-16,0 0 0 0,4 18 0 0,-2 0 0 15,0 8 0-15,1 2 0 0,-3 2 0 0,0 1 0 16,0-1 0-16,0 1 0 0,-3 0 0 0,3-2 0 16,-4-1 0-16,0-2 0 0,2-5 0 0,-1-3 0 15,0-1 0-15,0-4 0 0,1-3 0 0,0-1 0 16,0-1 0-16,-1-5 0 0,1 0 0 0,2-3 0 16,0 0 0-16,-6-13 0 0,4 1 0 0,2-6 0 15,-1-2 0-15,3-8 0 0,-1-1 0 0,2-5 0 16,2-3 0-16,0-9 0 0,8-3 0 0,0 1 0 15,-3 16 0-15,4 2 0 0,-4 4 0 0,3 8 0 16,-3 1 0-16,-1 1 0 0,0 7 0 0,0 0 0 0,4 5 0 16,1 0 0-16,-1 3 0 0,5 5 0 15,0-1 0-15,-1 3 0 0,1 5 0 0,-2 0 0 16,-3 0 0-16,-1 4 0 0,-3 0 0 0,0-1 0 16,0 1 0-16,-6 2 0 0,-1-1 0 0,-4-3 0 0,0 3 0 15,-4 0 0-15,-3-3 0 0,-8-1 0 0,1-3 0 16,0 2 0-16,-1-3 0 0,-1 1 0 0,0-2 0 15,1-1 0-15,0-1 0 0,4 0 0 0,1-4 0 16,-1 2 0-16,4-2 0 0,4 2 0 0,0 1 0 16,1-1 0-16,3 3 0 0,-2 1 0 0,6 2 0 15,-1 1 0-15,5 0 0 0,2 6 0 0,2-3 0 16,2 0 0-16,2 0 0 0,5 5 0 0,-3-5 0 16,9 0 0-16,0 1 0 0,-1-4 0 0,3-2 0 15,-6-5 0-15,-2 2 0 0,9-5 0 0,-3-3 0 0,3 1 0 16,-9-1 0-16,2-3 0 0,2-3 0 15,2-3 0-15,-6-1 0 0,0 0 0 0,1-5 0 16,-1-2 0-16,-3-2 0 0,-2 2 0 0,-2-6 0 16,-5 9 0-16,-2-2 0 0,-3 1 0 0,-1 1 0 15,-3 5 0-15,-4 3 0 0,0 4 0 0,-4 2 0 16,-1 6 0-16,-2 1 0 0,-6 6 0 0,2 4 0 16,-4 6 0-16,1 3 0 0,2 3 0 0,6 1 0 0,0-2 0 15,5 3 0-15,5-2 0 0,1 0 0 0,5-3 0 16,4-4 0-16,6 2 0 0,2-2 0 0,6-5 0 15,4-3 0-15,4-7 0 0,-1-4 0 16,2-2 0-16,0-4 0 0,0-4 0 0,0-3 0 0,-2-2-253 16,-4-4-314-16,4-2-33 0,-5-6-38 0,5-10-385 15,0-2-1107-15,-3 0 491 0</inkml:trace>
  <inkml:trace contextRef="#ctx0" brushRef="#br0" timeOffset="118450.28">24636 6045 441 0,'1'-3'206'0,"3"0"52"0,-4 0 19 0,0 3 28 16,0 0 55-16,0 0 25 0,0 0 38 0,-13-1 27 15,13 1 12-15,-13 6 13 0,5-2 21 0,1 0 12 16,-5 3-9-16,1 2-10 0,-1 3-19 0,1-1-32 16,1 4-29-16,-2-2-34 0,2 3-34 0,1 0-217 15,1 2-124-15,3 0 0 0,0-1 0 0,5 3 0 16,-1 1 0-16,2-3 0 0,5 1 0 0,6-2 0 16,-3 0 0-16,6-2 0 0,-3-3 0 0,2-1 0 15,2-2 0-15,5-1 0 0,-2-4 0 0,1 1 0 16,2-4 0-16,-4-3 0 0,2-3 0 0,2-3 0 0,-4-1 0 15,5-6 0-15,0-1 0 0,-4 0 0 16,0-4 0-16,-6 6 0 0,6-6 0 0,-6 4 0 16,-1 1 0-16,-1 2 0 0,-2 3 0 0,-4 1 0 15,0 1 0-15,-1 3 0 0,0 0 0 0,-3 1 0 0,2 2 0 16,-3 2 0-16,0 0 0 0,0 0 0 0,-4 13 0 16,0-6 0-16,0 3 0 0,-1 5 0 0,-4 1 0 15,4 0 0-15,1 1 0 0,3 0 0 0,-1-1 0 16,4-1 0-16,-2-2 0 0,4-1 0 0,1-1 0 15,1-1 0-15,3 0 0 0,0-2 0 16,0-2 0-16,5 0 0 0,-1-3 0 0,1-2 0 0,-2 0 0 16,0-2 0-16,-1-3 0 0,-4-3 0 0,2-1 0 15,-2-3 0-15,-1-3 0 0,-3-4 0 0,-2 0 0 16,-1-3 0-16,-3-4 0 0,-1 7 0 0,-2-1 0 16,-5-3 0-16,-1 4 0 0,1 5 0 0,-1-2 0 15,-1 5 0-15,3 3 0 0,0 1 0 0,1 1 0 16,0 3 0-16,4-1 0 0,5 3 0 0,-8 1 0 15,8-1 0-15,0 0 0 0,0 0 0 0,13 9 0 16,-7-5 0-16,10 0 0 0,3 0 0 0,-1 0 0 16,3-1 0-16,0-1 0 0,7 2 0 0,-9-2 0 15,2 0 0-15,0-1 0 0,-9 1 0 0,1 0 0 16,1 1 0-16,-4 0 0 0,0 0 0 0,-1 2 0 0,-2-1 0 16,-5 1 0-16,3 1 0 0,0 3 0 15,-1-2 0-15,-1 2 0 0,-2 3 0 0,1-1 0 16,-2 4 0-16,2-4 0 0,0 2 0 0,-2-1 0 15,4 0 0-15,-3-2 0 0,5 0 0 0,-3 1 0 0,5-3 0 16,-3-3 0-16,0 1 0 0,2-3 0 0,2 2 0 16,-2-4 0-16,2-1 0 0,0 0 0 0,3-4 0 15,-5 1 0-15,4-3 0 0,0 1 0 0,-1-4 0 16,-1 1 0-16,4-1 0 0,-3-3 0 0,-1-1 0 16,3-1 0-16,-2-1 0 0,-2 1 0 0,-3 1 0 15,1-1 0-15,0 4 0 0,1-1 0 0,-2 3 0 16,0-2 0-16,-4 4 0 0,3 1 0 0,0 1 0 15,-3 2 0-15,-1 2 0 0,0 0 0 0,0 0 0 16,0 0 0-16,7 12 0 0,-5-6 0 0,3 1 0 16,2 3 0-16,2-3 0 0,2 1 0 0,1 4 0 15,-1-3 0-15,3 0 0 0,4 0 0 0,-4-4 0 16,0-2 0-16,3 3 0 0,3-4 0 0,-3-1 0 16,1-1 0-16,-5-3 0 0,1 1 0 0,-1-4 0 15,4 1 0-15,-4-3 0 0,-1 0 0 0,0-2 0 16,0-2 0-16,-1-2 0 0,-2 1 0 0,-1-2 0 15,1-2 0-15,-3 0 0 0,-2 0 0 0,0 2 0 16,-1 4 0-16,-6 1 0 0,3 2 0 0,-1 2 0 0,-3 3 0 16,-1 2 0-16,5 1 0 0,-17 5 0 15,7 6 0-15,-3 2 0 0,4 3 0 0,-2 2 0 16,1 6 0-16,1 1 0 0,2-1 0 0,6 1 0 16,-2-4 0-16,5 4 0 0,3-7 0 0,1 0 0 0,4 0 0 15,-1-2 0-15,4 0 0 0,10 0 0 0,-9-7 0 16,7 1 0-16,-5-3 0 0,6-3 0 0,-3-3 0 15,1-2 0-15,-1-2 0 0,-2 0 0 0,-1-5 0 16,0 0 0-16,-3-4 0 0,2 0 0 0,-6-2 0 16,3-3 0-16,-1 0 0 0,-3-1 0 0,-3-2 0 15,5-4 0-15,-1 0 0 0,-6 7 0 0,-2 0 0 16,3 6 0-16,-3-1 0 0,1 3 0 0,-2 3 0 16,0-1 0-16,0 2 0 0,0 0 0 0,0 1 0 15,0 4 0-15,0 0 0 0,0 0 0 0,0 0 0 16,10 9 0-16,-4-4 0 0,2 4 0 0,2-1 0 15,1 1 0-15,2 0 0 0,3 1 0 0,-6-3 0 16,5 4 0-16,-1-2 0 0,-3 0 0 0,1-2 0 16,-3 2 0-16,-1 0 0 0,-3-1 0 0,1 2 0 15,-2 0 0-15,-4-1 0 0,0 2 0 0,0 0 0 16,-1 0 0-16,-4-2 0 0,1 2 0 0,0 0 0 16,-1-1 0-16,5 1 0 0,-4-2 0 0,4-4 0 15,0 2 0-15,4 0 0 0,1-3 0 0,5 0 0 0,3 0 0 16,5-1 0-16,1-1 0 0,8-3 0 0,4-1 0 15,-3-7 0-15,1 2 0 0,-5-5 0 16,3 1 0-16,-9 1 0 0,5-5 0 0,-1-3 0 0,-5 0 0 16,2-1 0-16,-4-5 0 0,-1 1 0 0,-5-1 0 15,-4 5 0-15,-1 3 0 0,-1 0 0 16,-5 1 0-16,0 4 0 0,-1 3 0 0,-3 4 0 16,-4 2 0-16,1 1 0 0,-3 3 0 0,2 3 0 0,-5 3 0 15,0 3 0-15,2 1 0 0,1 4 0 0,3-1 0 16,0 3 0-16,4 0 0 0,1 1 0 0,4 1 0 15,5-4 0-15,2 1 0 0,3-1 0 0,0-3 0 16,8-1 0-16,0-1 0 0,9-4 0 0,0 0 0 16,1-3 0-16,2-1 0 0,-2-3 0 0,6-6 0 15,-5 2-402-15,2-3-106 0,-1-2-17 0,2-1-10 16,2-4 4-16,-4-2 5 0,5 3 33 0,-5 0 54 16,2 0 104-16,-6 1 114 0,-2 1 84 0,-6 5 79 15,-3-6 65-15,-3 8 64 0,-3-3 58 0,-3 3 47 16,-2-2 40-16,1 5 37 0,-6-5 27 0,1 6 30 15,-8-5 19-15,2 3 12 0,-2 1 13 0,-1 2-3 0,-5 1-2 16,0 1-13-16,-2 5-20 0,0-3-20 16,-2 5-26-16,3 0-23 0,0 0-168 0,1 3-79 15,1-1 0-15,3 1 0 0,2-2 0 0,3 0 0 16,1-1 0-16,0-1 0 0,4 2 0 0,3-4 0 0,-1 0 0 16,5-2 0-16,-1-1 0 0,3-2 0 0,5-1 0 15,-1-2 0-15,1-1 0 0,3-3 0 16,2-2 0-16,1-7 0 0,-1 3 0 0,3-6 0 15,-3-5 0-15,3 0 0 0,-4-3 0 0,-1-7 0 0,2 0 0 16,6-10 0-16,-4-1 0 0,-2-2 0 0,-8 12 0 16,-1 0 0-16,-1 0 0 0,-5 2 0 15,0 4 0-15,-8 3 0 0,-1 6 0 0,-3 6 0 0,-2 2 0 16,-1 4 0-16,0 3 0 0,-6 3 0 0,1 6 0 16,0 5 0-16,-3 7 0 0,2 4 0 0,4 3 0 15,3 6 0-15,1-1 0 0,5 4 0 0,0 1 0 16,4 2 0-16,4-3 0 0,1-2 0 0,-1-1 0 15,4-2 0-15,-2-3 0 0,6-1 0 0,-6-6 0 16,6-3 0-16,-4-3 0 0,7 0 0 0,0-4 0 16,3-1 0-16,-2-4 0 0,-3 0 0 0,1-2 0 15,2-3 0-15,1-2-358 0,-4-1-171 0,6-3-99 16,-11 1-485-16,10-4-1206 0,-5-2 534 0</inkml:trace>
  <inkml:trace contextRef="#ctx0" brushRef="#br0" timeOffset="119099.4">27975 6353 389 0,'9'-7'424'0,"-3"0"16"0,-2-3 11 0,4 3 8 16,1-2 19-16,-4-1-11 0,1 2-5 0,-2-2-6 0,-1 5-13 15,-2-4-11-15,-2 2-28 0,1-2-16 0,-3 3-26 16,-2 1-18-16,-4-3-18 0,-2 4-8 0,-2 0-15 15,-1 3-19-15,-6 1-14 0,1 4-22 16,0 0-205-16,5 4-43 0,-4-4 0 0,4 9 0 0,5-5 0 16,-3 5 0-16,4 2 0 0,1-2 0 0,5 4 0 15,3-2 0-15,3 3 0 0,4-1 0 0,7 3 0 16,3 1 0-16,2-2 0 0,1 3 0 0,-1-4 0 16,6 0 0-16,-6-1 0 0,1-1 0 0,-3-3 0 15,-4-1 0-15,-2-1 0 0,-4-2 0 0,0-1 0 16,-4-3 0-16,-3 1 0 0,-4-1 0 0,-3-1 0 15,-4-1 0-15,-4-2 0 0,-4-1 0 0,-4 0 0 16,2-1 0-16,-1 0 0 0,-1-2 0 0,3 1 0 16,1-2 0-16,2-3 0 0,4 5 0 0,3-2 0 15,2-2 0-15,3-3 0 0,1 5 0 0,6-4 0 0,4-3 0 16,4 0 0-16,2-1-647 0,13-6-73 16,1 0-418-16,1-4-1232 0,13-7 546 0</inkml:trace>
  <inkml:trace contextRef="#ctx0" brushRef="#br0" timeOffset="120050.33">28362 6156 688 0,'23'-19'295'0,"-9"4"28"0,0-1 33 0,-5 4 27 16,-2 0 44-16,-3 7 30 0,-2-3 9 16,1 3 14-16,-2 1-6 0,-2 2 11 0,1 2-6 15,0 0-9-15,-12 9-16 0,3 1-8 0,-1 7-8 0,2 2-30 16,-2 6-25-16,-3 2-104 0,7 1-279 0,-2 4 0 16,4 2 0-16,0-1 0 0,4 1 0 0,0-1 0 15,3 2 0-15,0-4 0 0,3 0 0 16,-2-4 0-16,-1-3 0 0,0-5 0 0,2-1 0 0,-5-7 0 15,3 1 0-15,-2-2 0 0,-2-2 0 0,1-4 0 16,-3-2-375-16,3-2-119 0,0 0-1 0,-14-9 17 16,9 0 31-16,-3-5 42 0,2-3 40 0,1-7 58 15,1 5 57-15,-1 3 70 0,1-1 65 0,0 0 58 16,1 2 55-16,3 2 46 0,-2 2 56 0,2 0 41 16,0 3 27-16,3 1 18 0,-1 0 16 0,4 1 13 15,1 1-2-15,7 0-1 0,0 0-9 0,8 2-14 16,1 1-14-16,5 0-18 0,2 0-8 0,5 2-21 15,-3-1-14-15,1 4-2 0,-1-5-9 0,0 2-12 16,-11-2-6-16,2-1-1 0,-4 1 1 0,-1-2 13 16,-4 1 5-16,-4-1 11 0,-3 1 3 0,-2-1-9 0,-4-1 4 15,-2 2-1-15,-7-1-60 0,-6 2-51 16,-4 1 0-16,-2 1 0 0,-9 3 0 0,3 0 0 16,-1 6 0-16,-3 2 0 0,4 2 0 0,3 2 0 15,2 2 0-15,5-3 0 0,4 0 0 0,1 2 0 16,3 0 0-16,5-4 0 0,2 1 0 0,4-1 0 15,2-1 0-15,5 2 0 0,0-4 0 0,1-2 0 16,9-1 0-16,-2 0 0 0,2-3 0 0,-2-2 0 16,0-2 0-16,1-3 0 0,0-1 0 0,-1 1 0 0,0-6 0 15,-4 0 0-15,3-1 0 0,-3 1 0 16,1-3 0-16,-3 0 0 0,-3 4 0 0,-1 2 0 16,-4 2 0-16,0-2 0 0,1 3 0 0,-3 2 0 0,-2 2 0 15,6 0 0-15,-6 0 0 0,1 8 0 0,-2-2 0 16,1 0 0-16,0 5 0 0,0 0 0 15,0-1 0-15,1 4 0 0,4-2 0 0,0 2 0 0,1-3 0 16,1 0 0-16,6-1 0 0,-4 0 0 0,5-1 0 16,1-1 0-16,-2-4 0 0,6-3 0 0,-6-1 0 15,5-2 0-15,0-4 0 0,-1-2 0 0,-1-3 0 16,7-6 0-16,-4-2 0 0,-2-2 0 0,1-3 0 16,1-5 0-16,-4-3 0 0,7-13 0 0,-1-2 0 15,-2-1 0-15,1-4 0 0,-3 2 0 0,-1 1 0 16,-3 4 0-16,-6 13 0 0,0 3 0 0,-2 11 0 15,-5 3 0-15,4 3 0 0,-4 1 0 0,0 6 0 16,-2 2 0-16,2 3 0 0,0 0 0 0,-16 11 0 16,11 4 0-16,-4 3 0 0,0 7 0 0,0 7 0 15,4 1 0-15,0 3 0 0,3-2 0 0,2 1 0 16,0 1 0-16,1 11 0 0,3-13 0 0,0 1 0 16,-2-5 0-16,4 2 0 0,-2-6 0 0,-1-5 0 15,1-3 0-15,-2-6 0 0,-1 0 0 0,1-2 0 16,-2-4 0-16,0 0 0 0,0-1 0 0,2-3 0 15,-2-2 0-15,0 0 0 0,0 0 0 0,-7-14 0 16,7 3 0-16,-2-5 0 0,-2-4 0 0,3 2 0 16,-1-9 0-16,0 7 0 0,-3 1 0 0,4 1 0 15,1 0 0-15,-1 1 0 0,1 1 0 0,-1 4 0 0,1 2 0 16,3-1 0-16,2 4 0 0,-1 0 0 16,1 1 0-16,4 2 0 0,0-2 0 0,3 6 0 15,1 0 0-15,1 0 0 0,5 1 0 0,-3 4 0 16,6-3 0-16,-3 1 0 0,-1 4 0 0,-2 0 0 0,1-4 0 15,-1 1 0-15,-5 3 0 0,-1-1 0 16,0 2 0-16,-7-2 0 0,6 1-704 0,-9 0-545 0,3-1-1351 16,-1 1 598-16</inkml:trace>
  <inkml:trace contextRef="#ctx0" brushRef="#br0" timeOffset="120350.4">29410 6424 119 0,'-6'4'257'0,"1"-2"42"0,-3 0 17 15,3 0 15-15,2-1 36 0,3-1 26 0,-10 3 25 16,10-3 14-16,-5 2 7 0,1 0-13 0,4-2-17 15,0 0-3-15,0 5-20 0,0-5-12 0,9 3-33 16,1-1-28-16,-1 2-29 0,7-2-31 0,0 0-23 16,6 1-23-16,-2-2-10 0,-2-1-27 0,4 0-19 15,-3 0-11-15,0-3-14 0,-1 1-15 0,-1-1-9 16,-4-4-10-16,-2 0-7 0,2-1-68 0,-5-1-17 16,-1-2 0-16,-3 1 0 0,-1-2 0 0,-3 1 0 15,-3 0 0-15,-1 0 0 0,-5 4 0 0,-6-3 0 16,4 4 0-16,-9 3 0 0,2 1 0 0,-3 4 0 15,0 1 0-15,1 2 0 0,-2 3 0 0,4 1 0 16,2 2 0-16,2 1 0 0,1 1 0 0,6-1 0 16,0 3 0-16,7 0 0 0,1-1 0 0,5 2 0 15,3-1 0-15,5 0 0 0,8 2 0 0,0-3 0 0,3-3 0 16,2-1 0-16,3-3 0 0,-2 1 0 16,2-4 0-16,0 0-504 0,-5-3-778 0,10 1-1387 15,2-2 614-15</inkml:trace>
  <inkml:trace contextRef="#ctx0" brushRef="#br0" timeOffset="120483.78">30159 6568 3891 0,'5'-1'569'16,"-5"1"-174"-16,5-3-21 0,-5 3 66 0,0 0-33 15,0 0-30-15,-10-8-46 0,5 6-73 0,-3 1-41 16,8 1-20-16,-10 0-24 0,1 1-87 0,4 1-110 16,-7 3-149-16,5-1-190 0,1 4-246 0,-1-1-482 0,-1-1-1183 15,-2 3 524-15</inkml:trace>
  <inkml:trace contextRef="#ctx0" brushRef="#br0" timeOffset="122704.34">16968 7328 224 0,'-6'-5'271'0,"1"0"1"0,-1 0-2 16,2-1-4-16,-1 2-4 0,1-1-11 0,3 2 3 16,-2-1 0-16,1 1-5 0,2 3-7 0,-3-5 2 15,3 5-3-15,-4-2-8 0,4 2-9 16,0 0 2-16,0 0 3 0,0 0 1 0,0 0 0 0,0 0-1 16,0 0-3-16,0 0 0 0,13 12 1 0,-5-5-8 15,8 4-13-15,0 1-1 0,8 4-4 0,5 2-12 16,12 10-2-16,8-5 7 0,3 4-19 0,3 3-11 15,31 11-9-15,0 5-8 0,-2 2-6 0,5 1-6 16,1 2-13-16,7 2-10 0,-1-2-53 0,3 7-59 16,5 1 0-16,2 1 0 0,-4-2 0 0,4 2 0 15,-2-2 0-15,-2-2 0 0,2 6 0 0,-5 1 0 0,4-1 0 16,-5-3 0-16,0-4 0 0,-9-4 0 16,-4-3 0-16,2 2 0 0,-5-7 0 0,-25-13 0 15,1 0 0-15,-2-2 0 0,-2-4 0 0,-6-2 0 16,-12-5 0-16,-4-2 0 0,-4-4 0 0,-2 0 0 0,-10-5 0 15,-3-2 0-15,-1 1 0 0,-3-1 0 16,-3-1 0-16,2-2 0 0,-2-1 0 0,-6 0 0 16,0 0 0-16,9-2 0 0,-9 2 0 0,0-5 0 0,0 5 0 15,-6-7 0-15,0 3 0 0,1-1 0 16,-5-1-634-16,1-2-626 0,0 1-1364 0,-1 1 603 0</inkml:trace>
  <inkml:trace contextRef="#ctx0" brushRef="#br0" timeOffset="123282.65">19931 8203 1 0,'3'-2'395'0,"-2"-2"12"0,2 2 12 0,-2-2 12 16,-1 4 8-16,5-2-5 0,-5 2-1 0,0 0-7 15,0 0-7-15,0-6-4 0,0 6-2 0,0 0-17 16,0 0-4-16,0-5-16 0,0 5-9 0,0 0-10 15,0 0-17-15,-5-3-18 0,5 3-22 0,0 0-20 0,0-7-20 16,0 7-91-16,0-4-169 0,0-2 0 0,0 4 0 16,1-4 0-16,4 2 0 0,-2-4 0 15,-2 1 0-15,4 0 0 0,-1 1 0 0,1-2 0 16,-1 0 0-16,4-1 0 0,-2 0 0 0,-1 2 0 0,2 0 0 16,-3 1 0-16,1 0 0 0,-2 1 0 0,1 1 0 15,-1 0 0-15,-1 1 0 0,-2 3 0 16,0 0 0-16,0 0 0 0,0 0 0 0,-6 18 0 0,-2-3 0 15,-2 0 0-15,0 9 0 0,-4 2 0 0,-3 1 0 16,6 4 0-16,-2 2 0 0,1-2 0 0,-6 12 0 16,6 3 0-16,2-12 0 0,2 0 0 0,0 1 0 15,-1 1 0-15,3-2 0 0,2-2 0 0,0 1 0 16,3-4 0-16,0 3 0 0,2-3 0 0,1-2 0 16,1-3 0-16,0-5 0 0,2-3 0 0,1-2 0 15,-1-2 0-15,2-2 0 0,-2-1 0 0,1-1 0 16,0-2 0-16,-2-3 0 0,1-3 0 0,-5 0 0 15,0 0 0-15,4-10 0 0,-4 3-79 0,-2-3-663 16,-1-1-487-16,-3 0-1330 0,1-1 588 0</inkml:trace>
  <inkml:trace contextRef="#ctx0" brushRef="#br0" timeOffset="124216.46">20335 8999 499 0,'10'-6'552'0,"-6"-1"16"0,4 3 37 15,-3 1 3-15,4-6-6 0,-4 6-17 0,-1-1-23 16,-3 2-24-16,3-2-29 0,-4 4-27 0,0 0-34 16,0 0-12-16,0 0-21 0,-8 15-34 0,4-2-34 15,-2 3-293-15,-2 2-54 0,3 1 0 0,-2 6 0 16,0 0 0-16,3 2 0 0,3-3 0 0,1-2 0 0,4-4 0 15,-3 1 0-15,4-3 0 0,4-1 0 0,-1 0 0 16,1-7 0-16,2 0 0 0,6-3 0 16,0-2 0-16,-1-4 0 0,5-5 0 0,-2 2 0 15,0-4 0-15,5-5 0 0,-1-3 0 0,-1-2 0 0,-4 0 0 16,-4 3 0-16,3-7 0 0,-1-1 0 16,-6 6 0-16,-1 3 0 0,-1 4 0 0,-2 1 0 15,1 1 0-15,-3 5 0 0,0-1 0 0,-1 3 0 0,-3 1 0 16,0 0 0-16,10 11 0 0,-7-3 0 0,0 3 0 15,-1 1 0-15,2 3 0 0,-3-1 0 0,2 0 0 16,-2-3 0-16,3 3 0 0,-1-3 0 0,2-2 0 16,-3-3 0-16,3 1 0 0,-2-2 0 0,1-1 0 15,2-3 0-15,-1 1 0 0,-5-2 0 0,18-7 0 16,-8-2 0-16,3 1 0 0,-3-3 0 0,7-1 0 16,-4-1 0-16,1-2 0 0,0 5 0 0,0-1 0 15,-3 4 0-15,0-1 0 0,1 3 0 0,-3 5 0 16,2 0 0-16,0 0 0 0,-3 5 0 0,-1 3 0 0,1 2 0 15,-4 3 0-15,6 3 0 0,-5 0 0 16,3-1 0-16,-3 1 0 0,1-2 0 0,-1-2 0 16,2-2 0-16,-2 0 0 0,0-3 0 0,0-3 0 0,0-1 0 15,3-6 0-15,-8 3 0 0,5-8-390 16,-1-4-259-16,-5-6-47 0,-6-7-380 0,2-1-1166 0,0-3 515 16</inkml:trace>
  <inkml:trace contextRef="#ctx0" brushRef="#br0" timeOffset="124316.34">20826 8801 376 0,'-32'-41'279'0,"6"13"36"0,3 7-7 15,0 2 8-15,7 5 29 0,2 4 22 0,-3 2 7 16,7 2-24-16,2 5-35 0,2 2-31 0,1 4-45 16,2 1-74-16,7 4-121 0,2 5-132 0,2 3-152 15,14 7-386-15,1-2-676 0,6 2 300 0</inkml:trace>
  <inkml:trace contextRef="#ctx0" brushRef="#br0" timeOffset="125350.54">21605 9094 563 0,'5'-5'714'0,"1"-1"-5"16,0 1-3-16,-1 3-13 0,-3-2-21 16,0 1-36-16,-2 3-43 0,5-2-37 0,-5 2-43 15,0 0-41-15,0 0-39 0,-4 11-52 0,3-6-23 16,-3 1-166-16,-1 0-192 0,-3 2 0 0,1-1 0 0,-3 0 0 15,-1-3 0-15,1 4 0 0,-1-4 0 0,-1 0 0 16,1 1 0-16,0-4 0 0,4 0 0 16,0-1 0-16,-2-2 0 0,4-4 0 0,0 3 0 0,1-2 0 15,4-6 0-15,-1 0 0 0,2-1 0 0,2 0 0 16,3-6 0-16,4-6 0 0,-1 0 0 16,3-4 0-16,1 2 0 0,-1-2 0 0,1 4 0 0,1 2 0 15,-5 5 0-15,1 3 0 0,3 2 0 0,-9 3 0 16,1 5 0-16,-1 0 0 0,2 3 0 0,-6 1 0 15,9 8 0-15,-5 1 0 0,-3 3 0 0,3 4 0 16,0 3 0-16,-3 8 0 0,-1 1 0 0,3-2 0 16,-3 5 0-16,0 1 0 0,-3-2 0 0,2 4 0 15,-4 0 0-15,0 0 0 0,-3-3 0 0,3 0 0 16,-6-2 0-16,2-2 0 0,-2-1 0 0,-1-3 0 0,0-6 0 16,-1 0 0-16,2-6 0 0,1 3 0 15,-2-6 0-15,2-2 0 0,0 0 0 0,-2-4 0 16,3-2 0-16,0 0 0 0,2-2 0 0,-1 0 0 0,0-2 0 15,3-1 0-15,1-1 0 0,-1 2 0 0,4-1 0 16,1-1 0-16,0 0 0 0,0 0 0 0,5 2 0 16,-1 0 0-16,2 2 0 0,1 0 0 15,-1 1 0-15,7 1 0 0,-3 0 0 0,3 2 0 0,1-1 0 16,-1 3 0-16,5-2 0 0,-2 4 0 0,2-3 0 16,1-1 0-16,-1 0 0 0,1-2 0 0,-2 0 0 15,2-1 0-15,-1-1 0 0,-1-2 0 0,0 1 0 16,-2-5 0-16,1 0 0 0,-2-2 0 0,0 1 0 15,-1-2 0-15,-4 4 0 0,1-2 0 0,-1 4 0 16,-4 0 0-16,1-2 0 0,-3 5 0 0,2 0 0 16,-1 0 0-16,-4 2 0 0,0 0 0 0,4 7 0 15,-3 1 0-15,-1-2 0 0,0 4 0 0,0 1 0 16,4 0 0-16,-4 1 0 0,4 0 0 0,-3 2 0 16,3-5 0-16,0 2 0 0,2-3 0 0,2 1 0 0,-4-3 0 15,2-3 0-15,1-1 0 0,0 0 0 16,5-2 0-16,-2-3 0 0,-1 2 0 0,1-4 0 15,-1 1 0-15,1-4 0 0,2-3 0 0,-3 2 0 0,3-2 0 16,1-3 0-16,1 0 0 0,-3 3 0 0,-2 3 0 16,1 2 0-16,0 1 0 0,-1-1 0 15,-4 2 0-15,4 4 0 0,-4-1 0 0,-5 1 0 0,9 5 0 16,-4 0 0-16,2 1 0 0,0 1 0 0,-2 2 0 16,2 0 0-16,1 0 0 0,0 2 0 15,0-1 0-15,5 0 0 0,-2-2 0 0,1-3 0 0,4 3 0 16,-4-5 0-16,1-3 0 0,3 0 0 0,-3-2 0 15,1-2 0-15,0-3 0 0,0-3 0 0,-1 0 0 16,-1-5 0-16,0 2 0 0,0-5 0 0,1-5 0 16,-4-2 0-16,1-5 0 0,1 0 0 0,-3-2 0 15,1-4 0-15,-1 4 0 0,-1 0 0 0,1 2 0 16,-3 2 0-16,-2 9 0 0,-1 4 0 0,0 3 0 16,-1 3 0-16,0 3 0 0,-1 4 0 0,0 2 0 0,0 0 0 15,-6 17 0-15,2-2 0 0,-5 11 0 16,-1 5 0-16,-2 15 0 0,-1 4 0 0,6-1 0 15,-2 3 0-15,1-1 0 0,2 1 0 0,-3-2 0 0,5-2 0 16,0 1 0-16,0-14 0 0,0 0 0 0,4-2 0 16,-2 1 0-16,-1-6 0 0,2-9 0 15,-2-2 0-15,3-4 0 0,-1-5 0 0,-4-3 0 16,4 0 0-16,-2-5 0 0,3 0 0 0,0 0 0 0,-9-13-198 16,4-2-1135-16,1-3-1442 0,7-8 638 0</inkml:trace>
  <inkml:trace contextRef="#ctx0" brushRef="#br0" timeOffset="125715.36">22432 9389 206 0,'9'-8'314'0,"-1"-1"75"16,-2 1 46-16,-2 2 24 0,0 1 35 0,-1 0 34 16,3 0 23-16,-4 2 9 0,2-1-10 0,0 1-15 15,1 1-20-15,0-1-18 0,2 0-32 0,0 2-31 16,5-1-34-16,-1 2-42 0,2 0-24 0,5-3-167 16,1 2-167-16,2 0 0 0,-2 0 0 0,3 0 0 15,6 0 0-15,-5-2 0 0,-3 2 0 0,-1-1 0 16,0-1 0-16,-2 1 0 0,-3 2 0 0,-1-4 0 15,-4 2 0-15,-3-3 0 0,1 3 0 0,-2 0 0 16,-3-1 0-16,1-2 0 0,-3-3 0 0,-1 4 0 16,-2 1 0-16,-1-2 0 0,-1-2 0 0,1 3 0 15,-6-2 0-15,4 2 0 0,-3 0 0 0,-1 0 0 0,-1 1 0 16,2 1 0-16,3 3 0 0,-3 1 0 16,0 2 0-16,1 2 0 0,-2 1 0 0,5 3 0 0,-4 3 0 15,3 3 0-15,1-2 0 0,3 2 0 0,2 0 0 16,0-1 0-16,4 0 0 0,1-4 0 0,4 4 0 15,5-2 0-15,-1 0 0 0,6-2 0 0,-2 0 0 16,11-3 0-16,-2 0 0 0,4-4 0 0,1-2 0 16,-2-1 0-16,-1-2 0 0,-6-1 0 0,4-3 0 15,-7-2 0-15,1 0 0 0,-4-1 0 16,0 0 0-16,-6 0 0 0,3-3-1366 0,-3 3-1478 0,1 2 654 16</inkml:trace>
  <inkml:trace contextRef="#ctx0" brushRef="#br0" timeOffset="127116.85">23312 9316 3380 0,'1'-5'413'16,"0"-2"-111"-16,-1 2 26 0,1 0 15 0,-2-1 5 16,0 3-16-16,-3-2-20 0,1-1-28 0,0 1-14 15,-5 1 5-15,2 3 4 0,-5-2-3 0,1 3-5 16,-1 3-5-16,-2 1-2 0,-1 2-16 0,0 3-248 15,-3 2 0-15,4 1 0 0,-1 4 0 0,4-3 0 0,2 0 0 16,1 3 0-16,2-2 0 0,2 2 0 16,4-3 0-16,4 2 0 0,4 0 0 0,3-2 0 15,3-2 0-15,3-3 0 0,1-1 0 0,11-1 0 0,-1-4 0 16,2-3 0-16,-2-1 0 0,0-5 0 0,2 1 0 16,-3-5 0-16,-2 1 0 0,-2-6 0 15,2-2 0-15,-3-2 0 0,-2-2 0 0,1-3 0 16,1-2 0-16,1-16 0 0,2 3 0 0,-7-3 0 0,-1 0 0 15,-1-3 0-15,1 3 0 0,-8 8 0 0,0 3 0 16,-6 2 0-16,-2 2 0 0,-2 2 0 0,-2 10 0 16,0 4 0-16,0 2 0 0,-3 3 0 0,1 5 0 15,-2 1 0-15,6 1 0 0,-14 12 0 0,1 2 0 16,3 4 0-16,-1 8 0 0,0 5 0 0,2 3 0 16,1 0 0-16,1 14 0 0,0 4 0 0,6-3 0 15,-3-3 0-15,4-10 0 0,4 1 0 0,1-3 0 16,4-3 0-16,0-1 0 0,0-3 0 0,2 1 0 15,-2-10 0-15,3-3 0 0,-1-3 0 0,0-4 0 16,1-3 0-16,1-2 0 0,0-2 0 0,-2-2 0 16,2-2 0-16,-4-2 0 0,3-3 0 0,-1-3 0 15,-1-3 0-15,3-2 0 0,-4-1 0 0,4-6 0 16,-3 6 0-16,-2 0 0 0,0 3 0 0,-3 3 0 0,1 1 0 16,-5 4 0-16,4 1 0 0,-1 0 0 15,-3 1 0-15,-1 4 0 0,0 0 0 0,0 0 0 0,0 0 0 16,0 16 0-16,-1-6 0 0,1-1 0 0,-1 4 0 15,0-1 0-15,1-1 0 0,0 2 0 0,2-1 0 16,-1 0 0-16,2-2 0 0,0 1 0 16,2-3 0-16,1-2 0 0,-1-1 0 0,2-1 0 0,0 2 0 15,0-5 0-15,1-1 0 0,3-2 0 0,-2 0 0 16,2-3 0-16,1 2 0 0,-1-3 0 0,5-5 0 16,-4-3 0-16,5 0 0 0,-3 0 0 0,1-1 0 15,-2 1 0-15,1 0 0 0,-2 2 0 0,-1 1 0 16,-1 1 0-16,-2 3 0 0,-1 0 0 0,-4 4 0 15,2 1 0-15,-1 1 0 0,-4 1 0 0,0 0 0 16,0 0 0-16,-2 10 0 0,-2-2 0 0,1 1 0 16,1 1 0-16,-1 1 0 0,2 1 0 0,0 0 0 15,1 0 0-15,2 0 0 0,2-2 0 0,0 3 0 16,6 1 0-16,-1-6 0 0,0 2 0 0,2-5 0 16,0 2 0-16,-1-3 0 0,3-2 0 0,-2-2 0 15,-2 1 0-15,1-2 0 0,-3-2 0 0,-2-3 0 16,0 2 0-16,1-5 0 0,-2-3 0 0,-4 0 0 15,0 1 0-15,-1-5 0 0,-2 0 0 0,-4-1 0 16,-1 4 0-16,-1-1 0 0,-1 4 0 0,2 0 0 16,-3 0 0-16,-1 5 0 0,3-4 0 0,2 4 0 15,-1 1 0-15,0-1 0 0,3 0 0 0,3 3 0 0,-2 1 0 16,4 1 0-16,0 0 0 0,0 0 0 0,0 0 0 16,19 0 0-16,-8 2 0 0,1 2 0 0,7-2 0 15,-1 2 0-15,-3-2 0 0,6 1 0 0,-6-1 0 16,6 3 0-16,-5-1 0 0,0-2 0 0,-4 1 0 15,0 2 0-15,-1-1 0 0,0 1 0 0,-1-2 0 16,-4 2 0-16,3 1 0 0,-1 0 0 0,-4 0 0 16,-2 1 0-16,3 3 0 0,-1-1 0 0,-3 0 0 15,3 0 0-15,-2 1 0 0,0-3 0 0,-2 1 0 16,6-1 0-16,-6 0 0 0,4-1 0 0,0-1 0 16,-3-1 0-16,3 3 0 0,0-3 0 0,1 0 0 15,4-3 0-15,-4-1 0 0,0 1 0 0,4-2 0 16,-1 0 0-16,1 0 0 0,0-4 0 0,1 0 0 15,3-2 0-15,2-1 0 0,0-3 0 0,1 0 0 16,0-1 0-16,1-1 0 0,-2 1 0 0,0-1 0 16,-2-1 0-16,-1 4 0 0,-3 1 0 0,0 4 0 15,-3 0 0-15,1 0 0 0,-3 4 0 0,-4 1 0 0,0 0 0 16,11 7 0-16,-10-3 0 0,-2 3 0 0,4 2 0 16,-6 0 0-16,3 1 0 0,1 1 0 0,1-1 0 15,0-1 0-15,3 0 0 0,2-2 0 0,-3-2 0 16,4 4 0-16,-1-5 0 0,2-2 0 0,1-1 0 15,1-1 0-15,1-2 0 0,1 1 0 0,-2-3 0 16,2-5 0-16,1 4 0 0,0-5 0 0,0 0 0 16,-1-2 0-16,-3 1 0 0,7-3 0 0,-7 2 0 15,3-2 0-15,-3-2 0 0,-1-1 0 0,0 1 0 16,-3 0 0-16,2 1 0 0,-5 6 0 0,1 3 0 16,-4 0 0-16,1 1 0 0,-1 3 0 0,0 2 0 15,0 0 0-15,0 0 0 0,-8 14 0 0,5-4 0 16,1 4 0-16,2-3 0 0,-3 4 0 0,3 6 0 15,3-4 0-15,-2 1 0 0,3 1 0 0,3 4 0 0,-5-5 0 16,4 1 0-16,-2-4 0 0,0 1 0 16,-1-3 0-16,0 3 0 0,0-7 0 0,0 1 0 15,-2-1 0-15,-1-2 0 0,0-1 0 0,-1 0 0 16,-3 0 0-16,0-2 0 0,-3-1 0 0,-4-2 0 0,1 2 0 16,-2-5 0-16,-3 1 0 0,-3-2 0 0,-5-3 0 15,-3-4 0-15,1 0-184 0,-8-6-1151 0,5 1-1445 16,0-2 639-16</inkml:trace>
  <inkml:trace contextRef="#ctx0" brushRef="#br0" timeOffset="127283.59">23950 9067 5614 0,'-25'-19'392'0,"3"2"-42"0,7 4 41 16,6 2 54-16,4 1-25 0,1-2-32 0,3 2-197 15,5 0-191-15,2-1 0 0,4 4 0 0,7-4 0 16,3 4 0-16,11-3 0 0,-4 6 0 0,6-2 0 0,-5 4 0 15,5-2 0-15,-6 7-262 0,4-8-1060 16,-2 3-1432-16,-8 1 634 0</inkml:trace>
  <inkml:trace contextRef="#ctx0" brushRef="#br0" timeOffset="127849.8">25433 9628 102 0,'12'4'638'0,"3"-3"40"0,4-3 33 0,0-5 3 15,9 0 17-15,-3-5-30 0,-4-4-41 0,6-4-45 16,-1-4-51-16,2 0-47 0,10-11-47 0,-2-3-41 16,4-2-43-16,-2 2-111 0,-2-7-275 0,1-1 0 15,0-2 0-15,-6 6 0 0,-1 0 0 0,-12 13 0 16,-5 4 0-16,-3 7 0 0,-5 2 0 0,-1 5 0 0,-5 2 0 15,-2 5 0-15,-6 3 0 0,-2 3 0 16,-6 3 0-16,-8 8 0 0,0 5 0 0,-3 3 0 16,8 1 0-16,-1 7 0 0,3 1 0 0,7 2 0 0,2-2 0 15,0 3 0-15,12-1 0 0,2 0 0 0,2 0 0 16,5-2 0-16,4-1 0 0,0 0 0 0,4 0 0 16,1-3 0-16,-1-3 0 0,1-2 0 0,-2-1 0 15,-8-6 0-15,1-1 0 0,-5-5 0 0,0 2 0 16,-5-2 0-16,-2 0 0 0,-1-4 0 0,-7 0 0 15,-3 2 0-15,-6-2 0 0,-11-1 0 16,5-1 0-16,-5-2 0 0,-3 1 0 0,2-1 0 0,1-1 0 16,6 1 0-16,4-3 0 0,-1 2 0 0,6-1 0 15,1 2 0-15,3-1 0 0,3-4 0 0,5 2 0 16,1 3 0-16,9-9 0 0,1 1 0 0,4-1-96 16,6-2-1254-16,9-7-1461 0,3 1 646 0</inkml:trace>
  <inkml:trace contextRef="#ctx0" brushRef="#br0" timeOffset="128049.43">26312 9092 3558 0,'16'-23'362'0,"-9"8"25"0,-1 1-46 16,-1 4 21-16,-5 3 0 0,2 2 10 0,-1 1 2 0,-1 4-6 15,0 0-19-15,0 0 10 0,-16 12 10 0,9 0-3 16,-2 4-104-16,-2 11-262 0,1 4 0 16,2-1 0-16,0 1 0 0,3 3 0 0,8 1 0 0,-1 10 0 15,-2-10 0-15,4 1 0 0,4 0 0 0,0-2 0 16,-2-1 0-16,3-3 0 0,1-4 0 0,-2-1 0 15,0-7 0-15,-3-4 0 0,0-2 0 0,-2-4 0 16,1-1 0-16,-4-4-228 0,0-3-1100 16,0 0-1438-16,0 0 637 0</inkml:trace>
  <inkml:trace contextRef="#ctx0" brushRef="#br0" timeOffset="128833.5">26197 9381 224 0,'-5'-10'379'15,"0"0"10"-15,1 5 14 0,4-5 17 0,2 5 9 16,1-1 9-16,6-3-17 0,0 4-36 0,8-3-37 15,3 5-37-15,11-4-39 0,4 5-49 0,2 1-61 16,3 0-63-16,10-2-66 0,4-1-71 0,-17 4-51 16,4-2-42-16,-3 4-25 0,-2-5-16 0,-4 2 8 15,-4-2 14-15,-8 3 29 0,-3-3 48 0,-4 2 50 16,-5 1 39-16,-5 0 44 0,0-2 63 0,-3 2 52 16,0 0 43-16,0 0 37 0,-27 1 43 0,9 4 34 15,-1-1 8-15,1 4 14 0,-6 1 11 0,-2 3 6 16,2 3 5-16,1 0-11 0,8-2-10 0,0 2-17 15,0-1-307-15,4-1-31 0,3 3 0 0,2-2 0 0,5 0 0 16,1-4 0-16,5 2 0 0,1 0 0 16,3-3 0-16,5 1 0 0,3-2 0 0,-1-2 0 15,5-2 0-15,0-2 0 0,-3-5 0 0,4-1 0 0,0-1 0 16,-7-3 0-16,4-2 0 0,3-6 0 0,2-2 0 16,-3-1 0-16,-8 6 0 0,-1 0 0 0,-1-1 0 15,-4 6 0-15,-2-2 0 0,0 5 0 0,-1 1 0 16,0 0 0-16,-3 3 0 0,-1 1 0 0,0 0 0 15,0 0 0-15,-9 16 0 0,4-7 0 0,2 3 0 16,-4 4 0-16,3 1 0 0,0 1 0 0,6 0 0 16,0 1 0-16,2-1 0 0,5-1 0 0,1-2 0 0,3 0 0 15,1-5 0-15,0 1 0 0,4-2 0 16,-1-3 0-16,2-3 0 0,-2-3 0 0,0-2 0 16,1-3 0-16,-1-2 0 0,-2-4 0 0,8-4 0 0,-4-6 0 15,-6-1 0-15,5-3 0 0,-4-6 0 16,0-2 0-16,4-11 0 0,-1 0 0 0,-2-7 0 15,-1-4 0-15,3 1 0 0,3-2 0 0,-10 5 0 0,-3 5 0 16,-2 13 0-16,-5 6 0 0,0 6 0 16,-2 5 0-16,1 5 0 0,-3 2 0 0,-2 6 0 15,0 5 0-15,-5 3 0 0,-4 4 0 0,0 12 0 0,-2 4 0 16,3 5 0-16,3 3 0 0,-1 13 0 0,6 2 0 16,2 4 0-16,1-3 0 0,7-2 0 0,1 1 0 15,-1-3 0-15,8-12 0 0,-2-2 0 0,10 12 0 16,1-17 0-16,2-1 0 0,-2-5 0 0,3-2 0 15,-2-3 0-15,-1-7 0 0,-3-2 0 0,1-1 0 16,0-5 0-16,-1-3 0 0,0-2 0 0,-3-4 0 16,4-3 0-16,4-7 0 0,-7-2 0 0,4 0 0 15,-3-8 0-15,-1 0 0 0,-4 1 0 0,2 3 0 16,-8-1 0-16,-2 8 0 0,-1 0 0 0,-2 6 0 16,-5 0 0-16,0 4 0 0,-2 2 0 0,-3 4 0 15,4 3 0-15,-7 4 0 0,2 1 0 0,5 5 0 16,-4 3 0-16,0 3 0 0,5 0 0 0,4 3 0 15,0 1 0-15,8 3 0 0,1 1 0 0,5-2 0 16,0-3 0-16,4-6 0 0,0 5 0 0,6-5 0 16,-5-6 0-16,1 0 0 0,-1-3 0 0,-1-3 0 15,-4-3 0-15,-3-2 0 0,3-4 0 0,-7-1-68 16,4-7-664-16,-6-2-501 0,-1-9-1334 0,-3-5 591 0</inkml:trace>
  <inkml:trace contextRef="#ctx0" brushRef="#br0" timeOffset="128983.26">27174 9011 576 0,'-18'-6'583'0,"1"0"-7"16,7 2-8-16,6 1 0 0,0-2-22 0,4 5-48 15,12-5-35-15,2 4-52 0,9 1-51 16,10 0-92-16,2 1-116 0,5 2-138 0,15-1-153 0,-5 4-167 16,-11-6-208-16,18 5-257 0,-6-2-835 0,-10-1 369 15</inkml:trace>
  <inkml:trace contextRef="#ctx0" brushRef="#br0" timeOffset="129116.11">27949 9071 130 0,'-6'4'492'0,"2"0"9"15,-5 3 24-15,2 2 11 0,-4-1-29 0,2 4-42 16,2-2-39-16,0 7-61 0,-3-1-96 0,2 7-130 16,2 3-145-16,-4 2-141 0,-3 2-156 0,-2-3-348 15,-2 6-703-15,-4 8 311 0</inkml:trace>
  <inkml:trace contextRef="#ctx0" brushRef="#br0" timeOffset="129383.85">25648 10180 6176 0,'-39'-12'377'0,"6"-1"-60"0,6 1 68 0,8 2 55 0,3-1 11 16,5-1-406-16,6 4-45 0,1-2 0 0,8-1 0 15,3 1 0-15,7-2 0 0,15 0 0 0,4 4 0 16,20-6 0-16,6 6 0 0,7 1 0 0,30 1 0 16,-5-1 0-16,3 9 0 0,-29-6 0 0,28 2 0 15,-26 2 0-15,-4 0 0 0,1 0 0 0,-6 0 0 16,-8 2 0-16,-12 0 0 0,-6-2 0 0,-4-2 0 16,-9 1 0-16,-7 1 0 0,-4-2 0 0,-7 0 0 15,-1 2 0-15,0 0 0 0,-28 0-305 0,-1 3-266 16,-6-1-51-16,-5 2-494 0,-21 2-1208 0,-3-1 534 0</inkml:trace>
  <inkml:trace contextRef="#ctx0" brushRef="#br0" timeOffset="129582.64">25650 10176 78 0,'-51'11'426'0,"14"-4"61"0,5-1 29 0,4 1 43 0,10-4 53 16,5-1 37-16,6 0 29 0,-1-2 9 0,3-2-21 16,5 2-29-16,-3-4-27 0,3 4-35 0,17-8-34 15,-4 5-71-15,9-1-470 0,8 0 0 0,3 0 0 16,6 0 0-16,13 1 0 0,0 0 0 0,2 2 0 15,5-1 0-15,4 1 0 0,4-1 0 0,-3 0 0 16,0-1 0-16,28-3 0 0,-33 4 0 0,1-6 0 16,-2 2 0-16,-1-4 0 0,-2 3 0 0,-4-3 0 15,-18 1 0-15,-1-1 0 0,-4 3 0 0,0-1 0 16,-11 2-450-16,2 0-283 0,-2-1-435 0,0 2-1266 16,-5 4 560-16</inkml:trace>
  <inkml:trace contextRef="#ctx0" brushRef="#br0" timeOffset="129718.59">26858 10090 246 0,'5'6'330'0,"4"2"48"0,-5-2 49 0,-2-1 50 16,1 2 42-16,-2-2 48 0,-1 0 31 0,0 1 6 16,-4-1-6-16,2-1-24 0,-2-1-41 0,-3 0-51 15,4 0-51-15,-4-1-40 0,2 1-75 0,0-2-88 16,5-1-127-16,-12 0-168 0,5 1-189 0,1-1-190 0,-3-2-236 16,2 1-377-16,7 1-1146 0,-12-4 508 15</inkml:trace>
  <inkml:trace contextRef="#ctx0" brushRef="#br0" timeOffset="142532.96">8814 14758 174 0,'3'-4'510'0,"-1"-1"23"0,3-1 18 0,-4 3 0 16,3-3-4-16,0 3-3 0,2-3-2 15,-3 4-17-15,2-1-16 0,-4 1-19 0,3-1-9 0,-4 3-31 16,9-2-18-16,-9 2-19 0,0 0-26 0,8 3-16 16,-7 1-190-16,3-1-181 0,0 1 0 0,0 3 0 15,-3 0 0-15,4 2 0 0,-4 2 0 0,3 1 0 16,-1 0 0-16,-2 3 0 0,4 1 0 0,-5-4 0 15,4 1 0-15,1-1 0 0,-1-1 0 0,2-2 0 16,1 2 0-16,0-4 0 0,4 1 0 0,1-3 0 16,2-4 0-16,8-2 0 0,6-4 0 0,2-3 0 15,7-6 0-15,9-8 0 0,-2 0 0 0,4-6 0 16,0-4 0-16,2-1 0 0,1-4 0 0,-1 3 0 16,1 2 0-16,-6 2 0 0,-3 1 0 0,-10 9 0 15,-5 1 0-15,-3 5 0 0,-5 4 0 0,-2-1 0 16,-7 5 0-16,-1 1 0 0,0-1 0 0,-4 2 0 15,0 4 0-15,-5 0 0 0,0 0 0 0,0 0 0 16,-11 19 0-16,-2-6-1366 0,-11 8-1478 0,-4 1 654 16</inkml:trace>
  <inkml:trace contextRef="#ctx0" brushRef="#br0" timeOffset="144650.43">6038 12793 6 0,'0'0'184'0,"1"-2"-18"0,-1 2-7 0,3-2-15 16,1-1-1-16,-3-1-13 0,-1 4-4 0,0-7-5 0,3 5-10 15,-3 2-2-15,1-6-8 0,-1 3-11 0,0 3-14 16,-4-9-4-16,-1 4-8 0,1 2-14 0,-1-3-8 16,-3 1-18-16,-2-2-7 0,-1 1-10 0,0 1-4 15,-4 1-5-15,0-2-1 0,-3 2-2 0,-1 0-7 16,2 0 0-16,-3 1-5 0,2-1-3 0,-4 1 3 15,-1 1 0-15,-4 2-6 0,-1-4 6 16,5 2 1-16,3 0-1 0,-2 1 1 0,0 2 0 0,2 0 7 16,-2 0 9-16,-5 0-8 0,5 3 7 0,3 1-4 15,-4-3 5-15,-4 5-1 0,7-2 6 0,-1 1-4 16,-7 4-4-16,2-2 2 0,-1 2-9 0,1 1 6 16,-1 0-8-16,7-2-1 0,-4 6-11 0,-3-4-3 15,5 4-5-15,3-4-8 0,-4 3-1 0,6-2-12 16,2 1-5-16,-2 0-3 0,-1 0-5 0,4 0-1 15,0 1-24-15,3-2-21 0,-5 1-55 0,4 3-182 16,0-4 81-16</inkml:trace>
  <inkml:trace contextRef="#ctx0" brushRef="#br0" timeOffset="144935.53">5674 13598 95 0,'23'-1'130'0,"-3"-1"-15"0,1 0-15 16,0-4-20-16,1 3-9 0,-3-1-27 16,3-3-17-16,0 2-26 0,-3-1-37 0,1-3-69 0,-3 1-113 15,4-1 50-15</inkml:trace>
  <inkml:trace contextRef="#ctx0" brushRef="#br0" timeOffset="145449.5">6200 13247 115 0,'4'-14'126'0,"-1"-2"-10"16,-2 0-17-16,-2 1-4 0,1-2-26 0,-4-1-19 15,4 0 0-15,-4 0-21 0,0-1-13 0,0 2-16 16,-1-1 2-16,3-1 1 0,-3 2-4 0,-3 0-5 16,0 0 0-16,1 1-14 0,-2 0-5 0,-3 0-11 15,3 1 4-15,-1 1 8 0,-4 0 12 0,4 1 25 16,-3 0 2-16,3 0 19 0,-2-1 0 15,-2 4 8-15,4-2-9 0,-7-1 11 0,3 3-8 0,-1-1 4 16,0-1-1-16,-1 5-3 0,0-4-8 0,-2 1-8 16,0 0 3-16,-1 2-16 0,-4-4-14 0,-4 3 8 15,10 0-14-15,-2 1 5 0,1-1-13 0,-1 1 10 16,-5-4 0-16,7 4 2 0,-3-3-1 0,2 4 1 16,-4-2-2-16,-1 1 7 0,3 0 8 0,-1 2 7 15,2 2-1-15,-1-3-3 0,2 3 2 0,-3 0 3 16,3 2-2-16,-1 0 4 0,-1-1-13 0,2 3 7 15,-4 0-3-15,3 0-1 0,1 3 1 0,-1 0-7 16,2 1 3-16,-3 1-8 0,1 2 0 0,1 0 5 16,-1 4-11-16,1-3 9 0,-2 3 8 0,3 2-12 15,-5 2 7-15,0 1-3 0,-1 2-3 0,5 3 16 16,-1-2-11-16,-4 2-10 0,5 0 20 0,2 0-7 16,-2 1-1-16,2 0 6 0,2 1-7 0,-1 2 3 15,6-1 3-15,-1-1-3 0,-3 2 1 0,4 1 4 16,1-1-11-16,2 0 1 0,1 0-2 0,1-5 5 15,1 9-15-15,6-3 2 0,-3 1-7 0,0-1 12 16,4 2 2-16,1-3-6 0,5 1 3 0,-5 0 3 16,8 0-6-16,0 0 2 0,-3-4-13 0,7 0 0 15,-2-1-15-15,4 1-7 0,0-3-20 0,3 0-52 16,1-2-127-16,-2 0 56 0</inkml:trace>
  <inkml:trace contextRef="#ctx0" brushRef="#br0" timeOffset="145550.56">5296 13599 95 0,'30'9'83'0,"0"0"4"0,0 0-7 0,1-1 1 16,-3-1-1-16,3-4-9 0,-11 2-18 0,8-3-5 15,1 2 5-15,-8-4-2 0,10 0-15 0,-11-1-11 16,7 1-13-16,5-3-21 0,-11 3-10 0,-2-3-29 16,2-1-28-16,6 2-42 0,-5 0-126 0,-2-2 56 0</inkml:trace>
  <inkml:trace contextRef="#ctx0" brushRef="#br0" timeOffset="146416.85">5071 12959 123 0,'-8'27'134'0,"3"1"-14"0,2 0-13 0,2-1-2 0,1 4-13 16,0-2-12-16,1-1-4 0,3 2-9 0,4-2 2 16,1 2-11-16,0 1-10 0,1-1-3 0,5-2-5 15,1 2-5-15,1-1 0 0,5-6-7 0,0 5-6 16,1-5 3-16,6 2-8 0,-2-2-9 0,5-4 9 15,1 0 0-15,3-3-3 0,-1-3-4 0,2 2 0 16,0-4 6-16,-1-2-6 0,-1-1 0 16,5 1 4-16,1-6-1 0,-4-1 3 0,0-1 3 0,-1 0 2 15,-2-2 11-15,3-3 2 0,-1 2 0 0,-4-3 8 16,3 1 6-16,-1-4 2 0,-5 2 7 0,3-1-6 16,-1-2 6-16,-3 1-4 0,-1-2-6 0,-2-1-7 15,0 0-10-15,-5 3 5 0,7-5-5 0,-4 1 0 16,-7 1-5-16,0-1 0 0,2-1-9 0,1-4-12 15,-6 3-10-15,6-8-5 0,-2 1-9 0,-7 4-11 16,3-5 0-16,-3 4-8 0,-1 2 10 0,0-9 2 16,-4 5-5-16,1-4-7 0,-2-1 5 0,-3 7 6 15,1-8 3-15,-5 7-6 0,1 1 2 0,-6 0 9 16,-5-5 5-16,-2-2-3 0,1 2 9 0,-4-2-6 16,-4 4 2-16,-1-2 4 0,-4-1-11 0,-2 3 1 15,2-1-3-15,-5-1-6 0,0 1 8 0,2 3 4 16,-2-1 6-16,-2-1-3 0,5 1-9 0,-6 3 9 15,2 3-3-15,0-2 3 0,-3 4 0 0,4 1 1 16,-1 3 7-16,2 1 6 0,-1 0 4 0,2 6 6 16,-2 0-2-16,-1 1 2 0,1 3 0 0,1 3-2 0,2-2-4 15,0 6-7-15,1 0 5 0,-1 3 7 16,2 4-3-16,3 0 0 0,-4 3-11 0,3 1 4 16,6 3-5-16,-3 0 4 0,2 5-10 0,3 3 12 15,-3 11-5-15,3 0 0 0,5-8-3 0,-3 10 9 16,4 1-4-16,5-2-1 0,3-8 3 0,2 11-6 15,2-11-7-15,8 8-12 0,5 1-24 0,4-12-15 16,10 6-25-16,2-3-130 0,-5-8-236 0,11 3 104 0</inkml:trace>
  <inkml:trace contextRef="#ctx0" brushRef="#br0" timeOffset="147050.22">5858 13702 210 0,'0'0'504'0,"0"0"-52"16,0 0-33-16,0 0-5 0,0 0-4 0,0 0-12 15,0 0-23-15,0 0-38 0,0 0-54 16,0 0-29-16,0 0-22 0,0 0-27 0,0 0-20 0,0 0-20 15,0 0-19-15,0 0-14 0,0 0-15 0,0 0-20 16,0 0-15-16,0 0-20 0,0 0-8 0,0 0-6 16,0 0-13-16,0 0-2 0,0 0-7 0,0 0-6 15,0 0-6-15,-9 2-2 0,9-2-3 0,0 0-4 16,-8 0-2-16,8 0 4 0,-7 3-3 0,7-3-1 16,-8 0-2-16,8 0-2 0,0 0-2 0,-9-2-1 15,9 2-3-15,-7-1-7 0,7 1-5 0,0 0-15 16,-7 1-11-16,7-1-10 0,0 0-20 0,0 0-11 15,0 0-11-15,0 0-16 0,0 0-4 0,0 0-5 16,0 0-13-16,0 0-15 0,0 0-29 0,-8-1-54 16,8 1-71-16,0 0-356 0,0 0-715 0,-4-4 316 0</inkml:trace>
  <inkml:trace contextRef="#ctx0" brushRef="#br0" timeOffset="148005.06">5368 13465 54 0,'0'0'267'0,"0"0"-4"0,0 0-14 0,-1 4-13 0,1-4-17 16,0 0-20-16,0 0-20 0,0 0-31 0,0 0-33 15,0 0-44-15,0 0-62 0,0 0-111 0,0 0-217 16,0 0-343-16,0 0 152 0</inkml:trace>
  <inkml:trace contextRef="#ctx0" brushRef="#br0" timeOffset="155066">13902 12896 29 0,'-8'-7'492'16,"4"4"12"-16,0 0 13 0,-1 0 6 0,1 1-32 0,3-2-16 15,-4 1-22-15,5 3-35 0,-4-3-34 0,4 3-8 16,0 0-10-16,0 0-9 0,0 0-10 16,0 11-11-16,0-6-13 0,0 4-13 0,3 1-10 0,-2-2-14 15,4 0-11-15,-4 3-12 0,3 0-13 0,-1-2-134 16,-1 0-116-16,2 2 0 0,0-2 0 0,-1 1 0 15,-1-1 0-15,2 0 0 0,0-1 0 0,-3-1 0 16,3 0 0-16,-3-3 0 0,3 1 0 0,0 0 0 16,1-2 0-16,1-2 0 0,4-4 0 0,1 0 0 15,4-5 0-15,3 1 0 0,8-8 0 16,-1-2 0-16,-2 0 0 0,0-5 0 0,4 0 0 0,1-4 0 16,8-9 0-16,1 1 0 0,-1-2 0 0,-2-2 0 15,3-5 0-15,-6 0 0 0,1 5 0 0,-1-4 0 16,-9 13 0-16,0 1 0 0,0 1 0 0,-4 3 0 15,-7 7 0-15,1 1 0 0,-6 6 0 0,2 1 0 16,-3 4 0-16,-2 2 0 0,-2 3 0 0,-1 0 0 16,0 0 0-16,-8 11 0 0,3 1 0 0,-5 1 0 0,-2 1-600 15,2 11-666-15,-4-2-1370 0,1 0 606 16</inkml:trace>
  <inkml:trace contextRef="#ctx0" brushRef="#br0" timeOffset="158418.26">6216 4732 3674 0,'-9'-17'86'0,"-4"0"25"16,1 3-45-16,-1 0 23 0,2 3 49 0,3 2 38 15,-2 0 31-15,5 1 6 0,-2 1-4 0,1 2 5 16,2 1-3-16,1 2-12 0,-1-2-8 16,4 4-7-16,-6-2-18 0,6 2-7 0,-6-1-8 0,6 1 10 15,-1 7 15-15,2-2 1 0,1 6-5 0,-1 1-3 16,2 5-2-16,-1 2-3 0,2 7-12 0,1-7 4 16,-3 7-16-16,4-7-27 0,-1-1-113 0,1 0 0 15,6 7 0-15,-3-9 0 0,4-5 0 0,3 2 0 16,8-3 0-16,-2-6 0 0,10-6 0 0,5-6 0 15,14-10 0-15,2-6 0 0,27-17 0 0,-2-1 0 16,-1-3 0-16,-6-6 0 0,-16 18 0 0,21-21 0 16,-24 17 0-16,16-19 0 0,-27 19 0 0,1-4 0 15,-3-1 0-15,-3 4 0 0,-10 12 0 0,-6 0 0 16,1 4 0-16,-3 1 0 0,-6 8 0 0,0 1 0 16,-4 2 0-16,-2 5 0 0,-2-3 0 0,0 4 0 15,-2 0 0-15,2 2 0 0,0-3 0 0,-2 4 0 16,-2 1 0-16,3-3 0 0,-3 3 0 0,0 0 0 15,3 9 0-15,-2-6 0 0,1 3 0 0,1 3 0 16,3-1 0-16,7 5 0 0,-4 0-479 0,5-1-807 16,-1 3-1392-16,0 0 616 0</inkml:trace>
  <inkml:trace contextRef="#ctx0" brushRef="#br0" timeOffset="159016.63">8106 5892 70 0,'0'0'252'0,"0"0"-23"0,0 0-26 0,-8 5-20 15,6-2-21-15,-1 0-39 0,3-3-53 16,-4 6-66-16,4-1-96 0,0 0-109 0,-1 0-218 0,1-5 97 15</inkml:trace>
  <inkml:trace contextRef="#ctx0" brushRef="#br0" timeOffset="159349.69">9330 7115 125 0,'0'0'342'16,"0"0"-13"-16,0 0-10 0,0 0-15 0,-2 3-18 15,2-3-19-15,0 0-17 0,0 0-14 0,1 5-37 16,-1-5-11-16,0 0-35 0,0 0-32 0,5 2-61 16,-2 1-100-16,-3-3-160 0,0 0-291 0,0 0-529 15,0 0 234-15</inkml:trace>
  <inkml:trace contextRef="#ctx0" brushRef="#br0" timeOffset="162583.67">21366 11865 135 0,'-6'-17'447'0,"-2"1"18"0,5 3 9 16,-3 2 6-16,3 0-1 0,0 4-9 0,-1 1-9 0,2-2-14 15,0 5-29-15,1-1-42 0,1 1-13 0,0 3-6 16,0 0-11-16,0 0-11 0,0 0-5 0,0 14-20 15,-2-4-10-15,2 3-15 0,3 3-22 0,-1 1-22 16,0-1-18-16,-1 2-37 0,1-1-186 0,0-1 0 16,1-1 0-16,-2-3 0 0,2-1 0 0,-2-1 0 15,4 0 0-15,-1-3 0 0,2-3 0 0,1-1 0 16,4-2 0-16,4-4 0 0,6-2 0 0,7-5 0 16,0-6 0-16,7-2 0 0,-2-1 0 0,10-6 0 15,-2-1 0-15,-9 2 0 0,-1-1 0 0,4-7 0 16,0-2 0-16,-10 9 0 0,1-1 0 0,1 3 0 15,-6-1 0-15,-2 4 0 0,-8 5 0 0,2 5 0 16,-4 0 0-16,-1 3 0 0,-3-2 0 0,0 6 0 16,-4-1 0-16,3 3 0 0,-4 1 0 0,0 0 0 15,0 0 0-15,0 0 0 0,-9 18 0 0,1-9 0 0,-4 3-1366 16,1 1-1478-16,0 1 654 0</inkml:trace>
  <inkml:trace contextRef="#ctx0" brushRef="#br0" timeOffset="167834.9">15094 10570 360 0,'0'0'403'0,"3"-5"9"0,-3 5 10 0,2-2-2 15,-2 2-2-15,5-3-13 0,-5 3-7 0,5-2 10 16,-5 2-7-16,0 0-19 0,4-2-17 16,-4 2-20-16,0 0-19 0,5-1-18 0,-5 1-8 0,0 0-7 15,4 5-12-15,-3-2-16 0,2 4-11 0,-2-1-21 16,3 5-16-16,-3 2-23 0,2-1-16 0,-2 4-21 15,5-1-111-15,-3 1-46 0,2 1 0 0,-1-1 0 16,1-2 0-16,-2-3 0 0,2 1 0 0,1-4 0 16,-1-2 0-16,6 0 0 0,0-2 0 0,1-3 0 15,-1-2 0-15,7-4 0 0,0-1 0 16,1-5 0-16,5-3 0 0,1-2 0 0,-1 0 0 0,0-4 0 16,-1 2 0-16,0-5 0 0,4-1 0 0,-3-2 0 15,3 2 0-15,0 0 0 0,-3 2 0 0,-1 2 0 16,-1 3 0-16,0 0 0 0,-7 5 0 0,-1 2 0 15,-1-3 0-15,-2 6 0 0,-2-1 0 0,-1 2 0 16,0 4 0-16,-3-2 0 0,-1-1 0 0,-1 1 0 16,1 3 0-16,-1-1 0 0,-3 2 0 0,0 0 0 15,10-1 0-15,-10 1 0 0,0 0 0 0,0 0 0 16,0 0-352-16,0 0-955 0,0 0-1415 0,-4 9 626 16</inkml:trace>
  <inkml:trace contextRef="#ctx0" brushRef="#br0" timeOffset="168883.29">18284 9958 113 0,'-1'-5'448'0,"1"-1"15"0,0 0 2 16,-2 1-5-16,1 2-11 0,1-3-2 0,-1 1-18 0,1 5-6 16,0-5-28-16,0 5-23 0,0-6-24 0,0 6-26 15,0 0-13-15,0 0-12 0,0 0-14 0,0 0-3 16,0 0-12-16,1 15-20 0,-1-7-25 0,0-1-11 16,-1 4-14-16,1-1-16 0,1 0-14 0,-1 0-17 15,0 0-10-15,0-1-44 0,3 0-97 0,-3-2 0 16,0-1 0-16,1 0 0 0,1 0 0 0,1-1 0 15,2-2 0-15,2-2 0 0,4-1 0 0,1-2 0 16,0-3 0-16,7-3 0 0,8-3 0 0,0-3 0 16,0-1 0-16,-4-3 0 0,5-1 0 0,2-1 0 15,0-1 0-15,0-1 0 0,0 2 0 0,-4 0 0 16,-2 3 0-16,-2-1 0 0,-8 6 0 0,0 1 0 16,-4 5 0-16,-1-2 0 0,-4 3 0 0,-1 4 0 15,2-2 0-15,-6 3 0 0,0 0 0 0,4 8 0 0,-5 1-378 16,-4-2-925-16,2 8-1410 0,1 0 624 0</inkml:trace>
  <inkml:trace contextRef="#ctx0" brushRef="#br0" timeOffset="169483.16">20706 10722 363 0,'1'-14'420'0,"2"1"3"0,0 0-5 0,-1 1 7 15,1 1-4-15,1 2-4 0,-1-1-9 0,-2 3-6 16,0 2-8-16,1 0-34 0,2 1-13 0,-2 1-22 16,-2-1-19-16,0 4-11 0,0 0-1 0,0 0-11 15,0 0-7-15,0 0-13 0,0 0-8 0,-2 16-12 0,2-10-12 16,0 0-15-16,-2 1-4 0,0-2-18 16,2 2-194-16,0-2 0 0,0 0 0 0,2 1 0 15,3-1 0-15,2-2 0 0,4-1 0 0,2-1 0 0,8-2 0 16,5-2 0-16,4 0 0 0,2-1 0 15,-4-2 0-15,4-1 0 0,-2 0 0 0,2-1 0 16,0-3 0-16,2 3 0 0,-2-4 0 0,-1 0 0 16,-2-2 0-16,-3 3 0 0,-1 1 0 0,-10 1 0 0,0 5 0 15,-6-3 0-15,0 2 0 0,-2 3 0 0,-2-1 0 16,1 1 0-16,-6 2 0 0,0 0 0 16,0 0 0-16,0 7 0 0,0-7 0 0,-11 12 0 0,-1-1 0 15,-1 1-1366-15,-2 1-1478 0,2 0 654 0</inkml:trace>
  <inkml:trace contextRef="#ctx0" brushRef="#br0" timeOffset="172766.97">18102 14155 128 0,'3'-3'421'0,"0"-1"19"16,0 1 15-16,1-1 10 0,-4 4 4 0,7-3-4 15,-4 1-9-15,-3 2-20 0,4-3-4 0,-4 3-20 16,0 0-7-16,4-3-17 0,-4 3-3 0,0 0-18 16,0 0-10-16,0 0-10 0,0 0-18 0,3 8-12 15,-3-3-17-15,0 0-18 0,2 3-147 0,-4 1-135 16,4 1 0-16,-2-1 0 0,1 2 0 0,2-1 0 0,-2 1 0 15,3-3 0-15,3 2 0 0,0-3 0 16,3 2 0-16,2-4 0 0,10 0 0 0,-2-1 0 16,11-2 0-16,1-4 0 0,2-2 0 0,17-5 0 15,-15-2 0-15,13-4 0 0,-1-4 0 0,-2-4 0 0,4-1 0 16,-3-1 0-16,1-4 0 0,-4 1 0 0,-12 7 0 16,-5 3 0-16,0-1 0 0,-4 3 0 15,-9 4 0-15,-4 4 0 0,-2 1 0 0,-5 2 0 16,-3 4 0-16,0 1 0 0,-13 15 0 0,-4-4-1366 0,-5 6-1478 15,-2 4 654-15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8:49.026"/>
    </inkml:context>
    <inkml:brush xml:id="br0">
      <inkml:brushProperty name="width" value="0.05292" units="cm"/>
      <inkml:brushProperty name="height" value="0.05292" units="cm"/>
      <inkml:brushProperty name="color" value="#7030A0"/>
    </inkml:brush>
  </inkml:definitions>
  <inkml:trace contextRef="#ctx0" brushRef="#br0">13072 16254 5 0,'-19'-6'408'0,"1"2"4"0,0-6 14 0,3 2-10 16,2 5 5-16,-1 0-10 0,5-2-5 0,0-1-11 16,4 3-12-16,0 1-23 0,1-3-14 0,0 0-16 15,4 0-15-15,4 2-14 0,0-3 3 0,11-5-17 16,2 4-8-16,14-1-5 0,4 5-22 0,4 0-6 16,16-6-15-16,6 5-14 0,2 0-18 0,0 3-12 15,5 0-14-15,23-1-13 0,-26 2-113 0,27 3-47 16,-29-2 0-16,2 2 0 0,26 6 0 0,-30-5 0 15,-2-1 0-15,-2-3 0 0,-2 0 0 16,-16 0 0-16,-2 0 0 0,-4 0 0 0,-2 0 0 0,-11 1 0 16,-1-2 0-16,-5 1 0 0,-1-3 0 0,-4 2 0 15,-4 0 0-15,3-1 0 0,-7-3 0 0,-1 1 0 16,0 4 0-16,-9-4 0 0,0 1-229 0,-1-1-184 16,-7 2-56-16,-4 1-58 0,4-2-63 0,-11-1-405 15,1 1-1075-15,-1 2 475 0</inkml:trace>
  <inkml:trace contextRef="#ctx0" brushRef="#br0" timeOffset="316.77">13337 16226 53 0,'-39'1'440'0,"5"2"-7"16,2-2 30-16,0 2 31 0,3-3 24 0,8 0 6 16,1-4-6-16,8 3 0 0,1-2-14 0,1 2-11 15,2 0-28-15,4 0-31 0,4 1-29 0,-1-6-19 16,6 1-23-16,5 0-22 0,10-1-26 0,9-2-20 15,6 5-66-15,5-4-229 0,16 4 0 0,0-4 0 16,5 3 0-16,1 1 0 0,3 1 0 0,26 1 0 16,-27 1 0-16,27 0 0 0,-26 1 0 0,-2 0 0 15,1-1 0-15,-4 0 0 0,-2 3 0 0,-3-1 0 16,-16 0 0-16,0-4 0 0,-2 1 0 0,-9-3 0 16,-10 4 0-16,-1-1 0 0,-7 1 0 0,2 0 0 15,-4-1 0-15,-2 2 0 0,-6-1 0 0,7-5 0 16,-7 5 0-16,2-5 0 0,-2 5 0 0,0 0 0 15,0 0 0-15,0 0 0 0,0 0 0 0,-12-3 0 16,12 3 0-16,-5-1 0 0,5 1-220 0,0 0-513 16,0 0-474-16,-14 3-1307 0,14-3 579 0</inkml:trace>
  <inkml:trace contextRef="#ctx0" brushRef="#br0" timeOffset="1630.89">19512 16247 95 0,'1'-4'492'0,"-1"-1"27"0,0 1 18 0,0 0 6 15,0 4-8-15,0-7-18 0,0 3-20 0,0 4-36 0,0-6-20 16,0 6-33-16,0-4-28 0,0 4-28 16,0 0-27-16,0 0-24 0,0 0-18 0,0 0-16 0,0 0-13 15,9 11-19-15,-2-6-12 0,-1 1-15 0,3 1-11 16,1-2-76-16,1 2-121 0,1-2 0 0,7 1 0 15,1 2 0-15,8-1 0 0,1-3 0 0,-1-3 0 16,-6 2 0-16,12-2 0 0,-2-1 0 16,2-1 0-16,1-2 0 0,1 2 0 0,1-6 0 0,-1 0 0 15,4 1 0-15,-5-6 0 0,2 2 0 0,-2-1 0 16,-2 2 0-16,-1-1 0 0,-1 3 0 0,-2 3 0 16,-8 0 0-16,0-1 0 0,-4 4 0 15,-2 1 0-15,-2 1 0 0,-3 4 0 0,1 1 0 16,-4 0 0-16,5 2 0 0,-1 4 0 0,-6-1 0 0,3 4 0 15,1-3 0-15,0-2 0 0,1 6 0 0,0-2 0 16,4 2 0-16,1-4 0 0,1 1 0 16,8 0 0-16,1-3 0 0,4-2 0 0,2-2 0 15,1-3 0-15,1-3 0 0,5 0 0 0,-1-3 0 16,-1-2 0-16,0-1 0 0,1-1 0 0,2-1 0 0,-3 0 0 16,-1-6 0-16,-2 1 0 0,-5 2 0 0,3-1 0 15,-4 2 0-15,-7 4 0 0,1 0 0 0,-2 2 0 16,-3-1 0-16,-3 5 0 0,-1-1 0 15,-1 2 0-15,-1 0 0 0,-1 2 0 0,3 0 0 0,-6 0 0 16,2 1 0-16,-2 1 0 0,2 1 0 0,2 1 0 16,-1-2 0-16,0 3 0 0,1-3 0 0,1 0 0 15,0 3 0-15,8-5 0 0,0 2 0 16,2-2 0-16,1-1 0 0,6-2 0 0,-7-3 0 0,1 1 0 16,6 1 0-16,3-2 0 0,-3-1 0 0,0-3 0 15,2 4 0-15,-4-3 0 0,1-2 0 0,-4 0 0 16,4-1 0-16,-5 1 0 0,-1 3 0 0,-3-3 0 15,-1 2 0-15,-5 3 0 0,0-1 0 0,-1 4 0 16,-1 0 0-16,1 0 0 0,-6 1 0 16,3 2 0-16,-5-1 0 0,3 1 0 0,0 3 0 0,-1-3 0 15,1 2 0-15,1-2 0 0,-2 2 0 0,4 0 0 16,3 2 0-16,-2-3 0 0,5 0 0 0,1 0 0 16,5-1 0-16,0-3 0 0,-2 2 0 0,2-1 0 15,0 0 0-15,7-4 0 0,-1 2 0 0,-6 0 0 16,-1-1 0-16,-2-2 0 0,4-1 0 0,-3 1 0 15,-2-1 0-15,2 1 0 0,-6 0 0 0,0 1 0 16,0 0 0-16,-5 1 0 0,3 0 0 0,-5-1 0 16,1 2 0-16,-2-1 0 0,3 1 0 0,-3 0 0 15,-5 1 0-15,10 0 0 0,-2 0 0 0,1 0 0 16,-1 0 0-16,3 1 0 0,-1 2 0 0,2-1 0 16,-1-3 0-16,2 1 0 0,4-3 0 0,2 3 0 15,-2-2-83-15,2 2-1269 0,5-3-1463 0,-6 2 647 16</inkml:trace>
  <inkml:trace contextRef="#ctx0" brushRef="#br0" timeOffset="1750.94">22816 16271 342 0,'2'1'389'15,"-2"-1"-13"-15,0 0 2 0,0 0 16 0,0 0 24 16,7-3-9-16,-7 3-27 0,0 0-39 0,0 0-34 16,0 0-59-16,1-6-91 0,-1 6-135 0,0 0-157 15,0 0-202-15,0 0-283 0,0 0-669 0,0 0 297 16</inkml:trace>
  <inkml:trace contextRef="#ctx0" brushRef="#br0" timeOffset="2831">5298 17029 75 0,'-20'-2'409'0,"0"-2"9"0,3 1 4 0,0-1 8 15,3 2-10-15,4 0-10 0,-3-4-6 0,3 3-8 16,2 1-13-16,4-1-8 0,-5 0-20 0,6-1-13 15,0-1-17-15,3 5-10 0,-4-6-11 0,4 6-14 0,4-6-11 16,-1 4-9-16,4-2-10 0,-1 1-7 0,2 1-8 16,4-2-9-16,3 1-8 0,3 3-14 15,13 0-81-15,2 0-133 0,2-2 0 0,5 3 0 0,14-4 0 16,-2 5 0-16,5-2 0 0,0 2 0 16,3-3 0-16,0 2 0 0,4 1 0 0,-4 3 0 15,1-2 0-15,-4-3 0 0,1 2 0 0,-5 0 0 0,-15 2 0 16,1-4 0-16,-6 0 0 0,-1 0 0 0,-3 0 0 15,-11 2 0-15,-5-5 0 0,-3 2 0 16,-4-1 0-16,-6 2 0 0,9-2 0 0,-9 2 0 16,0 0 0-16,0 0-92 0,-19-12-408 0,1 11-60 15,-1-2-88-15,-13 3-418 0,0-1-1153 0,2 2 510 16</inkml:trace>
  <inkml:trace contextRef="#ctx0" brushRef="#br0" timeOffset="3101.18">5547 17033 3412 0,'-30'5'372'0,"0"-2"-153"0,1-4-19 16,11 0-20-16,-1 0 44 0,2 0 41 0,3 1 24 16,4 0-2-16,-2 0-20 0,6-1 0 0,0 1-8 15,6 0 0-15,-7-3-10 0,7 3-4 0,0 0-5 16,0 0-6-16,18-6-15 0,5 3-15 0,4 1-14 16,6 1-80-16,0-1-110 0,5-2 0 0,15 0 0 15,2 1 0-15,0 6 0 0,0-2 0 0,4 0 0 16,-7 2 0-16,2-1 0 0,-3-2 0 0,-13 1 0 15,2 1 0-15,-3 0 0 0,-5-1 0 0,-1-2 0 16,-11 1 0-16,-1 3 0 0,-7-2 0 0,-3-2 0 16,-3 1 0-16,2-2 0 0,-8 2 0 0,6-2 0 15,-6 2 0-15,0 0 0 0,0 0 0 0,0 0 0 16,0 0 0-16,-22-3 0 0,22 3-386 0,-12 1-359 16,12-1-432-16,0 0-1275 0,-17 0 564 0</inkml:trace>
  <inkml:trace contextRef="#ctx0" brushRef="#br0" timeOffset="3930.76">8861 16986 258 0,'-5'2'504'0,"5"-2"27"0,-10 2 22 0,2-4-6 16,8 2-8-16,-8 0-20 0,8 0-23 0,-6-1-6 15,6 1-20-15,0 0-14 0,0 0-15 0,0 0-22 16,0 0-23-16,0 0-23 0,15-4-26 0,6 0-20 15,8 1-22-15,4 1-85 0,6 0-220 0,17-2 0 16,3 2 0-16,1-1 0 0,1 0 0 0,7 2 0 16,24 1 0-16,-27 0 0 0,32-1 0 0,-31 3 0 15,23-2 0-15,-29 3 0 0,7 1 0 0,-5-5 0 16,0 1 0-16,-1 2 0 0,-5-1 0 0,-2 3 0 16,-16-4 0-16,2 1 0 0,-7 1 0 0,-1-4 0 15,-4 4 0-15,-9-2 0 0,-6-2 0 0,1 2 0 16,-4-2 0-16,-2 0 0 0,-1 4 0 0,-1-4 0 15,-6 2 0-15,6-1 0 0,-6 1 0 0,0 0 0 16,0 0 0-16,0 0 0 0,-28-3 0 0,11 4-156 16,-1 1-528-16,-3-3-542 0,3 1-1327 0,-5 1 588 15</inkml:trace>
  <inkml:trace contextRef="#ctx0" brushRef="#br0" timeOffset="4264.46">9030 17126 148 0,'-49'-7'480'0,"12"4"7"16,4-2 24-16,14 2 23 0,-3 0-2 0,8-3-11 15,0 2-11-15,5-3-7 0,1 6-24 0,2-3-21 16,4-2-25-16,4 2-25 0,4 0-24 0,7-3-26 16,6 0-26-16,16-3-21 0,-2 2-24 0,30-2-23 15,-6 4-24-15,10-1-229 0,29 2-11 0,-2 2 0 16,2 0 0-16,5 1 0 0,-2-3 0 0,0 4 0 15,1 2 0-15,-2 1 0 0,-34-1 0 0,38 1 0 16,-10 2 0-16,-25-1 0 0,-3-2 0 16,-2-1 0-16,-4 2 0 0,-7 0 0 0,-12 1 0 15,-5-3 0-15,-4-1 0 0,-2 2 0 0,-11 1 0 16,-3-2 0-16,-5-2 0 0,-1 1 0 0,-3 2 0 0,4-1 0 16,-9 0 0-16,7-1 0 0,-7 1 0 0,0 0 0 15,0 0 0-15,7-2 0 0,-7 2 0 0,0 0 0 16,0 0-23-16,0 0-1339 0,0 0-1475 0,-5-14 653 15</inkml:trace>
  <inkml:trace contextRef="#ctx0" brushRef="#br0" timeOffset="4430.99">10963 17099 6039 0,'-10'2'296'0,"1"0"-61"0,0-2-44 0,3 0-10 15,-2 0-27-15,2 1-35 0,6-1-25 0,-13-3-24 16,13 3-60-16,-9 0-57 0,9 0-105 0,-5-2-162 16,5 2-231-16</inkml:trace>
  <inkml:trace contextRef="#ctx0" brushRef="#br0" timeOffset="7365.78">13307 17081 3466 0,'-9'-1'590'16,"-1"-3"-275"-16,0 1-113 0,0 0-8 0,1 0 47 0,-1-1 36 15,2-1 11-15,0-1 1 0,-2 0-40 0,4-1 20 16,-1 2 15-16,2 0-5 0,4-2 4 0,1 4-3 16,0-3-8-16,1-2-9 0,4 4-113 15,4-3-150-15,8-1 0 0,10 0 0 0,-7 4 0 16,18-2 0-16,-2 1 0 0,14 0 0 0,4 2 0 0,3-4 0 16,7 6 0-16,26-3 0 0,3 4 0 15,-28 4 0-15,31-2 0 0,-33-1 0 0,31 0 0 0,-30 3 0 16,0-3 0-16,2 2 0 0,-1-3 0 15,-6 3 0-15,1 1 0 0,-10-3 0 0,-10-1 0 0,-1 0 0 16,-4 0 0-16,-2-1 0 0,-1 3 0 0,-11-2 0 16,-5-1 0-16,-2 1 0 0,-5 1 0 0,0-1 0 15,-5 0 0-15,4 0 0 0,-8 0 0 0,0 0 0 16,0 0 0-16,0 0 0 0,0 0 0 16,-18-3 0-16,6 4-112 0,-3 0-583 0,-3-3-536 15,-5 2-1333-15,3 0 589 0</inkml:trace>
  <inkml:trace contextRef="#ctx0" brushRef="#br0" timeOffset="7698.23">13479 17116 4162 0,'-57'-1'425'0,"20"-5"-203"0,-1 1-87 0,7 1 23 15,1-2 59-15,4 2 37 0,7 0 2 0,6-2-17 0,3 2-23 16,2 1 5-16,4-1-17 0,3-1-4 15,5 0 9-15,1 1 4 0,4 0-4 0,8-3-6 16,3 3 0-16,11 0-10 0,2-2-141 0,4 2-52 16,13 2 0-16,9-2 0 0,0 0 0 0,3 3 0 15,2 2 0-15,0 1 0 0,4 2 0 0,-5 1 0 16,3-1 0-16,-8 1 0 0,1-1 0 0,-5 1 0 0,-2 1 0 16,-1-1 0-16,-11-4 0 0,-4 0 0 15,-4 3 0-15,-4-4 0 0,-6 0 0 0,-2 0 0 16,-3 1 0-16,-3-2 0 0,-1 1 0 0,-6 0 0 15,1-1 0-15,-2 2 0 0,-6-1 0 0,9-4 0 16,-9 4 0-16,4-1 0 0,-4 1 0 0,0 0 0 0,0 0 0 16,0 0 0-16,0 0 0 0,0 0 0 15,0 0 0-15,-4-6-311 0,4 6-1003 0,-4-5-1423 16,4 5 630-16</inkml:trace>
  <inkml:trace contextRef="#ctx0" brushRef="#br0" timeOffset="7866.05">14718 17100 366 0,'0'1'501'0,"0"-1"-18"0,0 0 17 16,0 0 32-16,0 0 22 0,-19-7-15 0,14 5-25 15,1 1-43-15,4 1-42 0,-11-3-45 0,6 3-42 16,5 0-36-16,-7-2-67 0,7 2-66 0,-6-1-84 16,6 1-125-16,0 0-149 0,0 0-192 0,-13 3-594 15,13-3-1052-15,-8 5 466 0</inkml:trace>
  <inkml:trace contextRef="#ctx0" brushRef="#br0" timeOffset="8964.82">3891 17669 90 0,'-5'-1'456'0,"1"-4"1"0,-1 3 37 16,-4-2 7-16,4 1-5 0,1 0-22 0,-1 1-32 15,5 2-28-15,0 0-25 0,0 0-13 0,0 0-3 16,0 0-12-16,0 0-11 0,14 16-21 0,-8-5-21 16,6 0-18-16,-3 3-28 0,5 1-18 0,0-1-19 15,5 8-18-15,-6-10-21 0,7 8-19 0,2-3-13 16,-6-6-18-16,5 5-126 0,7-3-10 0,0-3 0 15,2-2 0-15,-1-5 0 0,2-1 0 0,2-4 0 16,4-2 0-16,-1-2 0 0,1-6 0 0,13-4 0 16,-16 3 0-16,12-10 0 0,-10 8 0 0,-4-4 0 15,-1-2 0-15,-2 0 0 0,-3 2 0 0,-1 2 0 16,-4 1 0-16,-3 5 0 0,-3 1 0 0,-5 4 0 16,3 0 0-16,-7 2 0 0,2 1 0 0,1 2 0 15,-9 1 0-15,13 5 0 0,-8 2 0 0,5 1 0 16,-2 1 0-16,2 3 0 0,-1 1 0 0,1-2 0 15,2 2 0-15,3-1 0 0,0 1 0 0,3-6 0 16,0 2 0-16,10-5 0 0,-6-2 0 0,1-2 0 16,6-2 0-16,3 0 0 0,-4-4 0 0,-2 1 0 15,-7-1 0-15,7-6 0 0,-7 5 0 0,5-7 0 16,-6 3 0-16,0 2 0 0,1 1 0 16,-7 4 0-16,5 0 0 0,-7-2 0 0,1 3 0 15,-2 1 0-15,-1 2 0 0,-1 2 0 0,1 1 0 16,1 1 0-16,0 5 0 0,2-2 0 0,-3 0 0 15,0 2 0-15,3 0 0 0,-1 0 0 0,4-1 0 16,3-1 0-16,2 2 0 0,-1-2 0 0,4-1 0 16,6-1 0-16,-6-3 0 0,-2 0 0 0,7-6 0 15,-7 2 0-15,1-3 0 0,-2-5 0 0,12 0-283 0,-5-3-1035 16,0-1-1429-16,-4-2 632 0</inkml:trace>
  <inkml:trace contextRef="#ctx0" brushRef="#br0" timeOffset="9080.68">5956 17605 5659 0,'0'0'376'0,"0"0"-159"0,0 0 6 16,9 3 65-16,-9-3 41 0,0 0-24 0,0 0-66 16,0 0-51-16,0 0-72 0,0 0-76 0,0 0-87 15,0 0-129-15,0 0-143 0,0 0-198 0,0 0-637 16,0 0-1250-16,0 0 553 0</inkml:trace>
  <inkml:trace contextRef="#ctx0" brushRef="#br0" timeOffset="11147.94">10226 6081 138 0,'-10'16'180'0,"1"3"-17"0,0 6-18 16,0-2-9-16,5-4-18 0,-1 6-5 0,5-6-20 0,0 0-25 16,1 1 0-16,6-2-6 0,-2-3-4 15,0-3-7-15,0-1 1 0,4-4-10 0,1-1-7 0,-2-3 0 16,5-3 6-16,-2-3-15 0,0 2 8 16,0-5-4-16,0 1 2 0,-2-2-7 0,4-6 7 0,-4 0 0 15,-2 3 10-15,-1-3 5 0,1-1 2 0,-3 3 0 16,0-4 6-16,-4-2 0 0,4 2 9 0,-7 4 12 15,2-1-1-15,1 1 3 0,-2 4 5 16,2 0-5-16,-2 1-4 0,1 2-10 0,1 4-1 0,0 0-8 16,0 0-2-16,0 0-1 0,0 0-6 0,0 17-2 15,0-10-4-15,5 2-1 0,-1-1-8 0,0 2-2 16,1-5 1-16,4 2-8 0,-4-1-1 0,0-1-3 16,3 1-7-16,2-2-10 0,-1-1-7 0,-4-2-6 15,4-2-8-15,-1-2-15 0,-2 2-20 0,1-3-22 16,-1-2-26-16,-1 2-35 0,-1-5-26 0,3 1-30 15,-5-2-215-15,-1 1-441 0,0-2 195 0</inkml:trace>
  <inkml:trace contextRef="#ctx0" brushRef="#br0" timeOffset="12764.51">10312 6142 87 0,'1'-5'257'16,"0"0"-8"-16,3 2-14 0,-4-3-13 0,1-1-12 16,1 2-9-16,-1-1-1 0,-2-2-13 0,2 4-2 15,-1-1-8-15,-3-1-13 0,2 2-9 0,-3 3-3 0,0-1-21 16,1-3 1-16,3 5-16 0,0 0-9 16,-17 6-3-16,9-5-7 0,-1 5-16 0,1 4-1 15,0-3-14-15,1 5-6 0,0-1-5 0,-2 6-2 0,2-1-1 16,2 0-15-16,0 1 2 0,2 0-7 0,3-2-6 15,0-4 1-15,2 1-5 0,-1-3-6 16,3 0 4-16,1-2 0 0,-2-1-7 0,2-2 0 0,-1-3-2 16,1 1 0-16,0 0-3 0,-5-2 6 0,11-2-2 15,-5-1-6-15,-3-2 3 0,4-1 1 0,-2 2-7 16,-3-3 3-16,3-3 7 0,-2 1-7 0,-3 0 3 16,1-1 3-16,-1-1 1 0,0 2-4 0,-1-1 10 15,0 0-1-15,-2 5 2 0,2-2 3 0,1 1-2 16,-3 2-7-16,2 2 3 0,1 2-9 0,0 0 10 15,0 0-4-15,-4 17-3 0,4-10-9 0,0 3 19 16,1 1-7-16,2 0 5 0,1 2-22 0,0-2 11 16,2-1-3-16,-1-1-8 0,4 1 4 0,-2-1 6 15,0-3-4-15,3-3 3 0,1 0 4 0,-4-3-10 16,6 0-1-16,0-1 10 0,-3-3-2 0,3-2-6 16,-4-4-2-16,1 5 0 0,-1-5-5 0,3-3 12 15,-3 1 3-15,1-2-10 0,-5-1 4 0,-1 1-5 16,-1 3 0-16,1-7 0 0,0 0 9 0,0 2-11 15,0 1 2-15,-4 3 2 0,2-2-1 0,0 4-4 16,0 1 5-16,-1 2 3 0,1 2-11 0,-1 1-2 16,0 1-1-16,3 2 1 0,-4 1 3 0,5-3 8 15,-5 3-3-15,9 4-2 0,-3-3 1 0,0 1-3 16,-1 1 9-16,0-3-3 0,0 4 2 0,3-2-5 16,-2-2 4-16,-3 2 2 0,-3-2-7 0,7 1 12 15,-7-1 6-15,9 0-18 0,-9 0-3 0,8-3 10 16,-7 1-4-16,0-4-3 0,2 3 4 0,-2-2-1 15,2 1 4-15,-2-3-4 0,-5 0-4 0,3 3 5 16,1-3-1-16,-4 3 11 0,4-1-14 0,-4 1 4 16,3 0 3-16,-6 3-9 0,7 1 6 0,0 0 9 15,-11 8 4-15,6-4-10 0,-1 5 4 0,-1 2-4 16,4 1 1-16,-1-1 13 0,1 5-9 0,2-4-4 16,2 2 10-16,-1-4-14 0,3 2 14 0,-1-3 3 15,2-1-10-15,6-1-7 0,-5 0 12 0,3-3 0 0,1-1 1 16,5-3 0-16,-1-2-5 0,6-4 10 0,-2-1-16 15,-1-5-4-15,2 3 8 0,-4-6 6 16,-1-1-3-16,6-3-1 0,-2-1 2 0,-3-4-5 16,-4 7 0-16,1-6 3 0,-3-2-2 0,1 2-12 0,1-3 6 15,-6-4-2-15,0 4 7 0,-4-5 8 0,0 3-5 16,0-4 13-16,0 0 12 0,-6 6 12 0,6 0 14 16,-3 13 11-16,-1 1-3 0,3 3 0 0,-3 2-12 15,3 4-6-15,-2 2-6 0,3 1-1 0,-5 9-3 16,3 1-8-16,0 6 0 0,1 1-1 0,-2 2-12 15,3 6 10-15,3-1-5 0,-3-4-6 0,9 6 0 16,-4-8-6-16,4-2-14 0,0 2-9 0,1-2-1 16,3-1-5-16,1-3-3 0,-1-2-1 0,2-2-10 15,-3-3-9-15,2 0 0 0,-3-1 1 0,3-3-4 16,-2 0-6-16,-1-3 10 0,1-1 0 0,-3 1 3 16,-3-2 3-16,4-2 7 0,-2-1 1 0,-3 1-7 15,-1-3 11-15,1-1 1 0,-5 0 7 0,4 1 3 16,1 0 2-16,-5 3 6 0,1 0 9 0,-1 3-1 15,0-1-3-15,2 0 2 0,-2 4-7 0,0 0 0 16,0 0 3-16,0 0 3 0,0 0 0 0,11 10 5 16,-11-5-2-16,4 1-1 0,-4-1-2 0,4 1-5 15,-3-2 7-15,3 3 7 0,1-3-8 0,-4 2 0 16,3-2 4-16,1-2-2 0,-1 1-6 0,0-1 10 16,0-1 4-16,-4-1-4 0,0 0-2 0,15-4 3 0,-10 0-7 15,2-1 5-15,-2 0 4 0,2-5-6 16,-2 2-3-16,2-3 0 0,-2 1 4 0,0-4-3 15,0 4 12-15,0 0 5 0,2-1-1 0,-3 4 7 0,-1-2-3 16,1 5-2-16,-1-1 6 0,1 1 4 16,-1 3 3-16,1-1 2 0,-4 2 12 0,0 0-1 15,12 3-2-15,-8 1-2 0,-2-2 1 0,5 2-13 16,-4 1 0-16,1 0-6 0,0-3-1 0,1 1 2 0,-1 0-6 16,1-2-2-16,-1 2-3 0,-4-3-4 0,6 0-2 15,-6 0-2-15,5-7-2 0,-1 4-7 0,1-4 0 16,-1 1 0-16,0-4 1 0,2 0-2 0,-2 0 5 15,0-1-8-15,1-1 7 0,-1 1-5 0,1 0-2 16,-1 2-1-16,-1 0 8 0,3 2-3 0,-2 0 11 16,1 3-3-16,-1 0 4 0,1 2-2 0,0 1 13 15,3 0 5-15,-8 1 0 0,12 1 2 0,-6 0 1 16,0-1-2-16,0 4-1 0,2-3-1 0,-2 0-2 16,5 0 0-16,-1-1-6 0,0-2 1 0,-1 2-2 15,1-5 3-15,-1 2-2 0,0-2-4 0,0-2-4 16,-4 1 2-16,0-4 1 0,0 3 2 0,-1-3 0 15,0 2 6-15,-3-2 0 0,2 3-1 0,-3 0 2 16,0 1 5-16,-3-1 2 0,2 3 4 0,1 0-6 16,0 4-6-16,-5-2 2 0,5 2 6 0,-12 6-5 15,7 2 8-15,-1 2 7 0,-3 3-10 0,5-2 3 16,-1 6 1-16,1-2-11 0,2 0 2 0,2-3-4 16,2 0-5-16,2-3-5 0,1 1-28 0,-1-2-25 15,1 1-34-15,4-5-54 0,0 1-58 0,0-5-57 16,-3 0-60-16,3-2-80 0,-1-4-83 0,-7 0-374 15,3-3-910-15,1-1 403 0</inkml:trace>
  <inkml:trace contextRef="#ctx0" brushRef="#br0" timeOffset="12931.57">11089 5535 118 0,'-8'2'483'0,"3"0"-43"0,0 0-37 0,5-2-25 15,0 0-44-15,0 0-44 0,14-15-57 0,9 2-116 16,-5 3-148-16,9-4-189 0,-1-2-205 0,1-8-459 0,0 3 204 16</inkml:trace>
  <inkml:trace contextRef="#ctx0" brushRef="#br0" timeOffset="13082.45">11878 5313 51 0,'-5'0'292'0,"0"3"-92"0,2 2-99 15,3-1-163-15,0-4-35 0,3 6-106 0,0-4 47 16</inkml:trace>
  <inkml:trace contextRef="#ctx0" brushRef="#br0" timeOffset="13897.73">9964 4747 416 0,'-5'-8'435'0,"1"-2"-2"0,4 5-17 15,-1 2-29-15,1 3-18 0,0 0-6 0,0 0-4 16,5 18-17-16,1-2-7 0,2 11-18 0,1 2-19 15,6 5-19-15,5 7-16 0,4 0-13 0,-4 2-27 16,6-3-16-16,-1 3-12 0,1-2-30 0,-7-11-14 16,9 13-16-16,-7-11-11 0,6 7-9 0,-2 1-14 15,3-1 0-15,-11-15-27 0,-2-1-10 0,2 0-25 16,-6-6-14-16,0-4-23 0,-3-2-25 0,0 0-22 16,-4-7-30-16,0 1-22 0,-3 3-25 0,0-6-46 15,-1-2-40-15,0 0-46 0,0 0-30 0,-13-11-26 16,7 5-22-16,-8-6-27 0,6 4-2 0,-1 0-14 15,-2-1-12-15,-1 3-211 0,1 0-646 0,-1 3 286 16</inkml:trace>
  <inkml:trace contextRef="#ctx0" brushRef="#br0" timeOffset="14249.45">10263 5388 2001 0,'-9'3'-86'0,"3"-1"60"16,-3 1 26-16,0 3 21 0,1-1 17 0,0 1 27 15,5 1 35-15,-2-2 24 0,1 1 32 0,-1 1 11 16,2-3 13-16,2 0 18 0,1 0 20 0,0-4 16 16,1 7 9-16,-1-7 10 0,3 2 2 0,-3-2-1 15,5 1-9-15,-5-1-12 0,5 1-10 0,-5-1-11 16,10-4-5-16,-6 3-29 0,0-2-9 0,0-1-20 0,0 2-22 15,-1 1-10-15,-3 1-17 0,9-1-14 16,-9 1 1-16,7-2-10 0,-7 2-15 0,7 3 0 16,-7-3-8-16,8 1-7 0,-5 0-1 0,0 1-4 15,2 5-8-15,-2-6-5 0,-3-1 4 0,8 0-6 0,-6 3-11 16,-2-3 0-16,7 3-11 0,-7-3-24 0,7-6-16 16,-3 1-33-16,0-5-31 0,1 1-36 15,-1-7-56-15,4-2-40 0,0-7-43 0,-2-2-38 16,0 1-32-16,-2 10-18 0,1-2-15 0,5 2-6 0,-2 0 6 15,1 2 14-15,-4 6 33 0,1-1 40 0,2 3 85 16,-3 1 80-16,3 0 58 0,-4 3 67 0,1-2 45 16,-2 2 50-16,-3 2 44 0,6-1 49 0,-6 1 33 15,7 0 20-15,-7 0 15 0,0 0 2 0,0 0 2 16,8 0-6-16,-8 0-23 0,0 0-23 0,0 0-22 16,4-2-39-16,-4 2-60 0,0 0-76 0,0 0-122 15,7-2-152-15,-4-3-200 0,-2 0-285 0,1 2-808 16,-2 3 358-16</inkml:trace>
  <inkml:trace contextRef="#ctx0" brushRef="#br0" timeOffset="16531.98">12487 5766 260 0,'33'-12'316'0,"-15"4"-7"0,-4-2-11 15,-5 3-16-15,0 0-21 0,-5 3-20 0,-3 0-18 16,3 0-21-16,-4 1-21 0,0 3-26 0,4-2-23 16,-4 2-2-16,0 0-18 0,0 0-21 0,0 0-19 15,0 0-40-15,0 0-29 0,2 9-32 0,-2-9-22 16,3 6-30-16,-3-4-27 0,0-2-24 0,-3 5-25 0,3-5-32 15,-2 5-23-15,-2-2-179 0,-1 1-422 0,-3-1 187 16</inkml:trace>
  <inkml:trace contextRef="#ctx0" brushRef="#br0" timeOffset="16781.73">11773 5734 73 0,'-4'-1'234'0,"4"1"-15"0,-5-4-21 15,5 4-20-15,0 0-21 0,0 0-17 0,7-7-10 16,0 5-19-16,5-1-32 0,5-2-30 0,5 0-54 15,-2 2-37-15,9-4-40 0,2 2-159 0,-3-1-259 16,2-1 115-16</inkml:trace>
  <inkml:trace contextRef="#ctx0" brushRef="#br0" timeOffset="17051.08">12031 6238 267 0,'0'0'317'0,"-7"-7"-34"0,3 3-35 0,2-2-65 16,-2 1-79-16,1-2-110 0,2 1-125 0,2-1-81 16,-1 0-227-16,3-4 100 0</inkml:trace>
  <inkml:trace contextRef="#ctx0" brushRef="#br0" timeOffset="18247.56">13531 5652 42 0,'28'14'133'0,"5"2"-18"16,17 9-23-16,2-2-10 0,6 1-14 0,25 15-18 16,2 0-12-16,0-5-21 0,3 2-13 0,9 3-15 15,6-2-34-15,-4 3-53 0,7 0-106 0,4-2 47 16</inkml:trace>
  <inkml:trace contextRef="#ctx0" brushRef="#br0" timeOffset="18399.84">15929 6644 3 0,'21'7'320'0,"-2"-1"-1"0,-6-2-4 16,-2-1-8-16,1-2-12 0,-8-1-36 0,1-2-24 16,-1-1-24-16,0-1-21 0,-4 4-15 0,1-5-17 15,-2 1-29-15,-3 0-26 0,4 0-28 0,-4-1-29 16,4 5-36-16,-1-7-38 0,-2 4-43 0,2-1-49 15,1 0-52-15,0-1-48 0,-4 2-204 0,4-3-458 0,-2 2 203 16</inkml:trace>
  <inkml:trace contextRef="#ctx0" brushRef="#br0" timeOffset="18731.97">15581 6307 134 0,'-12'-3'283'0,"2"-1"-6"0,3 2-22 0,1 1-14 16,6 1-24-16,-7 0-15 0,7 0-21 0,2 7-23 16,2-3-11-16,9 2-23 0,2 3-26 0,3 1-19 15,8 1-29-15,2 1-21 0,-1 1-21 0,-1 0-22 16,1 0-15-16,-2 3-12 0,0-3-24 0,-2 1-9 16,-9-3-1-16,4-2 1 0,-5 4 13 0,-3-3 7 15,-3-1 6-15,-1 2 6 0,-3-1 13 0,-3-1 20 16,-3-2 16-16,-1 3 17 0,-2 1 15 0,-7 2 12 15,4-4 5-15,-8 2 10 0,-2 0 2 0,-8 1 2 16,3 0 2-16,0-2 2 0,6 0-4 0,-2-1-8 16,0-1 0-16,2 1-10 0,6 0-3 0,-1 0-5 15,4-2-20-15,1 0-29 0,3 2-32 0,1-3-43 16,4 0-36-16,5 0-42 0,-2 1-72 0,3-1-126 16,2-2-384-16,5 1 170 0</inkml:trace>
  <inkml:trace contextRef="#ctx0" brushRef="#br0" timeOffset="18881.8">15783 6877 200 0,'-3'7'405'15,"2"-2"-11"-15,-1 1 12 0,0-2 9 0,2-1 0 16,-1 1-15-16,1-4-22 0,-4 8-37 0,4-7-34 16,0-1-43-16,0 0-72 0,-2 4-94 0,2-4-116 15,0 0-154-15,0 0-214 0,0 0-221 0,0 0-657 16,0 0 291-16</inkml:trace>
  <inkml:trace contextRef="#ctx0" brushRef="#br0" timeOffset="26280.69">10190 7123 9 0,'0'0'179'0,"0"0"-13"0,-1 2-14 0,1-2-13 16,0 0-19-16,0 0-7 0,0 0-6 16,0 0-11-16,0 0-7 0,0 0-7 0,0 0-5 15,0 0 0-15,0 0-4 0,0 0-2 0,0 0-2 16,0 0 2-16,0 0-3 0,0 0-2 0,-4 4-7 0,4-4-8 15,0 0-4-15,0 0-1 0,0 0-4 0,0 0-2 16,0 0 2-16,0 0 0 0,16-5-5 0,-10 2-3 16,3 1-1-16,1 0-6 0,3-2-3 0,5-2-2 15,3 0 0-15,0 1-4 0,5-3-7 0,-1-1-3 16,3 0-5-16,-1-2-3 0,1 2-2 0,0-5-1 16,3 3 5-16,-2 0-2 0,3-3 0 0,-1 2 5 15,-2-2 10-15,2 0 6 0,0-3 6 0,2 2 3 16,1-2 3-16,11-6 5 0,1 2 1 0,0 2-2 15,-13 5-5-15,15-7-7 0,-13 7 1 0,1-2-3 16,3 3-4-16,9-8 1 0,-13 6-1 0,11-4-5 16,-12 6-1-16,2-2-3 0,-4 2-11 0,0-1-1 15,0-1 4-15,-2 2-4 0,2-2 2 0,-1 1-2 16,-3-1 2-16,2 0-2 0,-2 3-3 0,0-3 8 16,0 1-2-16,-4 1-1 0,3 1-2 0,-8 2 4 15,-1-1 3-15,0 2 2 0,1-1-4 0,-3 3 1 16,-5 1 1-16,-1 0-5 0,1 0 3 0,-3 0 3 15,-1 4 2-15,-1-2-2 0,-2 1 3 0,0 0-2 16,0 0-3-16,-2 0 0 0,-2 3 2 0,9-2 3 16,-9 2-3-16,4-2-3 0,-4 2-3 0,1-3 8 15,-1 3-3-15,0 0-4 0,0 0 2 0,-10-4-3 16,10 4 1-16,-13 4 3 0,6-3-7 0,-4-1 9 16,0 2 1-16,1-2-3 0,-6 3 7 0,5 0 6 15,-2-1 6-15,-5 4 3 0,5-3 5 0,2 0 8 0,-2 3 2 16,0-4 9-16,3 3-2 0,-1-2 8 0,0-1 2 15,2 4 6-15,2-4 1 0,0 2 2 16,1-2 1-16,1 0-2 0,-2 1 6 0,4-1 7 16,-3 0 3-16,1-1-10 0,-1 0 4 0,6-1 3 0,-8 2-10 15,8-2 8-15,-5 2 3 0,3 0-1 0,2-2 8 16,-5 1-11-16,2 1 2 0,3-2 8 16,0 0-8-16,-9 2-1 0,9-2 1 0,0 0-2 15,-9 1 4-15,4 0 4 0,1 0 2 0,-1 1-2 0,-4 0-1 16,3-1-2-16,-2 0 2 0,-2 2 1 0,1 0-5 15,1 0 1-15,3-2-2 0,-4 1 0 0,4 0-9 16,-4-1 1-16,3 0-5 0,-1 1-4 0,-2 1-8 16,4-1-6-16,1-1-5 0,4-1-4 0,-5 3-8 15,5-3 0-15,-4 2-4 0,4-2 0 0,0 5-6 16,0-5 2-16,0 0-2 0,8 4-1 0,-8-4-2 16,9 2-3-16,-1-2 2 0,-2 0-5 0,1 0 0 15,2 1 5-15,3-1-9 0,-3 0-1 0,4 0 4 16,0-1-9-16,-3 0 6 0,4 1-3 0,-2 0-4 15,-1 0-2-15,1 0-7 0,-1 0-5 0,-1 0-7 16,4 0-1-16,-6 1-4 0,0-1-5 0,-2 1 1 16,2 0-1-16,-2-1-1 0,-1 1 6 0,2 1 3 15,-2 0 0-15,-3-1 7 0,2 4 2 0,-4-2-1 16,1 0 5-16,-1-3-1 0,-1 8 3 0,-3-4 5 16,-1 1 6-16,1 2 5 0,-2-1 1 0,0 4 0 15,-1-2-1-15,0 2 2 0,-1 0 1 0,-1-3 2 16,1 4 2-16,-2-2-4 0,4 1-1 0,-3-1 4 15,2 0 0-15,-3 1-3 0,2-1 2 0,2-1-3 16,-3 1-1-16,4-2 2 0,0 0-6 0,1-2 2 16,0 0 0-16,0 1 3 0,2-2-4 0,-1-1 1 0,-1 1 0 15,2 0-1-15,-1-1 2 0,3-3 1 16,-1 5-7-16,0-2 0 0,1-3 4 0,-4 5-4 0,4-5-3 16,-3 2 2-16,3-2 0 0,0 0-4 0,-1 4 7 15,1-4-2-15,0 0-13 0,0 0-13 0,0 0-28 16,-4 2-37-16,4-2-62 0,0 0-86 0,0 0-94 15,0 0-113-15,0 0-463 0,0 0-982 0,0 0 435 16</inkml:trace>
  <inkml:trace contextRef="#ctx0" brushRef="#br0" timeOffset="27697.5">10364 7120 101 0,'0'0'214'0,"-5"-1"-9"0,5 1 2 15,0 0-6-15,-8-1-9 0,8 1-2 0,-5-3 3 16,5 3 2-16,-5-3 4 0,5 3-2 0,0 0 7 16,-14 2-11-16,14-2 3 0,-6 3 3 0,6-3 3 15,-3 3 7-15,-2-2-7 0,2 3 2 0,3-4-5 16,-3 4-5-16,3-4 5 0,-2 5-1 0,2-5-2 15,5 4 0-15,3-4-23 0,1-1-3 0,11-2-10 16,6-6-10-16,5 2-9 0,3-2-10 0,2-4-6 16,16-6-5-16,-2-2-8 0,8 3-7 0,-1-5-8 15,28-10-10-15,-28 11-8 0,26-11-6 0,-24 8-10 0,27-9 1 16,-28 12-13-16,1-3-1 0,4 4-10 0,-7-2-1 16,-1 0-3-16,-4 8-5 0,-5-6-6 15,-13 7 0-15,-2-1-1 0,2 0 0 0,-5 1-5 16,-1 3 2-16,-4-4-4 0,0 2-1 0,-4 3-1 0,-2-1-3 15,1 2-1-15,-4-1 0 0,-1 2-4 0,-3 2 0 16,3 1 11-16,-3-3-10 0,-1 3-8 16,0 0 2-16,-2 1-4 0,-1 2 8 0,0 0 5 15,1 1-7-15,-2-2-8 0,1 2 10 0,-4-2-9 0,-2 3 3 16,8-2 1-16,-8 2 2 0,5-1-2 0,-5 1-1 16,0 0 8-16,0 0 2 0,0 0-9 0,0 0-2 15,-15 6 3-15,5-5 10 0,1 1-7 0,-2 0-8 16,-1-1-3-16,-1 0 3 0,-1 3 0 0,-4-2-11 15,4 0 3-15,-4 0 0 0,-1-1 0 0,-3 2-2 16,3-3 1-16,-1 1 4 0,0 0 1 0,0 4 0 16,-2-7 0-16,3 4 1 0,0 0 9 0,0 0 5 15,2-2 6-15,3 1 9 0,-4-1 3 0,4 3 13 16,1-2 8-16,-1 2 15 0,3-2 15 0,0 0 6 16,0 3 11-16,3-3-6 0,2 0 7 0,2 0-2 15,-1 1-9-15,0 0-5 0,5-2 1 0,-5 1-66 16,5-1-14-16,-3 4 0 0,3-4 0 0,0 0 0 15,8 6 0-15,-2-6 0 0,2 0 0 0,-2 1 0 16,5-1 0-16,3-1 0 0,-3 1 0 0,8-3 0 0,-1 2 0 16,1-1 0-16,3-1 0 0,1 1 0 15,-1-2 0-15,6-3 0 0,-1 2 0 0,-7 1 0 0,1 3 0 16,3-1 0-16,-5 0 0 0,-5 0 0 16,0 2 0-16,-2-1 0 0,-6 1 0 0,6 1 0 0,-6 3 0 15,0-2 0-15,-3 2 0 0,0 1 0 0,-3 3 0 16,-3 0 0-16,0 3 0 0,-3 0 0 0,-3 4 0 15,-2 0 0-15,0 1 0 0,1 0 0 0,-4 5 0 16,-4 1 0-16,5-1 0 0,3-5 0 0,-6 6 0 16,4-7 0-16,-1 0 0 0,3 1 0 0,0-1 0 15,-3-2 0-15,4 0 0 0,-1 0 0 0,1-3 0 16,4-3 0-16,1 0 0 0,-1 2 0 0,1-5 0 16,0 1 0-16,-1 0 0 0,0-1 0 0,4-2 0 15,-2 0 0-15,3-2 0 0,-1 4 0 0,1-4 0 16,-4 3 0-16,4-3 0 0,-1 4 0 0,1-4 0 15,0 0 0-15,-3 3 0 0,3-3 0 0,0 0 0 16,-4 2 0-16,4-2 0 0,0 0 0 0,0 0 0 16,0 0 0-16,0 0 0 0,0 0 0 0,0 0-424 15,0 0-871-15,0 0-1402 0,0 0 620 0</inkml:trace>
  <inkml:trace contextRef="#ctx0" brushRef="#br0" timeOffset="30014.81">13615 6061 171 0,'0'0'209'0,"-1"-5"-12"0,-3 2-5 16,4 3-6-16,-4-4-3 0,4 4 0 0,-4-4-3 15,4 4-9-15,-3-4-2 0,-1 1-6 0,1 0 4 0,0 0-7 16,3 3 1-16,-7-5-4 0,7 1 3 0,0 4 1 15,-8-3 0-15,8 3-7 0,-2-4 6 16,2 4-10-16,0-3 3 0,0 3-5 0,0 0-12 16,4-4-5-16,0 1-6 0,-4 3-7 0,11-1-7 0,3 1-2 15,-1 1-4-15,6 3-27 0,4 0-2 0,4 2-5 16,7-1-1-16,2 4-2 0,1-2-1 0,13 5-3 16,3 5-2-16,-1 0-2 0,3 5 2 0,2-3-3 15,0 0-2-15,24 15 0 0,-26-13-4 0,8 4-6 16,20 11-3-16,-25-8-4 0,27 10-3 0,1 2-5 15,-4 1-1-15,-21-16-3 0,21 15-4 0,2-3-4 16,-2-3 0-16,-25-10 0 0,2 1-3 0,5-3-1 16,-3 1 0-16,-2-1-1 0,6 0-3 0,-6-4-1 15,-1-2 0-15,-1 0-3 0,-6-4 4 0,-12-4-1 16,-1 1-4-16,-2-5 3 0,-1 3-1 0,-8-4 4 16,-5 2 1-16,-3-2 6 0,-6-2 7 0,0-1 5 15,-3-1 2-15,0 1 3 0,-2 0-9 0,-8 0-3 16,9-2-2-16,-7 0-1 0,-2 2-3 0,2-4-2 15,-2 4-5-15,-4-9 2 0,-1 6-8 0,0-2-9 16,-4-1-6-16,-1 0-7 0,-1-1 0 0,-4 2-2 16,5 1-4-16,-8-4 3 0,1 2 4 0,-2-1-1 15,-1 2 0-15,4-1 3 0,-4-2-2 0,2-2 3 16,-1 3 2-16,-2-3 0 0,2 1 0 0,0-2 1 0,2 1 0 16,-10-1 3-16,11 0-2 0,-1 0 0 15,-6-5 3-15,-2 3-2 0,7 2 7 0,3-1 7 16,-3 1 7-16,1 4 5 0,2-4 4 0,-3 2 4 15,1-1 4-15,0-1 5 0,6 4 6 0,0 0 5 0,0 1 7 16,1 0-3-16,1 0-2 0,0 1 6 16,0 0-5-16,4 1-5 0,-1 1-2 0,2 1-4 0,0-2-7 15,4 4-2-15,-5-2-2 0,5 2-4 16,0 0-2-16,0 0 0 0,-1 9 1 0,3-4-5 0,5 3 3 16,0 0-9-16,9 1 3 0,-4 2 2 0,4 1-7 15,3-1 9-15,5 4-9 0,2-1 0 0,-1 0-3 16,-2 1 0-16,4 0-1 0,-3 1 0 0,3-3-1 15,-10-4 0-15,7 6-3 0,-6-5 5 0,-4-1-4 16,4 0-2-16,-4-1 7 0,-2-1-6 0,-3-1-3 16,-2 0 3-16,1 0 0 0,-1-1-2 0,-3 0-2 15,-1 0 4-15,-1 1 3 0,-2-4-5 0,0-2 0 16,-2 8-3-16,-2-3 7 0,-1 0 2 0,-4-1-4 16,1 3-2-16,-2-3-2 0,-4 2 4 0,4-1 3 15,-8 1-7-15,1-2 4 0,2 6 0 0,-2-5-1 16,-2 2 0-16,1-1 1 0,2 1 1 0,-3-1-3 15,2-3 8-15,-2 6-4 0,2-2 2 0,-2-1 1 16,5 0 2-16,1-1-4 0,0-1 2 0,2-2 0 16,-1 3 2-16,3-2-4 0,-1 1 1 0,3 1 1 15,1-2-1-15,1 0-2 0,1-2-5 0,4-1 5 16,-10 4 5-16,10-4-7 0,-3 2-13 0,0-1-16 16,3-1-23-16,-4 3-38 0,4-3-51 0,0 0-55 15,0 0-56-15,-8 3-58 0,8 1-44 0,0-4-37 16,0 0-32-16,3 6-45 0,-3-6-309 0,13 5-839 15,-2 0 370-15</inkml:trace>
  <inkml:trace contextRef="#ctx0" brushRef="#br0" timeOffset="30147.96">15434 6971 463 0,'19'7'180'0,"-3"1"32"0,-3-2 8 0,2 0 10 15,-3 0 19-15,-3-1 20 0,-2-1 25 0,0-1 15 16,-3-2 15-16,2 2 14 0,-2-1 8 0,0-1-10 16,-4-1-22-16,4 2-25 0,-4-2-28 0,0 0-30 0,0 0-31 15,7 2-68-15,-7-2-89 0,0 0-136 16,0 0-142-16,0 0-186 0,0 0-328 0,-25-10-811 15,15 7 359-15</inkml:trace>
  <inkml:trace contextRef="#ctx0" brushRef="#br0" timeOffset="31448.04">13761 8149 37 0,'8'11'173'16,"1"3"-10"-16,3 1-9 0,-1 0-11 0,0 1-4 15,7 3-9-15,0 0-13 0,-4 4-6 0,4 0-10 16,0 1-4-16,-3-1-10 0,4 1-8 0,-2-2-8 16,0 4-3-16,-1-3-7 0,3 3-7 0,-1-2-6 15,0 0-3-15,-4 0-3 0,4 1-12 0,-1 1 3 16,-1-1-5-16,0 2 2 0,-1-3-5 0,-1-1-1 16,-1 1 0-16,0-1 3 0,-2-5-4 0,-5-1-2 15,5 1 4-15,-2-2-5 0,2 1 2 0,-2-2-5 16,-4-4 0-16,0-1-3 0,4-1-3 0,-5-1-8 15,-1-2-11-15,0 0-12 0,1-2-14 0,0 0-11 16,-2-1-9-16,-2-3-12 0,2 4-9 0,-2-2-14 16,0-2-10-16,0 0-15 0,0 0-26 0,0 0-122 0,0 0-283 15,6-10 124-15</inkml:trace>
  <inkml:trace contextRef="#ctx0" brushRef="#br0" timeOffset="31931.64">14073 8801 79 0,'0'0'336'0,"0"0"-17"0,0 0-12 0,0 0-17 16,0 0-11-16,1 2-14 0,-1-2-15 0,0 0-7 15,4 5 4-15,0-4-9 0,-3 3-7 0,3-2-10 16,2 2 1-16,-2 2-10 0,5 1-9 0,0-1-1 15,0 0-19-15,1 1-7 0,4 3-8 0,-2-3-17 16,-2 0-12-16,5 1-9 0,-1-1-15 0,-3 0-11 16,5 3-5-16,-5-4-11 0,1 0-9 0,1 0-5 15,1 0-6-15,-5 1-6 0,4-2-1 0,-2-1 2 16,-2 0 8-16,2-2 12 0,-5-1-1 0,3 1 7 16,-3-4 3-16,1 1 0 0,-3-1-4 0,3-2 0 15,-2 0-1-15,-1-3-12 0,-1 0-7 0,-2-1-11 16,0-3-6-16,-1 1 3 0,1 0-11 0,-2-1-28 15,1 1-22-15,0 1-22 0,-2-2-29 0,-1 0-35 16,0 1-44-16,1 0-57 0,-1 1-61 0,-2-1-67 0,0 1-68 16,4 0-99-16,-4 1-356 0,1 0-914 15,3 1 405-15</inkml:trace>
  <inkml:trace contextRef="#ctx0" brushRef="#br0" timeOffset="32184.78">14322 8295 164 0,'-6'-9'494'15,"2"3"28"-15,0 1 9 0,-1 0-4 0,4 2-32 16,-2-1-33-16,3 4-40 0,0 0-25 0,0 0-22 16,0 0-28-16,19 10-26 0,-8-2-33 0,4 3-23 15,-2 0-27-15,3 2-23 0,-3 2-18 0,9 4-26 16,-3 2-15-16,0-2-33 0,0-1-42 0,-5-3-32 15,3-1-39-15,-6-1-55 0,2-3-58 0,-1-2-59 16,-6-1-69-16,3 0-53 0,-5-3-48 0,3 0-51 16,-1-3-65-16,-4 0-363 0,-2-1-878 0,0 0 389 15</inkml:trace>
  <inkml:trace contextRef="#ctx0" brushRef="#br0" timeOffset="32347.4">14590 8311 341 0,'0'-8'346'0,"-2"-2"11"0,1 0 31 0,-2 5 10 0,-1-2 2 15,1 4-6-15,-1-1-4 0,-2 3-17 16,0 1-10-16,-8 4-3 0,5 2-15 0,0 1-14 16,-5 6-15-16,1 2-24 0,-6 5-30 0,5 6-25 15,-4 1-15-15,5 0-22 0,-4 1-51 0,1 0-70 0,2 0-108 16,-1-5-164-16,-6 7-181 0,5-4-618 0,-2 0-1074 16,9-3 476-16</inkml:trace>
  <inkml:trace contextRef="#ctx0" brushRef="#br0" timeOffset="34664.56">13371 8909 46 0,'12'-5'285'0,"3"-2"-11"16,7-1-12-16,-3-1-20 0,10-3-11 0,1-1-19 16,1 0-14-16,2-3-24 0,4-1-6 0,-3-1-14 15,15-6-5-15,-2 0-10 0,-3 1-10 0,0 2-7 16,-8 4-3-16,-4 0-9 0,-1 2-10 0,-2 1-5 16,-3 2-12-16,-5-1 5 0,-3 5-25 0,-1 1-4 15,-6 1-10-15,-2 1 0 0,0 1-8 0,0 1-4 16,-5 1-4-16,0 0-24 0,-3 0-24 0,-1 2-32 15,0 0-36-15,0 0-47 0,0 0-48 0,0 0-42 16,-10 8-61-16,1-3-180 0,-4-1-500 0,4 2 221 16</inkml:trace>
  <inkml:trace contextRef="#ctx0" brushRef="#br0" timeOffset="35031.37">13452 8990 115 0,'-7'4'347'0,"4"-1"6"0,-1-2-6 15,4-1-13-15,-4 2-11 0,4-2-22 16,0 0-8-16,0 0-12 0,0 0-7 0,0 0-16 0,0 0-8 16,23-10-15-16,-12 6-16 0,7-2-12 15,0-2-20-15,9-1-12 0,2-1-19 0,3 0-14 16,0-1-15-16,8-2-14 0,-3 1-12 0,14-4-16 0,-1 1 0 15,-13 3-10-15,14-3-6 0,-14 2-1 0,0 3 3 16,0-2 1-16,-4-1 3 0,-2 3 6 16,0 2 5-16,-4 0 3 0,-11 1 10 0,2 2 5 15,-5 2 6-15,-3-1 9 0,-2 2 10 0,0-2-9 0,-3 2 5 16,0 1-11-16,-1-1-15 0,1 0-14 0,-5 2-10 16,5-2-3-16,-5 2-13 0,0 0-2 0,0 0-38 15,0 0-36-15,0 0-41 0,0 0-54 0,0 0-73 16,0 0-78-16,0 0-82 0,0 0-87 0,0 0-120 15,0 0-351-15,0 0-978 0,0 0 433 0</inkml:trace>
  <inkml:trace contextRef="#ctx0" brushRef="#br0" timeOffset="35164.56">14254 8851 6 0,'-5'3'264'15,"-2"-1"-78"-15,4-1-115 0,-3 0-160 0,6-1-94 16,0 0 42-16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9:35.974"/>
    </inkml:context>
    <inkml:brush xml:id="br0">
      <inkml:brushProperty name="width" value="0.05292" units="cm"/>
      <inkml:brushProperty name="height" value="0.05292" units="cm"/>
      <inkml:brushProperty name="color" value="#7030A0"/>
    </inkml:brush>
  </inkml:definitions>
  <inkml:trace contextRef="#ctx0" brushRef="#br0">3077 1653 5127 0,'-3'-23'61'0,"-1"3"0"0,1 1-6 0,-1 2 47 16,3 7 50-16,-3-1 28 0,0 2 14 0,4-2-12 15,-4 5-12-15,4-1-5 0,0 3-12 0,-1-1-17 16,1 5-24-16,0 0 6 0,0 0 8 0,0 0-1 16,4 23-2-16,-3-9 1 0,5 3-16 0,1 8-4 15,-2 2-2-15,2 0-14 0,1-1-6 0,4-2 2 16,-3-2 13-16,-2-5-37 0,0-2-60 0,2 0 0 15,1-3 0-15,-5-4 0 0,4-3 0 0,2 0 0 16,1-5 0-16,7-7 0 0,-1-1 0 0,10-7 0 16,18-15 0-16,-2 1 0 0,1-3 0 0,3-5 0 15,22-18 0-15,-1-2 0 0,-19 15 0 0,19-22 0 16,4 3 0-16,-8-1 0 0,-19 20 0 0,19-15 0 16,-24 20 0-16,0 1 0 0,-9 12 0 0,-5 0 0 15,-3 3 0-15,-1 6 0 0,-6 2 0 0,-7 3 0 16,-2 4 0-16,-1 0 0 0,0 0 0 0,-2 4 0 15,-2-1 0-15,0 1 0 0,0-1 0 0,-3 3 0 16,2-4 0-16,-2 4 0 0,0 0 0 0,0 0 0 16,-5 15 0-16,0-3 0 0,-3 1 0 0,-1 4 0 15,-2 9-397-15,-1-2-902 0,5 3-1408 0,-1 0 623 16</inkml:trace>
  <inkml:trace contextRef="#ctx0" brushRef="#br0" timeOffset="583.75">3377 2822 226 0,'-19'1'405'0,"7"-2"12"16,1 1 8-16,0 0 19 0,0-1 9 0,3 2-2 16,1-2 4-16,7 1-14 0,-12 0-22 0,5 0-3 15,7 0-16-15,0 0-10 0,0 0-11 0,-9 0-6 16,9 0-14-16,-6 1-15 0,6-1-15 0,0 0-17 15,0 0-26-15,0 0-19 0,0 0-67 0,0 0-200 16,0 0 0-16,37-5 0 0,-5 5 0 0,5-1 0 16,15-4 0-16,2 4 0 0,1 2 0 0,-3-3 0 15,4 2 0-15,-2 2 0 0,0-1 0 0,-17 0 0 16,1 0 0-16,-5-2 0 0,-2 0 0 0,-3 2 0 16,-6 0 0-16,-7-1 0 0,-4 2 0 0,-4-2 0 15,1 0 0-15,-3 1 0 0,2-1 0 0,-7 0 0 16,8 3 0-16,-8-3 0 0,0 0 0 0,0 0 0 15,0 0 0-15,9-3 0 0,-9 3 0 0,0 0-1366 16,8-6-1478-16,12 2 654 0</inkml:trace>
  <inkml:trace contextRef="#ctx0" brushRef="#br0" timeOffset="1166.43">6282 2936 167 0,'-19'-1'369'0,"2"-2"6"16,3 1 12-16,0-1 5 0,-1 1 8 0,-3 0 4 0,3-1 2 15,-2 1-7-15,-1-3-2 0,1 1-7 16,-2 2-3-16,-1 1-12 0,5 0 5 0,-3-2-2 15,1 3-9-15,-2-4-1 0,0 0-9 0,5 2-8 16,-5-1-10-16,6 2 4 0,2-3-15 0,3 4-208 16,1-2-122-16,1 0 0 0,2 0 0 0,-2 0 0 0,6 2 0 15,0 0 0-15,11-6 0 0,7 2 0 0,15 1 0 16,17 0 0-16,9 1 0 0,4-1 0 16,31 1 0-16,-1 3 0 0,-2-1 0 0,0-1 0 15,-25 2 0-15,29-1 0 0,-3 1 0 0,-26 1 0 16,2 4 0-16,23-9 0 0,-31 2 0 0,-4-1 0 0,-16 2 0 15,-2 0 0-15,-1-3 0 0,-6 2 0 0,-3 1 0 16,-10-1 0-16,-3-1 0 0,-6 2 0 16,0-1 0-16,-4-1 0 0,-1 0 0 0,0-1 0 15,-4-2 0-15,0 5 0 0,-13-8 0 0,0 2 0 0,-1 3 0 16,-7 0 0-16,-6-3 0 0,0 1 0 0,-4 3 0 16,-3 0-654-16,-1 2-603 0,-2 0-1360 15,3 1 601-15</inkml:trace>
  <inkml:trace contextRef="#ctx0" brushRef="#br0" timeOffset="1499.58">6145 2996 123 0,'-40'1'527'0,"4"0"-15"0,1-2 12 16,2 3 22-16,4-1 0 0,7-2 9 0,1 0 9 15,2 0-1-15,8 1-17 0,-2-3-21 0,0 3-41 16,11-3-35-16,-3 3-35 0,5 0-37 0,0 0-20 0,0 0-23 15,0 0-89-15,34-7-245 0,2 5 0 16,19 1 0-16,5 0 0 0,32-1 0 0,-27-2 0 16,27 5 0-16,0-1 0 0,0-4 0 0,0 3 0 15,-27 2 0-15,26-2 0 0,-27 1 0 0,1 0 0 16,-5-1 0-16,1 1 0 0,-4-2 0 0,-6-2 0 0,-14 3 0 16,-6-2 0-16,-11 1 0 0,2 0 0 0,-11 0 0 15,1-1 0-15,-2 5 0 0,-4-4 0 16,1 0 0-16,-7 2 0 0,11-4 0 0,-7 3 0 15,-4 1 0-15,5-4 0 0,-5 4 0 0,5-3 0 16,-5 3 0-16,3-1 0 0,-3 1 0 0,0 0 0 0,0 0 0 16,0 0 0-16,0 0 0 0,16 6 0 15,-10-3 0-15,3-1-517 0,2 2-762 0,-2-1-1387 16,5-1 614-16</inkml:trace>
  <inkml:trace contextRef="#ctx0" brushRef="#br0" timeOffset="2002.08">10502 3212 417 0,'-13'0'493'16,"-1"0"22"-16,-6 0 5 0,-2-1 1 0,6-2 13 15,0 2 1-15,6 1 15 0,0-4-2 0,2 3-14 16,3-1-31-16,1 1-44 0,4 1-45 16,9-8-35-16,9 0-22 0,18 1-34 0,16-3-32 0,13 3-27 15,34-3-230-15,4 3-34 0,6 4 0 0,7 2 0 16,0 0 0-16,3-6 0 0,3 9 0 0,-5-5 0 16,-3 3 0-16,-3-1 0 0,-5 0 0 0,-5-1 0 15,-5 2 0-15,-33 2 0 0,-5-4 0 0,-1 1 0 16,-19 0 0-16,-6-1 0 0,-10 2 0 0,-3-5 0 15,-4 3 0-15,-6 0 0 0,-4-3 0 0,-1 1 0 16,-4-3 0-16,-5 4 0 0,-5-4 0 16,-8-1 0-16,-4 6 0 0,-11-5 0 0,-4 2 0 15,-12 4-455-15,-7 1-177 0,1 3-74 0,-2 0-361 0,-2 2-1155 16,1-1 511-16</inkml:trace>
  <inkml:trace contextRef="#ctx0" brushRef="#br0" timeOffset="2333.67">10787 3341 225 0,'-38'4'467'0,"-1"2"22"0,4-4 38 16,4 0 26-16,3 0 20 0,7-4 13 0,6-2 5 0,2 4 1 15,6-1-13-15,0 0-26 0,7 1-26 0,-9-3-46 16,9-1-39-16,0 4-40 0,14-9-35 16,4 2-130-16,13 0-237 0,7 2 0 0,17-3 0 15,4 4 0-15,6-2 0 0,4 1 0 0,28 1 0 0,-6-3 0 16,4 2 0-16,-29 0 0 0,30-2 0 0,-35 6 0 15,6 1 0-15,-3-3 0 0,-2 1 0 0,2 0 0 16,-9 0 0-16,-14-3 0 0,-5 1 0 16,-4-1 0-16,-3 2 0 0,-11-2 0 0,1 2 0 15,-6 1 0-15,0 0 0 0,-4-2 0 0,-3 0 0 0,-2 2 0 16,5 0 0-16,-4 0 0 0,-5 2 0 0,5-2 0 16,-5 2 0-16,8-1 0 0,-8 1 0 0,4-1 0 15,-4 1 0-15,0 0 0 0,0 0 0 0,0 0 0 16,7-3 0-16,-7 3 0 0,0 0 0 0,4-2 0 15,-1-1 0-15,-3-2 0 0,0-5-1366 0,1 3-1478 16,2-3 654-16</inkml:trace>
  <inkml:trace contextRef="#ctx0" brushRef="#br0" timeOffset="2500.42">12141 3299 614 0,'-7'1'615'0,"2"2"19"0,1-1 9 15,4-2-27-15,-9 2-50 0,9-2-55 0,-2 2-55 16,2-2-40-16,-3 3-90 0,3-3-109 0,0 0-153 16,0 0-198-16,0 0-225 0,22-3-506 0,-22 3-935 15,19 0 414-15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19:55.741"/>
    </inkml:context>
    <inkml:brush xml:id="br0">
      <inkml:brushProperty name="width" value="0.05292" units="cm"/>
      <inkml:brushProperty name="height" value="0.05292" units="cm"/>
      <inkml:brushProperty name="color" value="#7030A0"/>
    </inkml:brush>
  </inkml:definitions>
  <inkml:trace contextRef="#ctx0" brushRef="#br0">2158 10224 284 0,'-17'-13'402'0,"2"1"18"0,2 2 9 0,-1 0-2 16,4 3 3-16,2-1-4 0,-2 0-4 0,1 2-2 16,3 0-11-16,1 2-5 0,-2-1-5 0,5 1-17 15,-2-1-8-15,0 3-16 0,4 2-13 0,-5-5-14 0,4 3-25 16,1 2-18-16,-4-5-23 0,4 5-18 16,-2-2-24-16,2 2-23 0,0 0-200 0,0 0 0 15,0 0 0-15,0 0 0 0,0 0 0 0,0 0 0 16,0 0 0-16,3 11 0 0,2-5 0 0,3-1 0 0,5 0 0 15,2 2 0-15,2 0 0 0,2-1 0 0,9 1 0 16,0-2 0-16,3-2 0 0,-1-2 0 16,4 0 0-16,-1 0 0 0,-1-2 0 0,1-1 0 15,-1-2 0-15,-1-1 0 0,-2 0 0 0,-2-2 0 0,-5 1 0 16,-3-1 0-16,5-4 0 0,-6 2 0 0,0 1 0 16,0 1 0-16,-8 4 0 0,0-4 0 15,-2 6 0-15,-3-1 0 0,1 1 0 0,-6 1 0 16,10 0 0-16,-4 3 0 0,0 1 0 0,2 6 0 0,2-1 0 15,0 5 0-15,3 0 0 0,-2-1 0 0,2 0 0 16,6 7 0-16,2-2 0 0,-1-3 0 0,3 0 0 16,-2-6 0-16,-2 1 0 0,7-1 0 15,-9-3 0-15,4-2 0 0,-1 0 0 0,-2-4 0 0,1 0 0 16,0-1 0-16,-2-6 0 0,-3 3 0 0,3-3 0 16,-2-1 0-16,-2-1 0 0,3-3 0 0,-5 5 0 15,-3-2 0-15,3 1 0 0,-3 0 0 0,-1 2 0 16,1 2 0-16,0 1 0 0,-2 1 0 0,2 0 0 15,1 0 0-15,2 3 0 0,1 0 0 0,0 2 0 16,5 2 0-16,2 1 0 0,-1-1 0 0,0 1 0 16,4-2 0-16,5 2 0 0,-7-1 0 0,8 1 0 15,0-3 0-15,0 1 0 0,0-3 0 0,-1-2 0 16,-5 1 0-16,0-3 0 0,6 0 0 0,-7 1 0 16,-2-3 0-16,-2-2 0 0,0 3 0 0,-3 0 0 15,-4-2 0-15,3 1 0 0,-4-1 0 0,1 2 0 16,-3 2 0-16,0-1 0 0,-3 1 0 0,0 1 0 15,1-2 0-15,-5 3 0 0,7-1 0 0,-7 1 0 16,7 2 0-16,-1 1 0 0,3 0 0 0,0 0 0 16,5 1 0-16,3 0 0 0,2 0 0 0,11-2 0 15,-4-2 0-15,5-1 0 0,-3-1 0 0,-11-3-1366 16,17-2-1478-16,-3-2 654 0</inkml:trace>
  <inkml:trace contextRef="#ctx0" brushRef="#br0" timeOffset="117.23">4382 10119 5632 0,'2'-2'404'0,"-2"2"-141"0,0-5 38 16,0 5 7-16,0 0-17 0,-6-5-57 0,6 5-57 16,-1-5-50-16,1 5-69 0,0 0-82 0,0 0-123 15,11-1-173-15,-11 1-280 0,16 5-518 0,-16-5-1210 16,0 0 535-16</inkml:trace>
  <inkml:trace contextRef="#ctx0" brushRef="#br0" timeOffset="1317.16">10710 4467 81 0,'3'-3'461'0,"-3"3"8"0,4-3 12 15,-4 3-3-15,0 0-2 0,0 0-29 16,9 5-24-16,-7-1-25 0,2 0-27 0,0-1-21 0,0 2-16 16,0-4-37-16,0 2-22 0,1 0-16 0,1 0-6 15,-3-2-18-15,4-1-25 0,-7 0 3 0,7-5-14 16,-1 1-9-16,-1 1-12 0,-1-4-20 0,1-3-9 15,-4 1-9-15,-2-3-13 0,-3 1-8 0,-1 2-2 16,0-1-14-16,-4 2-2 0,-5-3-4 0,-3 4-95 16,-2 2-2-16,1 2 0 0,-2 2 0 0,-2 2 0 15,2 4 0-15,-2 3 0 0,-4 5 0 0,11-2 0 16,-7 7 0-16,5 3 0 0,4 2 0 0,1 2 0 16,7-5 0-16,5 7 0 0,5-2 0 0,4 1 0 15,3-1 0-15,5-1 0 0,4-1 0 0,6 1 0 16,-3-4 0-16,5 1 0 0,0-1 0 0,-3-1 0 15,-1 2 0-15,-1-1 0 0,0 0 0 0,-6-1 0 16,-1 4 0-16,-3-2 0 0,-8-4 0 0,2 1 0 16,-9 0 0-16,-2-2 0 0,-6 2 0 0,-1-1 0 15,-7 3 0-15,-2 0 0 0,-6-6 0 0,-1-4 0 0,-2 0 0 16,-3-2 0-16,-1-2 0 0,-6-6 0 16,6-1 0-16,-4 1 0 0,2-4 0 0,4-2 0 15,1-1 0-15,2-1 0 0,12 0 0 0,-2 0 0 0,7 2 0 16,1-1 0-16,5-2 0 0,-1 0 0 0,5-4 0 15,1 5 0-15,9-1-559 0,6-3-713 16,2 2-1378-16,5-4 609 0</inkml:trace>
  <inkml:trace contextRef="#ctx0" brushRef="#br0" timeOffset="2200.48">11144 4107 95 0,'9'-14'471'0,"0"1"9"0,-2 2 8 0,-2 1 3 16,-1 0-8-16,-3 1-15 0,-2-1-17 0,1 1-22 16,-8 2-24-16,3-4-19 0,-5 3-29 0,-7-2-23 15,-3 2-29-15,-5-1-14 0,-10 2-18 0,2 1-19 16,-21-3-12-16,2 5-16 0,-3 0-9 0,0-2-21 15,-5 4-6-15,1-1-7 0,-1 4-13 0,0 1 6 16,0-1-46-16,4 3-130 0,3 0 0 0,-1 0 0 16,19 2 0-16,-2-2 0 0,1 0 0 0,3 0 0 15,1 1 0-15,11 0 0 0,2-1 0 0,-3 0 0 16,6 1 0-16,2-3 0 0,1 2 0 0,1 1 0 16,1-3 0-16,6 3 0 0,-2-2 0 0,0 5 0 15,-2-1 0-15,4 3 0 0,1-2 0 0,-4 5 0 16,2 4 0-16,-2-1 0 0,3 0 0 0,-4 8 0 15,0 0 0-15,0 2 0 0,4 2 0 0,-3 4 0 16,2-2 0-16,-2 5 0 0,3 1 0 0,0 15 0 16,1-1 0-16,3 3 0 0,1 5 0 0,0-6 0 15,5 6 0-15,-5 0 0 0,4 0 0 0,-1-1 0 16,3-2 0-16,-1-1 0 0,0 4 0 0,-1-5 0 16,0 1 0-16,-2-3 0 0,9-2 0 0,-5-3 0 15,-2-10 0-15,2 10 0 0,-2-14 0 0,0-1 0 16,1-1 0-16,0-2 0 0,-4-7 0 0,1-2 0 0,0 0 0 15,2-3 0-15,-4-3 0 0,5-2 0 16,-2-3 0-16,1 2 0 0,-1-2 0 0,4-2 0 16,-2 0 0-16,4-1 0 0,-1-3 0 0,3 0 0 15,2 1 0-15,6-1 0 0,0-2 0 0,2-2 0 16,9-1 0-16,2-3 0 0,4 3 0 0,0-2 0 0,3 0 0 16,15-1 0-16,0 0 0 0,-2 1 0 15,-1 1 0-15,0 1 0 0,-11 1 0 0,11-3 0 16,-14 4 0-16,-2 1 0 0,2-3 0 0,-3 3 0 15,1-1 0-15,-3 1 0 0,-6 0 0 0,-5 1 0 0,-2-1 0 16,0 2 0-16,-6 0 0 0,6-2 0 16,-9 1 0-16,2-1 0 0,-1 0 0 0,1 0 0 0,-3 3 0 15,4-3 0-15,-3-1 0 0,4-1 0 16,-3 0 0-16,0 1 0 0,0-3 0 0,1-1 0 0,-2 1 0 16,3-2 0-16,-2-2 0 0,1 0 0 0,-1-3 0 15,-2 2 0-15,5-7 0 0,-1-6 0 0,-3 7 0 16,3-10 0-16,0 0 0 0,-2-2 0 15,-2-1 0-15,0-2 0 0,4-1 0 0,-2-1 0 0,-3-3 0 16,4-12 0-16,-7 12 0 0,1-14 0 0,2 2 0 16,-6-2 0-16,0 2 0 0,-2-1 0 0,-2 1 0 15,2 11 0-15,0 0 0 0,-3-13 0 16,-5 2 0-16,3 11 0 0,1 0 0 0,-1 1 0 0,-2 0 0 16,5 4 0-16,-3 1 0 0,1 3 0 0,0 8 0 15,0 2 0-15,-1-1 0 0,3 4 0 0,-1 5 0 16,2-2 0-16,-2 5 0 0,2-1 0 0,0 2 0 15,1 3 0-15,0 2 0 0,0 0 0 0,0 0-1366 16,0 0-1478-16,11 15 654 0</inkml:trace>
  <inkml:trace contextRef="#ctx0" brushRef="#br0" timeOffset="2800.45">11490 4823 347 0,'0'0'508'0,"-9"0"21"16,5 1 13-16,4-1 1 0,-10 0 7 0,10 0-8 15,0 0 2-15,-9 0-13 0,9 0-17 0,0 0-22 16,-4 3-27-16,4-3-15 0,0 0-16 0,0 0-18 16,13 5-30-16,1-2-33 0,7-1-308 0,8 0-45 15,8 1 0-15,17 4 0 0,3 1 0 0,7-5 0 16,26 3 0-16,-24-2 0 0,29 1 0 0,-2 2 0 16,-1-4 0-16,-32 1 0 0,5-1 0 0,0 0 0 15,-1-2 0-15,0-1 0 0,-5-1 0 0,-7-2 0 16,-13-1 0-16,-6 0 0 0,-1-2 0 0,-3 1 0 15,-12-2 0-15,-2-2 0 0,-2 1 0 0,-8-2 0 16,4 2 0-16,-5-3 0 0,-3 1 0 0,-5-2 0 16,3-5 0-16,-8 6 0 0,4-4 0 0,-3 3 0 15,-6 1 0-15,4-1 0 0,1 3 0 0,-4-3 0 16,4 2 0-16,0 5 0 0,0-4 0 0,2 3 0 16,3 1 0-16,-2 0 0 0,0 1 0 0,1 0 0 15,-1 3 0-15,2-1 0 0,0-2 0 0,4 4 0 16,-5-1 0-16,5 1 0 0,0 0 0 0,3 10 0 15,-1-3 0-15,2 3 0 0,1 0 0 0,4 6 0 16,1-2 0-16,2 1 0 0,3 9 0 0,-4-3 0 0,2 2 0 16,-1 3 0-16,-3-8 0 0,-3 1 0 0,2-1 0 15,-4 3 0-15,-3-3 0 0,-1 0 0 16,-4 0 0-16,-2 0 0 0,-7-1 0 0,-1 2 0 16,0-5 0-16,-1 1 0 0,-6 1 0 0,3-5 0 0,-3 5 0 15,0 1 0-15,6-6 0 0,0-2 0 0,6-1 0 16,-2-4 0-16,1 2-1366 0,5-1-1478 15,5-5 654-15</inkml:trace>
  <inkml:trace contextRef="#ctx0" brushRef="#br0" timeOffset="3383.01">13669 4527 456 0,'0'-20'579'16,"3"4"24"-16,-2 2 5 0,-1 1 4 0,1 4-6 0,-1-1-24 15,0 4-39-15,0-1-51 0,0 5-52 0,0 2-21 16,0 0-5-16,0 0-17 0,-9 27-21 16,5-1-15-16,-3 7-19 0,-1 13-18 0,4-10-287 0,-1 16-37 15,1 1 0-15,-2-1 0 0,2 3 0 0,0 2 0 16,3-4 0-16,1-1 0 0,-3-1 0 15,2-4 0-15,1 1 0 0,0-13 0 0,0 0 0 16,0-2 0-16,5-2 0 0,-6-3 0 0,1-1 0 0,0-12 0 16,0-2 0-16,-3 0 0 0,3-5 0 0,-1-2 0 15,1-4 0-15,-4 0 0 0,4-2 0 0,-5-10 0 16,-1-2-178-16,-1-5-455 0,1-8-69 0,2-6-411 16,0-2-1206-16,-2-13 533 0</inkml:trace>
  <inkml:trace contextRef="#ctx0" brushRef="#br0" timeOffset="3922.39">13678 4506 3268 0,'5'-31'267'16,"-1"-1"-74"-16,0 4 50 0,-1 2 40 0,-3 1 28 16,0 7 12-16,2 2 13 0,-1-3-22 0,-1 1-30 15,4 5-1-15,-1-3-3 0,-2 5-12 0,4 0-15 16,0 0-10-16,4-2-15 0,0 3-16 0,5 0-14 16,4-1-20-16,9 1-17 0,2-3-96 0,7 3-65 15,1 3 0-15,18 2 0 0,0 3 0 0,1 1 0 16,2 1 0-16,2 0 0 0,1 1 0 0,2 4 0 15,-4-3 0-15,1 3 0 0,-2-3 0 0,0 0 0 16,-3-1 0-16,-18-1 0 0,3 5 0 0,-1-4 0 16,-6-1 0-16,-2 0 0 0,-3-1 0 0,-11 1 0 15,-2 0 0-15,-3-3 0 0,-2 2 0 0,1 0 0 16,-4 0 0-16,-2 1 0 0,-5 0 0 0,7 1 0 16,-7-1 0-16,9 1 0 0,-9-1 0 0,4 6 0 0,-4-2 0 15,0 6 0-15,-2 1 0 0,0 7 0 16,2 7 0-16,-2-1 0 0,-1 6 0 0,2 4 0 15,1-3 0-15,0 6 0 0,6 9 0 0,-4 1 0 16,0 1 0-16,3-2 0 0,-1 2 0 0,3-3 0 16,0 4 0-16,-1-1 0 0,2-3 0 0,-3 2 0 0,-1-12 0 15,3 11 0-15,-1 1 0 0,-1-15 0 16,4 3 0-16,-6 0 0 0,-1-1 0 0,2-2 0 16,-1 0 0-16,-1-3 0 0,-4 0 0 0,2-1 0 15,-3-9 0-15,-1-1 0 0,4-1 0 0,-5-6 0 0,1 1 0 16,2-2 0-16,-6 0 0 0,-1-2 0 0,1 0 0 15,-2-3 0-15,-4 0 0 0,-4-1 0 16,-2 0 0-16,-8-2 0 0,-2-1 0 0,-3 0 0 16,-5-1 0-16,-1-1 0 0,-12 0 0 0,-5 1 0 0,5 0 0 15,-7-1 0-15,2 3 0 0,1 0 0 0,0 1 0 16,5 0 0-16,10-2 0 0,2 5 0 0,4-2 0 16,1 1 0-16,1 0 0 0,5 3 0 0,5-2 0 15,5 0 0-15,6-3 0 0,2-2 0 0,5-1 0 16,4 0 0-16,-8-10-1366 0,11 3-1478 0,4-2 654 15</inkml:trace>
  <inkml:trace contextRef="#ctx0" brushRef="#br0" timeOffset="4482.6">14207 4663 70 0,'-11'-14'614'0,"2"-2"29"0,0 7 20 15,4-1 6-15,-1 2-25 0,1 3-31 0,3-1-51 16,0 2-59-16,6-1-44 0,1 3-46 0,6-2-45 16,8 2-37-16,4 1-31 0,6 2-29 0,3 0-38 15,0 0-47-15,-3-3-57 0,0 1-60 0,0-2-61 16,-2 1-71-16,-7-3-69 0,-6 4-67 0,-1-5-51 16,-3 2-42-16,-1-2-30 0,-4 2-12 0,-2-1 3 15,-3 1 23-15,-4-2 31 0,-6 2 30 0,-3-3 44 16,-3 3 50-16,4 0 47 0,-1 3 53 0,-6-3 55 15,5 4 48-15,1 0 35 0,3 4 36 0,-3-2 33 16,4 2 36-16,-2 2 23 0,2 2 30 0,3-2 24 16,-1 6 9-16,2-1 15 0,-3 2 5 0,7 3 1 15,-4 1-2-15,1 0-13 0,3 1-10 0,-3 8-9 16,0-2-147-16,7 1-116 0,-3 0 0 0,-3-6 0 16,3 7 0-16,0-1 0 0,-1-5 0 0,-2 5 0 15,3-6 0-15,-4 1 0 0,2-1 0 0,-2-2 0 16,-1-2 0-16,1 1 0 0,0-1 0 0,-5-1 0 15,4-3-23-15,-4-3-403 0,4 2-33 0,-4-1-16 16,0 0 12-16,-1-2 25 0,0 0 40 0,-2 0 61 0,0-2 75 16,-4 2 75-16,4-1 79 0,0-1 69 15,2-1 71-15,-3 1 59 0,3-2 58 0,1 1 49 16,-3 1 35-16,7-2 29 0,0-2 19 0,0 2 4 16,1-2 16-16,-3 1 14 0,5 1 9 0,2-3 4 15,-4 5 3-15,4-5 2 0,0 0-181 0,8 3-152 16,2-2 0-16,3 1 0 0,5-2 0 0,1-2 0 0,9 1 0 15,0 2 0-15,4-3 0 0,2 0 0 16,-4-1 0-16,1-3 0 0,-2 1 0 0,-8 2 0 0,-1-1 0 16,-1-2 0-16,-6 3 0 0,-3-4 0 0,-5 2 0 15,-2 2-741-15,-4 0-501 0,1 3-1345 16,-9-7 595-16</inkml:trace>
  <inkml:trace contextRef="#ctx0" brushRef="#br0" timeOffset="5467.16">15311 4806 132 0,'-5'-1'452'0,"5"1"38"0,-5-3 16 0,5 3 6 16,-5-1 0-16,5 1-2 0,0 0-4 0,0 0-1 15,-8-3-13-15,8 3-7 0,-2-3-18 0,2 3-12 16,0 0-22-16,0 0-9 0,0 0-18 0,0 0-21 15,18-4-10-15,-7 2-231 0,8-1-144 0,8-1 0 16,10 2 0-16,15-1 0 0,11 0 0 0,2 3 0 16,34 2 0-16,1-1 0 0,-3-1 0 0,0 3 0 15,4 0 0-15,-5 1 0 0,3 1 0 0,8-2 0 16,-12 0 0-16,-28 0 0 0,25-1 0 0,-27 2 0 16,-3-2 0-16,-4-2 0 0,-6 2 0 0,-16-3 0 15,-4 0 0-15,-10 1 0 0,-3-3 0 0,-5 2 0 16,-2-2 0-16,-6 1 0 0,-1-2 0 0,-2 1 0 15,2-2 0-15,-5 0 0 0,-3 0 0 0,-2 1 0 16,0 0 0-16,0-1 0 0,-3-1 0 0,-2 3 0 16,1-1 0-16,0 1 0 0,-1-3 0 0,-3 3 0 15,4-1 0-15,-5 0 0 0,5-3 0 0,-4 3 0 16,-1-1 0-16,4 0 0 0,-8-2 0 0,3 0 0 16,2-2 0-16,-2 2 0 0,2 0 0 0,1 2 0 15,-2-4 0-15,2 4 0 0,1 1 0 0,1-3 0 0,0 2 0 16,1 2 0-16,1 0 0 0,6 1 0 0,-6-1 0 15,4 2 0-15,4 1 0 0,-5-2 0 16,5 2 0-16,0 0 0 0,0 0 0 0,0 0 0 0,0 0 0 16,9 8 0-16,1-2 0 0,3 0 0 0,2 1 0 15,2 1 0-15,1 2 0 0,0-1 0 16,1-1 0-16,-2 3 0 0,-1-3 0 0,3 2 0 0,-10-2 0 16,4 4 0-16,-3-2 0 0,-2 0 0 0,-4 2 0 15,-3 0 0-15,-1 0 0 0,-4-1 0 0,-5 6 0 16,0 0 0-16,-3-1 0 0,-5 4 0 0,-2-1 0 15,-2 0 0-15,5 1 0 0,0-5 0 0,3 1 0 16,1 0 0-16,3-1 0 0,0 1 0 0,5 0 0 16,-1-3-97-16,9-3-1252 0,1-1-1462 0,4-2 646 15</inkml:trace>
  <inkml:trace contextRef="#ctx0" brushRef="#br0" timeOffset="5816.13">17269 4295 65 0,'-13'-23'531'15,"-1"4"38"-15,5 3 66 0,3 4 27 0,2 1-15 16,0-1-2-16,-1 5-15 0,1 0-30 0,2 1-32 16,-1 2-46-16,1 1-43 0,-3 0-32 0,5 3-11 15,0 0-25-15,-3 16-67 0,2-3-344 0,-2 5 0 16,2 9 0-16,-3 6 0 0,3 2 0 0,1 17 0 0,0 0 0 15,-3 7 0-15,3-1 0 0,0 2 0 16,-2 24 0-16,0-28 0 0,0 2 0 0,-1 3 0 0,4-5 0 16,-1 3 0-16,-1-5 0 0,2-2 0 15,-1-2 0-15,0-2 0 0,0-13 0 0,-2 0 0 0,2-3 0 16,0-1 0-16,-1-9 0 0,1-2 0 0,0-4 0 16,-4-5 0-16,4-1 0 0,0-2 0 0,4-3 0 15,-4-3 0-15,0-2 0 0,0 0 0 0,0 0 0 16,0 0 0-16,-13-20 0 0,9 1 0 0,2-9 0 15,-1-2 0-15,2-2 0 0,3-19-1366 0,2 2-1478 16,0-1 654-16</inkml:trace>
  <inkml:trace contextRef="#ctx0" brushRef="#br0" timeOffset="6449.8">17283 4131 56 0,'-14'-26'423'0,"-2"2"37"15,3-1-11-15,-1 2 17 0,1 2-13 0,-1 4 2 16,2 1-13-16,1 0-11 0,2 3-8 0,3 4-4 16,-1-1-19-16,2 3-13 0,1 1-37 0,0 0-24 15,3 2-41-15,2-1-27 0,7 1-22 0,1 1-23 16,13 0-17-16,12 3-12 0,19 5-18 0,9-2-20 16,28 9-17-16,-25-2-10 0,40-1-7 0,-7 3-11 15,3-1-4-15,3-2-88 0,3 1-9 0,4-2 0 16,-5-6 0-16,0-1 0 0,-1 0 0 0,-10 2 0 15,-28-3 0-15,0 0 0 0,-2 2 0 0,-4-4 0 16,-6 3 0-16,-16-2 0 0,-2-1 0 0,-4 2 0 16,-11-2 0-16,-6-2 0 0,-2 3 0 0,-5 0 0 15,-1 1 0-15,2 0 0 0,-5 0 0 0,-5 0 0 16,5-2 0-16,-5 2 0 0,4 4 0 0,-2 2 0 16,-4 2 0-16,2 2 0 0,-4 7 0 0,3 11 0 15,-1-3 0-15,2 4 0 0,0 5 0 0,-2-1 0 16,0 14 0-16,-1 1 0 0,3-12 0 0,-4 13 0 15,-2 4 0-15,2 3 0 0,-4-4 0 0,-1 2 0 16,-2 0 0-16,1 1 0 0,1 2 0 0,-5-3 0 16,4-1 0-16,0-3 0 0,-1-1 0 0,6-2 0 15,0-1 0-15,0-14 0 0,0 0 0 0,1 2 0 16,0-2 0-16,1-2 0 0,1-1 0 0,1-3 0 16,-2-8 0-16,2-2 0 0,-2 0 0 0,3-1 0 15,-1-4 0-15,-2 0 0 0,1-3 0 0,-2 0 0 16,-2-1 0-16,-1 1 0 0,-2-2 0 0,0-1 0 15,-5-2 0-15,-2 3 0 0,-4-4 0 0,-8 0 0 16,0 1 0-16,-4-2 0 0,-5 0 0 0,-15-6 0 16,-1 4 0-16,-4-1 0 0,-3-1 0 0,-5 2 0 15,-25 1 0-15,25 0 0 0,-26-5 0 0,24 5 0 16,8 1 0-16,-4 0 0 0,2 3 0 0,-3 1 0 16,6-1 0-16,5 0 0 0,14 3 0 0,7-2 0 15,3 1 0-15,9-1 0 0,7-2 0 0,0 1 0 0,4 1 0 16,5-1 0-16,4 0 0 0,0-4 0 15,0 0 0-15,17-10 0 0,1 4 0 0,-3-4-1366 0,11-7-1478 16,0-2 654-16</inkml:trace>
  <inkml:trace contextRef="#ctx0" brushRef="#br0" timeOffset="7000.29">17981 4518 414 0,'4'-4'583'0,"-3"-1"10"0,3-3 0 0,-3 5-14 15,-1-4-19-15,3-1-19 0,-6 3-22 0,3-2-28 16,-1 1-28-16,-3 0-30 0,-1 0-36 0,-3 1-28 16,-6 0-29-16,1 2-27 0,0 1-20 0,0 0-22 15,-6 1-24-15,1 1-55 0,-2 4-192 0,1-2 0 16,0 2 0-16,0 1 0 0,5 4 0 0,1-3 0 16,3 2 0-16,-2 2 0 0,2 0 0 0,5 2 0 15,1-1 0-15,-1 1 0 0,5-2 0 0,0 2 0 16,5 3 0-16,-1-3 0 0,5 2 0 0,1 2 0 15,3-2 0-15,1-2 0 0,0 0 0 0,3 2 0 16,-1-3 0-16,2 3 0 0,-1-3 0 0,1 0 0 16,-4 1 0-16,2-1 0 0,1 1 0 0,-6 0 0 15,-2-2 0-15,-1 0 0 0,2-1 0 0,-5 2 0 16,-1-1 0-16,0 1 0 0,-4-1 0 0,-1 2 0 16,-3-2 0-16,-4-2 0 0,2 2 0 0,-3-2 0 15,-8 1 0-15,2-1 0 0,-3-1 0 0,-1-2 0 16,-1 1 0-16,-8-4 0 0,-2-1 0 0,11-1 0 15,-4 3 0-15,1-5 0 0,0 1 0 0,3-2 0 16,1-1 0-16,6 2 0 0,0-3 0 0,-1 1 0 16,6 1 0-16,0-1 0 0,2-1 0 0,1-1 0 15,2 2 0-15,2-2 0 0,4-3 0 0,2 2 0 16,2-2 0-16,2 5 0 0,1-4-1366 0,7 1-1478 16,1 5 654-16</inkml:trace>
  <inkml:trace contextRef="#ctx0" brushRef="#br0" timeOffset="7166.92">18243 4937 4793 0,'6'2'627'0,"-2"1"-199"15,-3-1-15-15,-1-2 30 0,0 4-31 0,0-4-48 16,0 0-80-16,0 0-66 0,0 0-48 0,0 0-131 0,-2 5-39 16,2-5 0-16,0 0 0 0,0 0-297 15,0 0-271-15,-6 1-653 0,6-1-1323 0,0 0 585 0</inkml:trace>
  <inkml:trace contextRef="#ctx0" brushRef="#br0" timeOffset="9299.15">14978 6502 186 0,'1'-30'509'0,"-1"1"21"16,0 3-2-16,-1 0-15 0,-3 1 2 0,-4 6-19 15,2 1-9-15,-4 4-14 0,2 6-30 0,-5 1-32 0,0 6-21 16,-1 2-22-16,-9 7-20 0,-3 6-13 0,-4 6-21 16,6 7-21-16,-13 7-15 0,6 3-23 0,9-9-20 15,-1 3-17-15,6 0-152 0,2-2-66 16,1 0 0-16,9-4 0 0,1-5 0 0,4-2 0 0,4-2 0 16,4-1 0-16,3-4 0 0,2-5 0 0,5-2 0 15,0-2 0-15,5-4 0 0,4-6 0 16,-7 2 0-16,6-8 0 0,-4-3 0 0,-3-3 0 0,-4-1 0 15,4-3 0-15,-6-4 0 0,-2-1 0 0,1-3 0 16,-3 0 0-16,1 1 0 0,-5 2 0 0,0 4 0 16,-1 7 0-16,0 2 0 0,-4 7 0 0,3 1 0 15,-2 4 0-15,5 3 0 0,-2 1 0 0,1 4 0 16,-1 6 0-16,5 4 0 0,8 8 0 0,-7-6 0 16,4 9 0-16,0 1 0 0,0-1 0 0,0 1 0 15,-2 0 0-15,2-2 0 0,-3-1 0 0,-6-6 0 16,0 1 0-16,-1-7 0 0,-3 0 0 0,-1-1 0 15,0 0 0-15,-1-5 0 0,-3 1 0 0,-1-3 0 16,0-1 0-16,5-2 0 0,-11-4 0 0,5-1 0 16,3-4 0-16,-2-6 0 0,3-3 0 0,7-10 0 15,2-1 0-15,3-3 0 0,9 0 0 0,4-9 0 16,3 14 0-16,2-1 0 0,3 8 0 0,1 3 0 16,1 4 0-16,0 5 0 0,-1 5 0 0,-3 5 0 15,1 6 0-15,-6 2 0 0,-2 6 0 0,-9 7 0 16,-5 4 0-16,-10 3 0 0,-10 3-342 0,-12 13-967 15,-8 1-1416-15,-1 2 626 0</inkml:trace>
  <inkml:trace contextRef="#ctx0" brushRef="#br0" timeOffset="9951.26">13599 8725 208 0,'3'-18'567'0,"0"1"26"0,1 2 19 0,-3-1 16 0,-1 3-27 16,0-4-15-16,-4 8-24 0,0 0-31 0,3 4-39 15,-9-3-38-15,1 5-29 0,-4 1-28 0,-1 5-15 16,-2 1-24-16,-6 2-28 0,-5 5-21 0,4 4-153 16,1 0-156-16,3 3 0 0,4 2 0 0,-2 0 0 15,3-3 0-15,7 0 0 0,0 2 0 0,3-2 0 16,4 2 0-16,4-1 0 0,1 1 0 0,4 4 0 15,7-1 0-15,9-1 0 0,-1-2 0 0,-2 0 0 16,8 2 0-16,-2 2 0 0,1-7 0 0,0 5 0 16,0-1 0-16,-3 2 0 0,0-2 0 0,-8-1 0 15,-4-4 0-15,-5 2 0 0,-4 1 0 0,-5-3 0 16,-3 3 0-16,-7-4 0 0,-3 2 0 0,-10 0 0 0,-4-2 0 16,-2-3 0-16,-4-1 0 0,-2-4 0 0,-4 2 0 15,2-3 0-15,1-3 0 0,0-2 0 16,2-1 0-16,2-5 0 0,3 2 0 0,9 1 0 0,5-4 0 15,1-3 0-15,6-1 0 0,4 0 0 0,3-2-259 16,6-1-1063-16,3-4-1433 0,6-4 634 0</inkml:trace>
  <inkml:trace contextRef="#ctx0" brushRef="#br0" timeOffset="10850.01">13849 8495 414 0,'-4'-13'498'0,"-1"2"15"0,0 0-12 15,0-6-12-15,-4 2-22 0,3-1-27 0,-4 1-27 16,1 1-25-16,0 1-8 0,-5 0-49 0,2-1-21 16,-4 2-17-16,-3 1-17 0,0 1-12 0,-7-2-16 15,0 3-6-15,-5 2-28 0,-2 0 0 0,-5 1-9 16,-12 0-11-16,12 3-8 0,-19-1-15 0,4 3-7 15,-2-3-12-15,-4 3-1 0,-2 3-78 0,-1-2-73 16,2 3 0-16,-1-1 0 0,-1 1 0 0,4-1 0 16,-2 3 0-16,3-2 0 0,6-2 0 0,-1 3 0 15,16-1 0-15,4-1 0 0,1 1 0 0,11 1 0 0,3-1 0 16,-1 2 0-16,8-2 0 0,3 3 0 16,2-2 0-16,3 4 0 0,1 0 0 0,4 2 0 15,2 5 0-15,3 4 0 0,0-2 0 0,5 4 0 0,-3-3 0 16,-1 7 0-16,0 3 0 0,1 1 0 0,-2 1 0 15,-4 2 0-15,-3 1 0 0,-1 15 0 16,-4-1 0-16,4 0 0 0,-5-12 0 0,1 17 0 0,-2-3 0 16,1-1 0-16,-2 2 0 0,5 4 0 0,-5 0 0 15,4 3 0-15,0-3 0 0,3 0 0 0,-7 0 0 16,5-2 0-16,2 0 0 0,-2 1 0 0,4-3 0 16,0-3 0-16,0-12 0 0,4 1 0 0,-2-3 0 15,5-1 0-15,-5-4 0 0,5-3 0 0,1 0 0 16,-1-7 0-16,-5-6 0 0,5 1 0 0,4-1 0 15,1-3 0-15,-3-2 0 0,1-1 0 0,7-1 0 16,-2-3 0-16,3-3 0 0,9 2 0 0,2-1 0 16,1-2 0-16,0 1 0 0,2-3 0 0,5 0 0 15,13 2 0-15,-15 2 0 0,18-3 0 0,-4 2 0 16,-11 2 0-16,16 2 0 0,-6 0 0 0,9-3 0 16,-6 1 0-16,6 3 0 0,0 1 0 0,-3-1 0 15,-1 0 0-15,-1 1 0 0,-17-1 0 0,4 1 0 0,-7-1 0 16,1 1 0-16,-2 0 0 0,-1-3 0 0,-12 2 0 15,0-1 0-15,-2 0 0 0,-3 0 0 16,-2 0 0-16,-3-2 0 0,1 0 0 0,-3 2 0 0,1 0 0 16,-1-3 0-16,-1 4 0 0,1-3 0 0,-2 1 0 15,2-1 0-15,3 0 0 0,1 0 0 0,-3-1 0 16,2-2 0-16,2-2 0 0,5 1 0 16,-1-6 0-16,-2 3 0 0,2-6 0 0,-2-1 0 0,6-5 0 15,-2-5 0-15,-1 0 0 0,0-6 0 0,-1-3 0 16,3-14 0-16,0-1 0 0,-1-5 0 0,-2 1 0 15,-2 0 0-15,-2 0 0 0,-8 1 0 0,6 0 0 16,-5 4 0-16,-4-3 0 0,-1 14 0 0,-2-1 0 16,-4-1 0-16,-1-9 0 0,-4 14 0 0,-1-2 0 15,6 3 0-15,-5 0 0 0,1-1 0 0,0 3 0 0,0 2 0 16,-4 0 0-16,4 1 0 0,-3 0 0 16,3-1 0-16,-2 5 0 0,6 4 0 0,-2 1 0 15,-2-1 0-15,4 1 0 0,-1 2 0 0,3 2 0 0,1 2 0 16,0 3 0-16,-1-3 0 0,2 4 0 0,-3 1 0 15,4-1 0-15,-2 3 0 0,-1-3 0 16,2 1 0-16,-1 1 0 0,2 2 0 0,-1-2 0 16,-1 0 0-16,0-1 0 0,-3 1 0 0,1 0-1366 0,-2-1-1478 15,1 4 654-15</inkml:trace>
  <inkml:trace contextRef="#ctx0" brushRef="#br0" timeOffset="11651.03">14487 9271 351 0,'0'0'496'0,"0"0"20"15,0 0 9-15,-8 1 22 0,8-1 7 0,0 0-28 16,0 0-9-16,0 0-11 0,0 0-4 0,0 0-19 16,31 0-20-16,-8 0-24 0,9-1-40 0,4 1-7 15,16-1-18-15,8 0-30 0,0 2-87 0,8 1-257 16,28 1 0-16,-3-2 0 0,3-2 0 0,-4 2 0 15,5-2 0-15,4-2 0 0,-5 3 0 0,2-1 0 16,-1-2 0-16,-2-1 0 0,-2 2 0 0,-1-2 0 16,-26 0 0-16,-1-1 0 0,2-2 0 0,0 0 0 0,-7 5 0 15,-1-5 0-15,-7 1 0 0,-16 3 0 0,-4 0 0 16,-1-2 0-16,-12 2 0 0,-3-6 0 0,-5 4 0 16,-4-1 0-16,-3 0 0 0,0-1 0 0,-4-1 0 15,-4-2 0-15,-2 3 0 0,-2-2 0 0,-2 2 0 16,0-4 0-16,-1 5 0 0,-3-3 0 0,4 3 0 15,0-1 0-15,-3-2-16 0,4 2-436 0,0-2 35 16,-1 4 47-16,1-2 43 0,1-1 39 0,-1 2 47 16,-3-1 58-16,0 0 66 0,-2-3 69 0,3 4 61 15,-5-3 63-15,5 4 47 0,-2 0 44 0,0-1 46 16,3 1 21-16,0 2 13 0,0-1 11 0,0 0 5 16,4 2-1-16,0 3-5 0,6-1-8 0,-12 1-152 15,12 5-97-15,0-1 0 0,7 3 0 0,0 1 0 16,6 3 0-16,10 2 0 0,3 4 0 0,2 0 0 0,2-2 0 15,-3 4 0-15,4 3 0 0,-3-4 0 16,0 4 0-16,-4-4 0 0,-2 3 0 0,-5-1 0 16,-5-5 0-16,-3 2 0 0,-3-1 0 0,-4 0 0 0,-4 1 0 15,-4-2 0-15,-1 0 0 0,-6 0 0 0,0-2 0 16,-5-1 0-16,-5 3 0 0,-1 1 0 16,1 0 0-16,0-3 0 0,0 1 0 0,9-7 0 0,-3 3 0 15,9-2-1366-15,1-1-1478 0,5-5 654 0</inkml:trace>
  <inkml:trace contextRef="#ctx0" brushRef="#br0" timeOffset="12017.18">17066 8794 120 0,'-8'-19'600'0,"4"2"29"0,-1 0 23 0,0 1 13 0,3 5-7 16,-3 1-3-16,-1-1-14 0,3 5-26 0,1 0-42 15,0 1-49-15,-2 3-33 0,4 2-14 0,0 0-20 16,-13 14-23-16,7 1-434 0,-2 3 0 0,-1 10 0 16,2 7 0-16,1 12 0 0,-1 3 0 0,5-2 0 15,0 5 0-15,-2 3 0 0,7 25 0 0,-2-25 0 16,0 0 0-16,2 2 0 0,-3 3 0 0,5-5 0 15,-3 1 0-15,-2-7 0 0,7 0 0 0,-7-3 0 16,1-1 0-16,0-14 0 0,-4-3 0 0,3 0 0 16,-2-3 0-16,2-7 0 0,-2-1 0 0,0-5 0 15,2-3 0-15,-1-3 0 0,0-1 0 0,0-2 0 16,1-4 0-16,0 0 0 0,0 0 0 0,-8-13 0 16,5 2 0-16,5-8-1366 0,-1-6-1478 0,-1-8 654 0</inkml:trace>
  <inkml:trace contextRef="#ctx0" brushRef="#br0" timeOffset="12582.67">17122 8818 391 0,'-10'-22'445'0,"1"4"28"0,1 0 43 0,3 3 18 16,-3-2-10-16,1 2-6 0,3 3-10 0,2 0-23 16,0 2-23-16,6 0-33 0,1 4-25 0,4-4-27 15,9 4-16-15,1 0-32 0,11 0-25 0,2 3-35 16,1 0-21-16,19 2-30 0,3 0-19 0,-1 1-20 15,5-3-161-15,-2 0-18 0,6 0 0 0,-1-1 0 16,4-2 0-16,0-2 0 0,0 3 0 0,-4-4 0 16,-1 5 0-16,-10-2 0 0,3 2 0 0,-18 3 0 15,-4-3 0-15,-2 1 0 0,-7 1 0 0,-6 0 0 16,-2 2 0-16,-6 0 0 0,-1-2 0 0,-2 2 0 16,-6 0 0-16,8-1 0 0,-4 0 0 0,-4 1 0 15,0 0 0-15,0 0 0 0,-3 8 0 0,2-3 0 16,-3 5 0-16,0-2 0 0,-2 4 0 0,2 4 0 0,3 3 0 15,1 7 0-15,1-1 0 0,-1 5 0 16,4 2 0-16,2 0 0 0,3 4 0 0,0-1 0 16,5 11 0-16,-2-11 0 0,7 10 0 0,-4 3 0 15,4-3 0-15,-4 4 0 0,-2-1 0 0,0 0 0 0,1-4 0 16,-3 2 0-16,-1 1 0 0,-4-11 0 0,3-2 0 16,-4 12 0-16,-2-10 0 0,2-1 0 15,-4-1 0-15,2-1 0 0,-2 2 0 0,3-3 0 0,1-4 0 16,-4 1 0-16,3-2 0 0,-1 0 0 0,-1-9 0 15,2 0 0-15,1-2 0 0,-5-1 0 0,-1-2 0 16,0-3 0-16,1 2 0 0,-3-1 0 0,-1-4 0 16,3 0 0-16,-7 2 0 0,-2-2 0 0,-3 2 0 15,-6-3 0-15,-9 0 0 0,-4 0 0 0,-5-1 0 16,-15 0 0-16,-2 0 0 0,-6-2 0 0,-4 2 0 16,4 0 0-16,-2-1 0 0,-1-3 0 0,1 0 0 15,1 0 0-15,-1 0 0 0,10 3 0 0,15-4 0 16,-1 3 0-16,1 0 0 0,2-1 0 0,3-2 0 15,4 4 0-15,8-3 0 0,1-1 0 0,7 0 0 16,1 0 0-16,4-3 0 0,-2-5 0 0,8-2-1366 16,-3-3-1478-16,3-2 654 0</inkml:trace>
  <inkml:trace contextRef="#ctx0" brushRef="#br0" timeOffset="13166.18">17412 9093 342 0,'-6'-10'601'15,"2"1"24"-15,3 0 28 0,2 3-24 0,0 0-33 0,7-1-36 16,3 3-57-16,2 1-42 0,6-1-51 0,8 0-34 16,3 4-36-16,0 0-37 0,5-1-27 0,-5 1-61 15,0-1-52-15,2 0-61 0,-10 1-74 0,-2-2-70 16,-3 0-74-16,-6 0-77 0,-2-2-67 0,0 0-47 15,-5 1-43-15,-4-1-28 0,0 4-10 0,-11-8 21 16,1 3 39-16,1 3 38 0,-2-3 69 0,0 3 55 16,0 0 58-16,-1 0 66 0,1 1 58 0,0 2 47 15,2-2 50-15,0 1 49 0,1 2 51 0,3 1 43 16,-2 2 44-16,1 2 32 0,0-1 20 0,1 3 14 16,0 2 17-16,-2 5 4 0,4-5 0 0,-4 6 3 15,2 8-14-15,-3 1-4 0,2 3-276 0,-2-1-96 16,6 0 0-16,-5 2 0 0,3-1 0 0,-1 3 0 15,-1-2 0-15,2-1 0 0,-1 1 0 0,1 0 0 0,-1 0 0 16,2 0 0-16,2-3 0 0,-5-2 0 16,3-5 0-16,2-1 0 0,1-1 0 0,-2-4 0 15,0 1 0-15,0-4 0 0,2 0 0 0,2-5 0 0,-4-1 0 16,0-2 0-16,2-3 0 0,-1 3 0 0,1-3-496 16,0 0-45-16,0 0 31 0,-15-7 36 0,7 4 45 15,-1-1 57-15,0 1 68 0,-3-1 71 0,-1-2 73 16,0 5 71-16,-1 0 58 0,1-2 74 0,0 3 51 15,3-1 54-15,-4 1 50 0,5 1 32 0,0-1 23 16,5 1 42-16,-1 2 24 0,5-3 24 0,-5 2 7 16,4 3 4-16,1-5-8 0,14 6-21 0,-4-4-27 15,9 1-255-15,2-2-43 0,8 2 0 0,4-1 0 16,2 1 0-16,0-5 0 0,1 2 0 0,-1-1 0 16,-1-2 0-16,0 1 0 0,0-3 0 0,-6 0 0 15,-1-4 0-15,-8 4-570 0,-6-7-701 0,1 1-1376 16,-9 2 609-16</inkml:trace>
  <inkml:trace contextRef="#ctx0" brushRef="#br0" timeOffset="14765.96">17420 8517 287 0,'2'-3'551'0,"-2"3"11"0,3-5 1 16,-2-3-11-16,1 4-24 0,-1 2-16 0,0-3-20 15,0-2-30-15,1 1-19 0,-1-1-28 0,0 0-13 16,-1-1-26-16,2-4-25 0,-1 0-24 0,-1 3-23 15,1-3-18-15,1-4-24 0,-2-3-18 0,1 1-21 16,-2-1-174-16,1-11-49 0,0 4 0 0,1-4 0 16,3 0 0-16,-4-16 0 0,3 12 0 0,2-14 0 15,3 1 0-15,2-4 0 0,2-1 0 0,-2 0 0 16,-1 0 0-16,5 5 0 0,-5 13 0 0,-1-1 0 16,-1 4 0-16,-2 3 0 0,-2 3 0 0,-2 8 0 15,3 1 0-15,-4 1 0 0,0 4 0 0,-1 1 0 16,1-1 0-16,-3 4 0 0,-1-1 0 0,3 3 0 0,-3 1 0 15,-2-1 0-15,2 2 0 0,-1 0 0 16,0 2 0-16,-3 2 0 0,-4-4 0 0,1 5 0 16,-3-1 0-16,-2 2 0 0,-3 2 0 0,0-1 0 15,-1-1 0-15,-8 4 0 0,-3-2 0 0,-1-1 0 16,0 1 0-16,-3 1 0 0,-1-1 0 0,-5-3 0 0,-10 2 0 16,-5-2 0-16,2 0 0 0,4-2 0 15,-5-2 0-15,-4 1 0 0,-1 0 0 0,0-6 0 0,-5-1 0 16,-30-6 0-16,3 3 0 0,4-3 0 0,23 5 0 15,-23-6 0-15,-9-1 0 0,-7 0 0 0,8 2 0 16,-2 0 0-16,1 1 0 0,2 0 0 0,3 1 0 16,26 0 0-16,-29-2 0 0,33 8 0 0,-28-6 0 15,-1 1 0-15,31 3 0 0,-1 2 0 0,-3 1 0 16,1 1 0-16,-1-2 0 0,3 3 0 0,1 2 0 16,0 1 0-16,5 1 0 0,2 2 0 0,-5-1 0 15,2 0 0-15,2 0 0 0,-1 1 0 0,4-1 0 16,0 2 0-16,0-2 0 0,11-1 0 0,-11 1 0 15,-3 0 0-15,4 0 0 0,10-2 0 0,-10 1 0 0,11-1 0 16,1 0 0-16,2 0 0 0,-1-1 0 0,0 1 0 16,0-1 0-16,0 0 0 0,1 0 0 0,2-3 0 15,0 3 0-15,5 0 0 0,1-3 0 16,5 3 0-16,4-2 0 0,-3 1 0 0,0 0 0 0,4-1 0 16,-1 0 0-16,4 2 0 0,1 1 0 0,1-1 0 15,2-1 0-15,0 1 0 0,4 0 0 0,0-1 0 16,0 1 0-16,7 1 0 0,-9-1 0 0,9 1 0 15,-8-2 0-15,8 2 0 0,-5-1 0 0,5 1 0 16,0 0 0-16,0 0 0 0,0 0 0 0,0 0 0 16,0 0 0-16,0 0 0 0,5 11 0 0,0-6 0 15,-1 4 0-15,0 3 0 0,1 2 0 16,0 4 0-16,0 0 0 0,-1 8 0 0,1 1 0 0,2 2 0 16,-4 2 0-16,1 3 0 0,2 1 0 0,-6 1 0 15,4-3 0-15,-2 14 0 0,-2-12 0 0,-2-1 0 16,1 0 0-16,1-2 0 0,-1 1 0 0,1-2 0 15,1-1 0-15,0-1 0 0,1-3 0 0,-2-1 0 16,1 1 0-16,-1-8 0 0,1-1 0 0,1-4 0 16,-1-5 0-16,-1 0 0 0,1-1 0 0,-1 0 0 15,-1-3 0-15,2 0 0 0,-1-1 0 0,0-3 0 16,0 0 0-16,0 0 0 0,0 0 0 0,-2-12 0 16,2 5 0-16,-3-6 0 0,0 4 0 0,-1-4 0 15,2 1 0-15,1-2 0 0,-4-1 0 0,1-2 0 16,-1 1 0-16,0 1 0 0,-2-1 0 0,2-1 0 15,-3 2 0-15,-2-2 0 0,4 0 0 0,-4 2 0 16,1 0 0-16,-2-1 0 0,0 1 0 0,-2 0 0 16,2 2 0-16,-1-2 0 0,-1 0 0 0,3 7 0 15,-3-5 0-15,3 3 0 0,0 2 0 0,2 1 0 0,3 1 0 16,-1-1 0-16,0 5 0 0,0-1 0 16,4 0 0-16,-2 1 0 0,4 2 0 0,0 0 0 15,0 0 0-15,-1 10 0 0,2-3 0 0,3 1 0 16,2 2 0-16,-2 2 0 0,4 3 0 0,1 3 0 0,3 6 0 15,0 1 0-15,-1 3 0 0,1-4 0 0,-5 4 0 16,2-1 0-16,2 1 0 0,-4-1 0 16,2-2 0-16,0 0 0 0,0-1 0 0,-1-5 0 15,-2 0 0-15,1-2 0 0,0-2 0 0,2-1 0 0,-5-4 0 16,4 0 0-16,1-1 0 0,-3-2 0 0,2-1 0 16,-1-4 0-16,1-3 0 0,2 0 0 0,1-5 0 15,0-1 0-15,4-6 0 0,-1-2 0 16,4-8 0-16,1-2 0 0,-2-4 0 0,2-3 0 0,0 0 0 15,3-12 0-15,-5 12 0 0,-2 0 0 0,2 3 0 16,-1-1 0-16,0 3 0 0,-1 0 0 0,0 5 0 16,-2 6 0-16,5-4 0 0,-4 7 0 0,0 2 0 15,-1 0 0-15,-2 7 0 0,2 0 0 0,-1 0 0 16,3 4 0-16,-2 4 0 0,-1 0 0 0,3 2 0 16,-3 7 0-16,0 3-337 0,-4 2-972 0,-2 5-1419 15,2 2 628-15</inkml:trace>
  <inkml:trace contextRef="#ctx0" brushRef="#br0" timeOffset="15451.88">13770 8229 115 0,'-8'-5'182'0,"2"0"-18"0,0 1-17 16,-1 0-12-16,-1 2-11 0,1-3-5 0,0 3 5 16,-1-2 4-16,-3 3 13 0,2 1 3 0,-2 0 9 15,2-1 11-15,-3 1 7 0,1-1 7 0,-2 2 10 16,5 0 13-16,-2-1 13 0,10 0 19 0,-17 0 7 16,10 0 23-16,-3 0 13 0,5 0 5 0,5 0 3 15,-9 1 4-15,9-1 1 0,0 0 13 0,-12-1-17 16,12 1-1-16,-5-2-3 0,5 2 7 0,-5-3-6 15,5 3-6-15,-4-2-5 0,4 2-6 0,-4-2-8 16,4 2-9-16,0 0-42 0,0 0-206 0,0 0 0 16,-4-3 0-16,4 3 0 0,0 0 0 0,17-2 0 15,-4 2 0-15,5-1 0 0,6 2 0 0,5 1 0 16,6-1 0-16,5 2 0 0,11-1 0 0,-12-2 0 16,2 0 0-16,9 4 0 0,-12-3 0 0,1-1 0 15,-4 1 0-15,-1-2 0 0,-5 0 0 0,-6 1 0 16,-5-2 0-16,1 1 0 0,-2-2 0 0,-5 2 0 15,-5-4 0-15,-1 4 0 0,2 0 0 0,-2-2 0 16,-1 1 0-16,1 1 0 0,-4-1 0 0,-2 2 0 16,5-1 0-16,-5 1 0 0,5-4 0 0,-5 4 0 15,3-3 0-15,-3 3 0 0,0 0 0 0,6-2 0 0,-6 2 0 16,0 0 0-16,0 0 0 0,0 0 0 16,9 4 0-16,-9-4 0 0,9 6 0 0,-5-1 0 0,-1-1 0 15,2 4 0-15,-3-1 0 0,2 5 0 0,-1-1 0 16,0 2 0-16,0 3 0 0,1 3 0 0,-3 1 0 15,1 8 0-15,0 3 0 0,-2 3 0 0,0-5 0 16,0 3 0-16,0 1 0 0,1 3 0 0,4 0 0 16,-2 10 0-16,-3-11 0 0,2 12 0 0,1-12 0 15,-2 11 0-15,3-13 0 0,0 2 0 0,0-3 0 16,-3 1 0-16,3-5 0 0,2 1 0 0,-3-3 0 16,1 1 0-16,-3-9 0 0,3 0 0 0,-3-5 0 15,3-1 0-15,-1-3 0 0,-1 1 0 0,1 0 0 16,-2-2 0-16,3-3 0 0,-1 0 0 0,-3-5 0 15,6 3 0-15,-6-3 0 0,10-2-309 0,-10 2-1005 16,0 0-1423-16,23-5 629 0</inkml:trace>
  <inkml:trace contextRef="#ctx0" brushRef="#br0" timeOffset="15584.28">14497 9191 395 0,'0'6'423'0,"0"-2"-20"0,-4 1 17 0,4-5 59 15,-1 7 37-15,-3-4 5 0,4-3-37 0,0 0-31 16,-4 8-45-16,4-8-48 0,0 0-30 0,-1 4-23 15,1-4-63-15,0 0-80 0,0 5-125 0,0-5-185 16,0 0-237-16,0 0-521 0,0 0-977 0,0 0 433 16</inkml:trace>
  <inkml:trace contextRef="#ctx0" brushRef="#br0" timeOffset="17499.34">16813 9632 107 0,'-3'-3'432'16,"1"-3"6"-16,0 4-10 0,0-1-27 0,2 3-32 0,-5-3-36 15,5 3-34-15,0 0-20 0,0 0-9 0,0 0-12 16,0 0-8-16,0 9-10 0,2-1-11 16,0-3-12-16,1 4-9 0,3 1-10 0,-4-1-15 0,1 2-14 15,1-4-10-15,-2 3-15 0,3 1-12 0,0-4-12 16,-1-1-14-16,-1-1-10 0,-1-1-10 0,0 1-8 16,0-1-4-16,-1 0-5 0,2-3-10 0,-3-1-6 15,0 0-6-15,0 0 1 0,15-5-7 0,-11 0-16 16,-3 1-8-16,3 0-10 0,0-3-4 0,-3 2-5 15,3-1-3-15,-4-2 1 0,3 2-4 0,-2 1 0 16,-1-4 3-16,1 4 0 0,-1 1 0 0,-1-3 4 16,2 3-1-16,2-2 0 0,-6 0 5 0,3 3 11 15,0 3 6-15,3-8 9 0,-3 6 12 0,0 2 12 0,0-9 9 16,2 6 6-16,-2 0 11 0,3-2 6 16,-3 1-10-16,0 4 29 0,1-6 1 0,-1 3 1 15,3-2-9-15,-3 1 7 0,0 4-12 0,2-6-3 16,-2 1-3-16,3 2-6 0,-3 3 9 0,1-3-6 0,3 0-81 15,-4 3-2-15,0 0 0 0,0 0 0 16,0 0 0-16,0 0 0 0,4 9 0 0,-3-2 0 0,-1 0 0 16,4 5 0-16,-1 2 0 0,-1 3 0 0,-1 1 0 15,-1 1 0-15,2 6 0 0,-1-5 0 0,-1 5 0 16,0 0 0-16,-3-1 0 0,3 2 0 0,-3-7 0 16,5 6 0-16,-4-6 0 0,-1 5 0 0,3 0 0 15,0-7 0-15,0 1 0 0,-1-1 0 0,-2-5 0 16,2 0 0-16,1-1 0 0,1 0 0 0,-1 0 0 15,0-2 0-15,3-1 0 0,-2 0 0 0,-1 1 0 16,3-4 0-16,0 1 0 0,0 1 0 0,-2-2 0 16,3 1 0-16,-1-2 0 0,-1 2 0 0,1 1 0 15,1-2 0-15,-1 2 0 0,-1-1 0 0,-1-2 0 0,4 1 0 16,-4 1 0-16,2-1 0 0,-1-2 0 16,0 1 0-16,-1-2 0 0,2 2 0 0,-2 0 0 15,-1-4 0-15,4 3 0 0,-2 0 0 0,-2-3 0 16,8 1 0-16,2-1 0 0,2-1 0 0,3-2 0 0,4-1 0 15,9-1 0-15,4-1 0 0,3-3 0 16,3 1 0-16,13-4 0 0,0 3 0 0,0 1 0 16,2 0 0-16,-1 1 0 0,-1-2 0 0,-10 6 0 0,-5-3 0 15,19-1 0-15,-19 2 0 0,-2 0 0 0,2 1 0 16,-6 2 0-16,0-2 0 0,-9 1 0 0,-4 0 0 16,0-1 0-16,-7 2 0 0,3 0 0 0,-7 2 0 15,2-1 0-15,-3-2 0 0,-5 3 0 0,9 0 0 16,-9 0 0-16,7-1 0 0,-7 1 0 0,0 0 0 15,7 1 0-15,-7-1 0 0,0 0 0 0,0 0 0 16,0 0 0-16,0 0 0 0,5 1 0 0,-5-1 0 16,0 0 0-16,0 0 0 0,0 0 0 0,0 0 0 15,0 0 0-15,0 0 0 0,0-6 0 0,3 3 0 16,-2-1 0-16,4-1-248 0,-5-1-1077 0,3-2-1433 16,-3 2 635-16</inkml:trace>
  <inkml:trace contextRef="#ctx0" brushRef="#br0" timeOffset="19416.22">17365 9108 250 0,'-8'-2'312'0,"2"-1"-4"0,-2 1 1 0,3 1-4 0,0-2 6 16,-3 1 0-16,1 0 4 0,-1-1 9 0,3 1 8 15,-2 0 1-15,0-1-2 0,3 1-1 0,-2 0-5 16,1 0-11-16,-1 1-3 0,6 1-11 0,-10-2-8 16,8 0-12-16,2 2-10 0,-7-4-9 0,7 4-16 15,-4-2-10-15,4 2-16 0,0 0-6 0,0 0-15 16,0 0-13-16,-5-1-8 0,5 1-17 0,0 0-25 16,0 0-135-16,0 0 0 0,0 0 0 0,0 0 0 15,32 0 0-15,-15-4 0 0,2 1 0 0,9 2 0 16,2 1 0-16,-1-3 0 0,3 1 0 0,-1-1 0 15,-1 0 0-15,2 1 0 0,-4 0 0 0,6 1 0 16,-13-1 0-16,0-1 0 0,-1 1 0 0,-6 0 0 16,0 1 0-16,3-1 0 0,-7 1 0 0,-1-1 0 15,-6 1 0-15,3-1 0 0,4 1 0 0,-5 0 0 0,-1-2 0 16,0 2 0-16,-4 1 0 0,7-4 0 0,-7 4 0 16,0 0 0-16,0 0-204 0,0 0-277 0,0 0-36 15,-19-1-30-15,19 1-27 0,-13 2-404 16,2 1-1060-16,2-2 469 0</inkml:trace>
  <inkml:trace contextRef="#ctx0" brushRef="#br0" timeOffset="19718.3">17626 9032 1159 0,'-5'3'83'0,"1"-3"50"0,4 0 28 0,-8 1 21 16,8-1 23-16,-6-4 23 0,6 4 34 15,-4-2 25-15,4 2 5 0,-3-5 13 0,3 5 14 0,-1-4 18 16,1 4 13-16,0-5 1 0,0 5 13 0,-1-5 1 16,1 5-5-16,-1-4-19 0,1 4-8 0,0 0-27 15,0 0-18-15,0 0-24 0,0 0-10 0,0 0-9 16,-16 11-17-16,12-5-39 0,-2 5-189 0,2 1 0 15,-1 4 0-15,1 3 0 0,-1 6 0 0,1 4 0 16,0 2 0-16,4 0 0 0,-1-1 0 0,2 0 0 16,-2-2 0-16,-3 2 0 0,4 0 0 0,4-4 0 0,-3 2 0 15,-2-9 0-15,1 9 0 0,-4-3 0 16,8-7 0-16,-4-1 0 0,0-2 0 0,0-2 0 16,-4-2 0-16,3 1 0 0,1-1 0 0,-1-1 0 15,2-4 0-15,-2 1 0 0,1-1 0 0,0-1 0 16,-3-3 0-16,6 2 0 0,-3-4 0 0,1 6 0 15,-1-6 0-15,0 3 0 0,0-3 0 0,0 0 0 16,0 0 0-16,0 0 0 0,0 0 0 0,0 0 0 0,0 0-578 16,0 0-103-16,-9-12-475 0,9 12-1251 15,-9 0 553-15</inkml:trace>
  <inkml:trace contextRef="#ctx0" brushRef="#br0" timeOffset="20084.74">17342 9682 376 0,'-4'1'406'0,"4"-1"22"15,0 0 15-15,-13-1 0 0,13 1-5 0,0 0-13 16,-7 1-1-16,7-1-11 0,0 0 6 0,0 0-5 16,-7-4-21-16,7 4 2 0,0 0-9 0,0 0-3 15,-5-2-9-15,5 2-10 0,0 0-15 0,-4-2-13 16,4 2-11-16,0 0-68 0,0 0-257 0,-1-4 0 15,1 4 0-15,0 0 0 0,0 0 0 0,0 0 0 16,9-3 0-16,-9 3 0 0,8-3 0 0,-2 2 0 16,-1 1 0-16,7 0 0 0,-2-2 0 0,9 2 0 15,-2-1 0-15,3 0 0 0,2 0 0 0,7-1 0 16,-1 1 0-16,0-1 0 0,3 0 0 0,1 1 0 16,0-1 0-16,-4-3 0 0,-7 2 0 0,0 2 0 15,1-2 0-15,-3 1 0 0,-1-1 0 0,-7 0 0 16,1-1 0-16,-3 2 0 0,-1 0 0 0,-3-2 0 0,1 2 0 15,-2-4 0-15,0 1 0 0,-4 1 0 16,1-3 0-16,-1 2 0 0,0 5-383 0,-2-9-919 16,-1 4-1410-16,-2 0 624 0</inkml:trace>
  <inkml:trace contextRef="#ctx0" brushRef="#br0" timeOffset="20600.13">17206 9048 125 0,'0'0'384'0,"-10"1"5"0,10-1-6 16,0 0-12-16,-6 1 3 0,6-1 9 0,0 0 5 15,1 6-2-15,-1-6-5 0,5 3-6 0,2-2-15 16,-2 2-16-16,5-3-3 0,2 1-18 0,5-1-16 16,5 1-36-16,-3 0-16 0,11-3-17 0,2 2-22 15,1-3-14-15,-1 2-11 0,5-2-13 0,-1 0-13 16,-1 1-11-16,1-3-8 0,0 0-11 0,-1 2-8 16,-5-2-4-16,-2 0-11 0,-6 0-48 0,-3 0-64 15,-6 3 0-15,-3-1 0 0,3 1 0 0,-4 0 0 0,-4-1 0 16,-1 1 0-16,0 0 0 0,-4 2 0 15,0 0 0-15,0 0 0 0,1-3 0 0,-1 3 0 16,0 0-99-16,0 0-266 0,-19 3-50 0,12 1-42 16,1 0-57-16,-3-3-33 0,0 3-419 0,0-2-1046 15,-1 1 463-15</inkml:trace>
  <inkml:trace contextRef="#ctx0" brushRef="#br0" timeOffset="20866.84">17599 9042 194 0,'-4'0'275'0,"4"0"11"0,-10 0 6 0,6 1 18 16,4-1 22-16,0 0 17 0,-9-1 4 15,9 1-9-15,0 0-16 0,0 0-10 0,-9 1 2 0,9-1 7 16,-4 4 3-16,3-1 5 0,1 3-1 0,-1-2-8 16,1 4 3-16,-3 3-10 0,2 0-12 0,-2 2-21 15,-1 6-15-15,3 3-18 0,-3 3-20 0,-1 0-19 16,4-5-16-16,1 6-15 0,-1 4-18 0,1-2-85 16,1-4-80-16,-1 1 0 0,6 0 0 0,-6 0 0 15,4-4 0-15,0-2 0 0,0-2 0 0,-3 2 0 16,4-1 0-16,-1-2 0 0,0-2 0 0,2-2 0 15,-3-1 0-15,1 0 0 0,-2-3 0 0,1 1 0 16,-2-2 0-16,3-1 0 0,-3 0-212 0,-1 1-84 16,0-2-29-16,-1-1-25 0,-3 3-23 0,2-2-19 15,-5 0-23-15,1 4-10 0,-3-5-22 0,0 0-25 16,0 2-276-16,-4-1-809 0,4 0 357 0</inkml:trace>
  <inkml:trace contextRef="#ctx0" brushRef="#br0" timeOffset="21182.53">17382 9723 50 0,'-5'2'299'0,"-2"-1"3"0,5 2 18 0,2-3 22 16,-8 0 38-16,8 0-2 0,-9 0 9 0,9 0 4 16,0 0 2-16,-8 0-7 0,8 0-4 0,0 0-3 15,0 0-12-15,-5-3-13 0,5 3-9 0,0 0-4 16,0 0-10-16,0 0-11 0,4-7-13 0,-4 7-13 16,5-4-18-16,-5 4-13 0,8-3-15 0,-6 2-16 0,-2 1-108 15,11-3-124-15,-9 1 0 0,5 0 0 0,-2 1 0 16,1-1 0-16,0 0 0 0,1 0 0 0,-2 0 0 15,1 0 0-15,2-1 0 0,-4 1 0 16,3 1 0-16,1-1 0 0,1-1 0 0,-1 0 0 0,1 1 0 16,1 0 0-16,1-1 0 0,2 0 0 0,1 1 0 15,3-3 0-15,-1 3 0 0,4-1 0 0,-2 2 0 16,1-2 0-16,-3 1 0 0,2 0 0 0,-5 0 0 16,-3 1 0-16,2-2 0 0,-1 1 0 0,-4 1 0 15,-2 0 0-15,0-1 0 0,-1 0 0 0,0 0 0 16,-4 2 0-16,-2-5 0 0,2 5 0 0,0 0-276 15,-8-6-434-15,1 6-492 0,1-3-1300 0,-1 2 576 16</inkml:trace>
  <inkml:trace contextRef="#ctx0" brushRef="#br0" timeOffset="28033.5">17382 8568 202 0,'0'0'330'0,"0"0"-21"0,0 0-21 16,0 0-22-16,0 0-25 0,0 0-20 0,0 0-23 16,0 0-15-16,1-4-12 0,-1 4-24 0,4-3-15 15,-4 3-13-15,6-4-12 0,-5 1-20 0,2-1-13 16,-3-1-7-16,3 0-16 0,-2 0-18 0,0-3-15 16,0 2-27-16,-1-1-30 0,2-5-37 0,-2 5-43 15,0-6-40-15,2-3-55 0,0-3-224 0,-1-5-475 16,0-3 210-16</inkml:trace>
  <inkml:trace contextRef="#ctx0" brushRef="#br0" timeOffset="30900.49">16761 10017 63 0,'11'16'60'16,"3"7"2"-16,-2-7-6 0,2 1 2 0,-3 0 0 0,3-2-10 15,-1 0-3-15,7 4 1 0,-3-6-7 0,5 3 0 16,-6-3-4-16,7 1-5 0,0 2-10 0,2-1-4 16,0 0-22-16,1-2-22 0,-1 0-31 0,2 0-38 15,-1-3-106-15,-2 1 47 0</inkml:trace>
  <inkml:trace contextRef="#ctx0" brushRef="#br0" timeOffset="31267.13">18509 8720 77 0,'-21'-25'77'0,"0"-1"-29"0,-2 3-22 16,-2 0-39-16,1 1-24 0,-3 1-38 0,2 2 17 15</inkml:trace>
  <inkml:trace contextRef="#ctx0" brushRef="#br0" timeOffset="39432.64">17380 8647 157 0,'0'4'233'0,"-1"2"-6"16,1-2-8-16,0 2 0 0,0-2-6 16,3 0 1-16,-3 0-13 0,0 2-4 0,1-4-1 15,-1 3-3-15,0-5 2 0,0 4 7 0,0 0-2 0,0-4 5 16,0 4 3-16,0-4 2 0,0 0 0 15,4 3 3-15,-4-3 4 0,0 0 1 0,0 0 2 16,0 0 4-16,0 0-9 0,0 0-7 0,0 0-8 16,0 0-7-16,0 0-14 0,0 0-2 0,0 0-11 0,0 0-2 15,-7-13-12-15,9 8-10 0,-2 1-7 0,1-4 4 16,-1 2-6-16,6-2 12 0,-3-3-9 0,-1 4-5 16,1-4 1-16,-2 1 8 0,1 1-8 0,0-1 1 15,1 0-7-15,-2 0-4 0,0 0-122 0,2 0 0 16,-3 1 0-16,2-2 0 0,0 2 0 0,1 0 0 15,0-3 0-15,-2 3 0 0,0-1 0 0,1-3 0 16,-1 2 0-16,2 3 0 0,0-3 0 0,-1 0 0 16,2-1 0-16,-2 0 0 0,0-4 0 0,0 3 0 15,1-1 0-15,2-3 0 0,-3 4 0 0,1 0 0 16,-1-2 0-16,1 2 0 0,1 1 0 0,0 0 0 16,-1 1 0-16,-1-2 0 0,0 2 0 0,3-1 0 15,-2 0 0-15,-2 0 0 0,2 0 0 0,-1 1 0 16,0-2 0-16,0 0 0 0,-2-2 0 0,1 3 0 15,3 0 0-15,-4-3 0 0,2-1 0 0,0 4 0 16,-2 0 0-16,1 0 0 0,2-3 0 0,-1 2 0 16,2-1 0-16,-4 2 0 0,1 1 0 0,2-3 0 15,1 2 0-15,-3 1 0 0,3 1 0 0,-3-1 0 0,3 0 0 16,-1 2 0-16,-2 0 0 0,0 2 0 0,4-2 0 16,-2 0 0-16,-6 2 0 0,7-5 0 15,-3 2 0-15,3 2 0 0,-4-1 0 0,0-1 0 16,3 1 0-16,-3 0 0 0,1-1 0 0,3-1 0 0,-4-1 0 15,4 1 0-15,-3-1 0 0,-1 1 0 0,3 0 0 16,-2 3 0-16,-1-3 0 0,0 0 0 0,0 3 0 16,0-1 0-16,-1-1 0 0,2 0 0 0,-1 1 0 15,0 3 0-15,-1-4 0 0,1 4 0 0,-3 1 0 16,3-1 0-16,0 0 0 0,0 0 0 0,0 1 0 16,0 1 0-16,0-2 0 0,-1 0 0 0,-2 3 0 15,3 0 0-15,0 3 0 0,0-6 0 0,-1 2 0 16,1 4 0-16,0-6 0 0,0 6 0 0,0 0 0 15,0-4 0-15,0 4 0 0,0-5 0 0,0 5 0 16,0-8 0-16,0 8 0 0,0 0 0 0,0 0 0 16,0 0 0-16,0 0 0 0,0-4 0 0,0 4 0 15,0 0 0-15,0 0 0 0,0 0 0 0,0 0 0 16,0 0 0-16,0 0 0 0,0 0 0 0,0 0 0 0,0 0 0 16,0 0 0-16,0 0 0 0,0 0 0 15,0 0 0-15,0 0 0 0,0 0 0 0,0-2 0 0,0 2 0 16,0 0 0-16,0 0-105 0,0 0-263 15,0 0-85-15,-13 6-99 0,9-5-568 0,-2 1-1211 0,6-2 536 16</inkml:trace>
  <inkml:trace contextRef="#ctx0" brushRef="#br0" timeOffset="44166.34">13045 7741 427 0,'0'-5'480'0,"-1"1"8"0,1 0 2 0,0 4-15 0,-2-5-25 16,2 5-22-16,0 0-35 0,2-6-21 0,-2 6-11 16,0 0-12-16,0 0-11 0,0 0-7 0,8 13-15 15,-4-4-18-15,-2 1-3 0,1 4-16 0,1 2-14 16,-1 8-11-16,4-1-11 0,-2 4-5 0,1-2-7 16,2 3-14-16,0-2-44 0,0 2-173 0,1 0 0 15,1-2 0-15,2 0 0 0,-3-2 0 0,0-6 0 16,3 3 0-16,-5-3 0 0,1-2 0 0,-2 0 0 15,3-5 0-15,-1-1 0 0,-3-2 0 0,4 0 0 16,1-3 0-16,-1-3 0 0,-1-2 0 0,5-2 0 16,-1-2 0-16,0-4 0 0,3-3 0 0,-2-4 0 15,5-6 0-15,-1-2 0 0,-5-1 0 0,2-2 0 16,4-2 0-16,-5-1 0 0,5 0 0 0,-5 2 0 16,1-1 0-16,-4 3 0 0,7 2 0 0,-6 1 0 15,1 7 0-15,-4-1 0 0,1 1 0 0,-1 5 0 0,1 0 0 16,-4 2 0-16,2 1 0 0,-4 1 0 15,1 1 0-15,0 2 0 0,-4-1 0 0,1 0 0 16,2 2 0-16,-3 2 0 0,1-5 0 0,-1 5 0 0,0-3 0 16,0 3 0-16,0 0 0 0,0 0 0 0,0 0 0 15,0 0 0-15,0 0 0 0,0 0 0 16,0 0 0-16,0 0 0 0,0 0 0 0,0 0 0 0,0 0 0 16,-14 4 0-16,14-4 0 0,0 0 0 0,-5 2 0 15,5-2 0-15,0 0 0 0,0 0 0 0,-5 3 0 16,5-3-1366-16,-4 5-1478 0,4-5 654 0</inkml:trace>
  <inkml:trace contextRef="#ctx0" brushRef="#br0" timeOffset="45416.25">13136 7861 95 0,'-6'-3'355'16,"6"3"15"-16,-3-2-19 0,3 2-10 0,0 0-22 15,0 0-11-15,0 0-18 0,0-4-13 0,0 4-13 16,0 0-5-16,0-5-4 0,0 5-4 0,0 0-8 16,0 0 7-16,0 0-9 0,0 0-10 0,0 0-4 15,7 10-3-15,-4-6-14 0,1 6-5 0,-1-2-3 16,1 5-12-16,2 2-10 0,-5 0-14 0,4 3-8 16,2 0-2-16,-1-1-25 0,-2 0 4 0,-1 1-21 15,3 0-5-15,-2-1-11 0,-3-2-4 0,8 0-8 16,-5-4-4-16,-2 0-8 0,2-1 1 0,0 0-5 15,0-3-7-15,0-1 5 0,-3 0-13 0,4 0-4 16,0 0-4-16,-2-3-1 0,-2 2 0 0,4-1-2 16,-1-1 7-16,1-1-17 0,-1 0-34 0,1-1 0 0,-2 2 0 15,-3-3 0-15,10 0 0 0,-5-4 0 0,1 2 0 16,1 0 0-16,-1-3 0 0,2 0 0 16,2-1 0-16,0-3 0 0,-1 1 0 0,4-3 0 15,0-2 0-15,0 0 0 0,0-1 0 0,-3 1 0 0,5-2 0 16,-1-1 0-16,-1 1 0 0,5-6 0 0,-8 5 0 15,0 2 0-15,0 1 0 0,-3 2 0 0,0 1 0 16,-3 1 0-16,2 0 0 0,1 1 0 0,-3 3 0 16,-2 0 0-16,1 1 0 0,-2 0 0 0,1-1 0 15,-1 1 0-15,0 0 0 0,-1 4 0 0,3-3 0 16,-3 3 0-16,0 0 0 0,2-4 0 0,-2 4 0 16,0 0 0-16,4-1 0 0,-4 1 0 0,0 0 0 15,0 0 0-15,1 9-507 0,0-2-98 0,-2-1-576 16,2 0-1277-16,2 2 566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20:51.190"/>
    </inkml:context>
    <inkml:brush xml:id="br0">
      <inkml:brushProperty name="width" value="0.05292" units="cm"/>
      <inkml:brushProperty name="height" value="0.05292" units="cm"/>
      <inkml:brushProperty name="color" value="#7030A0"/>
    </inkml:brush>
  </inkml:definitions>
  <inkml:trace contextRef="#ctx0" brushRef="#br0">15444 4792 246 0,'0'-4'545'0,"-1"0"24"15,1 4 11-15,-1-6 0 0,1 6-18 0,0-3-20 16,0 3-27-16,0 0-32 0,0 0-26 0,0 0-15 16,0 0-19-16,0 0-26 0,8 18-31 15,-5-9-30-15,2 5-33 0,3 2-27 0,0 2-26 0,7 3-29 16,0-2-123-16,3 0-98 0,2 0 0 0,1-2 0 15,6-2 0-15,1-3 0 0,4 0 0 0,3-6 0 16,3 1 0-16,-3-6 0 0,5 0 0 0,-1-3 0 16,13-5 0-16,-15-1 0 0,14-5 0 0,-19 1 0 15,5-3 0-15,-2-2 0 0,8-7 0 0,-12 5 0 16,-1 0 0-16,1-2 0 0,-5 4 0 0,-6 3 0 16,-1 4 0-16,-2 0 0 0,-6 3 0 0,2 3 0 15,-1 0 0-15,-1 3 0 0,-1 0 0 0,2 2 0 0,3 5 0 16,1 0 0-16,0 3 0 0,3 0 0 15,-2 0 0-15,2 1 0 0,-2 2 0 0,7 0 0 16,2 0 0-16,-2 0 0 0,-5-6 0 0,3 0 0 16,5 0 0-16,-1-3 0 0,4-1 0 0,-8-2 0 0,-2-3 0 15,9 1 0-15,-7-3 0 0,-1 1 0 16,8-6 0-16,-1-1 0 0,-1-1 0 0,-3-1 0 16,3-2 0-16,-9 6 0 0,5-2 0 0,-4 0 0 15,-1 4 0-15,1 0 0 0,0 1 0 0,-8 2 0 16,5 0 0-16,0 4 0 0,-4 2 0 0,2 1 0 15,3 5 0-15,-3 1 0 0,0 1 0 0,1 3 0 0,-3 1 0 16,2 1 0-16,-3-2 0 0,4 2 0 0,0-1 0 16,-2-2 0-16,3-1 0 0,-3-3 0 0,2 2 0 15,2-3 0-15,2-2 0 0,3-4 0 0,-2-4 0 16,3 0 0-16,4-2 0 0,4-4 0 0,-2 0 0 16,3-4 0-16,0-3 0 0,0 0 0 0,14-6 0 15,-18 4 0-15,3-1 0 0,-2 1 0 0,0 2 0 16,-4 3 0-16,1 1 0 0,-9 5 0 0,0 0 0 15,1 3 0-15,-7 1 0 0,2 3 0 0,0 3 0 16,-1 0 0-16,3 6 0 0,-5-1 0 0,7 2 0 16,-6 2 0-16,2-1 0 0,2 2 0 0,-2 0 0 15,1-2 0-15,4-1 0 0,1 3 0 0,2-6 0 16,4 2 0-16,8 1 0 0,-4-2 0 0,1-4 0 16,2 1 0-16,3-4 0 0,-2 1 0 0,1-2 0 15,2-2 0-15,0-1 0 0,0-1 0 0,-3-1 0 16,4-1 0-16,-3-1 0 0,0 1 0 0,-1-3 0 15,0-1 0-15,-2 2 0 0,1-1 0 0,-3 5 0 16,-1 0-471-16,-5 1-816 0,-5-4-1394 0,9 3 617 16</inkml:trace>
  <inkml:trace contextRef="#ctx0" brushRef="#br0" timeOffset="150.82">19384 4919 441 0,'5'1'609'0,"-5"-1"6"15,0 0-4-15,5 3-13 0,-5-3-30 0,0 0-57 16,0 0-46-16,8 0-69 0,-8 0-100 0,8 0-149 16,-8 0-195-16,0 0-225 0,0 0-550 0,0 0-891 15,0 0 393-15</inkml:trace>
  <inkml:trace contextRef="#ctx0" brushRef="#br0" timeOffset="5316.7">7835 7430 60 0,'-9'-11'406'0,"0"-3"6"0,4-1 21 0,-1 3-3 16,-1 3 4-16,2-4 2 0,-3 2-11 0,3 0-12 15,1 1-10-15,-1 0-1 0,4 2-14 0,-4 2-24 16,5 1-22-16,-4 0-9 0,4 1-25 0,-2 0-24 15,0 1-31-15,2 3-22 0,0 0-22 0,0 0-16 16,0 0-15-16,0 0-14 0,12 16-15 0,-7-8-14 16,5 5-19-16,2 2-13 0,3-1-3 0,7 4-13 15,-1-3-87-15,-2-3 0 0,8 4 0 0,0-3 0 16,4-3 0-16,1-3 0 0,4-2 0 0,-3 1 0 16,4-4 0-16,-4-2 0 0,6-3 0 0,17 0 0 0,-5-3 0 15,-14 0 0-15,15-3 0 0,-15-1 0 0,16-8 0 16,-6 1 0-16,-11 3 0 0,10-7 0 0,-9 8 0 15,-4 0 0-15,3 2 0 0,-4-1 0 16,0 4 0-16,-3 0 0 0,1 4 0 0,-10 3 0 0,-5-1 0 16,7 4 0-16,-9-1 0 0,0 3 0 0,-3 0 0 15,4 3 0-15,0 2 0 0,3 0 0 0,-2 2 0 16,3-1 0-16,0-2 0 0,0 2 0 0,8 1 0 16,1 0 0-16,-1-6 0 0,7 1 0 0,-5-2 0 15,2-4 0-15,0-1 0 0,1-3 0 0,1-2 0 16,0 2 0-16,1-6 0 0,3 0 0 0,-4-1 0 15,1-2 0-15,2-3 0 0,8-9 0 0,-8 10 0 16,8-12 0-16,-11 12 0 0,-1-2 0 0,-5 2 0 16,1 6 0-16,-10 0 0 0,2 6 0 0,-1 1 0 15,-4 2 0-15,0 1 0 0,3 5 0 0,-3 3 0 16,-2 5 0-16,1 0 0 0,0 0 0 0,1 3 0 16,-1 3 0-16,4 0 0 0,0 0 0 0,1-2 0 15,0-5 0-15,3 3 0 0,-2-8 0 0,1 2 0 16,8-2 0-16,-7-4 0 0,7-3 0 0,1-3 0 0,1-4 0 15,-2 0 0-15,1-3 0 0,1 0 0 16,0-8 0-16,0 3 0 0,0-4 0 0,1-1 0 16,1-1 0-16,0-3 0 0,-1 4 0 0,-1 0 0 0,-3 2 0 15,-1 4 0-15,-1 1 0 0,-3 5 0 0,-4 1 0 16,-1 4 0-16,-2-1 0 0,2 4 0 0,0 1 0 16,-4 2 0-16,5 1 0 0,-3 4 0 15,3-2 0-15,1 1 0 0,-1 0 0 0,8 5 0 16,-7-5 0-16,4 2 0 0,4-2 0 0,-7-1 0 0,1-3 0 15,-1-1 0-15,-3 0 0 0,2 0 0 0,1-1 0 16,-2 0 0-16,-5-2 0 0,1 0 0 0,0-2 0 16,-2 1 0-16,2 0 0 0,-1-2 0 0,-1-1 0 15,0-1 0-15,-2 0 0 0,1-1 0 0,0 5 0 16,-5-2 0-16,1-1 0 0,0 1 0 0,0 1 0 16,-2 2 0-16,-5 0-38 0,10 5-1322 0,-9-4-1471 15,-1-1 651-15</inkml:trace>
  <inkml:trace contextRef="#ctx0" brushRef="#br0" timeOffset="6083.17">14925 7313 351 0,'-21'-4'478'0,"-6"1"15"0,-1 0 12 15,0 0 7-15,-1 0-1 0,0 1-5 16,11-2-2-16,-1 1-9 0,1 0-7 0,4 0-15 16,1 2-15-16,1 0-12 0,4 0-18 0,3 2-19 0,5-1-28 15,-9-1-23-15,9 1-10 0,0 0-301 0,0 0-47 16,0 0 0-16,38-2 0 0,-5-1 0 0,20 1 0 16,4-1 0-16,8 1 0 0,30 0 0 0,-1-2 0 15,1-1 0-15,1 5 0 0,2-4 0 0,3-1 0 16,1 3 0-16,-8-3 0 0,-4 4 0 0,-24-1 0 15,27 2 0-15,-28-1 0 0,-2 0 0 0,-1 1 0 16,-3 0 0-16,-6-3 0 0,-14 0 0 0,-4 5 0 16,-5-4 0-16,-9-1 0 0,-3 1 0 0,-6 0 0 15,-1 1 0-15,-5-1 0 0,-1 0 0 0,0 0 0 16,-5 2 0-16,0 0 0 0,-14-7 0 0,3 5 0 16,-8-2 0-16,-2 3 0 0,1-1 0 0,-12 2 0 15,1 1-226-15,-1 0-505 0,-6 0-475 0,-12 1-1306 16,13 1 578-16</inkml:trace>
  <inkml:trace contextRef="#ctx0" brushRef="#br0" timeOffset="6386.37">15218 7382 368 0,'-55'7'395'16,"-1"-3"18"-16,5 2 28 0,14-1 38 0,-3-4 24 16,8 1 1-16,4-1 7 0,-3-1-16 0,11 4-12 0,2-4-5 15,6 0-20-15,1 1-18 0,5-1-33 16,-2 1-20-16,8-1-17 0,0 0-15 0,0 0-10 15,0 0-29-15,34 0-273 0,0-2-43 0,1 2 0 0,19-1 0 16,7-5 0-16,2 4 0 0,2-4 0 0,27-1 0 16,-28 5 0-16,28-8 0 0,-27 7 0 0,2-2 0 15,-1-4 0-15,-3 4 0 0,-2-2 0 0,-5 0 0 16,-3 0 0-16,-2 1 0 0,-17 0 0 0,-2 0 0 16,-1 2 0-16,-3-2 0 0,-9 3 0 0,-7-1 0 15,2 2 0-15,-1-1 0 0,-7 0 0 0,4 1 0 16,-2 0 0-16,-4 1 0 0,1 0 0 0,-5 1 0 15,9-1 0-15,2-1 0 0,-4 2 0 0,4-2 0 16,3 1 0-16,2 1-586 0,3-1-682 0,1 0-1373 16,7 0 608-16</inkml:trace>
  <inkml:trace contextRef="#ctx0" brushRef="#br0" timeOffset="6521.61">16717 7316 332 0,'0'0'479'16,"0"0"2"-16,0 0 34 0,0 0 16 0,0 0-6 15,0 0-38-15,-11-10-39 0,11 10-48 0,0 0-59 16,-3-3-81-16,3 3-101 0,0 0-142 0,0 0-189 16,0 0-230-16,9-3-332 0,-9 3-795 0,0 0 352 15</inkml:trace>
  <inkml:trace contextRef="#ctx0" brushRef="#br0" timeOffset="49136.03">4441 9943 129 0,'-4'-6'452'0,"1"-6"21"16,1 1 13-16,-1 1 4 0,-1 0-3 0,2 2-16 16,-1 0-18-16,-1 1 0 0,3 0-18 0,0 1-10 15,0 2-15-15,1-3-31 0,-2 4-26 0,2 3-24 0,-1-6-28 16,1 6-19-16,0 0-11 0,0 0-19 16,0 0-13-16,0 0-24 0,8 20-18 0,-3-10-20 15,1 0-145-15,6 2-32 0,2 2 0 0,-2 1 0 16,10 3 0-16,2-2 0 0,2-1 0 0,2-3 0 0,3-4 0 15,-2-3 0-15,3-4 0 0,4 0 0 0,2-2 0 16,-2-3 0-16,5 0 0 0,-5-4 0 16,1-1 0-16,1-6 0 0,-6 2 0 0,4-1 0 0,-6-2 0 15,0 3 0-15,-1 2 0 0,-2 0 0 0,-8 4 0 16,3 1 0-16,-3 3 0 0,-1 1 0 0,-1 1 0 16,-3 4 0-16,0 0 0 0,-3 3 0 0,5 6 0 15,0 1 0-15,1 1 0 0,0-1 0 0,4 2 0 16,2 2 0-16,-4 0 0 0,-2-6 0 0,10 2 0 15,-4-3 0-15,5-3 0 0,-1 0 0 0,2 0 0 16,2-7 0-16,1-1 0 0,0-5 0 0,-4 1 0 16,8 0 0-16,-3-3 0 0,-1 0 0 0,2-3 0 15,-3-5 0-15,-2 2 0 0,2-4 0 0,-4 0 0 16,0 1 0-16,-2 1 0 0,-4 8 0 0,-2-2 0 16,0 3 0-16,-1 1 0 0,-3 4 0 0,2-1 0 15,-4 3 0-15,-3 1 0 0,4 3 0 0,-1 2 0 16,3 0 0-16,-3 4 0 0,2-1 0 0,1 1 0 15,-1 4 0-15,-1-3 0 0,4-1 0 0,-4-1 0 16,4 0 0-16,0-2 0 0,4-2 0 0,-3-3 0 16,-1 1 0-16,1-3 0 0,1-3 0 0,0 3 0 0,1-5 0 15,0 0 0-15,4-5 0 0,-4 3 0 16,3-4 0-16,-6 1 0 0,5-3 0 0,2 1 0 0,-4 4 0 16,-3-1 0-16,2 0 0 0,-2 2 0 15,4 1 0-15,-3 3 0 0,-2 3 0 0,2 0 0 16,-1 2 0-16,0 1 0 0,-2 4 0 0,1 2 0 0,1 1 0 15,-2 1 0-15,7 6 0 0,-5-6 0 0,-1 1 0 16,7 5 0-16,-2-2 0 0,1-2 0 0,-4-4 0 16,3-4 0-16,5 0 0 0,-7-1 0 0,10-2 0 15,-1-1 0-15,3-1 0 0,-3-3 0 0,2-2 0 16,1-1 0-16,-4-1 0 0,1-2 0 0,2-2 0 16,-2 0 0-16,2-2 0 0,1-2 0 0,-3 1 0 15,0-3 0-15,-3 3 0 0,4 3 0 0,-6-1 0 16,-6 2 0-16,0 3 0 0,-4-1 0 0,-1 2 0 15,-3 2 0-15,-5 1 0 0,0 1 0 0,4 0 0 16,-6 1-575-16,-3 1-105 0,6-2-476 0,-6 2-1253 16,0 0 554-16</inkml:trace>
  <inkml:trace contextRef="#ctx0" brushRef="#br0" timeOffset="51633.04">19765 9971 205 0,'0'-7'475'0,"-3"0"19"15,1-1 26-15,1 0 11 0,-1 3 23 0,0-2-22 16,2 4-48-16,-1-1-31 0,1 4-43 0,0 0-18 16,0 0-14-16,0 0-14 0,0 0-21 0,10 14-28 0,-4-3-22 15,6 4-26-15,-1-2-25 0,-1 0-23 0,6 0-20 16,-1 0-19-16,3-1-17 0,1-2-15 15,5 1-118-15,6-4-30 0,-2-1 0 0,0-4 0 0,3-3 0 16,1-3 0-16,-2-2 0 0,2-2 0 0,-1-3 0 16,2 2 0-16,-2-6 0 0,0 1 0 15,3-3 0-15,-1-1 0 0,3 0 0 0,-5-1 0 0,-2 3 0 16,1 2 0-16,-4 1 0 0,-5 6 0 0,-2-1 0 16,-1 5 0-16,2 2 0 0,-3 1 0 0,-3 3 0 15,4 3 0-15,0 4 0 0,-3 2 0 0,7 6 0 16,-8-5 0-16,6 5 0 0,3 0 0 0,-7-5 0 15,5 3 0-15,-3-6 0 0,8 3 0 0,-7-4 0 16,5 1 0-16,6-4 0 0,-11-2 0 0,3-1 0 16,4-5 0-16,1 1 0 0,0-3 0 0,-5-2 0 15,5-2 0-15,-7 0 0 0,6-4 0 0,-1-3 0 16,-2-3 0-16,0 2 0 0,5-3 0 0,3 1 0 0,-7 1 0 16,7 6 0-16,-7 0 0 0,-3 6 0 15,0 1 0-15,1 0 0 0,6 3 0 0,-8 3 0 16,1 1 0-16,-2 4 0 0,-1 2 0 0,8 4 0 15,-8-1 0-15,2 5 0 0,-3-3 0 0,5-1 0 0,2 3 0 16,-1-3 0-16,2 0 0 0,2 0 0 0,1-2 0 16,3-1 0-16,1-5 0 0,4 3 0 0,2-5 0 15,3-1 0-15,10 0 0 0,3-3 0 0,3-2 0 16,3-1 0-16,-3-5 0 0,-1 1 0 0,1-1 0 16,2-4 0-16,-3-1 0 0,-3-3 0 0,-18 4 0 15,14-1 0-15,-11 0 0 0,-6 3 0 0,0 0 0 16,-6 2 0-16,-6 2 0 0,-1-1 0 0,-6 6 0 15,1 0 0-15,-5 2 0 0,0 0 0 0,-5 4 0 16,0 6 0-16,-7 1-1366 0,-2 4-1478 0,-4 2 654 16</inkml:trace>
  <inkml:trace contextRef="#ctx0" brushRef="#br0" timeOffset="52717.54">5178 10982 322 0,'-4'-5'452'16,"-1"0"20"-16,1 2 14 0,0-2 14 0,-1 1 2 16,2 1-19-16,0 0-15 0,3 3-37 0,-4-4-26 15,4 1-24-15,0 3-40 0,0 0-17 0,0 0-13 16,0 0-12-16,0 0-12 0,4 12-25 0,1-3-20 15,4-2-22-15,-3 1-19 0,3 1-16 0,4-1-13 0,1 4-13 16,5-2-15-16,4 1-8 0,-1-3-130 16,7-1-6-16,1-5 0 0,3 3 0 0,-1-7 0 15,0-1 0-15,4 1 0 0,2-4 0 0,-4-4 0 0,4 1 0 16,0-2 0-16,10-5 0 0,-12 3 0 0,-2-3 0 16,-1 1 0-16,0 0 0 0,-1 1 0 15,-4 1 0-15,0 1 0 0,-7 5 0 0,-1 1 0 0,0 2 0 16,0 2 0-16,-5 2 0 0,4 1 0 0,-1 4 0 15,0 4 0-15,-4-3 0 0,4 6 0 0,-4 0 0 16,5 0 0-16,-2-1 0 0,-3 0 0 0,2 0 0 16,1-2 0-16,2-1 0 0,-1-1 0 0,3-1 0 15,0-2 0-15,-4-2 0 0,3-1 0 0,1-2 0 16,-2-3 0-16,1 0 0 0,1 0 0 0,-1-2 0 16,1-2 0-16,4-2 0 0,1-2 0 0,-8 1 0 15,6-3 0-15,-1 1 0 0,4 2 0 0,0 0 0 16,-8 4 0-16,1 0 0 0,0 3 0 0,0 1 0 15,-2 3 0-15,1-1 0 0,0 5 0 0,2 2 0 16,-2 2 0-16,6 0 0 0,-5 3 0 0,3 3 0 0,3-1 0 16,1-1 0-16,0-2 0 0,5 1 0 0,0-1 0 15,1-3 0-15,4 0 0 0,0 0 0 16,2-3 0-16,-1-3 0 0,-4 2 0 0,4-2 0 16,-6-1 0-16,-2-2 0 0,2-3 0 0,-4-1 0 15,-9 1 0-15,8-6 0 0,-10 3 0 0,1-3-1366 16,6-4-1478-16,-1 1 654 0</inkml:trace>
  <inkml:trace contextRef="#ctx0" brushRef="#br0" timeOffset="53318.38">11495 11000 275 0,'-18'-5'457'16,"-2"0"24"-16,2 2 11 0,5-1 3 0,0 3 1 15,-1-3 0-15,5 3-3 0,2-1-2 16,-1 1-10-16,2-1-10 0,6 2-13 0,-8 2-1 0,8-2-4 16,0 0-10-16,0 0-13 0,18 6-20 0,1 0-15 15,13-2-378-15,4 0-17 0,19 1 0 0,2-1 0 16,8-1 0-16,30-1 0 0,-2 3 0 0,7-1 0 16,6 1 0-16,0-4 0 0,1 2 0 0,-3-1 0 15,2-1 0-15,-8-4 0 0,5 2 0 0,-6-5 0 16,-4 2 0-16,-29 3 0 0,28-3 0 0,-34 1 0 15,-4-3 0-15,-4 2 0 0,-13 0 0 0,-1-1 0 16,-4 0 0-16,-2-2 0 0,-10 2 0 0,-5 1 0 16,-1 0 0-16,-1 0 0 0,-4 0 0 0,1 0 0 15,-1 0 0-15,-4 2 0 0,-1-1 0 0,-4 3 0 0,0 0 0 16,0 0 0-16,-13-2 0 0,13 2 0 16,-23 6 0-16,3 1 0 0,-6 3-744 0,-3-2-498 15,-3 3-1344-15,-6 0 594 0</inkml:trace>
  <inkml:trace contextRef="#ctx0" brushRef="#br0" timeOffset="53684.76">11522 11239 470 0,'-55'-4'535'0,"18"2"15"0,1 1 23 15,3-5 10-15,11 2 14 0,4 0-6 0,6 3-10 0,0 0-28 16,8-3-30-16,3 2-23 0,1 2-24 0,11-7-17 15,9 3-20-15,13 1-23 0,6 1-71 0,23-2-345 16,3 0 0-16,27 4 0 0,0-1 0 0,3 1 0 16,2 1 0-16,5 2 0 0,0 1 0 0,1-3 0 15,1 1 0-15,1 0 0 0,4-2 0 0,-7 1 0 16,-4 0 0-16,-4-1 0 0,-2-2 0 0,-30 3 0 16,4-4 0-16,-4 0 0 0,-7-3 0 0,-3 2 0 15,-16 2 0-15,-4-1 0 0,-4-3 0 0,-6 1 0 16,-7 1 0-16,-1 1 0 0,-5-2 0 0,0 0 0 15,-1 1 0-15,-4 1 0 0,-2-1 0 0,2 2 0 16,-3 0 0-16,-1 2 0 0,6-4 0 0,-4 1 0 16,-2 3 0-16,4-2 0 0,-4 2 0 0,0 0 0 0,0 0 0 15,0 0 0-15,15 2 0 0,-15-2 0 0,12 0 0 16,-2-2-229-16,0-2-1098 0,3 2-1439 0,2-1 637 16</inkml:trace>
  <inkml:trace contextRef="#ctx0" brushRef="#br0" timeOffset="53850.18">13888 11150 4184 0,'9'5'481'0,"-3"-3"-157"0,1 1-9 16,-4 0 70-16,1 1 29 0,0-3 17 0,-3 2-13 15,-1-3-27-15,1 3-41 0,-1-3-17 0,0 5-168 16,0-5-165-16,0 0 0 0,0 0 0 0,0 0 0 16,0 0 0-16,2 2 0 0,-2-2 0 0,0 0 0 15,0 0 0-15,0 0 0 0,-4 4-484 0,4-4-801 16,-9 1-1392-16,0 2 617 0</inkml:trace>
  <inkml:trace contextRef="#ctx0" brushRef="#br0" timeOffset="55500.21">1355 12297 5099 0,'0'0'402'0,"-2"-11"-145"0,-1 6-102 0,1-1-2 15,-1 3 9-15,3 3 8 0,-4-4-6 0,4 4-10 16,-3-3-23-16,3 3 5 0,0 0-10 0,0 0 1 16,0 0 8-16,0 0 22 0,0 0-1 0,6 22-1 15,-4-13-3-15,4 3-5 0,0 1-94 0,-2-2-53 16,1 0 0-16,4 4 0 0,-3-5 0 0,-1-1 0 15,6 0 0-15,0-1 0 0,5-1 0 0,3-3 0 16,10-6 0-16,3-3 0 0,19-10 0 0,5-9 0 0,27-13 0 16,4-3 0-16,0-5 0 0,-1 4 0 15,5-7 0-15,-2-2 0 0,4 3 0 0,3-3 0 16,-4 3 0-16,-5 0 0 0,-1 13 0 0,-31 13 0 16,-7 1 0-16,-11 5 0 0,-4 2 0 0,-7 3 0 15,-8 2 0-15,-4 5 0 0,-5-2 0 0,-1 1 0 16,-3 2 0-16,-4 1 0 0,-1 1 0 0,0 0 0 15,0 0 0-15,-24 9 0 0,11-3 0 0,-1 1-82 16,1 1-649-16,3 0-499 0,1 0-1332 0,6-4 589 16</inkml:trace>
  <inkml:trace contextRef="#ctx0" brushRef="#br0" timeOffset="57400.43">22831 1813 138 0,'0'0'199'0,"0"0"5"0,0 0-8 0,-15-3-3 16,8 1-6-16,-2-4-5 0,-1 3-5 0,1-2-9 16,-5-1-8-16,0-1-6 0,-4 0-9 0,0-3-13 15,-1 4 0-15,-10-6-20 0,1 0-8 0,-4 2-10 16,0-1 1-16,-7-1-8 0,-8-6-7 15,-2 1-11-15,-3 1-1 0,-3 0-11 0,-1-1 1 0,-5 1-9 16,-2-1 5-16,-21-9-4 0,21 10 0 0,-1 2-11 16,-1-4-1-16,1 4-4 0,-28-5-3 0,28 6 0 15,2 0 1-15,-4-1-8 0,-23 3 5 0,28 1-2 16,-3 7 0-16,0-2-3 0,-3 1-1 16,-1 1-8-16,2 5 9 0,1-6-12 0,-1 9 12 15,0-3 0-15,-1 0 4 0,3-2-4 0,0 8-8 16,0-4 18-16,-1 4-1 0,4-2 4 0,0 0 4 0,2 2-7 15,1-1-3-15,-1 4-3 0,5 0 3 16,-2-2-2-16,0 5 4 0,-1 0-6 0,1 0 0 16,0 0 1-16,-1 0 2 0,-2 7-1 0,1-3-5 15,7 3 11-15,-4 0-3 0,2 2-4 0,1 0 11 16,1-1-11-16,4 4 1 0,-2-2-3 0,5 1 1 16,0-1-16-16,12-5 21 0,0-1-5 0,-12 10 6 0,17-7-4 15,-3 2 4-15,2 0-15 0,-8 11 6 16,13-7-1-16,0 2 0 0,3 2 1 0,-2 10 0 15,2 3-2-15,3 1-3 0,3-2 1 0,5-7-2 16,4 0-8-16,-1 12 2 0,4-2 5 0,1-1-8 16,4 5 2-16,2-4-3 0,0 1 1 0,0-12 2 15,8 10 3-15,3 1-9 0,0 1 4 0,4 0 0 16,2 1 4-16,1 7 2 0,5-6-4 0,4 3 3 0,0-3 7 16,7 0 5-16,1 0-2 0,18 14-4 15,-15-19 2-15,27 15 0 0,-21-20 6 0,30 15 4 16,-3-10 3-16,3 5 0 0,0-6 1 0,4 0-5 15,0 0 0-15,-1-9-1 0,1 5-1 0,4 0 2 16,1-5-8-16,-25-13 1 0,35 1 1 0,-1-1-2 16,4-3-3-16,0-7 1 0,-4 3-5 0,-3-8-4 15,0 0 2-15,-3-2 1 0,-2-4-2 0,2 0-1 16,-26-5 0-16,31-6-2 0,-6-1 4 0,-28 0 4 16,33-5 3-16,-7 1 7 0,-24 1 4 0,29-13-2 15,-5-2 8-15,1 1 1 0,-5-5 6 0,2 1 3 16,-1 2-3-16,-22 9 11 0,21-10-3 0,-23 10 6 15,2-2 2-15,-3-1-1 0,0 0-4 0,0-2 3 16,-6-3 6-16,2-3-2 0,-3 0 2 0,-6-3-4 16,-5-2 0-16,-1-2 3 0,-5 1-13 0,-3-3 1 15,0-3-2-15,-6-3-1 0,0-2 0 0,-3 0-2 16,-5-1-5-16,-2 1 3 0,-3-4-8 0,-6-3-9 16,-1 0-4-16,-3 0-1 0,-6-3-5 0,-5 2-6 15,-3-1 4-15,-8 0-12 0,-3 2 0 0,-3 2 8 16,-4 3-5-16,-1 6 0 0,-4 4-5 0,-2 1 1 15,-7 1 2-15,-4 8-24 0,-4 3-31 0,-9 2-38 16,-27-5-58-16,20 17-53 0,-31-7-75 0,1 8-102 16,-3 2-87-16,5 9-130 0,-7-6-312 0,7 4-981 15,26 6 433-15</inkml:trace>
  <inkml:trace contextRef="#ctx0" brushRef="#br0" timeOffset="58167.24">19648 952 3909 0,'-2'-5'240'0,"2"5"-76"16,0-7-8-16,0 3-9 0,0 4-14 0,0-5-11 15,0 5-3-15,0 0 1 0,0 0 0 0,0 0 2 16,0 0-5-16,-11 7-11 0,6-3-7 0,0-1-6 16,-2 5-1-16,-2-3 1 0,-2-1-9 0,2 1-4 15,-4 1 1-15,-1-3 5 0,-4-5-1 0,-1-1-6 16,-3-1-6-16,0-3 7 0,-5-2 7 0,3-6 15 15,3 0-1-15,1-5 4 0,8 4-6 0,0-6-5 16,4-2-5-16,2 6 4 0,5-2-9 0,2 0-3 16,2 2-12-16,3 3 8 0,4 1-21 0,-1 1-2 15,6 4-6-15,-15 9-9 0,30-6-5 0,-30 6 3 16,39 7-15-16,-13 6 11 0,-3 4-11 0,-1 6-1 16,-3 1 3-16,1 3 1 0,-3 2-6 0,-2 3-3 15,-2 2 1-15,-4-2 1 0,-1 2-3 0,-6 1-5 16,-1 0-10-16,-4-2 0 0,-6-2 0 0,-4-1 0 15,-2-1 0-15,-5-2 0 0,-2-1 0 0,-8-5 0 16,-1-1 0-16,2-3 0 0,-5-3 0 0,2-2 0 16,2-6 0-16,2-4 0 0,5-2 0 0,4-3 0 15,-3-3 0-15,4-7 0 0,6 2 0 0,1-3 0 16,2-4 0-16,6-2 0 0,5 1 0 0,1 1 0 16,5 1 0-16,2 0 0 0,7 3 0 0,0 3 0 15,2 5 0-15,2 4 0 0,2 3 0 0,6 4 0 16,0 4 0-16,0 0 0 0,1 3 0 0,-6 2 0 15,2 1 0-15,-3-1 0 0,-1 3 0 0,-6-6 0 16,2 1 0-16,-4-2 0 0,-1 1-69 0,-3-4-229 16,2 0-56-16,-1-3-47 0,3-1-36 0,-1-3-56 15,5-3-54-15,-5 1-385 0,2-7-1010 0,3 0 446 16</inkml:trace>
  <inkml:trace contextRef="#ctx0" brushRef="#br0" timeOffset="58567.77">20051 977 3071 0,'11'-12'431'0,"-3"3"-70"0,-2 0-39 15,0 3-22-15,-1 0-23 0,-1 2-22 0,-4 2-10 16,0 2 0-16,0 0-9 0,0 0 7 0,0 0 2 16,-4 20-9-16,4-8-13 0,-2 1-9 0,-2 4-22 15,4 1-18-15,-2 0-14 0,2 1-12 0,0 1-17 16,2-2-1-16,0 1-23 0,2-2-11 0,0 0-11 16,2-3-21-16,-2-3-64 0,-3-6 0 0,3 4 0 15,0-4 0-15,1-1 0 0,3-2 0 0,-2-1 0 16,-6-1 0-16,13-7 0 0,-1 2 0 0,-2-6 0 15,0-3 0-15,4-2 0 0,-5 1 0 16,4-1 0-16,-2 3 0 0,-4 3 0 0,-1 2 0 16,-2 2 0-16,1 0 0 0,0 5 0 0,-5 1 0 15,0 0 0-15,14 7 0 0,-9 0 0 0,1 3 0 0,-3 1 0 16,2 0 0-16,2 5 0 0,-1 2 0 0,1-5 0 16,-1-2 0-16,4 5 0 0,-5-5 0 0,4-3 0 15,0-1 0-15,1 0 0 0,-1-2 0 0,2-3 0 16,0-2 0-16,-3-1 0 0,2-1 0 15,0-4 0-15,-2 0 0 0,1-3 0 0,0 0 0 16,0-7 0-16,-2 1 0 0,0-4 0 0,-1-1 0 0,-2-4 0 16,1-2 0-16,-2 0 0 0,1-2 0 15,-2 9 0-15,-1 5 0 0,1 3 0 0,-1-2 0 16,-2 6 0-16,3 3-47 0,-2 4-349 0,0 0-59 16,0 0-63-16,0 0-75 0,5 20-438 0,0-9-1116 15,4 3 494-15</inkml:trace>
  <inkml:trace contextRef="#ctx0" brushRef="#br0" timeOffset="59333.49">20862 1065 2812 0,'12'-12'327'0,"-1"0"-78"0,-5-2 52 15,2-1-3-15,-5-3-19 0,0 2-1 0,-3 0-16 16,0 16 0-16,-4-27-22 0,-2 15 8 0,6 12 2 16,-13-21-28-16,3 14-17 0,10 7-10 0,-24-3-26 15,3 5-21-15,3 4-12 0,-1 5-11 0,-6 4-21 16,3 6-2-16,1 2-14 0,0 1-4 0,4 1 3 15,3 0-9-15,4-2-19 0,3-5-14 0,1 1-5 16,6-6-13-16,4-1-1 0,1 0-8 0,1-1 0 16,3-1-7-16,3-6-4 0,0 1 2 0,8-3 1 15,-8-4 1-15,4 1-6 0,3-6 8 16,0 1-11-16,-5-4-2 0,3 0 1 0,-7-1 7 0,3-3 1 16,-4 0 9-16,-3 0 5 0,2-2-3 0,-4 6 11 15,-3-3 11-15,3 3-1 0,-2 2-4 0,-2 1-3 16,0 1-8-16,0 6-12 0,0 0 10 0,0 0-11 15,0 0-13-15,0 0 0 0,-9 17 0 0,8-7 0 16,1-1 0-16,1 2-3 0,2-2-16 0,2 1-2 16,0 0-7-16,0-2 3 0,2-1-11 0,2-1 6 15,2-1 0-15,-2 0 13 0,1-3-5 0,4-2 2 16,-5 0 11-16,3-3-8 0,-1-1 7 0,2-1-3 16,1-1 5-16,-5-2 0 0,0-1 0 15,4-4-1-15,-8 1 2 0,8-1-1 0,-6 0 1 0,-3 2 11 16,3 1-5-16,-5 6-2 0,2-2-6 0,0 1-6 15,-4 5 4-15,4-3 6 0,-4 3-6 0,0 0 4 16,0 0 6-16,-7 22-2 0,5-14-2 0,-1 4-16 16,3-3 2-16,3 1-12 0,1 0-7 0,-2-1-3 15,3 0 0-15,5-4 0 0,1 1 3 16,0-2 0-16,1-3 8 0,4-2 1 0,-2 0 5 0,4-3 4 16,-4 0 3-16,3-2 2 0,-2-1 1 0,-2-2 8 15,2 0 18-15,-6 0-7 0,3 0 20 0,-3-1 4 16,0-1 19-16,1-2 2 0,-3 2 9 15,-1 4 9-15,-1-1 2 0,-1 3-9 0,-2 2-3 16,-2 3-12-16,0 0-8 0,0 0-1 0,2 14-6 16,-6-3 4-16,0 8-7 0,-4 9-4 0,2 2 4 15,2 3-7-15,-1 2-1 0,0 18 0 0,-2-1 14 0,5 2-16 16,-2 1 2-16,1-1-20 0,7-1 0 0,-4-2 0 16,3-2 0-16,2 2 0 0,-4-3 0 15,-1-16 0-15,0 0 0 0,3-4 0 0,-6-3 0 16,2-5 0-16,0-3 0 0,-1-4 0 0,0-4 0 15,-1-3 0-15,-2-2 0 0,-4-3 0 0,9-1 0 16,-27-6 0-16,9-1 0 0,-5-7 0 0,0-4 0 0,4-4 0 16,-4-1 0-16,5-6 0 0,2-3 0 15,3-2 0-15,0-13 0 0,12 14 0 0,2-3 0 0,6-12 0 16,6 14 0-16,14-9 0 0,10 1 0 16,4 6 0-16,8 2 0 0,1 4 0 0,3 0-389 15,1 8-176-15,5 0-126 0,-2-1-400 0,-8 1-1183 16,-13 8 524-16</inkml:trace>
  <inkml:trace contextRef="#ctx0" brushRef="#br0" timeOffset="59519.4">21966 1026 3691 0,'5'2'568'0,"1"1"-133"0,-6-3-45 16,8 4-19-16,-8-4-15 0,5 3-7 0,-5-3-35 15,1 4-43-15,-1-4-48 0,0 0-20 0,0 0-28 16,0 0-51-16,0 0-79 0,4 3-113 0,-4-3-130 16,0 0-161-16,0 0-182 0,-14 10-518 0,4-6-1146 15,10-4 508-15</inkml:trace>
  <inkml:trace contextRef="#ctx0" brushRef="#br0" timeOffset="61483.13">10986 13508 56 0,'-20'0'477'0,"3"1"20"0,5-1 21 16,4 1-2-16,4-1-15 0,-2 0-28 0,6 0-33 15,-7 4-9-15,7-4-18 0,14 4-7 0,3 0-13 16,15-1-20-16,6-1-16 0,16 3-13 0,9-5-17 15,30 3-16-15,0 2-21 0,2-1-19 0,-2-1-22 16,0 4-19-16,7-2-24 0,-4 4-94 0,-3-6-112 16,-1 5 0-16,-25-7 0 0,29 1 0 0,-34 2 0 15,5-4 0-15,-1 1 0 0,-7-1 0 0,0 0 0 16,-2-1 0-16,-15-1 0 0,-2-1 0 0,-7 2 0 16,-2-3 0-16,-11 0 0 0,-3 1 0 0,-6 2 0 15,-2-3 0-15,-5 2 0 0,-4-1 0 0,0 3 0 16,-11-4 0-16,-6 1-74 0,-11 1-413 0,-7 2-87 15,-3 2-77-15,-16 0-417 0,2 3-1156 0,-3 0 511 16</inkml:trace>
  <inkml:trace contextRef="#ctx0" brushRef="#br0" timeOffset="61783.93">11148 13739 279 0,'-32'-2'464'0,"2"-2"18"16,10 3 46-16,3 0 30 0,3 0 20 0,5 0-4 0,4-3-28 15,1 0-28-15,4 1-21 0,0 3-20 16,17-7-20-16,3 4-22 0,12-3-26 0,19 1-34 16,6 3-26-16,9 2-31 0,28 2-31 0,1-2-227 0,-3-2-60 15,5 3 0-15,7 0 0 0,0 5 0 16,0-2 0-16,-5-3 0 0,-1 5 0 0,-6-6 0 0,-27 2 0 16,0 0 0-16,-6-4 0 0,0-2 0 0,-3 1 0 15,-14 1 0-15,-7 0 0 0,-6-1 0 0,-1-3 0 16,-11 3 0-16,-6-4 0 0,0 3 0 0,-5-2 0 15,1-2 0-15,-5 4 0 0,-2-1 0 0,0-1 0 16,-4 0 0-16,2 0 0 0,-4 1 0 0,1 3 0 16,0-3 0-16,-2 3 0 0,0 1-541 0,7 1-734 15,-9 1-1382-15,9-1 611 0</inkml:trace>
  <inkml:trace contextRef="#ctx0" brushRef="#br0" timeOffset="62517.51">17475 13562 3055 0,'-51'-12'200'0,"14"5"-64"15,-3-1-8-15,1 1 23 0,5 0 73 0,2 1 45 16,3 1 12-16,9 2-9 0,4-3-14 0,3 4-10 0,6 1-11 15,3 0 0-15,4 1 13 0,0 0-1 0,28-3 4 16,4 2-11-16,24 1 0 0,7 1-8 0,33-1-5 16,-3 3-8-16,7-1-10 0,9 0-10 0,7 2-38 15,5 1-163-15,2-1 0 0,2-2 0 16,-2 1 0-16,4 0 0 0,-3-4 0 0,-1-2 0 0,-4 1 0 16,-8 1 0-16,-9-4 0 0,-11 2 0 0,-36-2 0 15,-1 1 0-15,-20-1 0 0,-3 1 0 0,-11-2 0 16,-7 3 0-16,-3-3 0 0,-7-1 0 0,-4 3 0 15,-7-2 0-15,-10-2 0 0,-10 2 0 0,-12-4-307 16,-11 4-117-16,-6 1-33 0,-7 3-51 0,-2-3-46 16,-29 5-437-16,27 1-1072 0,2 4 474 0</inkml:trace>
  <inkml:trace contextRef="#ctx0" brushRef="#br0" timeOffset="62803.59">17719 13584 256 0,'-56'14'346'0,"5"-4"-5"0,15-4 2 16,4 2 25-16,5 0 35 0,7-3 24 0,4 0 3 15,4-1-4-15,5 0-3 0,5-2 4 0,4 3-3 16,8-2-1-16,10 0-16 0,14-2-20 0,17 3-17 16,7-2-11-16,7 2-16 0,31-3-18 0,0-1-16 0,3 2-22 15,2-1-22-15,4 0-163 0,0-3-102 16,1 3 0-16,0-2 0 0,1-3 0 0,-1 2 0 16,-6 1 0-16,-3-1 0 0,-5 0 0 0,-27-1 0 0,2-3 0 15,-6 2 0-15,-1-1 0 0,-10-1 0 0,-12 1 0 16,-2 0 0-16,-5-1 0 0,-11 0 0 15,2 5 0-15,-12-4 0 0,4 1 0 0,-5 0 0 16,-1 1 0-16,-2 1 0 0,-2-2 0 0,1 2 0 0,-5-2 0 16,0 4 0-16,0 0 0 0,0 0 0 15,0 0 0-15,0 0 0 0,-19 12-102 0,10-4-1247 0,-4 1-1460 16,-2 4 646-16</inkml:trace>
  <inkml:trace contextRef="#ctx0" brushRef="#br0" timeOffset="64316.83">4461 14559 3542 0,'0'-8'314'0,"0"0"-72"0,0 1-83 0,0 0 0 0,0 3 15 16,-1-1 26-16,1 5 14 0,-2-5-5 0,2 5-22 16,0 0 12-16,0 0 3 0,0 0 5 0,12 10-6 15,-6-1 1-15,7 5-6 0,-3 1-15 0,8 5-1 16,0-1-6-16,4 2-16 0,-3-2-8 0,7 0-15 16,-1-4-11-16,3 0-5 0,0-2-4 0,4-4-3 15,0-4-6-15,4-2-76 0,4-2-30 0,-1-4 0 16,12-3 0-16,-11 0 0 0,10-5 0 0,2-5 0 15,-3 2 0-15,0 0 0 0,-11 2 0 0,6-9 0 16,-12 3 0-16,2 0 0 0,-1 3 0 0,-4-2 0 16,1 2 0-16,-2 2 0 0,-4 2 0 0,-5 6 0 15,-1-1 0-15,-6 4 0 0,3 3 0 0,-2 1 0 16,1 3 0-16,1 2 0 0,3 4 0 0,-4 0 0 16,4 4 0-16,0 5 0 0,4-4 0 0,-2 1 0 15,3 1 0-15,1-4 0 0,3-2 0 0,4-1 0 16,2-3 0-16,3-2 0 0,1-3 0 0,0-2 0 15,1-1 0-15,2-2 0 0,-2-5 0 0,2 3 0 16,0-3 0-16,-3-3 0 0,0-1 0 0,11-3 0 16,-12 4 0-16,-4-2 0 0,5 0 0 0,-3-3 0 15,0 2 0-15,-4 4 0 0,-2 1 0 0,3 0 0 16,-9 3 0-16,-2 4 0 0,2 0 0 0,-4 2 0 16,1 5 0-16,0-1 0 0,-2 1 0 0,2 5 0 15,3 5 0-15,-2 0 0 0,6-1 0 0,1-2 0 16,-1 1 0-16,3-2 0 0,1-1 0 0,2-1 0 0,1-4 0 15,3-3 0-15,0 1 0 0,1-3 0 16,0-2 0-16,4-3 0 0,-5-2 0 0,1-2 0 16,-1-1 0-16,-3 0 0 0,-1-2 0 0,0 0 0 15,-4-1 0-15,3-1 0 0,-2-1 0 0,2 0 0 0,-6 0 0 16,1 1 0-16,-1 1 0 0,-7 3 0 0,0 0 0 16,-5 1 0-16,1 2 0 0,-5 1 0 15,0-1 0-15,1 3 0 0,-1 1 0 0,-4-1 0 16,2 1 0-16,0 0 0 0,0 2 0 0,-2-2 0 0,-5 2 0 15,11 2 0-15,-4-1 0 0,-2 0 0 0,0 0 0 16,1 0 0-16,-1 2 0 0,2-1 0 0,-2 1 0 16,0 0 0-16,-1 1 0 0,1-3 0 15,-2 1 0-15,-3-2 0 0,3 4 0 0,-3-1 0 0,0-3 0 16,-7 7 0-16,-2-1 0 0,-4 5 0 0,-5-3-1366 16,-10 3-1478-16,1 2 654 0</inkml:trace>
  <inkml:trace contextRef="#ctx0" brushRef="#br0" timeOffset="65484.51">4975 15923 197 0,'-4'-4'397'0,"4"-1"5"0,0 0 10 16,4 2 5-16,-3-1 6 0,-1 4-10 0,5-4-5 15,-1 1-2-15,-4 3-1 0,13 0-4 0,-4 1-9 16,1 3-9-16,-1 0-16 0,5 1-10 0,0 4-19 16,3-1-17-16,-3 4-27 0,3 0-26 0,-1 0-29 15,3 2-18-15,4 1-24 0,0-1-14 0,3 0-18 16,2-1-21-16,1-5-103 0,4 0-41 0,3-1 0 16,5-6 0-16,-4-1 0 0,14-5 0 15,-1 1 0-15,5-5 0 0,-5-2 0 0,0-3 0 0,1-1 0 16,-2-3 0-16,-1-7 0 0,-2 4 0 0,3-4 0 15,-8-1 0-15,-10 9 0 0,4-2 0 0,-3 2 0 16,-4 4 0-16,1 2 0 0,-3 2 0 0,-6 5 0 16,-3 2 0-16,2 2 0 0,-6 3 0 0,0 2 0 15,2 5 0-15,-1-1 0 0,-1 4 0 0,2 3 0 16,3 3 0-16,-1 1 0 0,-1-1 0 0,1 0 0 16,3-1 0-16,3 0 0 0,3-2 0 0,0-5 0 15,7 2 0-15,-4-5 0 0,10-4 0 0,-4-3 0 16,6-2 0-16,-2-5 0 0,-1 0 0 0,13-3 0 15,-13-3 0-15,13-4 0 0,-15 3 0 16,9-5 0-16,-9 6 0 0,-3-1 0 0,-1 1 0 16,-2 0 0-16,1 2 0 0,1 2 0 0,0 2 0 0,-4 1 0 15,-1 1 0-15,0 4 0 0,-5 0 0 0,-1 3 0 16,7 0 0-16,-7 2 0 0,7 2 0 0,-1-2 0 16,1 4 0-16,3-1 0 0,-2 1 0 0,0 0 0 15,2-1 0-15,1-1 0 0,0-4 0 0,5 2 0 16,0-2 0-16,3 1 0 0,-1-5 0 0,15 6 0 15,-4-6 0-15,-8 2 0 0,8-6 0 0,-11 3 0 16,1-3 0-16,11-5 0 0,-12 3 0 0,-1 0 0 16,-1 1 0-16,4-4 0 0,-4 2 0 0,-1 2 0 15,-2-1 0-15,-2 0 0 0,-2-1 0 0,-4 1 0 16,-4 1 0-16,-4 3 0 0,-4-1 0 0,-2 0 0 16,2 2 0-16,-4-1 0 0,-2-2 0 0,-2 3 0 15,2 0 0-15,-5 1 0 0,3-2 0 0,-3 3 0 16,-3 0 0-16,0 0 0 0,0 0 0 0,0 0 0 15,-9-7-1366-15,9 7-1478 0,0 0 654 0</inkml:trace>
  <inkml:trace contextRef="#ctx0" brushRef="#br0" timeOffset="66366.59">14838 15962 53 0,'-20'-2'329'0,"-3"-3"-5"0,1 3 6 16,-6-2-6-16,6-1-3 0,2 1 11 0,2 1-7 16,-2 0-5-16,2 1 1 0,4-1 5 0,1 0 2 0,0 3 1 15,2-2-5-15,2 0-3 0,1 0 2 16,3 1-7-16,5 1-6 0,-8-2-18 0,8 2-10 0,0 0-4 16,0 0-3-16,22-6-8 0,-3 1-8 0,16 0-6 15,17 2 0-15,8-5-11 0,32 4-8 0,5-2-234 16,10 1 0-16,1-1 0 0,6 5 0 15,7-2 0-15,6 2 0 0,3 2 0 0,3-1 0 16,-3 3 0-16,-1-1 0 0,2 4 0 0,-3-3 0 0,-10 0 0 16,-3 4 0-16,-10-3 0 0,-9-6 0 15,-33 6 0-15,-2-4 0 0,-2 0 0 0,-7 1 0 0,-17-2 0 16,-3 0 0-16,-9 0 0 0,-7-3 0 16,-2 2 0-16,-5-2 0 0,-1 1 0 0,-6-2 0 0,-4 1 0 15,-2-1 0-15,-5 0 0 0,-10-1 0 0,-12 2 0 16,-2 0 0-16,-4 0-82 0,-15 4-507 0,-5-5-68 15,-2 2-488-15,-2 6-1238 0,-3 4 548 16</inkml:trace>
  <inkml:trace contextRef="#ctx0" brushRef="#br0" timeOffset="66667.67">15379 16121 3345 0,'-64'12'290'0,"2"-1"-127"0,4-3 17 0,8-5 38 15,12 3 37-15,5-3 32 0,12-1 12 0,2-2-6 16,7 2-26-16,2-4-6 0,5 2-14 15,5 0-5-15,0 0 11 0,19-13 3 0,8 5-4 0,8 2-7 16,18-5-3-16,11 1-5 0,31 1-6 0,3 3-103 16,7 0-128-16,1 3 0 0,0 1 0 0,9-2 0 15,3 6 0-15,-1-4 0 0,-2 0 0 16,7-1 0-16,-5 4 0 0,-3-1 0 0,-13-4 0 16,0 3 0-16,-3-3 0 0,-34-1 0 0,-1 3 0 0,-2-3 0 15,-3 0 0-15,-6 1 0 0,-12 0 0 0,-6-1 0 16,-4 4 0-16,-10 0 0 0,-1-2 0 0,-6 0 0 15,-2 0 0-15,-3 2 0 0,-4 1 0 0,4-1 0 16,-8 1 0-16,7-3 0 0,-3 3 0 0,-4 0 0 16,0 0 0-16,9 0 0 0,-9 0 0 0,0 0 0 15,5 1 0-15,-1 1 0 0,-4-2-354 0,0 5-953 16,8-4-1415-16,-8-1 627 0</inkml:trace>
  <inkml:trace contextRef="#ctx0" brushRef="#br0" timeOffset="67183.64">23779 15935 3466 0,'-7'0'373'0,"0"1"-130"0,0-1-79 0,7 0 69 16,-12-2 54-16,6 0 37 0,-1 1 8 0,5-3-6 15,-3 0-23-15,2-1-2 0,4 0 6 0,2-2-3 16,6-1-5-16,6-3-15 0,9-4 0 0,7 4-16 16,2-2-175-16,24 0-93 0,0 4 0 0,8-1 0 15,31 5 0-15,-3 4 0 0,-2 1 0 0,1 1 0 16,0 0 0-16,-28 0 0 0,31 4 0 0,-29 0 0 15,-3 0 0-15,-3-3 0 0,-3 2 0 0,-17-2 0 16,-4 2 0-16,-9 0 0 0,-8-3 0 0,-8-1 0 0,-4 2 0 16,-4-1 0-16,-3-1 0 0,0 0 0 15,-30 3 0-15,-1-1 0 0,-10-2-85 0,-19 2-434 16,-5-1-33-16,-28 4-33 0,-2-5-47 0,-1 3-338 0,4 1-1050 16,27 0 464-16</inkml:trace>
  <inkml:trace contextRef="#ctx0" brushRef="#br0" timeOffset="67316.17">23879 15918 1082 0,'-64'6'167'16,"7"-5"62"-16,4 4 50 0,17-4 29 0,3 2 17 15,14-1 40-15,0 0 39 0,7 2 36 16,7-2 27-16,5-2 9 0,0 0 6 0,42 1-13 0,16 2-16 16,7-2-26-16,40 4-33 0,5-1-31 0,6 0-35 15,7 1-28-15,2 4-28 0,2-2-111 0,4 6-161 16,3-4 0-16,-6 1 0 0,-4 0 0 16,-6-2 0-16,-15-4-71 0,-8 0-495 0,-30-2-693 15,-9 0-1365-15,-1-3 604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22:06.158"/>
    </inkml:context>
    <inkml:brush xml:id="br0">
      <inkml:brushProperty name="width" value="0.05292" units="cm"/>
      <inkml:brushProperty name="height" value="0.05292" units="cm"/>
      <inkml:brushProperty name="color" value="#7030A0"/>
    </inkml:brush>
  </inkml:definitions>
  <inkml:trace contextRef="#ctx0" brushRef="#br0">10680 9300 270 0,'-2'-8'449'16,"1"-1"19"-16,-1 2 11 0,-1 0-3 0,3 2-15 15,0-1-30-15,0 1-33 0,-2 2-24 16,4-1-20-16,-2 4-15 0,0 0-7 0,0 0-13 0,0 0-17 15,10 11-20-15,-3-3-17 0,-2 2-25 0,4 0-20 16,-2 4-17-16,4 2-25 0,-2-2-7 0,3 0-22 16,3 0-4-16,1-2-14 0,2-2-22 0,6 5-2 15,3-8-7-15,1-2-10 0,3-1-2 0,-2-4-3 16,1-3-11-16,2-1 8 0,1-3-62 0,-1 0-20 16,0-3 0-16,0 1 0 0,-2-3 0 0,-3 0 0 15,1 1 0-15,-1-5 0 0,0 0 0 0,-4 1 0 16,0 2 0-16,-4 3 0 0,-2 1 0 0,1 2 0 15,-2 2 0-15,2 0 0 0,1 4 0 0,-6 3 0 16,5 3 0-16,-4 3 0 0,4 4 0 0,-4 2 0 16,4-4 0-16,0 9 0 0,-3-3 0 0,4 3 0 15,0-2 0-15,-2-2 0 0,-2-3 0 0,3-2 0 16,-1 1 0-16,-2-2 0 0,-1-4 0 0,0-1 0 16,6-1 0-16,-1-3 0 0,-1 0 0 0,1-5 0 15,-1-1 0-15,-2-1 0 0,3-2 0 0,-2 1 0 16,0-3 0-16,-2 0 0 0,-1-3 0 0,0 0 0 0,4 2 0 15,-4-2 0-15,0 0 0 0,-1 4 0 0,-4 2 0 16,2 3 0-16,0-1 0 0,0 2 0 0,-1 4 0 16,1 0 0-16,-1 4 0 0,0 2 0 15,-1-2 0-15,4 1 0 0,0 8 0 0,2-3 0 0,0-1 0 16,-2 2 0-16,2-1 0 0,2 1 0 0,1-2 0 16,2 0 0-16,0-3 0 0,1-1 0 0,1-1 0 15,-2-1 0-15,9-3 0 0,-8 0 0 0,1-1 0 16,-3 0 0-16,4-3 0 0,-5 2 0 0,-1-2 0 15,-1-3 0-15,-4 2 0 0,-1-1 0 0,3 0 0 16,-3 2 0-16,-1-4 0 0,-3 2 0 0,1-1 0 16,1 2 0-16,-3 2 0 0,-1-2 0 0,2 3 0 15,-5-4 0-15,1 4 0 0,2-1 0 0,-1 1 0 16,1 0 0-16,-5 2 0 0,5-3 0 0,-1 1 0 0,-3-2 0 16,3 2 0-16,-4 2 0 0,8-2 0 0,-4 1 0 15,-4 1 0-15,0 0 0 0,6 0 0 16,-6 0-1366-16,0 0-1478 0,0 0 654 0</inkml:trace>
  <inkml:trace contextRef="#ctx0" brushRef="#br0" timeOffset="1066.44">15626 9375 3902 0,'0'-5'201'0,"-3"1"-25"16,3-1-58-16,-1 0 35 0,0 1 65 0,1 4 20 15,-3-6-10-15,2 2-29 0,1 4-36 0,0 0-13 16,0 0-1-16,0 0 14 0,0 0 4 0,0 0-3 15,5 17 1-15,0-8 8 0,3-1-4 0,1 1-12 16,2 3 3-16,-1-2-3 0,6 0-9 0,1-1-1 16,3 0-19-16,9-4-9 0,-1 2-3 0,-1-6-15 15,5-2-39-15,0-3-62 0,1-1 0 0,-3 0 0 16,2-4 0-16,2 2 0 0,-2-3 0 0,-1-1 0 16,-3-1 0-16,0-2 0 0,-3 1 0 0,0-2 0 15,0-1 0-15,-7 5 0 0,4-4 0 0,-7 5 0 0,2 3 0 16,-4 3 0-16,-2 0 0 0,-2 0 0 0,3 2 0 15,0 2 0-15,-1 1 0 0,1 3 0 16,-1 1 0-16,0-1 0 0,2-2 0 0,-2 3 0 0,5 5 0 16,-1-2 0-16,4 0 0 0,-5-2 0 0,5 1 0 15,1-2 0-15,-4 0 0 0,3-1 0 0,-2-3 0 16,1 2 0-16,0-2 0 0,-4-2 0 0,3 0 0 16,2-3 0-16,-3 1 0 0,6-2 0 0,-2 0 0 15,2-2 0-15,-4-1 0 0,8-2 0 0,-1 0 0 16,3 1 0-16,-5-4 0 0,-1 5 0 0,2-2 0 15,-2 5 0-15,-5 2 0 0,2 1 0 0,-4-2 0 16,-3 4 0-16,-1 2 0 0,-1 1 0 0,0 2 0 16,0 1 0-16,-1 0 0 0,-2 1 0 0,2 5 0 15,-1-4 0-15,-2 3 0 0,4 0 0 0,-3 0 0 16,4 0 0-16,-3-2 0 0,2-3 0 0,-1 0 0 16,1 1 0-16,3-2 0 0,1-1 0 0,0-3 0 15,7-2 0-15,-3 1 0 0,2-5 0 0,1-1 0 0,4-2 0 16,3-1 0-16,-4 1 0 0,-2-1 0 0,4-5 0 15,-6 6 0-15,-1-5 0 0,6 2 0 0,-2-4 0 16,-6 5 0-16,0 0 0 0,-3 1 0 16,-2 3 0-16,-2 1 0 0,4 1 0 0,-4-1 0 0,0 3 0 15,-2-2 0-15,0 4 0 0,-2-1 0 0,3 1 0 16,1 2 0-16,-3-1 0 0,0 2 0 0,2-1 0 16,2 0 0-16,8 2 0 0,-9-1 0 0,3 0 0 15,6-2 0-15,2 2 0 0,10-1 0 0,-4-2 0 16,0-1 0-16,-5 1 0 0,-2-1 0 0,8-4 0 15,-7 0 0-15,-1 1 0 0,-7 0 0 0,3-3 0 16,-3-2 0-16,0 1 0 0,-4-1 0 0,-4 1 0 16,0 0 0-16,0 1 0 0,0-1-120 0,-2 1-1226 15,-3 0-1457-15,-3 2 645 0</inkml:trace>
  <inkml:trace contextRef="#ctx0" brushRef="#br0" timeOffset="1201.71">18127 9286 4666 0,'-9'0'101'0,"-1"-1"-84"0,-2 1-51 0,1-3-28 0,2 0-100 15,-3 0-151-15,1 1-189 0,-1-2-117 16,4 1-670-16,-2-2 296 0</inkml:trace>
  <inkml:trace contextRef="#ctx0" brushRef="#br0" timeOffset="2733.32">12278 7786 45 0,'2'-9'387'0,"-2"-2"3"0,1 3 14 15,-5-2-20-15,-1 2-13 0,0-2-27 0,-1 2-27 16,-3 3-17-16,0-2-18 0,0 3-29 0,-4 3-9 16,-5 2-9-16,0 1-7 0,-7 7-5 0,-5 4-2 15,-2 5-10-15,-7 9-2 0,-3 4-9 0,-3 6-5 16,0 4-12-16,-17 19-4 0,-4-4-27 0,21-15 3 15,-16 17-15-15,15-17-15 0,1 2-4 0,3 2-16 16,3-5-11-16,4 0-4 0,6-1-9 0,7-9-7 16,7-7-4-16,1-1-3 0,6-9-11 0,4-3-4 15,0-2-6-15,3-2 2 0,6-5 8 0,-1-1-4 16,-4 0-6-16,15-14 6 0,-4-2-1 0,0-1 16 16,3-4-21-16,-4-2-2 0,2-3 3 0,-6 0-4 15,2-2-2-15,-3 0 8 0,-1-1-9 0,-5-2-1 16,1 2-2-16,-7 0 18 0,2 5-1 0,0 6 13 15,-4 1-43-15,4 5-24 0,-3 4 0 0,-1 1 0 16,0 2 0-16,3 4 0 0,-2 1 0 0,-1 5 0 16,0 2 0-16,0 2 0 0,0 5 0 0,-1 1 0 15,4 2 0-15,-2 2 0 0,2 0 0 0,-2 6 0 16,3-9 0-16,0 2 0 0,1-1 0 0,0-6 0 16,3 4 0-16,0-3 0 0,1 1 0 0,-3-1 0 15,3-6 0-15,-1 3 0 0,2-3 0 0,-1 0 0 0,1-3 0 16,2 0 0-16,1 0 0 0,1-2 0 0,-5-1 0 15,13-1 0-15,-3-2 0 0,2 1 0 16,1-1 0-16,0 0 0 0,6 0 0 0,-1-3 0 16,3 2 0-16,-2 0 0 0,-1 0 0 0,4 3 0 0,-3-1 0 15,-3 3 0-15,1-1 0 0,0-1 0 0,-2 2 0 16,2-1 0-16,-5 1 0 0,1 1 0 0,0 2-51 16,1 0-482-16,0 2-125 0,0-3-501 0,3 6-1254 15,2-3 555-15</inkml:trace>
  <inkml:trace contextRef="#ctx0" brushRef="#br0" timeOffset="3616.74">18104 7596 145 0,'-13'-13'471'16,"0"1"13"-16,0 1 13 0,-3 1-25 0,-2 2-13 15,-1 1-20-15,-11-2-18 0,7 8-18 0,-3 3-14 16,-5 4-29-16,1 3-10 0,-1 4-20 0,1 4-10 16,-8 11-21-16,-1 5-8 0,2 1-21 0,4 3-25 15,1 0-16-15,-2 0-22 0,3 3-26 0,-1 0-10 16,8 0-19-16,5-10-16 0,-1 2-13 0,4 0-10 15,1 0-13-15,2-4-7 0,2-1-52 0,1-3-41 16,5-5 0-16,-1-1 0 0,2-1 0 0,1-6 0 16,1 0 0-16,-2-2 0 0,3-4 0 0,-2-1 0 15,3 1 0-15,-1-3 0 0,1-2 0 0,0 0 0 16,0 0 0-16,-4-11 0 0,5 4 0 0,-1-5 0 16,0-1 0-16,0-12 0 0,0 6 0 0,2-9 0 15,-1-2 0-15,-1-1 0 0,1 1 0 0,-2 4 0 0,0-1 0 16,2 8 0-16,-4 1 0 0,3 6 0 0,-1 2 0 15,0 2 0-15,2 2 0 0,-2 2 0 0,1 4 0 16,0 0 0-16,0 0 0 0,-8 21 0 0,7-10 0 16,-2 7 0-16,-1 2 0 0,3 4 0 0,-4 2 0 15,4-2 0-15,-2-2 0 0,3-4 0 0,0 0 0 16,0 1 0-16,3-2 0 0,2-2 0 0,-5-4 0 16,1-1 0-16,3-1 0 0,-3-2 0 0,6 1 0 15,-5-1 0-15,3-4 0 0,0-1 0 0,2-2 0 16,0 0 0-16,5-2 0 0,-1-3 0 0,1-3 0 15,0 1 0-15,3-6 0 0,5-4 0 0,3 1 0 16,-5 2 0-16,5-3 0 0,-9 3 0 0,5 3 0 16,-2 0 0-16,-1-1 0 0,0 3 0 0,-1 1 0 15,-3 2 0-15,-2 2 0 0,5-1 0 0,-4 3 0 16,-1-1 0-16,-3 2 0 0,1 1 0 0,1-1 0 16,1-1 0-16,3 2 0 0,-8 2 0 0,4-1 0 15,-3 0-19-15,1 2-574 0,-1-1-121 0,1 1-431 16,0 1-1239-16,0-2 549 0</inkml:trace>
  <inkml:trace contextRef="#ctx0" brushRef="#br0" timeOffset="3769.1">18183 8190 4209 0,'10'3'291'16,"-5"1"-66"-16,-1-3 59 0,-4 3 76 0,3-2 9 0,-3-2-31 16,0 0-26-16,0 0-51 0,0 0-41 0,0 0-25 15,0 0-17-15,0 0-19 0,0 0-59 0,0 0-52 16,0 0-67-16,0 0-89 0,5-8-115 15,-1 5-124-15,-4 3-136 0,2-4-579 0,-2 4-1150 0,8-1 509 16</inkml:trace>
  <inkml:trace contextRef="#ctx0" brushRef="#br0" timeOffset="4952.89">5007 10530 199 0,'-13'2'375'0,"13"-2"19"0,-6 0 0 0,6 0-5 16,-7-2-21-16,7 2-19 0,0 0-15 0,-6 3-5 15,6-3-6-15,0 0 3 0,0 0 0 0,-8 0 9 16,8 0 13-16,0 0 8 0,0 0-4 0,0 0-12 16,26-1-6-16,-16-1-14 0,8-2-14 0,2 0-13 0,8 1-12 15,4-4-13-15,7 2-15 0,18-1-16 0,3-2-175 16,1 4-62-16,30-6 0 0,-32 5 0 16,36-1 0-16,-29 5 0 0,30-4 0 0,-7 5 0 15,-26-2 0-15,1-2 0 0,1 4 0 0,-2 0 0 16,-6-3 0-16,-4 4 0 0,-18-2 0 0,-3 1 0 15,-5 1 0-15,-9-2 0 0,-4 1 0 0,-1 0 0 16,-7-2 0-16,-2 2 0 0,-4 0 0 0,0 0 0 16,0 0-150-16,-20 2-251 0,2-1-40 0,-14 5-35 0,-3 1-30 15,-2-2-29-15,-15 7-412 0,1-2-1027 0,-3-1 455 16</inkml:trace>
  <inkml:trace contextRef="#ctx0" brushRef="#br0" timeOffset="5298.96">5376 10643 284 0,'-52'7'302'0,"16"-2"1"15,4 0 20-15,-5-1 37 0,10-1 28 0,5-2 21 16,3 0 10-16,1 0 1 0,6-1-6 0,5 1-17 16,-1 0-25-16,3-1-14 0,5 0-11 15,-9-1-18-15,9 1-2 0,0 0-10 0,0 0-16 0,0 0-4 16,12-7-22-16,1 4-14 0,7 0-17 0,8-2-12 16,4 2-19-16,4-4-14 0,16 1-99 0,0 4-100 15,5-4 0-15,2 1 0 0,1 0 0 0,2 0 0 16,1 1 0-16,0 0 0 0,-3 3 0 0,-3-1 0 15,2-4 0-15,-21 5 0 0,0-2 0 0,0 2 0 16,-9-3 0-16,-2 3 0 0,-8 0 0 0,-6 0 0 16,0-2 0-16,-6 3 0 0,0-1 0 0,-1 0 0 15,-6 1 0-15,8-1 0 0,-8 1 0 0,0 0 0 16,4-3 0-16,-4 3 0 0,0-4 0 0,0 4 0 16,0 0 0-16,0 0 0 0,0 0 0 0,0 0 0 15,0 0 0-15,0-5 0 0,0 5 0 0,0 0 0 16,0 0 0-16,0 0 0 0,0 0 0 0,0 0 0 15,0 0 0-15,0 0 0 0,0 0 0 0,0 0 0 16,0 0 0-16,0 0-20 0,0 0-415 0,-8 12-61 16,2-10-76-16,-2 4-540 0,-1-3-1203 0,-1 1 532 15</inkml:trace>
  <inkml:trace contextRef="#ctx0" brushRef="#br0" timeOffset="6466.51">8208 10494 126 0,'0'0'401'0,"0"0"1"0,-6-3 14 0,3 1-3 15,3 2-9-15,-1-5-10 0,1 5-2 0,-3-4-7 16,3 4-9-16,0 0-11 0,0 0-19 0,0 0-23 15,0 0-25-15,0 0-8 0,0 0-10 0,0 0-3 16,-1 13-13-16,1-5-11 0,0 1-17 0,0 2-11 16,0 1-13-16,0 5-19 0,4-2-8 0,0 2-15 15,2-1-14-15,2-2-12 0,2-1 2 0,4-2-27 16,4 0-119-16,0-3 0 0,7 1 0 0,-5-5 0 16,10-2 0-16,4-3 0 0,-1-1 0 0,-1-4 0 15,-2-1 0-15,2-1 0 0,-1-2 0 0,1-1 0 16,0-2 0-16,-4 1 0 0,0-3 0 0,-2 0 0 15,0 1 0-15,-1 0 0 0,-9 4 0 0,1 0 0 16,-2 3 0-16,-1 2 0 0,-5 0 0 0,4 2 0 16,-7 3 0-16,2 0 0 0,0 2 0 0,-2 2 0 15,3-1 0-15,0 5 0 0,-1 0 0 0,1 4 0 0,1-1 0 16,-2-1 0-16,2 4 0 0,0-6 0 0,-1 3 0 16,1-4 0-16,3 1 0 0,1 0 0 15,4-1 0-15,-8-2 0 0,8-3 0 0,-5 0 0 0,2-2 0 16,3-3 0-16,4 0 0 0,-2 0 0 0,7-5 0 15,-6 0 0-15,-1-1 0 0,-2 1 0 0,6-3 0 16,-6-3 0-16,5 0 0 0,-5 3 0 0,-3-1 0 16,2 3 0-16,1 0 0 0,-8 2 0 0,2 1 0 15,-1 1 0-15,-1 2 0 0,2 0 0 0,-2 2 0 16,0 1 0-16,-2 1 0 0,2 0 0 0,2 3 0 16,-1-1 0-16,-2 3 0 0,3-2 0 0,0 0 0 15,5 2 0-15,-3-2 0 0,1 0 0 0,-1 0 0 16,3-1 0-16,2-2 0 0,-2 1 0 0,-3-1 0 15,0-2 0-15,4 2 0 0,-5-2 0 0,2-1 0 0,-2-1 0 16,-2 1 0-16,2-2 0 0,-3 1 0 16,3-1 0-16,-7-1 0 0,2 0 0 0,-3 2 0 0,2-4 0 15,0 3 0-15,-3-1 0 0,-4-1 0 16,3 0 0-16,-6 0 0 0,3 0 0 0,-9 2 0 0,-1 1-317 16,-2-2-996-16,-3-2-1421 0,-5 3 628 0</inkml:trace>
  <inkml:trace contextRef="#ctx0" brushRef="#br0" timeOffset="6966.16">9417 9586 90 0,'-13'-4'99'0,"1"-2"-13"0,-1 2-13 16,0 1 1-16,-5-1-8 0,-2 1-6 0,-2 1-6 16,0 2-16-16,3-2 10 0,-4 4-12 0,-6-1-4 0,-1-1 0 15,3 2-3-15,-2 2-8 0,1 1-15 16,1-1-12-16,-4 2-26 0,1-2-23 0,-2 4-71 16,-1 1-135-16,-2-2 60 0</inkml:trace>
  <inkml:trace contextRef="#ctx0" brushRef="#br0" timeOffset="7582.81">8774 9653 242 0,'-33'15'52'0,"-2"-2"20"0,5 1 5 16,-1 1-5-16,-1-1-6 0,0 4-7 15,3 0 1-15,1-1 7 0,2 5-7 0,-2-1-13 16,5-1-6-16,1 2 10 0,3 2-18 0,0-1 5 16,0 2-8-16,6 0-2 0,3 1-8 0,1-3 0 0,3 5-1 15,2 1 8-15,6 0-20 0,2 1 1 16,2 1 5-16,3-1-6 0,-1 0 10 0,3 0-4 16,2 3-7-16,3-4 0 0,-1 0-3 0,-1 0 8 15,3-2 14-15,2 0-5 0,0 0 0 0,0-4 0 0,0 1 2 16,3 3-8-16,1-4 13 0,3-1 3 0,0 0 2 15,5-3 2-15,0 0-6 0,-1 2 3 16,14 4 4-16,-13-7-8 0,3-1 4 0,2-4 4 16,0-2-10-16,-2 2 5 0,5-5-3 0,-1 0-1 0,0-2-4 15,-1-3-3-15,-2-2-3 0,1-2 3 0,-3 0-6 16,0-4-8-16,-1 0-7 0,-4 1 0 0,4-5-2 16,-4-2 1-16,3 1 10 0,-2-3-2 0,-2-1-3 15,-1-2-3-15,-1 4 2 0,1-4 5 0,-2-3 0 16,-1 0 4-16,0-5-3 0,-5 1 5 0,4-2 2 15,-6-1 9-15,5-3-3 0,-1-1-2 0,-4-3 1 16,4-13 0-16,-6 2-4 0,-4 11 2 0,3-14 3 16,-4 2-2-16,0 10 2 0,-4-12 7 0,-2-1 7 15,-1 15 8-15,-2-14 6 0,3 16 2 0,-6-3 16 16,1 1-2-16,-2 3 6 0,-4 3 1 0,2 0 5 16,-3 1-6-16,-3 3 3 0,-3 1-2 0,-2 2 16 15,-4 2-14-15,4 6 2 0,-5-2-4 0,3 4-4 16,-6 0-5-16,-1 0-9 0,8 4 3 0,-5 1-7 15,4 0-8-15,-3 2-2 0,0 1-8 0,2-1 1 16,2-2 1-16,-1 4-6 0,1 1-8 0,0-1 4 16,4 1-6-16,0 0-1 0,4 1 3 0,-3-1-3 15,7 0-8-15,-6 0 4 0,3 1-5 0,3 0 4 16,-1 0 1-16,2 2-8 0,0 0 8 0,0-2 3 16,5-1-4-16,-7 2 9 0,3-1 17 0,4-1-14 15,-6 4 7-15,3-2 2 0,3-2 1 0,-4 2-1 16,4-2-4-16,0 0-4 0,-5 4 0 0,5-4 7 15,-5 3-13-15,5-3-2 0,0 0 5 0,0 0-11 16,-5 1 4-16,5-1-9 0,0 0 15 0,0 0-28 16,0 0-5-16,0 0-19 0,0 0-12 0,0 0-28 15,0 0-32-15,-4 2-42 0,4-2-63 0,0 0-74 16,-5 1-288-16,5-1-616 0,-7 3 273 0</inkml:trace>
  <inkml:trace contextRef="#ctx0" brushRef="#br0" timeOffset="10386.07">13394 10533 94 0,'0'0'223'16,"0"0"-22"-16,0 0-10 0,0 0-10 0,0 0-4 15,8 6-9-15,-7-3-7 0,3 0-9 0,0 1-10 16,2-1-5-16,-2 3-9 0,5-1-5 0,0 3 0 16,1-1-10-16,-1-4-5 0,3 6-8 0,0-2-7 15,4 1-2-15,2 1-10 0,-2-1-9 0,11 3-5 16,-1-1-12-16,3 0-1 0,2-1-4 0,2 0-9 15,2-3 3-15,2 0-12 0,2 3-1 0,11-1 2 16,-9 2-7-16,9 3-1 0,1-5-6 0,1 5 3 16,-3 0-3-16,2-2-4 0,-15 0-4 0,17-3 3 0,-3 2-7 15,3 0 4-15,-2-6-2 0,-13 3-2 0,14-1 5 16,0-2-9-16,-1 3 1 0,0-2 3 16,0 0-2-16,-11-4-4 0,11 3-1 0,-10-3-5 0,-2 2-4 15,0-1 2-15,13 2-3 0,-15-2 1 0,3 0 1 16,-2 2 0-16,2-1 7 0,-2-2-6 0,2 2 2 15,-1-3 1-15,-2 3 1 0,2-3 3 0,-4 0 0 16,6 0-2-16,-5 0 1 0,2-3 1 0,1 3-2 16,0 0 4-16,0-3 4 0,-4 2-7 0,5-2 1 15,-4 2 2-15,1-1 2 0,-1 1-2 0,0 0-2 16,2-1-2-16,-6 1 2 0,2-4 3 0,0 1 3 16,-6 2-3-16,5-3-4 0,1-1 5 0,-2 1-6 15,0 0 7-15,0 2-3 0,-1-3 2 0,-2 1-5 16,3-1 3-16,0-2-2 0,-4 2-2 0,3-1 3 15,-2-1-2-15,1 1 1 0,-1-3-4 0,-1 2 5 16,0-2 5-16,3 3-4 0,-3-2 1 0,-7 3-2 16,5-4 2-16,-6 2-3 0,4-1 7 0,-2 1-3 15,-4 0-5-15,2 3 1 0,-1-4 1 0,-1 2 1 0,1 0-1 16,0-2-3-16,-2 3 3 0,2 0-2 0,-2-3 3 16,1-1 1-16,0 0-4 0,7-1 0 15,-8 0-2-15,2 3 4 0,0-1 0 0,0-1 1 16,-1 1-3-16,1-1 1 0,-3 2-2 0,3-1 2 0,-4 1 0 15,2 1 0-15,-7-1-1 0,1 1-9 0,1 1-1 16,-2-1 8-16,4 0-1 0,-5-1-5 0,3 1 5 16,-2-1-2-16,-1 0 0 0,0-2 11 15,2-2-10-15,-3 3 3 0,6-3 0 0,-5 3-2 0,4-4 0 16,1 0 3-16,-3 0-3 0,1-1-3 0,-2 0 3 16,-1-1 2-16,1 1-1 0,2-1 3 15,-2 1-2-15,-4-2-1 0,1 0-1 0,-3-1 4 16,1 2 10-16,-3 2-11 0,-2-2 1 0,0-1 1 0,-2 1-4 15,0-1 1-15,-3-1 3 0,-1 1-1 0,2 1 3 16,-2-2-4-16,-1 3-1 0,1-3 0 0,-2 2 5 16,1-3-3-16,0 5 7 0,-1-5 0 15,-2 4-8-15,3 1 0 0,-2-2 0 0,1 4 0 0,-1-4 2 16,0 2 0-16,0-2-6 0,-2 1 3 0,2 0 0 16,-3 0 3-16,2 2 4 0,-3 0-5 0,-1 0-4 15,4-1 3-15,-3 0 9 0,-1 2-13 0,1-1 5 16,-1 2 0-16,0-2-2 0,-2 1 2 0,2-3 0 15,-3 2-1-15,3-1 1 0,-1 1-3 0,2 0 0 16,-3-3 4-16,1 4-1 0,1-3-5 0,-3 1 15 16,3 2-9-16,-2 2-4 0,0-2 0 0,-7-3-1 15,4 4 7-15,-6-1-7 0,0 0 4 0,5 3-4 16,-8-3-4-16,-3 3-2 0,0-3-2 0,0 6-3 16,-1-4 1-16,-3 4-1 0,-1-1-1 0,-2-4-2 15,2 4-3-15,-5-1 0 0,3-2 5 0,-13 2 0 16,12 0 1-16,-1 2-2 0,-10-3 7 0,14 4 1 15,-1 3 0-15,-4-1 0 0,5-1 2 0,-2 2-2 16,-2 2 3-16,1 0-2 0,-1 1-8 0,-11-1-2 16,13 1-1-16,2 2-10 0,-1-2-5 0,-3 3-5 15,0-1 0-15,3-1-3 0,-15 2-4 0,16 0 1 16,-2 0-3-16,-12 0-8 0,-4-1 16 0,16 2 5 16,-16-2-4-16,3 0 6 0,0 2 4 0,-2-3 4 15,1 1 0-15,-4-3 6 0,1 0-1 0,0 7 2 16,3-6 1-16,-6 0-1 0,2 2 5 0,0 1 4 15,2 2 4-15,3-1-2 0,-3 1 8 0,3 1 0 0,0 1-2 16,13-1 4-16,-2-1 1 0,3 2-1 16,-1 0 0-16,-2 1-3 0,-6 4 2 0,9-1-8 0,0-2-1 15,5 2-6-15,-5 2-5 0,0-5 1 16,1 5-4-16,3-2 5 0,-2 2-9 0,1 2 2 16,-1-4-8-16,2 1-5 0,0 2-3 0,1 0 9 15,-1-1 0-15,0 2-10 0,1-1 10 0,-2 0-10 16,2 2-4-16,4 2 9 0,-2-5-4 0,0 4 2 15,2 3-5-15,1-3 4 0,2 4 3 0,2 1 1 0,-2 0 16 16,6-4-8-16,1 3-2 0,2 0 7 16,4-6-2-16,2 1 6 0,4 1 13 0,2-1-12 15,1 1 2-15,2-1-2 0,2-1 2 0,2 0 12 0,1 0 3 16,2 1-11-16,3-1 2 0,-4-2 0 0,0-4 3 16,4 3 8-16,-1-3 10 0,-2-1 0 0,-2-1-6 15,2-2 0-15,-4-1 0 0,2 2-6 0,-3-2 5 16,0-2-5-16,0 1-31 0,-2 1-27 0,1-6-165 15,-2 6-241-15,-1-2 106 0</inkml:trace>
  <inkml:trace contextRef="#ctx0" brushRef="#br0" timeOffset="11733.93">20890 10664 361 0,'-5'-2'503'0,"5"2"-2"15,0-4-15-15,0 4-19 0,0 0-12 0,0 0-15 16,5 13-26-16,0-5-30 0,2 1-30 0,2 4-24 15,2 0-19-15,1 3-29 0,5 2-8 0,-2-2-37 16,2-5 1-16,3 6-22 0,-2-5-11 0,12 2-14 16,-3-5-16-16,1 1-16 0,1-4-3 0,3 0-7 15,1-1-18-15,3-4 1 0,1-2-8 0,3 0-5 16,12-5-11-16,-1 2-5 0,-10-1-6 0,10-3-8 16,0-2-89-16,-12 2 0 0,13-4 0 0,-1-4 0 15,-3-1 0-15,1-1 0 0,0 1 0 0,-11 4 0 16,11-4 0-16,-13 7 0 0,2-2 0 0,-2 6 0 0,2-1 0 15,-2 2 0-15,-4 3 0 0,-3 4 0 16,1 5 0-16,-2-4 0 0,-1 8 0 0,-1 2 0 16,1 1 0-16,-5 1 0 0,6 3 0 0,0 1 0 0,-2 1 0 15,3-1 0-15,1-1 0 0,0-1 0 0,2-2 0 16,4-1 0-16,-1 0 0 0,0-4 0 0,2-3 0 16,3-5 0-16,11 1 0 0,-14-6 0 0,3 2 0 15,-2-2 0-15,4-5 0 0,-5 2 0 0,2-3 0 16,9-11 0-16,-13 6 0 0,1 1 0 0,13-9 0 15,-4 2 0-15,-1-5 0 0,-11 3 0 0,-1 1 0 16,2 4 0-16,-3 2 0 0,-2 1 0 0,1 1 0 16,-3 4 0-16,-7 0 0 0,0 7 0 0,-3-1 0 15,2 0 0-15,-8 4 0 0,1 1 0 0,6 3 0 16,-8 0 0-16,2 0 0 0,-2 2 0 0,4 4 0 0,-5-1 0 16,6 4 0-16,-3-2 0 0,1-1 0 15,2 1 0-15,2-4 0 0,-1 2 0 0,3-4 0 16,-1 0 0-16,4-1 0 0,6 1 0 0,0-4 0 0,-7-1 0 15,7-2 0-15,-6 0 0 0,7-4 0 16,2 0 0-16,-1 0 0 0,-2-3 0 0,4-3 0 16,-1-2 0-16,2 0 0 0,-2-1 0 0,2-3 0 0,-3 3 0 15,3 2 0-15,-4-2 0 0,2 1 0 0,-6 2 0 16,-5 5 0-16,-3-1 0 0,3 2 0 0,-8 4 0 16,1-1 0-16,1 2 0 0,-3 3 0 0,1 0 0 15,0-1 0-15,-2 3 0 0,0 0 0 0,-1 2 0 16,3-1 0-16,-1 1 0 0,1 0 0 0,-2-2 0 15,1 2 0-15,4 0 0 0,1-1 0 0,2 2 0 16,1-4 0-16,-5-1 0 0,5-1 0 0,-1 0 0 16,0-1 0-16,4-2 0 0,-3-1 0 0,0 2 0 15,2-2 0-15,-1-2 0 0,-1 0 0 0,2-2 0 16,8-2 0-16,-11 4 0 0,10-4 0 0,-1 0 0 16,-1 1 0-16,-5 2 0 0,-1 1 0 0,-1-1 0 15,1 3 0-15,-1-2 0 0,-1 2 0 0,-6 1 0 16,2 1 0-16,-3-2 0 0,2 4 0 0,0-2 0 15,-7 1 0-15,3 0 0 0,1 0 0 0,1 0 0 16,-4 2 0-16,5-2 0 0,-2-1 0 0,-1 3 0 16,5-1 0-16,-4-1 0 0,2 0 0 0,0 0 0 15,-1-1 0-15,1 2 0 0,-1-2 0 0,0 0 0 0,1-2 0 16,-1-1 0-16,2 2 0 0,1 0 0 0,-4-3 0 16,3-1 0-16,-3 1 0 0,-1-1 0 0,1-2 0 15,-2 3-265-15</inkml:trace>
  <inkml:trace contextRef="#ctx0" brushRef="#br0" timeOffset="11882.68">25705 10625 4018 0,'-14'-4'180'0,"9"0"-118"0,3 1-23 15,-2 1-44-15,0 0-74 0,0-1-103 0,4 3-190 16,-5-4-239-16,0-1-661 0,5 5 293 0</inkml:trace>
  <inkml:trace contextRef="#ctx0" brushRef="#br0" timeOffset="13399.78">13205 2148 92 0,'5'-3'486'0,"3"-3"11"0,0 1 3 15,-2 0-9-15,-1-1-12 0,0 3-15 0,-1-7-21 16,1 5-21-16,-1 1-21 0,1-5-22 0,-4 3-31 15,-1 1-26-15,-2-1-32 0,-5 1-25 0,1 3-32 16,-4 0-16-16,-12 0-30 0,-6 2-19 0,-1 6 12 16,-3 3-19-16,1 0-18 0,2 4-7 0,-1 2-6 15,2-2-8-15,5 4-7 0,0 1-4 0,9-4 0 16,2 4-6-16,6-1-6 0,2-1-5 0,4 2-94 16,4 2 0-16,5-3 0 0,5-2 0 15,5 6 0-15,8-3 0 0,5 1 0 0,1 1 0 0,1-3 0 16,0 1 0-16,-1 1 0 0,3-1 0 0,-7-3 0 15,2 2 0-15,-7-2 0 0,-1 0 0 0,-5-3 0 16,-5 0 0-16,-4 0 0 0,1-2 0 0,-5 2 0 16,-5-5 0-16,-4 4 0 0,-1 0 0 15,-10-2 0-15,-5 0 0 0,-7-1 0 0,-4-1 0 0,-1-3 0 16,-5-2 0-16,5-1 0 0,-4-1 0 0,6-2 0 16,-1-2 0-16,3-2 0 0,5 3 0 0,6-3 0 15,-1-2 0-15,8 5 0 0,1-2 0 0,-1-4 0 16,4 5 0-16,-1-6 0 0,7 3 0 0,0 1-379 15,0-2-402-15,5 2-392 0,-1-1-1269 0,5-2 563 16</inkml:trace>
  <inkml:trace contextRef="#ctx0" brushRef="#br0" timeOffset="14232.06">13592 1888 4572 0,'9'-13'158'0,"-1"-2"-91"0,-7 0-24 0,1 4 65 16,-2 1 49-16,-2-2 11 0,-2 1-16 0,-6-3-18 16,-4 2-14-16,-9-3-6 0,-4 3-3 0,-3-2-3 15,-5 4-5-15,-2 1-1 0,-17 1-8 0,1-2 0 16,-6 3-12-16,-4 1-3 0,-1-1-5 0,-25 4 4 15,26 1-5-15,-28 0-3 0,30 2-5 0,-4 0 5 16,-28 0 1-16,34 2-3 0,-4 0 13 0,6-3-2 16,4 2-3-16,15 1 5 0,1 1 4 0,0-3-10 15,10 0 1-15,-2 1 8 0,10-1-6 0,3 1-6 16,5 1-4-16,0-2-13 0,3 1 2 0,0 2-6 16,4 1-13-16,0 0-38 0,-1 4 0 0,1 2 0 15,3 0 0-15,-4 6 0 0,5 0 0 0,0 2 0 16,0 2 0-16,0 7 0 0,0 0 0 0,4 2 0 15,-3 0 0-15,-1 2 0 0,0 3 0 0,0 13 0 16,-1-14 0-16,4 14 0 0,0 0 0 0,-3 1 0 16,-1-1 0-16,2 3 0 0,-2 0 0 0,-1 5 0 15,2-3 0-15,2-2 0 0,0-1 0 0,-2 1 0 16,0-1 0-16,0 4 0 0,0-9 0 0,0-9 0 16,-1 2 0-16,1 9 0 0,-1-14 0 0,1 3 0 15,-3-2 0-15,1-3 0 0,2-2 0 0,0-1 0 16,-4-1 0-16,8-8 0 0,-3-2 0 0,0-4 0 15,2 0 0-15,1-2 0 0,3-3 0 16,0-3 0-16,2 4 0 0,2-5 0 0,7 1 0 16,0-3 0-16,11 0 0 0,-1-2 0 0,3 1 0 0,5-2 0 15,0-1 0-15,3 1 0 0,0 1 0 0,17 0 0 16,-16 1 0-16,12 0 0 0,-14 2 0 0,15 0 0 16,-2 3 0-16,-13 1 0 0,12 1 0 15,-12 2 0-15,12 2 0 0,-13-3 0 0,-1 0 0 16,3-1 0-16,-3 1 0 0,0 1 0 0,-3-2 0 15,2 1 0-15,-2-2 0 0,-2-2 0 0,-3 0 0 0,-8-4 0 16,-2 2 0-16,3-4 0 0,-1 1 0 0,-2-2 0 16,1 0 0-16,0-3 0 0,-3-4 0 15,-6 5 0-15,3-3 0 0,-3-3 0 0,0-3 0 16,-1-4 0-16,-1 3 0 0,0-3 0 0,3-7 0 16,-2 1 0-16,1-4 0 0,-2-2 0 0,3-2 0 15,-4-2 0-15,3 0 0 0,1-13 0 0,5 3 0 16,-9 9 0-16,10-14 0 0,-3-2 0 0,-1 1 0 0,-2-2 0 15,2 2 0-15,-4 0 0 0,1 1 0 16,2-1 0-16,-5 5 0 0,-4 11 0 0,2-13 0 0,-2 12 0 16,-2 2 0-16,0 0 0 0,-1 4 0 0,2 2 0 15,-4 1 0-15,0 7 0 0,-1 1 0 16,1 6 0-16,-2 0 0 0,4 3 0 0,-3 1 0 0,2 2 0 16,-2 2 0-16,3-1 0 0,0 5 0 0,-1-7-1366 15,1 7-1478-15,0 0 654 0</inkml:trace>
  <inkml:trace contextRef="#ctx0" brushRef="#br0" timeOffset="14916.74">14110 2491 275 0,'-4'2'423'16,"4"-2"17"-16,-9 0 14 0,9 0-2 0,-6 0 3 15,6 0-7-15,-9 2-12 0,5-1-11 0,4-1-12 16,0 0-9-16,0 0-25 0,-4 3-14 0,4-3-20 15,0 0-13-15,0 0-3 0,0 0-23 0,19 6-16 16,7-1-22-16,10-3-26 0,2-3-17 0,19 6-22 16,37 2-17-16,-4-2-90 0,5-2-96 0,1 1 0 15,5-4 0-15,5 0 0 0,-4 0 0 0,4-3 0 16,4-2 0-16,-5-2 0 0,5 4 0 0,-6-7 0 16,-1 5 0-16,-9-1 0 0,-26 3 0 0,22-4 0 15,-26 4 0-15,-4 1 0 0,-7-2 0 0,0 1 0 16,-19-2 0-16,-3 5 0 0,0-1 0 0,-10-1 0 15,-3 1 0-15,-5 0 0 0,-3-1 0 0,0 0 0 16,-2 2 0-16,-3 0 0 0,-5 0 0 0,0 0 0 16,8-2 0-16,-8 2 0 0,-1-3 0 0,1 3 0 0,-12-4 0 15,4 0 0-15,2 1-71 0,-7-2-106 16,2 1 12-16,-6-4 14 0,6 3 17 0,-7-3 11 16,2 0 17-16,5 3 24 0,-4-4 29 0,3 4 29 15,-4-3 23-15,-1 0 21 0,7 3 40 0,-2 0 16 16,2 0 32-16,1-1 19 0,4 4 9 0,1-1 7 15,-2 0-7-15,3 0-10 0,-2 2-10 0,5 1-77 16,0 0-39-16,0 0 0 0,0 0 0 0,14 7 0 16,-4-2 0-16,8 2 0 0,0 3 0 0,10 3 0 15,-4 3 0-15,2 1 0 0,-1 1 0 0,-4-2 0 16,3 5 0-16,-2 0 0 0,-5 0 0 0,-1 0 0 16,-3 1 0-16,-5-5 0 0,-3 1 0 0,-4-1 0 15,-1-5 0-15,-4 4 0 0,-3 0 0 0,-6-1 0 16,-9 2 0-16,0-4 0 0,-6 0 0 0,0 2 0 15,0-3 0-15,-3 0-327 0,6-2-73 0,3-4-84 16,7 0-106-16,-10-3-475 0,15 1-1154 0,-2-2 510 16</inkml:trace>
  <inkml:trace contextRef="#ctx0" brushRef="#br0" timeOffset="15349.92">16588 2194 262 0,'6'-11'458'0,"1"-5"22"0,-1 6 15 0,4 0 8 0,-6 0 8 16,3 1 3-16,-1 1 5 0,-1 0-6 0,-1 2-13 0,1 2-25 15,-4 1-32-15,-1 3-38 0,4-5-40 16,-4 5-41-16,0 0-11 0,0 10-9 0,0-1-12 16,0 10-26-16,-4 8-17 0,-1 9-249 0,1 14 0 15,1 1 0-15,1 6 0 0,4 3 0 0,0 22 0 16,-1-1 0-16,2-22 0 0,3-2 0 0,-2 3 0 15,5 0 0-15,0 24 0 0,1-27 0 0,-1-6 0 16,0 1 0-16,0-4 0 0,-4-12 0 0,-1-3 0 16,4-4 0-16,-2-3 0 0,-2-9 0 0,0-2 0 15,-2-5 0-15,0-3 0 0,-2-4 0 0,0-3 0 0,0 0 0 16,-4-17 0-16,-1-1-481 0,-4-7-99 16,1-8-102-16,-6-12-393 0,5-5-1164 0,0-4 514 15</inkml:trace>
  <inkml:trace contextRef="#ctx0" brushRef="#br0" timeOffset="15882.91">16850 2131 62 0,'6'-29'448'16,"2"1"-20"-16,-6 9-1 0,5-1 15 0,-6 2 20 15,-1 3 11-15,5 3-10 0,-1-5-23 0,4 4-25 16,1 4-31-16,0-1-25 0,0 3-36 0,10-2-24 16,8 4-23-16,6 2-22 0,5 2-20 0,22 1-28 15,7 2-27-15,31 11-1 0,-1-5-26 0,0 5-12 16,3 1-16-16,0-2-8 0,2 0-23 0,-2-1-18 15,-2 3-21-15,3-1-3 0,-5-3-8 0,-4 1-7 16,-29 0-1-16,-1-3-14 0,0 0-3 0,-9 0-1 16,-16-3 7-16,-5-1-10 0,-1 4-4 0,-11-5 6 15,-2 0 10-15,-5 0-1 0,-4-1 1 0,-3-1 6 16,1 1 16-16,-2 0-2 0,0 1 5 0,-5-2 4 16,0 5 11-16,-1-2-41 0,-3 3-25 0,-4 1 0 15,1 4 0-15,0 5 0 0,-2 8 0 0,0 2 0 16,8 1 0-16,-4 6 0 0,5 2 0 0,1 12 0 15,3 2 0-15,-3 2 0 0,7-3 0 0,-4 0 0 16,2 4 0-16,4-4 0 0,-6 1 0 0,0 1 0 16,4-3 0-16,-7 0 0 0,4 3 0 0,-2-2 0 15,-4-4 0-15,-2-9 0 0,2 10 0 0,-2-13 0 16,-1 1 0-16,-2-1 0 0,-1-1 0 0,-3-2 0 16,5-3 0-16,-4-1 0 0,-1-2 0 0,2-7 0 15,-1-2 0-15,0 2 0 0,3-7 0 0,-2 2 0 16,-1-4 0-16,0-1 0 0,-5-1 0 0,1-1 0 15,-4-1 0-15,-5-3 0 0,-4-2 0 0,-3-1 0 16,-8-3 0-16,-3 0 0 0,-15-3 0 0,-1-5 0 16,-3 2 0-16,-1-4 0 0,-1 8 0 0,-3-6 0 15,1-1 0-15,1 5 0 0,3-2 0 0,5 2 0 16,1 2 0-16,18 4 0 0,4-2 0 0,3 2 0 16,7 2 0-16,3 0 0 0,1 1 0 0,8-1 0 15,0 0 0-15,5 0 0 0,4 1 0 0,0 0 0 16,0 0 0-16,0 0-213 0,0 0-461 0,25-7-544 15,-9 0-1319-15,5 1 584 0</inkml:trace>
  <inkml:trace contextRef="#ctx0" brushRef="#br0" timeOffset="16365.98">17484 2578 91 0,'-3'-9'551'0,"3"0"22"16,1 2 11-16,-2 1 2 0,-1 0-14 0,2 0-2 15,0 2-23-15,-3 1-29 0,3 3-37 0,3-7-39 16,-1 5-44-16,-2 2-41 0,9-5-33 0,2 3-34 15,9-3-25-15,0 3-28 0,10-1-31 0,3 1-42 0,-1 0-46 16,1-4-45-16,0 0-54 0,-2 0-51 16,1 0-44-16,-1-2-56 0,-10 4-46 0,-3-3-37 0,-1 1-34 15,-3-3-39-15,-5 2-8 0,-3 5 0 16,-4-5 14-16,-1 4 26 0,-1 3 21 0,-9-4 24 16,-1 3 32-16,-3-2 40 0,-1 2 47 0,-2 1 34 15,1 1 44-15,5 0 42 0,0 4 22 0,-3-4 30 0,4 5 34 16,0 1 29-16,0 1 25 0,0 3 12 0,4 5 23 15,-3-1 7-15,3 4 13 0,5 0-3 16,-3 9 9-16,1-1-12 0,2 2-1 0,0-2 2 16,-2 1-19-16,6-1-21 0,-2-1-15 0,-1 0-14 15,-2-6-16-15,2 7-13 0,4-2-108 0,-5-6-12 0,2-2 0 16,-2 1 0-16,0-5 0 0,0-1 0 16,2 0-105-16,-2-1-151 0,0 0-86 0,-2-5-78 15,0 0-95-15,-4-3-111 0,6-3-363 0,-18 0-1069 16,18 0 474-16</inkml:trace>
  <inkml:trace contextRef="#ctx0" brushRef="#br0" timeOffset="16515.03">17545 2943 215 0,'-5'3'409'0,"5"-3"0"0,-9 4 10 15,9-4 40-15,-4 5 38 0,4-5 17 0,-1 5 11 16,1-5-11-16,8 9-24 0,2-6-37 0,3 2-37 16,7-1-40-16,7 0-32 0,5-1-38 0,4-1-50 15,2-2-66-15,13-1-85 0,-14-1-109 0,-2-1-143 16,-1-6-163-16,-6 0-203 0,3 0-475 0,-3-2-1069 0,-14 3 473 15</inkml:trace>
  <inkml:trace contextRef="#ctx0" brushRef="#br0" timeOffset="17899.04">17751 1871 26 0,'0'0'543'0,"0"0"7"0,0-5 3 0,0 5-1 16,0 0-2-16,0 0-25 0,0-3-46 16,5-1-24-16,-4-1-38 0,3 2-19 0,0-2 0 15,0-1-20-15,0-3-14 0,-2-1-27 0,5 0-23 16,-6-2-17-16,5-1-21 0,-2-3-25 0,-4-3-18 16,5 1-16-16,-1-1-139 0,-1-8-78 0,-1 1 0 0,1-4 0 15,-2 2 0-15,-1-2 0 0,-1-5 0 0,2-12 0 16,-1 0 0-16,-4-2 0 0,-1-3 0 15,1-2 0-15,-2 1 0 0,1-2 0 0,-3 0 0 16,-2-2 0-16,2 7 0 0,-2 0 0 0,2 17 0 16,-2 3 0-16,-4 1 0 0,-1 1 0 0,-3 7 0 15,1 3 0-15,-7 1 0 0,-3 1 0 0,-2 6 0 16,-6 1 0-16,-1 1 0 0,-15 2 0 0,1 7 0 16,-2 4 0-16,1 1 0 0,0 0 0 0,-3 2 0 15,-2 0 0-15,-3 1 0 0,4 0 0 0,-5 4 0 16,-1-1 0-16,-2 1 0 0,-3-2 0 0,-25 6 0 15,0-4 0-15,25-1 0 0,-34 1 0 0,7-3 0 16,-2-2 0-16,2-1 0 0,-2-2 0 0,3 1 0 16,0-2 0-16,-4 1 0 0,6-5 0 0,-4 2 0 15,27-2 0-15,-27-3 0 0,5 1 0 16,23 2 0-16,-25-2 0 0,26 0 0 0,-27 1 0 0,25 0 0 16,-25-2 0-16,27-1 0 0,-3 1 0 0,-24-3 0 15,27 5 0-15,-25-5 0 0,30 5 0 0,-5 0 0 16,0-2 0-16,-1 2 0 0,3 1 0 0,3 0 0 15,1 0 0-15,0 1 0 0,0-1 0 0,5 0 0 16,14 0 0-16,-14 0 0 0,16 2 0 16,0-2 0-16,4 1 0 0,-3 0 0 0,4 0 0 0,1-1 0 15,-2 2 0-15,3-2 0 0,3-2 0 0,0 2 0 16,-2-1 0-16,10 2 0 0,-1-2 0 0,-8 0 0 16,2 0 0-16,0-2 0 0,4 2 0 0,3-2 0 15,-8 1 0-15,5-1 0 0,23 3 0 0,-50-7 0 16,31 4 0-16,-3-2 0 0,22 5 0 0,-31-7 0 15,31 7 0-15,-24-6 0 0,24 6 0 16,-18-7 0-16,18 7 0 0,0 0 0 0,0 0 0 16,-20-6 0-16,20 6 0 0,0 0 0 0,0 0 0 15,-3 2 0-15,3-2 0 0,4 8 0 0,-4-8 0 16,5 14 0-16,-2-3 0 0,1 0 0 0,2 7 0 16,-4 2 0-16,1 6 0 0,3 1 0 0,0 2 0 15,-5-1 0-15,1 2 0 0,2 3 0 0,-5-1 0 16,2 2 0-16,-2-2 0 0,1 0 0 0,0 0 0 15,-1-1 0-15,-1 0 0 0,2-1 0 0,0 0 0 16,0-2 0-16,0-3 0 0,-1 0 0 0,1-7 0 16,0-6 0-16,1 0 0 0,2-1 0 0,-3-4 0 15,0 2 0-15,-1-3 0 0,-1-1 0 0,2 1 0 16,0-6 0-16,0 0 0 0,0 0 0 0,0 0 0 16,0 0 0-16,-9-16 0 0,3 6 0 0,1-6 0 15,-5 1 0-15,-2-4 0 0,3-5 0 0,-5-3 0 16,1 4 0-16,2-1 0 0,2 6 0 0,-3-6 0 15,2 8 0-15,5-1 0 0,-3 1 0 0,3 6 0 16,0 0 0-16,3-1 0 0,-3 3 0 0,2 2 0 16,1 1 0-16,0 0 0 0,2 2 0 0,-2-1 0 15,0 0 0-15,2 4 0 0,0 0 0 0,0 0 0 16,0 0 0-16,4 16 0 0,-2-4 0 0,5 6 0 16,1 8 0-16,-1 1 0 0,2-1 0 0,2 3 0 15,0 1 0-15,-1-1 0 0,3 3 0 0,-1-2 0 16,-2-2 0-16,5-2 0 0,1-2 0 15,-1-2 0-15,3-2 0 0,-5-8 0 0,-1 0 0 0,5-3 0 16,-5-5 0-16,1 0 0 0,0-3 0 0,1-3 0 16,3-2 0-16,1-4 0 0,-3 0 0 0,2-4 0 15,-3-3 0-15,2-5 0 0,-5 3 0 16,4-7 0-16,-1-3 0 0,-2 1 0 0,0 1 0 16,1 2 0-16,-6 5 0 0,3 1 0 0,3 1 0 15,-6 2 0-15,2 5 0 0,-2-6 0 0,3 7 0 16,1-2 0-16,-2 8 0 0,7-4 0 0,-2 1-443 15,9 1-849-15,-3 3-1398 0,2 0 618 0</inkml:trace>
  <inkml:trace contextRef="#ctx0" brushRef="#br0" timeOffset="20299.66">17621 2183 295 0,'4'-3'320'0,"1"0"4"0,0 1-8 15,0 0 8-15,-1-2 1 0,-2-1-5 0,-1 1-8 16,2 1-10-16,-2 1-3 0,-1 2-14 0,-4-8-10 15,1 1-16-15,-4-1-13 0,-4 0-22 0,-6-1-12 16,-6-2-21-16,-5-1 6 0,-4 1-15 0,-2 0-21 16,-19-7-18-16,4 4-12 0,-4 1-20 0,-3 1 3 15,3-2-10-15,3 3-4 0,-2 2 1 0,2-1-3 16,0 1-1-16,14 2 1 0,2-1-1 0,-3 2 1 16,5 4-7-16,4-3-5 0,6 4 5 0,2-3-15 15,7 2 6-15,-1 1-12 0,2 0-5 0,0-2-9 16,4 3-15-16,0 0 5 0,3-1-3 0,5 1-1 15,-11 0-13-15,11 0-7 0,-8-1 4 0,8 1-2 16,-4-1 4-16,4 1-11 0,0 0 0 0,0 0-5 16,-9 1 12-16,9-1 6 0,-5 1 6 0,-1 1 3 15,1 1 7-15,-2 3 7 0,-2-2 9 0,0 1-18 16,0 5 6-16,3-3 7 0,-2 6-2 0,-6 2-2 16,3 7-36-16,-3 0-17 0,5-4 0 15,-2 6 0-15,1 4 0 0,1 4 0 0,0 1 0 16,-1-1 0-16,3 2 0 0,-2 13 0 0,1 0 0 0,5-13 0 15,0 13 0-15,0 1 0 0,2-12 0 0,0 0 0 16,1 12 0-16,-2-1 0 0,2-13 0 0,2 1 0 16,1 0 0-16,2 1 0 0,-1 0 0 15,0-1 0-15,2-1 0 0,3 1 0 0,-5-4 0 0,1 1 0 16,2-5 0-16,-2-1 0 0,-1-6 0 16,-2 0 0-16,3-4 0 0,0 1 0 0,0-1 0 0,-2-4 0 15,1 0 0-15,-2-3 0 0,0-1 0 0,-1-1 0 16,2-1 0-16,-1 1 0 0,-2-1 0 0,2-2 0 15,0-1 0-15,1 2 0 0,-3-5 0 16,5 8 0-16,-3-5 0 0,1 1 0 0,1-1 0 16,-2 2 0-16,3-4 0 0,0 3 0 0,4-1 0 15,0 0 0-15,3 1 0 0,2 1 0 0,4-1 0 0,2-2 0 16,8 4 0-16,8-1 0 0,1-3 0 0,18 1 0 16,0 4 0-16,6-1 0 0,3-1 0 15,4 0 0-15,23 1 0 0,-25-2 0 0,26 4 0 16,-29-5 0-16,2 3 0 0,26 2 0 0,-29-1 0 15,2-3 0-15,3 5 0 0,-3-3 0 0,-2 1 0 0,-3-2 0 16,-4 0 0-16,-4 3 0 0,-14-5 0 16,-3-1 0-16,0 3 0 0,-3-2 0 0,-11 1 0 15,2-4 0-15,-7 3 0 0,0-3 0 0,-3 1 0 16,2 0 0-16,-4 0 0 0,-1 0 0 0,-2-1 0 16,-7 0 0-16,14 0 0 0,-8 1 0 0,-6-1 0 15,9 0 0-15,-9 0 0 0,14 0 0 0,-14 0 0 0,10-1 0 16,-10 1 0-16,14 0 0 0,-5 0 0 0,0-1 0 15,4 2 0-15,-3-2 0 0,-10 1 0 16,24-1 0-16,-12 1 0 0,2-1 0 0,-1 0 0 16,1 1 0-16,4 1 0 0,0-2 0 0,-2 1 0 0,-2 0 0 15,0 0 0-15,-1 0 0 0,1-3 0 16,2 2 0-16,-2 1 0 0,-3 0 0 0,2-3 0 0,-4 2 0 16,-1 0 0-16,-8 1 0 0,12-1 0 15,-12 1 0-15,8 0 0 0,-8 0 0 0,0 0 0 16,0 0 0-16,6-5 0 0,-6 5 0 0,0 0 0 15,0 0 0-15,0 0 0 0,-9-11 0 0,4 8 0 16,5 3 0-16,-11-7 0 0,4 1 0 0,-2 1 0 16,3 0 0-16,-1-1-192 0,0-1-1142 0,-3-2-1444 0,0 0 639 15</inkml:trace>
  <inkml:trace contextRef="#ctx0" brushRef="#br0" timeOffset="20452.16">18669 3266 36 0,'-12'-3'529'16,"4"3"-54"-16,1-2-74 0,-2 0-88 0,1-1-114 15,4 2-126-15,-5-1-148 0,7-3-251 0,2 5-352 16,0 0 156-16</inkml:trace>
  <inkml:trace contextRef="#ctx0" brushRef="#br0" timeOffset="24449.04">25105 9371 231 0,'4'-12'498'0,"3"1"23"0,-2 1 27 0,-1-2 16 16,0 4 5-16,1-2 3 0,0 2-13 0,0 0-10 16,0 2-15-16,-2 3-21 0,1 0-25 0,-2-2-15 15,2 2-36-15,0 2-10 0,-4 1-18 0,0 0-110 16,15 9-299-16,-7-4 0 0,-3 2 0 0,3 4 0 16,-1 1 0-16,-2-2 0 0,1 6 0 0,-1-1 0 0,-1 0 0 15,1-1 0-15,0 3 0 0,0-2 0 16,0 0 0-16,-1-4 0 0,1 0 0 0,0 1 0 15,4-6 0-15,3 1 0 0,7-4 0 0,3-3 0 0,8-1 0 16,2-8 0-16,29-7 0 0,-6-5 0 0,31-11 0 16,-30 6 0-16,24-17 0 0,4-6 0 15,-1-1 0-15,-6-5 0 0,6 0 0 0,-9 4 0 0,2 7 0 16,-21 15 0-16,3 0 0 0,-10 7 0 0,0 4 0 16,-18 3 0-16,2 5 0 0,-6 0 0 0,-7 4 0 15,-7 1 0-15,2 1 0 0,-4 2 0 0,0 0 0 16,-4 2 0-16,0 0 0 0,-6 0 0 0,10 4 0 15,-8 0 0-15,2 1 0 0,1 0 0 0,-4 0 0 16,5 4 0-16,-6-2 0 0,2 1 0 0,-2-1 0 16,0 0 0-16,0 3 0 0,4-5 0 0,-4 3 0 15,0-3 0-15,0-3 0 0,1 4-1366 0,-1-6-1478 16,6 6 654-16</inkml:trace>
  <inkml:trace contextRef="#ctx0" brushRef="#br0" timeOffset="24599.45">27170 9176 5866 0,'0'0'516'16,"0"0"-214"-16,0 0-23 0,-16-14-3 0,8 7-32 0,1 3-75 15,2 0-8-15,-1-5-52 0,-1 6-84 0,5 0-97 16,-6 1-150-16,8 2-195 0,0 0-215 0,0 0-469 16,0 0-1193-16,0 0 528 0</inkml:trace>
  <inkml:trace contextRef="#ctx0" brushRef="#br0" timeOffset="25800.06">15040 2008 3833 0,'-2'-30'358'0,"1"-3"-147"0,-1 6-43 16,0 3 9-16,-3 5 42 0,1 2 29 0,0 6 10 15,0-1-20-15,3 3-1 0,-3 2 16 16,3 0-14-16,-2 3-14 0,2-1-21 0,1 5-6 16,0 0 1-16,0 0 5 0,-13 20-3 0,8-2-14 15,-4 8-5-15,4 3-30 0,-3 6-152 0,-1-3 0 16,3 4 0-16,1 9 0 0,-2 2 0 0,5-10 0 15,-1-3 0-15,3-1 0 0,-1 3 0 0,1-3 0 16,0-3 0-16,-3-1 0 0,7-3-338 0,-4-9-214 16,0-4-162-16,3-5-385 0,-2-1-1188 0,-1-7 526 15</inkml:trace>
  <inkml:trace contextRef="#ctx0" brushRef="#br0" timeOffset="26082.36">15035 2006 4538 0,'-4'-19'274'15,"-2"-6"-74"-15,0 7-7 0,-1 0 63 0,5 3 41 16,-1 0 6-16,2 2-27 0,-3-3-25 0,4 1-37 16,3 4 3-16,-1 0-16 0,7-5-14 0,-3 7-17 15,2 0-13-15,2-2-9 0,3 4-22 0,4-3-17 16,1 2-35-16,3 4-74 0,10-2 0 0,-5 2 0 16,2 4 0-16,-8 0 0 0,0 3 0 0,-3 1 0 15,2 3 0-15,-4 3 0 0,-2 1 0 0,-5-1 0 16,-4 1 0-16,-3 1 0 0,-1 1 0 0,-5 1 0 15,-4 2 0-15,-2-2 0 0,-12 2 0 0,-3-1 0 16,1 1 0-16,-1-3 0 0,-5-2 0 0,7-1 0 16,0 1 0-16,3-4 0 0,2-4 0 0,4 3-51 15,-3-3-142-15,6 0-61 0,5-1-70 0,-1-1-130 16,6-1-154-16,2 0-444 0,0 0-1139 0,0 0 505 16</inkml:trace>
  <inkml:trace contextRef="#ctx0" brushRef="#br0" timeOffset="26237.96">15467 2081 5203 0,'0'0'414'15,"0"0"-135"-15,0 0 30 0,0 0 43 0,0 0 16 0,0 0-60 16,0 0-65-16,0 0-52 0,0 0-38 0,0 0-50 16,0 0-71-16,0 0-101 0,0 0-157 0,0 0-201 15,0 0-779-15,0 0-1306 0,0 0 578 16</inkml:trace>
  <inkml:trace contextRef="#ctx0" brushRef="#br0" timeOffset="31368.37">13693 2591 39 0,'0'0'400'0,"-6"-11"-8"16,6 11-7-16,-3-7-5 0,1 5-5 0,2 2-8 15,-4-4-5-15,4 4-7 0,0-5-12 0,0 5-8 0,0 0-5 16,0-5-8-16,0 5-8 0,-4-2-7 15,4 2-3-15,0 0-8 0,0 0-6 0,0 0-7 16,0 0-6-16,0 0-5 0,0 0-8 0,4-6-6 16,-4 6-13-16,0 0-4 0,0 0-15 0,0 0-12 15,0 0-199-15,0 0-15 0,-5-2 0 0,5 2 0 16,0 0 0-16,0 0 0 0,5-6 0 0,-1 4 0 16,1 0 0-16,2 0 0 0,3-1 0 0,1 0 0 15,9 0 0-15,2 0 0 0,8-2 0 0,5 4 0 16,18-3 0-16,2 2 0 0,4 0 0 0,2 0 0 15,30 0 0-15,-1 0 0 0,-22 1 0 0,32-2 0 16,2-1 0-16,-2 1 0 0,2 4 0 0,3-7 0 16,-3 2 0-16,-1 2 0 0,2-2 0 0,-4 1 0 15,-2-5 0-15,-2 6 0 0,-6-4 0 0,-24 3 0 16,32-1 0-16,-38 2 0 0,5-5 0 0,-5 3 0 16,-4 1 0-16,-16 0 0 0,15-6 0 0,-17 7 0 15,-2-3 0-15,-1 1 0 0,-1-2 0 0,-3 2 0 16,-3 3 0-16,-7-4 0 0,-1 3 0 0,-2-1 0 15,-6-1 0-15,-3 3 0 0,-3 0 0 0,4 0 0 16,-5-1 0-16,-4 2 0 0,9-1 0 0,-5 0 0 16,-4 1 0-16,6-1 0 0,-6 1 0 0,0 0 0 15,0 0 0-15,0 0 0 0,0 0 0 0,9 1 0 16,-9-1 0-16,0 0 0 0,1 4 0 0,-1-4 0 16,0 0 0-16,0 3 0 0,0-3 0 0,0 0 0 15,0 0 0-15,0 0 0 0,0 0 0 0,0 0 0 16,0 0 0-16,0 0 0 0,0 0 0 0,0 0 0 15,0 0 0-15,0 0 0 0,-14-1 0 0,14 1-39 16,-9-2-49-16,3 0 6 0,-2 1 8 0,8 1 7 16,-9-3 8-16,3-1 5 0,-4-1 4 0,-1 2 6 15,1-3 9-15,-2 1 10 0,-4-2 8 0,-2 0 5 16,0-2 10-16,-6-3 2 0,5 5 8 0,0-3 3 16,-2 3 5-16,-7-2 2 0,9-1 4 0,1 3 7 15,0 3 10-15,-4-5-1 0,3 3 15 0,3-2 8 16,3 4 6-16,1 1-1 0,1 1 7 0,3-1-1 15,0 1 3-15,1 0-75 0,2 2 0 0,0-2 0 16,5 2 0-16,-7-1 0 0,7 1 0 0,0 0 0 16,-6-1 0-16,6 1 0 0,0 0 0 0,0 0 0 15,-5-2 0-15,5 2 0 0,0 0 0 0,0 0 0 16,0 0 0-16,0 0 0 0,0 0 0 0,0 0 0 16,0 0 0-16,0 0 0 0,0 0 0 0,0 0 0 15,0 0 0-15,0 0 0 0,0 0 0 0,0 0 0 16,0 0 0-16,0 0 0 0,0 0 0 0,-8-1 0 15,8 1 0-15,0 0 0 0,0 0 0 0,0 0 0 16,0 0 0-16,0 0 0 0,-5-2 0 0,5 2 0 16,-4-5 0-16,4 5 0 0,-4-2 0 0,4 2 0 15,-2-4 0-15,2 4 0 0,0 0 0 0,0 0 0 16,-3-2 0-16,3 2 0 0,0 0 0 0,0 0 0 16,0 0 0-16,5 16 0 0,3-8 0 0,0 1 0 15,3 4 0-15,6 2 0 0,-1-2 0 0,7 5 0 16,-3 0 0-16,4-2 0 0,0 2 0 0,-1-3 0 15,0 0 0-15,0 3 0 0,3-2 0 0,-3-2 0 16,-7-1 0-16,2 0 0 0,-1 0 0 0,-2-1 0 16,-1 1 0-16,0-3 0 0,-7 0 0 0,0-2 0 0,1 0 0 15,-2-3 0-15,-4 1 0 0,1 1 0 16,1-3 0-16,-4 2 0 0,3-1 0 0,-3 2 0 16,-3-3 0-16,2 2 0 0,-3 0 0 0,0-1 0 15,3 2 0-15,-6 1 0 0,3 2 0 0,-2 0 0 16,0-2 0-16,0 2 0 0,-2 0 0 0,-1 1 0 15,1-1 0-15,-4 3 0 0,1 0 0 0,-1 1 0 16,-1-1 0-16,0 1 0 0,-2-2 0 0,2 1 0 16,-1-2 0-16,1 1 0 0,0-1 0 0,3-2 0 15,1-3 0-15,0 2 0 0,4-4 0 0,-2 0 0 16,1-1 0-16,2 1 0 0,1 0 0 0,0-3 0 16,3-1 0-16,0 0 0 0,-4 6 0 0,4-6 0 15,0 0 0-15,0 0 0 0,0 0-415 0,0 0-881 16,0 0-1404-16,0 0 621 0</inkml:trace>
  <inkml:trace contextRef="#ctx0" brushRef="#br0" timeOffset="31502.07">16111 2887 202 0,'0'0'439'0,"0"3"-25"16,0-3 3-16,0 0 36 0,-4 6 29 0,4-6-6 16,-7 2-30-16,7-2-39 0,0 0-47 0,-13-2-51 15,13 2-81-15,0 0-106 0,0 0-156 0,0 0-200 16,0 0-515-16,0 0-809 0,0 0 359 0</inkml:trace>
  <inkml:trace contextRef="#ctx0" brushRef="#br0" timeOffset="36048.89">1151 11048 135 0,'1'-2'490'16,"-1"2"14"-16,0 0 18 0,0 0 1 0,0 0-14 16,4-5-28-16,-4 5-38 0,1-4-32 0,-1 4-34 15,0 0-31-15,0 0 7 0,0 0-19 0,7 7-3 16,-2-3-12-16,-3 5-11 0,5 0-18 0,-2 2-11 16,4 5-15-16,1-2-17 0,-3 2-12 0,1 3-15 15,0-3-11-15,1 0-148 0,0 2-61 0,1-1 0 16,-1-3 0-16,0-2 0 0,0-1 0 0,0-2 0 15,3-2 0-15,3-1 0 0,4-3 0 0,9-2 0 16,3-9 0-16,6-4 0 0,15-11 0 0,2-3 0 16,3-5 0-16,21-19 0 0,3 6 0 0,-25 12 0 15,23-20 0-15,-2-1 0 0,-4-5 0 0,-4 5 0 16,-22 17 0-16,3 1 0 0,0 1 0 0,-2 1 0 16,-3 6 0-16,-13 6 0 0,1 0 0 0,-4 3 0 15,-7 2 0-15,-2 6 0 0,-5 1 0 0,-5 0 0 16,0 4 0-16,-1-1 0 0,-3 2 0 0,0 1 0 15,-1 0 0-15,0 0 0 0,-5 3 0 0,0 0 0 16,9-2 0-16,-9 2 0 0,10 4 0 0,-1-1 0 16,-5 0-1366-16,5 3-1478 0,-1 3 654 0</inkml:trace>
  <inkml:trace contextRef="#ctx0" brushRef="#br0" timeOffset="38632.66">3816 11757 4 0,'12'-3'18'0,"8"-2"-22"0,9 0-4 0,3 1 2 0</inkml:trace>
  <inkml:trace contextRef="#ctx0" brushRef="#br0" timeOffset="38870.26">4741 11666 360 0,'-4'-4'352'16,"4"4"-3"-16,0 0-8 0,-3-5-15 0,3 5-13 16,0 0-15-16,-1-3-19 0,1 3-23 0,0 0-27 15,0 0-18-15,0 0-20 0,0 0-14 0,-1-4-13 16,1 4-20-16,0 0-18 0,0 0-10 0,0 0-39 16,0 0-43-16,0 0-59 0,0 0-73 0,0 0-82 15,0 0-101-15,0 0-346 0,-4-4-678 0,4 4 299 16</inkml:trace>
  <inkml:trace contextRef="#ctx0" brushRef="#br0" timeOffset="39349.4">4526 11517 8 0,'-5'4'367'15,"5"-4"-9"-15,-10 1-1 0,7 0-14 0,3-1-17 0,-5 3-21 16,5-3-28-16,0 0-26 0,0 0-21 16,0 0-36-16,0 0-12 0,0 0-20 0,0 0-11 0,0 0-19 15,26-5-11-15,-16 1-20 0,9 3-47 0,-1-6-46 16,4 3-50-16,-1 1-63 0,2-1-79 16,7-2-85-16,-3 0-286 0,-7 1-600 0,7-1 265 0</inkml:trace>
  <inkml:trace contextRef="#ctx0" brushRef="#br0" timeOffset="39549.98">4535 11606 168 0,'-6'0'384'0,"-1"0"-12"0,7 0-1 15,-11-1-23-15,11 1-23 0,-4-2-38 0,4 2-26 0,4-7-30 16,5 3-22-16,1-2-45 0,9 2-47 0,0-2-43 15,10-3-38-15,-1 2-35 0,0 1-44 0,1 2-37 16,-9 0-49-16,2 0-45 0,0 0-52 0,-3 1-224 16,-2 1-487-16,-5 1 216 0</inkml:trace>
  <inkml:trace contextRef="#ctx0" brushRef="#br0" timeOffset="39700.44">4637 11604 210 0,'-20'6'315'0,"0"1"10"16,3 0 7-16,3-2 14 0,4-2-4 0,-2-1-2 15,3 1-21-15,4 0-31 0,5-3-24 0,-1 1-20 16,1-1-33-16,0 0-13 0,24-1-19 0,-1-4-19 16,8-2-35-16,2-2-60 0,3 0-69 0,2 0-68 0,13-4-77 15,-12 6-87-15,-4-2-112 0,0 1-228 16,-6 1-624-16,-2 2 276 0</inkml:trace>
  <inkml:trace contextRef="#ctx0" brushRef="#br0" timeOffset="43534.17">14744 11491 304 0,'-9'0'451'16,"9"0"26"-16,0 0 9 0,0 0 0 0,-9-1-11 0,9 1-21 16,0 0 10-16,0 0-18 0,0 0-18 15,-4 6-12-15,3-4-5 0,-2 5-10 0,3 3-22 16,-1-3-22-16,-2 6-25 0,2-1-25 0,2 4-30 0,3 0-23 15,0-1-24-15,4-1-22 0,3 2-60 16,2 0-148-16,10-2 0 0,3 1 0 0,-1-4 0 16,10-4 0-16,-1 0 0 0,3-5 0 0,3-2 0 0,1 0 0 15,-3-4 0-15,13-3 0 0,3 0 0 0,-18-2 0 16,1 4 0-16,-3-7 0 0,2 2 0 0,-1 0 0 16,-1-3 0-16,1-1 0 0,-6-3 0 15,-1 2 0-15,-1 3 0 0,-7 3 0 0,0 1 0 0,-1-1 0 16,-6 8 0-16,-1 0 0 0,1 1 0 0,1 0 0 15,-5 3 0-15,3 4 0 0,-1 0 0 0,-1 0 0 16,1 6 0-16,1-2 0 0,0 1 0 0,1 0 0 16,1 0 0-16,1-1 0 0,2 0 0 0,2-2 0 15,0-2 0-15,9 2 0 0,-9-4 0 0,12-1 0 16,-3-2 0-16,-2-1 0 0,-5-1 0 0,11-4 0 16,0 3 0-16,0-2 0 0,-2-1 0 0,2-2 0 15,-4 0 0-15,-3-4 0 0,3 0 0 0,-2-1 0 16,-1-3 0-16,-8 8 0 0,2-2 0 0,-2 2 0 15,1-1 0-15,-8 2 0 0,1 1 0 0,1 2 0 0,-4 2 0 16,-1 0 0-16,5 2 0 0,-6-1 0 16,1 3 0-16,3 1 0 0,-4 0 0 0,2 1 0 0,0 1 0 15,0 0 0-15,0-2 0 0,1 2 0 0,0-2 0 16,5 1 0-16,-4-2 0 0,4-2 0 0,3 0 0 16,-3 1 0-16,3-2 0 0,-2-1 0 0,3-2 0 15,2-2 0-15,2-1 0 0,-1 0 0 0,0 1 0 16,6-3 0-16,0-3 0 0,0 0 0 0,-3-2 0 15,4 1 0-15,-7 3 0 0,-4-1 0 0,1 3 0 16,3 1 0-16,-6-2 0 0,3 4 0 0,-9 2 0 16,-3-1 0-16,3 4 0 0,-1 0 0 0,0 0 0 15,-2 6 0-15,2-1 0 0,-1 2 0 0,0-1 0 16,0 3 0-16,1-2 0 0,-2 1 0 0,3-2 0 16,2 1 0-16,0-1 0 0,5-1 0 0,0 0 0 15,3-4 0-15,0-1 0 0,3-1 0 0,-3-1 0 0,8-3 0 16,4-2 0-16,-11 2 0 0,2-3 0 15,7 1 0-15,-3-2 0 0,2 0 0 0,-9 0 0 0,0 0 0 16,-1 1 0-16,3 0 0 0,-5 1 0 16,-2 0 0-16,-2 3 0 0,-1 0 0 0,0-1 0 0,-4 3 0 15,0 0 0-15,0 0 0 0,0 1 0 16,-1 2 0-16,-1-2 0 0,3 1 0 0,-2 0 0 0,1 1 0 16,-1 1 0-16,1-1 0 0,-1-1 0 15,4 0 0-15,-4 0 0 0,2-1 0 0,1 1 0 0,1 0 0 16,-2-2 0-16,0-2 0 0,-1 0 0 0,0 1 0 15,-3-2 0-15,-4-2 0 0,0 5-1366 0,0 0-1478 16,0 0 654-16</inkml:trace>
  <inkml:trace contextRef="#ctx0" brushRef="#br0" timeOffset="45416.21">21641 4014 363 0,'1'-4'435'0,"3"-3"2"0,0 2 4 0,-4 2 4 15,1-2 1-15,2 0-2 0,-3 0-6 0,0 5-13 0,1-5-14 16,-1 5-8-16,0-3-18 0,0 3-25 0,0 0-24 16,0 0-19-16,0 0-20 0,-16 15-16 0,4-2-15 15,-6 7-18-15,-1 1-20 0,0 2-17 16,2 0-14-16,-2 2-21 0,-1 1-14 0,-2 0-123 16,0 0-39-16,-1 0 0 0,5-5 0 0,-5-1 0 15,4-2 0-15,6-3 0 0,2-3 0 0,-2-5 0 16,5 1 0-16,3-2 0 0,0-2 0 0,0 2 0 15,0-6 0-15,5 0 0 0,0 0 0 0,0 0 0 16,-4-8 0-16,6 1 0 0,1 3 0 0,2-3 0 0,2-2 0 16,-1 1 0-16,-1 3 0 0,0 0 0 15,3 2 0-15,-2 0 0 0,2 1 0 0,1 2 0 0,-4 2 0 16,5 3 0-16,1 0 0 0,1 2 0 16,-3 1 0-16,4 3 0 0,-3-1 0 0,2 3 0 0,2 0 0 15,1 1 0-15,-1-4 0 0,2 5 0 0,-2-6 0 16,1 0 0-16,-5-2 0 0,3-1 0 0,-3-1 0 15,-1-3 0-15,1 0-445 0,-5-2-65 0,-5 0-48 16,9-4-33-16,-5-1-424 0,-4 0-1099 16,2-1 486-16</inkml:trace>
  <inkml:trace contextRef="#ctx0" brushRef="#br0" timeOffset="46049.71">21591 4316 635 0,'-5'-8'167'0,"-1"-2"60"0,1 2 32 0,-3-1 6 16,2 3 20-16,-1-1 34 0,3 1 24 15,-1 1 22-15,0 1 16 0,3-1 8 0,-2 0 2 0,1 4-4 16,-1-3-17-16,3 1-24 0,1 3-19 0,1-8-17 15,2 6-17-15,2-3-9 0,2 3-22 0,4 0-20 16,1-3-22-16,9 1-19 0,5-2-16 0,4 4-19 16,1-3-11-16,6 0-10 0,0 1-11 0,18 0-9 15,1 1-112-15,8-1-13 0,0 1 0 0,28-3 0 16,-28 4 0-16,31 2 0 0,-2-1 0 0,4-3 0 16,3-1 0-16,-2 5 0 0,7 1 0 0,4-1 0 15,-2 0 0-15,9-2 0 0,-1 2 0 16,2 1 0-16,-1 0 0 0,-5 1 0 0,8 4 0 0,2-4 0 15,-3-1 0-15,6 0 0 0,-8-1 0 0,-1 0 0 16,-7-1 0-16,2 0 0 0,-6-4 0 0,-3 3 0 16,-2-5 0-16,-10-1 0 0,-24 3 0 0,-1-2 0 15,-1 1 0-15,-2-2 0 0,-1 1 0 0,-2 0 0 16,-6 0 0-16,-1 1 0 0,-15-1 0 0,4 3 0 16,-7-1 0-16,0 1 0 0,-4-1 0 0,-9 1 0 15,0 2 0-15,-2-4 0 0,-5 5 0 0,-3 0 0 16,4-1 0-16,-2-1 0 0,-6 2 0 0,3 1 0 15,-4 0 0-15,-5 0 0 0,9 1 0 0,-9-1 0 16,8-1 0-16,-8 1 0 0,4-3 0 0,-4 3 0 16,2-7 0-16,-4 5 0 0,-1-3 0 0,-2-1-85 15,1-1-267-15,-2-2 28 0,-1 1 36 0,-3-2 24 16,1 0 25-16,1-4 53 0,-3-1 48 0,-2 2 67 16,4-2 41-16,-5 2 60 0,-1-1 47 0,-7-2 41 15,8 4 37-15,0 2 34 0,2 0 17 0,1 1 27 16,2 2 6-16,3 2 13 0,-1 3-3 0,5-1-20 15,-3 2-229-15,5 1 0 0,-7-4 0 0,7 4 0 0,0 0 0 16,0 0 0-16,0 0 0 0,0 0 0 16,15 14 0-16,-3-7 0 0,7 1 0 0,7 1 0 15,-2 3 0-15,-1-9 0 0,4 8 0 0,-2-1 0 16,-8-5 0-16,3 3 0 0,0 0 0 0,-4 1 0 0,-4-2 0 16,-2 0 0-16,-1-1 0 0,-3 2 0 15,-1 2 0-15,-3 1 0 0,-4 0 0 0,-1 1 0 16,-4 5 0-16,-2 2 0 0,-1-4 0 0,-5 10 0 15,-1-3 0-15,-3 1 0 0,0 0 0 0,1 2 0 16,-6-1 0-16,-3 1 0 0,-2 1 0 0,-1-3 0 0,2 1 0 16,-13 6 0-16,9-7-1366 0,0-2-1478 0,-17 9 654 15</inkml:trace>
  <inkml:trace contextRef="#ctx0" brushRef="#br0" timeOffset="46548.89">23158 4682 154 0,'-32'-4'521'0,"2"-1"28"0,1 3 28 0,9 1 15 16,1-2 1-16,2-1 2 0,3 1-11 0,0 0-29 16,9 2-38-16,1 1-45 0,4 0-32 0,0 0-31 15,0 0-28-15,17-5-36 0,2 4-31 0,13 1-37 16,1-2-26-16,4-2-186 0,14 2-65 0,-1 1 0 15,1-4 0-15,-10 4 0 0,-2 0 0 0,-4 2 0 16,1-1 0-16,-4 1 0 0,0-1 0 0,-12 0 0 16,0-1 0-16,-9 1 0 0,-3 0 0 0,-1-1 0 15,-4-2-238-15,1 0-127 0,-4 3-55 0,-7-5-30 16,0 2-18-16,-7 0-10 0,0 2-1 0,-6 0 15 16,-1-3 19-16,-1 3 39 0,-6 0 63 0,7 2 100 15,2-2 90-15,-2 2 92 0,8-1 78 0,1 1 57 16,0-1 71-16,4 0 49 0,1-1 47 0,0 2 42 15,0 1 31-15,7-2 15 0,-7 2 17 0,7-2 8 16,-7 1 1-16,7-1 4 0,-4 1 9 0,2 2 8 16,1 1-3-16,-2 0-8 0,-1 1-12 0,3 3-186 15,-1 2-167-15,-1 0 0 0,0 8 0 0,1 0 0 16,-3 6 0-16,1 4 0 0,-1 1 0 0,-3 2 0 16,7-1 0-16,-2 3 0 0,1-3 0 0,3 4 0 15,0-2 0-15,1-2 0 0,0 0 0 0,2-4 0 16,1-2 0-16,-1-6 0 0,0 0 0 0,-1-2 0 15,1-3 0-15,-1 1 0 0,2-6 0 0,0-1 0 16,-2-2 0-16,0-1 0 0,1-2 0 0,0-1-265 16,-4-1-496-16,12-1-434 0,-5-1-1293 0,-2-2 572 15</inkml:trace>
  <inkml:trace contextRef="#ctx0" brushRef="#br0" timeOffset="46750.07">23438 5174 10 0,'5'2'429'0,"-2"-1"36"0,1 1 18 16,-4-2 22-16,6 4 14 0,-4-3 20 0,-2-1 16 15,7 4-9-15,-3-2-19 0,1-1-16 16,1 2-28-16,6-3-35 0,-2 1-45 0,4 2-35 16,3-3-35-16,4-2-34 0,-1 2-33 0,1-1-43 0,7-2-57 15,-3 2-62-15,-4 0-95 0,5-5-23 0,2 3-94 16,-10-1-68-16,-5 1-62 0,-1 1-55 0,1-2-52 16,1 0-45-16,-9 0-31 0,-1 3-20 15,0 0-14-15,-4 1-15 0,0-6-337 0,0 6-874 0,-9-5 387 16</inkml:trace>
  <inkml:trace contextRef="#ctx0" brushRef="#br0" timeOffset="46966.4">23732 5146 1364 0,'-9'-1'84'0,"1"1"65"16,2 0 40-16,6 0 44 0,-15 0 40 0,10-2 36 16,5 2 31-16,-9 2 30 0,9-2 18 0,-9 0 15 15,7 2-6-15,2-2 13 0,-7 2 1 0,4 1 3 16,-2 0-2-16,1 1-3 0,3 2-8 0,-3 0-16 16,0 0-17-16,3 3-20 0,-5 1-214 0,2 1-134 15,0 0 0-15,1 2 0 0,1 4 0 0,-1-1 0 16,-2 2 0-16,5 3 0 0,-4-2 0 0,3 0 0 15,-3 1 0-15,8-1 0 0,-4-1 0 0,1 1 0 16,-1 2 0-16,0-2 0 0,0-1 0 0,4-1 0 16,0 1 0-16,-3-3 0 0,2-3 0 0,-1-1 0 15,1-2 0-15,-2 1 0 0,-1-4 0 0,3-1 0 16,-6-1-598-16,6 0-91 0,-3 0-462 0,0-4-1247 16,-7 5 552-16</inkml:trace>
  <inkml:trace contextRef="#ctx0" brushRef="#br0" timeOffset="47099.99">23565 5626 996 0,'-9'3'180'0,"2"0"85"0,-2 3 50 0,0-3 42 15,0 0 36-15,2-1 36 0,-1 3 24 16,2-2-1-16,1 2 13 0,1-3-17 0,1 1-14 16,2 1-18-16,1-4-32 0,1 6-30 0,4-5-35 15,0 2-36-15,6-2-28 0,4-1-42 0,5-1-50 0,6-4-67 16,2 0-88-16,4-1-91 0,-4-3-111 0,2 1-132 16,-4-3-163-16,0-2-609 0,1 0-1189 15,0-4 526-15</inkml:trace>
  <inkml:trace contextRef="#ctx0" brushRef="#br0" timeOffset="48566.07">21434 5034 169 0,'-8'-27'456'0,"3"8"28"0,-7-6 15 15,0 11 4-15,-2 0-10 0,1 0-11 0,-1 3-5 16,-1 3-22-16,-2-1-17 0,1 8-10 0,-7 1-19 16,1 3-20-16,-4 5-15 0,-1 6-19 0,3 0-21 15,-3 3-21-15,4 4-22 0,5 0-31 0,-2 4-25 16,5-1-21-16,2 3-81 0,4-1-133 0,5 3 0 0,3-5 0 15,2-5 0-15,3-2 0 0,5-2 0 0,1-1 0 16,3 0 0-16,4-6 0 0,0-2 0 16,4-3 0-16,-2-2 0 0,2-4 0 0,0-2 0 0,-3-3 0 15,-1-2 0-15,6-6 0 0,-5-2 0 0,-4 3 0 16,0-10 0-16,-4 3 0 0,3-3 0 0,-7 1 0 16,-1 6 0-16,0 3 0 0,-2 4 0 0,1 1 0 15,-4 2 0-15,0 2 0 0,1 3 0 0,-1 3 0 16,0 0 0-16,0 0 0 0,-5 15 0 0,2-6 0 15,1 3 0-15,2 4 0 0,0 2 0 0,1 0 0 16,2 0 0-16,4-1 0 0,0 1 0 0,0-1 0 16,4-2 0-16,1-2 0 0,3-1 0 0,2-2 0 15,-1-5 0-15,0-2 0 0,6-2 0 0,-4-2 0 16,1-5 0-16,7-3 0 0,-8 0 0 0,1 1 0 16,2-8 0-16,-1-2 0 0,0-3 0 0,-5-2 0 15,3-1 0-15,-5-2 0 0,1-6 0 0,-2 0 0 16,-1 0 0-16,-5-4 0 0,2 1 0 0,-3 3 0 15,0 5 0-15,-2 0 0 0,-3 11 0 0,-1 4 0 16,-2 2 0-16,3 3 0 0,-1 1 0 0,-2 5 0 16,3 1 0-16,0 0 0 0,-14 15 0 0,4 3 0 15,4 8 0-15,-2 3 0 0,0 5 0 0,6 1 0 16,-6 12 0-16,7 1 0 0,-2 0 0 0,3-3 0 16,3-7 0-16,1 9 0 0,-2 0 0 0,3-12 0 0,-1 0 0 15,0-2 0-15,1-3 0 0,-2-4 0 0,1-1 0 16,-3-7 0-16,-1-2 0 0,-1-4 0 0,-1-6 0 15,1 1 0-15,-3-2 0 0,0-4 0 16,-5-1 0-16,9 0 0 0,-15-4-99 0,3-4-387 0,-3-3-38 16,2-2-34-16,-2-3-20 0,-4-2-413 0,5 3-1075 15,-2 0 476-15</inkml:trace>
  <inkml:trace contextRef="#ctx0" brushRef="#br0" timeOffset="49215.48">21542 5325 2160 0,'-4'-9'-53'0,"1"1"108"0,1 2 69 16,2-1 39-16,0 1 48 0,2-3 45 0,0 4 48 15,3 1 29-15,3-3 22 0,4 4 8 0,4-3 4 16,1-1-13-16,4 0-22 0,8 0-28 0,0-2-35 15,5 0-19-15,-2-4-30 0,1 4-16 0,-1-1-50 16,1 2-41-16,0-4-58 0,-1 1-58 0,-5-2-63 16,-1-3-65-16,-2 2-64 0,-4-5-41 0,0-2-35 15,-3 1-21-15,-8 3-24 0,0-9-5 0,-4 1 4 16,2-3 12-16,-3 1 40 0,-2 1 33 0,2 0 48 16,-8 3 42-16,4 3 44 0,-2-7 47 0,4 10 45 15,-6-1 51-15,4 5 29 0,-5-3 47 0,4 4 42 16,1 1 38-16,0 2 28 0,-3 2 23 0,2 1 9 15,-3 1 3-15,4 2-1 0,0 3 3 0,0 0 14 16,0 0 2-16,0 0 5 0,-9 19-4 0,7-5-13 16,-1 4-9-16,-7 8-11 0,6 3-12 0,0 2-10 15,1 4-21-15,-3-5-203 0,4 4-4 0,2-1 0 16,0 0 0-16,0 1 0 0,2-4 0 0,7 2 0 16,-2-7 0-16,4 0 0 0,-6-8 0 0,4-2 0 15,3-2 0-15,-1-2 0 0,2-4 0 0,0-4 0 16,0-1 0-16,-1-2 0 0,1-4 0 0,-1-1 0 15,3-4 0-15,-5 0 0 0,4-3 0 0,-3 0 0 0,-4-2 0 16,3-4 0-16,-5-1 0 0,2 2 0 0,-5 3 0 16,1 3 0-16,0 1 0 0,-3 0 0 15,2 4 0-15,-2 3 0 0,0 0 0 0,0 3 0 16,0 0 0-16,0 0 0 0,-8 10 0 0,5-2 0 0,-1 3 0 16,1-1 0-16,2 0 0 0,1 2 0 0,1 1 0 15,0-4 0-15,3 1 0 0,0-1 0 16,0-2 0-16,1 1 0 0,2-3 0 0,0-2 0 0,2-1 0 15,-2-2 0-15,0-1 0 0,3-1 0 0,3-3 0 16,-4-1 0-16,1 2 0 0,-1-5 0 0,2 2 0 16,-1-1 0-16,-4 1 0 0,3 1 0 15,-5 1 0-15,5 2 0 0,-5-1 0 0,2 2 0 0,-1 1 0 16,2 0 0-16,-7 1 0 0,8 4 0 0,-5 1 0 16,0 1 0-16,-1 0 0 0,1 3 0 0,-3 4 0 15,2-3 0-15,-2-1 0 0,0 0 0 0,3 2 0 16,-4-3 0-16,1 0 0 0,1-1 0 0,0-1 0 15,-1-2 0-15,0-4 0 0,0 0 0 0,3 2 0 16,-3-2 0-16,0 0 0 0,9-10 0 0,-6 4 0 16,4-2 0-16,-2-2 0 0,2 0 0 0,1-7 0 15,3-2 0-15,0-6 0 0,-1 2 0 0,1-2 0 16,-4 9-448-16,-3-1-147 0,-3 4-120 0,4-4-358 16,-5 4-1161-16,-6 1 514 0</inkml:trace>
  <inkml:trace contextRef="#ctx0" brushRef="#br0" timeOffset="49383.3">22129 4865 163 0,'-7'-8'608'0,"2"7"-19"0,2-3-28 0,-1-1-39 16,7 0-40-16,1 0-42 0,2-2-41 0,8-2-41 16,4 2-40-16,4 0-61 0,3-2-74 0,3 3-96 15,-1-3-109-15,-1 2-123 0,-6 4-139 0,-1 0-152 16,-2-2-244-16,-2 1-737 0,-4 1 325 0</inkml:trace>
  <inkml:trace contextRef="#ctx0" brushRef="#br0" timeOffset="50066.45">24949 4890 402 0,'1'-10'549'0,"0"-3"14"0,-1 2 3 0,-2 0-7 0,-1-2-16 16,-3 1-26-16,-1 3-24 0,-3 0-15 0,1 2-27 16,-2 1-29-16,-1 1-28 0,-6 1-21 15,0 2-20-15,-10 2-17 0,9 3-23 0,-3 2-15 0,2 2-24 16,1 1-15-16,-7 3-211 0,3 4-48 0,4-3 0 15,6 1 0-15,-1 0 0 0,7 2 0 0,0-5 0 16,3 2 0-16,4 0 0 0,2 0 0 16,1 1 0-16,5 2 0 0,2-1 0 0,1-1 0 0,4-1 0 15,-1 2 0-15,0 1 0 0,4-2 0 0,-4 1 0 16,1-2 0-16,-1 2 0 0,0-1 0 0,-2 3 0 16,-2-4 0-16,-4 0 0 0,-3 0 0 0,1-2 0 15,-2 0 0-15,-3 2 0 0,-1-1 0 0,-4 1 0 16,0-3 0-16,-3 1 0 0,-4 0 0 0,-2-2 0 15,1-1 0-15,-4-1 0 0,0-1 0 0,0 1 0 16,4-7 0-16,0 1 0 0,5-1 0 0,4-3 0 16,-4-3 0-16,4 1 0 0,3-11 0 0,5 1-226 15,10-7-362-15,3-6-50 0,5 0-486 0,2 0-1217 16,9-11 539-16</inkml:trace>
  <inkml:trace contextRef="#ctx0" brushRef="#br0" timeOffset="50766.41">25004 4838 954 0,'26'-19'179'0,"-4"-2"71"0,-8 9 46 16,-1-3 43-16,-5 4 53 0,-1 4 50 0,-3-1 34 15,-3 1 21-15,-1 1 3 0,0 1-4 0,-1 0-22 16,-3 3-21-16,4 2-26 0,-7 0-21 0,7 0-24 16,-12 8-25-16,5 3-21 0,0 0-25 0,1 8-87 0,-2 7-224 15,2 2 0-15,1 2 0 0,2 0 0 16,0 0 0-16,3 0 0 0,-1 0 0 0,1 2 0 0,0-2 0 16,1-1 0-16,3-1 0 0,-1-4 0 15,-1-4 0-15,0-4 0 0,-1 0 0 0,-1-5 0 16,1-1 0-16,-1-4 0 0,0 0 0 0,-1-3 0 0,-2 0 0 15,3-3 0-15,0 0 0 0,0 0 0 0,-12-7 0 16,4-1 0-16,0 1 0 0,2-2 0 0,-1-1 0 16,0-1-25-16,2 1 7 0,1 0 27 15,0-2 12-15,4 1-8 0,-1 3-13 0,1-2 0 0,1 3 0 16,3-1 0-16,2 2 0 0,1 1 0 0,4 0 0 16,5-1 0-16,3 2 0 0,1-1 0 0,8 0 0 15,-6 5 0-15,6-1 0 0,-9 0 0 0,11-2 0 16,-1 3 0-16,-10-2 0 0,2 0 0 0,-4 1 0 15,-4 1 0-15,1-1 0 0,-1-2 0 0,-4 2 0 16,-4 0 0-16,4-3 0 0,-4 1 0 0,-1-1 0 16,-4-5 0-16,4 6 0 0,-3-2 0 0,-2-2 0 15,-3 1 0-15,0-2 0 0,-1 2 0 0,-5 2 0 16,4-2 0-16,-3 4 0 0,-2-1 0 0,-3 3 0 16,3 4 0-16,-2-1 0 0,2 3 0 0,-2 6 0 15,-1 3 0-15,3-2 0 0,5 4 0 0,1 1 0 16,5 7 0-16,1-7 0 0,6 1 0 0,5 3 0 15,0-6 0-15,8 3 0 0,3-4 0 0,-6-6 0 16,11-1 0-16,0-3 0 0,2-3 0 0,0-5 0 16,1-6 0-16,-4 0 0 0,-2-5 0 0,0 0 0 0,-5-4 0 15,3-5-115-15,-4-1 10 0,-3 2 27 16,-1-5 34-16,-4 0 45 0,-1-5 10 0,-3 0 29 16,-3-1 32-16,1-1 39 0,-2 4-4 0,-5 3-107 15,0 9 0-15,2 2 0 0,0 5 0 0,-2 0 0 0,2 5 0 16,0 1 0-16,-1 3 0 0,1 2 0 0,0 0 0 15,-4 28 0-15,-2-1 0 0,4 8 0 0,-6 15 0 16,4 2 0-16,0 3 0 0,-1 0 0 0,-1 3 0 16,2 2 0-16,1 0 0 0,1-1 0 0,-1-3 0 15,-1-3 0-15,4-4 0 0,-1-13 0 0,1-4 0 16,1 0 0-16,-1-6 0 0,0-7 0 0,0-3 0 16,0-3 0-16,0-2 0 0,0-5 0 0,0-4 0 15,0 0 0-15,0-2 0 0,0 0 0 0,0 0 0 16,-4-16-656-16,2 5-69 0,-2-4-410 0,-5-5-1231 15,4-7 545-15</inkml:trace>
  <inkml:trace contextRef="#ctx0" brushRef="#br0" timeOffset="51215.47">25554 5184 694 0,'4'-31'282'15,"1"1"42"-15,3 3 17 0,-3 8 14 0,3 2 32 16,1 3 16-16,1 1 12 0,0 1-9 0,6-2-12 16,0 4-15-16,0 0-42 0,3 0-32 0,7 1-24 15,-6 3-30-15,4 4-23 0,2-1-25 0,-5 3-18 16,0 4-20-16,-2 2-24 0,-1 0-12 0,-7 2-17 15,0 1-14-15,-5 1-7 0,0 6-10 0,-11 0-12 16,0 2-9-16,-4-1-5 0,-9 4 7 0,-2 0-22 16,-2-2 1-16,-1-1-6 0,1 0 1 0,-1-1 2 15,0-3 1-15,8-6 0 0,0-1 14 0,7-1 9 16,1-3 2-16,4-2-12 0,3-1-12 0,-4 0 7 16,4 0-4-16,15-6-6 0,4 1-2 0,-1-3-14 0,9-3 20 15,-3-2-17-15,8-3-1 0,0 1-9 16,0-2 1-16,0-5-1 0,-2 0-1 0,8-11-7 15,-14 8-1-15,-1-2 7 0,-1-1 4 0,-3 0 11 16,-5 2-1-16,-4 8-26 0,-3 1 0 0,-3 1 0 16,-3 4 0-16,-1 3 0 0,-1 1 0 0,-3 4 0 0,-1-2 0 15,-3 3 0-15,0 5 0 0,-2 2 0 16,1 3 0-16,-5 5 0 0,8-1 0 0,-2 5 0 0,4 2 0 16,0 1 0-16,7 0 0 0,-2-1 0 0,11 8 0 15,-2-3 0-15,3-6 0 0,3 4 0 0,5-3 0 16,-3-5 0-16,2 3 0 0,3-2 0 0,-6-3 0 15,-2 0 0-15,-1-4 0 0,0 1 0 0,-5-3 0 16,1 0 0-16,-3 1 0 0,-2 0 0 0,-4 1 0 16,2-2 0-16,-10 2 0 0,1 2 0 0,-12 1 0 15,-9 1 0-15,-5 0 0 0,-21 6 0 0,-1-7 0 16,-14 4-293-16,-21 2-1024 0,-6-3-1426 0,4-6 631 16</inkml:trace>
  <inkml:trace contextRef="#ctx0" brushRef="#br0" timeOffset="52082.42">20506 3961 462 0,'-9'-6'560'0,"-1"1"17"16,4 0-1-16,1 1-2 0,1-1-21 16,-1 0-20-16,2-1-20 0,-1 4-24 0,1-2-28 0,0 1-26 15,3 3-28-15,-4-7-29 0,2 5-32 16,2 2-33-16,0 0-33 0,2-6-31 0,2 5-21 0,2 0-24 16,6 0-151-16,2-2-53 0,6 0 0 0,-2 3 0 15,4-2 0-15,-2 2 0 0,3-2 0 16,-2-1 0-16,-1 2 0 0,-3 0 0 0,-2 0-47 0,-3-1-206 15,-2-1 3-15,-5 0-8 0,0 0-4 0,-4 0 2 16,-1 3 26-16,0 0 20 0,-7-4 24 0,0 2 59 16,-3-5 46-16,0 6 48 0,0 0 52 0,-2 1 47 15,1 0 40-15,1-1 26 0,-2 2 13 0,7 3 21 16,-3 2 24-16,-1 2 7 0,8 3 16 0,-4 0 11 16,1 8-6-16,3 0 8 0,1 6-6 0,-3 3-65 15,3-4-151-15,4 5 0 0,-4 0 0 0,1-2 0 16,3 1 0-16,0-2 0 0,0-1 0 0,1 1 0 15,-4-7 0-15,3-2 0 0,-3 2 0 0,2-4 0 16,-3-3 0-16,1-1 0 0,-1 0 0 0,-1-4 0 16,-2 4 0-16,1-5 0 0,-5-1-113 0,1-3-180 15,-2 1 0-15,3-3 26 0,-4 0 23 0,0-2 21 16,0 1 23-16,-1 0 28 0,4-1 37 0,-2-2 57 16,0 2 55-16,1 1 47 0,0-1 38 0,1 1 41 15,1-1 31-15,0 0 15 0,5 2 8 0,-5-1 1 16,5 1 0-16,-2-4-11 0,2 4 1 0,0 0-1 15,11-8-14-15,1 3-12 0,2-1-13 0,4-1-10 16,9-1-17-16,1-3-27 0,3 0-49 0,1-1-64 16,-3-1-62-16,2 2-76 0,-3-3-74 0,-1 3-76 15,-11 1-84-15,1 0-89 0,-3-1-84 0,-5 0-328 16,-1 1-1009-16,-4-2 447 0</inkml:trace>
  <inkml:trace contextRef="#ctx0" brushRef="#br0" timeOffset="52599.51">20657 3712 332 0,'-4'-14'435'16,"-2"2"2"-16,2 3-7 0,-2-4-9 0,-2 4-7 15,0-1-14-15,-3 3-14 0,-1 0-9 0,-4 0-30 16,-1 1-12-16,-5 1-14 0,2 1-1 0,-2 2-10 15,2 2-21-15,-11 0-29 0,-2 5 0 0,1-1-9 16,1 4-26-16,1 1-13 0,0-1-11 0,3 2-7 16,-1 5-8-16,1-1-10 0,6 5-11 0,-2 6 0 15,2 0-9-15,5 3-9 0,0 4-108 0,5 0-39 16,-2 12 0-16,4 2 0 0,5-10 0 0,4 11 0 16,0 2 0-16,3-3 0 0,1 1 0 0,3-1 0 15,5 0 0-15,-2-13 0 0,7 12 0 0,2-2 0 16,-4-10 0-16,9 10 0 0,-7-12 0 0,5-2 0 15,10 8 0-15,-3-13 0 0,0-1 0 0,3-2 0 16,3-4 0-16,1-1 0 0,0-6 0 0,4-2 0 0,-1-1 0 16,12-5 0-16,-10-4 0 0,9-6 0 15,-12-2 0-15,-2-6 0 0,0 2 0 0,7-10 0 16,3-4 0-16,-15 6 0 0,6-12 0 0,-3-2 0 16,-3-2 0-16,-4-1 0 0,-2-3 0 0,-4 0 0 0,-6-2 0 15,2-2 0-15,-3-5 0 0,-5 1 0 16,-4-4 0-16,-3 0 0 0,-3 0 0 0,-4 5 0 15,-3 0 0-15,-2-1 0 0,-3 17 0 0,-1 2 0 16,-6-2 0-16,-2 4 0 0,-6 4 0 0,-3 5 0 16,-13-9 0-16,-3 7 0 0,2 3 0 0,6 9 0 0,-1-1 0 15,2 4 0-15,1 1 0 0,1 2 0 0,1 1 0 16,1 6 0-16,6-2 0 0,5 2 0 16,9 0 0-16,0 0 0 0,3 0-481 0,4 1-804 15,3-1-1393-15,-1 1 616 0</inkml:trace>
  <inkml:trace contextRef="#ctx0" brushRef="#br0" timeOffset="52749.3">21052 3634 5612 0,'5'5'592'16,"2"4"-392"-16,-6-5-94 0,-2 0 44 0,-1 0 29 0,2-4-42 16,-5 4-28-16,0 0-31 0,0-2-31 0,5-2-49 15,-8 3-83-15,8-3-115 0,-5 4-149 16,5-4-169-16,0 0-492 0,0 0-1093 0,0 0 483 15</inkml:trace>
  <inkml:trace contextRef="#ctx0" brushRef="#br0" timeOffset="53649.71">26801 3723 3281 0,'5'-9'475'15,"2"-5"-227"-15,2 2-72 0,-4-2 3 0,4 1 25 16,-2 2 25-16,-1 0 16 0,-3 2 0 0,3-1-25 15,-2-1 5-15,-3 2 0 0,-1 1 9 0,2 1-9 0,-2 1-16 16,-6-1-18-16,1 5-13 0,-4-2-9 0,-1 3-12 16,-3 2-5-16,-5 6-6 0,2-2-11 0,-1 4-9 15,0 0-10-15,1 3-14 0,3 0-3 16,-2 4-99-16,6-3 0 0,0 1 0 0,4 2 0 0,0 1 0 16,5 0 0-16,5-2 0 0,0 0 0 15,4 0 0-15,2-2 0 0,6 1 0 0,-3-6 0 16,3 3 0-16,6 3 0 0,-7-3 0 0,3 0 0 15,-4-1 0-15,2 3 0 0,-2-2 0 0,1 0 0 0,-3 3 0 16,-2 1 0-16,1-2 0 0,-4 2 0 0,-3-1 0 16,-2 3 0-16,-3-1 0 0,-2-5 0 0,-2 6 0 15,-5 0 0-15,0 0 0 0,-5-2 0 16,-4 0 0-16,0-2 0 0,-8 0 0 0,-1-3 0 0,7-3 0 16,-6 1 0-16,4-2 0 0,3-4 0 0,-3-1 0 15,3-3 0-15,2-3 0 0,2-2 0 0,-1-3 0 16,5-3 0-16,3-3 0 0,3-2 0 0,9-8 0 15,-3 0-564-15,8 3-162 0,4-6-425 16,1 4-1246-16,1 1 552 0</inkml:trace>
  <inkml:trace contextRef="#ctx0" brushRef="#br0" timeOffset="54185.01">27062 3511 2812 0,'8'-16'259'0,"-3"-1"-96"16,3 1-31-16,-3 0 55 0,0-3 30 0,-5 1 5 0,0-2 2 15,0-7-12-15,-4 2-7 0,-2 1 5 0,-2 5 3 16,1-1 7-16,-7-1 3 0,3 5 2 0,-5-5-14 16,-2 8 4-16,-6-3 4 0,-3 4-11 0,-4 3-8 15,2 3 1-15,-6 2-8 0,-2 6 1 0,-3 3-1 16,-9 6 1-16,1 4-4 0,-4 7-20 0,2 5-91 15,1 5-79-15,1 3 0 0,2 3 0 0,-22 19 0 16,25-14 0-16,6 2 0 0,-2 2 0 0,5 3 0 16,-8 22 0-16,16-17 0 0,1-3 0 0,4 4 0 15,3 2 0-15,0 23 0 0,12-25 0 0,6 0 0 16,6 3 0-16,6-2 0 0,3 0 0 0,15 20 0 16,-4-28 0-16,5 1 0 0,7-3 0 0,2-2 0 15,6-3 0-15,5-7 0 0,4-4 0 0,0-6 0 16,-2-3 0-16,5-8 0 0,1-2 0 0,-1-5 0 15,0-7 0-15,2-2 0 0,-1-7 0 0,1-2 0 16,-1-14 0-16,24-8 0 0,-29 8 0 0,1-3 0 16,-7-8 0-16,3-3 0 0,-1-3 0 0,13-20 0 15,-26 16 0-15,10-24 0 0,-19 18 0 0,12-23 0 16,-19 17 0-16,5-27 0 0,-3 6 0 0,-10-1 0 16,-9 22 0-16,-2-2 0 0,-5-24 0 0,-4 26 0 15,-3 2 0-15,-8-1 0 0,0 8 0 0,-7 2 0 16,-5 4 0-16,-7 4 0 0,-4 7 0 0,-6 1 0 15,-7 9 0-15,-7 2 0 0,-30-1 0 0,26 14 0 16,1 1 0-16,0 6 0 0,4 5 0 0,4-3 0 16,2 11 0-16,20-3 0 0,2 2 0 0,11 6-190 15,3-5-1144-15,8 0-1445 0,4-5 640 0</inkml:trace>
  <inkml:trace contextRef="#ctx0" brushRef="#br0" timeOffset="54349.97">28257 3653 7364 0,'2'9'273'0,"-2"-4"-207"15,-5-1-16-15,0-1-13 0,-2 0 24 0,1-1-20 0,1-1-26 16,-2 0-69-16,1 3-118 0,3-2-181 0,-2 2-214 16,4 1-561-16,-2 2-1220 0,1 0 541 0</inkml:trace>
  <inkml:trace contextRef="#ctx0" brushRef="#br0" timeOffset="59983.19">12428 12569 94 0,'3'-6'510'0,"-2"0"23"0,0 0 5 0,3 0 0 0,-1 1-2 15,0 0-19-15,-1-1-23 0,0 3-24 16,1-1-27-16,-1 0-31 0,-2 4-24 0,0 0-13 16,0 0-6-16,0 0-17 0,13 10-24 0,-8-5-26 15,-1 6-23-15,0-1-20 0,0 2-31 0,1 4-13 0,4-1-204 16,-3-1-11-16,-2 1 0 0,3 1 0 16,3-1 0-16,0-6 0 0,-1 0 0 0,2-1 0 15,6-2 0-15,2-1 0 0,2-3 0 0,-1-1 0 0,2-4 0 16,7-3 0-16,-1 0 0 0,0-1 0 0,-2-7 0 15,2 2 0-15,4-1 0 0,-4-4 0 0,2-3 0 16,-2 3 0-16,1-3 0 0,-1 3 0 0,-1 0 0 16,0 1 0-16,-3 0 0 0,-9 9 0 0,2-2 0 15,-5 4 0-15,0 3 0 0,0 2 0 0,-3 0 0 16,0 3 0-16,2 3 0 0,-2 1 0 0,0 0 0 16,-1 5 0-16,2 2 0 0,0 0 0 0,-1 1 0 15,5-2 0-15,-2 3 0 0,-1-5 0 0,2 3 0 16,1-4 0-16,-1-1 0 0,0-2 0 0,-1-1 0 15,1-1 0-15,4-1 0 0,-4-3 0 0,3 1 0 16,-4-4 0-16,4 1 0 0,-2-2 0 0,8 1 0 16,-4-6 0-16,4 0 0 0,2-3 0 0,-7 2 0 15,0 0 0-15,1-1 0 0,0-1 0 0,0 2 0 0,-2 1 0 16,-4 4 0-16,-1 0 0 0,0 0 0 0,-1 3 0 16,-2 1 0-16,-8 0 0 0,10 3 0 15,-3 2 0-15,-1 2 0 0,-1-1 0 0,0 3 0 0,-1 1 0 16,2-1 0-16,-3 0 0 0,6-1 0 0,-3 3 0 15,2-4 0-15,3 0 0 0,1-1 0 16,0-1 0-16,7 0 0 0,2-3 0 0,-3 1 0 16,10-3 0-16,-6-2 0 0,6 1 0 0,-7-1 0 0,-1-4 0 15,2 2 0-15,-4-2 0 0,0-2 0 0,-2 2 0 16,2-2 0-16,-8 1 0 0,3 0 0 0,-3 0 0 16,3 0-51-16,-4 0-1306 0,0 1-1470 0,0 3 651 15</inkml:trace>
  <inkml:trace contextRef="#ctx0" brushRef="#br0" timeOffset="60815.95">14943 12644 188 0,'0'-5'532'15,"0"-4"31"-15,0 1 16 0,0 0 5 0,0 1 5 16,0 1-18-16,0 2-25 0,0 4-21 0,-1-7-30 16,1 7-12-16,0 0-19 0,0 0-13 0,0 0-21 15,0 0-24-15,0 0-33 0,1 15-35 0,-1-9-264 16,4 5-74-16,-1-3 0 0,3 3 0 0,-1 0 0 15,0-3 0-15,4 2 0 0,1-1 0 0,-2-2 0 16,4 1 0-16,4-1 0 0,-2 0 0 0,3-2 0 16,1-2 0-16,0 0 0 0,1-3 0 0,1 0 0 15,-1-3 0-15,2-1 0 0,6-3 0 0,-7-1 0 16,6-3 0-16,-3-2 0 0,-1-2 0 0,0-2 0 0,0 0 0 16,-8 5 0-16,0-1 0 0,-1 3 0 15,2 1 0-15,-7 1 0 0,1 2 0 0,-1 3 0 0,-1 0 0 16,-3 1 0-16,1 1 0 0,-5 1 0 15,7 5 0-15,-6-1 0 0,3 2 0 0,-2 2 0 0,1 0 0 16,1 1 0-16,-1 0 0 0,3 2 0 0,-2-2 0 16,2 2 0-16,0-2 0 0,4 0 0 0,-1-3 0 15,2 3 0-15,1-6 0 0,3 1 0 0,-2-3 0 16,8 0 0-16,-2-3 0 0,0 0 0 0,1-3 0 16,-1-3 0-16,-3 1 0 0,9-5 0 0,-8 0 0 15,8-2 0-15,-10 2 0 0,5-5 0 0,-4 4 0 16,-1 0 0-16,-2 1 0 0,-3-1 0 0,3 6 0 15,-4-1 0-15,-1 2 0 0,-1 2 0 0,-3 0 0 16,3 1 0-16,-2 1 0 0,-1 2 0 0,-4 0 0 16,11 5 0-16,-7-2 0 0,1 2 0 0,0 0 0 0,0 3 0 15,4-2 0-15,-1 2 0 0,2-1 0 16,0 0 0-16,0 0 0 0,3-1 0 0,2 0 0 16,2-1 0-16,2-1 0 0,-6-3 0 0,6 0 0 0,-6 0 0 15,1-2 0-15,-1-3 0 0,1 2 0 16,-3-3 0-16,1 1 0 0,2-2 0 0,-2 1 0 15,-1-2 0-15,-1 1 0 0,-1 2 0 0,-1-1 0 0,-1 1 0 16,-1 1 0-16,0-1 0 0,-3 2 0 0,1-2 0 16,-2 3 0-16,-2 1 0 0,5-4 0 15,-5 4 0-15,0 0-1366 0,0 0-1478 0,0 0 654 0</inkml:trace>
  <inkml:trace contextRef="#ctx0" brushRef="#br0" timeOffset="60949.28">16340 12744 4834 0,'0'0'380'16,"-13"-3"-226"-16,7 1-80 0,1 0-24 0,0 1-34 15,-2-2-105-15,2 1-130 0,0 1-188 0,5 1-393 16,-13-1-864-16,6 1 382 0</inkml:trace>
  <inkml:trace contextRef="#ctx0" brushRef="#br0" timeOffset="80032.57">11992 14798 92 0,'-16'0'358'16,"-3"1"6"-16,6 0 15 0,-1 0 9 0,2-2-13 16,2 0 1-16,1 1-5 0,1 2 9 0,3-2-5 15,5 0-5-15,-9 2-17 0,9-2-11 0,-9-2-2 16,9 2-8-16,0 0-4 0,0 0-4 0,0 0-5 16,0 0-6-16,0 0-18 0,0 0-10 0,26-3-12 15,-7-1-14-15,9 2-11 0,5-1-12 0,3-2-120 16,16 1-116-16,1 1 0 0,8 0 0 0,2-1 0 15,2 1 0-15,26 0 0 0,-22 2 0 0,29 0 0 16,-6-2 0-16,0 3 0 0,-24 0 0 0,29 2 0 0,-33-1 0 16,29 3 0-16,-30-1 0 0,-2 1 0 15,2-2 0-15,-3-1 0 0,-5 2 0 0,-4-1 0 16,-14-1 0-16,-5 1 0 0,-4-1 0 0,-6 0 0 16,-5 0 0-16,-3-1 0 0,-7 0 0 0,0 0 0 15,-1 0 0-15,-6 0 0 0,0 0 0 0,0 0 0 16,0 0 0-16,0 0 0 0,-31-3 0 0,13 3 0 15,-8 1-379-15,4-1-316 0,-11 2-492 0,1 0-1285 16,1 1 569-16</inkml:trace>
  <inkml:trace contextRef="#ctx0" brushRef="#br0" timeOffset="80482.28">12134 14915 398 0,'-53'-4'432'0,"17"1"20"0,2 1 40 0,5 1 18 0,9-2-2 16,2 2-19-16,4 0-18 0,5 0-31 16,1 1-27-16,3-1-16 0,5 1-16 0,-4-4-10 0,4 4-9 15,0 0-20-15,22-1-15 0,-3-3-20 0,3 4-15 16,12-2-16-16,1-1-2 0,20-1-23 0,1 0-245 16,9 1-6-16,1 0 0 0,29-1 0 0,-2 1 0 15,-2-1 0-15,1 2 0 0,0 0 0 0,4 4 0 16,-4-4 0-16,-28 4 0 0,2-4 0 0,26 1 0 15,-29 2 0-15,-2-2 0 0,-1-1 0 0,-6 2 0 16,-17-2 0-16,-5-1 0 0,-4 1 0 0,-10 1 0 16,0 0 0-16,-8-1 0 0,2-2 0 0,-6 3 0 15,-1 1 0-15,-1-3 0 0,-1 0 0 0,-3 3 0 16,0 0 0-16,1-5 0 0,-1 5 0 0,0 0 0 16,0 0 0-16,-3-6 0 0,3 6 0 0,0 0 0 15,0 0 0-15,3-3 0 0,-3 3 0 0,0 0 0 16,0 0 0-16,0 0 0 0,0 0 0 0,13 6 0 15,-11-3 0-15,2-2 0 0,-4-1 0 0,5 2 0 16,-5-2 0-16,4 2 0 0,-4-2 0 0,5 3 0 16,-2 0 0-16,-3-3 0 0,0 0 0 0,6 1 0 15,-6-1 0-15,0 0 0 0,0 0 0 0,0 0 0 16,0 0 0-16,0 0 0 0,0 0 0 0,0 0 0 16,-19-5-381-16,11 5-921 0,2-2-1410 0,6 2 624 15</inkml:trace>
  <inkml:trace contextRef="#ctx0" brushRef="#br0" timeOffset="81366.17">19124 14893 239 0,'-21'1'464'0,"10"-2"11"15,-3 1 16-15,1 0 4 0,1 1-7 0,3-1-4 16,4 0-16-16,-2 0-18 0,1-1-4 0,6 1-10 15,-10 0-17-15,10 0-13 0,0 0-20 0,0 0-4 16,0 0-4-16,0 0-12 0,0 0-12 0,27-2-17 16,-5 1-110-16,7-1-227 0,6 2 0 0,3-2 0 15,18-2 0-15,3 2 0 0,32 1 0 0,-1-2 0 16,5 0 0-16,0 3 0 0,7 2 0 0,5-5 0 16,7 4 0-16,-3-1 0 0,3 0 0 0,-2-5 0 15,-3 5 0-15,2-4 0 0,-5 6 0 0,-7-6 0 16,-7-4 0-16,-30 6 0 0,0-3 0 0,-2 4 0 15,1-4 0-15,-7 3 0 0,-16-1 0 0,0 0 0 16,-6-2 0-16,-1 3 0 0,-2 1 0 0,-8-2 0 16,-3 0 0-16,0 2 0 0,-2 0 0 0,-3 1 0 15,-2-1 0-15,-1 1 0 0,-3-1 0 0,-2 1 0 16,4 1 0-16,-9-1 0 0,9 2 0 0,-5 1 0 16,1-3 0-16,-5 0 0 0,0 6 0 0,0-3 0 15,0-3 0-15,-10 9-306 0,-2-4-1009 0,-5 5-1423 16,-1-2 630-16</inkml:trace>
  <inkml:trace contextRef="#ctx0" brushRef="#br0" timeOffset="81732.46">19530 15116 145 0,'-36'-1'471'0,"4"-2"-3"0,11 2 12 0,3-1 12 15,2 2 5-15,7-1-26 0,2 0-32 0,0-1-25 16,7 2-16-16,0 0-25 0,0 0 2 0,0 0-23 16,39 0-6-16,-11 0-13 0,7 2-14 0,5-1-9 15,18-4-10-15,-1 3-12 0,8 0-14 0,32-1-9 16,1 0-10-16,-2-1-129 0,-2 2-126 0,8 0 0 16,-1-3 0-16,-1 0 0 0,3 3 0 0,-2-4 0 15,-5 0 0-15,-4 1 0 0,-25-1 0 0,22 0 0 0,-25 4 0 16,-4-2 0-16,-1-3 0 0,2 2 0 0,-7-1 0 15,-14 1 0-15,-5 2 0 0,-1-2 0 16,-2 0 0-16,-4-4 0 0,-8 7 0 0,-2-2 0 0,-4 0 0 16,-1 1 0-16,-2 0 0 0,-2-1 0 0,-1-1 0 15,-2 3 0-15,2 0 0 0,-2-2 0 0,1 4 0 16,1-4 0-16,-1 2 0 0,-7 0 0 0,13 0 0 16,-2 0 0-16,-4 2 0 0,0-4 0 15,-7 2 0-15,13-1-1366 0,-6-1-1478 0,5-2 654 0</inkml:trace>
  <inkml:trace contextRef="#ctx0" brushRef="#br0" timeOffset="81884.19">22064 15055 5599 0,'3'1'609'0,"-3"-1"-183"16,0 0-75-16,-12 2 25 0,7 1 23 0,5-3 8 16,-9 0-383-16,5 1-24 0,-3-1 0 0,4 4 0 15,3-4 0-15,-4 4 0 0,3 0 0 0,1-4 0 16,0 9 0-16,5-6 0 0,-7 1-287 0,4-1-1031 15,-2-3-1427-15,0 0 632 0</inkml:trace>
  <inkml:trace contextRef="#ctx0" brushRef="#br0" timeOffset="85315.45">15081 595 352 0,'0'0'350'0,"0"0"-21"15,22-14-19-15,-22 14-21 0,0 0-6 0,23-14-1 0,-23 14-11 16,19-12-4-16,-19 12-1 0,17-11 0 0,-17 11-6 15,14-14-4-15,-14 14 0 0,9-10-4 16,-9 10-5-16,0 0-6 0,10-24-11 0,-5 15-11 16,-5 9-16-16,5-16-9 0,-5 16-5 0,0-22-10 0,0 22-10 15,-2-23-7-15,-1 7-10 0,3 16 1 0,-5-25-9 16,1 13-5-16,4 12-9 0,-9-22-10 0,3 12 4 16,-7-3-16-16,13 13-2 0,-18-14-5 15,18 14-19-15,-19-9-11 0,19 9-4 0,-23-5-8 16,23 5-5-16,0 0-4 0,-38 3 1 0,38-3 1 15,0 0-19-15,-37 11 2 0,21-2-1 0,16-9-30 16,-23 15-4-16,12-2 0 0,3-4 0 0,8-9 0 16,-13 21 0-16,6-10 0 0,7-11 0 0,-7 22 0 0,6-10 0 15,1-12 0-15,-3 20 0 0,3-20 0 16,11 19 0-16,-11-19 0 0,14 11 0 0,-14-11 0 16,18 11 0-16,-18-11 0 0,20 5 0 0,-20-5 0 15,26 2 0-15,-26-2 0 0,0 0 0 0,0 0 0 16,51-7 0-16,-51 7 0 0,24-11 0 0,-11 4 0 15,-13 7 0-15,16-12 0 0,-16 12 0 0,21-13 0 16,-21 13 0-16,14-11 0 0,-14 11 0 0,10-13 0 16,-10 13 0-16,9-10 0 0,-9 10 0 0,0 0 0 15,9-13 0-15,-9 13 0 0,0 0 0 0,0 0 0 16,14-10 0-16,-14 10 0 0,0 0 0 0,0 0 0 16,0 0 0-16,0 0 0 0,0 0 0 0,0 0 0 15,0 0 0-15,0 0 0 0,0 0 0 0,0 0 0 16,0 0 0-16,0 0 0 0,0 0 0 0,0 0 0 15,0 0 0-15,0 0 0 0,17 41 0 16,-15-31 0-16,-2-10 0 0,8 24 0 0,-4-12 0 0,-4-12 0 16,1 30 0-16,0-12 0 0,1 0 0 15,-1 2 0-15,-1 0 0 0,4 6 0 0,-3-2 0 16,3 2 0-16,0-2 0 0,-3-5 0 0,3 1 0 0,-2-2 0 16,-1-2 0-16,2 2 0 0,-2-1 0 0,2 1 0 15,-1-7 0-15,1 2 0 0,-2-2 0 0,2 1 0 16,-2-2 0-16,1-2 0 0,-1-1 0 15,1-1 0-15,-2 1 0 0,2-2 0 0,1 1 0 16,-3-1 0-16,0-5 0 0,2 5 0 0,-2-5 0 16,0 0 0-16,2 4 0 0,-2-4 0 0,0 0 0 15,0 0 0-15,0 0 0 0,0 0 0 0,0 0 0 16,21-33 0-16,-12 23 0 0,-2-7 0 0,2 0 0 16,5-10 0-16,-1 2 0 0,2 0 0 0,-2 0 0 15,0 1 0-15,2 0 0 0,-2-4 0 0,2 5 0 16,-3 0 0-16,-3 7 0 0,4-9 0 0,-4 9 0 15,1-1 0-15,-5 4 0 0,1 2 0 0,-6 11 0 16,7-22 0-16,-7 22 0 0,6-18 0 0,-6 18 0 16,1-12 0-16,-1 12 0 0,0 0 0 0,7-15 0 15,-7 15 0-15,0 0 0 0,0 0 0 0,0 0 0 16,0 0 0-16,0 0 0 0,0 0 0 0,3-16 0 16,-3 16 0-16,0 0 0 0,0 0 0 0,0 0 0 15,0 0 0-15,0 0 0 0,0 0 0 0,0 0 0 16,0 0 0-16,0 0 0 0,0 0 0 0,0 0 0 15,0 0 0-15,0 0 0 0,0 0 0 0,0 0 0 16,0 0 0-16,0 0 0 0,0 0 0 0,0 0-31 16,0 0-532-16,0 0-121 0,0 0-469 15,0 0-1247-15,0 0 552 0</inkml:trace>
  <inkml:trace contextRef="#ctx0" brushRef="#br0" timeOffset="98100.07">24823 14925 217 0,'-3'-3'458'0,"3"3"16"0,-4-3 1 15,4 3 1-15,0 0-25 0,-4-3-16 16,4 3-2-16,0 0-8 0,0 0 5 0,0 0 1 15,4 14-17-15,-3-8-15 0,0 1-16 0,1 3-23 16,-2-1-12-16,2 4-30 0,1-3-30 0,-2 1-32 0,2 0-23 16,0 1-20-16,1-2-20 0,4 0-112 0,0 0-81 15,1-3 0-15,1-1 0 0,1-1 0 0,7 1 0 16,0-4 0-16,4-3 0 0,6-3 0 0,-8 1 0 16,9-6 0-16,-3 0 0 0,4-3 0 0,-1-3 0 15,-1 0 0-15,-1-2 0 0,0 2 0 0,1 1 0 16,-11 2 0-16,-1 4 0 0,0 1 0 0,-4 2 0 15,1 1 0-15,-1 1 0 0,0 3 0 0,-3 0 0 16,4 3 0-16,-4 2 0 0,0 0 0 0,0 2 0 16,1 2 0-16,-1-1 0 0,4 3 0 0,2-3 0 15,1 3 0-15,4-3 0 0,2 0 0 0,-2-2 0 16,1-3 0-16,0-1 0 0,2-2 0 0,-1-1 0 16,5-2 0-16,-7-1 0 0,2-1 0 0,4-2 0 15,-6-1 0-15,4-5 0 0,-1-2 0 0,-6 4 0 16,2-1 0-16,-1-3 0 0,5-2 0 0,-1 0 0 15,-8 4 0-15,2 2 0 0,-1 2 0 0,-2 4 0 16,3 0 0-16,-3 1 0 0,-3 2 0 0,2 0 0 16,0 4 0-16,-3 2 0 0,0-1 0 0,1 3 0 15,-1-3 0-15,0 3 0 0,1 2 0 0,-1-4 0 16,2 5 0-16,-2-3 0 0,1-1 0 0,0 0 0 16,3-1 0-16,-3-1 0 0,3-1 0 0,1-1 0 15,-1-2 0-15,1 0 0 0,4-3 0 0,-2 0 0 16,0-1 0-16,4-1 0 0,0-2 0 0,-7 0 0 15,9-1 0-15,-5 0 0 0,3-1 0 0,-2 1 0 16,1 0 0-16,-2 1 0 0,-1 3 0 0,-2 2 0 16,-3 3 0-16,0 1 0 0,4 0 0 0,-6 2 0 15,0 1 0-15,4 3 0 0,-4 1 0 0,4 4 0 16,1-2 0-16,-1 5 0 0,2-3 0 0,-2 0 0 16,3 1 0-16,0-3 0 0,2-1 0 0,3-1 0 15,-1-2 0-15,1-2 0 0,1 0 0 0,-3-4 0 16,9 0 0-16,-7-1 0 0,-1-2 0 0,-2 0 0 15,1-1 0-15,-1 0 0 0,1-3 0 0,-2 0 0 16,-2 0 0-16,-1-3 0 0,0 2 0 0,-1 2 0 16,-3-2 0-16,-1 1 0 0,-2 2 0 0,-3-1 0 0,-2 3 0 15,-2-1 0-15,4 3 0 0,-4 1 0 16,0 0 0-16,0 0 0 0,-15 7 0 0,7-2-1366 0,-5 2-1478 16,4 2 654-16</inkml:trace>
  <inkml:trace contextRef="#ctx0" brushRef="#br0" timeOffset="102049.21">4405 15886 32 0,'-1'-5'69'0,"1"5"4"0,-4-6 4 0,4 6 8 16,-6-5 14-16,4 3 14 0,2 2 10 0,-4-5 0 16,0 1 9-16,3-1 11 0,-1 1 12 0,2 4 4 15,-3-5 15-15,2 0 10 0,-1 1 10 0,2-1 2 16,-1 3 14-16,1 2 10 0,-1-9 19 0,1 9-14 16,0-3 2-16,0 3-6 0,0 0-13 0,0 0-3 15,0 0 8-15,0 0-4 0,0 0-7 0,0 0-5 16,11 8-12-16,-4-3-10 0,2 1-9 0,0 4-9 15,0-3-7-15,2 2-6 0,4 1-4 16,5-1-9-16,0 0-7 0,-1-3 5 0,8 0-14 0,4-1-12 16,-1-5-3-16,2 1-2 0,0-1-3 0,4-2 2 15,-3-2-7-15,8-2 15 0,9-1-24 0,-10 0 1 16,-2-2 4-16,13-1-9 0,-19 0 2 0,18-2-11 16,-14 1 4-16,1 0-8 0,-2 2-3 15,1-3-3-15,0 2-3 0,-3 2 7 0,-1 2-5 16,-1 2 4-16,-3 2 0 0,0 2-10 0,-5 1 1 0,-1 3 1 15,-3-1-53-15,3 2 0 0,-2 1 0 0,1 0 0 16,-2 1 0-16,9 3 0 0,-2-4 0 16,0 4 0-16,-4-6 0 0,5 0 0 0,4 2 0 15,-3-3 0-15,2-3 0 0,0 1 0 0,-1-4 0 0,-1-3 0 16,4 1 0-16,-2-5 0 0,-1 3 0 0,2 0 0 16,-2-2 0-16,-1-2 0 0,-1-1 0 0,0 0 0 15,1-1 0-15,0 2 0 0,0 0 0 0,-2 2 0 16,-7 4 0-16,1 0 0 0,-2 1 0 0,-1 2 0 15,2 2 0-15,-9 2 0 0,4-1 0 0,-1 2 0 16,0 1 0-16,4 2 0 0,-2-1 0 0,-1 0 0 16,3 1 0-16,-1 0 0 0,1 1 0 0,1 0 0 15,2-3 0-15,2-1 0 0,-3-1 0 0,4 0 0 16,8-2 0-16,-1 2 0 0,0-1 0 0,-1-2 0 16,-1-3 0-16,4 2 0 0,-5-1 0 15,0 1 0-15,1-2 0 0,2 3 0 0,-2 0 0 0,-7-2 0 16,0 2 0-16,-1 0 0 0,3-1 0 0,-1 0 0 15,6 1 0-15,-10 1 0 0,2-1 0 0,-3-2 0 16,-4 1 0-16,-3 2 0 0,0 0 0 0,-10 0-382 16,14-2-920-16,-14 2-1410 0,13-1 624 15</inkml:trace>
  <inkml:trace contextRef="#ctx0" brushRef="#br0" timeOffset="104382.48">12477 15966 202 0,'-18'-4'305'0,"2"4"-6"0,4-4-12 15,-2 2 9-15,3-1-19 0,0 3-6 0,5-2 3 16,-1 1 1-16,3-1-13 0,4 2-3 0,-9-4-14 15,9 2-3-15,0 2-3 0,0 0-6 0,0 0-5 16,13-2-10-16,-5 0-6 0,6-1-7 0,-1 2-11 16,4-2-14-16,5 1-14 0,9 0-14 0,3 0-8 15,7 1-17-15,13 0-15 0,1-2-10 0,1 2-10 16,-1 1-9-16,0-2-8 0,0 3-5 0,-17-1-8 16,12 1-7-16,-13-1-5 0,-6 0-8 0,-2 1-1 15,-11 1-4-15,1-2-3 0,-8 0-3 0,0 0 0 16,-6 0-3-16,-1 0-2 0,-4 0-5 0,0 0-2 15,0 0-3-15,-32-2 1 0,10 2-3 0,-10 0 0 16,-2 3-2-16,-6-3-1 0,-16 0 3 0,1-1-1 16,-5 2 2-16,9 2 11 0,-3-2 11 0,-2 1 13 0,1-1 9 15,15-1 17-15,-9 1-9 0,12 0 29 16,3 1 7-16,5-2 14 0,6 0 9 0,5 1-6 16,4-2 8-16,1 1-1 0,3 0-9 0,6 0-106 15,4 0-12-15,0 0 0 0,18-4 0 0,10 1 0 16,5 1 0-16,21 0 0 0,1 1 0 0,5-1 0 15,0 1 0-15,0-1 0 0,4 1 0 0,-1-2 0 16,1 3 0-16,2 3 0 0,-11-3 0 0,1 1 0 16,-19-1 0-16,-1 1 0 0,-9-1 0 0,-4-1 0 15,-9 1 0-15,-1-1 0 0,-7-2 0 0,-3 2 0 16,-3 1 0-16,0 0 0 0,-17-8 0 0,-2 4 0 16,-10-1 0-16,-3 0 0 0,-5 1 0 0,-3 2 0 15,-11 0 0-15,11 2-340 0,1 1-227 0,4 2-143 16,1 0-386-16,6 3-1187 0,1-5 525 0</inkml:trace>
  <inkml:trace contextRef="#ctx0" brushRef="#br0" timeOffset="106199.99">15761 15115 116 0,'-4'-4'193'15,"-2"-2"-16"-15,2 3-5 0,-2-1 0 0,-1-1-8 16,2 0-9-16,0 1-4 0,-5-3-5 0,2 2-9 16,-1-2 0-16,-3 0-8 0,1 0-5 0,1 0-7 15,-7-1-5-15,3-2-6 0,-2 4-6 0,-5-3-2 16,3 1-8-16,-1 0-6 0,-1-1-8 0,-6 0-5 15,-1-1-7-15,1 3-1 0,5 0-5 0,-3-2-1 16,-3 1-4-16,-3 1-8 0,-1 0-1 0,1 2 2 16,2-4-3-16,1 3-1 0,-2-1-4 0,-2 3 3 15,4-1-9-15,-1-4-2 0,0 3-5 0,1 3 1 16,0-3 4-16,1-1 3 0,-4 6 7 0,2-3-10 16,1 0 0-16,-5-1 0 0,4 3 6 0,-1-1-8 15,-2 3 4-15,2 0-1 0,-2-2-3 0,-1 0 0 16,0 2 1-16,0 0-8 0,0 1-1 0,-1-1 6 15,1 3-7-15,-1 0-9 0,2-1 4 0,-5 3-3 16,1-1-3-16,1 1 8 0,3-1-2 0,4 3-3 16,-4 0-2-16,5-1 0 0,-1 3 3 0,7-4-4 15,-7 7 9-15,3-1 1 0,5-3 9 0,-2 2-24 16,-4 0 0-16,3 3 7 0,3-4-1 0,1 4-1 16,0-2 1-16,2 3-5 0,0-3 4 0,-2 3-3 15,4 0 3-15,-4 5-2 0,5-5 1 0,0 0-1 16,1 0-4-16,-2 2 0 0,1-1-5 0,4 0 11 15,-5 7-9-15,5-5 6 0,0-1 3 0,-1-1-6 16,2 3 0-16,3-1 5 0,-3 1 6 0,1 7-6 16,1 1 7-16,2-8 0 0,1-1-1 0,-1 2 7 15,2-3 8-15,-1 2-3 0,3 0 1 0,-1-1-5 16,0 2 11-16,-1-1-1 0,2-1 1 0,2 4-4 16,-1-2 9-16,1-2 0 0,2 2-13 0,0 0 16 15,-1-1-6-15,-1 1 0 0,2-1 0 0,1 0 0 16,1 3-38-16,2-5-7 0,1 3 13 0,-4-3 5 0,4 1-4 15,3 0 8-15,-3 1 6 0,5-1 0 0,1 2 0 16,-1-3 0-16,0-2 2 0,7 6 1 16,-3-1-14-16,2 0 13 0,2-1 3 0,-3 1-7 0,5-1 0 15,2 0 0-15,-2-5-3 0,1 3 1 16,2-3-1-16,-2 0-2 0,2 0 6 0,-1 2-6 16,10-3-4-16,-4 0 1 0,0 3 5 0,1-4-4 0,-1-1-2 15,-2 3 6-15,2-5-3 0,2 2-5 16,-1-2-3-16,0 2 3 0,1-2-2 0,-1-1-2 15,0 1 3-15,-1-1 14 0,0-2 2 0,0 1 0 0,0 2 6 16,-1-4-2-16,1-1-2 0,-2 0-3 0,1 1 6 16,1 1-1-16,0-2-7 0,0-1 5 15,1-3-4-15,0-1-3 0,-2 2 0 0,1-2 0 0,2 2 3 16,1-2-5-16,-2-2-2 0,0 0 3 16,1 1-1-16,-4 0-2 0,2-2 5 0,0 1 12 15,3 1 3-15,-5-1-3 0,4 1 0 0,-6-3 4 16,2 1 0-16,1-2-6 0,-3 0 3 0,0 0-3 0,0 0 0 15,0-1 4-15,2-2-3 0,-3-2 3 0,-3-3-5 16,3 5-2-16,-3-2 1 0,-5 3 1 0,-1 0-4 16,1-2-3-16,11-3-2 0,-6-2 1 0,-7 4 5 15,6-3-2-15,-8 4 2 0,4-1 7 16,0-8 5-16,-3 6-5 0,-6 1 3 0,9-6 6 0,-7 4 2 16,-1 1 3-16,-2 0 0 0,1-1-5 0,0 0 4 15,-2-3-5-15,1-7 2 0,-4 6 4 16,5-5-3-16,-6 5-4 0,3-5 1 0,0 0-2 15,0-4-5-15,-2 4-6 0,-1-1 1 0,-2-1-1 16,-1 1-3-16,2 5-1 0,-2-7-2 0,-1 0 3 16,0 2-5-16,-1-1 11 0,-3-2 0 0,-1 2-3 15,1 0 0-15,-3 7-9 0,-2-6 15 0,-2 2-8 16,-3 1-4-16,3-2-3 0,-3 2-4 0,0 0-1 16,0-1 2-16,-4 3 4 0,0 1-5 0,4 3 1 0,-5-2-6 15,-4 0 1-15,0 0 6 0,-2 2-5 16,-1 3-2-16,-2-1-2 0,1 3 3 0,-4 2-7 0,-5 0 5 15,-1 0 7-15,-1 2-11 0,-13-3-16 0,-3 2-21 16,5-1-23-16,10 5-39 0,-1 0-38 16,3 1-46-16,3 1-48 0,-1 1-51 0,0-1-41 0,7 5-56 15,8-3-81-15,0 0-396 0,3 2-927 16,5 0 410-16</inkml:trace>
  <inkml:trace contextRef="#ctx0" brushRef="#br0" timeOffset="106351.87">15932 15284 3373 0,'4'3'113'0,"-4"-3"-81"0,0 0-23 0,0 0-3 16,0 0 0-16,-9 3-23 0,3-3-34 0,6 0-76 16,-10 0-97-16,3 1-296 0,7-1-564 15,0 0 250-15</inkml:trace>
  <inkml:trace contextRef="#ctx0" brushRef="#br0" timeOffset="113033.78">6013 16909 2867 0,'-11'0'173'0,"0"-1"-91"0,1-1-48 0,-2 1 59 0,-1-3 56 16,7 4 41-16,-1-2 17 0,1-2 2 0,6 4-11 15,-11 0 0-15,7-1-5 0,4 1-8 0,0 0-11 16,-9-3-5-16,9 3 3 0,0 0 13 0,0 0 7 15,0 0 4-15,23-3 2 0,-4 3-10 0,8 0 2 16,2 0-10-16,6 0-1 0,3 1-9 0,12 3-5 16,4-6-3-16,0 5-7 0,4 2-11 0,1 0-14 15,7 0-18-15,25 4-3 0,-26-3-16 0,0 2-5 16,-1-2-26-16,4 3-62 0,-4-2 0 0,1 2 0 16,-6 0 0-16,-2-2 0 0,-6 2 0 0,-15-3 0 15,-4-1 0-15,-2 0 0 0,-10-1 0 0,-2 0 0 16,1-3 0-16,-9 0 0 0,-3 0-141 0,-3 0-124 15,-4-1-84-15,0 0-110 0,0 0-114 0,-22-7-495 16,1 6-1156-16,-8-2 512 0</inkml:trace>
  <inkml:trace contextRef="#ctx0" brushRef="#br0" timeOffset="113233.75">6326 17059 188 0,'-21'0'513'0,"2"-2"-23"0,9 3 8 0,-3-2 22 15,8 0 10-15,-3 1-17 0,4-2-51 0,3-1-34 16,1 3-41-16,5-7-34 0,8 2-28 0,9-2-23 16,10 1-32-16,2 0-21 0,6-1-32 0,12 0-23 15,3 2-5-15,8-1-28 0,-2-2-52 0,3 1-51 16,0 1-86-16,-3 0-91 0,3-3-101 0,-6 6-144 16,-2-1-142-16,-5 0-448 0,-13 0-1032 15,-2 2 456-15</inkml:trace>
  <inkml:trace contextRef="#ctx0" brushRef="#br0" timeOffset="114382.7">16860 16852 144 0,'0'0'327'16,"-5"-1"9"-16,-3 1-9 0,8 0 2 0,-10-3-8 15,3 2 4-15,7 1 1 0,-9 0-2 0,9 0-3 16,-9 0-1-16,3-1-4 0,6 1-8 0,-8 0-8 16,8 0-5-16,0 0-14 0,0 0-6 0,-8 0-14 15,8 0 7-15,0 0 1 0,0 0-14 0,0 0 0 16,0 0-6-16,-5-2-4 0,5 2-7 0,0 0-4 16,0 0-12-16,19-3-1 0,-8 2-15 0,9-1-113 15,1 2-93-15,10-2 0 0,6 2 0 0,13-3 0 16,4 3 0-16,3-3 0 0,7 1 0 0,0 2 0 15,1-1 0-15,0 3 0 0,2-2 0 0,-3 0 0 16,-3 2 0-16,-2 0 0 0,-3-2 0 0,0 0 0 16,-19 0 0-16,-1 0 0 0,0 1 0 0,-7-5 0 15,-1 2 0-15,-11 2 0 0,-4-1 0 0,-2 0 0 16,-4 1 0-16,-1-2 0 0,-6 2 0 0,5-2 0 16,-5 2 0-16,0 0 0 0,-18-5 0 0,18 5 0 15,-23-1-205-15,8 3-311 0,-6 0-55 0,-5 1-52 16,-6 1-423-16,2-1-1134 0,-3 4 502 0</inkml:trace>
  <inkml:trace contextRef="#ctx0" brushRef="#br0" timeOffset="114699.3">17109 17043 3091 0,'-20'5'294'16,"-11"-4"-137"-16,4 2-8 0,-1 0 54 0,5-2 50 15,3 0 22-15,-3-2 10 0,4 0-8 0,6 0-25 16,-1 1 2-16,6 0 6 0,-1-2 8 0,4 2 6 15,1-1-8-15,4 1-10 0,0-7-10 0,0 7-11 16,13-8-13-16,2 2-13 0,14-2-12 0,5 2-14 16,3-1-98-16,19 1-85 0,-2 2 0 0,6-2 0 15,3 1 0-15,29 1 0 0,-31 4 0 16,3-1 0-16,34 2 0 0,-41-1 0 0,5-1 0 0,7 4 0 16,-2-2 0-16,-7 0 0 0,0 1 0 0,-3-1 0 15,-3 1 0-15,-14-1 0 0,-5 0 0 0,1-1 0 16,-4 1 0-16,-4 0 0 0,-5-1 0 0,-5 0 0 15,-4 1 0-15,-2-1 0 0,-2-2 0 16,0 3 0-16,-2-1 0 0,0-1 0 0,-1 2 0 0,5-2 0 16,-5 0 0-16,2 2 0 0,7-2 0 0,2 0-198 15,3 0-475-15,2 1-547 0,9 0-1322 0,3-5 584 16</inkml:trace>
  <inkml:trace contextRef="#ctx0" brushRef="#br0" timeOffset="115065.92">19421 17016 168 0,'-10'-2'490'0,"1"0"14"0,-2-1 18 15,3 2-2-15,0-1-20 0,1 1-21 0,0 0-22 16,7 1-18-16,-10-1-20 0,10 1-5 0,-8-1-17 15,8 1-15-15,-2-3-12 0,2 3-19 0,0 0-19 0,16-2-25 16,0 2-23-16,5-1-25 0,10 1-21 16,1-1-17-16,4 1-83 0,0-1-138 0,0 1 0 15,-1 0 0-15,2 3 0 0,4-3 0 0,-4 1 0 16,3-1 0-16,12 4 0 0,-16-3 0 0,2-1 0 16,-2 1 0-16,1 0 0 0,-5-2 0 0,-1-1 0 15,-2 3 0-15,-7-2 0 0,-1 1 0 0,0-1 0 16,-2 2 0-16,-6-1 0 0,-1 0 0 0,-1 0 0 15,-6-1 0-15,4 2 0 0,-9-1 0 0,9-1 0 16,-9 1 0-16,8 0 0 0,-8 0 0 0,0 0 0 16,0 0 0-16,0 0 0 0,0 0 0 0,-27-2-110 15,13 4-484-15,-3 1-93 0,-6-2-447 0,2 3-1228 16,-8 1 544-16</inkml:trace>
  <inkml:trace contextRef="#ctx0" brushRef="#br0" timeOffset="115383.14">19449 17124 3222 0,'-39'0'353'16,"0"2"-181"-16,5-2 24 0,2-3 42 0,0 3 37 16,9 0 22-16,-4-1-5 0,7 0-21 0,2-3-24 15,5 4 14-15,2-1 23 0,4 1-6 0,-1-1 13 16,3-2-16-16,5 3 6 0,-5-2-8 0,5 2-14 16,0 0-4-16,21-4-84 0,-3 2-171 0,1 1 0 15,8-2 0-15,6-2 0 0,-1 3 0 0,1 0 0 16,7-1 0-16,10 1 0 0,1 1 0 0,-13-1 0 15,-1-1 0-15,4 2 0 0,-3-2 0 0,15 2 0 16,-15 0 0-16,-1-1 0 0,0-1 0 0,-1 3 0 16,-3-2 0-16,0 2 0 0,-6-1 0 0,-4-1 0 15,-2 2 0-15,-3-2 0 0,-4 2 0 0,-3-3 0 16,1 2 0-16,-5 0 0 0,0 1 0 0,-1 0 0 16,-6 0 0-16,10-1 0 0,-6 0 0 0,-4 1 0 15,8 0 0-15,-8 0 0 0,0 0 0 0,6-1 0 16,-6 1-639-16,0 0-620 0,0 0-1364 0,0 0 604 15</inkml:trace>
  <inkml:trace contextRef="#ctx0" brushRef="#br0" timeOffset="115582.7">20670 16934 69 0,'3'-5'595'0,"-3"1"-4"0,0 4 14 0,0 0 7 0,1-7 10 15,-1 3-29-15,0 4-41 0,-1-6-49 16,1 6-58-16,-2-3-46 0,2 3-38 0,0 0-38 0,0 0-64 16,0 0-79-16,0 0-101 0,0 0-132 15,0 0-132-15,0 0-163 0,0 0-205 0,0 0-389 16,-24 4-1020-16,24-4 452 0</inkml:trace>
  <inkml:trace contextRef="#ctx0" brushRef="#br0" timeOffset="117166">20506 15962 3448 0,'-9'-14'70'0,"1"0"31"15,0-2-38-15,1 0-7 0,3 1 50 0,1-2 45 16,3 0 25-16,1-1 7 0,0 1-15 0,4-1-4 0,3 1-9 16,2 1-2-16,4 3-5 0,9-5 0 0,-3 2-9 15,5 1-2-15,3 4-10 0,2-3-9 0,-2 6-8 16,1-2-1-16,2 6-18 0,-2-3-4 0,-7 6-11 16,1 0-11-16,-3 2-3 0,-3 1-3 0,2 5-8 15,-6-3-6-15,1 6 2 0,-5-2-2 0,-1 3 4 16,-2 1 19-16,-2 4 10 0,-6 1 1 0,0 2 8 15,-8 5 3-15,-2 1 2 0,-3-1-4 0,1 0 5 16,-4 2 0-16,1 0 0 0,2-2-11 0,-2 1 5 16,-2 1-1-16,5-1-7 0,0 0-10 15,6-6-2-15,-1 5-7 0,6 1-18 0,1-6 7 0,4-1-47 16,3 1-2-16,4 0 0 0,2-2 0 0,7 1 0 16,5 3 0-16,-5-8 0 0,8 0 0 0,-1 2 0 15,1-5 0-15,2-2 0 0,-8-1 0 0,1-2 0 16,-1-2 0-16,-2 3 0 0,-4-2 0 0,-5-2 0 15,0-1 0-15,-3 1 0 0,-2-1 0 0,1-1 0 16,-5 0 0-16,0 0 0 0,0 0 0 0,0 0 0 16,-20 6 0-16,7-4 0 0,-6 2 0 0,-3-1 0 15,2 2 0-15,-1 1 0 0,1 1 0 0,1 2 0 16,-4 3 0-16,6-2 0 0,2 1 0 0,3 3 0 16,2-1 0-16,2 2 0 0,3 1 0 15,5 1 0-15,0 2 0 0,4 2 0 0,10 1 0 0,0 1 0 16,8-1 0-16,-2 1 0 0,3-3 0 0,3-1 0 15,-2 3 0-15,-1-3 0 0,4-1 0 0,-8-1 0 16,-5-4 0-16,4 0 0 0,-9-2 0 0,0-3 0 16,-4 2 0-16,0-2 0 0,-3 1 0 0,-2-5 0 15,-3 3 0-15,-5-2 0 0,1 4 0 0,-5-2 0 16,-6 1 0-16,3-4 0 0,-7 1 0 0,-3 4 0 16,4-4 0-16,-1 1 0 0,-4-1 0 0,4 1 0 15,4-2 0-15,-1-2 0 0,2 2 0 0,3-2 0 16,5-1 0-16,0 2 0 0,-1-1 0 0,6 0 0 15,-1-2 0-15,5 0 0 0,0 0 0 16,0 0-438-16,19-10-243 0,4-2-498 0,7-1-1277 0,-2 2 565 16</inkml:trace>
  <inkml:trace contextRef="#ctx0" brushRef="#br0" timeOffset="117315.88">21708 16802 4901 0,'0'0'495'15,"0"0"-187"-15,-21-9-141 0,11 7-24 0,-4-1-2 0,0 2-20 16,1-2-25-16,0 0-26 0,4 2-60 0,2-2-76 16,0 1-126-16,7 2-164 0,-11 1-221 0,10 3-301 15,1-4-949-15,0 0 421 0</inkml:trace>
  <inkml:trace contextRef="#ctx0" brushRef="#br0" timeOffset="132282.49">13108 13868 4322 0,'-1'-7'247'0,"-4"1"2"0,0-2-85 15,-1 0 15-15,3 3 53 0,-1 3 31 0,1-2 3 16,0 1-18-16,1-1-39 0,2 4-5 0,0 0 3 15,0 0 0-15,0 0 5 0,6 12 1 0,0-5 2 0,-1 3-2 16,-1 2-4-16,4 3-77 0,0 1-132 0,4 8 0 16,-6-8 0-16,2-2 0 0,-1 3 0 0,1-3 0 15,-3-2 0-15,0-1 0 0,4 0 0 0,-4-2 0 16,0 0 0-16,2-5 0 0,-2 4 0 0,6-2 0 16,1-4 0-16,2-2 0 0,4-2 0 0,5-4 0 15,5-4 0-15,4-2 0 0,2-5 0 0,16-7 0 16,-2-4 0-16,-4-2 0 0,4-3 0 0,0-5 0 15,1 0 0-15,-2 5 0 0,-6 1 0 0,2 0 0 16,-11 12 0-16,-1 0 0 0,-2 0 0 0,-3 2 0 16,-3 3 0-16,-5 2 0 0,-7 3 0 0,0 2 0 15,-1 1 0-15,-3 2 0 0,0-1 0 0,-3 3 0 16,3-1 0-16,-6 1 0 0,3-1 0 0,0 3 0 16,-4 1 0-16,5-4 0 0,-5 4 0 0,4-2 0 15,-4 2 0-15,0 0 0 0,0 0 0 0,0 0 0 16,8 6 0-16,-8-6 0 0,0 5 0 0,0-2 0 15,0-3 0-15,0 14 0 0,-6-5-1366 0,0 1-1478 16,3 3 654-16</inkml:trace>
  <inkml:trace contextRef="#ctx0" brushRef="#br0" timeOffset="135667.31">20039 15953 269 0,'-7'-10'330'0,"2"-2"-10"16,-1-2-13-16,-2-1-16 0,-1 1-15 0,-2-2-15 16,-1 2-2-16,-2 2-14 0,4-1-15 0,-8 3-15 15,4 0-17-15,-7 3-9 0,2 2-19 0,-2 3-16 16,-10 1 1-16,-1 4-12 0,0 5-8 0,-4 1-19 15,0 6-12-15,-8 7-9 0,-1 6-1 0,3 2-11 16,-2 4-16-16,6 4 0 0,0 3-16 0,6 3 4 16,6 2-10-16,3 3 0 0,4-1 5 0,5-1-4 15,4 4-1-15,7-1 1 0,7-2-12 0,6 1-2 16,2-3-8-16,3-13-4 0,8 9 6 0,4-2-6 16,-3-11-3-16,0-3 2 0,3-2-1 0,5-2-6 15,-1-2-9-15,-2-2 2 0,19 1-1 0,-13-9-5 16,2-5 4-16,-1 1 1 0,2-3 6 0,0-4-7 15,1-2 2-15,11-7-2 0,1-1-3 0,-14 0 0 16,0-3 6-16,-2-1-4 0,-2-2 4 0,0-1 0 16,4 1 2-16,3-11 3 0,-12 5 11 0,0-2 4 15,0 3 5-15,7-13 9 0,-11 9 2 0,-6-2 10 16,1-4 9-16,-2 3 12 0,-6-4-8 0,2-12 5 16,-7 12-3-16,-4-13-5 0,-4 0 0 0,-1-1-2 15,-8-3-7-15,2 4-1 0,-6 12-10 0,1-10-5 16,-15 1-4-16,13 15-22 0,-2-1-31 0,-3 3-44 15,2 2-75-15,3 0-77 0,3 12-114 0,6-3-136 16,-2 4-398-16,4 4-936 0,1 0 414 0</inkml:trace>
  <inkml:trace contextRef="#ctx0" brushRef="#br0" timeOffset="135816.43">20736 16095 5966 0,'4'3'529'0,"-1"-4"-100"15,-3 1-114-15,0 0-17 0,0 0-33 0,-12-13-42 16,5 6-57-16,-1 0-166 0,-1 2 0 0,0-3 0 16,1 3-9-16,3 1-303 0,-4 0-223 0,4 3-688 15,5 1-1324-15,0 0 586 0</inkml:trace>
  <inkml:trace contextRef="#ctx0" brushRef="#br0" timeOffset="137382.38">26979 6604 64 0,'2'-19'503'0,"-1"1"17"16,2-3 8-16,-3 2 5 0,2 0-9 0,-1-1-12 15,2-1-13-15,-2 4-7 0,2 3-17 0,-1 5-4 16,0-4-15-16,0 6-31 0,1 3-22 0,-2 1-12 16,-1 3-9-16,0 0-3 0,4 20-28 0,-4 5-68 15,-1 2-283-15,-1 3 0 0,0 6 0 0,-2 12 0 16,0 2 0-16,-1-1 0 0,1-2 0 0,3 4 0 16,1-2 0-16,-1-1 0 0,2-14 0 0,0-2 0 15,2 0 0-15,-1-4 0 0,3 0 0 0,0-10 0 16,-1-2 0-16,0-6 0 0,1-1 0 0,-2-4 0 15,-1-3 0-15,-2-2 0 0,0 0 0 0,7-23 0 16,-10 5 0-16,3-8 0 0,-7-8 0 0,1 0 0 16,-3-21 0-16,-1 1 0 0,0-28-147 0,5 23-307 0,-4-28 1 15,0 2 19-15,5 26 43 0,2 3 51 16,2 3 53-16,-3 5 48 0,3 16 47 0,3 2 51 16,2 2 65-16,1 3 59 0,-2 8 56 0,0 7 46 15,5-5 43-15,-3 4 28 0,3 4 21 0,0-2 21 16,6 1 10-16,-1 6 8 0,-1-1 7 0,6 2-6 15,3 1-7-15,-5 2-13 0,3 2-21 0,-2 4-1 16,8 3-10-16,-3 1-14 0,-1 6-13 0,-7-4-10 16,2 8-6-16,-4 1-60 0,-2 4-62 0,-3-1 0 0,-2-1 0 15,-4 2 0-15,-7 2 0 0,-6 0 0 0,-5 2 0 16,-3-3 0-16,-4 1 0 0,-6-3 0 16,-11 5 0-16,2 3 0 0,7-11 0 0,0 0 0 15,1-4 0-15,3 0 0 0,6-1 0 0,6-5 0 0,7-2 0 16,3 0-495-16,4-2-145 0,5-2-536 0,3 1-1274 15,5-2 563-15</inkml:trace>
  <inkml:trace contextRef="#ctx0" brushRef="#br0" timeOffset="137965.38">27358 6889 64 0,'-4'2'544'16,"-1"-1"-9"-16,0 3 22 0,-2-2 20 15,3 1 11-15,4-3-15 0,0 0-34 0,0 0-42 0,-6-10-49 16,12 3-40-16,1-5-41 0,3-4-32 0,7-4-34 15,-1-2-17-15,2-2-25 0,-1 0-16 0,2-4-19 16,1-3-18-16,4-9-9 0,-3-7-11 0,3 0-6 16,-8-5-101-16,0-1-79 0,-1-1 0 0,1 4 0 15,-3 3 0-15,-4 14 0 0,-3 2 0 0,1 5 0 16,-2 10 0-16,-3 5 0 0,2 2 0 0,-3 4 0 16,-1 3 0-16,0 2 0 0,0 0 0 0,2 20 0 15,-4-2 0-15,1 10 0 0,-4 2 0 0,1 5 0 16,-2 14 0-16,-1-2 0 0,0 0 0 0,-1-2 0 15,4 4 0-15,-1-13 0 0,4 11 0 0,-1 0 0 16,4-12 0-16,2 14 0 0,1-14 0 0,1-1 0 16,6-4 0-16,0-3 0 0,4 0 0 0,0-8 0 0,0-4 0 15,0-4 0-15,3-1 0 0,3-5 0 16,5-6 0-16,1-5 0 0,-1-1 0 0,0-2 0 0,-2-8 0 16,2-6 0-16,-4-5 0 0,-1 0 0 0,2-13 0 15,-5 11 0-15,-7 0 0 0,-4 2 0 16,-1 1 0-16,-3 8 0 0,-4-1 0 0,-4 2 0 15,-3 4 0-15,-1 1 0 0,-1 6 0 0,-4 1 0 0,4 2 0 16,-4 3 0-16,-2 2 0 0,2 6 0 0,1-1 0 16,1 5 0-16,-3 2 0 0,8 1 0 15,-1 3 0-15,4-1 0 0,4 10 0 0,5-8 0 16,0 1 0-16,11 2 0 0,1 5 0 0,5-4 0 0,4-1 0 16,1-1 0-16,0 2 0 0,2-6 0 0,-4 2 0 15,1-3 0-15,-5 0 0 0,-7-4 0 0,0 1 0 16,-4-2 0-16,-5-2 0 0,-6 2 0 0,0-1 0 15,-5 1 0-15,-7 1 0 0,-1 1 0 0,-6 1 0 16,2-4 0-16,-9 1 0 0,10 1 0 0,-2-3 0 16,3-1 0-16,3-2 0 0,2 2 0 0,0-4 0 15,3-1 0-15,5-1 0 0,2-1 0 0,0 0 0 16,0 0-251-16,14-16-1073 0,2 5-1433 0,8-5 633 16</inkml:trace>
  <inkml:trace contextRef="#ctx0" brushRef="#br0" timeOffset="138718.1">29165 6579 4094 0,'0'-22'388'0,"-1"-3"-118"16,-2 6-10-16,-1 1 58 0,0 1 28 0,-3 0-1 15,3 5-18-15,-3 1-30 0,1 2-30 0,1 1-6 16,-4 3-12-16,1 3-11 0,-1 2-7 0,-2 3-10 15,2 5-142-15,-3 1-79 0,0 4 0 0,-4 6 0 16,7-1 0-16,-3 5 0 0,10-4 0 0,-2 8 0 16,7 1 0-16,-2 0 0 0,4-1 0 0,4 2 0 15,4-2 0-15,0 1 0 0,1-2 0 0,0 2 0 16,3-3 0-16,-4 0 0 0,-1 0 0 0,0-1 0 16,-6-5 0-16,-1 0 0 0,-2-2 0 0,-2-1 0 15,-5-3 0-15,-2 2 0 0,-2-3 0 0,-3 1 0 16,-6-1 0-16,0-1 0 0,-2-4 0 0,-1 0 0 15,1-3 0-15,-10-2 0 0,10 0 0 0,0-2 0 0,5-1 0 16,3-1 0-16,-1-1 0 0,7 1 0 16,1-3 0-16,5-1 0 0,3 0 0 0,8-1 0 15,3-3 0-15,9-3 0 0,8 4 0 0,0-2 0 0,5-3 0 16,-1 3 0-16,15-4 0 0,-3-1 0 16,0-3 0-16,-13 9 0 0,2-6 0 0,-4 2 0 15,1-2 0-15,-5 0 0 0,-3-3 0 0,-4 1 0 16,0-4 0-16,-9 7 0 0,1-1 0 0,-5 1 0 0,-3-1 0 15,-3 4 0-15,-5 0 0 0,1 1 0 0,-2 0 0 16,-2 4 0-16,-2 1 0 0,-5 4 0 16,-1 0 0-16,-3 5 0 0,0 3 0 0,-3 2 0 0,-4 7 0 15,3 3 0-15,1 2 0 0,3 5 0 0,1-3 0 16,6 7 0-16,1-1 0 0,3-2 0 0,8 3 0 16,1-5 0-16,6 2 0 0,0-2 0 0,5-1 0 15,2-4 0-15,7-1 0 0,-1-2 0 0,0-9 0 16,5 3 0-16,-1-7 0 0,8-3 0 0,-3-1 0 15,0-4 0-15,-2-1 0 0,3-6 0 0,2-2 0 16,-3-2 0-16,-1-2 0 0,-2-2 0 0,8-15 0 16,-13 10 0-16,1-5 0 0,-6-1 0 0,-1 3 0 15,-5-1 0-15,-2 3 0 0,-7 7 0 0,-3-1 0 16,0 2 0-16,-6 1 0 0,0 6 0 0,-2 3 0 16,-4 2 0-16,-3 5 0 0,-1 2 0 0,-3 4 0 15,1 3 0-15,0 4 0 0,-4 7 0 0,-1 2 0 16,5 3 0-16,2 0 0 0,8 5 0 0,2-4 0 15,11 0 0-15,6 0 0 0,2 2 0 0,7-4 0 16,5-2 0-16,3-3 0 0,3-2 0 0,5-1 0 0,12-3 0 16,-12-4 0-16,-3-3 0 0,2-7 0 15,-1 4 0-15,-6-6 0 0,-7 1 0 0,-4-4 0 16,-7 1 0-16,-6-1 0 0,-5 3 0 0,-6-2 0 0,-4 3-1366 16,-11 3-1478-16,-13 2 654 0</inkml:trace>
  <inkml:trace contextRef="#ctx0" brushRef="#br0" timeOffset="139517.84">26761 7717 682 0,'-9'-19'714'0,"3"9"-25"0,2-1-34 0,0 6-10 16,1 4-1-16,3 1-19 0,-7 11-36 0,3 7-41 16,1 9-46-16,-2 3-41 0,3 1-40 0,-1 13-47 15,3 3-31-15,0 1-44 0,3-12-299 0,-2 9 0 16,5-8 0-16,1 8 0 0,-1-14 0 0,3 1 0 15,4-6 0-15,1-1 0 0,2-4 0 0,-1-6 0 16,2-4 0-16,-2-2 0 0,6-7 0 0,-2-1 0 16,-1-6 0-16,4-3 0 0,5-4 0 0,-3-4 0 15,-5-2 0-15,2-3 0 0,-3-4 0 0,-1 0 0 0,1-2 0 16,-5-4 0-16,0-3 0 0,-2-13 0 16,1 2 0-16,-4 14 0 0,-3 4 0 0,0 8 0 15,0 4 0-15,-4 3 0 0,2 4 0 0,-6 3 0 0,2 5 0 16,1 0 0-16,-8 15 0 0,1 0 0 0,-5 12 0 15,3 2 0-15,0 3 0 0,-1 1 0 16,-3 12 0-16,1-9 0 0,2-1 0 0,5-1 0 0,0-3 0 16,3-2 0-16,4-1 0 0,-1-10 0 0,5-1 0 15,1-8 0-15,1-1 0 0,2-2 0 0,-1-4 0 16,4-3 0-16,-2-3 0 0,5-4 0 0,-1-3 0 16,-2-1 0-16,1-2 0 0,0-9 0 0,1-3 0 15,1 2 0-15,-5 2 0 0,1 6 0 0,-5 2 0 16,-1 2 0-16,2 2 0 0,-1 3 0 0,-1 4 0 15,-1 1 0-15,-1 2 0 0,-4 0 0 0,15 10 0 16,-11 0 0-16,1 1 0 0,-2 1 0 0,2 8 0 16,0-2 0-16,0 1 0 0,0 0 0 0,3 5 0 15,-4-6 0-15,4-2 0 0,-1-2 0 0,2 1 0 16,2-4 0-16,5 0 0 0,-6-3 0 0,8 0 0 0,-6-2 0 16,7-3 0-16,-1-3 0 0,2-3 0 15,-3-3 0-15,2-2 0 0,0-2 0 0,-5-1 0 16,4-1 0-16,-4-2 0 0,3-8 0 0,-7 5 0 15,0-4 0-15,-2 2 0 0,-3 3 0 0,-2 6 0 0,-1-1 0 16,-2 3 0-16,-4 2 0 0,2 5 0 16,-6 0 0-16,8 1 0 0,-22 9 0 0,7 2 0 0,0 3 0 15,-6 4 0-15,8-2 0 0,-1 7 0 0,9-4 0 16,1-1 0-16,8 1 0 0,0 0 0 0,9 3 0 16,2 0 0-16,8-5 0 0,5-5 0 0,2-4 0 15,0-9 0-15,0-3 0 0,-1-3 0 16,3-6 0-16,-8 0 0 0,-2-7 0 0,-4 0 0 0,-10 3 0 15,-1-8-531-15,-9-7-746 0,-3-2-1384 16,-16-16 613-16</inkml:trace>
  <inkml:trace contextRef="#ctx0" brushRef="#br0" timeOffset="139665.54">26588 7804 7188 0,'-34'3'325'15,"7"0"-178"-15,10 1-111 0,7 0 33 0,8 0 108 16,7-1 14-16,6 1-133 0,16 0-58 0,11 2 0 15,25-5 0-15,33 1 0 0,1 1 0 0,-2 0-32 16,-3-2-412-16,0-3-246 0,1-6-482 0,-27 1-1267 16,30-4 560-16</inkml:trace>
  <inkml:trace contextRef="#ctx0" brushRef="#br0" timeOffset="140248.64">28821 7938 793 0,'-4'-5'775'0,"2"-2"-6"0,-5 1 1 15,1-1-17-15,-2 0-31 0,-3-2-45 0,1 2-44 16,1 3-45-16,-3 0-54 0,-3 4-42 0,-6 4-61 16,3 2-177-16,-7 9-254 0,-1 2 0 0,1 4 0 15,0 3 0-15,1 0 0 0,1 5 0 0,5 0 0 16,3-1 0-16,3 1 0 0,6-4 0 0,2 0 0 15,6-4 0-15,3-3 0 0,3-1 0 0,5-2 0 16,3-4 0-16,0-1 0 0,5-5 0 0,5-2 0 16,-4-3 0-16,1-5 0 0,3-4 0 0,-1-1 0 15,0-5 0-15,-5-3 0 0,-1-5 0 0,0-4 0 16,-2 0 0-16,-7-4 0 0,8-16 0 0,-6 0 0 0,-1-3 0 16,-2 0 0-16,-4-2 0 0,-1-1 0 0,-1 5 0 15,0-2 0-15,-5 22 0 0,1 9 0 16,-3 1 0-16,4 5 0 0,1 5 0 0,-1 4 0 15,-2 4 0-15,2 0 0 0,-11 17 0 0,2 7 0 0,-1 6 0 16,1 3 0-16,4 14 0 0,-4-2 0 0,5 6 0 16,1-4 0-16,5 0 0 0,-2-1 0 0,0-11 0 15,1-3 0-15,8-2 0 0,0-2 0 0,0-3 0 16,4-2 0-16,-3-8 0 0,2-4 0 0,0-5 0 16,1 0 0-16,1-4 0 0,3-6 0 0,-1-1 0 15,-1-2 0-15,-2-5 0 0,0-2 0 0,6-7 0 16,-6-4 0-16,1 0 0 0,-1-2 0 0,-1 2 0 15,-2 0 0-15,-4 9 0 0,-1 6 0 0,-1 0 0 16,-1 4 0-16,1 1 0 0,-3 4 0 0,-1 1 0 0,0 0 0 16,6 18 0-16,-6-4 0 0,5 6 0 0,-1-2 0 15,0 5 0-15,4 2 0 0,1 1 0 0,2-3 0 16,2-1 0-16,0-6 0 0,0 0 0 16,0-7 0-16,4 0 0 0,-3-6 0 0,-4-3 0 15,3-3 0-15,0-6 0 0,-4 2-205 0,1-10-1126 0,0-9-1443 16,-6 0 639-16</inkml:trace>
  <inkml:trace contextRef="#ctx0" brushRef="#br0" timeOffset="140366.25">29210 7700 649 0,'-18'-26'523'0,"-4"8"42"15,-2 1 14-15,8 5 32 0,0 3 12 0,4 5 0 0,1-1-35 16,-1 4-56-16,2 3-48 0,6 1-50 0,3 2-40 16,3 6-88-16,5 1-115 0,7 1-144 0,5 5-174 15,4 0-190-15,3 0-215 0,0-3-498 0,3-5-1114 16,1 2 493-16</inkml:trace>
  <inkml:trace contextRef="#ctx0" brushRef="#br0" timeOffset="140649.57">29714 7757 581 0,'0'-18'616'0,"0"-3"30"0,4-4 22 0,-4-4 15 15,-4 5-2-15,3 0-17 0,-3 5-20 0,0 1-30 16,-2 2-31-16,5 6-32 0,-2-1-45 0,-1 5-43 15,1 1-172-15,-3 7-291 0,6-2 0 0,-15 14 0 16,6 11 0-16,1 6 0 0,-2 13 0 0,1 7 0 16,2 1 0-16,0 6 0 0,3 24 0 0,-4-2 0 15,5-22 0-15,0 2 0 0,1 0 0 0,-1 20 0 16,-3 2 0-16,7-27 0 0,-4 5 0 0,3-6 0 16,0 3 0-16,-2-4 0 0,1-7 0 0,-2-12 0 15,1 0 0-15,-1-6 0 0,1-9 0 0,2-2 0 16,-2-6 0-16,0-5 0 0,-1-2 0 0,1-4 0 0,2 0-67 15,-8-7-697-15,0-3-463 0,2-5-1329 0,-3-10 588 16</inkml:trace>
  <inkml:trace contextRef="#ctx0" brushRef="#br0" timeOffset="141015.47">29426 8408 218 0,'-7'-16'304'16,"3"-1"69"-16,-1 0 59 0,1 4 17 0,4 0 24 16,0 3 13-16,2-2 5 0,5 1-11 0,7-2-28 15,-1 0-30-15,10-3-23 0,5 3-47 0,3-2-44 16,5 2-26-16,12-5-45 0,0 2-39 0,5-1-64 15,-3-3-61-15,0-1-56 0,2-2-57 0,-7-2-50 16,1-6-38-16,-2-4-14 0,-6 0-1 0,0-7-16 16,-5 0 8-16,-6-5 15 0,-1 2 19 0,-7-2 29 15,-5-3 35-15,-1 0 37 0,-9 16 52 0,-2 2 44 16,-4 3 38-16,-4 10 29 0,-1 1 29 0,1 6 37 16,-2 4 10-16,-4 2 22 0,2 4 11 0,0 7 17 15,-7 6 12-15,2 8 13 0,-2 9 0 0,3 3-72 16,0 14-226-16,1 4 0 0,6 1 0 0,-3 8 0 15,2-1 0-15,1 26 0 0,5-29 0 0,1 4 0 16,-3-2 0-16,8-2 0 0,-3 5 0 0,-1-4 0 16,0 1 0-16,1-4 0 0,-1-2 0 0,0-5 0 15,-2-12 0-15,0-1 0 0,1-6 0 0,-3 1 0 16,3-9 0-16,0-3 0 0,1-4 0 0,-2-5 0 16,-1 1 0-16,1-3 0 0,0-3 0 0,2-1 0 15,-12-3 0-15,7-5 0 0,-1 0 0 0,-2-4 0 16,2-5-528-16,-1-1-198 0,-2 1-431 0,3-2-1252 15,1-5 554-15</inkml:trace>
  <inkml:trace contextRef="#ctx0" brushRef="#br0" timeOffset="141900.19">29929 8397 1449 0,'1'-11'125'0,"-1"-3"69"0,-1 2 34 0,1 2 28 15,1-6 63-15,3 5 36 0,0-1 30 0,1-4 4 16,5 2 3-16,2-2 6 0,6-3-23 0,2 1-24 0,4 1-24 16,5-1-31-16,1 0-18 0,2 0-38 15,14-4-15-15,-11 4-19 0,0 1-25 0,-3-4-19 16,0 5-19-16,0-5-13 0,-5 1-8 0,0-4-16 0,-6 3-7 15,-2 1-13-15,-10 5-5 0,0-2-4 16,-4 5 3-16,-4 3 8 0,-2 2-40 0,-2 0-48 16,-3 3 0-16,-5 3 0 0,-1 1 0 0,-7 5 0 0,-7 4 0 15,-1 5 0-15,5 2 0 0,-1 6 0 0,0 1 0 16,4 2 0-16,4 4 0 0,3-1 0 0,4 0 0 16,1-1 0-16,6-1 0 0,3-5 0 15,5 4 0-15,2-6 0 0,0-2 0 0,7 2 0 0,1-6 0 16,3-3 0-16,-2-2 0 0,4-2 0 0,6-1 0 15,-6-4 0-15,-4-4 0 0,2-1 0 0,6-6 0 16,-8 1 0-16,1-2 0 0,1-7 0 0,1 0 0 16,-5-7 0-16,-2 0 0 0,-1 0 0 0,-3 2 0 15,-1-1 0-15,-1 8 0 0,-2-1 0 0,-6 5 0 16,5 1 0-16,-1 3 0 0,-2 1 0 0,0 2 0 16,-2 2 0-16,0 3 0 0,0 0 0 0,0 0 0 15,0 0 0-15,3 16 0 0,-1-9 0 0,1 5 0 16,2-1 0-16,1 0 0 0,-1 2 0 0,2 0 0 15,1 3 0-15,2-2 0 0,-3-4 0 0,2 5 0 16,-2-5 0-16,1-2 0 0,0 3 0 0,1-3 0 16,-2 1 0-16,0-2 0 0,-2 4 0 0,-1-5 0 0,1 3 0 15,1 0 0-15,-3-4 0 0,4 1 0 16,-4-3 0-16,6 3 0 0,-1-2 0 0,2-4 0 16,3 3 0-16,6-3 0 0,-2-2 0 0,1-1 0 15,0-2 0-15,9-2 0 0,-7 1 0 0,4-9 0 16,-1 2 0-16,0-6 0 0,-4 0 0 0,2-3 0 15,-2-2 0-15,-5-2 0 0,-2-2 0 0,-2 2 0 16,-4-1 0-16,-1-1 0 0,-5 9 0 0,-1 1 0 16,-5 1 0-16,2 6 0 0,-1 2 0 0,1 4 0 15,-3 3 0-15,-1 2 0 0,0 4 0 0,0 4 0 0,-2 5 0 16,1 3 0-16,4 3 0 0,0 5 0 16,-2 3 0-16,7-2 0 0,0 0 0 0,4 0 0 0,1-7 0 15,2 1 0-15,0-2 0 0,2-2 0 0,-2-4 0 16,6 3 0-16,-3-6 0 0,1-2 0 0,1-2 0 15,1-2 0-15,-2-1 0 0,2-2 0 0,-2 0 0 16,3-3 0-16,-5-3 0 0,4 1 0 0,1-4 0 16,-1-5 0-16,1 0 0 0,4-5 0 0,-4 6 0 15,-4-2 0-15,2 5 0 0,-2 2 0 0,-1 2 0 16,-1 0 0-16,-2 5 0 0,5 1 0 0,-5 1 0 16,-1 3 0-16,-1 1 0 0,-1 2 0 0,0 0 0 15,1 4 0-15,-3 0 0 0,0 2 0 0,-1-1 0 16,1 1 0-16,-1-1 0 0,-1 0 0 0,2 0 0 15,-1-4 0-15,2 1 0 0,-2-2 0 0,2-1 0 16,1 0 0-16,1-1 0 0,2-2 0 0,-1-2 0 16,4-1 0-16,0 1 0 0,0-3 0 0,1 2 0 15,1 0 0-15,0-3 0 0,2 4 0 0,-2-1 0 16,2 1 0-16,-1-1 0 0,0 1 0 0,0 1 0 16,-1-1 0-16,1 0 0 0,-2 0 0 0,0 1 0 15,-1 2 0-15,-1-3 0 0,0 0 0 0,-1-3 0 16,2 6 0-16,-1-6 0 0,2 2 0 0,-1 0-159 15,5-4-536-15,-4 0-529 0,4-3-1324 0,-1 3 587 0</inkml:trace>
  <inkml:trace contextRef="#ctx0" brushRef="#br0" timeOffset="142282.79">31847 7979 351 0,'17'-25'267'16,"-7"-2"44"-16,2 2 29 0,-5 0 39 0,0 6 17 0,-5 8 40 16,1 1 27-16,-4-2 17 0,1 2-4 0,-2 6 0 15,-2 0-10-15,-1 3-16 0,5 1-26 16,-16 9-17-16,4 2-28 0,-2 3-29 0,1 7-27 15,2 8-35-15,-1-3-22 0,3 4-29 0,4-1-22 0,-2 1-204 16,3 0-11-16,4-4 0 0,1-1 0 0,4 0 0 16,2-8 0-16,0-3 0 0,4 0 0 15,2-3 0-15,4-2 0 0,-2-3 0 0,6-3 0 0,-2 0 0 16,3-5 0-16,-2-1 0 0,1-2 0 0,6-5 0 16,-8 2 0-16,-3-3 0 0,9-7 0 0,-4-1 0 15,0-4 0-15,-1-2 0 0,-4-1 0 0,-1-2 0 16,-5 1 0-16,0 9 0 0,-5 3 0 0,-2 3 0 15,-3 2 0-15,-1 4 0 0,-4 2 0 0,-4 3 0 16,-4 4 0-16,-1 3 0 0,-4 3 0 0,-4 10 0 16,-1 2 0-16,5 3 0 0,3 2 0 0,2 2 0 0,2-2 0 15,3 2 0-15,9-3 0 0,3-6 0 16,8 5 0-16,4-3 0 0,7-4 0 0,3-4 0 16,6-4 0-16,1-1 0 0,7-5 0 0,-1-3 0 15,13-4 0-15,-17-1 0 0,3 0 0 0,-3-3 0 0,-3-5 0 16,-3-1 0-16,-12 3 0 0,3-9 0 15,-12 5 0-15,-3 4-521 0,-9 2-758 0,-1-1-1385 16,-9 2 613-16</inkml:trace>
  <inkml:trace contextRef="#ctx0" brushRef="#br0" timeOffset="143382.01">28017 9417 117 0,'4'-27'581'0,"-3"3"21"16,1 5 20-16,-1 1 18 0,0 0 5 0,-2 6-4 15,2-2-12-15,0 4-21 0,-2 3-30 0,1 0-33 0,-1 2-35 16,1 5-31-16,0 0-21 0,0 0-27 0,-14 24-326 16,6-7-105-16,-1 8 0 0,3 4 0 0,-1 2 0 15,1 2 0-15,2 2 0 0,0-3 0 0,3-1 0 16,1 1 0-16,0-2 0 0,0-1 0 0,1-2 0 16,3-9 0-16,-1-3 0 0,1 0 0 0,-1-5 0 15,1-3 0-15,-1-2 0 0,-1 0 0 0,1-5 0 16,-3 0 0-16,10-10 0 0,-1 1 0 0,1-6 0 15,-3 0 0-15,3-9 0 0,-1 6 0 0,1-6 0 16,0 7 0-16,3 3 0 0,-3 1 0 0,-1 4 0 16,1 3 0-16,-1 1 0 0,0 2 0 0,4 4 0 15,-4 2 0-15,0 2 0 0,1 4 0 0,3 3 0 16,-4 2 0-16,1 4 0 0,-2 0 0 0,1 7 0 16,-4-2 0-16,0-4 0 0,-5-1 0 0,-1 1 0 15,-3 1 0-15,0-4 0 0,2 1 0 0,-9-1 0 16,2-2 0-16,-5-1 0 0,0-3 0 0,-1 0 0 0,-2-3 0 15,-2-2 0-15,1-1 0 0,5-2 0 0,-1 0 0 16,0-2 0-16,3 0 0 0,-1 1 0 16,5 0 0-16,0-1 0 0,7 0 0 0,-9 0 0 0,9 0 0 15,0 0 0-15,0 0 0 0,0 0 0 0,17 4 0 16,-7-4 0-16,4-1 0 0,7-1 0 0,-1 1 0 16,3-1 0-16,7-2 0 0,-4-1 0 0,6-2 0 15,-4-1 0-15,-1-1 0 0,0 0 0 0,1-2 0 16,-10 2 0-16,1-4 0 0,-2 0 0 0,-2 0 0 15,-2-2 0-15,-3-2 0 0,3-6 0 0,-8 5 0 16,-1 0 0-16,-3 1 0 0,-1 1 0 0,-2 3 0 16,-5 5 0-16,5 1 0 0,-5 3 0 0,-3 2 0 15,1 3 0-15,-1 4 0 0,-3 3 0 0,0 4 0 16,-1 5 0-16,4-1 0 0,0 9 0 0,5-6 0 16,0 0 0-16,5 2 0 0,5 4 0 0,2-6 0 15,2-2 0-15,4 0 0 0,5-4 0 0,0-4 0 16,6 1 0-16,-2-6 0 0,7-3 0 0,-1-4 0 0,1-2 0 15,-1-5 0-15,-3-4 0 0,2 2 0 0,-8-6 0 16,4-3 0-16,-5-2 0 0,0-2 0 0,-3-2 0 16,-2-4 0-16,-3-2 0 0,-1-3 0 0,2-10 0 15,-6 11 0-15,-1 2 0 0,-2 4 0 0,1 4 0 16,-5 8 0-16,2 4 0 0,0 3 0 0,-1 5 0 16,0 3 0-16,1 2 0 0,-7 14 0 0,4 2 0 15,-4 10 0-15,3 5 0 0,2 4 0 0,-2 1 0 16,5 10 0-16,-2-11 0 0,6 12 0 0,-4-15 0 15,2 1 0-15,2-4 0 0,1-1 0 0,0-3 0 16,-1-9 0-16,0-4 0 0,0-3 0 0,1-2 0 16,-1-1 0-16,3-4 0 0,2-4 0 0,-5-2 0 15,3-3 0-15,-3-3 0 0,5-5 0 0,-2-1 0 16,-3-3 0-16,4-7 0 0,1 2 0 0,-3 6 0 0,-1-1 0 16,1 1 0-16,-1 6 0 0,0 0 0 15,4-1 0-15,-2 5 0 0,4-2 0 0,-6 6 0 16,4 0-1366-16,-1-1-1478 0,3 3 654 0</inkml:trace>
  <inkml:trace contextRef="#ctx0" brushRef="#br0" timeOffset="143882.78">29033 9138 264 0,'0'-3'352'0,"0"-3"12"0,1-2 5 16,2 4 20-16,-2-1 7 0,3-6 12 0,-3 4 25 15,3-2 21-15,0 1 22 0,1 2-3 0,0 1 5 16,-2-1 9-16,-1 3-2 0,0-2-2 0,-1 0-10 15,0 1-18-15,-1 4-18 0,0-3-30 0,0 3-299 0,0 0-108 16,0 0 0-16,0 10 0 0,0 1 0 16,0 2 0-16,0 5 0 0,5 8 0 0,-2 2 0 0,2-3 0 15,1 1 0-15,-2 1 0 0,4-4 0 16,-4-3 0-16,1-2 0 0,-1 0 0 0,-2-6 0 0,2-1 0 16,-1-2 0-16,-2-3 0 0,0-1 0 15,-1-1 0-15,3-2 0 0,-3-2 0 0,0 0 0 16,7-9 0-16,-3 2 0 0,3-4 0 0,2-6 0 0,3-4 0 15,4-2 0-15,-4-2 0 0,3 0 0 0,-1 1 0 16,-3 7 0-16,3 1 0 0,-4 5 0 0,1 1 0 16,-4 3 0-16,1-1 0 0,-2 5 0 0,-2 2 0 15,5 1 0-15,-4 3 0 0,-1 2 0 0,1 2 0 16,-1 0 0-16,1 5 0 0,3 3 0 0,-1-1 0 16,1 0 0-16,0-1 0 0,1-4 0 0,2 6 0 15,2-6 0-15,2 3 0 0,-2-4 0 0,1-3 0 16,2 2-1366-16,4 1-1478 0,-10-3 654 0</inkml:trace>
  <inkml:trace contextRef="#ctx0" brushRef="#br0" timeOffset="145549.94">27530 10410 623 0,'0'-7'635'0,"0"1"21"0,3 2 26 0,-2 0 1 16,-1-2-2-16,0 6-24 0,1-6-34 0,-1 3-42 15,0 3-28-15,0 0-17 0,0 0-16 0,0 0-14 16,0 0-251-16,8 18-255 0,-8-8 0 0,0 8 0 15,0 2 0-15,0 5 0 0,-4 2 0 0,7 5 0 16,-2 1 0-16,-1-1 0 0,0 1 0 0,4 13 0 16,1-12 0-16,-4 1 0 0,6 11 0 0,-5-12 0 15,5-1 0-15,-5 0 0 0,1 3 0 0,-2-4 0 16,5-4 0-16,-4 3 0 0,-2-2 0 0,0-2 0 16,-3-6 0-16,-2-1 0 0,4-1 0 0,0-2 0 15,-3-2 0-15,0-2 0 0,0-4 0 0,-1 0 0 16,2-2 0-16,-1-4 0 0,1 2 0 0,0 0 0 15,-1-4 0-15,4-1 0 0,0 0 0 0,-5-12 0 16,5 4 0-16,-4-3 0 0,3-6-333 0,-3-1-977 16,0-6-1419-16,3-5 627 0</inkml:trace>
  <inkml:trace contextRef="#ctx0" brushRef="#br0" timeOffset="145867.35">27521 10717 132 0,'3'-20'234'15,"-6"3"36"-15,3 1 18 0,0 1 12 0,0 0 14 16,0-1 34-16,0 4 18 0,0 0 11 0,3 0 2 15,-2 1-6-15,0-4-6 0,3 3-9 0,0 2-8 16,1-2-14-16,2 2-4 0,0 0 3 0,0-1-9 0,0 2-11 16,1-1-15-16,9-1-12 0,-5 0-10 0,0 4-12 15,-1 1-8-15,6-2-12 0,-6 3-16 0,7-1-8 16,-5 1-219-16,6 2-3 0,-8 3 0 0,1 0 0 16,2 0 0-16,-1 1 0 0,1 2 0 15,-5 2 0-15,0 4 0 0,0 0 0 0,-1 2 0 0,1 5 0 16,-5 2 0-16,-1 0 0 0,-3 0 0 0,-1 1 0 15,-1 1 0-15,-5 4 0 0,1-5 0 0,-2 0 0 16,-5 3 0-16,-1 2 0 0,3-7 0 0,-6 1 0 16,3-3 0-16,0 0 0 0,-4-2 0 0,0-3 0 15,0-1 0-15,0 0 0 0,1-5 0 0,4 0 0 16,-5 0 0-16,5-3 0 0,2-5 0 0,0 2 0 16,2-2 0-16,-1-3 0 0,9-3 0 0,-3 1 0 15,8-1 0-15,-3 1 0 0,12-2-344 0,-3 4-965 16,6-3-1416-16,1 4 627 0</inkml:trace>
  <inkml:trace contextRef="#ctx0" brushRef="#br0" timeOffset="146083.45">28021 10746 178 0,'5'2'525'0,"2"6"30"16,-2-2 45-16,-3 0 29 0,6 1 26 0,-6 2 1 15,2-2-10-15,-1 4-20 0,-3-2-26 0,-4 4-25 16,1-1-20-16,-4 5-35 0,-1-3-23 0,-1 1-123 15,-2 1-374-15,-6 5 0 0,4-4 0 0,-1 4 0 16,1-4 0-16,4-1 0 0,-5 0 0 0,4 1 0 0,0-3 0 16,-2 0 0-16,7 0 0 0,-2-7 0 0,0 1 0 15,5-3 0-15,1-1 0 0,-1 0-156 0,2-4-1184 16,10 0-1451-16,-10 0 643 0</inkml:trace>
  <inkml:trace contextRef="#ctx0" brushRef="#br0" timeOffset="146655.19">28720 10628 166 0,'13'-13'521'0,"5"-1"22"0,-4 0 20 0,6-3 7 16,-6 4-14-16,-1-2-8 0,-3-1-27 0,-2 2-15 15,-3 4-18-15,4-5-17 0,-8 1-21 0,2-2-18 16,-6 1-31-16,-3-1-22 0,-2 0-27 0,2 1-19 15,-6 3-19-15,-2 3-237 0,-2 1-77 0,-3 4 0 16,-2 3 0-16,-8 2 0 0,1 7 0 0,-2 2 0 16,2 5 0-16,0 1 0 0,1 3 0 0,0 2 0 15,4 2 0-15,2 0 0 0,6 1 0 0,1-1 0 0,6-4 0 16,2 6 0-16,5-8 0 0,4 1 0 16,2-4 0-16,5 0 0 0,-1-6 0 0,1 1 0 15,7-3 0-15,-1-3 0 0,4-2 0 0,-8-2 0 16,7-2 0-16,-1-2 0 0,-4-3 0 0,3 0 0 0,-3-4 0 15,-1-1 0-15,1-1 0 0,-1-2 0 0,1-1 0 16,-3 1 0-16,2 1 0 0,-3 0 0 16,-1 6 0-16,0-1 0 0,-4 2 0 0,0 2 0 0,-1 1 0 15,1 0 0-15,-3 3 0 0,-2 2 0 0,0 0 0 16,6 8 0-16,-6 2 0 0,-2 2 0 0,-2 5 0 16,0 2 0-16,-3 5 0 0,2 6 0 0,0 2 0 15,-1 14 0-15,1-11 0 0,-4 11 0 0,6-11 0 16,-3 12 0-16,2-13 0 0,-1 13 0 0,5-11 0 15,-3-3 0-15,3 1 0 0,-2-3 0 0,-2-2 0 16,1-3 0-16,3-8 0 0,-1-2 0 0,1-4 0 16,0-4 0-16,0-1 0 0,0-2 0 0,1 1 0 15,1-5 0-15,-2-1 0 0,0 0 0 0,9-9 0 16,-7 3 0-16,6-5 0 0,-2-3 0 0,1-4 0 0,4-5 0 16,0-3 0-16,0-2 0 0,2-2 0 15,3 0 0-15,-2 2 0 0,0 2 0 0,2-3 0 16,-1 7 0-16,2 0 0 0,-2 0 0 0,0 0 0 0,-2 6 0 15,0 3 0-15,-3 5 0 0,2-4 0 0,-5 6-1366 16,0 1-1478-16,3 2 654 0</inkml:trace>
  <inkml:trace contextRef="#ctx0" brushRef="#br0" timeOffset="146849.82">29290 10872 432 0,'3'7'637'0,"-1"3"33"0,1-1 52 15,-2 2 18-15,-1-1 6 0,-4 1-24 0,2 5-23 0,-2-1-31 16,0 1-31-16,-4 1-39 0,3 0-45 0,-1 0-186 16,-2-1-367-16,0-1 0 0,-2 1 0 15,0-1 0-15,-2-1 0 0,1 1 0 0,-4-2 0 0,-1-1 0 16,2 0 0-16,-2-3 0 0,0-1 0 0,-1-1 0 16,5-2 0-16,-6 0 0 0,4-5-1366 0,1-1-1478 15,0-3 654-15</inkml:trace>
  <inkml:trace contextRef="#ctx0" brushRef="#br0" timeOffset="148165.88">27414 10652 419 0,'0'0'531'0,"-5"0"31"0,5 0 25 15,0 0-3-15,-5-6-4 0,5 6-14 0,0-4-32 16,0 4-28-16,0 0 3 0,4-6-15 15,2 3-16-15,0-1-15 0,8 0-31 0,4-2-21 0,9 2-31 16,5-5-225-16,6 1-155 0,16 0 0 0,2-2 0 16,4 2 0-16,7 0 0 0,-1 1 0 0,35-5 0 15,-6 2 0-15,-29 4 0 0,30-1 0 0,-5 1 0 16,-28 4 0-16,4 2 0 0,-1-3 0 0,-4 2 0 16,-3 1 0-16,-7-1 0 0,-16 1 0 0,0 1 0 15,-7-1 0-15,-6-1 0 0,-4 1 0 0,-2 1 0 16,-8-1 0-16,0 0 0 0,-5-1 0 0,-4 1 0 15,0 0 0-15,0 0 0 0,0 0 0 0,0 0 0 16,-26 6 0-16,8-3 0 0,-12 3 0 0,-4-2-113 16,-1 1-1234-16,1 4-1459 0,-17 4 647 0</inkml:trace>
  <inkml:trace contextRef="#ctx0" brushRef="#br0" timeOffset="148450.74">27534 10812 450 0,'-51'8'591'0,"15"-3"-7"15,4-1 17-15,14-3 31 0,4-1 3 0,1 2-13 16,2-1-28-16,6-1-31 0,5 0-27 0,0 0-42 0,0 0-13 16,0 0-31-16,42-6-23 0,-14 4-20 0,10 1-283 15,0-1-124-15,19 0 0 0,1 3 0 0,2-4 0 16,2 2 0-16,2-2 0 0,4 0 0 0,25 0 0 16,3-2 0-16,-31 3 0 0,29-7 0 15,-28 6 0-15,26-6 0 0,-28 4 0 0,-1 1 0 0,0-2 0 16,-4-3 0-16,-2 2 0 0,-5 0 0 0,-14 0 0 15,-6 1 0-15,4 2 0 0,-5-4 0 0,-11 4 0 16,-6 1 0-16,-4 0 0 0,-3-2 0 0,-3 2 0 16,-6-1 0-16,2 4 0 0,-18-3 0 0,0 3 0 15,-11 0-116-15,-7 1-487 0,0 1-40 0,-16 10-496 16,-4-5-1233-16,-3 3 546 0</inkml:trace>
  <inkml:trace contextRef="#ctx0" brushRef="#br0" timeOffset="148665.26">28008 10898 696 0,'-59'18'294'16,"2"-4"48"-16,1 1 20 0,-2-1 15 0,11 3 38 15,11-4 47-15,3-1 34 0,5-2 34 0,10-3 1 16,1-2-11-16,8 1-19 0,3-4-19 0,5 3-17 16,4 0-18-16,5-3-19 0,13 1-25 0,9-1-25 15,7-2-316-15,17 0-62 0,2 0 0 0,7 0 0 0,5 0 0 16,24-4 0-16,-26 1 0 0,23 1 0 0,-26-2 0 16,2-2 0-16,3 2 0 0,-3-6 0 15,1 3 0-15,-4-2 0 0,-3 0 0 0,-3 1 0 0,-18 2 0 16,2-2 0-16,-3 1 0 0,-4 0 0 0,-2-1 0 15,-3-1 0-15,-11 4 0 0,-6 0 0 0,-2-3 0 16,-6 4 0-16,-5-1-572 0,-1-1-699 16,-6 0-1374-16,-11 4 607 0</inkml:trace>
  <inkml:trace contextRef="#ctx0" brushRef="#br0" timeOffset="148832.74">28008 11100 5311 0,'-51'19'730'0,"15"-7"-211"16,4-4-136-16,11-3-56 0,8-2 9 0,5 1 25 15,7 0-137-15,5-2-224 0,7 1 0 0,9-1 0 16,11-1 0-16,22 1 0 0,8-2 0 0,2 2 0 16,30-4 0-16,-2-2 0 0,-30 1 0 0,31-4 0 15,-29 1 0-15,1-9 0 0,1-1 0 0,-5-8 0 16,-5 1 0-16,6-2-1366 0,16-18-1478 0,-30 12 654 16</inkml:trace>
  <inkml:trace contextRef="#ctx0" brushRef="#br0" timeOffset="149265.79">29782 9970 368 0,'-4'-17'592'0,"0"0"47"16,3 2 30-16,-2 2 4 0,2 2-7 0,0 4-16 0,0 0-31 16,1 2-45-16,-4 0-35 0,3 3-13 0,1 2-21 15,0 0-14-15,-8 15-23 0,4-4-256 0,-5 14-212 16,4 2 0-16,-4 2 0 0,0 4 0 0,0 2 0 15,0 13 0-15,0 1 0 0,4 2 0 0,1 1 0 16,-1 0 0-16,5-1 0 0,-1 0 0 0,-3-3 0 16,4-2 0-16,0-10 0 0,5-1 0 0,-4 1 0 15,3-2 0-15,-1 2 0 0,0-3 0 0,3-4 0 16,-5-3 0-16,3-7 0 0,-4-1 0 0,0-5 0 16,0-2 0-16,0-2 0 0,0-2 0 0,-1-3 0 15,1-4 0-15,-7 0 0 0,7 0 0 0,-9-8 0 16,3-2 0-16,-3 0 0 0,4-6-351 0,-1-8-956 15,0-5-1416-15,-1-1 627 0</inkml:trace>
  <inkml:trace contextRef="#ctx0" brushRef="#br0" timeOffset="149549.34">29682 10173 3324 0,'3'-20'371'0,"-3"-4"-82"0,1 3-51 16,-1 5 23-16,2-1 28 0,0 0 3 0,-1 5-4 15,-1-5-20-15,4 0-6 0,0 2-13 0,2 4 14 0,3-3-14 16,2 6 12-16,1-3-6 0,-1 3-2 0,0 3-7 15,6 0-8-15,-4 4-8 0,2 2-165 0,0-2-65 16,-1 2 0-16,4 3 0 0,-1 6 0 0,-2-1 0 16,4 1 0-16,-5 3 0 0,7 5 0 0,-1 1 0 15,-7-2 0-15,1 4 0 0,-1 0 0 16,-7-3 0-16,2-1 0 0,-3 3 0 0,-3-1 0 0,0 1 0 16,-5-1 0-16,-1 5 0 0,-4-5 0 0,-3-1 0 15,-5 2 0-15,-4-3 0 0,-4-1 0 0,0-2 0 16,-3-2 0-16,-4-2 0 0,3-2 0 0,1-1 0 15,0-2 0-15,6 0 0 0,3-3 0 0,4-1 0 16,2 1 0-16,2-2 0 0,6-2 0 0,4 2-390 16,-5-6-389-16,5 6-392 0,13-10-1268 0,5 4 562 15</inkml:trace>
  <inkml:trace contextRef="#ctx0" brushRef="#br0" timeOffset="150065.35">30693 10454 386 0,'0'0'647'0,"0"0"15"0,1-6 17 16,-1 6-6-16,-6-8-23 0,-1 1-31 0,-1 2-39 15,0-3-41-15,-2-2-39 0,-2-1-38 0,1-3-42 16,-3 1-26-16,-3-2-31 0,-2-5-30 0,0 0-49 16,1 1-284-16,-2-4 0 0,4 1 0 0,0 0 0 15,2 0 0-15,-3-1 0 0,5-2 0 0,0-3 0 16,4 1 0-16,2-4 0 0,2-1 0 0,2 0 0 16,5-2 0-16,3-2 0 0,1 3 0 15,4 0 0-15,3 3 0 0,-3 4 0 0,5 3 0 0,-7 8 0 16,3 1 0-16,-3 5 0 0,2 5 0 0,-2-2 0 15,-3 5 0-15,2 4 0 0,-3 1 0 0,-1 4 0 16,-3 4 0-16,3 6 0 0,-8 4 0 0,-1 2 0 16,-1 1 0-16,-6 2 0 0,-5 1 0 0,-3-2 0 15,2 0 0-15,-7-1 0 0,1 1 0 0,-3-4 0 16,0 3 0-16,1-3 0 0,-1-1 0 0,5-2 0 16,-1 0 0-16,8-5 0 0,5-1 0 0,3-2 0 0,0-1 0 15,6-1 0-15,1-3 0 0,6 4 0 16,3-5 0-16,9 3 0 0,4-3 0 0,7-3 0 15,4 0 0-15,3-3 0 0,1-2 0 0,0 0 0 16,20-5 0-16,-18 4 0 0,2-4 0 0,-6 0 0 0,2-1 0 16,-5 1-555-16,4-3-154 0,-6 3-446 15,-2 1-1250-15,-1-1 552 0</inkml:trace>
  <inkml:trace contextRef="#ctx0" brushRef="#br0" timeOffset="150582.29">31389 10042 176 0,'2'-27'474'0,"-2"1"20"16,0-1 23-16,-4-1 7 0,-1 0-3 0,-6 1-9 15,-1 4-14-15,-1 2-11 0,-2 6-30 0,2 2-20 16,-3 3-25-16,-2 4-25 0,-1 2-27 0,-4 4-32 16,2 4-28-16,-7 6-27 0,-1 3-25 0,2 2-25 15,3 6-20-15,2 0-21 0,3 2-16 0,0 5-154 16,7 0-12-16,0-6 0 0,2 3 0 0,5-5 0 15,4-2 0-15,-2 1 0 0,10-2 0 0,-1-2 0 16,2-5 0-16,2 1 0 0,3-3 0 0,3-1 0 16,-3-4 0-16,8-1 0 0,-5-2 0 0,3-2 0 15,-1-2 0-15,0 0 0 0,1-5 0 0,-5 1 0 16,4-6 0-16,-2 3 0 0,-1-2 0 0,-1-1 0 16,-3 2 0-16,-3 2 0 0,1 1 0 0,0 3 0 15,-4 0 0-15,-1 2 0 0,0 2 0 0,-2 0 0 16,-2 2 0-16,0 0 0 0,2 13 0 0,-5-1 0 15,-1 3 0-15,2 5 0 0,-2 7 0 0,-1 6 0 16,0 1 0-16,3 0 0 0,-3 13 0 0,-1-11 0 16,-1 11 0-16,1-2 0 0,1-10 0 0,4 0 0 15,-3-1 0-15,1-1 0 0,2-2 0 0,-3 1 0 16,3-4 0-16,1-1 0 0,-1-9 0 0,2 1 0 16,0-2 0-16,-1-7 0 0,4 0 0 0,-1-3 0 15,1-2 0-15,-1 0 0 0,2-1 0 0,3-4 0 16,-8 0 0-16,14-9 0 0,-3 2 0 0,1-5 0 15,1-1 0-15,5-7 0 0,-2-4 0 0,2-1 0 0,0-4 0 16,-4-2 0-16,14-11 0 0,-1-2 0 0,-3 0 0 16,3-2 0-16,-4 1 0 0,4 5 0 0,-8 6 0 15,-1 7 0-15,0 3 0 0,0 4 0 0,-8 4 0 16,2 2 0-16,-5 6 0 0,4 3-1366 0,-1 1-1478 16,1 6 654-16</inkml:trace>
  <inkml:trace contextRef="#ctx0" brushRef="#br0" timeOffset="150716.84">31985 10337 376 0,'5'2'544'0,"-5"0"-9"0,3 0-5 0,-3-2-32 15,0 0-42-15,1 5-62 0,-1-1-35 0,-1 1-93 16,-2 0-122-16,0 1-155 0,-6 5-182 0,-5 0-457 16,1 2-704-16,0 2 311 0</inkml:trace>
  <inkml:trace contextRef="#ctx0" brushRef="#br0" timeOffset="151317.19">30002 11133 6321 0,'-8'-8'388'0,"2"-2"-196"0,1 0 22 0,1 1 77 15,1 0 55-15,0 1 22 0,0 1-297 16,-1 1-71-16,3 1 0 0,0 1 0 0,-1-3 0 0,2 7 0 16,0 0 0-16,0 0 0 0,0 0 0 0,-4 16 0 15,6-5 0-15,0-1 0 0,2 4 0 0,5 2 0 16,2-3 0-16,2 1 0 0,1-1 0 0,8 3 0 16,2-3 0-16,7-2 0 0,-3-5 0 0,4 2 0 15,0-5 0-15,1-3 0 0,1-2 0 0,-2 0 0 16,-2-7 0-16,2 0 0 0,0-4 0 0,-2 1 0 15,-1-2 0-15,0-2 0 0,-3-2 0 0,-1-3 0 16,2 2 0-16,-5 2 0 0,-7 4 0 0,6 5 0 16,-11-1 0-16,0 5 0 0,2-2 0 0,-6 5 0 15,0 1 0-15,0 0 0 0,-1 4 0 0,-1 1 0 16,1 4 0-16,-2 0 0 0,1 3 0 0,1 0 0 16,-2-1 0-16,2 4 0 0,-2-4 0 0,3 1 0 15,0-1 0-15,1-1 0 0,-1-1 0 0,4-2 0 16,-1-2 0-16,0 1 0 0,0-3 0 0,5-1 0 0,-2-1 0 15,2-1 0-15,1-3 0 0,-1 0 0 0,3-4 0 16,1 1 0-16,1-3 0 0,0-1 0 16,7-1 0-16,-1-2 0 0,-2 1 0 0,-1 4 0 15,2-3 0-15,-3 4 0 0,-3 0 0 0,-1 4 0 0,-4-1 0 16,3 2 0-16,-5 1 0 0,1 1 0 0,0 2 0 16,-5-1 0-16,1 4 0 0,2-3 0 15,-7 5 0-15,5-3 0 0,-5 2 0 0,3-1 0 16,2 3 0-16,-1-1 0 0,-1 1 0 0,4-2 0 0,0 0 0 15,-1-1 0-15,1 0 0 0,3 0 0 0,0-2 0 16,0-1 0-16,7-2 0 0,-2 0 0 0,0-2 0 16,3-2 0-16,-1-2 0 0,-4 0 0 0,0-1 0 15,-1-1 0-15,0-1-1366 0,-1 1-1478 0,7 0 654 16</inkml:trace>
  <inkml:trace contextRef="#ctx0" brushRef="#br0" timeOffset="151449.85">31643 11130 256 0,'0'0'564'0,"0"0"11"0,0 0 8 16,0 0-8-16,0 0-6 0,-8-13-55 0,8 13-56 16,-1-7-72-16,2 4-128 0,-1 3-139 0,4-6-207 15,-4 3-240-15,0 3-413 0,6-4-801 0,-6 4 354 16</inkml:trace>
  <inkml:trace contextRef="#ctx0" brushRef="#br0" timeOffset="158465.2">20242 16220 3430 0,'-4'-5'201'16,"-4"-5"-51"-16,3 0-65 0,0 2 47 0,-1-2 49 15,2 1 38-15,0-1 1 0,1 2-21 0,1 1-18 16,-1-1-5-16,1 1-9 0,3 0 7 0,2 1 1 0,3 0 3 16,3-1 10-16,8 0-2 0,-1 2 6 15,6 0-20-15,13 1 13 0,-1 0-4 0,8 1-7 16,13 1-3-16,8-1-5 0,0 2-11 0,32 3-6 15,-28 0-5-15,23-1-11 0,1 1-10 0,-2-2-119 0,-23 2-4 16,24-4 0-16,-26 6 0 0,2-4 0 16,-4 2 0-16,2 0 0 0,1-1 0 0,-2-1 0 0,-6-3 0 15,-2 5 0-15,-16-2 0 0,-2-3 0 16,-5 3 0-16,-2-4 0 0,-3 0 0 0,-6-1 0 16,-1 1 0-16,-8 0 0 0,0 0 0 0,1-1 0 15,-4 2 0-15,-4-4-174 0,-1 3-54 0,-1-2-30 16,-3-1-37-16,-3 2-42 0,2-2-55 0,-4-3-17 15,-2 4 2-15,1-4 14 0,-3 3 25 0,1-4 47 16,-1 4 28-16,0-3 40 0,1 2 44 0,-3 1 65 16,3-2 49-16,0 1 63 0,1 1 49 0,-2 0 46 15,3-2 58-15,-2 3 44 0,3 0 38 0,1 3 26 0,2-2 16 16,-2 1 14-16,1-1 3 0,1 3-3 16,-1 0-8-16,3 2-16 0,-2-4-6 0,2 4-13 15,0 0 9-15,0 0-21 0,14 7-14 0,-7-4-17 16,3 2-4-16,0 3-20 0,0-2-14 0,1 7-8 0,-1 0-14 15,0 3-9-15,2-1-5 0,-7 3-8 16,-1 0-16-16,-4 2-75 0,0-1 0 0,-4 6 0 16,-1-6 0-16,-5-2 0 0,-3 6 0 0,-5-1 0 0,0-1 0 15,-1-3 0-15,0 1 0 0,2-5 0 16,-4 2 0-16,4-3-236 0,2-1-185 0,-1 1-136 0,1-2-607 16,6 2-1259-16,1-5 558 0</inkml:trace>
  <inkml:trace contextRef="#ctx0" brushRef="#br0" timeOffset="160348.79">22230 16074 359 0,'-5'1'399'0,"5"-1"5"0,-7 2-1 0,7-2 0 15,-4 2-2-15,4-2 3 0,-5 1 9 0,5-1-4 16,0 0 2-16,0 0-5 0,-9 0-4 16,9 0-5-16,0 0-22 0,0 0-11 0,0 0-33 15,14-11-26-15,-4 7-27 0,0-4-22 0,6 1-22 0,0-4-25 16,7-2-21-16,4 1-19 0,-4-4-17 0,3-2-33 15,-2-1-119-15,3-4 0 0,-4-1 0 0,2-1 0 16,-2-3 0-16,8-13 0 0,-12 11 0 16,5-14 0-16,-4 0 0 0,-6 10 0 0,-3 0 0 0,-2 4 0 15,-4-1 0-15,0 5 0 0,-2 6 0 0,-5 4 0 16,1 3 0-16,-1 5 0 0,-5 1 0 0,0 4 0 16,-1 3 0-16,-6 3 0 0,1 7 0 0,-3 5 0 15,-4 5 0-15,1 6 0 0,1 4 0 16,2 2 0-16,-6 12 0 0,5 0 0 0,6-11 0 15,2 2 0-15,4-2 0 0,4-2 0 0,1 3 0 0,2-5 0 16,6-3 0-16,3 3 0 0,-1-3 0 0,8-4 0 16,-2-3 0-16,5-1 0 0,2-1 0 0,-6-8 0 15,11 1 0-15,-6-4 0 0,6-3 0 0,1-4 0 16,-2-2 0-16,-4-2 0 0,-1-1 0 16,2-7 0-16,-7 2 0 0,5-7 0 0,-8 5 0 0,5-8 0 15,-6-5 0-15,1 4 0 0,-4-1 0 0,-4 3 0 16,1 4 0-16,-4 3 0 0,0 3 0 0,0 1 0 15,-3 3 0-15,-2 3 0 0,2 3 0 0,0 0 0 16,0 0 0-16,-19 16 0 0,11-4 0 0,-2 4 0 16,1 0 0-16,3 2 0 0,1 0 0 0,1 1 0 15,4-2 0-15,0 1 0 0,3-7 0 0,0 2 0 16,4-1 0-16,3 1 0 0,-1-3 0 0,0-3 0 16,5-2 0-16,-3-4 0 0,2 1 0 15,1-2 0-15,-1-1 0 0,6-5 0 0,-6-1 0 0,2-3 0 16,-2 3 0-16,1-8 0 0,0 3 0 0,-1-4 0 15,-3-1 0-15,2 1 0 0,-1-1 0 0,-1 3 0 16,-4 3 0-16,-1 4 0 0,0 1 0 0,-1 3 0 16,-2 0 0-16,-2 3 0 0,0 0 0 15,8 8 0-15,-7-1 0 0,2 2 0 0,-1 1 0 0,0 0 0 16,0 5 0-16,-1-4 0 0,3-1 0 0,-1 2 0 16,0-3 0-16,-1 1 0 0,0-3 0 0,2 0 0 15,0-2 0-15,-1-2 0 0,1-1 0 0,1-1 0 16,-5-1 0-16,14-5 0 0,-7-1 0 0,-1 1 0 15,2-2 0-15,1-1 0 0,0-1 0 0,5-5 0 16,-1 2 0-16,0 1 0 0,2-1 0 0,-4 5 0 16,0-2 0-16,-2 6 0 0,-1-1 0 0,-2 3 0 15,2 1 0-15,-8 0 0 0,11 3 0 0,-6 1 0 16,2 3 0-16,1-1 0 0,-2 3 0 0,3 0 0 16,3-2 0-16,-3 3 0 0,6-4 0 0,1 4 0 15,2-3 0-15,1-1 0 0,3-2 0 0,-4-2 0 16,5-1 0-16,-2-2 0 0,-1-1 0 0,1-4 0 15,-2 1 0-15,-1-1 0 0,0-3 0 0,-5 0 0 16,1-5 0-16,-1 1 0 0,-2-2 0 0,-2-1 0 16,-2-1 0-16,-1-2 0 0,-3 1 0 0,-1-1 0 15,-3 2 0-15,-2 0 0 0,-2 6 0 0,-1 3 0 16,-3 1 0-16,-2 2 0 0,-1 4 0 0,-1 1 0 16,-1 2 0-16,0 6 0 0,-3 0 0 0,5 4 0 15,0-2 0-15,4 3 0 0,3 4 0 0,0-2 0 16,4 1 0-16,3-1 0 0,6 2 0 0,-3-3 0 15,6 1 0-15,5-2 0 0,-2 0 0 0,4-1 0 16,1-2 0-16,-1-3 0 0,0 1 0 0,0 0 0 16,-1-2 0-16,-5 0 0 0,2 2 0 0,1 0 0 15,-4 0 0-15,-1 1 0 0,-1 1 0 0,1 5 0 16,-1 1 0-16,0 8 0 0,-4 1 0 0,-1 0 0 16,3 2 0-16,-5-1 0 0,-1 3 0 0,-2 1 0 15,2 1 0-15,-1 1 0 0,-5-1 0 0,0 1 0 16,0-2 0-16,-4-2 0 0,0 1 0 0,-3-3 0 15,1-3 0-15,-2-2 0 0,2-6 0 0,-1 0 0 16,-2-4 0-16,5-1 0 0,-5-3 0 0,2-1 0 16,-1-2 0-16,-2-4 0 0,3-2 0 0,-1-1 0 15,0-4 0-15,3-1 0 0,0-6 0 0,2 1 0 16,4-5 0-16,4-9 0 0,8 2 0 0,6-6 0 16,3 1 0-16,14-15 0 0,2 0 0 0,10-2 0 15,15-19 0-15,0 5 0 0,-10 17 0 0,12-18 0 16,-18 15 0-16,18-18 0 0,-23 18 0 0,-1 2 0 15,-4 1 0-15,-7-1 0 0,-3 4 0 0,-8 8 0 16,-7 2-55-16,-5-1 14 0,-2 1 4 0,-4 4 35 16,-1 2-4-16,-8 2 11 0,3 7 12 0,-3 3-5 15,-2 2 12-15,0 4-3 0,1 1-5 0,-3 5 10 16,0 5-6-16,2 6-20 0,-3 5 0 0,3 8 0 16,1 4 0-16,2 5 0 0,3 15 0 0,6-12 0 15,1 12 0-15,6-1 0 0,-3-11 0 0,12 11 0 16,-4-11 0-16,0-3 0 0,5-2 0 0,0-1 0 15,3-1 0-15,-1-2 0 0,2-5 0 0,1-3 0 16,-2-8 0-16,0-2 0 0,-1-5 0 0,2-2 0 16,0-4 0-16,-3-5 0 0,2-1 0 0,1-4 0 15,2-9 0-15,-2 0 0 0,1-6 0 0,-4-2 0 16,7-11 0-16,-7 9 0 0,6-12 0 0,-7 1 0 16,-3 12 0-16,-4 3 0 0,1 4 0 0,-2 9 0 15,-5 5 0-15,3 3 0 0,-4 3 0 0,0 4 0 16,0 0 0-16,0 0 0 0,-14 30 0 0,5-6 0 15,4 2 0-15,-4 1 0 0,0 3 0 0,4-3 0 16,0 4 0-16,1-2 0 0,4-2 0 0,0-2 0 16,0 1 0-16,0-7 0 0,3-2 0 0,-1-6 0 15,2-1 0-15,0-2 0 0,-1 1 0 0,2-4 0 16,1-2 0-16,1-2 0 0,-7-1 0 0,17-5 0 16,-8-1 0-16,3-1 0 0,-1-1 0 0,2-4 0 15,1 0 0-15,3 1 0 0,-2 0 0 0,-1 2 0 16,-3 3 0-16,1 1 0 0,-3 1 0 0,-1 3 0 15,3 1 0-15,-2 3 0 0,0-1 0 0,-2 6 0 16,4-3 0-16,-4 2 0 0,-1 2 0 0,-1-1 0 16,5 2 0-16,-2 1 0 0,-2 0 0 0,1-3 0 15,-1-2 0-15,2 2 0 0,-2 0 0 0,-2-4 0 16,1-1-72-16,-1-2-475 0,-4-1-123 0,0 0-481 16,0 0-1246-16,1-16 551 0</inkml:trace>
  <inkml:trace contextRef="#ctx0" brushRef="#br0" timeOffset="160483.03">24041 15714 5990 0,'-48'-19'249'0,"16"4"-59"0,2 3 65 15,14 4 24-15,0-2-9 0,5 4-77 0,5 2-54 16,3-2-68-16,3 6-59 0,20-7-111 0,0 3-169 16,9 0-230-16,9 0-633 0,18 2-1224 15,39-3 541-15</inkml:trace>
  <inkml:trace contextRef="#ctx0" brushRef="#br0" timeOffset="161315.87">25212 15905 4251 0,'1'-26'296'16,"-3"0"-91"-16,-1 6-29 0,-6 2 51 0,-1 4 66 15,-3 3 11-15,-1 0-17 0,4 2-33 0,-3 7-39 16,0 1-5-16,-2 6-11 0,-2 3-7 0,0 5-9 16,2 0-11-16,-1 9-10 0,9-4-20 0,1 1-13 15,2 6-12-15,3-4-14 0,3-2-29 0,4 7-74 16,3-2 0-16,2-6 0 0,3 3 0 0,3-8 0 16,-2-4 0-16,4 1 0 0,-2-5 0 0,1-3 0 15,-4-2 0-15,-3-2 0 0,2-3 0 0,-3-2 0 16,2-5 0-16,-5-4 0 0,-1-2 0 0,-5-8 0 15,-1-2 0-15,-3 1 0 0,-2-2 0 0,0-3 0 16,-3 3 0-16,-2-3 0 0,3 5 0 0,-4 0 0 16,9 8 0-16,-6-5 0 0,4 6 0 0,4 1 0 15,0 5 0-15,3 1 0 0,2 0 0 0,4 1 0 16,4-1 0-16,3 3 0 0,1 1 0 0,2 1 0 16,0-1 0-16,0 6 0 0,4 0 0 0,-1 2 0 15,-3 3 0-15,-1-3 0 0,-5 5 0 0,2 4 0 16,-3 2 0-16,-2 3 0 0,0 9 0 0,-2 3 0 15,-3-1 0-15,-2 6 0 0,-5-1 0 0,1 0 0 16,-2 4 0-16,1 13 0 0,-2-12 0 0,1 9 0 16,0 5 0-16,0-4 0 0,1 4 0 0,4 1 0 15,-2-2 0-15,1 3 0 0,2 1 0 0,-3-3 0 16,-3-3 0-16,2 1 0 0,-1-1 0 0,0-1 0 0,0-16 0 16,2 3 0-16,-3-3 0 0,1 4 0 15,2-7 0-15,0-2 0 0,-2-5 0 0,2 0 0 16,2-7 0-16,0 1 0 0,1-5 0 0,1 1 0 15,3-3 0-15,0-4 0 0,3 0 0 0,4-1 0 16,-1-2 0-16,6-4 0 0,-2-4 0 0,0 0 0 16,1-1 0-16,5-9 0 0,-4-1 0 0,1-3 0 0,-6-2 0 15,0-3 0-15,-4-3 0 0,-2-1 0 16,-6-5 0-16,-3-11 0 0,-3 1 0 0,-5 0 0 16,-2 12 0-16,-7-11 0 0,-3 15 0 0,7-2 0 15,-8 2 0-15,3 1 0 0,-4 2 0 0,5 3 0 0,-1 2 0 16,8 7 0-16,-2-2 0 0,7 6 0 0,0 1 0 15,4 1 0-15,4-2 0 0,2 5 0 16,9-1 0-16,5-2 0 0,8-2 0 0,4 3 0 16,6 2 0-16,-3-1 0 0,3 0 0 0,0-1 0 15,-2 3-377-15</inkml:trace>
  <inkml:trace contextRef="#ctx0" brushRef="#br0" timeOffset="162432.78">26112 15728 216 0,'-7'-7'541'0,"0"0"31"0,3 1 9 0,-1 2-15 15,1 0-23-15,0 1-48 0,3 1-37 0,1 2-14 16,0 0-15-16,0 0-32 0,14 7-27 0,-3-4-36 16,2 2-31-16,7 3-31 0,2-3-27 0,5 0-22 15,-6-1-29-15,9-2-36 0,1 0-34 0,-10-2-11 16,1-3-50-16,-3 0-12 0,3-2-11 0,-8-2-9 15,-2-1-3-15,-5 0-2 0,-3 0-3 0,0-3-3 16,-3 4 2-16,-2-4-8 0,-3 0 2 0,-1 1-8 16,-1 2 3-16,-2 3-2 0,-5-1 13 0,1 3 6 0,1 4 9 15,1 1 9-15,-3 4 4 0,4 5 10 16,-1 3-52-16,-3 8-8 0,2 2 0 0,-1 2 0 16,5 3 0-16,-1 1 0 0,0 1 0 0,3 2 0 15,1 2 0-15,-1-2 0 0,4 1 0 0,-3 0 0 16,0 0 0-16,3 0 0 0,1-1 0 0,-4-4 0 15,4 2 0-15,0-6 0 0,0-5 0 0,-4-1 0 16,3-4 0-16,-3-2 0 0,-1-3 0 0,0-2 0 16,1-3 0-16,-1 1 0 0,1-4 0 0,-3-1 0 15,7-1 0-15,-16-7 0 0,9 2 0 0,-1-1 0 16,0-4 0-16,3 1 0 0,-1 0 0 0,2-1 0 16,1-1 0-16,1-1 0 0,2 1 0 0,2-2 0 15,2 3 0-15,3 1 0 0,0-1 0 0,3 0 0 16,5 1 0-16,2 0 0 0,1 0 0 0,9 0 0 15,1 1 0-15,-2 1 0 0,2 2 0 0,0-1 0 0,0 0 0 16,0 2 0-16,-10 1 0 0,4-1 0 0,-3 1 0 16,-2-2 0-16,-3 2 0 0,-4 1 0 0,0-3 0 15,-3 3 0-15,0 0 0 0,-2-1 0 16,1 2 0-16,-6 1 0 0,6-3 0 0,-6 3 0 16,0 0 0-16,0 0 0 0,-4 12 0 0,2-6 0 0,-1 4 0 15,-1-1 0-15,0 2 0 0,2 6 0 16,-1-1 0-16,2-4 0 0,0 3 0 0,2-2 0 15,0-4 0-15,2 2 0 0,-1-2 0 0,-1 1 0 16,2-5 0-16,1-1 0 0,0-1 0 0,0-2 0 16,-4-1 0-16,9-1 0 0,-2-2 0 0,0 0 0 15,3-2 0-15,3-2 0 0,-1-4 0 0,4-1 0 16,-3 3 0-16,2-5 0 0,0 2 0 0,-2 2 0 16,5 0 0-16,-5 2 0 0,-2 2 0 0,1-1 0 15,-3 5 0-15,-1 1 0 0,0 2 0 0,-1 1 0 16,-2 2 0-16,2 3 0 0,0 3 0 0,-1 0 0 0,-1 0 0 15,2 2 0-15,0-2 0 0,1 5 0 0,2 0 0 16,2-2 0-16,-1-1 0 0,0-2 0 16,6-3 0-16,0-1 0 0,2-2 0 0,-1-1 0 15,1-4 0-15,-1 0 0 0,0-4 0 0,1-1 0 16,-1-4 0-16,-3 1 0 0,1-4 0 0,-1-2 0 0,-3 0 0 16,4-7 0-16,-6-2 0 0,3-3 0 15,-1 0 0-15,-2-4 0 0,1-1 0 0,-3-2 0 0,4-15 0 16,-1-1 0-16,-6-2 0 0,-1 1 0 15,-3 5 0-15,1 14 0 0,-6 1 0 0,0 4 0 0,0 9 0 16,1 7 0-16,0 1 0 0,-2 4 0 0,1 4 0 16,4 2 0-16,-12 12 0 0,6 5 0 0,-4 10 0 15,1 7 0-15,2 13 0 0,3 0 0 0,3 3 0 16,0 3 0-16,2 0 0 0,0 1 0 16,6 2 0-16,-3-1 0 0,1 1 0 0,0-2 0 0,1-1 0 15,1-4 0-15,-5 0 0 0,2-14 0 0,-4 1 0 16,4-1 0-16,-4-6 0 0,-4 0 0 0,0-3 0 15,0-8 0-15,-1-6 0 0,-1-3 0 16,1-1 0-16,-3-3 0 0,-1-2 0 0,-4-1-213 0,3-3-409 16,-3-1-604-16,1-4-1329 0,-3-4 588 15</inkml:trace>
  <inkml:trace contextRef="#ctx0" brushRef="#br0" timeOffset="162784.39">27018 16321 143 0,'4'-12'478'0,"3"1"-14"16,-2-2 6-16,3-1 31 0,-3 3 27 0,0 1 1 15,4 0-13-15,-2-1-56 0,4-3-11 0,3 0-26 16,3 3-21-16,6-3-21 0,-4 6-30 0,8-2-32 16,-8 2-29-16,9-2-31 0,3-1-26 0,-2 0-23 0,2 5-14 15,-2-2-24-15,-2 2-16 0,-1-4-13 0,-6 3-25 16,-1 1-118-16,0-2 0 0,-5-2 0 0,-1 3 0 16,-3-2 0-16,-1 0 0 0,-1 0 0 15,1-1 0-15,-5-2 0 0,-2 4 0 0,-2-5 0 16,-1 2 0-16,-3 4 0 0,-1-2 0 0,-4 1 0 0,0 3 0 15,0-1 0-15,-3 3 0 0,-5-1 0 0,-1 6 0 16,5 0 0-16,-5 4 0 0,2 4 0 16,-2 1 0-16,0 0 0 0,5 6 0 0,-2 3 0 0,5-1 0 15,3-3 0-15,3 4 0 0,7 5 0 16,1-6 0-16,0 6 0 0,5-7 0 0,7 3 0 0,3-2 0 16,3-5 0-16,4 1 0 0,-1-3 0 0,3-5 0 15,4-1 0-15,-4-1 0 0,6-5 0 0,-6-3 0 16,0-1 0-16,-8 0 0 0,9-6 0 0,-1-3-372 15,-5-2-145-15,-1 0-50 0,3-6-77 16,-3-2-372-16,-1 4-1100 0,1-1 487 0</inkml:trace>
  <inkml:trace contextRef="#ctx0" brushRef="#br0" timeOffset="163849.85">27985 16014 165 0,'5'-1'244'0,"-1"0"14"0,1 0 18 16,-5 1 27-16,0 0 33 0,12-6 21 15,-11 3 11-15,-2 1 10 0,1 2 4 0,0-5 11 0,0 5 0 16,-4-8-1-16,4 8-4 0,-9-3-6 15,4 0-13-15,-3 5-6 0,3 0-10 0,-8 3-20 16,-1 1-23-16,-4 3-24 0,4 4-20 0,-5 5-29 0,6-5-24 16,-5 7-26-16,7 2-15 0,2-4-85 15,1 1-87-15,6 0 0 0,2 0 0 0,1-2 0 16,7 1 0-16,3-3 0 0,3-1 0 0,4-4 0 16,1-2 0-16,8 0 0 0,1-3 0 0,-1-5 0 15,4-2 0-15,-3-3 0 0,-4-5 0 0,-1-1 0 16,2-4 0-16,0-3 0 0,-5-3 0 0,2-6 0 15,1 0 0-15,-4-3 0 0,7-11 0 0,-3 0 0 16,-1-7 0-16,-3 1 0 0,0 0 0 0,-4-6 0 16,-2 4 0-16,-3 3 0 0,-5 11 0 0,-1 3 0 15,-4 1 0-15,0 12 0 0,-4 1 0 0,3 6 0 16,-5 2 0-16,-2 7 0 0,3 4 0 0,-4 5 0 16,-5 6 0-16,1 11 0 0,2 4 0 0,-1 6 0 15,1 2 0-15,-1 12 0 0,3 1 0 0,4 2 0 16,4-4 0-16,0-11 0 0,3 10 0 0,2-8 0 15,3-2 0-15,-2-4 0 0,2 0 0 0,1-5 0 16,0-2 0-16,2-6 0 0,-1-3 0 0,-3-4 0 16,3-2 0-16,2-1 0 0,2-4 0 0,1-2 0 0,-5-2 0 15,4-3 0-15,5-1 0 0,-4-5 0 16,3 1 0-16,-2-4 0 0,0-4 0 0,3-2 0 16,1-4 0-16,1-4 0 0,-4 6 0 0,3-1 0 15,-7 6 0-15,-1 1 0 0,-2 6 0 0,0 1 0 16,-5 1 0-16,1 4 0 0,-1 0 0 0,-4 2 0 15,0 0 0-15,1 10 0 0,-1-4 0 0,0 1 0 16,0 2 0-16,-1 1 0 0,1 1 0 0,0 0 0 16,0 0 0-16,1-3 0 0,3 2 0 0,0 0 0 15,1-5 0-15,3 3 0 0,2-2 0 0,0-1 0 0,2-1 0 16,0 1 0-16,5-2 0 0,-3-3 0 16,3-2 0-16,-3 0 0 0,3-7 0 0,0 4 0 15,-2-2 0-15,5-4 0 0,-5 1 0 0,2-4 0 16,-1 2 0-16,-3 1 0 0,1-2 0 0,-4 4 0 15,-2 0 0-15,-3 5 0 0,0-3 0 0,-1 3 0 16,0 4 0-16,-4 0 0 0,0 0 0 0,0 0 0 0,3 8 0 16,-5-2 0-16,0 1 0 0,-1 0 0 15,3 2 0-15,-1 2 0 0,1-1 0 0,0 1 0 16,4 0 0-16,-2 2 0 0,3-5 0 0,-2 2 0 16,2-6 0-16,0 2 0 0,0 0 0 0,2-4 0 15,-2 0 0-15,1-2 0 0,-6 0 0 0,11-3 0 0,-6 1 0 16,0-4 0-16,-2 1 0 0,1-1 0 0,-2-5 0 15,0 2 0-15,-1-4 0 0,-2 3 0 0,1-2 0 16,-4 0 0-16,3-5 0 0,-3 2 0 16,4 2 0-16,-4-3 0 0,1 2 0 0,1 6 0 15,2-4 0-15,0 2 0 0,2 2 0 0,1 1 0 0,1 1 0 16,5 0 0-16,0 0 0 0,0 1 0 16,1 0 0-16,3 4 0 0,2-2 0 0,2 1 0 15,2 2 0-15,0 1 0 0,-1 2 0 0,0 0 0 16,-5 1 0-16,3 3 0 0,1 0 0 0,-7 3 0 15,-1 2 0-15,0-3 0 0,-5 5 0 0,1 3 0 16,-1-6 0-16,-8 6 0 0,8 0 0 0,-8-1 0 0,4 1 0 16,-1-2 0-16,-5 0 0 0,3-5 0 15,-1 1 0-15,0-4 0 0,2-1 0 0,2 1 0 16,-3-4 0-16,3 1 0 0,0-4 0 0,5 0 0 16,-5 0 0-16,14-7 0 0,-1-1 0 0,1 0 0 15,3-4 0-15,7-3 0 0,-2 0 0 0,1-1 0 16,0-1 0-16,-6 6 0 0,2 2 0 0,-3-1 0 15,-2 3 0-15,-3 3 0 0,1 1 0 0,-3 1 0 16,-1 4 0-16,-2 2 0 0,2 0 0 0,-2 3 0 16,-2 3 0-16,1 1 0 0,-1 0 0 0,1 0 0 15,-1-1 0-15,-1 4 0 0,-1-4 0 0,-2 2 0 0,3-2-214 16,-2 1-212-16,-2-4-74 0,-2 1-67 16,2-5-514-16,-5 1-1171 0,-1-1 518 0</inkml:trace>
  <inkml:trace contextRef="#ctx0" brushRef="#br0" timeOffset="164017.69">28326 15612 338 0,'0'-6'534'0,"4"1"-20"0,9 0-32 0,14-2-36 15,6 6-47-15,7 3-38 0,17 6-44 0,5 1-68 16,27 8-84-16,-24-8-105 0,0 5-144 0,-6 0-133 15,6-8-377-15,-1 5-644 0,0-2 285 0</inkml:trace>
  <inkml:trace contextRef="#ctx0" brushRef="#br0" timeOffset="164366.29">30169 15960 4905 0,'7'-2'389'0,"-2"-1"-228"0,0 1-86 0,-2-3 51 0,-2 0 26 16,-1-4-7-16,-3-1-16 0,-3 0-25 0,-2 0-15 16,-2 0-14-16,0 2-8 0,-6-1-9 0,-2 3-4 15,4 4-3-15,-5 1-11 0,5 2 0 0,-1 2-5 16,-2 5 1-16,2-1-10 0,1 4 2 0,2 0-3 16,3 3-4-16,3-3-4 0,1 5-1 15,2 1-4-15,3 0 0 0,2 0 3 0,0 1-1 0,6-1 4 16,1-1 2-16,-1 0 5 0,4-3 2 15,0 1 0-15,-1 0 0 0,3-2-3 0,-3 0 0 0,-1-1-7 16,-3-3 1-16,1 3 4 0,-7-5-3 0,3 1-6 16,-2-1 2-16,-4 0 0 0,0 0-3 0,-5-1 1 15,-2-2-2-15,-3 2-1 0,-3-4-3 0,-4 4 2 16,1-3-5-16,-2 1-34 0,0 1-43 16,-1-2-77-16,2 0-108 0,0-1-140 0,-1 3-204 15,5-2-363-15,4 0-1043 0,4 0 462 0</inkml:trace>
  <inkml:trace contextRef="#ctx0" brushRef="#br0" timeOffset="164498.93">30072 16276 122 0,'0'-1'422'15,"0"1"-61"-15,-7-4-81 0,1 4-116 0,6 0-208 16,0 0-174-16,0 0-236 0,-19 4 105 0</inkml:trace>
  <inkml:trace contextRef="#ctx0" brushRef="#br0" timeOffset="165298.9">30385 15956 228 0,'-1'-9'471'0,"-4"-1"-5"0,-3-1-18 0,-5 1-9 16,1 0-21-16,-4 0-25 0,-1 4-28 0,-2 0-26 15,-1 4-30-15,0 1-26 0,2 2-22 0,1 0-30 0,0 4-20 16,1 0-22-16,3 0-17 0,2 1-17 0,-1 1-16 16,6 1-11-16,-1-1-11 0,7 3-13 0,0-2-10 15,0 2-10-15,7-1-16 0,-1-1 0 0,3 1-4 16,5 2-7-16,0-2-8 0,-2-6-25 0,2 6 7 16,-1-6-10-16,1-2 1 0,-3-1-6 15,2-1-1-15,-4-2-6 0,-3 0-2 0,1-3 0 0,1 0-1 16,-2 2 0-16,-2-6-8 0,-2 0 5 0,-4 0 0 15,-4 2-1-15,-4-2 4 0,1 2-6 0,-9 1 1 16,0 1-2-16,-4 2 5 0,1 6-5 16,-6 0 6-16,7 4 0 0,-1 1 0 0,6 1 3 15,3 1-6-15,4 0 4 0,2 1 2 0,1 1-2 16,7 0 6-16,3-1 4 0,2 0-2 0,7 1 0 16,-1-3 1-16,6 1-4 0,4-3 0 0,-1-3 0 15,0-1 5-15,-1-1 2 0,-1-5 2 0,-1 2 3 0,-8-2-2 16,3-2 2-16,-5-1-5 0,-1-3-1 15,-2 0-2-15,-2-2-6 0,-6-1-38 0,-6 3-34 16,-5-4-58-16,-8 0-78 0,-6 6-104 0,-5-1-115 16,-8 9-537-16,3 2-1033 0,-18 7 457 0</inkml:trace>
  <inkml:trace contextRef="#ctx0" brushRef="#br0" timeOffset="165731.96">27943 16558 526 0,'-17'-9'673'0,"2"1"0"15,6 0 2-15,7-1-3 0,4-2-27 0,3 0-38 16,11-3-48-16,14 0-45 0,18-3-47 0,5 7-47 16,9 0-42-16,28 4-42 0,2-3-54 0,-1 0-62 15,-28 7-65-15,29 1-68 0,-30-1-70 0,-2 4-69 16,-6 1-62-16,-16 3-61 0,-6-2-63 0,0 1-59 15,-6 4-51-15,-12-3-18 0,-6 2 5 0,-7 3 17 16,-5-4 21-16,-10 1 27 0,-12 3 34 0,-7 3 31 16,-3-4 42-16,-20 3 47 0,-4-4 37 0,0-3 31 15,-3 0 27-15,0-3 24 0,0 0 22 0,2-3 17 16,3 6 27-16,2-3 6 0,3-1 26 0,15 1 17 16,4 2 11-16,3-2 7 0,9-1 22 0,6 0 9 15,0-2 15-15,9 1 13 0,4 1 9 0,-1 0 1 16,4-2-3-16,17 3-12 0,3-2-9 0,14 0-20 15,1-1-3-15,19 1-18 0,-3-2-9 0,5-1-11 16,4-3-7-16,0 1-19 0,-3-1-11 0,0-1-14 16,-1 2-16-16,-16 2-14 0,-2 0-9 0,-7 0-16 15,-2 0-13-15,-9 1-17 0,-3 0-31 0,-4 1-46 16,-1-1-55-16,-5-1-63 0,-3 1-59 0,-4 1-68 16,0 0-94-16,0 0-365 0,-16-4-891 0,2 3 394 15</inkml:trace>
  <inkml:trace contextRef="#ctx0" brushRef="#br0" timeOffset="165866">28495 16614 105 0,'0'0'536'0,"17"0"-4"15,-3 0 27-15,6 0 22 0,3-1 8 0,5-1-12 16,-1-4-35-16,5 2-45 0,-2 1-53 0,3-2-45 16,-4 0-42-16,-2 0-66 0,5-2-92 15,0 2-122-15,-5-1-176 0,-8 3-234 0,10-3-643 16,-7 4-1057-16,-4 2 468 0</inkml:trace>
  <inkml:trace contextRef="#ctx0" brushRef="#br0" timeOffset="166016.42">29176 16688 6681 0,'0'0'403'16,"-11"-9"-102"-16,7 4 158 0,1 1-112 0,1 1-347 16,-3-2 0-16,1-1 0 0,1 2 0 0,1 2 0 15,1-3 0-15,-2 1 0 0,3 4 0 0,-4-3 0 16,4 3 0-16,-5-1 0 0,5 1 0 0,-9 4-105 15,-2 2-1243-15,-2-4-1460 0,-5 3 646 0</inkml:trace>
  <inkml:trace contextRef="#ctx0" brushRef="#br0" timeOffset="168915.48">11126 18116 3585 0,'-1'-6'179'0,"-5"0"-66"16,4 0-43-16,1 0-11 0,-2 0 36 0,3 1 47 15,3-1 21-15,-2 3-2 0,0-3-12 0,3 4-3 16,2 1-4-16,-6 1-4 0,18 3-4 0,-6 4-2 16,4 0 7-16,1 3-9 0,2 0-2 0,4 5-12 0,1 0-4 15,2 2-11-15,2-1-10 0,-2 2-9 16,1-4-3-16,-1 0-7 0,1 1-7 0,0-3-9 16,0-1-2-16,1-4-3 0,3 0-9 0,4-3-2 15,-3-3-4-15,4-1 1 0,0-4-6 0,15-3 3 16,-1-3-3-16,0 0 2 0,1-6 2 0,0 2 0 15,4-4 3-15,0-2 9 0,0 2-4 0,1 0 3 16,-5-1 8-16,0 5-5 0,-12 4-2 0,-1 2-1 16,-1 3-5-16,-4 2-3 0,-1 4 5 0,0 0-2 15,-2 5 3-15,-1 1-6 0,-2 3 7 16,-3 3-7-16,-1 3 7 0,0-2-5 0,-6-1-7 16,-1 0-4-16,5 3 8 0,1 0-10 0,-3-4 2 0,5 3 2 15,-6-5-5-15,10 2 0 0,-4-4-9 0,9-2-5 16,1-1-3-16,2-3-8 0,-2-4 1 0,17-4-11 15,-11 1-3-15,12-7 7 0,-1 0-5 16,0-3 0-16,2-1 3 0,-3 0-2 0,-2-2 4 0,3 0 2 16,-5-1 3-16,3-1-5 0,-16 5 5 0,-1 2-3 15,1 4 2-15,-1-3 4 0,-5 4 11 16,1 3-8-16,-7 4 19 0,-1 1 10 0,-2 3 0 16,0-2 8-16,-4 5-34 0,1 0-9 0,3-2 0 15,-2 6 0-15,0-4 0 0,-6 3 0 0,7-2 0 16,-17-7 0-16,33 17 0 0,-15-10 0 0,4 0 0 15,-3-1 0-15,2-3 0 0,-21-3 0 0,49 7 0 16,-19-6 0-16,-1 0 0 0,3-1 0 0,0 0 0 16,-3 0 0-16,-1 1 0 0,4-1 0 0,-4 1 0 15,-28-1 0-15,54 2 0 0,-31 0 0 0,-23-2 0 16,44 3 0-16,-24 0 0 0,-20-3 0 0,40 5 0 16,-20-3 0-16,-20-2 0 0,33 1 0 0,-33-1 0 15,30-1 0-15,-30 1 0 0,31-3 0 0,-31 3 0 16,30-5 0-16,-13-1 0 0,-2 1 0 0,3-1 0 15,-3 0 0-15,-2 0 0 0,-1 1-333 0,-5-3-166 16,3-2-728-16,2 2-1328 0,-3 0 587 0</inkml:trace>
  <inkml:trace contextRef="#ctx0" brushRef="#br0" timeOffset="169998.83">16864 18129 409 0,'-8'-6'428'0,"8"6"-4"0,0-6-13 0,0 6-21 15,0 0-26-15,0 0-21 0,8-4-21 16,-8 4-9-16,0 0-11 0,0 0-11 0,0 0-16 0,27 23-14 16,-27-23-15-16,15 24-20 0,-6-13-21 15,5 2-23-15,-1-1-9 0,2 2-16 0,2-1-10 16,7 0-12-16,2 0-15 0,3-2-10 0,0-5-13 0,5-1-6 16,0-4-12-16,2-2 0 0,3-2-14 0,12-2-6 15,-16-2-5-15,4-1-1 0,-1-4-11 16,-4 1 1-16,0-1-7 0,-4-3-7 0,-2 0 4 15,-1 1 11-15,-9 3-7 0,8-2 6 0,-8 4 6 16,-4 1 1-16,-3 2 3 0,2 1 8 0,-3 4-5 16,4 1 8-16,-2 1 7 0,-12-1-11 0,0 0 2 15,38 14-2-15,-23-4-3 0,2 1-2 0,1 0 1 16,-1 0-9-16,1 2-5 0,6-1 3 0,3 2-7 16,2-2-1-16,-3-6 5 0,3 3-17 0,-1-4 4 15,4-1-15-15,-1-4-14 0,2 0 0 0,-2-4 0 16,-1 1 0-16,4-3 0 0,0 0 0 0,-6-5 0 15,5 2 0-15,-1-1 0 0,-2-1 0 0,0 2 0 16,-3 0 0-16,0 2 0 0,-5 1 0 0,-2 0 0 16,0 3 0-16,-1 2 0 0,-19 1 0 0,0 0 0 15,58 5 0-15,-41-2 0 0,11 5 0 0,-10-1 0 16,-3 1 0-16,3 0 0 0,-1 1 0 0,-17-9 0 16,32 18 0-16,-17-8 0 0,3-3 0 0,-1 0 0 15,2-1 0-15,1 0 0 0,11-1 0 16,-2-2 0-16,5-1 0 0,0-1 0 0,0-2 0 15,2 1 0-15,0-1 0 0,3 0 0 0,1-3 0 16,-1 0 0-16,-4 2 0 0,4-2 0 0,-2 0 0 16,2 0 0-16,1-1 0 0,-3 5 0 0,-7-2 0 0,0 4 0 15,-30-2 0-15,42 2 0 0,-28 3 0 0,-14-5 0 16,27 11 0-16,-15-5 0 0,-12-6 0 16,19 14 0-16,-19-14 0 0,14 17 0 0,-5-8 0 15,-9-9 0-15,15 14 0 0,-15-14 0 0,22 12 0 16,0-6 0-16,-2-1 0 0,8-2 0 0,3-1 0 15,2-1 0-15,7-4 0 0,11 2 0 0,0-3 0 16,-10 0 0-16,10-3 0 0,-11-2 0 0,10 1 0 16,-15-3 0-16,1 1 0 0,1 1 0 0,-2-2 0 15,-1 0 0-15,-2-3 0 0,-5 1 0 0,1-2 0 16,0 1 0-16,-1 0 0 0,-3 0 0 0,-4 3 0 16,5-2 0-16,-6 4 0 0,-1 0 0 0,9 0 0 15,-5 4-317-15,-2 1-355 0,-1 0-529 0,11 4-1300 16,-2 3 576-16</inkml:trace>
  <inkml:trace contextRef="#ctx0" brushRef="#br0" timeOffset="170132.1">20936 18225 4065 0,'16'8'474'0,"-16"-8"-182"15,0 0-44-15,18 7 31 0,-18-7 32 16,0 0 25-16,0 0-23 0,0 0-45 0,0 0-49 16,0 0-20-16,0 0-34 0,0 0-63 0,0 0-67 15,0 0-97-15,0 0-113 0,32-17-153 0,-32 17-196 16,0 0-513-16,0 0-1122 0,0 0 497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25:13.774"/>
    </inkml:context>
    <inkml:brush xml:id="br0">
      <inkml:brushProperty name="width" value="0.05292" units="cm"/>
      <inkml:brushProperty name="height" value="0.05292" units="cm"/>
      <inkml:brushProperty name="color" value="#7030A0"/>
    </inkml:brush>
  </inkml:definitions>
  <inkml:trace contextRef="#ctx0" brushRef="#br0">8902 12773 343 0,'0'-7'479'0,"0"-1"13"15,0 4 7-15,-1-2 0 0,1 2-17 0,0 4-26 16,0-7-24-16,1 4-26 0,-1 3-17 0,3-2-6 16,-3 2-6-16,0 0-13 0,0 0-10 0,6 8-12 15,-3-2-18-15,2-1-18 0,1 3-17 0,-1 1-24 16,2-1-22-16,-1 2-13 0,3-2-19 0,1 1-185 16,4-1-26-16,2 1 0 0,1-3 0 0,0-3 0 0,2 1 0 15,0-3 0-15,12-1 0 0,1-5 0 16,-3 3 0-16,1-3 0 0,2-6 0 0,-3 4 0 15,-1-5 0-15,3 0 0 0,-3 0 0 0,-1-1 0 0,1 1 0 16,-1-2 0-16,-5 0 0 0,3 2 0 0,-7 4 0 16,0 1 0-16,0 3 0 0,-5 0 0 0,2 2 0 15,-2 2 0-15,-1 1 0 0,3 2 0 0,-3 1 0 16,4 4 0-16,-1-1 0 0,0 1 0 0,3 2 0 16,0 0 0-16,0 0 0 0,0 0 0 0,9 2 0 15,-7-1 0-15,7-4 0 0,2 0 0 0,-11-1 0 16,11-5 0-16,-1 3 0 0,2-3 0 0,1-2 0 15,1-2 0-15,-4 1 0 0,1-3 0 0,-1 0 0 16,-2-4 0-16,-1 1 0 0,2-1 0 0,-6 2 0 16,3-5 0-16,-4 4 0 0,4-6 0 0,-7 6 0 15,1-1 0-15,-2 1 0 0,-2 4 0 0,-3 0 0 16,0 0 0-16,-1 4 0 0,-3 1 0 0,5 2 0 16,-2 1 0-16,-4 1 0 0,2 2 0 0,1 3 0 15,1 0 0-15,2 2 0 0,1-2 0 0,2 1 0 16,2 0 0-16,2-1 0 0,1-4 0 0,8 0 0 15,-8 0 0-15,1-3 0 0,7 1 0 0,3-3 0 16,-4-3 0-16,-5-2 0 0,4 2 0 0,-5-2 0 0,-1-3 0 16,-3 1 0-16,2-1 0 0,0-2 0 15,-6 3 0-15,-3 1 0 0,4-1 0 0,-7 3 0 16,-1 0 0-16,2 1 0 0,-3 0 0 0,1 1 0 0,-2 0 0 16,-4 1 0-16,5 5 0 0,-5-1 0 0,0 2-389 15,1 1-386-15,-1-2-397 0,0 1-1269 0,3 0 562 16</inkml:trace>
  <inkml:trace contextRef="#ctx0" brushRef="#br0" timeOffset="1116.28">14478 12671 222 0,'-6'-1'439'0,"3"-2"29"0,-1 1 7 0,0-2-4 0,4 4-21 16,-6-2-28-16,6 2-24 0,0 0 2 0,0 0 18 16,-4 6-18-16,4-6-9 0,2 10-19 0,0-6-14 15,-1 2-16-15,6 3-8 0,-1-1-21 0,0 1-20 16,2-2-20-16,2 1-24 0,2-1-19 0,2 0-15 16,0 0-28-16,3-3-116 0,0 1-71 0,4-3 0 15,1-2 0-15,6 0 0 0,3-1 0 0,-1-2 0 16,-2-1 0-16,4 0 0 0,-1-2 0 0,-2 2 0 15,-2-4 0-15,1-1 0 0,0 2 0 0,-1-4 0 16,-3 0 0-16,-2-1 0 0,5 0 0 0,-7 4 0 16,-4-3 0-16,4 5 0 0,-1-2 0 0,-6 4 0 15,0 0 0-15,-3 2 0 0,3 2 0 0,1 0 0 16,-1 2 0-16,-3 2 0 0,4 0 0 0,-2 3 0 0,-1-1 0 16,-1 1 0-16,7 1 0 0,-2 1 0 15,1-3 0-15,-1 1 0 0,2-2 0 0,2 2 0 16,-1-1 0-16,2-3 0 0,-1 0 0 0,0-3 0 0,-2 2 0 15,6-3 0-15,-1 1 0 0,-2-1 0 0,1-3 0 16,0 1 0-16,4-3 0 0,-4 1 0 0,1 0 0 16,6-2 0-16,-10 0 0 0,9-2 0 0,-7 1 0 15,6-3 0-15,-7 4 0 0,-2-2 0 0,1 6 0 16,0-4 0-16,-6 3 0 0,2 1 0 0,-2 3 0 16,-1-1 0-16,2 2 0 0,-4 1 0 0,4 1 0 15,-4 0 0-15,0 3 0 0,0-1 0 0,-2 2 0 16,1-2 0-16,1-1 0 0,1 4 0 0,-1-2 0 15,3-3 0-15,6 3 0 0,-3-2 0 0,7 1 0 16,-1-4 0-16,1 0 0 0,-1-1 0 0,0 0 0 0,1-3 0 16,0 0 0-16,-2-1 0 0,0-2 0 0,1 2 0 15,-2-3 0-15,-1-2 0 0,-4 3 0 16,0-4 0-16,0 5 0 0,-5-4 0 0,-1 3 0 16,-2 1 0-16,1 2-170 0,-4 1-1168 0,3-1-1448 0,-1 1 642 15</inkml:trace>
  <inkml:trace contextRef="#ctx0" brushRef="#br0" timeOffset="1867.07">17796 12714 1 0,'-7'-2'437'16,"1"-1"26"-16,1 1 22 0,1 0 4 0,-1 0-2 16,5 2-11-16,-7-2-14 0,7 2 8 0,0 0-29 15,-5-3 13-15,5 3-14 0,0 0 4 0,0 0-5 16,0 0-16-16,22 2-14 0,-12-2-18 0,7 0-20 16,5-2-13-16,-1 4-107 0,10-2-251 0,2 1 0 15,3-1 0-15,18-1 0 0,2 1 0 0,-2-3 0 16,4 2 0-16,-4 1 0 0,1 0 0 0,1 0 0 15,-2-5 0-15,1 3 0 0,-3-1 0 0,-2 1 0 0,-13 0 0 16,0-1 0-16,-1 1 0 0,-7-3 0 0,3 4 0 16,-11-3 0-16,-3 2 0 0,-2-1 0 15,-7 2 0-15,2 0 0 0,-5 1 0 0,0-2 0 0,-4-1 0 16,-2 3 0-16,0 0 0 0,0 0 0 0,0 0 0 16,-25 0 0-16,10 3 0 0,-2 0 0 15,-12 7-674-15,0-4-580 0,-2 0-1357 0,-1 0 602 0</inkml:trace>
  <inkml:trace contextRef="#ctx0" brushRef="#br0" timeOffset="2123.07">18098 12804 137 0,'-20'0'455'0,"1"1"-9"0,1 1 23 0,4-1 36 16,5-1 25-16,3 0 3 0,-1 0-5 0,7 0-26 16,-7-1-15-16,7 1-22 0,0 0-12 0,0 0-15 15,16-5-21-15,-5 3-19 0,5 2-24 0,3-2-28 0,3 1-30 16,9 0-28-16,1-1-184 0,2 2-104 15,2 2 0-15,5-4 0 0,-5 1 0 0,3 0 0 16,-2 1 0-16,4-3 0 0,-4-2 0 0,2 1 0 16,0-1 0-16,-3 3 0 0,-2-4 0 0,-3 3 0 0,-4-4 0 15,-9 5 0-15,0-3 0 0,-7 3 0 16,2 1 0-16,-7 0 0 0,1-1 0 0,-1-1-269 16,-2 2-152-16,-4 1-26 0,10 0-41 0,-10 0-43 0,4-1-476 15,-4 1-1088-15,12 1 481 0</inkml:trace>
  <inkml:trace contextRef="#ctx0" brushRef="#br0" timeOffset="3220.31">20954 12653 278 0,'0'0'409'0,"0"0"28"0,0 0 1 0,0 0 4 0,-11 7-2 15,6-2-11-15,1 1-8 0,-2 1-8 0,0 0-19 16,2 1-3-16,-1 0-11 0,1 0-10 0,3 2-16 16,-1 0-14-16,4-2-13 0,0 2-16 0,2-2-18 0,4-1-20 15,4-1-19-15,8 1-28 0,0-4-18 16,12-1-23-16,4-2-17 0,1-2-158 0,17-3-10 16,-15 1 0-16,-1 1 0 0,15-4 0 0,-1 1 0 0,-13 0 0 15,1-2 0-15,12-3 0 0,-13 1 0 0,-2 0 0 16,11-7 0-16,-13 9 0 0,1-2 0 0,-5 2 0 15,-3 2 0-15,-7 4 0 0,-1-1 0 0,2 3 0 16,-6 1 0-16,3 4 0 0,-3 0 0 0,2 2 0 16,-2 1 0-16,-3 0 0 0,0 1 0 0,3 2 0 15,1 3 0-15,-2 0 0 0,1-1 0 0,2-1 0 16,7 2 0-16,4 1 0 0,2-3 0 0,-3-4 0 16,7 1 0-16,-3-3 0 0,1-3 0 0,3-2 0 15,-2-1 0-15,2-1 0 0,5-1 0 0,-3 1 0 16,12-4 0-16,-10-1 0 0,11-4 0 0,-17 3 0 15,6 0 0-15,9-5 0 0,-11 0 0 0,11-5 0 16,-15 5 0-16,1 0 0 0,-5 1 0 0,6 1 0 16,-5 2 0-16,-6 2 0 0,-6 2 0 0,3 2 0 15,-6 3 0-15,-4 2 0 0,2 0 0 0,-2 2 0 16,-2 1 0-16,-1 3 0 0,0-1 0 0,-2 1 0 16,1 0 0-16,-1 1 0 0,0-2 0 0,2 2 0 15,0-1 0-15,2-1 0 0,-1 1 0 0,4-2 0 16,5 2 0-16,0-5 0 0,1-1 0 0,11 2 0 15,-3-4 0-15,7 0 0 0,-2-2 0 0,0-4 0 16,3 2 0-16,-3 1 0 0,7-3 0 0,-4-2 0 16,-2 0 0-16,-2-4 0 0,5 4 0 0,-6 0 0 0,-2-1 0 15,1 4 0-15,-4-1 0 0,-6 3 0 0,-2 1 0 16,-1-1 0-16,-4 2 0 0,-1 2 0 16,-1 2 0-16,2 0 0 0,-3 0 0 0,-5 0 0 0,7 2 0 15,-6-1 0-15,7 1 0 0,-4 1 0 0,2-2 0 16,1-2 0-16,0 1 0 0,0 2 0 0,5-1 0 15,-3-3 0-15,4-1 0 0,1 2 0 16,1-3 0-16,0 0 0 0,9-1 0 0,-1-3 0 0,0 2 0 16,2-1 0-16,-2 0 0 0,2-5 0 0,2 1 0 15,-2 0 0-15,0 0 0 0,-3 0 0 0,5-1 0 16,-6 1 0-16,-6 3 0 0,1-2 0 0,-3 1 0 16,3 1 0-16,-5 0 0 0,-5-1 0 0,-2 3 0 15,2 0 0-15,1-2 0 0,-3 2 0 0,4 0 0 16,-3-1 0-16,-2 2 0 0,3-2 0 0,2 1 0 15,-4 0 0-15,0 0 0 0,1 0 0 0,4 0 0 16,-1-1 0-16,-2 1 0 0,5-1 0 0,-5 0 0 16,-2-1 0-16,1 2 0 0,-2-3 0 0,-3 1 0 15,0 1 0-15,3-1 0 0,-6 0 0 0,1-1 0 16,-3-1 0-16,-4 2 0 0,3-1 0 0,-8 1-1366 16,-4 0-1478-16,-3 1 654 0</inkml:trace>
  <inkml:trace contextRef="#ctx0" brushRef="#br0" timeOffset="4550.07">17526 11466 73 0,'5'-6'298'0,"-1"1"6"0,2-2 5 15,2-1 2-15,-3 0 23 0,3 1-11 0,-3-1 17 16,1 4 21-16,1-2 18 0,-1 1 12 0,-1-1-9 16,-1 2 39-16,-1 1 1 0,-2-2-15 15,3 4-23-15,-4 1-15 0,0 0-8 0,0 0-7 0,0 0-7 16,-9 17-15-16,1-5-22 0,-5 14-15 0,-2 1-25 15,1 5-156-15,1 0-114 0,-1 2 0 0,-8 11 0 16,9 1 0-16,0-11 0 0,-3 9 0 0,5-12 0 16,0-1 0-16,4 1 0 0,2-2 0 0,-2 0 0 15,5-3 0-15,-2-2 0 0,0-7 0 0,2-3 0 16,2 1 0-16,-3-4 0 0,2-6 0 0,1 3 0 16,-2-2 0-16,2-1 0 0,0-3 0 0,0-3 0 15,-2 1 0-15,2-1 0 0,0 0 0 0,-5-9 0 16,-2 1 0-16,4-1 0 0,-4-1 0 0,3-1 0 0,-1-6 0 15,1-1 0-15,-2-1 0 0,-2-6 0 0,3 6 0 16,0-5 0-16,0-3 0 0,-4 9 0 0,5 0 0 16,4 6 0-16,-4-1 0 0,3 2 0 0,-1 1 0 15,0 3 0-15,2 2 0 0,0-1 0 16,0 4 0-16,0 2 0 0,2-4 0 0,-2 4 0 0,0 0 0 16,6 12 0-16,-2-4 0 0,-2 3 0 0,3 5 0 15,2 2 0-15,-5-2 0 0,2 4 0 0,0 3 0 16,1 3 0-16,-1-8 0 0,1 1 0 0,0-1 0 15,0 0 0-15,-1-1 0 0,1-1 0 0,0-3 0 16,-2-3 0-16,3 1 0 0,-1-2 0 0,-1-3 0 16,0 0 0-16,1-2 0 0,-1-3 0 0,4-1 0 15,-1-1 0-15,1-3 0 0,1-2 0 0,1-2 0 16,2-6 0-16,2 0 0 0,1-8 0 0,2-3 0 16,-2 0 0-16,0 1 0 0,-2-1 0 0,0 2 0 15,-3 6 0-15,2 0 0 0,-2 3 0 0,0 0 0 16,-7 6 0-16,4 0 0 0,-4 2 0 0,1 0 0 0,0 1 0 15,2 1 0-15,-2 2 0 0,1 0 0 0,-3-1 0 16,-2 3 0-16,6-1 0 0,-6 1 0 16,10 2-1366-16,-6 1-1478 0,1 0 654 0</inkml:trace>
  <inkml:trace contextRef="#ctx0" brushRef="#br0" timeOffset="4701.76">17916 11934 125 0,'-3'2'570'0,"-4"2"16"0,0-2 36 0,0-1 28 15,0-1-20-15,-3 1-34 0,2-1-48 0,2 2-58 16,1-1-55-16,5-1-79 0,0 0-82 0,-10 0-121 16,10 0-136-16,0 0-156 0,0 0-140 0,10 7-171 15,-4-4-414-15,-1 0-936 0,4-1 414 0</inkml:trace>
  <inkml:trace contextRef="#ctx0" brushRef="#br0" timeOffset="14967.62">12654 13379 180 0,'-6'-1'444'0,"-3"-1"8"0,-1-1 29 0,2 2 14 16,2 1 10-16,-6 0-27 0,6 1-40 0,-2 2-31 0,3 1-25 15,0 1-18-15,1 1-11 0,0 1-28 0,4 2-12 16,0 0-16-16,4 1-7 0,5-2-22 0,-4 2-13 15,9 1-10-15,3-3-13 0,-1-2-9 0,5 0-20 16,0-2-11-16,10-2-16 0,-1-2-6 0,3 1-147 16,0-2-23-16,2-1 0 0,-2-2 0 0,3-2 0 15,-2 1 0-15,2-1 0 0,-4-3 0 0,2 0 0 16,-4-3 0-16,0 0 0 0,-4 3 0 0,2-2 0 16,-4 4 0-16,-3 1 0 0,-6 1 0 0,3 2 0 15,-6 3 0-15,0-2 0 0,1 4 0 0,-3 0 0 16,3 0 0-16,-3 3 0 0,1-2 0 0,1 3 0 15,4 1 0-15,-4-3 0 0,5 4 0 0,2-2 0 16,-2 1 0-16,3-2 0 0,2-4 0 0,2 1 0 16,3 1 0-16,5-2 0 0,1-2 0 0,-3-2 0 15,3 1 0-15,-4-2 0 0,3-1 0 0,-1-2 0 16,-2-3 0-16,1 0 0 0,-5-1 0 0,1-1 0 16,-2 0 0-16,3-1 0 0,-4-2 0 0,-6 2 0 15,2 2 0-15,-5 0 0 0,1 3 0 0,-3 1 0 16,-3 4 0-16,1-1 0 0,-4 2 0 0,3 1 0 15,-1 2 0-15,-2 1 0 0,1 1 0 0,-1 3 0 16,1 5 0-16,1 0 0 0,0 1 0 0,1 2 0 16,0 0 0-16,4 1 0 0,-4-1 0 0,5-2 0 0,1 1 0 15,0-3 0-15,3-1 0 0,1 0 0 0,2-6 0 16,7 3 0-16,0-4 0 0,0-4 0 16,2 2 0-16,-1-4 0 0,3-1 0 0,-4-3 0 0,0 0 0 15,-1-1 0-15,-3-1 0 0,2-1 0 0,1-2 0 16,-3 1 0-16,2-2 0 0,0 1 0 0,-9 2 0 15,2 3 0-15,2 1 0 0,-2 0 0 0,-6 4 0 16,-1 0 0-16,0 3 0 0,2 0 0 16,-4 3 0-16,2 0 0 0,-1 4 0 0,-2 0 0 0,3 1 0 15,-1 3 0-15,2 0 0 0,1-1 0 0,0 1 0 16,1-1 0-16,-1 0 0 0,4-2 0 0,-1-1 0 16,2-1 0-16,0 0 0 0,2-3 0 0,0-1 0 15,2-1 0-15,-3-2 0 0,3 1 0 0,3-1 0 16,-3 0 0-16,-5-6 0 0,4 3 0 0,-3 0 0 15,-1-2 0-15,1-1 0 0,-2 1 0 0,-4 0 0 16,2-2 0-16,-4 2 0 0,1 1 0 0,-3-1 0 16,0 1 0-16,-3 2 0 0,-1-2 0 0,1 2 0 15,-3 1 0-15,0 1 0 0,-3 1 0 0,0 0 0 16,0 0-687-16,0 0-564 0,0 0-1355 0,-17 6 599 16</inkml:trace>
  <inkml:trace contextRef="#ctx0" brushRef="#br0" timeOffset="16916.75">7618 5244 395 0,'1'-3'548'0,"-1"0"-7"16,0 3 10-16,0 0 1 0,0 0-4 15,-1-6-8-15,1 6-25 0,0 0-23 0,-4 13-27 16,0-2-30-16,3 5-17 0,-2 2-32 0,-2 6-31 15,1-4-29-15,-6 7-25 0,9-2-28 0,1 0-22 0,-5-1-28 16,5-5-147-16,1 0-76 0,4-3 0 16,3-1 0-16,-2-3 0 0,2-2 0 0,2-4 0 0,3 0 0 15,5-5 0-15,3-3 0 0,9-6 0 0,0-7 0 16,5-1 0-16,-3-5 0 0,13-9 0 0,-2 1 0 16,-5-4 0-16,1-6 0 0,-5 1 0 0,-2-4 0 15,-3 4 0-15,-9 11 0 0,0-1 0 0,-1 2 0 16,-2 3 0-16,-2 9 0 0,-1 3 0 0,4 0-10 15,-7 5-571-15,10-1-101 0,-4 5-471 0,2-2-1250 16,13 5 553-16</inkml:trace>
  <inkml:trace contextRef="#ctx0" brushRef="#br0" timeOffset="17299.36">10971 5280 7028 0,'-18'6'177'0,"7"-7"-132"16,-1 2-15-16,1 1 10 0,-1 0 76 0,5 1 66 15,-1 2-6-15,-2 3-8 0,2-4-8 0,4 7-91 16,-1-1-69-16,1-1 0 0,4 2 0 0,3 0 0 15,-2 1 0-15,7-1 0 0,2 3 0 0,0-6 0 16,3 2 0-16,7-3 0 0,-2-1 0 0,11-2 0 16,2-3 0-16,0-2 0 0,9-3 0 0,-3-3 0 15,0-4 0-15,13-9 0 0,-3 2 0 0,0-5 0 16,-11 6 0-16,8-9 0 0,-2-2 0 0,-12 7 0 16,1-3 0-16,0 3 0 0,-2 2 0 0,-6 1 0 15,-5 7 0-15,-3 0 0 0,-5 3 0 0,1 3 0 0,-4 0 0 16,2-1 0-16,-5 3 0 0,0-1 0 0,1 3 0 15,-1 0 0-15,-4 1 0 0,0 0 0 0,0 0-41 16,9 7-616-16,-12-1-593 0,3-6-1352 0,0 8 599 16</inkml:trace>
  <inkml:trace contextRef="#ctx0" brushRef="#br0" timeOffset="17465.96">12147 5500 6805 0,'-9'0'-67'0,"0"0"-24"0,0-1-136 15,0 0-17-15,0 1-7 0,4-3-55 0,-3 2-101 16,6-3-114-16,-2 2-262 0,0-1-846 0,4 3 374 16</inkml:trace>
  <inkml:trace contextRef="#ctx0" brushRef="#br0" timeOffset="30750.1">4458 7606 331 0,'-14'-6'474'16,"7"4"-25"-16,-1-3-16 0,3 4-4 0,2 0-6 16,3 1-8-16,0 0-10 0,22 5-27 0,-1 1-24 15,11 5-23-15,3 1-18 0,22 6-14 0,3 1-15 16,3 0-15-16,27 8-19 0,-5 3-7 0,-22-10-17 15,28 6-24-15,-5 4-20 0,2-2-15 0,-28-8-17 16,28 10-17-16,-28-9-11 0,-1 0-24 0,1-1-26 16,-3-2-15-16,-3-1-27 0,-7 0-3 0,-12-7-6 15,-7 2-8-15,-8-5 9 0,-8-2-8 0,2 1 1 0,-1-3 3 16,-7 2 13-16,2-1 10 0,-3-1 1 0,-1 1 11 16,-3-2-19-16,-1 1 27 0,0-3-17 15,0 0 0-15,-4 5-7 0,4-5 0 0,0 0-11 16,0 0-18-16,0 0-12 0,0 0-21 0,0 0-7 0,-6-15-14 15,6 8-8-15,-1-4-8 0,-2-2-7 0,3-4 0 16,-5 1 1-16,1-1-1 0,-5-2 7 0,0 1 8 16,-4-4 5-16,3-2 4 0,0 7 8 0,0 3 16 15,2 5 18-15,-2-2 24 0,2-3 0 0,1 4 7 16,1 3 18-16,-1 0 7 0,0 2 11 0,4 0 12 16,0 2-6-16,0-1-10 0,-2 2-4 15,5 2-9-15,-1-3 3 0,1 3 11 0,0 0 14 0,8 9-8 16,-2-2-9-16,4 3-58 0,1 1 0 0,3 2 0 15,0 4 0-15,5 3 0 0,-4 0 0 0,3 2 0 16,1 2 0-16,-1-4 0 0,-6 2 0 0,2 0 0 16,-3 0 0-16,-3-5 0 0,-4 2 0 0,-2-2 0 15,-2-1 0-15,0-1 0 0,-5 1 0 0,0 0 0 16,0-5 0-16,-3 3 0 0,-3-1 0 0,-6 1 0 16,-1-4 0-16,0-1 0 0,-9 7 0 0,8-10-106 15,-14 4-453-15,-3-4-696 0,3-2-1359 0,-3 1 602 16</inkml:trace>
  <inkml:trace contextRef="#ctx0" brushRef="#br0" timeOffset="32183.28">3542 7074 3770 0,'-9'-11'229'0,"-2"-2"-83"15,3 3-52-15,2 3 21 0,2-1 58 0,-1 4 27 16,-3-1 3-16,3 0-15 0,4 1-22 0,-3 1 6 16,4 3-11-16,-8-2-3 0,3 0-2 0,5 2-14 15,-13 0 7-15,4 2-2 0,-1-2 8 0,-8 2-5 16,-1-2 4-16,0 1-8 0,-3 0 1 0,-7-4 8 16,-2-1-8-16,-1 0-5 0,4-3 5 0,0 0-5 15,-1-5-17-15,-1-3-2 0,3-3-34 0,3-3-89 16,-8-17 0-16,12 8 0 0,-1-2 0 0,7 0 0 0,1-1 0 15,7 3 0-15,2 4 0 0,5 1 0 16,2 8 0-16,3 0 0 0,2 7 0 0,1 1 0 16,-1 2 0-16,4 2 0 0,5 5 0 0,2 7 0 15,5 6 0-15,3 5 0 0,0 3 0 0,-1 6 0 0,4 12 0 16,0 2 0-16,-1 2 0 0,-2 0 0 16,-4 3 0-16,-6-2 0 0,-1 2 0 0,-4 0 0 15,-2 0 0-15,-4-10 0 0,-6 11 0 0,0-12 0 16,-4 1 0-16,-2-1 0 0,-2 1 0 0,-1-4 0 0,-2-2 0 15,2-1 0-15,-4-4 0 0,4-5 0 16,0-6 0-16,3 0 0 0,-1-5 0 0,4-1 0 0,-2-4 0 16,0-3 0-16,1-1 0 0,4 0 0 0,-9-10 0 15,2-1 0-15,1 0 0 0,5-6 0 0,-2-1 0 16,-1-3 0-16,8 3 0 0,-4 0 0 0,3 7 0 16,2 2 0-16,-3-1 0 0,5 4 0 0,2 2 0 15,1 0 0-15,6 5 0 0,-3 2 0 16,6 0 0-16,-1 3 0 0,-1 5 0 0,6 3 0 0,-4-4 0 15,-5 3 0-15,4-2 0 0,-4-2 0 0,3 5 0 16,-3-3 0-16,-5-3 0 0,1-1 0 0,-1-1 0 16,-1-1 0-16,-1 1 0 0,0-3 0 0,-2-1 0 15,1 0 0-15,-1-3 0 0,-5 1 0 0,9-6 0 16,-3 1 0-16,0-3 0 0,-1-1 0 0,-1-3 0 16,1 2 0-16,0-3 0 0,1 2 0 0,-3 2 0 15,-2 3 0-15,3-1 0 0,-2 3 0 0,1 0 0 16,-2-2 0-16,2 5 0 0,-3 1 0 0,0 0 0 15,15 7 0-15,-11-3 0 0,5 1 0 0,-3 4 0 16,6-4 0-16,-6 2 0 0,3 0 0 0,-1 1 0 16,2-3 0-16,-1 0 0 0,0-2 0 0,0 1-26 15,1-2-7-15,0-1-1 0,2-2 0 0,-4 0-1 16,1-1 3-16,1-4-6 0,-1-1 2 0,-2 0 5 16,2 1 6-16,0-6-1 0,-2 4 4 0,-1-3-1 0,0-1 8 15,2 0-2-15,-3 1 4 0,2-4 5 16,-1 0-18-16,-1 1 15 0,4-3 2 0,-4 0 1 15,3-1-4-15,-3-1-2 0,0 0-2 0,-1 1 2 16,2-6 5-16,-3 3-3 0,-2 2-1 0,5-6 9 16,-8 0-3-16,1-2 1 0,-2 2 7 0,-1 2 7 15,-2 5 7-15,2-2 12 0,-1 5 3 0,-4-10 5 16,4 10 12-16,-3 3 7 0,4 4 3 0,3 0 2 16,-3 1-20-16,3 5-5 0,-2-1-2 0,3 3-4 15,-1 12 0-15,1 0 8 0,0 8-7 0,4 8 7 16,-3 2-22-16,3 4-14 0,5 15 0 0,0-3 0 15,0 4 0-15,0-2 0 0,5 1 0 0,-5-1 0 16,4-1 0-16,3-1 0 0,-7 0 0 0,4-13 0 16,0 14 0-16,-2-14 0 0,1 12 0 0,6-13 0 15,-6 0 0-15,-3 0 0 0,5-5 0 0,-2 1 0 16,-3-3 0-16,0-4 0 0,-7-4 0 0,2-2 0 16,0-2 0-16,-1-1 0 0,-3-3 0 0,0-2 0 15,-4-4 0-15,0 0-34 0,-1-3-160 0,5 0-36 16,-18-7-31-16,5-7-22 0,-1-1-18 0,0-10-16 15,0 1-4-15,1-5 4 0,-2-6 21 0,-2-9 28 16,9 11 33-16,0 2 33 0,1-1 34 0,5 3 25 16,0 1 31-16,1 2 26 0,2 7 30 0,2-1 27 0,1 3 27 15,2 1 27-15,4 2 20 0,2-1 10 16,2 1 14-16,-1 3 7 0,3 0 5 0,1-1 7 16,2 1 5-16,3-2 3 0,-3 3 3 0,4 0-1 15,-5 1-4-15,0 1-3 0,5-7-6 0,-8 6-1 16,2-4-4-16,-2 4-1 0,0-3-3 0,-2-1 0 0,0 1-1 15,-4 2-1-15,0-4 5 0,-4 2-4 0,-1 0 7 16,1 1 3-16,-4-1 5 0,-1 0-3 16,-6-4 1-16,2 6 3 0,-1 1-3 0,-4 2-6 15,0 4-4-15,0 0 2 0,-5 3-5 0,-4 4 5 16,3 1-3-16,-2 9 3 0,3 1 5 0,-4 7 2 16,4 2-4-16,4 1-3 0,1 3 0 0,3-2-4 0,3 2-7 15,2-4 0-15,5 1-13 0,-2-7-4 0,6-1 0 16,2 0-17-16,4-2 4 0,5-2-18 0,-2-2-20 15,3-4-29-15,2-4-43 0,5-1-48 0,-4-3-69 16,5-4-74-16,-1-9-88 0,-8 2-107 0,5-4-110 16,-8 2-456-16,5-7-1107 0,-3 1 489 0</inkml:trace>
  <inkml:trace contextRef="#ctx0" brushRef="#br0" timeOffset="32883.55">4686 6964 4201 0,'-4'-5'570'0,"-2"2"-293"16,1 1-83-16,-4 2 15 0,2-1 16 0,7 1-11 16,-13 4-26-16,7 0-32 0,-1 4-25 0,1 2-4 15,0 0-20-15,3 3-7 0,2 5-11 0,0 0-8 16,-1 1-5-16,2 1-16 0,2 5 0 0,0 0-3 16,0-6-13-16,0-2-1 0,3-2-5 0,1 0-2 15,1-4-12-15,1 0-13 0,-1-4-6 16,1 0-28-16,4-3 1 0,0-2-10 0,1-4-12 0,5-5-10 15,-3 0-12-15,1-5-12 0,-1-3-13 0,3-4-4 16,1-4 3-16,-6 0 9 0,1-2 6 16,-4-3 9-16,-2-5 5 0,2-2 11 0,-2-10 21 15,-6 10 17-15,-2-1 24 0,-2-12 20 0,-1 15 14 0,-2-1 26 16,-1 4 13-16,1 3 19 0,1 9 7 0,2 6 14 16,0 2 1-16,1 0-10 0,-1 5-24 0,1 4-9 15,1 1-4-15,0 0 6 0,1 17-8 0,1 1 0 16,0 0-5-16,2 10-7 0,1 0-2 0,0 5-5 15,2 0-7-15,-2 0-7 0,2-1-1 0,1 1-6 16,2-4 1-16,-1 2-11 0,-2-3 6 0,-1 1-11 16,4-7-3-16,-5-3 0 0,-1-3-17 0,0-6 0 15,0 1 0-15,-4-5 0 0,0 1 0 0,3-2 0 16,-3-4 0-16,0-1 0 0,0 0 0 0,0 0 0 16,2-24 0-16,-4 13 0 0,0-6 0 0,1 1 0 15,1-2 0-15,-3 0 0 0,2 2 0 0,1 5 0 16,0 0 0-16,0 2 0 0,0 1 0 0,1 3 0 15,2 0 0-15,0 0 0 0,4 0 0 0,-2 2 0 16,-5 3 0-16,13-4 0 0,-4 3 0 0,4 0 0 16,1 2 0-16,4-2 0 0,-3 1 0 0,4-2 0 15,0-1 0-15,3 0 0 0,-1-3 0 0,-2 4 0 16,0-3 0-16,-3 0 0 0,1-2 0 0,-3 4 0 16,-1-6 0-16,0 1 0 0,-3 2 0 0,-1-1 0 15,-1-3 0-15,-2 0 0 0,-1 3 0 0,-4-2 0 16,-1-1 0-16,2 3 0 0,-2 0 0 0,-3 3 0 15,0-2 0-15,1 2 0 0,-2 1 0 0,-3 2 0 0,7 1 0 16,-16 5 0-16,5 3 0 0,2 1 0 16,-3 4 0-16,2 3 0 0,5 0 0 0,-3-1 0 15,3 3 0-15,2-1 0 0,2 0 0 0,2 1 0 16,3-6 0-16,3 0 0 0,-1-2 0 0,11-2 0 0,1-1 0 16,3-1-184-16,7-6-90 0,3-1-77 15,1-5-80-15,0-2-73 0,0-4-78 0,-4-1-396 16,3-2-1059-16,-1-3 469 0</inkml:trace>
  <inkml:trace contextRef="#ctx0" brushRef="#br0" timeOffset="33265.99">5738 6752 159 0,'5'-9'471'0,"-1"1"-9"0,-4 3-17 15,0-1 19-15,-4 3 22 0,-1-1 6 0,-2 2-9 16,7 2-23-16,-16 1-22 0,3 1-34 0,3 3-15 16,-3 3-24-16,1 2-32 0,0 3-18 15,-2 0-28-15,2 4-26 0,2 0-22 0,1 1-23 0,0-1-25 16,0 6-18-16,1-7-17 0,3 1-18 0,4-3-14 15,-3 1-10-15,4-3-10 0,0 1-82 0,0-3-22 16,4-4 0-16,0-1 0 0,1-2 0 16,1-2 0-16,2-2 0 0,-8 1 0 0,17-9 0 0,-2-2 0 15,-3-5 0-15,4-5 0 0,-3-3 0 0,0-3 0 16,-3-1 0-16,-1-5 0 0,-3-2 0 0,6-14 0 16,-1 1 0-16,-4-1 0 0,-10-4 0 0,-3 0 0 15,-2 0 0-15,1 3 0 0,-5 2 0 16,3 14 0-16,0 3 0 0,0 7 0 0,3 5 0 0,-3 3 0 15,1 5 0-15,2 4 0 0,-2 4 0 0,4 2 0 16,4 1 0-16,-13 11 0 0,7 5 0 0,1 3 0 16,1 8 0-16,4 3 0 0,1 2 0 15,3 4 0-15,9 10 0 0,-7-10 0 0,7 8 0 0,-2-12 0 16,1 2 0-16,5 0 0 0,-3-4 0 0,0 0 0 16,-3-6 0-16,2 2 0 0,-2-2 0 0,2-1 0 15,-1-8 0-15,-2 0-245 0,-4-6-154 0,3-1-57 16,1-4-61-16,2-2-65 0,-3-5-417 0,5-1-1082 15,-1-6 479-15</inkml:trace>
  <inkml:trace contextRef="#ctx0" brushRef="#br0" timeOffset="33401.83">6101 6668 4407 0,'7'-3'464'0,"-3"1"-181"16,2 1-65-16,-6 1 13 0,6-1 18 0,-6 1 6 16,0 0-38-16,0 0-43 0,0 0-33 0,2 4-14 15,-2-4-42-15,0 0-41 0,-1 6-61 0,1-2-89 16,0-4-110-16,-1 7-135 0,-2-2-136 0,-3 0-466 15,1 1-1033-15,-3 3 456 0</inkml:trace>
  <inkml:trace contextRef="#ctx0" brushRef="#br0" timeOffset="33633.61">5089 7490 6180 0,'-26'12'341'15,"8"-5"-187"-15,2 2 27 0,6-6 69 0,4-2 46 16,0 3 5-16,-2-4-35 0,8 0-45 0,0 0-220 16,0 0-1-16,22-16 0 0,-4 6 0 0,6-2 0 15,5-3 0-15,3 1 0 0,4-2 0 0,0 0 0 16,13-7 0-16,-14 7 0 0,14-1 0 0,-2-2 0 16,-14 3 0-16,-2 2 0 0,-4-2-35 0,0 2-360 15,-2 0-64-15,-8 4-57 0,-2-1-84 0,-8 3-431 16,0-1-1118-16,-3 6 495 0</inkml:trace>
  <inkml:trace contextRef="#ctx0" brushRef="#br0" timeOffset="33816.3">5108 7573 349 0,'-18'10'700'0,"2"-1"-40"0,5-3 14 0,2-1-5 0,3-1-27 15,0-3-49-15,6-1-58 0,0 0-55 16,0 0-50-16,30-17-57 0,-6 4-62 0,4-4-70 15,8 1-59-15,9-5-67 0,-11 5-91 0,1-1-92 16,-1 4-90-16,14-7-84 0,-18 9-85 0,0 0-84 16,-4-1-90-16,-6 2-378 0,-2 2-951 0,-2 1 420 0</inkml:trace>
  <inkml:trace contextRef="#ctx0" brushRef="#br0" timeOffset="38133.87">9564 7776 13 0,'-5'-4'472'0,"5"4"-3"0,-2-7 4 0,0 6 0 16,2 1-11-16,-5-4-20 0,5 4-14 0,0 0-21 15,4-6-22-15,-4 6-17 0,3-2-19 0,-3 2-18 16,7-2-2-16,-7 2-12 0,0 0-14 0,12 6-7 16,-9-3-15-16,0 2-18 0,2 1-4 0,0 2-12 15,1 0-6-15,2 2-23 0,-3 1-3 0,1-1-65 16,-3 0-150-16,5 2 0 0,-3-3 0 0,-1 1 0 0,1 2 0 16,0-4 0-16,-1-1 0 0,1 0 0 15,0-2 0-15,2-2 0 0,-2 0 0 0,2-3 0 16,4-4 0-16,4-2 0 0,4-3 0 0,4-7 0 15,0-4 0-15,4-3 0 0,6-10 0 0,2-5 0 0,5-5 0 16,0 2 0-16,-1-2 0 0,1 4 0 16,-3 4 0-16,-10 7 0 0,-5 5 0 0,2-1 0 0,-1 4 0 15,-2 2 0-15,-10 5 0 0,1 3 0 0,-2 1 0 16,-5 3 0-16,2 0 0 0,-2 0 0 0,-1 4 0 16,-3 0 0-16,-1 2 0 0,0 0 0 0,0 0 0 15,0 0 0-15,-4 11 0 0,1-5 0 0,2-1 0 16,-1 5-224-16,-2-1-1105 0,4 1-1438 0,-3-2 637 15</inkml:trace>
  <inkml:trace contextRef="#ctx0" brushRef="#br0" timeOffset="39067.48">11647 5864 3038 0,'0'0'270'0,"4"1"-81"0,-4-1-49 0,0 0 7 0,0 0 58 16,0 0 18-16,0 0 8 0,0 0-10 0,0 0-15 15,0 0 3-15,0 0-4 0,0 0-10 16,0 0 1-16,0 0-6 0,0 0 13 0,1 5-1 0,2-3 5 16,-2 1-3-16,4 3-12 0,-1-2 6 0,-4 2 1 15,5 2-12-15,-1 1-5 0,-3-3-8 0,-1 1-10 16,3-1 1-16,-2 3-116 0,-1 0-49 0,0-3 0 15,3 3 0-15,-6-5 0 0,3 1 0 0,0 1 0 16,3-1 0-16,-3-1 0 0,0-4 0 0,1 5 0 16,4-3 0-16,-5-2 0 0,0 0 0 15,27-9 0-15,-9 2 0 0,1-4 0 0,5-2 0 0,2 0 0 16,2-1 0-16,0-6 0 0,0 4 0 0,-1-2 0 16,-1 1 0-16,-2 0 0 0,-2 1 0 0,-6 6 0 15,-2-1 0-15,-5 4 0 0,1-1 0 0,-3 3 0 16,-2 3 0-16,0 0 0 0,-1-2 0 0,2 2 0 15,-6 2 0-15,0 0 0 0,0 0 0 0,4 6 0 16,-4-3 0-16,0 3 0 0,-3 3-321 0,2 0-411 16,1 2-458-16,-5 0-1289 0,3 0 570 0</inkml:trace>
  <inkml:trace contextRef="#ctx0" brushRef="#br0" timeOffset="39882.76">11859 10687 475 0,'-5'-10'548'0,"-4"3"19"16,2-2 11-16,2 1-15 0,1 1-20 0,0 0-25 0,1 2-36 16,2 0-37-16,-2 1-36 0,3 1-30 0,0 3-16 15,0 0-18-15,4-5-8 0,-4 5-10 0,0 0-12 16,11 9-12-16,-5-1-13 0,1 1-14 0,-1 0-148 16,1 1-128-16,5 3 0 0,-6 1 0 0,-1-2 0 15,3-1 0-15,-3 1 0 0,-1-4 0 0,6 1 0 16,-6-2 0-16,4 1 0 0,-2-3 0 0,4-2 0 15,3 0 0-15,5-3 0 0,4-3 0 0,6-7 0 16,5-2 0-16,13-12 0 0,0 1 0 0,1-3 0 0,-2-3 0 16,1 0 0-16,-4-3 0 0,2 0 0 0,-3 0 0 15,-13 9 0-15,-3 0 0 0,-2 3 0 16,-1 0 0-16,-8 6 0 0,-9 6 0 0,4-2 0 0,-5 5 0 16,-3 1 0-16,-1 4 0 0,0 0 0 0,0 0 0 15,-26 15-220-15,10-4-1109 0,-2 4-1439 16,-2 4 636-16</inkml:trace>
  <inkml:trace contextRef="#ctx0" brushRef="#br0" timeOffset="43154.34">15925 9457 47 0,'-7'-3'87'0,"-2"0"-11"0,2 0-15 16,-2-3-20-16,0 1-19 0,-1 3-22 0,-2-4-33 15,6 1-18-15,-7 1-54 0,4-1 25 0</inkml:trace>
  <inkml:trace contextRef="#ctx0" brushRef="#br0" timeOffset="43850.27">15205 9695 82 0,'-2'16'129'0,"-2"3"-10"16,-4-2-10-16,6 3-7 0,-2-3-7 15,0 2 1-15,4 2-7 0,-4-2-7 0,4 0 5 16,-1 5-2-16,1-3 0 0,1 4-4 0,0-6 1 0,2 0-4 15,-2-1-7-15,7 1-3 0,2-1-4 0,-2 6 0 16,1 2-2-16,-2-1-3 0,1-7-5 0,4 3-6 16,-5-2-4-16,7 3-3 0,-5-4-1 0,10 5-4 15,-6-2-8-15,-1-5 1 0,4 5-6 0,3-1 1 16,-3-5-4-16,-5 0-1 0,7-2-4 0,-1 2-3 16,-1-5 1-16,2 1-2 0,2-1-1 0,-1-3-2 15,2 0-2-15,-3-1-1 0,5-2 3 0,-1 2-3 0,-3-4 0 16,3-1-1-16,-2-1-1 0,6-1 4 15,-4-1-3-15,-1-1-1 0,1 1 0 0,-3-1 5 16,4-2 2-16,0 2 2 0,4-4-2 0,-9 4 0 0,4-5-4 16,-3 2-3-16,0 0 4 0,3-2 3 0,-3 1-7 15,7-4 3-15,-5 2-4 0,-2 1 4 0,6-5-4 16,-6 3 4-16,4-4-3 0,-6 1 3 16,-1 1-5-16,1-1 3 0,-2 1-4 0,-2-4 8 0,1 1 3 15,1-5 8-15,-3 3 5 0,0-4 4 0,-4 5 2 16,2-2 5-16,-1 1-1 0,-4 0 8 15,-1-3 0-15,0 3-1 0,-1-2-4 0,-2 0 4 0,0-1 8 16,-2 4-5-16,1-4 1 0,-4 3 2 0,-1 1 4 16,0-2 7-16,-3-3-2 0,-2 3 4 0,1 1-7 15,-3-1-1-15,-3-4-4 0,2 0 0 0,-3-1-3 16,0 3-6-16,0 0 6 0,-1 1-15 0,1-1-3 16,3 5 0-16,0-1-10 0,-6-7 5 0,-2 3 0 15,6-1-3-15,-2 7-3 0,7-2-1 0,-9-3-3 16,5 5-4-16,-1 2 4 0,-1-2-4 0,0 1-1 15,2-1 1-15,-4 5-4 0,0-3 1 0,-4-2-5 16,3 3 5-16,2 2-1 0,-4 0 1 0,-5-2-7 16,1 2-1-16,4 2-14 0,-1 2-6 0,-6 1-7 15,0 2-20-15,-3 1-9 0,3 3-17 0,0 4-35 16,-2 2-34-16,-1 2-40 0,-1 1-49 0,0 2-250 16,0 3-524-16,4 0 232 0</inkml:trace>
  <inkml:trace contextRef="#ctx0" brushRef="#br0" timeOffset="44033.89">15255 10127 4009 0,'8'4'130'0,"-5"0"-81"0,-1-2-97 0,-2-2-1 16,1 2 15-16,-1-2 9 0,0 0-29 0,0 0-66 15,0 0-103-15,0 0-384 0,0 0-655 0,10-9 290 16</inkml:trace>
  <inkml:trace contextRef="#ctx0" brushRef="#br0" timeOffset="45899.78">15388 5716 225 0,'0'0'471'0,"1"-6"6"0,-1 3 9 15,0 3-3-15,0 0-15 0,3-4-19 0,-3 4-28 16,1-4-34-16,-1 4-33 0,0 0-16 0,0 0-24 16,0 0-14-16,0 0-8 0,9 7-4 0,-4-3-21 15,3 3-13-15,-2 3-16 0,1-1-13 0,2 4-20 0,-4-2-26 16,6 5-5-16,-6-6-19 0,3 3-13 0,-3 0-6 16,1-3-9-16,-1 2-6 0,1-1-5 0,-5-3-17 15,5 0-99-15,-1-1 0 0,2-1 0 16,-2-2 0-16,3 0 0 0,3-3 0 0,8-5 0 0,0-1 0 15,13-4 0-15,2-4 0 0,0-4 0 0,12-6 0 16,3-5 0-16,-3 1 0 0,6-6 0 0,0 1 0 16,5-1 0-16,-9-1 0 0,-2 2 0 15,-2 2 0-15,-5 3 0 0,-10 9 0 0,-4 2 0 0,-1 2 0 16,-7 3 0-16,-4 4 0 0,-4 1 0 0,-3 0 0 16,4 2 0-16,-6-1 0 0,2 3 0 15,-3 0 0-15,4 0 0 0,-7 2 0 0,3-1 0 16,-3 1 0-16,0 0 0 0,5 11 0 0,-8-4-196 0,1 4-503 15,-1 1-517-15,-4 0-1318 0,2 1 583 0</inkml:trace>
  <inkml:trace contextRef="#ctx0" brushRef="#br0" timeOffset="48666.47">19676 11028 333 0,'0'0'485'0,"-2"2"9"16,2-2 2-16,-1 5 3 0,1-5 6 0,-3 6-3 0,3-6-13 16,-3 5-18-16,1-3-21 0,2 3-27 0,-3 1-7 15,1 0-22-15,1 0-21 0,-1 2-18 0,2 0-18 16,-4 3-24-16,1 1-17 0,-1 0-29 0,4 6-14 16,-5-2-213-16,2 2-40 0,2-6 0 0,-4 6 0 15,4-6 0-15,0 5 0 0,-1-6 0 0,2 0 0 16,3-2 0-16,-2-2 0 0,5-1 0 0,2-2 0 15,1-3 0-15,12-3 0 0,4-6 0 0,7-3 0 16,0-4 0-16,13-8 0 0,2-2 0 0,3-6 0 16,1-4 0-16,4-1 0 0,-3-2 0 0,-3-2 0 15,2 4 0-15,-6 4 0 0,2 3 0 0,1 1 0 16,-17 10 0-16,0-2 0 0,-3 3 0 0,-2 1 0 16,-7 6 0-16,3-3 0 0,-8 5 0 0,-5 3 0 15,-3 1 0-15,0 0 0 0,-2 2 0 0,-1 1 0 16,-3 1 0-16,0 0 0 0,0 0 0 0,0 0 0 15,-14 10 0-15,6-4 0 0,-1 3-310 0,-2-4-1004 16,-5 8-1423-16,5-4 630 0</inkml:trace>
  <inkml:trace contextRef="#ctx0" brushRef="#br0" timeOffset="48817.41">20573 11112 6253 0,'-8'0'294'0,"-5"-3"-211"0,3-1-99 16,1 3-27-16,-1 1-51 0,6-1-76 0,-2-1-109 16,2-1-104-16,1 0-95 0,3 3-384 0,0-8-932 0,3 5 412 15</inkml:trace>
  <inkml:trace contextRef="#ctx0" brushRef="#br0" timeOffset="50367.4">19539 6054 184 0,'0'-3'408'0,"4"1"-4"16,-4 2 7-16,-4-8-3 0,4 8-15 0,0-3-21 15,0 3-31-15,0 0-27 0,0 0-27 0,0 0-28 16,0 0-17-16,0 0-14 0,0 0-7 0,0 0-8 16,0 0-10-16,0 0-16 0,0 0-10 0,0 0-15 15,0 0-14-15,13 11-8 0,-8-10-17 0,-5-1-12 16,11-3-44-16,-2 3-55 0,0-5-89 0,0 2-126 16,1-2-170-16,-5 2-521 0,2-5-968 0,-5 2 428 15</inkml:trace>
  <inkml:trace contextRef="#ctx0" brushRef="#br0" timeOffset="51470.33">19565 5925 388 0,'0'0'415'0,"0"0"6"16,10-10-2-16,-10 10 3 0,0 0-7 0,0 0-14 15,0 0-18-15,0 0-24 0,0 0-27 0,0 0-25 16,0 0-25-16,0 0-27 0,0 0-12 0,0 0-10 15,0 0-21-15,-4 11-17 0,4-11-11 0,-1 6-15 16,-1 0-10-16,2-1-9 0,-1-1-8 0,1 4-13 16,-1-2-10-16,2 1-11 0,0-1-8 0,-1 0-4 15,0 0-4-15,0-3-12 0,2 4-6 0,-2-3 1 16,3-1 1-16,1 0 10 0,1 1 5 0,2-4-5 16,2-1 9-16,3-1-15 0,8 0-2 0,0-3-7 15,6-3-3-15,3-3 2 0,-1-1-39 0,4 2-31 16,-1-4 0-16,-2-2 0 0,0 2 0 0,2 1 0 15,-8 1 0-15,-1 3 0 0,-3 1 0 0,-3 0 0 16,-4 3 0-16,-2-1 0 0,0 1 0 0,-3 4 0 16,-2-1 0-16,0-1 0 0,-1 1 0 0,0 0 0 0,-4 2-40 15,0 0-155-15,5 7-54 0,-5-3-78 16,-2 1-74-16,-6 5-93 0,-2 3-126 0,-2 0-358 0,-2 4-1059 16,-4 1 469-16</inkml:trace>
  <inkml:trace contextRef="#ctx0" brushRef="#br0" timeOffset="53132.81">17711 8544 92 0,'19'18'82'0,"-2"-5"-8"0,6 3-9 15,0-2-2-15,4-2 0 0,-3-1-2 0,2 0 2 16,-1-3-7-16,2 2-3 0,0-4-2 0,1-2 0 16,3 1-7-16,-3-2-14 0,3-2-3 0,-1-1 12 15,0 0-8-15,0-2-7 0,-3-1 0 0,3-3-1 16,-1 4 0-16,-7-3-5 0,5-3-4 0,-8 2-10 16,5-7 5-16,2 0-14 0,-3-1-10 0,-3-4-2 15,-2 0-8-15,1-1-15 0,-3-2-20 0,1 0-28 16,-5-4-51-16,2-1-152 0,-3 0 68 0</inkml:trace>
  <inkml:trace contextRef="#ctx0" brushRef="#br0" timeOffset="53383.11">18557 8097 23 0,'-6'-28'157'0,"-3"0"-14"15,-5 1-7-15,0 1-9 0,-1-2-3 0,-2 3-8 0,-1 0-9 16,-1 0-16-16,-3 2 2 0,-1 0-17 0,0-3-8 16,-2 2-5-16,0 5-8 0,1-2-6 15,-3 3-1-15,2-2-5 0,-2 5-6 0,0 1-9 0,0 3 2 16,-1 3-8-16,1 1 2 0,0 2-9 0,6 3-2 15,-8 0-12-15,0 4-5 0,1 3-1 0,-3 0-9 16,1 4-8-16,0 0-13 0,1 4-2 0,-7 4 4 16,8 3 0-16,-4 0-1 0,1 4 6 0,-6 8-3 15,3 3 7-15,3 2-1 0,3 2 4 0,0 1 11 16,2 3-10-16,2-1-1 0,1 0 4 0,5 2 3 16,4-11-5-16,1 15-1 0,3-3 0 0,8 0-8 15,0 2 0-15,2-13-9 0,7-1 9 0,0 3-22 16,2-4-19-16,6 1-92 0,2 0-173 0,5-3 76 15</inkml:trace>
  <inkml:trace contextRef="#ctx0" brushRef="#br0" timeOffset="53566.53">18275 8572 56 0,'15'-15'268'0,"-3"1"3"0,-2-1 0 15,-2 1 0-15,-6-3-12 0,0 5-6 0,-2-3-16 16,-3 1-26-16,0 3 2 0,2-1-14 0,-4 3-14 15,-1-1-17-15,1 1-11 0,1 0-15 0,0 5-16 16,0-2-13-16,0 1-14 0,2 2-37 0,-2 1-30 16,4 2-56-16,-8 0-77 0,8 0-100 0,0 0-344 0,-9 5-590 15,8-3 261-15</inkml:trace>
  <inkml:trace contextRef="#ctx0" brushRef="#br0" timeOffset="54916.58">19535 5818 3851 0,'0'-6'284'0,"0"1"-24"0,-1 0-20 0,0-2 24 16,-2 4 28-16,2-5-10 0,-2 2-14 0,3 2-9 15,0-4-11-15,-1 3 11 0,-2 1-3 0,3-1-5 16,3 1-12-16,-3 4-19 0,0-5-24 0,0 5-7 16,0 0-20-16,0 0-6 0,0 0-162 0,0 0-1 15,0 0 0-15,9 15 0 0,-8-9 0 0,3 4 0 16,1-2 0-16,-3 5 0 0,-2-2 0 0,3 0 0 16,1 1 0-16,-3-2 0 0,3 1 0 0,-3-1 0 15,2-2 0-15,-2-2 0 0,3 2 0 0,0-4 0 16,5 3 0-16,-3-3 0 0,4-2 0 0,6-2 0 15,0-3 0-15,5-3 0 0,6-2 0 0,3-6 0 16,2 0 0-16,1-3 0 0,15-8 0 0,-5-4 0 0,2 4 0 16,0 0 0-16,-12 4 0 0,-1 3 0 15,0 2 0-15,-3 0 0 0,-5-1 0 0,3 4 0 16,-10 4 0-16,-2-1 0 0,-3 4 0 0,-2-3 0 16,0 3 0-16,-3 4 0 0,-4-4 0 0,0 1 0 15,3 1 0-15,-2 2 0 0,0-1 0 0,0-1 0 16,-2 1 0-16,0 0 0 0,-2 3 0 0,0 0 0 15,4-4 0-15,-4 4 0 0,0 0 0 0,0 0-37 16,-20 4-1322-16,14-2-1473 0,2-1 651 0</inkml:trace>
  <inkml:trace contextRef="#ctx0" brushRef="#br0" timeOffset="55066.79">20431 5673 209 0,'0'1'590'0,"0"-1"-13"16,0 0 7-16,0 0 10 0,0 0 7 0,0 0-29 15,0 0-42-15,0 0-52 0,0 0-48 0,0 0-54 16,0 0-113-16,0 0-118 0,0 0-160 16,0 0-191-16,0 0-196 0,0 0-486 0,11-3-962 0,-11 3 426 15</inkml:trace>
  <inkml:trace contextRef="#ctx0" brushRef="#br0" timeOffset="56232.9">7463 4700 33 0,'3'-3'469'16,"2"-1"-14"-16,-4 0 4 0,1 2 0 0,-2 2-11 0,4-3-14 15,-4 3-25-15,0 0-18 0,4-2-32 0,-4 2-18 16,0 0-19-16,0 0-23 0,0 0-17 16,0 0-29-16,0 0-21 0,0 0-20 0,7 5-12 15,-9-1-16-15,4 3-9 0,-1 0-23 0,0 4-3 0,1 1-13 16,1 3-12-16,1 1 8 0,-1 1-26 0,-1 0 0 15,1-5-9-15,-3 0-2 0,4-1 12 0,-2 0-15 16,3-1-2-16,-1-2 14 0,0-2 14 0,6-2 5 16,0-4-79-16,11-6-44 0,7-3 0 0,4-6 0 15,-2-3 0-15,14-8 0 0,2-2 0 0,-4-4 0 16,-2-2 0-16,1-2 0 0,0 0 0 0,-3-1 0 16,-5-3 0-16,-10 10 0 0,0 4 0 0,-1 0 0 15,0 4 0-15,-5 0 0 0,-5 7 0 0,3 1 0 16,-7 5 0-16,0 1 0 0,-2 0 0 0,-2 2 0 15,1 2 0-15,-2-1 0 0,-1 1 0 0,1 1 0 16,-1 0 0-16,2 0 0 0,-4 3 0 0,4-4 0 16,-4 4 0-16,0 0 0 0,0 0 0 0,0 0 0 15,6 10 0-15,-3-7 0 0,-2-2 0 0,4 7 0 16,-1-4 0-16,0 0 0 0,-3 2-413 0,3 2-294 16,0-1-472-16,0 2-1276 0,-2-1 564 0</inkml:trace>
  <inkml:trace contextRef="#ctx0" brushRef="#br0" timeOffset="57535.66">8009 5429 168 0,'-8'-2'316'0,"3"-3"-27"0,-4-1-17 16,0-1-6-16,1-2-6 0,-3-3-12 15,2-1-11-15,-1-1-7 0,1-3-17 0,-3-6-15 16,6 6-10-16,-7-9 1 0,6 0-8 0,-1 0-12 16,4-2-5-16,0-3-10 0,4 0-2 0,0-2-14 0,3-3-6 15,3-11-14-15,4-3-8 0,3 3-9 0,6-5-10 16,4 0-7-16,4-2-14 0,13-20-2 0,0-1-9 16,-4 25-5-16,17-22-9 0,2 6 1 15,1 4-7-15,0-4-4 0,3 5 0 0,-18 15-4 0,33-22-3 16,-2 9 30-16,2-2-9 0,1 5 1 15,-3-1-5-15,8 1-2 0,-2 3-8 0,9 0-3 0,-4 2-6 16,6 0 2-16,2 2-3 0,6 0-4 16,3 4-3-16,1 1-1 0,3 1-4 0,-2 0-3 0,5 1-1 15,4 1 1-15,3-1-5 0,-1 7 2 0,3-1-4 16,-4 1 0-16,2 5-3 0,0-1-2 0,-3 3 4 16,3 1-4-16,-6 3 1 0,5-3 3 15,-3 5-3-15,-6 0 0 0,4 3 2 0,-7 3-3 16,6 1 0-16,-3 0-1 0,4-2-26 0,0 3 0 0,0 7 5 15,1-4-1-15,2 5 0 0,2-2 4 0,3 0 8 16,12 6 2-16,7-2 1 0,12 4 1 0,5 3 2 16,2-1-4-16,0 8 3 0,0 4 0 0,3 2 9 15,-1-2-8-15,-7 2-1 0,-6-2 3 0,2 8 4 16,-5 3-9-16,-2 0 2 0,-3 6 4 0,-8 0 3 16,-1 1 2-16,-4-1 3 0,-8 1-1 0,1 6 3 15,-3 0 9-15,-3 0-1 0,-2 3-1 0,-3 2 6 16,-5 2 2-16,-5 2-1 0,-4 1 7 0,-1-1-5 15,-2 0-2-15,-3 2-2 0,-6 0 1 0,-1 1-4 16,-7 8 1-16,-1-3 1 0,-19-13-6 0,-5 1 1 16,20 24 0-16,-2-6 0 0,-20-18 0 0,-6 3-3 15,0-1-1-15,-4 0-3 0,-2 1 2 0,-2 0 1 16,-3 2-2-16,-2 0-2 0,-5-1 2 0,2-1-2 16,-1 1 3-16,-3 1 1 0,2 3-3 15,-2-3 1-15,-3 0-1 0,4 0-2 0,-4 0 2 16,2 1 6-16,0 1 2 0,1-1 1 0,0-2-2 0,2 0 1 15,-2-3 0-15,2 1 3 0,1 3-4 0,-4-4 0 16,2 1-1-16,-7-11-3 0,0-2 0 0,3 2-5 16,-3-2 2-16,0-4-1 0,-1-2 4 0,1 2 1 15,-1-3-2-15,-5-7-3 0,4-2 4 0,-1-1-3 16,-2-3 2-16,-1-2-2 0,3-1 1 0,1 1-1 16,1-4 1-16,-1 2-5 0,0-4 4 0,-1 2 2 15,5-3-3-15,-4 3 0 0,2-3 1 0,-5-2-1 16,-6-1-11-16,15 1-19 0,-15-1-32 0,0 0-38 15,17-1-96-15,-13-2-88 0,-4 3-111 0,0 0-449 16,-7-18-908-16,-5 7 403 0</inkml:trace>
  <inkml:trace contextRef="#ctx0" brushRef="#br0" timeOffset="58050.04">16860 5628 349 0,'0'0'429'0,"-4"-3"-1"16,4 3 9-16,-1-2 4 0,1 2-6 0,0 0-13 15,0 0-15-15,0 0-11 0,0 0-13 0,0 0-25 0,19 3 8 16,-6-2-11-16,1 4-10 0,0 4-6 15,5-4-22-15,3 3-20 0,5 4-19 0,2 0-24 0,8-1-23 16,12 6-23-16,2-1-18 0,-4 0-21 16,4-1-15-16,0 1-16 0,2-4-73 0,1 1-65 0,-1-3 0 15,2 0 0-15,-1 1 0 0,-2-1 0 16,3-3 0-16,-4-1 0 0,-1-4 0 0,-14 0 0 16,4-2 0-16,-5 0 0 0,1-3 0 0,-4 2 0 0,0 0 0 15,0-1 0-15,-10 0 0 0,-4 1 0 0,-4-2 0 16,0 2 0-16,-2 0 0 0,-2-2 0 0,-3 0 0 15,0 2 0-15,0-2 0 0,-6-2 0 0,1 2-108 16,-2 3-367-16,-5-6-91 0,-2 3-121 0,2-3-373 16,-4 1-1147-16,0-1 508 0</inkml:trace>
  <inkml:trace contextRef="#ctx0" brushRef="#br0" timeOffset="58268.99">17949 5410 293 0,'-6'-24'462'15,"3"7"18"-15,-2 0 36 0,1 6 8 0,0-2 10 16,3 5 20-16,1 1-4 0,-4 2-15 0,4 0-39 16,-2 0-46-16,2 5-44 0,0 0-23 0,-3 12-13 15,0 5-13-15,0 8-17 0,-6 4-27 0,6 3-29 16,-3 3-25-16,-2 15-174 0,-2-3-85 0,4-1 0 16,-2-10 0-16,1-2 0 0,-1-1 0 0,-1 1 0 15,1-4 0-15,3 1 0 0,0-6 0 0,0-1 0 16,-2-6 0-16,2-1-185 0,-1-2-481 0,-2-6-558 15,-1-2-1325-15,0-1 586 0</inkml:trace>
  <inkml:trace contextRef="#ctx0" brushRef="#br0" timeOffset="59052.15">7861 4499 85 0,'2'-13'417'0,"1"2"12"0,-1 1-4 0,3 1-10 15,-4 1-21-15,2 2-20 0,-2 3-30 0,1-2-30 16,-1 1-34-16,0 2-23 0,-1 2-10 0,0 0-5 15,7 10-15-15,-3 0-17 0,-2 6-13 0,-2 11-10 16,3 2-11-16,-3 1-13 0,-2 4-16 0,1 12-15 16,-7-1-11-16,-1 4-12 0,2-4-5 0,-3-11-22 0,2 1-1 15,-1-3-8-15,0-4 5 0,0-3-3 0,3-7 13 16,-1-3-1-16,2-2 6 0,0-4 1 16,0 0 1-16,5-4 6 0,1 0 1 0,3-4 0 15,-4-1 4-15,20-8-17 0,6-5-3 0,6-5-21 16,14-6 1-16,6-1-8 0,2 0-7 0,5 3-7 0,2-2-23 15,31-4-33-15,-32 13-40 0,0 3-61 0,-5 3-89 16,5-1-113-16,-10 5-122 0,-10 4-148 16,-6-2-419-16,2 2-1085 0,-10-3 480 0</inkml:trace>
  <inkml:trace contextRef="#ctx0" brushRef="#br0" timeOffset="59650.14">12267 2132 294 0,'-2'-17'520'0,"-5"-1"9"16,-2-8 5-16,-1 8-27 0,1 3-33 0,-4 0-38 16,-1 1-33-16,3 2-43 0,-3 3-28 0,2 2-33 15,-1 4-33-15,-2 1-23 0,2 4-31 0,-6 1-24 0,2 6-18 16,-2 2-16-16,3 1-13 0,-2 6-14 0,0 2-13 16,4 0-16-16,7 0-3 0,1-1-8 15,5 9-8-15,5-2-6 0,4-1-8 0,4-2-6 0,5 1-5 16,3-3 2-16,3 2-10 0,5-2-8 15,0-1 1-15,2-3-10 0,-1 1 2 0,-2-3-6 16,2 1-5-16,-4 0-3 0,-2 1-6 0,-7-5-6 0,-2-3 2 16,-6 1-3-16,2-1 2 0,-6 1 3 0,-4 0 3 15,-4-3 4-15,-6 1 1 0,-4 2 6 16,-13 1 5-16,-2-3-1 0,-3-1-4 0,-2-1-1 16,1-1-3-16,-1-2-1 0,-1-2-5 0,3-3-11 15,3 0-27-15,7-1-38 0,2 0-58 0,3-2-71 16,7 1-98-16,1-3-104 0,5 1-124 0,4-1-462 15,7-1-1059-15,8-3 468 0</inkml:trace>
  <inkml:trace contextRef="#ctx0" brushRef="#br0" timeOffset="60649.35">12808 2287 91 0,'10'-16'535'0,"-5"5"7"0,0-4 12 16,-5 1-1-16,-2-1-13 0,-3-2-27 0,-3 0-19 15,-4 1-23-15,-3 1-26 0,-2-4-27 0,-2 7-35 0,0 1-35 16,1 3-31-16,-2 4-26 0,-7-5-31 16,5 7-23-16,-5 4-30 0,6 1-23 0,0 7-18 15,3-4-19-15,-1 7-13 0,4-2-18 0,-2 10-7 16,8-4-10-16,3-1-62 0,1 4-37 0,2 0 0 16,4-2 0-16,6-1 0 0,-1 0 0 0,4-4 0 15,3 2 0-15,1-5 0 0,0-1 0 0,7-1 0 16,-2-3 0-16,0-4 0 0,0 0 0 0,0 1 0 15,-2-6 0-15,-3 1 0 0,1-4 0 0,-4 1 0 16,0-2 0-16,-2-2 0 0,0-4 0 0,1 1 0 16,-6-4 0-16,1 5 0 0,-4 1 0 0,2 0 0 15,-3 2 0-15,0-1 0 0,0 3 0 0,1 2 0 16,2 0 0-16,-3 0 0 0,0 5 0 0,0-3 0 16,0 3 0-16,0 0 0 0,1 14 0 0,0-4 0 15,2 2 0-15,3 2 0 0,-2 2 0 0,1-4 0 16,3 1 0-16,1 3 0 0,1-7 0 0,3 1 0 15,-3-1 0-15,5-1 0 0,2-2 0 0,-3-5 0 16,4 1 0-16,-3-1 0 0,3-2 0 0,-4-2 0 16,4-3 0-16,-4-1 0 0,3-1 0 0,-7 1 0 15,3-6 0-15,2 0 0 0,-3 2 0 0,-2-3 0 16,0-2 0-16,-1 2 0 0,-1 4 0 0,-3 0 0 16,-1 4 0-16,0 0 0 0,-1-1 0 0,0 3 0 15,0 1 0-15,-1 1 0 0,-2 2 0 0,0 0 0 16,6 9 0-16,-2 0 0 0,-1 0 0 0,-1 2 0 15,2 1 0-15,-1 1 0 0,-1 0 0 0,2-2 0 16,0 3 0-16,-1 0 0 0,0-5 0 0,1 1 0 16,0-4 0-16,-3-2 0 0,3 2 0 0,0-4 0 15,1 0 0-15,0-2 0 0,-5 0 0 0,14-2 0 16,-6 0 0-16,1-4 0 0,1 1 0 0,-1-4 0 16,3 1 0-16,-5 0 0 0,5-2 0 0,-2 0 0 15,0 0 0-15,-2 2 0 0,3-5 0 0,-3 5 0 16,0 0 0-16,-3 4 0 0,1 0 0 0,-2 1 0 15,0-4 0-15,1 6 0 0,-5 1 0 0,8-2 0 16,-8 2 0-16,11 3 0 0,-7 1 0 0,2 0 0 16,-1 2 0-16,1-2 0 0,0 5 0 0,0-2 0 15,3 0 0-15,-8 1 0 0,6-5 0 0,-2-1 0 16,-4 2 0-16,3 1 0 0,-4-5 0 0,0 0 0 16,14-1 0-16,-14 1 0 0,14-11 0 0,-3 3 0 15,-1 0 0-15,0-5 0 0,-1 3 0 0,0 1 0 16,-1-1 0-16,1 0 0 0,-2 5 0 0,2-2 0 15,0 1 0-15,1 2 0 0,-1-1 0 0,-2 4 0 16,0 0 0-16,-7 1 0 0,19 3 0 0,-11 1 0 16,2 3 0-16,0 3 0 0,0-5 0 0,0 5 0 15,1-4 0-15,-2 3 0 0,0-1 0 0,5 1 0 16,-2-4 0-16,2 1 0 0,2-1 0 0,3-2 0 16,0-2 0-16,0-2 0 0,2-2 0 0,1-1 0 15,-3 0 0-15,8-6 0 0,-10 2 0 0,2 0 0 16,-5-5 0-16,4 1 0 0,-5-1 0 0,-1-2 0 15,-1-2 0-15,-2 0 0 0,-2 0 0 0,-3-2 0 16,-3 1 0-16,-1 0 0 0,-2 2 0 0,-3 6 0 16,-3 0 0-16,0 1 0 0,-2 2 0 0,-1 4 0 15,-2 2 0-15,0 4 0 0,-5 3 0 0,-1 4 0 16,6 3 0-16,0 3 0 0,3-1 0 0,5 3 0 16,1-1 0-16,8 1 0 0,3 1 0 0,6 3 0 15,4-2 0-15,6-2 0 0,9-2 0 0,-1-1 0 16,2-1 0-16,-2-2-497 0,-2-3-786 0,3 2-1389 15,-8-3 614-15</inkml:trace>
  <inkml:trace contextRef="#ctx0" brushRef="#br0" timeOffset="61467.38">6652 10485 334 0,'-13'-1'533'15,"0"-1"0"-15,4-1 46 0,3 0-8 0,-1 0 11 0,2-2-17 16,0 2-28-16,2 0-35 0,1 1-36 0,2 2-33 16,4-9-31-16,3 5-28 0,5-1-24 0,7-1-28 15,8 0-26-15,5 2-30 0,5 0-26 0,21 2-24 16,-2 1-126-16,5 1-90 0,3 1 0 0,0-1 0 15,25 0 0-15,-27 1 0 0,0 0 0 0,2 1 0 16,-1-1 0-16,-6 2 0 0,-4-2 0 0,-15 3 0 16,-2-1 0-16,-9 0 0 0,-7 0-294 0,-3-2-133 15,-11 0-44-15,-1 1-49 0,-5-2-68 0,0 0-395 16,-20 5-1062-16,-3-3 469 0</inkml:trace>
  <inkml:trace contextRef="#ctx0" brushRef="#br0" timeOffset="61683.83">6779 10556 16 0,'-34'2'416'16,"-1"0"-26"-16,7-2 0 0,9 1 22 0,1-2 25 16,4 1 25-16,4 0-8 0,3 0-25 0,2-2-30 0,5 2-26 15,0 0-21-15,12-7-15 0,3 2-18 16,16 1-21-16,6-3-17 0,0 2-13 0,20 0-28 0,6-2-18 16,0 1-17-16,2-1-26 0,-1 3-12 15,2-3-18-15,1 3-12 0,22-3-13 0,-30 6-6 0,4-2-22 16,-6 2-35-16,-3-2-32 0,-16 3-41 0,-2 0-45 15,1-1-54-15,-8 1-52 0,-7 2-63 0,-3-3-61 16,-7 1-60-16,-2 1-64 0,-4 1-69 0,-2-1-465 16,-4-1-1023-16,0 0 453 0</inkml:trace>
  <inkml:trace contextRef="#ctx0" brushRef="#br0" timeOffset="62718.05">18869 10542 323 0,'-10'0'516'0,"6"-2"21"0,-2 1 21 15,-1-1 22-15,7 2 2 0,-5-3-15 0,5 3-30 16,-6-2-30-16,6 2-31 0,0 0-35 0,0 0-23 0,-3-4-29 16,3 4-26-16,17-6-24 0,-4 3-22 15,7 0-26-15,10-1-22 0,3 2-88 0,1-1-181 16,6 0 0-16,-1 1 0 0,14-3 0 0,-14 4 0 0,1-2 0 16,1 3 0-16,-8-3 0 0,4-1 0 0,2 3 0 15,-5-1 0-15,-2-1 0 0,-4 1 0 16,-5 0 0-16,-5 0 0 0,-5 2 0 0,-3 0 0 0,-1-1 0 15,1 0 0-15,-2 0 0 0,-3 1 0 0,-5 0 0 16,9-2 0-16,-9 2 0 0,4-1 0 0,-4 1 0 16,9-1 0-16,-9 1 0 0,0 0 0 0,0 0 0 15,0 0 0-15,0 0-606 0,-26 6-129 0,11-4-407 16,-3 2-1237-16,-5 0 547 0</inkml:trace>
  <inkml:trace contextRef="#ctx0" brushRef="#br0" timeOffset="62968">18955 10607 143 0,'-17'3'481'0,"-1"-2"-21"16,8-1 7-16,0 3 26 0,-2-1 27 0,5-1 14 16,3 0 1-16,4-1-32 0,0 0-17 0,0 0-25 15,0 0-23-15,0 0-30 0,31-1-24 0,-11 1-28 16,7-1-28-16,5 0-24 0,0 3-26 0,2-2-26 16,-2-1-19-16,5 1-106 0,0 1-127 0,-1-2 0 0,4 0 0 15,-2 0 0-15,-1-2 0 0,17 2 0 16,-16-1 0-16,-1 1 0 0,-1 0 0 0,-4-2 0 15,0 3 0-15,-10-2 0 0,-2 1 0 0,-3 1 0 0,-3-2 0 16,-3 1 0-16,-2 0 0 0,-1-2 0 0,-2 0 0 16,-3 1 0-16,-1 0 0 0,0-3 0 0,-2 5 0 15,-2-5 0-15,2 5-19 0,-3-5-664 0,1 1-566 16,2 0-1351-16,0 4 598 0</inkml:trace>
  <inkml:trace contextRef="#ctx0" brushRef="#br0" timeOffset="63115.92">19778 10704 64 0,'-7'3'541'0,"1"-3"-23"15,1 1-13-15,-4-1-16 0,5 2-44 0,-1 0-45 16,5-2-71-16,-9 0-95 0,9 0-140 0,0 0-139 16,0 0-159-16,0 0-358 0,0 0-608 0,0 0 268 15</inkml:trace>
  <inkml:trace contextRef="#ctx0" brushRef="#br0" timeOffset="67633.42">18229 7832 8 0,'0'0'212'0,"0"0"-13"0,0-5-24 0,0 5-15 16,1-5-15-16,-1 5-16 0,0-4-10 15,0 4-8-15,0-5 1 0,0 2-12 0,0 3-9 16,0-7-10-16,0 4-6 0,0 3-8 0,-1-7-1 16,1 2-12-16,-1 1-4 0,-2-1-5 0,-1 1-13 0,-1-1 3 15,0-2-7-15,-4 1 1 0,1-1-5 16,-2 0-2-16,0 0-1 0,-5-1-5 0,-2 1-1 16,0-2-1-16,-10 0-4 0,8-1-3 0,0 5 2 0,0-6-3 15,0 5 0-15,0-1 4 0,-2 1-1 0,2-1-6 16,-9-1 2-16,11 5-2 0,-2-3 0 15,0 1 0-15,-3 3 0 0,2-3 1 0,-1 1-2 16,1 2-1-16,-2 1 2 0,7 0-2 0,-7 3 1 0,3 2-4 16,0-2 4-16,-3 3-5 0,4 1 1 0,-1 1-1 15,0 0 3-15,-5 5-3 0,6 0-3 0,1 3 1 16,-5-1-4-16,-1 7 4 0,0-1-1 16,2 2-2-16,1 3 0 0,1 2 7 0,1 3-2 0,1 3-1 15,0-1-3-15,-1 10-7 0,3-9-7 0,3 3 7 16,-1-3-7-16,6 2-2 0,-1-3 1 0,3 4-4 15,1-3 1-15,4-2-7 0,1 4 7 0,3 1 1 16,1-2 4-16,3 3 2 0,2-5 5 0,-1 2-2 16,10 8-1-16,-2-9 2 0,-2-4 0 0,3 0 2 15,4-1 1-15,1-1 3 0,1 0 1 0,7-3-6 16,-3-3 7-16,4 0 1 0,15 1-1 0,-12-5 9 16,13 1 8-16,-11-7 4 0,16-1 0 0,-15-3 3 15,13-3 7-15,2-2 10 0,-1-1 5 0,-2-2 5 16,-11-1 1-16,11-3-1 0,-13-4-5 0,-1 2-4 15,0-5 5-15,-2 0 3 0,-2 0 12 0,0-2 2 16,-2-1 2-16,-1-1-3 0,-1-3 2 0,-1-1 2 16,-1-3-8-16,-6 2-1 0,1-7-4 0,-2 2-3 15,-3-3-7-15,1-3-3 0,-2 0-1 0,1-2-8 16,3-9-4-16,-9 10 2 0,3-1-3 0,-7-1-4 16,4 0-6-16,-2-10 5 0,0 11-4 0,-2-3-3 15,-3 2-1-15,2 3 13 0,-3 2-11 0,-8-2 1 16,5 3 6-16,-3 1 3 0,-9 2-1 0,3 1 0 15,-7 3 2-15,2-1 1 0,-2 3-1 0,-7 2 9 0,0 1-11 16,1 1-2-16,-3 2 1 0,-3 0-3 0,-2 1-2 16,3 2-2-16,-4 4-3 0,-4 2 1 0,2-4-1 15,-2 8-1-15,2-1 2 0,-2 2-1 16,-1 3-3-16,2 0-3 0,-1 3 1 0,3-2-8 0,0 4-7 16,1 0-9-16,5-1-15 0,0 2-22 0,8-4-36 15,-1 4-54-15,7-4-57 0,1 1-277 0,1-1-523 16,3 1 232-16</inkml:trace>
  <inkml:trace contextRef="#ctx0" brushRef="#br0" timeOffset="70866.77">22834 5684 22 0,'0'0'124'0,"0"0"-3"0,0 0-1 16,0 0 14-16,16 5 15 0,-12-3 22 16,-4-2 24-16,8 1 24 0,-4 0 26 0,1 0 14 0,-5-1 19 15,7 2 27-15,-7-2 27 0,4 2 22 16,-4-2 13-16,0 0 6 0,5 2 6 0,-5-2 1 0,0 0-3 16,0 0-16-16,0 0-5 0,2 4-11 0,-2-4-10 15,0 0-12-15,-2 5-11 0,0-2-14 16,-1 2-14-16,1 0-21 0,0 2-20 0,4 0-76 15,-4 2-167-15,4 3 0 0,-2-3 0 0,3 2 0 0,1 0 0 16,0 0 0-16,4 1 0 0,-1-3 0 0,2 1 0 16,5 1 0-16,-5-5 0 0,6 2 0 0,-3-3 0 15,2-1 0-15,-1-3 0 0,5-1 0 0,1-1 0 16,3-3 0-16,4-4 0 0,3-2 0 0,2-3 0 16,-1-4 0-16,5-3 0 0,9-11 0 0,-1-2 0 15,2-2 0-15,3-5 0 0,-5 0 0 0,2-2 0 16,0 1 0-16,-1 3 0 0,-4 2 0 0,2 0 0 15,-20 8 0-15,20-6 0 0,-14 12 0 0,0 2 0 16,-6 1 0-16,-7 7 0 0,2-2 0 0,-3 4 0 16,-5 3 0-16,0-1 0 0,-3 4 0 0,1-1 0 0,-2 2 0 15,0 0 0-15,-2 3 0 0,-3 0 0 16,0 0 0-16,6 4 0 0,-3 2 0 0,0 2 0 16,-4 4 0-16,-4 0 0 0,4 6 0 0,-7 8-133 0,3 1-590 15,-3 0-500-15,-3 1-1324 0,3 0 586 16</inkml:trace>
  <inkml:trace contextRef="#ctx0" brushRef="#br0" timeOffset="71483.6">21471 7589 345 0,'0'0'495'0,"0"-6"-9"16,0 6-2-16,0-5-3 0,0 2-10 0,0 3-16 0,0 0-15 15,0 0-23-15,4-2-19 0,-4 2-19 16,0 0-24-16,10 5-9 0,-7-3-28 0,-2 3-18 0,4 0-19 16,-2-3-16-16,-2 2-15 0,4-2-12 0,-1 2-6 15,0 0-13-15,3-2-8 0,1-1-8 0,4-1-81 16,2-2-122-16,5-5 0 0,9-2 0 0,4-2 0 15,0-1 0-15,1-2 0 0,0 0 0 0,-1-4 0 16,1 2 0-16,-1-4 0 0,-3 2 0 0,1-2 0 16,1-1 0-16,-5 2 0 0,3 0 0 0,-2 1 0 15,-9 6 0-15,-2 2 0 0,2 2 0 0,-8 5 0 16,3 1 0-16,-4 2-413 0,0 6-152 0,-4 4-102 16,4 3-424-16,-4 4-1183 0,-1 3 524 0</inkml:trace>
  <inkml:trace contextRef="#ctx0" brushRef="#br0" timeOffset="72283.16">24216 10082 538 0,'-1'-4'539'0,"1"4"-10"0,0-4-7 0,0 4-11 16,0 0-1-16,0 0-7 0,0 0-12 0,0 0-31 15,0 0-10-15,17 8-24 0,-13-3-17 16,2 2-22-16,-3 1-22 0,3 1-25 0,0 1-22 0,-1 0-18 16,3 4-24-16,-4-3-22 0,1 0-191 15,1 3-63-15,2-2 0 0,-3-1 0 0,4-1 0 0,1-2 0 16,2-1 0-16,3-1 0 0,13-4 0 0,6-4 0 15,5-6 0-15,11-7 0 0,10-1 0 0,22-17 0 16,-22 10 0-16,-4-6 0 0,27-11 0 0,-1 0 0 16,-28 12 0-16,1-3 0 0,0 2 0 0,-2 1 0 15,-7 5 0-15,-10 6 0 0,-3 3 0 0,-7 2 0 16,-1 0 0-16,-12 4 0 0,0 3 0 0,-3 1 0 16,-6 2 0-16,1 1 0 0,-5 1 0 0,0 0 0 15,0 0 0-15,-1 11 0 0,-2-3 0 0,-2-1 0 16,0 1 0-16,-6 6 0 0,4 1 0 0,-2-2 0 15,0-2 0-15,-1 4 0 0,2 0-726 0,-6 0-519 16,3-1-1347-16,-3-2 596 0</inkml:trace>
  <inkml:trace contextRef="#ctx0" brushRef="#br0" timeOffset="75066.06">25192 7275 37 0,'44'-33'61'16,"-14"12"-78"-16,-3 0-17 0,-6 3 7 0</inkml:trace>
  <inkml:trace contextRef="#ctx0" brushRef="#br0" timeOffset="75683.95">25050 7118 377 0,'0'-19'556'15,"2"-1"20"-15,-4 2 19 0,0 0 10 0,4 8-3 0,-4-2-14 16,2 2-10-16,0 4-40 0,-1 0-42 15,0 3-43-15,1 3-27 0,0 0-18 0,-10 11-16 16,2 5-24-16,-3 8-26 0,-1 1-51 0,2 9-291 16,-2-1 0-16,2 1 0 0,-5 13 0 0,-1-3 0 0,7-11 0 15,-2-2 0-15,-2 1 0 0,4-2 0 16,-5-1 0-16,8-9 0 0,-1-5 0 0,2 1 0 0,0-5 0 16,1-2 0-16,0-3 0 0,3-2 0 0,0-4 0 15,1 0 0-15,0 0 0 0,2-23 0 0,4 5 0 16,1-11 0-16,3-1 0 0,-1-5 0 0,5-15 0 15,-1-1 0-15,5-3 0 0,-1 0 0 0,3-2 0 16,-1-2 0-16,2 3 0 0,-1 4 0 0,-2 5 0 16,-4 16 0-16,0 8 0 0,-9 6 0 0,4 4 0 15,-4 3 0-15,-1 5 0 0,-3 6 0 0,-1-2 0 16,4 21 0-16,-2 8 0 0,-4 5 0 0,1 2 0 16,-3 14 0-16,4 2 0 0,0-2 0 0,0 2 0 15,4-2 0-15,-4-1 0 0,3-1 0 0,1-12 0 16,-2 0 0-16,4-2 0 0,-4-2 0 0,4-3 0 15,-1-2 0-15,-1-10 0 0,-3-6 0 0,2 1 0 16,-3-5 0-16,1-3 0 0,-1-1-46 0,0-3-621 16,0 0-70-16,-4-18-387 0,-1 7-1217 0,-3-6 539 15</inkml:trace>
  <inkml:trace contextRef="#ctx0" brushRef="#br0" timeOffset="76203.24">24954 7297 160 0,'-14'2'361'0,"1"2"-7"16,0 2-2-16,4-1 11 0,0-2 24 0,4 2 4 15,1 1-2-15,3-1-10 0,1 0-18 0,5-2-29 0,7 1-34 16,4-3-28-16,7-1-27 0,7-4-23 0,3 0-24 16,0-3-31-16,2-6-27 0,1-2-33 0,-1-1-26 15,0-3-23-15,-3 0-16 0,0-5-9 0,5-8-3 16,-12 6-2-16,-3-2-3 0,-3-2 1 0,9-10-5 16,-16 10 13-16,-3 2 23 0,-2 4 23 15,-4 7 14-15,-3 0 13 0,-3 8 14 0,2-1 13 16,-3 7-7-16,-2-1 3 0,1 3 3 0,-7 4 8 0,3 6 13 15,-1 4 0-15,-4 10-3 0,0 2-2 0,5 4-3 16,1 2-4-16,-1 3-12 0,3-2-9 0,2 3-10 16,4-2-84-16,2 0-25 0,6 1 0 0,-1-7 0 15,6 1 0-15,3-4 0 0,2-3 0 0,4-3 0 16,1-3 0-16,2-5 0 0,2-5 0 0,3-1 0 16,-1-4 0-16,-1-5 0 0,0-2 0 0,-2-4 0 15,-2-6 0-15,-3-2 0 0,0-2 0 0,1-6 0 16,-2-3 0-16,0-16 0 0,-1-1 0 0,-3-5 0 15,-2-3 0-15,-1 2 0 0,-4-5 0 0,4 5 0 16,-8 4 0-16,-1 17 0 0,-3 3 0 0,2 10 0 16,-7 2 0-16,3 5 0 0,-3 7 0 0,-3 4 0 0,-3 3 0 15,-3 9 0-15,-2 10 0 0,-2 8 0 16,0 3 0-16,-1 15 0 0,1 2 0 0,6 0 0 16,3 0 0-16,-1 1 0 0,8-1 0 0,3-3 0 15,6-1 0-15,-3-10 0 0,5-4 0 0,3-1 0 16,0 0 0-16,5-6 0 0,-2 0 0 0,6-6 0 15,-7-5 0-15,3-4 0 0,4-2 0 0,-3-5 0 16,0-2 0-16,-2-1 0 0,3-4 0 0,-3-5 0 0,-2-2 0 16,1-7 0-16,-1-6 0 0,0-3-505 0,-4-5-776 15,0-13-1388-15,3 14 614 0</inkml:trace>
  <inkml:trace contextRef="#ctx0" brushRef="#br0" timeOffset="84036.73">26426 7214 220 0,'-4'-8'475'0,"0"2"24"0,3-2 13 15,-2 0-1-15,0-1-8 0,3 4-26 0,2-5-8 0,-2 4-16 16,1-1-33-16,3-3-24 0,2 2-11 0,1 0-21 16,-2 4-16-16,5-1-17 0,-2-1-18 0,4 2-19 15,-1 1-23-15,-2-1-17 0,4 3-23 16,1 2-20-16,-2 1-19 0,5 4-130 0,-1 2-62 0,0 1 0 16,-2 3 0-16,2 3 0 0,-1 5 0 0,-5-2 0 15,-1 5 0-15,-1 2 0 0,-3-1 0 0,0-4 0 16,-4-4 0-16,-2-3 0 0,-3 4 0 0,3 0 0 15,-3-5 0-15,0-3 0 0,-1 2 0 0,1-1 0 16,-1-2 0-16,1-4 0 0,-1 2 0 0,2-3 0 16,-1-3 0-16,4 0 0 0,0 0 0 0,-3-10 0 15,3 4 0-15,0-5 0 0,5 0 0 0,3-7 0 16,-2 0 0-16,3 0 0 0,2-5 0 0,1-1 0 16,0 7 0-16,-1 1 0 0,2 0 0 0,0 3 0 15,-1 0 0-15,3 1 0 0,0 3 0 0,-5 5 0 0,4-1 0 16,-1 3 0-16,0 4 0 0,7-1 0 15,-1 4 0-15,-1 0 0 0,-5 0 0 0,4 1 0 16,-1 2 0-16,0-2 0 0,0 2 0 0,-4-3 0 16,1 1 0-16,-1-2 0 0,-1-1 0 0,0 0 0 0,-5-2 0 15,2 0 0-15,0-1 0 0,-2-1 0 0,0-2 0 16,0 0 0-16,0-2 0 0,-5-2 0 0,3 0 0 16,0-3 0-16,-4-1 0 0,0 0 0 15,-2 0 0-15,0-4 0 0,-2 4 0 0,-1 1 0 0,-1 3 0 16,-2 0 0-16,2 3 0 0,-2 1 0 0,-2 3 0 15,-2 3 0-15,0 4 0 0,-2 3 0 0,2 5 0 16,0 0 0-16,1 2 0 0,2 7 0 0,1-6 0 16,6 2 0-16,-1-2 0 0,7 0 0 0,1-1 0 15,2-2 0-15,5-2 0 0,1 0 0 0,3-3 0 16,3-1 0-16,2-2 0 0,1-4 0 0,5-2 0 16,-4-1 0-16,5-6 0 0,-1 1 0 0,0-4 0 15,0-1 0-15,-4-2 0 0,2-2 0 0,-10 0 0 16,6-4 0-16,-2-1 0 0,-1-2 0 0,-1 0 0 15,-1 1 0-15,-7 3 0 0,3 2 0 0,-2 1 0 16,-5 4 0-16,1 2 0 0,0 1 0 0,-3 1 0 16,1 1 0-16,0 2 0 0,-1 3 0 0,-3 0 0 15,0 0 0-15,7 6 0 0,-5 0 0 0,-1 0 0 16,0 1 0-16,2 1 0 0,-2-1 0 0,2 1 0 16,-1-1 0-16,2 0 0 0,1-1 0 0,1 0 0 15,-4-2 0-15,2 0 0 0,-2-1 0 0,1-3 0 16,-3 0 0-16,0 0 0 0,9-5 0 0,-9 5 0 15,3-8 0-15,-3 3 0 0,0-2 0 0,0 0 0 16,-6-2 0-16,2 1 0 0,0 0 0 0,-1-1 0 16,-1 2 0-16,-2 3 0 0,1 0 0 0,-2 2 0 15,0 4 0-15,-4 4 0 0,3-1 0 0,-7 6 0 16,4 1 0-16,-2 8 0 0,2-3 0 0,4 0 0 0,0 1 0 16,3 2 0-16,2-2 0 0,1-1 0 0,7 0 0 15,0-2 0-15,1-4 0 0,5 3 0 0,1-4 0 16,1-2 0-16,6-1 0 0,3-2 0 0,-1-4 0 15,2-1 0-15,6-5 0 0,1-2 0 0,-2 0 0 16,-1-3 0-16,-8 0 0 0,6-4 0 0,-1-2 0 16,-4 0 0-16,0-1 0 0,-1-2 0 0,-4-3 0 15,0 5 0-15,-1-4 0 0,-4 6 0 0,-4 5 0 16,0-1 0-16,0 3 0 0,-1 1 0 0,-4 2 0 16,2 3 0-16,-2 2 0 0,0 0 0 0,0 0 0 15,-11 15 0-15,6-6 0 0,-2 6 0 0,0-1 0 16,1 2 0-16,4 2 0 0,-1 0 0 0,1-3 0 15,2 1 0-15,0-1 0 0,2-1 0 0,3 0 0 16,1-3 0-16,1-3 0 0,3 2 0 0,1-4 0 16,1-2 0-16,-1-2 0 0,3 0 0 0,-2-2 0 15,1-2 0-15,-3 0 0 0,1-2 0 0,-2-2 0 16,-1 0 0-16,-3-4 0 0,0 1 0 0,-2-2 0 16,-2-4 0-16,-6-1 0 0,1 0 0 0,-2-1 0 15,-2 2 0-15,-1 0 0 0,2 5 0 0,-4 0 0 16,2 0 0-16,2 2 0 0,-1 1 0 0,3 1 0 15,-2 3 0-15,3-2 0 0,2 3 0 0,-2-1 0 0,4 3 0 16,-4-4 0-16,4 4 0 0,9-4 0 0,-9 4 0 16,14 0 0-16,-6-1 0 0,5-2 0 0,-2 2 0 15,7 0 0-15,-4 0 0 0,0 2 0 0,-1-2 0 16,0 2 0-16,1 0 0 0,-4 2 0 0,2 0 0 16,-1 2 0-16,-4 2 0 0,0 3 0 0,3 0 0 15,-2 5 0-15,1 0 0 0,1 2 0 0,-2-2 0 16,-3 2 0-16,0-1 0 0,5 1 0 0,-1 0 0 15,0-2 0-15,-2-5 0 0,0 0 0 0,1-1 0 16,-2-1 0-16,2-1 0 0,-3-2 0 0,3-1 0 16,-2-1 0-16,1-3 0 0,-1 0 0 0,-6 0 0 15,11-5 0-15,-4 1 0 0,-3-1 0 0,1-2 0 16,-1-2 0-16,3-3 0 0,-3 1 0 0,1-3 0 16,4-3 0-16,-4 1 0 0,8-8 0 0,-8 5 0 15,3 1 0-15,1 2 0 0,1 2 0 0,-5 3 0 16,4 1 0-16,-4 4 0 0,-1 0 0 0,-3 1 0 15,3 2 0-15,0 2 0 0,-4 1 0 0,8 5 0 16,-4-1 0-16,-3 2 0 0,3 0 0 0,1 2 0 16,1 3 0-16,-1 0 0 0,3 0 0 0,1-3 0 15,1 3 0-15,-1-3 0 0,3 1 0 0,-1-5 0 16,1 0 0-16,2 0 0 0,-2-2 0 0,1-2 0 16,1-2 0-16,-1-3 0 0,-2 0 0 0,1-4 0 0,-3 2 0 15,1-1 0-15,-1-3 0 0,-1-3 0 16,1-1 0-16,-3-3 0 0,-2 1 0 0,-3-1 0 0,1 2 0 15,-2 2 0-15,1 3 0 0,-4 1 0 0,1 0 0 16,0 4 0-16,-3 5 0 0,-2 0 0 0,7 1 0 16,-18 9 0-16,6 1 0 0,2 3 0 0,-4 9 0 15,3-4 0-15,0 7 0 0,3 0 0 0,2 4 0 16,1-7 0-16,3 4 0 0,0-8 0 0,4 0 0 16,0-1 0-16,3 0 0 0,4-4 0 15,-2-4 0-15,2 0 0 0,3-3 0 0,1-3 0 16,2 0 0-16,-2-3 0 0,6-2 0 0,-2-1 0 0,-1-4 0 15,1 1 0-15,0-4 0 0,-2-2 0 0,0-1 0 16,0 0 0-16,2-8 0 0,-4 5 0 0,1 0 0 16,-4 1 0-16,1 5 0 0,-4-1 0 0,0 3 0 15,-5 1 0-15,2 3 0 0,1 0 0 0,-2 4 0 16,-3 0 0-16,0 0 0 0,9 7 0 0,-7-2 0 16,1 2 0-16,-1 0 0 0,1 2 0 0,0 3 0 15,-1-2 0-15,2 1 0 0,-1-1 0 0,3 0 0 16,0-2 0-16,2 1 0 0,0-2 0 0,3 0 0 15,-1-3 0-15,-1-1 0 0,4-1 0 0,-3-1 0 16,3-1 0-16,-3-1 0 0,-1-3 0 0,2 0 0 16,-1-1 0-16,-3 0 0 0,2-3 0 0,-1 0 0 15,-2-3 0-15,1-4 0 0,-2-2 0 0,-4 3 0 16,2 2 0-16,-3-3 0 0,-3 4 0 0,3 4 0 16,-1 1 0-16,-2 0 0 0,1 4 0 0,-5-3 0 15,7 5 0-15,-14 5 0 0,5-2 0 0,2 4 0 0,-1 2 0 16,0 1 0-16,3 1 0 0,1 5 0 0,0-3 0 15,3 1 0-15,2-2 0 0,3 5 0 16,1-7 0-16,7 3 0 0,3-2 0 0,2-2 0 16,2 0 0-16,9-4 0 0,2 1 0 0,-1-5 0 0,2-1 0 15,-1-5 0-15,-3 0 0 0,1-2 0 0,0 0 0 16,-3-3 0-16,-6 0 0 0,-1-2 0 16,1-4 0-16,-4 2-3 0,-1-1-51 0,-5-1 12 15,1 2 29-15,-4 3 6 0,-3 0 16 0,1 2 18 0,-2 2 5 16,-2 1 2-16,0 0-17 0,-2 4-17 0,2 2 0 15,-13 1 0-15,3 2 0 0,1 2 0 16,-2 2 0-16,-3 3 0 0,0 1 0 0,0-1 0 16,1 5 0-16,0 0 0 0,2 1 0 0,3-3 0 0,4-1 0 15,0-3 0-15,3 1 0 0,1-2 0 0,1 0 0 16,4-3 0-16,2-1 0 0,3-2 0 0,4-1 0 16,-2-4 0-16,5-1 0 0,-4-1 0 0,6-3 0 15,-4-3 0-15,6-6 0 0,-7 1 0 0,4-5 0 16,-4-4 0-16,4-1 0 0,-3-3 0 0,-3-4 0 15,2-1 0-15,3-15 0 0,-3 1 0 0,-2 1 0 16,-3 11 0-16,-7 4 0 0,0 0 0 0,-3 5 0 16,-2 8 0-16,-2 4 0 0,0 3 0 0,-4 5 0 15,0 1 0-15,2 6 0 0,-2 5 0 0,-4 2 0 16,3 6 0-16,-2 9 0 0,-1 2 0 0,4 3 0 16,4 4 0-16,0 1 0 0,4 2 0 0,1-1 0 0,1 1 0 15,7-2 0-15,-6 1 0 0,7-5 0 16,-1 1 0-16,2-2 0 0,2-2 0 0,-2-2 0 15,0-6 0-15,0-6 0 0,2 3-158 0,2 0-527 16,-2-2-540-16,3 1-1327 0,0-1 587 0</inkml:trace>
  <inkml:trace contextRef="#ctx0" brushRef="#br0" timeOffset="84499.62">29920 7418 210 0,'10'4'578'0,"1"-3"23"15,0 0 16-15,-1 0 21 0,-2-2-1 0,-2-2-11 16,2-1-33-16,-2-1-39 0,0-2-33 0,-1-4-34 16,-3 2-32-16,1-7-32 0,-3-1-37 0,-3-2-29 15,-3-8-32-15,-1 1-142 0,-3-4-183 0,-1-2 0 16,0-2 0-16,-6-11 0 0,4-2 0 0,-4-4 0 15,4 5 0-15,2-2 0 0,-1-1 0 0,3 16 0 16,4-1 0-16,0 5 0 0,0 3 0 0,1 6 0 16,2 4 0-16,2 6 0 0,-2 0 0 0,2 3 0 15,-1 3 0-15,1 4 0 0,5 0 0 0,-5 0 0 16,4 13 0-16,-1-1 0 0,2 3 0 0,-1 11 0 16,-1 0 0-16,-3 3 0 0,0 0 0 0,0 1 0 15,-5 0 0-15,-2-3 0 0,-5 1 0 0,1-2 0 16,-5 1 0-16,-7-3 0 0,4-4 0 0,-4 2 0 15,5-3 0-15,-2-3 0 0,2-5 0 0,6 2 0 16,2-5 0-16,1-2 0 0,0 2 0 0,4-3 0 16,3 0 0-16,4-3 0 0,1 2 0 0,8-4 0 15,7 1 0-15,0-2 0 0,10 0 0 0,4-4 0 16,0 5 0-16,1-6 0 0,-3 2 0 0,4 2 0 16,-7 0 0-16,1 0 0 0,-7 4 0 0,-5 1-690 15,-4 2-561-15,-6 1-1354 0,-3-1 600 0</inkml:trace>
  <inkml:trace contextRef="#ctx0" brushRef="#br0" timeOffset="85101.01">26639 8078 67 0,'-6'-17'581'0,"-2"5"14"0,2 3 15 16,2 3-1-16,-1 0-13 0,3 1-31 0,-2 3-38 15,4 2-32-15,0 0-36 0,-12 9-31 0,10 0-33 0,-2 3-32 16,1 6-31-16,3-1-32 0,-2 3-31 0,2-1-27 15,2 1-25-15,1-2-20 0,3-2-22 0,4 1-15 16,-2-4-151-16,2 2-9 0,3-10 0 0,-3 1 0 16,4-2 0-16,3-3 0 0,1-2 0 0,0-1 0 15,0-4 0-15,0-1 0 0,1-2 0 0,-1 0 0 16,-2-4 0-16,1 1 0 0,2-6 0 0,-4 4 0 16,-2 0 0-16,1 3 0 0,-5 1 0 0,0 3 0 15,0 1 0-15,0 1 0 0,-4 3 0 0,-1 1 0 16,-4 1 0-16,0 0 0 0,5 9 0 0,-5-1 0 15,-1 1 0-15,0 3 0 0,-1 0 0 0,1 0 0 16,0-1 0-16,1 5 0 0,0-5 0 0,1-1 0 16,2 0 0-16,-1-4 0 0,6-3 0 0,-2 1 0 15,2-3 0-15,2 0 0 0,3-3 0 0,0-3 0 16,4-1 0-16,-1-3 0 0,0-1 0 0,1 2 0 16,0-2 0-16,-2-1 0 0,0 2 0 0,1 1 0 0,0 4 0 15,-5 0 0-15,0 2 0 0,0 0 0 16,0 4 0-16,-2-2 0 0,0 5 0 0,0 1 0 15,-3 3 0-15,1-1 0 0,1 3 0 0,-1 1 0 0,-1-1 0 16,2 3 0-16,-1-4 0 0,-2-1 0 16,3-1 0-16,-1 0 0 0,1-3 0 0,-2-1 0 0,1-3 0 15,-2-2 0-15,4-4 0 0,-4-3-209 16,-1-2-390-16,-1-2-111 0,-3-4-403 0,-7-3-1204 0,1-6 532 16</inkml:trace>
  <inkml:trace contextRef="#ctx0" brushRef="#br0" timeOffset="85233.43">26914 7767 6289 0,'-19'-3'341'0,"6"0"-140"16,3 2-42-16,0 1 10 0,2 3 7 0,4-2-35 15,4-1-26-15,0 10-34 0,8-5-49 0,2 4-84 16,7 0-139-16,2 0-169 0,4 6-206 16,4-6-524-16,1 1-1179 0,-1-3 522 0</inkml:trace>
  <inkml:trace contextRef="#ctx0" brushRef="#br0" timeOffset="85632.87">28098 8209 342 0,'10'-12'637'0,"0"-2"-6"0,-1-2 11 16,6 0 2-16,0-4-39 0,-3 4-37 15,2-5-42-15,0-2-50 0,-1 0-44 0,0-1-42 0,0-1-38 16,-4-2-35-16,-3 1-35 0,-5 0-22 0,-1 1-29 16,-2 5-23-16,-5 1-9 0,-2 3-23 0,-6 1-10 15,1 7-59-15,-5-1-107 0,-2 5 0 0,-9 3 0 16,0 6 0-16,5 1 0 0,4 4 0 0,6 3 0 16,-3 5 0-16,8-1 0 0,1 1 0 0,4 7 0 15,2 2 0-15,2 0 0 0,0 1 0 0,5 0 0 16,-2 1 0-16,8 0 0 0,-3-1 0 0,2-4 0 15,1 2 0-15,0-8 0 0,2 7 0 0,-2-2 0 16,-4-5 0-16,-3 0 0 0,1-3 0 0,-2 0 0 16,-2-3 0-16,-1-1 0 0,-4-1 0 0,-5-1 0 15,1-2 0-15,-3-2 0 0,-2 1 0 0,-4-3 0 16,0 0 0-16,0-1 0 0,-2-5 0 0,-2-2 0 16,6 1 0-16,2 0 0 0,3 0 0 0,-3-4 0 0,7-1 0 15,-1-1 0-15,3 0 0 0,3-2 0 16,2 2-196-16,4 1-1137 0,3-1-1444 0,1 0 640 15</inkml:trace>
  <inkml:trace contextRef="#ctx0" brushRef="#br0" timeOffset="86232.75">28236 8174 209 0,'9'-3'497'0,"-3"-3"19"0,-2 2 26 0,1 1 22 16,-1 3 13-16,0-2 6 0,-1-1-19 0,-3 3-24 15,6-2-26-15,-6 2-18 0,0 0-18 0,2 9-29 16,-2-2-35-16,-1 4-27 0,0-1-29 0,-1 0-29 15,0 3-155-15,0 0-174 0,2 0 0 0,0-1 0 16,0 0 0-16,2-2 0 0,0 1 0 0,-2 0 0 16,4-1 0-16,1-2 0 0,2-4 0 0,-2 1 0 15,2-3 0-15,2-1 0 0,3 0 0 0,-1-3 0 16,2-2 0-16,1 1 0 0,-3-1 0 0,1-2 0 16,1-1 0-16,1-3 0 0,-5 1 0 0,4-2 0 15,-3 1 0-15,-2 1 0 0,-2 0 0 0,-1 3 0 0,0 1 0 16,0 1 0-16,0 0 0 0,-1 2 0 15,-4 2 0-15,0 0 0 0,0 0 0 0,8 6 0 16,-7 0 0-16,1 1 0 0,0 0 0 0,1 1 0 16,3 1 0-16,0 2 0 0,1-2 0 0,2 1 0 0,2-1 0 15,2 0 0-15,-1-3 0 0,4 1 0 16,2-2 0-16,-5-5 0 0,1 3 0 0,5-3 0 16,-1 0 0-16,-5-3 0 0,3-2 0 0,-4-1 0 15,-1-1 0-15,2 1 0 0,-3-2 0 0,-1-2 0 0,0-1 0 16,0-3 0-16,0-2 0 0,-2-1 0 0,1-1 0 15,-2 3 0-15,-4 1 0 0,-1 1 0 16,3 2 0-16,-4 1 0 0,0 1 0 0,0 4 0 0,-1 1 0 16,-3 1 0-16,4 3 0 0,0 0 0 0,0 0 0 15,-11 6 0-15,6 0 0 0,2 1 0 0,1-1 0 16,0 4 0-16,2 2 0 0,4-2 0 0,-4 2 0 16,10-3 0-16,-5 3 0 0,3-2 0 0,1 4 0 15,-1-5 0-15,3 3 0 0,1-4 0 0,-2 1 0 16,-4 0 0-16,5 1 0 0,-3-2 0 0,-4 0 0 15,0-3 0-15,-3 2 0 0,-1 0 0 0,-1 1 0 16,-3-2 0-16,-6 1 0 0,1-2 0 0,-4 1 0 16,3-2 0-16,-3 2 0 0,4-2 0 0,-2 3 0 15,-1-2 0-15,3-2 0 0,3-1 0 0,-2 0 0 16,8-2 0-16,-9-3 0 0,4 1-254 0,5 2-461 0,0-6-489 16,0 6-1304-16,9-11 577 0</inkml:trace>
  <inkml:trace contextRef="#ctx0" brushRef="#br0" timeOffset="86549.48">29173 8142 108 0,'5'-5'413'0,"1"1"26"15,0 1 14-15,-1-2 16 0,1 1 9 16,-2 1-4-16,-1-1-10 0,-3 4-11 0,5-4-14 15,-3 0-12-15,-2 4-21 0,2-3-8 0,-2 3-25 16,0 0-26-16,0 0-24 0,0 0-30 0,0 0-29 0,-10-2-25 16,10 2-25-16,0 0-23 0,0 0-21 0,0 0-11 15,-8 6-21-15,8-6-79 0,0 4-59 0,0-4 0 16,0 0 0-16,2 6 0 0,-2-6 0 0,0 0 0 16,2 4 0-16,0-1 0 0,0-1 0 0,-2-2 0 15,0 0 0-15,0 0 0 0,0 0 0 0,6 2 0 16,-6-2-104-16,0 0-167 0,0 0-67 0,0 0-45 15,0 0-34-15,0 0-40 0,0 0-34 0,0 0-40 16,0 0-336-16,0 0-938 0,-14 5 414 0</inkml:trace>
  <inkml:trace contextRef="#ctx0" brushRef="#br0" timeOffset="86867.5">29167 8171 1283 0,'-3'4'51'0,"-1"2"45"0,0-2 27 16,-1 1 15-16,1 1 32 0,1-1 21 0,0-2 22 16,1 2 23-16,0-1 17 0,0 1 7 0,0 1 6 15,1-3 14-15,-1 3 6 0,0-1 7 0,2 1-1 16,-2 0-5-16,2 0-14 0,-2 0-19 0,3 0-13 15,0 1-15-15,1-2-18 0,0 0-18 0,0-2-14 16,1 1-17-16,0-1-9 0,1-1-5 0,1 1-17 16,1-3-13-16,1 0-8 0,-7 0-18 0,11-1 5 15,-1-1-17-15,-1-2-8 0,-4 0-4 0,3 1 0 16,-3-4-19-16,4 2 5 0,-4-4-6 0,0 1 3 16,1-3-5-16,0 2 1 0,-5-1-12 0,3-1 20 15,-3 1 2-15,-1 0-2 0,0 0-2 0,-5 2 4 16,5 3-5-16,-1-3-27 0,-3 3-22 0,0 1 0 15,-1 3 0-15,1-3 0 0,-1 3 0 0,5 1 0 16,-14 3 0-16,6-1 0 0,3-1 0 0,-2 3 0 16,-1 0 0-16,2-1 0 0,2 3 0 0,-1-1 0 15,1 0 0-15,1 0 0 0,-2-1 0 0,4 0 0 16,0 2 0-16,1-2 0 0,0-4 0 0,1 3 0 16,-1-3 0-16,0 0-143 0,0 0-261 0,4 2-94 0,-4-2-103 15,0 0-491-15,0 0-1181 0,0 0 524 16</inkml:trace>
  <inkml:trace contextRef="#ctx0" brushRef="#br0" timeOffset="87635.36">29276 8163 95 0,'4'-5'472'0,"-2"3"18"0,1-3 19 0,1 3 8 16,-4 2-4-16,1-3-19 0,-1 3-17 0,0 0-13 15,0 0-5-15,0 0-7 0,-19 12-6 16,11-4-9-16,-1 1-18 0,-5 4-16 0,1-3-20 0,3 6-19 16,-4-1-15-16,1 1-26 0,-1 1-198 0,3 0-125 15,1-1 0-15,-1 0 0 0,4 2 0 0,0 2 0 16,3-4 0-16,3 2 0 0,2 0 0 0,5-4 0 16,-1-1 0-16,2 0 0 0,6-1 0 0,0 0 0 15,5-3 0-15,1-1 0 0,0 0 0 0,9-2 0 16,3-1 0-16,-3 0 0 0,-6-3 0 0,5 0 0 15,-4-2 0-15,3-2 0 0,-4-2 0 0,0 1 0 16,-3-1 0-16,0-3 0 0,-1-1 0 0,1 0 0 16,-3-2 0-16,-1-3 0 0,0 1 0 0,-5 1 0 15,0-5 0-15,-1 3 0 0,-4 3 0 0,0-1 0 16,-2 2 0-16,-1-2 0 0,-4 3 0 0,1 3 0 16,-1-1 0-16,0 0 0 0,-5 2 0 0,2 3 0 15,-3 1 0-15,8 0 0 0,-14 3 0 0,5 1 0 16,3 4 0-16,-1 3 0 0,1-1 0 0,1 2 0 15,3-1 0-15,2 2 0 0,3-2 0 0,3 1 0 16,2 2 0-16,5-3 0 0,2 0 0 0,1-4 0 16,3 2 0-16,0-6 0 0,1 0 0 0,2-6 0 0,-2 2 0 15,2-6 0-15,5-2 0 0,-7-1 0 16,3-3 0-16,-7 0 0 0,-1-1 0 0,0-7 0 16,-2 0 0-16,1-3 0 0,-5-4 0 0,0 1 0 15,1 1 0-15,-2-3 0 0,-4 0 0 0,1 1 0 0,0-1 0 16,-5 1 0-16,1 8 0 0,-1 2 0 15,0 1 0-15,0 5 0 0,-1 1 0 0,-3 2 0 16,3 1 0-16,1 2 0 0,0 1 0 0,-4 0 0 0,4 3 0 16,0 2 0-16,0 0 0 0,0 0 0 0,-7 8 0 15,7-1 0-15,-2 1 0 0,1 2 0 16,-2 1 0-16,2 2 0 0,-3-1 0 0,-1 6 0 16,-2 0 0-16,1 1 0 0,1 7 0 0,0-1 0 0,-1 1 0 15,-2 0 0-15,4 3 0 0,-3-3 0 0,5 4 0 16,-4 1 0-16,2 5 0 0,0-3 0 0,-1 3 0 15,3 10 0-15,0-9 0 0,-2 10 0 16,3-1 0-16,1-13 0 0,-2 13 0 0,3-14 0 0,-2-2 0 16,1-1 0-16,1-1 0 0,-4-9 0 0,5 0 0 15,1-4 0-15,-1-2 0 0,0-3 0 0,-2-1 0 16,0-3 0-16,2-2 0 0,-2-3 0 0,0-1 0 16,0 0 0-16,0 0 0 0,-9-11 0 0,2 4-228 15,-2-2-436-15,0-5-55 0,0-4-378 0,-5-5-1189 16,4-4 527-16</inkml:trace>
  <inkml:trace contextRef="#ctx0" brushRef="#br0" timeOffset="88166.6">29781 8435 343 0,'20'-42'277'0,"-6"10"43"16,-1 5 7-16,2-2 8 0,1 6 46 15,-1 2 35-15,-2 6 27 0,2 2 16 0,-2 2-12 16,2 2-8-16,2 0-14 0,-4 3-27 0,3 5-16 16,-2 1-30-16,1 1-21 0,2 4-27 0,1 5-26 15,-2-2-23-15,0 4-31 0,-2 2-16 0,-3 1-21 16,-1 1-21-16,-3-1-18 0,-3 5-16 0,0-4-14 15,-8 2-22-15,0 0-96 0,-1 0 0 0,-5-2 0 16,-3-2 0-16,-1-1 0 0,0 2 0 0,4-7 0 0,0-1 0 16,-1 0 0-16,4 0 0 0,0-3 0 15,1-1 0-15,4-2 0 0,2-1 0 0,0 0 0 16,0 0 0-16,11-13 0 0,-2 4-149 0,13-8-28 16,-8 3-1-16,7-5 8 0,2-2 6 0,3-4 14 0,-2-2 17 15,6-11 15-15,-1-4 12 0,-3-1 27 0,0-2 28 16,-4-3 28-16,1 1 28 0,-4-1 27 15,-3 0 28-15,-5 14 40 0,-2 3 29 0,3 6 18 16,-6 6 25-16,-1 6 7 0,-2 1-7 0,-2 5-6 0,-1 6 14 16,0 1-24-16,0 0-156 0,-5 26 0 0,0-2 0 15,-4 9 0-15,4-1 0 0,-2 15 0 0,2 2 0 16,1-3 0-16,-1 1 0 0,4-11 0 16,2 0 0-16,-1-5 0 0,5 0 0 0,-1 2 0 0,1-8 0 15,4 1 0-15,-1-9 0 0,2-2 0 0,-1-6 0 16,3-2 0-16,0-2 0 0,-1-4 0 0,4-2 0 15,0-2 0-15,4-5 0 0,-4-1 0 0,2-1 0 16,1-2 0-16,0 0 0 0,1-6 0 0,2 0 0 16,-6 5 0-16,-3 1 0 0,-5 3 0 0,3 4 0 15,-1-2 0-15,-2 5 0 0,-2 0 0 0,-5 2 0 16,9 6 0-16,-5 1 0 0,-2 0 0 0,0 1 0 16,1 4 0-16,-1-1 0 0,0 2 0 0,3 2 0 15,-1-3 0-15,1 1 0 0,0-2 0 0,1-1 0 16,1-2 0-16,3-4 0 0,-1-1 0 0,-4-4 0 15,8 0 0-15,-4-3 0 0,1-3-554 0,-2-1-76 16,5-1-59-16,-4-5-364 0,1 0-1141 0,-1-3 504 16</inkml:trace>
  <inkml:trace contextRef="#ctx0" brushRef="#br0" timeOffset="88286.72">30897 8092 701 0,'0'-25'349'0,"1"6"32"0,-2 1 21 16,-2 8 27-16,-1-3 29 0,2 2-2 0,-2 0 11 0,0 0-29 15,1 2-28-15,2 2-43 0,0 2-30 16,-2-1-61-16,2 1-61 0,0 1-82 0,-1 0-99 15,1 1-127-15,1 3-151 0,-5-4-176 0,1 2-430 16,-2-1-920-16,6 3 408 0</inkml:trace>
  <inkml:trace contextRef="#ctx0" brushRef="#br0" timeOffset="88417.08">30371 8011 219 0,'-9'4'473'15,"4"-1"14"-15,1 0-5 0,4-3-23 0,5 4-43 16,6-4-38-16,3 1-54 0,5 1-78 0,10-4-121 15,3 0-105-15,4 1-126 0,1-4-141 0,-1 1-299 16,2-2-592-16,-2-2 262 0</inkml:trace>
  <inkml:trace contextRef="#ctx0" brushRef="#br0" timeOffset="89150.11">31175 7711 3992 0,'1'-5'453'0,"2"-1"-167"15,-6 0-30-15,3 6 44 0,-3-2 50 0,3 2 28 16,0 0 7-16,-11 13-5 0,2-3-14 0,1 5 7 15,-2 9-7-15,-1 5-60 0,2 0-306 0,3 1 0 0,1 3 0 16,2 1 0-16,-1 1 0 0,3 0 0 0,-2 1 0 16,3-3 0-16,-1-2 0 0,2 0 0 0,-1-5 0 15,0-6 0-15,0-3 0 0,0 0 0 16,0-5 0-16,0-4 0 0,0 1 0 0,0-4 0 0,2-2 0 16,-2-1 0-16,0-2 0 0,0 0 0 0,0 0 0 15,6-11 0-15,-1 4 0 0,-1-1 0 16,0 2 0-16,0 0 0 0,1-3 0 0,-2 5 0 0,1-1 0 15,1-1 0-15,-1 5 0 0,0-1 0 0,1 1 0 16,-5 1 0-16,12 1 0 0,-6 1 0 0,1 3 0 16,0 2 0-16,3 1 0 0,-4 2 0 0,0 2 0 15,-1-2 0-15,0 5 0 0,0-4 0 16,-1 1 0-16,-4 1 0 0,0-2 0 0,1 1 0 0,-6 0 0 16,0-2 0-16,-1-1 0 0,-4-4 0 0,1 2 0 15,-2 1 0-15,2-5 0 0,0 0 0 0,1-3 0 16,1 1 0-16,7-1 0 0,-9-3 0 0,7 1 0 15,2-3 0-15,3-2 0 0,5-2 0 0,6-4 0 16,0 0 0-16,11-5 0 0,1-5-178 0,4-2-75 16,9-12 5-16,4 0 13 0,-3-6 21 0,4 0 25 15,-4-1 13-15,-1-2 30 0,-4 4 37 0,-2 4 43 16,-11 11 52-16,-4 0 51 0,-1 6 48 0,-9 4 37 16,0 0 35-16,-3 6 24 0,-3 3 10 0,2 0-6 15,-4 5-8-15,0 3 3 0,0 0 20 0,0 0-1 16,-21 15-85-16,10 0-114 0,-3 7 0 0,1 3 0 15,-2 6 0-15,2-2 0 0,-1 4 0 0,4 1 0 16,-2 1 0-16,2-2 0 0,5 2 0 0,1-3 0 0,2-1 0 16,4-1 0-16,1-2 0 0,2-9 0 15,6 4 0-15,-1-7 0 0,9 3 0 0,-5-7 0 0,4-4 0 16,-2-1 0-16,3-3 0 0,-1-3 0 16,4-3 0-16,-2 0 0 0,-3-5 0 0,1 0 0 0,-3-4 0 15,1-3 0-15,-2-1 0 0,-2-2 0 0,4-6 0 16,-3-1 0-16,-6 6 0 0,-3 3 0 0,-3 2 0 15,3 2 0-15,-6 4 0 0,-1 0 0 0,-1 3 0 16,-7 2 0-16,1 3 0 0,-3 4 0 16,-4 2 0-16,4 5 0 0,-2 2 0 0,2 1 0 0,3 1 0 15,0 1 0-15,2 1 0 0,7 0 0 0,2 0 0 16,3 0 0-16,5-3 0 0,9 3 0 0,2-1 0 16,5-3 0-16,1-3 0 0,3-1 0 0,3-6 0 15,-2 3 0-15,1-4 0 0,-2-4 0 0,-1-1 0 16,-12-3 0-16,-4 1 0 0,1 0-216 0,-8 1-1114 15,-7-4-1439-15,2 7 637 0</inkml:trace>
  <inkml:trace contextRef="#ctx0" brushRef="#br0" timeOffset="90549.24">27106 9412 490 0,'-8'-16'738'15,"3"1"-1"-15,5 4-8 0,0-6-17 0,9 2-38 0,10-6-48 16,6 1-54-16,15-9-53 0,7 5-55 15,6 5-47-15,6-4-37 0,2 1-42 0,1 4-37 16,-1-5-35-16,21-10-38 0,-31 10-228 0,1-2 0 0,-1-3 0 16,-7 1 0-16,-16 6 0 0,-4-3 0 0,-3 2 0 15,-9 5 0-15,-3 5 0 0,-3 2 0 16,-8 3 0-16,0 0 0 0,-7 3 0 0,-10 5 0 0,-1 0 0 16,-9 4 0-16,-3 5 0 0,-1 3 0 0,2 3 0 15,4 1 0-15,2 2 0 0,4 1 0 0,6 2 0 16,6-4 0-16,5 1 0 0,6 1 0 0,6 4 0 15,4 2 0-15,8-1 0 0,0-5 0 0,5 1 0 16,-1-3 0-16,2-1 0 0,1-1 0 0,-4 0 0 16,0-3 0-16,-9-2 0 0,-4-3 0 0,-2 0 0 15,-2-2 0-15,-1 3 0 0,-7-4 0 0,-2-2 0 16,-3 4 0-16,0-4 0 0,-11 0 0 0,0 0 0 16,-1-3 0-16,0 0 0 0,1-1 0 0,4-4 0 15,-2 0 0-15,1-2 0 0,7 1 0 0,3-6 0 0,5 2 0 16,0-1 0-16,9-9 0 0,9-4 0 15,0-1-526-15,8 0-55 0,9-10 36 0,5-1 56 0,5-3 64 16,2-1 89-16,-5-1 82 0,-2-1 86 16,1 4 73-16,-8 5 78 0,-9 9 67 0,-1 2 73 15,-9 10 41-15,-1 0 58 0,-5 4 52 0,-1 2 32 0,0 1 22 16,-5 5 13-16,-2 0 14 0,0 0-3 0,-9 17 4 16,2-3-9-16,-2 3-129 0,-7 8-218 0,5 3 0 15,-1 2 0-15,2 0 0 0,5 3 0 0,-1 1 0 16,1 0 0-16,3 1 0 0,4-3 0 0,0-2 0 15,-2-2 0-15,1-8 0 0,1-3 0 0,0-5 0 16,0-1 0-16,-2-5 0 0,2-1 0 0,-6-2 0 16,4-3 0-16,0 0 0 0,0 0 0 0,0-22 0 15,-2 6 0-15,0-4 0 0,1 1 0 0,2-8 0 16,3-1 0-16,0 4 0 0,0 6 0 0,2 1 0 16,3 1 0-16,0 5 0 0,4 2 0 0,-3 2 0 15,8 1 0-15,-1 4 0 0,3-1 0 0,-2 3 0 16,12 4 0-16,-9 1 0 0,7 2 0 0,-5-4 0 15,0 5 0-15,0-1 0 0,-2 0 0 0,-1 0 0 16,-2-1 0-16,-1 0 0 0,-5-4 0 0,-1 1 0 16,-1 1 0-16,-4-3 0 0,1-1 0 0,-7 0 0 15,0 0 0-15,5-5 0 0,-5 5 0 0,0 0 0 16,-10-10 0-16,3 7 0 0,-3-1 0 0,-2 2 0 16,1 1 0-16,-3 1 0 0,1 1 0 0,-1 2 0 15,1 2 0-15,-1 5 0 0,4 0 0 0,1 0 0 0,-1 7 0 16,2-2 0-16,4 5 0 0,1-2 0 0,5 1 0 15,-1-1 0-15,5-2 0 0,2-6 0 16,4 3 0-16,-2-6 0 0,3-2 0 0,0 1 0 16,1-4 0-16,0-3 0 0,4-3 0 0,-3-3 0 0,3 1 0 15,-3-2 0-15,2-3 0 0,-4-3 0 0,3 4 0 16,-7 1 0-16,0 0 0 0,0-1 0 0,0 4 0 16,-5 1 0-16,1 0 0 0,-1 2 0 0,2 2 0 15,-6 1 0-15,12 2 0 0,-7 4 0 0,-1 0 0 16,1 3 0-16,0 4 0 0,2 1 0 0,0 0 0 15,1 1 0-15,2 0 0 0,1-1 0 0,-3-5 0 0,10 0 0 16,-1-1 0-16,0-5 0 0,1-3 0 16,5 0 0-16,-1-3 0 0,5-5 0 0,2-1 0 15,-6-3 0-15,2-2 0 0,-4-5 0 0,1-3 0 16,-3-1 0-16,-1-2 0 0,-3 0 0 0,3-4 0 16,-5 0 0-16,2-1 0 0,-3 1 0 0,1 2 0 0,-7 2 0 15,-2 8 0-15,-2 5 0 0,0 2 0 16,-1 3 0-16,-1 1 0 0,-3 4 0 0,3 2 0 0,0 0 0 15,-20 11 0-15,10 3 0 0,-2 4 0 0,-2 4 0 16,1 9 0-16,-1-4 0 0,4 1 0 0,5 4 0 16,-3 2 0-16,2-1 0 0,6-3 0 0,6-1 0 15,2-3 0-15,-3-7 0 0,4-2 0 0,5-5 0 16,3 1 0-16,1-2 0 0,1-7 0 0,1-1 0 16,3-1 0-16,-2-3 0 0,-1-2 0 0,3-1 0 15,-4-7 0-15,-1 1 0 0,-2-1 0 0,3-7 0 16,-3-1 0-16,1-2 0 0,-7 5 0 0,-2 1 0 15,-3 5 0-15,-1-2 0 0,-2 4 0 0,-3-1 0 16,1 5 0-16,-4 1 0 0,4 3 0 0,-9 1 0 0,2 5 0 16,-1 5 0-16,-1 3 0 0,1 4 0 15,2-1 0-15,0 2 0 0,3 7 0 0,3-6 0 16,3 0 0-16,4-2 0 0,2-1 0 0,0-1 0 16,5-5 0-16,3 1 0 0,-1-5 0 0,4-1 0 0,-1-5 0 15,0-1 0-15,-2-4 0 0,0 1 0 16,0-6 0-16,-3-2 0 0,-4-1 0 0,2-6 0 15,-6 2-383-15,2-14-295 0,-11-2-511 0,1 0-1287 0,-2 1 570 16</inkml:trace>
  <inkml:trace contextRef="#ctx0" brushRef="#br0" timeOffset="90666.04">29123 8938 383 0,'-21'-2'450'16,"10"0"0"-16,-3 1-4 0,6 0 11 0,4 3 3 0,4-2-15 15,0 0-32-15,0 0-42 0,0 0-38 0,35 4-56 16,-7-2-73-16,1-2-83 0,2 0-94 15,7-1-87-15,-1 0-86 0,-1-2-70 0,1 2-76 0,0-2-57 16,-2-2-280-16,-3 3-682 0,2 0 301 0</inkml:trace>
  <inkml:trace contextRef="#ctx0" brushRef="#br0" timeOffset="90800.44">29620 8928 833 0,'29'4'159'0,"-15"-1"76"0,5 4 39 16,-2-2 29-16,1-1 47 0,-5 1 30 0,-2 2 21 0,2-2 10 16,-4 2-1-16,1-1 1 0,-2-2-34 0,1 3-23 15,-2-2-41-15,-2 1-35 0,-1-1-22 0,-2 1-32 16,-2 2-53-16,-2-1-77 0,-3 4-82 0,-6 2-107 15,2 0-78-15,-8 6-112 0,-6 6-92 0,-1-3-95 16,-16 10-336-16,10-10-874 0,-16 8 386 0</inkml:trace>
  <inkml:trace contextRef="#ctx0" brushRef="#br0" timeOffset="91002.93">28574 9621 388 0,'-53'10'722'0,"18"-6"37"0,6 1 29 16,1-2 13-16,7 0-5 0,11 0-28 0,2-2-35 15,2-1-52-15,3 1-54 0,3-1-58 0,0 0-57 16,21 2-465-16,8-2-47 0,6-2 0 0,18 0 0 16,4-3 0-16,1-3 0 0,2 0 0 0,-3 2 0 15,0 0 0-15,1-1 0 0,-3-1 0 0,-19 1 0 0,-2 4 0 16,-6-3 0-16,-1 1-48 0,-8 1-450 0,-10 2-18 16,-4 0-17-16,-1-1-31 0,-4 3-7 15,0 0-340-15,0 0-986 0,-36-1 437 0</inkml:trace>
  <inkml:trace contextRef="#ctx0" brushRef="#br0" timeOffset="91133.92">28813 9604 1368 0,'-55'12'34'0,"2"-3"90"0,2 3 77 0,12-3 68 16,2-3 89-16,1 1 73 0,4 3 53 0,4-3 42 16,8-2 31-16,7-1 9 0,-1 0-16 0,9 0-15 15,1-1-41-15,7 0-42 0,3-1-44 0,15 1-49 16,7 0-41-16,9-2-161 0,18-1-157 0,1-3 0 16,1 1 0-16,5-5 0 0,0 3 0 15,-2-7-320-15,2 0-157 0,-6 0-133 0,-1-2-521 16,0 3-1225-16,-1 3 542 0</inkml:trace>
  <inkml:trace contextRef="#ctx0" brushRef="#br0" timeOffset="91267.45">29532 9682 499 0,'5'4'661'0,"-1"-2"23"0,-1-1 41 16,-3-1 18-16,0 0 1 0,4 1-31 0,-4-1-39 16,0 0-59-16,0 0-65 0,5-7-71 0,-1 3-102 15,-1 2-114-15,-1-1-138 0,2-1-161 0,-3 1-186 16,2-2-200-16,-2 1-238 0,1 0-426 0,-2 0-1176 15,0 4 521-15</inkml:trace>
  <inkml:trace contextRef="#ctx0" brushRef="#br0" timeOffset="93815.74">3886 15791 83 0,'-9'-3'516'0,"6"2"11"0,3 1 13 0,-11-3 12 16,7 2-3-16,4 1-22 0,-5-2-34 0,5 2-40 15,0 0-32-15,0 0-31 0,0 0-21 0,18-8-17 16,-5 4-13-16,7 2-22 0,12-4-20 0,0 1-20 16,6 0-22-16,16-1-25 0,-3 0-17 0,7 1-21 15,-2 3-17-15,4 0-51 0,3-3-124 0,-5 3 0 16,-1 2 0-16,-4-1 0 0,-21 2 0 0,1-1 0 15,-3 2 0-15,-2-1 0 0,-11-1 0 0,-5 1 0 16,-4 0-211-16,-3 1-89 0,-5-2-77 0,0 2-72 16,-13 0-58-16,-5-2-55 0,-12 5-403 0,-7 0-1044 15,-3-2 462-15</inkml:trace>
  <inkml:trace contextRef="#ctx0" brushRef="#br0" timeOffset="94002.55">4107 15815 200 0,'-32'4'267'15,"-4"3"26"-15,7-5 0 0,1-1 2 0,8 0 24 16,7 0 38-16,1 1 35 0,3-1 24 0,-1 0 4 15,6 0-20-15,-2-1-12 0,6 0-22 0,0 0-11 16,0 0-5-16,0 0-2 0,0 0-28 0,0 0-17 16,32-3-26-16,-11 1-28 0,10 4-19 0,3-4-25 15,6 2-16-15,1 3-19 0,14-1-29 0,-4 2-45 16,0 0-44-16,-10-3-82 0,9 4-60 0,-11-2-70 16,-3-1-71-16,0-3-79 0,-6 3-59 0,-1 3-62 15,-10-5-75-15,-10 0-422 0,3 1-1004 0,-10 2 444 16</inkml:trace>
  <inkml:trace contextRef="#ctx0" brushRef="#br0" timeOffset="95118.5">7542 15795 347 0,'-14'-2'440'0,"4"2"23"16,-3 0 17-16,-2-2 11 0,3 1-3 0,1 1 1 16,3-2-22-16,2 2-3 0,6 0-24 0,-9 0-13 15,9 0-12-15,-5-4-9 0,5 4-14 0,0 0-27 16,18-7-23-16,-1 3-19 0,10-4-22 0,5 2-23 16,5 1-26-16,20 0-131 0,3-3-121 0,3 5 0 0,4-2 0 15,33 2 0-15,-8 1 0 0,0 6 0 16,-28 0 0-16,35-2 0 0,-4 5 0 0,-3-2 0 15,-26 1 0-15,26 3 0 0,-28-4 0 0,0 1 0 16,-4 0 0-16,-6 0 0 0,-13-1 0 0,-8-4 0 16,3 2 0-16,-15-1 0 0,-2-1 0 0,-7 0 0 0,-5-1 0 15,-1 0 0-15,-6 0 0 0,3-2 0 16,-3 2 0-16,0 0 0 0,-20-5 0 0,3 4 0 16,-4 1-237-16,-6 0-239 0,-3 0-51 0,-5 2-42 0,3 0-44 15,-18 2-349-15,11-3-1042 0,-11 6 461 16</inkml:trace>
  <inkml:trace contextRef="#ctx0" brushRef="#br0" timeOffset="95416.52">7969 15908 171 0,'-41'5'365'0,"4"-2"-16"15,4 0 2-15,4 0 33 0,8-2 39 0,-1 0 33 0,7-2 18 16,2 1-7-16,5 0-15 0,1-1-25 0,4-2-33 16,3 3-11-16,0 0-14 0,17-10-21 15,1 6-18-15,10-3-23 0,4 0-25 0,7 3-27 16,11-3-23-16,4 2-26 0,5 1-16 0,0 2-19 15,2 1-17-15,31 2-8 0,-32-1-41 0,4 3-105 0,1 1 0 16,26 2 0-16,-28-4 0 0,-2 3 0 0,1-1 0 16,-4-1 0-16,-7 0 0 0,-14 0 0 15,-1 0 0-15,-5-1 0 0,-10-2 0 0,-5 1 0 16,-5-1 0-16,1 0 0 0,-6 0 0 0,-1-1 0 0,-5 1 0 16,3-5 0-16,-3 5 0 0,-1-4 0 0,1 4 0 15,-8-5 0-15,4 2 0 0,-1 0 0 16,0 0 0-16,-2 1 0 0,1 0 0 0,2-1-217 15,-2 1-282-15,2-1-71 0,0 1-106 0,4 2-363 16,-6-7-1124-16,6 7 497 0</inkml:trace>
  <inkml:trace contextRef="#ctx0" brushRef="#br0" timeOffset="96149.35">13633 16190 340 0,'-18'-3'394'0,"5"2"15"15,0-3-4-15,0 1 6 0,1 0-3 0,7 2-4 0,-3-2-5 16,3 1-12-16,0 1-3 0,5 1-14 0,-4-3-7 15,4 3-3-15,9-4-11 0,0 1-19 16,8-2-13-16,2 2-22 0,9-1-18 0,4 1-15 0,4-6-20 16,18 4-19-16,1 2-23 0,2-3-22 0,3 3-15 15,-1 3-15-15,2-2-12 0,2 1-99 0,-2-2-37 16,0 1 0-16,-2 0 0 0,-7 3 0 0,-17-1 0 16,0-3 0-16,-7 2 0 0,-6 1 0 0,-8 0 0 15,-3-1-74-15,-6 0-162 0,-2 0-65 16,-3 1-56-16,0 0-50 0,-27-3-43 0,5 2-24 0,-8-4-32 15,-9 2-392-15,-9 0-972 0,-5 1 429 0</inkml:trace>
  <inkml:trace contextRef="#ctx0" brushRef="#br0" timeOffset="96333.91">13591 16161 111 0,'-29'2'381'16,"9"-2"-6"-16,7 1 28 0,1-2 36 0,3-1 34 15,0 0 6-15,4-3-7 0,5 2-18 0,0 3-22 16,13-11-22-16,3 4-17 0,10-3-24 0,5 4-18 15,4 1-29-15,18-2-28 0,2 0-33 0,2 3-28 16,7 0-25-16,0 6-15 0,0-3-35 0,-2 1-67 16,1 1-67-16,-3 0-77 0,-5 0-91 0,0 2-106 15,-19-5-91-15,1 7-86 0,-3-1-75 0,-3-3-434 16,0 3-1012-16,-2 2 449 0</inkml:trace>
  <inkml:trace contextRef="#ctx0" brushRef="#br0" timeOffset="97216.03">16825 15981 335 0,'-11'-15'504'0,"2"-2"25"15,-2 3 21-15,2 4 0 0,-2-3-16 0,3 5-8 16,1 2-30-16,3 1-40 0,3 1-31 0,1 4-8 16,0 0-1-16,0 0-21 0,-1 11-19 0,3-2-23 15,1 4-21-15,5 5-27 0,2-2-30 0,7 8-19 16,2-3-95-16,6-3-161 0,7 1 0 0,0-3 0 15,3-2 0-15,12-3 0 0,-8-3 0 0,15-4 0 16,-1-4 0-16,-2-4 0 0,-12-2 0 16,11-2 0-16,-13-2 0 0,-1-2 0 0,1-2 0 0,-2-4 0 15,-1-1 0-15,-6-1 0 0,-1 0 0 0,1-2 0 16,-5-2 0-16,-4 4 0 0,-6 5 0 0,0-1 0 16,0 3 0-16,-8 6 0 0,0-1 0 15,0 3 0-15,1 4 0 0,-2 0 0 0,-4 1 0 16,5 3 0-16,-2 2 0 0,1 4 0 0,2 0 0 0,-1 2 0 15,7 1 0-15,1 1 0 0,2 2 0 0,2-3 0 16,5 5 0-16,-4-8 0 0,12 4 0 0,-6-4 0 16,4-1 0-16,0-1 0 0,2-2 0 0,-9 0 0 15,2-8 0-15,-1 1 0 0,1 1 0 0,-1-3 0 16,5-4 0-16,-3-1 0 0,-4 2 0 0,6-4 0 16,-6 1 0-16,2-3 0 0,2-4 0 0,2 2 0 15,-3 1 0-15,-9 2 0 0,3 1 0 0,-3 3 0 16,-4 1 0-16,0 2 0 0,0 2 0 0,-2 3 0 15,1 0 0-15,-3 1 0 0,0 4 0 0,1 3 0 16,-3-1 0-16,2 3 0 0,-1-1 0 0,3 1 0 16,1 3 0-16,3 0 0 0,3-1 0 0,4 0 0 15,5-1 0-15,7-1 0 0,1 0 0 0,1-5 0 16,6-2 0-16,-4-1 0 0,5-1 0 0,-2-2 0 16,1-2 0-16,-4 1 0 0,1-2 0 0,-2-7 0 15,0 4 0-15,-5-2 0 0,-3-1 0 0,0-2 0 16,-1 0 0-16,-9 1 0 0,1 2 0 0,-6 1 0 15,5-1 0-15,-7 4 0 0,-4 1 0 0,3 0 0 16,-2 1 0-16,3 1 0 0,-4 2 0 0,2 0 0 16,3 2 0-16,0 1 0 0,-1 1 0 0,1 2 0 15,-2-1 0-15,0 0 0 0,-1-3 0 0,0 2 0 16,-5-1 0-16,1 0 0 0,-3-3-1366 0,0 3-1478 0,0-3 654 16</inkml:trace>
  <inkml:trace contextRef="#ctx0" brushRef="#br0" timeOffset="98933.11">14831 15055 90 0,'-22'-1'456'0,"2"-1"8"0,2 0 16 0,0 1 1 16,5-3-14-16,0 0-31 0,7 0-25 0,-2-2-28 15,6 0-28-15,4-3-23 0,2 0-20 0,5-7-15 16,13-2-19-16,1-1-9 0,2-2-17 0,19-7-15 16,3 0-16-16,9 1-9 0,3 2-14 0,38-11-13 15,-5 3-5-15,4 0-14 0,6 3-5 0,3 1-11 16,2-1-4-16,1 5-22 0,-1-1-3 15,8 6-14-15,0 3-6 0,1 7-11 0,-3 8-61 0,-6 4-29 16,-3 13 0-16,-12-3 0 0,-30 5 0 0,24 10 0 16,-26-3 0-16,-4 4 0 0,-1 2 0 0,-10 2 0 15,0 2 0-15,-8 0 0 0,-3 2 0 0,-11-11 0 16,0 1 0-16,-2 2 0 0,-5-3 0 0,0 0 0 16,-6-1 0-16,1-8 0 0,-3 1 0 0,-1-2 0 15,-4 2 0-15,4-3 0 0,-2-3 0 0,-1-2 0 16,1 0 0-16,-3-2 0 0,1-2 0 0,0 0 0 15,-2 0 0-15,0-2 0 0,2 1 0 0,-3-4 0 16,3 4 0-16,-3-4 0 0,5 1 0 0,-5-1 0 16,0 0 0-16,0 0 0 0,0 0 0 0,11-7 0 15,-10 5 0-15,-1-1 0 0,0 3 0 0,-1-7-4 0,1 1-87 16,0 2 5-16,-3-2 6 0,2-2 8 0,-2 0 3 16,-1 0 7-16,-1-1 9 0,-1 0-5 15,-2-2 18-15,3 4 0 0,-1-2 0 0,1 1 10 16,-2 0 6-16,4 3 17 0,-1 0 5 0,-1 3 8 15,5 2 11-15,-10 2 11 0,3 2 20 0,2 3 3 0,0 1 0 16,2 4 7-16,-2-1 1 0,4 0 1 0,1 3-5 16,2 2 14-16,0-5 9 0,0-1-2 15,5 0 4-15,-1-1-58 0,4-1-22 0,-1-4 0 16,1-1 0-16,4 1 0 0,-1-3 0 0,6-4 0 0,-2-1 0 16,3-1 0-16,-2-3 0 0,0 2 0 0,1-4 0 15,-2 0 0-15,1-2 0 0,-4-1 0 0,3 2 0 16,-3-2 0-16,-2-2 0 0,0 3 0 0,-6 1 0 15,2 0 0-15,-2 2 0 0,-4 2 0 0,0 1 0 16,-3 1 0-16,-4 3 0 0,0 0 0 0,-8 1-460 16,-6 2-829-16,-3 1-1396 0,-7 4 618 0</inkml:trace>
  <inkml:trace contextRef="#ctx0" brushRef="#br0" timeOffset="99618.38">14877 14861 236 0,'2'-6'323'0,"0"-1"-12"16,0 0-7-16,2-2-4 0,0 0-8 0,0 0 7 15,-2 0 3-15,2 2 5 0,-3-2-2 16,1 1-7-16,-2 2-3 0,0-1-7 0,2 1-6 0,-2 1-8 16,0-1-6-16,0 2-8 0,0 0-12 0,0 4-9 15,-4-9-10-15,4 7-21 0,-4 0-15 16,4 2-17-16,-7-4-15 0,7 4-17 0,-10 8-23 15,4-3 3-15,-1 3-8 0,-2 0-16 0,1 0 2 0,-3 5-7 16,-1 0-9-16,2 1-6 0,0-1-10 0,-2 0-8 16,2 3-4-16,1-3-11 0,5 0 14 0,-3-4-18 15,0 1-1-15,2 0 0 0,1-2-18 16,3 0 10-16,0-2 1 0,1-1 17 0,0 1 4 0,2-2 13 16,2 0-4-16,4-1 0 0,2-2-65 0,3 2 0 15,1-3 0-15,2 1 0 0,6-2 0 0,-3 0 0 16,4-1 0-16,5 0 0 0,-6 1 0 0,-1-1 0 15,-1 0 0-15,-1 1 0 0,-6 0 0 0,5 0 0 16,-7 0 0-16,0 0 0 0,0 1 0 0,-5 0 0 16,2 0 0-16,-4-2 0 0,-4 2 0 0,9 0 0 15,-9 0 0-15,0 0 0 0,8 0 0 0,-8 0 0 16,0 0 0-16,0 0 0 0,0 0-213 0,0 0-262 16,0 0-82-16,0 0-104 0,0 0-387 0,0 0-1135 15,-4 7 502-15</inkml:trace>
  <inkml:trace contextRef="#ctx0" brushRef="#br0" timeOffset="99733.88">15217 14982 217 0,'10'1'383'0,"-3"0"15"0,-7-1-7 0,10-2 25 16,-9-1 33-16,-1 3 25 0,0-4-14 0,0 4-40 15,-4-8-36-15,1 4-38 0,1 1-36 0,2 3-56 16,-3-5-94-16,3 5-129 0,0 0-150 0,0 0-176 16,0 0-486-16,0 0-844 0,0 0 374 0</inkml:trace>
  <inkml:trace contextRef="#ctx0" brushRef="#br0" timeOffset="101000.8">21997 16061 456 0,'1'-9'489'0,"1"-2"18"0,6 2 20 0,-4-2 1 16,4 3-2-16,-1-3-10 0,3 3-18 0,-1-1-12 0,0 2-24 15,3 0-18-15,-5 1-24 0,2 1-24 16,-1 1-26-16,1 2-24 0,-4 1-30 0,7 2-26 0,-2 0-30 16,3 4-19-16,1-3-128 0,5 5-113 0,8 1 0 15,5-1 0-15,2 0 0 0,17 0 0 0,2-2 0 16,2-2 0-16,3-3 0 0,5-3 0 16,-2 1 0-16,3-3 0 0,-1-5 0 0,3 3 0 0,24-9 0 15,-30 6 0-15,0-1 0 0,1-2 0 0,-2 0 0 16,1-4 0-16,-1 1 0 0,1-1 0 0,-6 1 0 15,-2-1 0-15,-16 9 0 0,0-2 0 0,-2 6 0 16,-3-1 0-16,-2 8 0 0,-7-1 0 0,-3 0 0 16,0 5 0-16,-3 2 0 0,0 3 0 0,5 5 0 15,0 1 0-15,0 1 0 0,4 3 0 0,-1-2 0 16,2-2 0-16,6 4 0 0,-1-3 0 0,15 3 0 16,-10-8 0-16,11 4 0 0,4-5 0 0,7-4 0 15,-2-2 0-15,-1-2 0 0,0-4 0 0,2-1 0 16,-4-4 0-16,0-2 0 0,0-2 0 0,0-2 0 15,0 0 0-15,-3-3 0 0,2-2 0 0,-3-2 0 16,-3-5 0-16,2 0 0 0,0-4 0 0,1 0 0 16,0-1 0-16,-1-4 0 0,-2 9 0 0,-14 5 0 15,0 2 0-15,0 4 0 0,-5 3 0 0,-8 5 0 16,2 3 0-16,-5 3 0 0,-2 1 0 0,1 4 0 16,2 4 0-16,-4 1 0 0,-1 2 0 0,4 4 0 15,-2-3 0-15,4 4 0 0,-4-4 0 0,0-2 0 16,8 5 0-16,2-3 0 0,-1-1 0 0,4-4 0 15,1 0 0-15,3-2 0 0,1-2 0 0,3-5 0 16,3 2 0-16,1-4 0 0,-2-3 0 0,16 0 0 16,-3-1 0-16,-11 1 0 0,14-7 0 0,-14 4 0 15,11-6 0-15,0-2 0 0,-13 5 0 0,0-2 0 16,0-1 0-16,0 0 0 0,0 0 0 0,0 0 0 16,-1 2 0-16,-4 0 0 0,-2 0 0 0,0 3 0 15,1-1 0-15,-2 3 0 0,-2 2 0 0,1 3 0 16,0-1 0-16,0 1 0 0,-1 1 0 0,-5-1 0 15,6 5 0-15,2-2 0 0,0 2 0 0,2-1 0 16,1 2 0-16,6 0 0 0,-4 0 0 0,4-1 0 16,-1 1 0-16,3-1 0 0,-3-2 0 0,16 1 0 15,-1-2 0-15,-2 1 0 0,-12-5 0 0,-2 1 0 0,17-5 0 16,-3-1 0-16,-15-1 0 0,-2 1 0 16,2-2 0-16,-4 0 0 0,-4-1 0 0,-7 6 0 15,-6-1 0-15,0 0-66 0,-6 2-1289 0,-1 2-1467 16,-8 1 650-16</inkml:trace>
  <inkml:trace contextRef="#ctx0" brushRef="#br0" timeOffset="101133.94">27546 16002 4465 0,'-7'-1'423'16,"7"1"-149"-16,-9-3 40 0,5 1 27 0,-1-1-48 16,0-3-72-16,0 3-51 0,4-1-45 0,-3 2-81 15,0 0-102-15,0-3-146 0,4 5-160 0,-14-2-189 16,0 2-363-16,14 0-991 0,-34 2 439 0</inkml:trace>
  <inkml:trace contextRef="#ctx0" brushRef="#br0" timeOffset="102834.23">4323 16783 71 0,'0'0'406'0,"0"0"4"15,-6-3 1-15,6-1-13 0,0 4-11 16,-4-2-29-16,4 2-26 0,0 0-7 0,0 0-8 15,0 0-10-15,10 12-10 0,-1-10-12 0,0 5-13 16,-1 2-6-16,8 2-23 0,-2 0-17 0,3 1-18 16,-3 1-14-16,2-1-14 0,0-2-11 0,2 4-17 15,-3-2-18-15,-1-3-15 0,3 2-9 0,-2-3-6 16,-2-1-11-16,6-4-4 0,-2 0 0 0,2-2-13 16,1-1-8-16,1-1-4 0,8-3-2 0,1-6-3 15,-1 3-7-15,3-4-6 0,4 0 5 0,-3-3-9 16,3 1 9-16,12-4 5 0,-12 2-3 0,1 1 7 15,0 1 3-15,12-6-4 0,-11 9 2 0,-1 3 1 16,0 4 2-16,-1 0-13 0,-1 4-4 16,0 3-6-16,-4 3-1 0,-3 2-29 0,-1 5-11 0,-3 0 0 15,2-1 0-15,-3 3 0 0,-4 2 0 0,4-1 0 16,-5-6 0-16,5 4 0 0,0 0 0 0,-3-5 0 16,3-2 0-16,7 0 0 0,-1-6 0 0,2-2 0 15,1 0 0-15,3-3 0 0,1-5 0 16,0 0 0-16,0-5 0 0,1 1 0 0,0 1 0 0,10-11 0 15,-11 8 0-15,0-1 0 0,1-2 0 0,-4 1 0 16,1 1 0-16,0 2 0 0,-4 1 0 0,2 1 0 16,-1 0 0-16,0 5 0 0,-3 1 0 0,-8 2 0 15,7 1 0-15,-4 5 0 0,-4-1 0 0,3 2 0 16,-3 0 0-16,3 3 0 0,-3-2 0 16,7 5 0-16,-7-2 0 0,6 2 0 0,1 3 0 15,-6-5 0-15,5 4 0 0,-4-4 0 0,10 0 0 0,-4 2 0 16,4-1 0-16,-1-4 0 0,1 3 0 0,1-5 0 15,6-1 0-15,-2 1 0 0,4-3 0 16,-3-3 0-16,14 3 0 0,-13 1 0 0,13-5 0 16,2-2 0-16,-15 4 0 0,0-4 0 0,16-2 0 0,-14 1 0 15,-3 0 0-15,0-1 0 0,-2 1 0 16,-4 3 0-16,-3-3 0 0,-6 5 0 0,-8 0 0 0,3 0 0 16,-3 4 0-16,-1-1 0 0,-2 0 0 0,-2 6 0 15,0-1 0-15,-1 2 0 0,0-1 0 16,2 3 0-16,-1 1 0 0,-1 0 0 0,-1-1 0 0,3 2 0 15,-3 0 0-15,3-4 0 0,-3 2 0 16,6-1 0-16,1 0 0 0,-4-4 0 0,8 2 0 0,3-4 0 16,2 1 0-16,6-1 0 0,1-3 0 0,-2-4 0 15,2 0 0-15,1 2 0 0,2-4 0 0,-1 2 0 16,-1 2 0-16,1-7 0 0,-3 7 0 16,3-3 0-16,-2 3 0 0,-1-3 0 0,2 6 0 15,-2 3 0-15,0-5 0 0,-1 2 0 0,-7 0 0 16,-2-1 0-16,4 4 0 0,-6-1 0 0,3 5 0 0,-1-4 0 15,1 2 0-15,-3 1 0 0,1-2 0 0,1-2 0 16,-2 1 0-16,-4-1 0 0,1-1 0 16,3-1 0-16,-5-1 0 0,2 0 0 0,-2 0 0 0,-1-2 0 15,-2 1 0-15,-9 1 0 0,13-3 0 16,-5-1-642-16,-8 4-617 0,10-5-1363 0,-5 0 604 0</inkml:trace>
  <inkml:trace contextRef="#ctx0" brushRef="#br0" timeOffset="104032.78">10896 17088 246 0,'-4'-3'341'0,"0"-5"7"0,4 4 10 0,-2 0 18 16,-1-2 10-16,2 2 10 0,0 1 1 0,-1-2 1 16,2 5-16-16,0 0-7 0,-2-6-13 0,2 6-8 15,5-5-1-15,1 5 3 0,2 0-15 0,-8 0-12 16,13 3-19-16,-2-1-18 0,1 2-20 0,-2-1-19 16,2 3-20-16,5 5-18 0,1-5-20 0,-4 2-14 15,1 0-39-15,6 1-142 0,-2-1 0 0,7 2 0 16,3-1 0-16,2-3 0 0,3-4 0 15,3 1 0-15,14-3 0 0,-12-2 0 0,0-1 0 0,16-1 0 16,-4 1 0-16,1-6 0 0,-1 0 0 0,-2-4 0 16,0 3 0-16,2-5 0 0,0-4 0 0,-5-2 0 15,-9 9 0-15,12-8 0 0,-16 8 0 0,3 0 0 16,-1 3 0-16,-4 2 0 0,0 1 0 0,-10 5 0 16,0 0 0-16,-3 2 0 0,0 3 0 0,0 0 0 15,0 4 0-15,0 4 0 0,-3-3 0 0,0 5 0 16,6 2 0-16,-5-3 0 0,5 4 0 0,3-3 0 15,-1 0 0-15,4 1 0 0,0-2 0 0,1-1 0 16,4-4 0-16,2-1 0 0,3-3 0 0,3 1 0 16,11-5 0-16,0-2 0 0,-1-1 0 0,-9-1 0 15,9-3 0-15,5-5 0 0,-4 3 0 0,-14-1 0 16,14-4 0-16,-1-4 0 0,4-2 0 16,-8 2 0-16,1-2 0 0,-14 7 0 0,-1-1 0 0,3 3 0 15,-6 2 0-15,-2 3 0 0,-7 3 0 0,-3 0 0 16,2 6 0-16,-6-2 0 0,1 2 0 0,0 4 0 15,1 2 0-15,-2 2 0 0,0 2 0 0,1 0 0 16,-1 1 0-16,1-1 0 0,0 0 0 0,8 2 0 16,1 1 0-16,1-4 0 0,3 0 0 15,2-3 0-15,3-1 0 0,1-3 0 0,3-3 0 0,1-2 0 16,1 0 0-16,16-2 0 0,-15-3 0 0,0-2 0 16,12-1 0-16,-11 0 0 0,-4-4 0 0,12-2 0 15,-12 1 0-15,1-2 0 0,-2 0 0 0,13-5 0 16,-16 3 0-16,1 3 0 0,-2 0 0 15,-4-1 0-15,-2 5 0 0,-7 0 0 0,4 4 0 16,-3 1 0-16,-2 1 0 0,-6 1 0 0,2 1 0 0,0 0 0 16,1 2 0-16,-2 3 0 0,1 0 0 0,-1-2 0 15,3 3 0-15,-3 1 0 0,6-1 0 0,-6-1 0 16,6 2 0-16,-1 1 0 0,2-2 0 0,-1 0 0 16,4 1 0-16,-2-3 0 0,-1 1 0 15,3-5 0-15,0 1 0 0,-2 0 0 0,1 0 0 0,-3-1 0 16,2-4 0-16,-1 2 0 0,-6 1 0 0,1 1 0 15,4-5 0-15,0-4-1366 0,-5 2-1478 16,2-2 654-16</inkml:trace>
  <inkml:trace contextRef="#ctx0" brushRef="#br0" timeOffset="104183.1">15379 16872 5648 0,'0'0'685'0,"-22"-6"-258"0,16 2-48 0,0 0 3 15,0 0-2-15,3 1-90 0,-1-2-290 0,-3 1 0 16,2 0 0-16,1 1 0 0,-1 1 0 0,1-1 0 16,4 3 0-16,-9 0-712 0,-2 0-535 0,-1 3-1350 0,-5 1 597 15</inkml:trace>
  <inkml:trace contextRef="#ctx0" brushRef="#br0" timeOffset="106966.33">23949 6183 2 0,'-11'1'559'15,"-2"-1"-26"-15,0-1-5 0,6 1 12 0,-1-1 12 16,0 0-8-16,4-2-14 0,-3 0-31 0,2 1-41 15,2-1-36-15,-1-1-41 0,3-1-30 0,2-2-33 16,7-1-19-16,5-6-15 0,8-5-19 0,9-1-25 16,18-8-11-16,7-1-21 0,28-11-21 0,0-6-18 15,4 4-76-15,8-9-93 0,3-2 0 0,8-9 0 16,4 0 0-16,12-7 0 0,4 0 0 0,-2-2 0 16,5 0 0-16,0 2 0 0,-3 2 0 0,-5 17 0 0,-8 8 0 15,-5 6 0-15,-7 4 0 0,-14 6 0 0,-31 11 0 16,-3 1 0-16,-4 0 0 0,-17 4 0 15,-1 2 0-15,-3 1 0 0,-10 4 0 0,-5 0 0 16,-3 1 0-16,-2 0 0 0,-3 0 0 0,-1 1 0 0,-4 1 0 16,0 0 0-16,0 0 0 0,0 0 0 0,0 0 0 15,-23 3 0-15,11 0 0 0,-2-1-79 0,-1-2-192 16,-7 0-16-16,3 1-11 0,0 0 2 16,-2-1 9-16,-7 0 21 0,0-1 28 0,0 0 21 0,9-1 39 15,-11 2 7-15,7-1 38 0,3 2 25 0,-1-2 45 16,0 1 29-16,0 1 42 0,5-2 31 0,0 3 28 15,6-1 21-15,-1 0 20 0,-1 0 15 0,3 1 6 16,3-1 9-16,1 2 4 0,0-1 7 0,1 0 17 16,4-2 0-16,0 5 11 0,0-5 9 0,7 7 3 15,1-3-3-15,1-1-11 0,9 1-4 0,-3-1-14 16,6 2-14-16,-3-2-11 0,3 0-45 0,2 2-87 16,5 0 0-16,-5 0 0 0,-2 1 0 0,-1 1 0 15,1 2 0-15,-5 0 0 0,2 1 0 0,-5 3 0 16,6 6 0-16,-9-2 0 0,-1 7 0 0,4-1 0 15,-10 0 0-15,1 7 0 0,-2 0 0 0,1-1 0 16,-5 2 0-16,1-4 0 0,-3 1 0 0,-3 0 0 0,-2-2 0 16,-2 1 0-16,2-1 0 0,-4-1 0 15,1-2 0-15,3-8 0 0,-8 6 0 0,6-7 0 16,-2 2-225-16,2-5-417 0,0-2-579 0,1-2-1323 0,6-2 585 16</inkml:trace>
  <inkml:trace contextRef="#ctx0" brushRef="#br0" timeOffset="107666.09">26735 4696 230 0,'-1'-14'561'0,"0"2"-1"0,-1 1 16 15,5 1 17-15,-3-5 13 0,0 5-1 0,1 0-13 0,1 4-30 16,-1 0-48-16,-1 0-51 0,3 2-47 0,-2 2-30 16,-1 2-19-16,6 9-17 0,0 2-21 0,2 7-19 15,1 7-139-15,1 8-171 0,2 1 0 0,6 9 0 16,-3 1 0-16,4 2 0 0,-6-13 0 0,2 0 0 15,1-1 0-15,-1-1 0 0,3-6 0 0,-3 0 0 16,-3-9 0-16,1-5 0 0,1 1 0 0,-4-6 0 16,0-2 0-16,2-4 0 0,-2-4 0 0,2-3 0 0,1-4 0 15,1-3 0-15,-5-3 0 0,4-8 0 16,-3-4 0-16,-1 1 0 0,0-1 0 0,-1-4 0 16,1-1 0-16,-4-2 0 0,0 2 0 0,-2 1 0 15,3 2 0-15,-3 3 0 0,2 4 0 0,-3 9 0 16,1-1 0-16,-3 7 0 0,1 2 0 0,0 1 0 15,4 4 0-15,-5 2 0 0,11 4 0 0,-2 2 0 16,-4 1-632-16,-3 0-629 0,2 3-1364 0,3-2 604 16</inkml:trace>
  <inkml:trace contextRef="#ctx0" brushRef="#br0" timeOffset="107865.98">27447 4699 3891 0,'10'-11'427'0,"-5"4"-119"0,-1 0-14 0,-2 2 48 16,0 2 7-16,-2-2 9 0,-2 0-25 0,2 5-31 15,-2-4-31-15,2 4 0 0,0 0 6 0,-12 16 4 16,5-2 0-16,-2 4-75 0,3 9-206 0,1-1 0 16,0 2 0-16,2 3 0 0,1-1 0 0,3 1 0 15,4-2 0-15,1 1 0 0,3-6 0 0,2-1 0 16,1-5 0-16,0-5 0 0,6-2 0 0,1-3 0 16,-3-5 0-16,7-6 0 0,-3-2-319 0,-1-2-306 15,-5-5-584-15,6-6-1308 0,-6-2 580 0</inkml:trace>
  <inkml:trace contextRef="#ctx0" brushRef="#br0" timeOffset="108001.58">27529 4520 4997 0,'-26'-13'388'0,"12"6"-224"0,0 1-50 0,3 0 12 16,-1 1-31-16,7 5-32 0,-1-2-13 0,6 2-11 16,0 0-10-16,0 0-42 0,2 10-82 0,7-5-116 15,5 2-137-15,9 8-154 0,-5-5-314 0,4-3-884 16,-4 0 391-16</inkml:trace>
  <inkml:trace contextRef="#ctx0" brushRef="#br0" timeOffset="108765.96">27769 4670 4311 0,'0'0'616'0,"0"-7"-200"0,-4 1-47 0,2 2 35 0,1 0 44 0,-2-3-21 16,2 4-36-16,-2-2-47 0,3 2-54 0,0 3-115 15,4-5-175-15,6 5 0 0,-10 0 0 0,20 7 0 16,-4-1 0-16,1 5 0 0,2-2 0 0,5 7 0 15,0 0 0-15,-2 4 0 0,-3 0 0 0,3-1 0 16,-4 2 0-16,0-1 0 0,-3 0 0 0,-6-4 0 16,-4-1 0-16,-2-2 0 0,-1-1 0 0,-2-2 0 15,-2-1 0-15,-2 1 0 0,-6-1 0 0,2-5 0 0,-1 0 0 16,1-3 0-16,-3 1 0 0,3-4 0 16,-1-2 0-16,0 1 0 0,4-4 0 0,0-4 0 15,3 0 0-15,2-2 0 0,3-5 0 0,3-2 0 0,2-6 0 16,5 5 0-16,-4 4 0 0,4 1 0 0,-3 1 0 15,3 1 0-15,1 3 0 0,1 3 0 0,-3 4 0 16,-1-2 0-16,1 5 0 0,1 1 0 16,-1 1 0-16,1 6 0 0,-3 0 0 0,3 5 0 0,-3 0 0 15,2 2 0-15,-1 2 0 0,-2 0 0 0,3-1 0 16,-7 2 0-16,1-2 0 0,2 2 0 0,0-1 0 16,-3-4 0-16,-1-2 0 0,2-1 0 0,-1-2 0 15,-1-2 0-15,1-2 0 0,2-1 0 0,1-3 0 16,0 1 0-16,4-5 0 0,-1-1 0 0,3-5 0 15,0 0 0-15,2-2 0 0,-2-3 0 0,7-4 0 16,-3-4 0-16,0 1 0 0,0 2 0 0,-6 5 0 16,0 0 0-16,1 3 0 0,-5 4 0 0,1 1 0 15,-6 2 0-15,0 2 0 0,0 0 0 0,0 1 0 16,-3 3 0-16,0 0 0 0,3 10 0 0,-2-3 0 16,-2 2 0-16,0 1 0 0,-1 1 0 0,1 2 0 15,1 2 0-15,0 0 0 0,3 1 0 0,1 0 0 16,2-2 0-16,3-2 0 0,0 1 0 0,1-6 0 15,5 3 0-15,2-4 0 0,2 0 0 0,0-1 0 16,2-4 0-16,-2-2 0 0,-1-2 0 0,2-3 0 16,-3 1 0-16,1-5 0 0,-2-1 0 0,-1-2 0 0,4-7 0 15,-8 3 0-15,3-7 0 0,-4 1 0 16,-2-2 0-16,-3 4 0 0,0 3 0 0,-1-1 0 16,-4 6 0-16,-4-4 0 0,-1 6 0 0,0 2 0 15,-3 0 0-15,3 3 0 0,0 2 0 0,-5 2 0 16,2 2 0-16,1 2 0 0,0 0 0 0,-2 4 0 15,2 1 0-15,3 2 0 0,0 2 0 0,1 3 0 16,5 0 0-16,2 7 0 0,3-5 0 0,0 1 0 16,5 7 0-16,-1-7 0 0,5 3 0 0,-2 1 0 0,2-1 0 15,-5-3 0-15,1 0 0 0,-2-2 0 0,-1 1 0 16,-1 1 0-16,-7-4 0 0,-1 1 0 16,-3 2 0-16,1-4 0 0,-6-1 0 0,-5 1 0 15,-1-3 0-15,-4 2 0 0,0-4 0 0,-3-2 0 0,-6 5-442 16,0-4-282-16,-1 1-448 0,2-5-1267 0,6-2 560 15</inkml:trace>
  <inkml:trace contextRef="#ctx0" brushRef="#br0" timeOffset="109233.45">29383 4158 5586 0,'-3'-29'339'0,"-3"4"-121"15,2 6 23-15,2 7 8 0,-4 1 15 0,3 0-14 0,1 6-39 16,0 0-32-16,-2 4 7 0,4 1 11 0,-11 11 3 16,1 8-129-16,-1 9-71 0,1 3 0 15,3 14 0-15,0 1 0 0,5 6 0 0,-1-4 0 16,2 6 0-16,5 0 0 0,-2 2 0 0,5-2 0 0,-1-2 0 15,-2-3 0-15,3-1 0 0,-1-15 0 0,-1-4 0 16,0-3 0-16,-1-6 0 0,-2-4 0 0,1-4 0 16,-1 0 0-16,0-6 0 0,0 0 0 0,-1-5 0 15,-1-1 0-15,0 0 0 0,6-17 0 16,-4 5 0-16,3-7 0 0,3-8 0 0,0-4 0 0,-2 3 0 16,2-2 0-16,0-3 0 0,0 6 0 0,1 1 0 15,-4 8 0-15,2 6 0 0,-2 0 0 16,-3 4 0-16,2 1 0 0,0 2 0 0,-3 1 0 0,-1 4 0 15,0 0 0-15,14 9 0 0,-9 0 0 0,3 5 0 16,0 0 0-16,-1 1 0 0,6 7 0 0,-4-4 0 16,1 0 0-16,1 1 0 0,1 0 0 15,0-1 0-15,-1-1 0 0,1-3 0 0,2-1 0 0,-1-4 0 16,1-4 0-16,4 0 0 0,-6-2-338 0,16-2-397 16,-11-4-452-16,5-2-1285 0,5-4 568 0</inkml:trace>
  <inkml:trace contextRef="#ctx0" brushRef="#br0" timeOffset="109700.06">30021 4591 402 0,'1'-12'442'0,"-1"1"-7"0,-1-1 14 0,-3 3 34 16,-3-1 17-16,-1 2 10 0,-2-1 2 0,-7 2-9 15,6 3-9-15,-10 0-16 0,3 2-39 0,-3 5-25 16,0 3-33-16,-6 5-27 0,5 7-37 0,3-2-29 16,-1 4-30-16,10-4-25 0,2 4-22 0,1-2-123 15,1 2-88-15,2 4 0 0,3-4 0 0,4-1 0 16,2-2 0-16,1-1 0 0,4-3 0 0,2-2 0 15,-1-4 0-15,1-1 0 0,2-4 0 0,1-1 0 16,-1-2 0-16,-1-3 0 0,1-3 0 16,0-2 0-16,-1-4 0 0,2 0 0 0,-3-4 0 0,-1 1 0 15,1-2 0-15,-6 3 0 0,1 5 0 0,0-2 0 16,-3 4 0-16,0-1 0 0,-1 4 0 0,-1 2 0 16,-1 1 0-16,-1 2 0 0,0 0 0 0,0 10 0 15,0-2 0-15,-2 0 0 0,-1 2 0 0,2 0 0 16,0 4 0-16,-1-3 0 0,4 0 0 0,0 0 0 15,1-1 0-15,2 0 0 0,1-2 0 0,2-1 0 16,-2-2 0-16,5-3 0 0,1-1 0 0,0-1 0 16,1-1 0-16,5-3 0 0,-1-2 0 0,1-2 0 15,0-1 0-15,0-2 0 0,1 0 0 0,5-4 0 16,-2-2 0-16,3-3 0 0,-2 0 0 0,-1 2 0 16,-5 5 0-16,-3 2 0 0,0 2 0 0,-1 3 0 15,-3 1 0-15,3 2 0 0,0 2 0 0,-3 5 0 16,0 1 0-16,0 2 0 0,-3 2 0 0,-1 3 0 15,0 4 0-15,-1 2 0 0,2 7 0 0,-4-7 0 16,-2 2 0-16,-4 8 0 0,0-8 0 0,-5 6 0 16,-5-2 0-16,-5 1 0 0,-7-3-470 0,-20 3-818 15,-2 4-1393-15,-8-3 617 0</inkml:trace>
  <inkml:trace contextRef="#ctx0" brushRef="#br0" timeOffset="110337.33">27590 5669 3 0,'0'-18'633'15,"-4"-4"-22"-15,-1 6-9 0,-3 0 3 0,1 1 4 16,-3 3-12-16,-7 1-14 0,-1 2-23 0,-9 3-25 15,-1 5-31-15,-4 5-32 0,-3 3-28 0,0 5-31 16,2 3-33-16,-8 12-22 0,10-6-76 0,-7 14-282 16,10-8 0-16,-5 11 0 0,11-8 0 0,5 0 0 15,3-1 0-15,4 0 0 0,6-3 0 0,5-8 0 0,7-1 0 16,6-1 0-16,12-6 0 0,5-1 0 16,0-7 0-16,6-4 0 0,-1-5 0 0,-3-2 0 15,3-3 0-15,-3-3 0 0,1-1 0 0,-5-4 0 16,0-3 0-16,-6-4 0 0,-2-3 0 0,-2-2 0 0,-1-13 0 15,-4 0 0-15,-5-3 0 0,-1 0 0 0,-6-2 0 16,-2-1 0-16,1 6 0 0,-4 12 0 16,-2 5 0-16,0 3 0 0,-3 9 0 0,5 5 0 0,-2 1 0 15,-3 5 0-15,2 5 0 0,6 0 0 0,-13 16 0 16,-1 4 0-16,1 6 0 0,3 5 0 0,1 1 0 16,4 4 0-16,1 10 0 0,4-10 0 0,0-4 0 15,4 5 0-15,6-2 0 0,-1-3 0 16,3-1 0-16,2-4 0 0,-3 1 0 0,7-8 0 0,-2-4 0 15,-1-5 0-15,2 2 0 0,2-8 0 0,0 1 0 16,3-4 0-16,1-1 0 0,-2-2 0 0,0-2 0 16,-2-4 0-16,-2 0 0 0,2-5 0 0,1-6 0 15,-3-1 0-15,-1-4 0 0,1 0 0 0,-2-2 0 16,-3 0 0-16,-1 7 0 0,-4 2 0 0,-1 6 0 16,-3-1 0-16,1 2 0 0,-2 3 0 0,-1 4 0 15,-1 2 0-15,0 0 0 0,0 15 0 0,-1 0 0 16,-3 4 0-16,4 2 0 0,-5 4 0 0,1 2 0 15,4 0 0-15,4-1 0 0,-1-2 0 0,-1 1 0 16,6-8 0-16,-2-1 0 0,2-2 0 0,-2-4 0 16,11-1 0-16,-7-2 0 0,3-3 0 0,2-4 0 0,3-2 0 15,0-8 0-15,0 0-275 0,-3 1-266 16,7-10-102-16,-12 1-479 0,4-4-1216 0,-5-6 538 16</inkml:trace>
  <inkml:trace contextRef="#ctx0" brushRef="#br0" timeOffset="110500.88">28054 5366 214 0,'-8'-3'554'0,"0"4"-10"0,0-2-2 15,3-1-10-15,5 2-36 0,-9 0-47 0,9 0-39 16,-4 6-46-16,4-6-29 0,9 8-97 0,-3-5-107 16,6 3-148-16,7 1-146 0,0 0-165 0,7 2-390 0,-11-4-776 15,2 4 344-15</inkml:trace>
  <inkml:trace contextRef="#ctx0" brushRef="#br0" timeOffset="111132.83">28178 5727 42 0,'-9'7'533'16,"5"-1"3"-16,2-1 11 0,-1 1 2 0,3 0-8 16,3-4-18-16,2 3-30 0,0-3-45 0,8 1-48 0,2-1-34 15,3-2-37-15,4-4-30 0,1 2-32 0,-3-2-22 16,6-3-30-16,-6 0-30 0,-2-1-16 15,1-3-20-15,-1-2-20 0,0-5-13 0,-5 2-11 16,-7-1-13-16,-2 3-14 0,-4 0-2 0,0-2-2 0,-5 5 7 16,-3 2-7-16,-3 4 5 0,-5 1 0 0,-3 3 2 15,-2 3-2-15,-4 4-2 0,-2 5-3 0,4 5-13 16,2-2-61-16,5 1 0 0,0 5 0 0,4-2 0 16,6 0 0-16,2 1 0 0,5 5 0 0,3-5 0 15,5-2 0-15,5-4 0 0,11 5 0 0,1-7 0 16,8-3 0-16,-2 0 0 0,3-6 0 0,5-1-88 15,0-2-75-15,-1-2-31 0,-2-5-32 0,0 2-20 16,0-4-10-16,-5-1 5 0,2-5-1 0,-4-1 6 16,1-2 22-16,-4-1 15 0,3-1 17 0,-7 0 24 15,-2 2 26-15,-1 0 36 0,-8 5 35 0,-7 4 54 16,1 1 44-16,-2 0 20 0,-4 5 22 0,-1 2 19 16,1 2 22-16,0 0 27 0,-30 14 25 0,11-3 22 15,0 6 16-15,-4 3 15 0,-2 0 0 0,0 2 1 16,1 1 1-16,2-1-7 0,2 1-18 0,-2 3-16 15,8-6-16-15,1-4-13 0,8-1-15 0,1-3-17 16,0-2-83-16,8-1-32 0,3 0 0 0,3-5 0 16,3 0 0-16,4-6 0 0,0 0 0 0,5-2 0 15,-3-3 0-15,5-2 0 0,-4-2 0 0,2-6 0 16,0-1 0-16,-4-6 0 0,1-2 0 0,-2-8 0 16,1-9 0-16,-1-2 0 0,-5-5 0 0,1 2 0 15,0-7 0-15,-4-1 0 0,-2-1 0 0,0 5 0 16,-3 4 0-16,-2 14 0 0,1 5 0 0,-6 10 0 15,1 2 0-15,0 5 0 0,2 6 0 0,-2 0 0 16,-1 6 0-16,3 0 0 0,-6 15 0 0,-1 2 0 16,4 12 0-16,-4 4 0 0,7 13 0 0,3 3 0 15,2-2 0-15,0 4 0 0,1-1 0 0,2-1 0 16,2-2 0-16,-5-11 0 0,12 9 0 0,-7-12 0 16,3 1 0-16,1-8 0 0,0 3 0 0,4-6 0 0,-4-7 0 15,3-4 0-15,-2-2-288 0,2-5-382 16,1 0-536-16,1-4-1306 0,2-1 578 0</inkml:trace>
  <inkml:trace contextRef="#ctx0" brushRef="#br0" timeOffset="111966">29678 5592 385 0,'4'-12'590'16,"-4"0"12"-16,-1 1 9 0,1 4 4 0,-4 1-14 15,-1 1-4-15,-2 3-15 0,0 1-30 0,-1 1-36 0,-2 3-41 16,-1 2-45-16,0 6-37 0,0 2-38 0,1 4-39 15,2 2-28-15,3 4-28 0,0 4-237 0,2-2-23 16,5 0 0-16,-1-7 0 0,3 1 0 0,1-1 0 16,1-1 0-16,2-2 0 0,3-2 0 0,0 0 0 15,-2-6 0-15,3 0 0 0,-1-3 0 0,0-2 0 16,-1-2 0-16,-1-3 0 0,3-2 0 0,-2-4 0 16,-1-5 0-16,-3-4 0 0,2-9 0 0,1 0 0 15,-8-4 0-15,2-1 0 0,-6 0 0 0,1 0 0 16,-5 2 0-16,0 3 0 0,-4 11 0 0,5 1 0 15,-7 3 0-15,4 4 0 0,-1 3 0 0,-4 3 0 16,2 3 0-16,-3 1 0 0,5 6 0 0,0 1 0 16,1 0 0-16,0 6 0 0,5 1 0 0,3-1 0 15,3 2 0-15,3-3 0 0,3 2 0 0,2-2 0 16,4 1 0-16,4-4 0 0,-2-1 0 0,4-1 0 0,8-3 0 16,-7-3 0-16,7 0 0 0,-7-2 0 0,0-2 0 15,-1-2 0-15,-1 0 0 0,1-3 0 16,-4 1 0-16,-1-2 0 0,1-2 0 0,-5 2 0 15,-2 0 0-15,-1-3 0 0,0 6 0 0,-2 0 0 0,-1 0 0 16,-1 3 0-16,-4 1 0 0,0 0 0 0,8 11 0 16,-8-3 0-16,0 2 0 0,-3 3 0 0,1-1 0 15,-2 4 0-15,1 1 0 0,2-1 0 16,-2 0 0-16,3-4 0 0,0 0 0 0,3 1 0 0,1-5 0 16,1 2 0-16,-1-4 0 0,1-2 0 0,4 0 0 15,1-4 0-15,0 1 0 0,0-2 0 16,3-1 0-16,1-4 0 0,0 2 0 0,4-8 0 15,-4 2 0-15,10-1 0 0,-7-1 0 0,1 1 0 0,-1 3 0 16,-2 1 0-16,-5 1 0 0,2 1 0 0,-3 1 0 16,-2 2 0-16,1 1 0 0,0 2 0 0,-2 1 0 15,-1 2 0-15,3 2 0 0,2 2 0 0,-4 2 0 16,-2-2 0-16,3 2 0 0,0 0 0 0,2 0 0 16,0-4 0-16,2 1 0 0,-1 1 0 0,1-5 0 15,2 1 0-15,-2-2 0 0,2-2 0 0,1-4 0 16,-1 2 0-16,-1-4 0 0,3-5 0 0,-2 0 0 15,-3-2 0-15,0-3 0 0,4-6 0 0,-2-3 0 16,-3-2 0-16,2-1 0 0,-3-2 0 0,-2-5 0 16,5-11 0-16,-4 11 0 0,3-14 0 0,-5 0 0 15,4 1 0-15,-5 15 0 0,-4 2 0 0,5 6 0 16,-5 7 0-16,-1 6 0 0,-3 4 0 0,4 1 0 16,-1 5 0-16,-3 2 0 0,4 0 0 0,-13 18 0 15,4 8 0-15,-1 0 0 0,-1 5 0 0,-5 14 0 16,4 1 0-16,3 0 0 0,-2 0 0 0,6-1 0 15,3-9 0-15,2-1 0 0,0 0 0 0,5-4 0 16,1 0 0-16,4-3 0 0,-1-3 0 0,0-6 0 16,5-4 0-16,-1-3 0 0,1-7 0 0,4-1 0 15,4-3 0-15,-2-1 0 0,0-4 0 0,5-7-247 16,-7 3-298-16,6-16-90 0,-7 2-493 0,-1-2-1221 16,-3-5 540-16</inkml:trace>
  <inkml:trace contextRef="#ctx0" brushRef="#br0" timeOffset="112132.86">30335 5421 585 0,'-14'1'625'0,"8"-1"-45"0,-2 0-7 0,8 0-22 15,0 0-25-15,0 0-50 0,26-6-49 16,2 4-36-16,5 0-40 0,3 1-36 0,16-1-53 16,-2-3-76-16,4 1-119 0,-16-3-148 0,13-5-183 15,4 1-217-15,-6-6-368 0,0-3-918 0,-1-2 406 16</inkml:trace>
  <inkml:trace contextRef="#ctx0" brushRef="#br0" timeOffset="112249.6">31211 5381 101 0,'-13'12'515'0,"0"1"-31"0,-3 1-43 0,4 0-45 16,-2-1-39-16,3 1-50 0,-2 2-76 0,4-3-122 15,-3 3-173-15,-5 4-416 0,2-4-519 16,-4 4 229-16</inkml:trace>
  <inkml:trace contextRef="#ctx0" brushRef="#br0" timeOffset="112450.53">28955 6250 8191 0,'-23'-4'0'0,"5"2"0"16,6-3 0-16,7 2 0 0,2-2 0 0,6-1 0 15,9-2 0-15,16-5 0 0,7 1 0 0,16-3 0 16,8 3 0-16,6 1 0 0,32-1 0 0,-34 2 0 16,2 2 0-16,-3-2 0 0,0 6 0 0,-5-7 0 15,-18 5-244-15,-2-1-455 0,-8 0-509 0,-9 5-1309 16,1-5 578-16</inkml:trace>
  <inkml:trace contextRef="#ctx0" brushRef="#br0" timeOffset="112616.28">28897 6255 5773 0,'-21'6'752'0,"2"-3"-353"16,7-3-53-16,6 3-70 0,2-2-24 0,4-1-19 15,17 3-73-15,2-3-160 0,14-2 0 0,18 2 0 16,9 0 0-16,8-3 0 0,34 1 0 0,2-7 0 16,-7 4 0-16,-32-1 0 0,28-2-325 0,-34 7-267 15,-6-7-621-15,0 1-1313 0,-18 3 581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9:06.965"/>
    </inkml:context>
    <inkml:brush xml:id="br0">
      <inkml:brushProperty name="width" value="0.05292" units="cm"/>
      <inkml:brushProperty name="height" value="0.05292" units="cm"/>
      <inkml:brushProperty name="color" value="#FF0000"/>
    </inkml:brush>
  </inkml:definitions>
  <inkml:trace contextRef="#ctx0" brushRef="#br0">2719 4324 3337 0,'0'-32'256'0,"0"1"-91"0,-1-2 5 16,1 1 1-16,-1 0 63 0,-5-1 38 15,1 4 9-15,0 2-3 0,3 9-5 0,3 1 45 16,-1 7-6-16,0-2-6 0,0 7-23 0,1-4-31 15,-2 7-25-15,1 2 9 0,0 0 15 0,-4 19-7 16,7 8-11-16,-6 2-141 0,-3 6-92 0,2 16 0 16,0-1 0-16,-2-2 0 0,0 0 0 0,3 3 0 15,-4-18 0-15,4 2 0 0,0 0 0 0,2-2 0 16,-1-1 0-16,2-8 0 0,0-5 0 0,0-4 0 16,-2-5 0-16,2-5 0 0,0 1 0 0,0-5 0 0,0-1 0 15,0 0 0-15,-4-28 0 0,-1 1 0 16,1-3 0-16,-2-2 0 0,-2-2 0 0,3-14-292 15,-3-6-39-15,3 4 7 0,-4-6 30 0,8 3 23 16,0 3 32-16,1 17 34 0,0 4 35 0,1 1 42 16,4 9 33-16,-5 6 47 0,4-3 37 0,0 6 31 15,-2-2 20-15,2 6 30 0,4-1 21 0,1 1 14 0,-1 5 11 16,3-3 9-16,-1 4-2 0,5 0 0 16,2 4-20-16,2-2-2 0,2 3-4 0,8 0-11 15,-1-1-19-15,-2 1-2 0,4-1-14 0,-1 1-47 16,-9-2-35-16,2 0-51 0,-4 2-59 0,2-4-54 15,-6 1-36-15,-4 0-47 0,-5 0-10 0,0 2-3 0,-2 4-12 16,-3 0-20-16,-5 3-15 0,-5 3-12 0,-3 0 6 16,-5 4-5-16,-5 1-9 0,-5 1-187 0,-4 2-591 15,5-3 262-15</inkml:trace>
  <inkml:trace contextRef="#ctx0" brushRef="#br0" timeOffset="299.95">2672 4339 9 0,'-4'11'196'15,"-1"-4"18"-15,4 3 33 0,-2-3 24 0,3-1 30 16,0 3 25-16,1-4 25 0,1-1 14 0,3 1 13 0,-3-2 2 15,2-2-8-15,-4-1-14 0,9 2-23 16,-1-4-26-16,2 1-28 0,1-2-17 0,5 0-35 16,0-2-30-16,2-2-18 0,-1 3-45 0,-2 0-52 15,-2 0-59-15,1-1-75 0,-2 4-66 0,-2-1-62 16,-5 2-31-16,0 0-18 0,-5 0-21 0,2 6-15 0,-4 0-12 16,-4 2-4-16,-6 7 15 0,-2-1 43 0,-5 7 36 15,-3-1 42-15,-2-1 53 0,-2 4 51 16,2 0 49-16,4 1 50 0,2-3 30 0,4-5 26 15,3-3 27-15,0-3 18 0,6-2 20 0,1 2 24 16,1-4 25-16,3 1 26 0,2-2 0 0,-1 0 0 16,5-2 2-16,6-3-6 0,-2 1-16 0,3-1-24 15,6-1-11-15,8-5-18 0,2 3-30 0,2-6-28 16,-3 0-46-16,3-1-62 0,-2 1-76 0,0 0-82 16,3-7-101-16,-4 6-90 0,3-3-92 0,0-3-91 15,-9 2-318-15,2-1-900 0,-6 4 399 0</inkml:trace>
  <inkml:trace contextRef="#ctx0" brushRef="#br0" timeOffset="903.16">3251 4212 140 0,'-4'-19'375'0,"3"-2"18"0,-2 2 54 0,3 4 24 16,-1-2 20-16,1 1 13 0,-3 5-9 0,3 3-16 16,-1 2-25-16,2 1-24 0,-1 1-38 0,0 4-1 15,0 0-2-15,0 0-7 0,12 16-15 0,-6-1-22 16,1 10-17-16,-1 5-18 0,0 2-21 0,-3 2-22 15,3 11-215-15,-2 5-52 0,0 3 0 0,0 3 0 16,-3-7 0-16,-1 4 0 0,-1-3 0 0,-3-14 0 16,4 9 0-16,-1 1 0 0,-1-12 0 0,5-4 0 0,-3 1 0 15,0-8 0-15,0-5 0 0,-1-4 0 16,2-3 0-16,-1-3 0 0,2 0 0 0,-2-7 0 16,0-1 0-16,0 0-234 0,-3-20-146 0,1 2-12 15,1-3 4-15,-2-8 8 0,3-3 19 0,-1-14 16 16,-5-2 34-16,6-8 35 0,-6 1 26 0,12 5 48 15,-7 4 53-15,6 12 46 0,0 3 44 0,0 3 31 16,-1 9 45-16,2 0 50 0,1 2 33 0,1 7 27 16,-1 1 18-16,2 2 14 0,3 0-1 0,1 5-6 15,-1 1-5-15,2 1 0 0,5 5-15 0,-4 1-8 16,2 3-11-16,1 3-9 0,-4 1-19 0,0-2-3 16,0 3-12-16,-2 1-5 0,-5 0-1 0,0 3-6 15,-1 0-3-15,-3-2-6 0,-3 1-8 0,-7-5-4 0,1 6-2 16,-4 5-3-16,-2-5 3 0,-2-3 15 15,4-2 13-15,-3-5 9 0,3-2 6 0,-2-2 13 16,2-2 16-16,1 1 10 0,1-2 1 0,8-1-8 16,0 0-1-16,-11-10-18 0,9 1-8 0,5-5-2 15,4 4 6-15,4-6-23 0,11-3-16 0,-3-1-1 16,4 0-5-16,5 6-42 0,-1-3 0 0,-2 2 0 16,4 3 0-16,-4 2 0 0,1 1 0 0,-6 3 0 15,-3 2 0-15,2 2 0 0,-7 1 0 0,-1 2 0 16,2 4 0-16,-3 0 0 0,-1 1 0 0,-3 5 0 15,2-2 0-15,-3 6 0 0,4 0 0 0,-4 3 0 16,3-1 0-16,-3-1 0 0,1-3 0 0,-2-2 0 16,1 1 0-16,3-6 0 0,-3 0 0 0,5-4 0 15,-2-2 0-15,-8 0-268 0,19-13-109 0,-2 0-65 16,-7-3-40-16,0 1-41 0,3-11-52 0,1 2-346 0,-6-5-998 16,-3 0 442-16</inkml:trace>
  <inkml:trace contextRef="#ctx0" brushRef="#br0" timeOffset="1020.24">3966 4184 1186 0,'4'-18'184'16,"-5"2"73"-16,-3 1 46 0,-1 5 63 15,0 2 70-15,2 2 41 0,-3-1 19 0,5 3-17 16,-1 0-37-16,0 1-47 0,-2 1-50 0,4 2-26 16,0 0-21-16,0 0-51 0,0 0-77 0,5 16-86 0,-2-7-98 15,1 0-128-15,1 3-123 0,-3-1-147 16,4-1-531-16,0 0-1019 0,4 5 451 0</inkml:trace>
  <inkml:trace contextRef="#ctx0" brushRef="#br0" timeOffset="2168.82">4309 4393 338 0,'5'-11'489'0,"-2"7"25"15,-2-4 14-15,-5-1-4 0,3-3-6 0,-3-2-8 16,1 2-26-16,1 0-5 0,-1 0-23 0,2 1-20 16,-4 0-16-16,1 0-15 0,-4 1-31 0,2 4-27 15,-3 1-31-15,-2 3-29 0,-2 3-23 0,-6 4-30 16,-1 2-13-16,-8 9-174 0,1 3-47 0,2 1 0 15,-2 2 0-15,3 5 0 0,8-3 0 0,-1-2 0 16,2 1 0-16,7 3 0 0,4-7 0 0,4-2 0 16,4-6 0-16,3 1 0 0,7-6 0 0,0-3 0 15,8-5 0-15,6 0 0 0,5-8 0 0,1-1 0 16,-1-4 0-16,-4-4 0 0,3 0 0 0,-5-4 0 16,-1-2 0-16,-3-2 0 0,-3-2 0 0,-2-5 0 15,-5 0 0-15,-2-13 0 0,-6 10 0 0,-2 4 0 16,-3-1 0-16,0 6 0 0,-3 9 0 0,1 1 0 15,-2 2 0-15,1 8 0 0,1 3 0 0,-2 3 0 16,4 2 0-16,-15 8 0 0,3 7 0 0,-3 7 0 16,2 7 0-16,2 5 0 0,3-2 0 0,-1 14 0 15,5-12 0-15,0 1 0 0,4-1 0 0,0 2 0 16,4-2 0-16,8-1 0 0,0-4 0 0,5-1 0 16,6-5 0-16,-1-5 0 0,2-4 0 0,3-2 0 0,-5-7 0 15,7-2 0-15,0-1 0 0,1-6 0 16,-2-6 0-16,-1-1 0 0,-3-3 0 0,-2-6 0 15,-3 1 0-15,-5-3 0 0,1-5 0 0,-7 0 0 16,1-2 0-16,-5 2 0 0,-3 1 0 0,-1 7 0 16,0 3 0-16,-4 5 0 0,0-2 0 0,0 8 0 0,-1 1 0 15,-2 1 0-15,-1 6 0 0,0 3 0 16,-2 1 0-16,-3 7 0 0,4 3 0 0,2 1 0 16,-3 7 0-16,6 1 0 0,4-8 0 0,2 0 0 15,0 1 0-15,5-1 0 0,1 6 0 0,0-7 0 16,3-3 0-16,3-2 0 0,0 1 0 0,0-10 0 0,4-1 0 15,0-2 0-15,0-1 0 0,-1-3 0 16,3-1 0-16,0-3 0 0,-3-1 0 0,0 0 0 16,-2-4 0-16,5-4 0 0,-3 4 0 0,-6-2 0 15,-2 0 0-15,-1 5 0 0,1 1 0 0,-4 0 0 16,0 3 0-16,2 0 0 0,-6 5 0 0,4 0 0 0,-5 1 0 16,0 0 0-16,9 11 0 0,-8-3 0 15,3 3 0-15,0 1 0 0,-1 3 0 0,-1 1 0 16,2 1 0-16,1-2 0 0,3 1 0 0,1 0 0 15,-2-2 0-15,0-3 0 0,2-4 0 0,-2 1 0 16,2-3 0-16,3-3 0 0,-2 0 0 0,-2-1 0 0,6-3 0 16,-3-3 0-16,6-1 0 0,-2-2 0 15,-1-3 0-15,3 1 0 0,-3-2 0 0,5-6 0 16,-6 1 0-16,1 3 0 0,-5-2 0 0,6 2 0 16,-2 1 0-16,-4 3 0 0,-1 2 0 0,-2 1 0 15,-2 3 0-15,1 0 0 0,0 3 0 0,-5 1 0 16,11 3 0-16,-7 0 0 0,1 5 0 0,1 2 0 15,0 6 0-15,-3-6 0 0,4 5 0 0,-2 0 0 16,-1-3 0-16,0 2 0 0,5-1 0 0,-3-2 0 16,2 0 0-16,1-6 0 0,1 2 0 0,-1-6 0 15,3-1 0-15,-2-5 0 0,4 0 0 0,1-1 0 0,2-2 0 16,1 1 0-16,-4-6 0 0,2 1 0 0,-2-1 0 16,3 0 0-16,-3-3 0 0,-1 2 0 15,5 1 0-15,-8-2 0 0,0 7 0 0,-1 1 0 16,-1 1 0-16,0 1 0 0,-1 2 0 0,2-1 0 15,-5 1 0-15,-4 3 0 0,10 7 0 0,-6-1 0 0,4-1 0 16,-3 6 0-16,1-1 0 0,-1-2 0 16,-1 3 0-16,2-1 0 0,-2-1 0 0,0 0 0 15,4 0 0-15,-2 0 0 0,-3-5 0 0,2 1 0 16,-3-3 0-16,4 1 0 0,0-1 0 0,-6-2 0 16,15-5 0-16,-4 2 0 0,0-3 0 0,-2 2 0 0,1-5 0 15,-1-1 0-15,9-3 0 0,-5-1 0 0,1 0 0 16,-3 0 0-16,2 2 0 0,-3 4 0 15,-1-1 0-15,-1 3 0 0,0 1 0 0,-5 0 0 16,1 3 0-16,1 2 0 0,-5 0 0 0,7 5 0 16,-4 1 0-16,0 1 0 0,-1 2 0 0,0-1 0 0,1 3 0 15,-1-2 0-15,1 1 0 0,3-2 0 0,-3 1 0 16,-1-4 0-16,2 1 0 0,0-3 0 0,2-1-141 16,-6-2-428-16,13-2-96 0,-13 2-471 15,9-8-1231-15,-5-1 544 0</inkml:trace>
  <inkml:trace contextRef="#ctx0" brushRef="#br0" timeOffset="2316.73">6051 4102 341 0,'-9'-8'576'0,"0"2"22"0,2 3-5 16,5-2-38-16,-7 1-60 0,5 2-44 16,0-2-50-16,3 2-80 0,1 2-90 0,-5-1-89 15,5 1-128-15,0 0-143 0,0 0-172 0,0 0-414 16,0 0-774-16,0 0 342 0</inkml:trace>
  <inkml:trace contextRef="#ctx0" brushRef="#br0" timeOffset="2567.98">6391 4143 530 0,'-9'-2'677'0,"0"0"-5"0,2 1 4 15,0 1-46-15,-1 0-39 0,-2 1-41 0,-3 3-38 16,-1 5-38-16,0 3-41 0,0 2-41 0,0-3-39 0,-4 11-34 16,4-2-29-16,0-3-23 0,4 1-30 0,2 0-20 15,-1 6-24-15,1-7-15 0,7 3-178 16,1-4 0-16,1-6 0 0,3 4 0 0,5-2 0 16,3-4 0-16,-2-1 0 0,9 1 0 0,2-6 0 15,4-1 0-15,5-2 0 0,-2-5 0 0,1-4-52 16,-5-1-535-16,-6 2-672 0,7-7-1364 0,-4-1 604 0</inkml:trace>
  <inkml:trace contextRef="#ctx0" brushRef="#br0" timeOffset="2717.3">6866 4286 15 0,'4'3'570'0,"0"0"12"16,-4 1 19-16,0-4 30 0,5 3 33 15,0 0-15-15,-5-3-48 0,0 0-63 0,3 3-59 0,-3-3-50 16,2 2-86-16,-2-2-119 0,4 1-131 15,-4-1-185-15,0 0-213 0,0 0-266 0,0 0-338 0,0 0-984 16,0 0 435-16</inkml:trace>
  <inkml:trace contextRef="#ctx0" brushRef="#br0" timeOffset="4516.45">8961 8736 388 0,'5'2'452'0,"-5"-2"17"0,8-5 17 0,-2 3 9 0,-2 0 5 16,0-2 4-16,0 2 8 0,-1 0-8 16,0-1-16-16,0 0-13 0,-3 3-21 0,3-3-30 0,-3 3-37 15,0 0-18-15,0 0-20 0,10 10-27 0,-6-6-16 16,5 6-30-16,4 2-245 0,1 1-31 15,9 5 0-15,5 0 0 0,4 2 0 0,1-2 0 16,2-5 0-16,14 6 0 0,-10-7 0 0,11-2 0 0,5-1 0 16,-1-6 0-16,3-1 0 0,-4-4 0 15,-2-1 0-15,2-2 0 0,-3 0 0 0,-10-3 0 0,-2 0 0 16,-1-2 0-16,12-7 0 0,-1 0 0 0,2-3 0 16,-1-2 0-16,-15 7 0 0,1-2 0 0,-1 1 0 15,-2 2 0-15,-4 2 0 0,4 4 0 0,-6 0 0 16,-6 4 0-16,1 2 0 0,-1 1 0 0,-1 5 0 15,0 0 0-15,3 3 0 0,1 2 0 0,3 2 0 16,-6-3 0-16,7 5 0 0,0 0 0 0,2-1 0 16,1-1 0-16,-1-3 0 0,4 2 0 0,-2-3 0 15,0 0 0-15,4-3 0 0,1-2 0 0,14-2 0 16,-13-1 0-16,18-3 0 0,-18-1 0 0,1-2 0 16,0 1 0-16,0-4 0 0,3 0 0 0,7-5 0 15,-13 4 0-15,3-1 0 0,-2-4 0 0,0 5 0 0,-3 0 0 16,-2 0 0-16,-3 4 0 0,-8 2 0 15,-1 3 0-15,-1 1 0 0,-5 2 0 0,5 5 0 16,-4 0 0-16,1 3 0 0,1 5 0 0,-1-1 0 16,7 4 0-16,-3 1 0 0,0 0 0 0,-1 0 0 0,4-3 0 15,3 1 0-15,6-2 0 0,-3-2 0 0,7-1 0 16,0 0 0-16,4-4 0 0,0-1 0 0,2 0 0 16,10-1 0-16,-12-3 0 0,12 0 0 0,0 3 0 15,-13-8 0-15,2 0 0 0,-2 2 0 0,1-2 0 16,14-1 0-16,-17-3 0 0,1 3 0 0,-1-1 0 15,-3 0 0-15,-1-2 0 0,1 4 0 0,-1-1 0 16,-10 2 0-16,1 0 0 0,-4-1 0 0,-5 1 0 16,-1-1 0-16,-4 1 0 0,-3 1 0 0,-1-3 0 15,-2 1 0-15,-2 0 0 0,-1 3-87 0,-5-6-1264 16,5 6-1463-16,-10-7 646 0</inkml:trace>
  <inkml:trace contextRef="#ctx0" brushRef="#br0" timeOffset="5216.45">12515 7741 228 0,'-18'-6'495'0,"-1"-2"34"0,6 3 28 15,0-2 8-15,2 0-1 0,3-1-1 0,1-3-25 16,3-7-12-16,5 1-13 0,7-2-16 0,8-3-10 16,10-5-18-16,21-5-29 0,7-1-21 0,37-15-24 15,7 4-18-15,13 1-348 0,8-3-29 0,6-1 0 16,17-2 0-16,6-3 0 0,16 0 0 0,9 2 0 0,-5-2 0 16,11 7 0-16,-5 1 0 0,2-3 0 0,2 6 0 15,-12 2 0-15,-5 14 0 0,-11 4 0 16,-13 6 0-16,-14 4 0 0,-17 0 0 0,-11 2 0 15,-36 7 0-15,-4-2 0 0,-17 1 0 0,-3 0 0 0,-14 0 0 16,-2 1 0-16,-7-1 0 0,-7-1 0 0,0 0 0 16,-2-4 0-16,-6 2 0 0,-6-2 0 15,-4-3 0-15,-4 2 0 0,-10-5 0 0,0 3 0 0,1 1 0 16,-3-2 0-16,5 1 0 0,3 4 0 0,-6-6 0 16,7 4 0-16,3 1 0 0,1 4 0 0,4-2 0 15,2 0 0-15,0 2 0 0,3 2 0 0,0 1 0 16,1-3 0-16,3 3 0 0,3 1 0 0,-7-2 0 15,7 2 0-15,0 0 0 0,0 0 0 0,17 8 0 16,-7-2 0-16,7 1 0 0,-1 4 0 0,2 0 0 16,5 2 0-16,-1 0 0 0,1 3 0 0,0-1 0 15,-1 4 0-15,-4-1 0 0,-3 3 0 0,0 2 0 16,-6-5 0-16,1 6 0 0,-4 1 0 0,-6 4 0 16,-2-4 0-16,-5 3 0 0,-5-2 0 0,-1-1 0 15,-3 1 0-15,-4-3 0 0,-1 1 0 0,-2 1 0 16,1-4 0-16,-1-3 0 0,0 4 0 0,0-3 0 15,4 0 0-15,4-3-548 0,0-6-727 0,5-1-1379 16,4-1 610-16</inkml:trace>
  <inkml:trace contextRef="#ctx0" brushRef="#br0" timeOffset="5865.99">16666 5856 211 0,'-8'-19'518'0,"3"1"31"16,1 2 20-16,-1 5 4 0,4-2-12 0,-3 3-11 16,2 4-36-16,0 1-28 0,1 1-43 0,1 4-12 15,0 0 3-15,-4 18-4 0,2 3-15 0,-2 6-16 16,1 9-12-16,3 10-30 0,-4 2-23 0,1 4-304 16,1 4-30-16,2 0 0 0,-1 0 0 0,2-2 0 15,4 1 0-15,-1-7 0 0,-1-3 0 0,1-12 0 16,2 2 0-16,-1-7 0 0,-1-10 0 0,2-1 0 15,-2-5 0-15,0-6 0 0,1-1-313 0,0-6-230 16,-5 1-64-16,13-14-59 0,-8-2-345 0,4-2-1095 16,-4-10 486-16</inkml:trace>
  <inkml:trace contextRef="#ctx0" brushRef="#br0" timeOffset="6518.04">16793 6213 775 0,'8'-14'309'0,"0"3"40"16,-2 1 14-16,0 2 40 0,0-1 30 0,-5 4 26 15,4-2 3-15,-1 5 6 0,-3-3 1 0,3 3-26 16,0-1-17-16,-4 3-13 0,0 0-11 0,0 0-7 15,9 8-18-15,-5-3-34 0,1 4-25 0,-3 0-29 16,1 4-30-16,2 3-223 0,-3 1-36 0,1 0 0 16,1 1 0-16,-1-3 0 0,-3 3 0 0,1-1 0 15,-1-1 0-15,0 1 0 0,4-7 0 0,-4-1 0 16,0-2 0-16,0 1 0 0,0-4 0 0,5-2 0 16,-5-2 0-16,0 0 0 0,0 0 0 0,6-15 0 15,2 0 0-15,-3 0 0 0,4-1 0 0,0 2 0 0,-1 4 0 16,1-4 0-16,0 4 0 0,-4 1 0 15,4 0 0-15,0 2 0 0,-2 5 0 0,4-2 0 16,-4 3 0-16,5 2 0 0,-3 1 0 0,0 2 0 16,1 4 0-16,3 3 0 0,-2 1 0 0,0 3 0 0,-1-1 0 15,0 1 0-15,0 0 0 0,-4-1 0 0,1-3 0 16,-1-1 0-16,-2-2 0 0,2 0 0 0,-2-1 0 16,1-2 0-16,-2-2 0 0,2-3 0 15,-5 0 0-15,0 0 0 0,15-7 0 0,-8-1 0 0,-1 0 0 16,2-6 0-16,2-2 0 0,-2 1 0 0,3-1 0 15,1-1 0-15,-5 3 0 0,4-2 0 0,-4 5 0 16,7-2 0-16,-5 5 0 0,-1 1 0 0,2 1 0 16,-1 1 0-16,0 3 0 0,1 2 0 0,3 3 0 15,-4 1 0-15,5-1 0 0,-4 3 0 0,7 4 0 16,-7-2 0-16,7 2 0 0,-2-1 0 0,-3-4 0 16,4 3 0-16,1-1 0 0,-1-2 0 0,3-4 0 15,1 0 0-15,0-3 0 0,-1-3 0 0,-1-1 0 16,0-5 0-16,1 1 0 0,3-5 0 0,-5 0 0 15,4-5 0-15,-3-4 0 0,1 0 0 0,-6-4 0 16,0-4 0-16,2-2 0 0,-2-9 0 0,1-2 0 16,-1-1 0-16,-8 12 0 0,-1 1 0 0,0 3 0 15,-4 10 0-15,1 1 0 0,0 7 0 0,-1 3 0 16,0-1 0-16,-1 7 0 0,1 3 0 0,0 0 0 16,-9 17 0-16,3 8 0 0,1 6 0 0,-2 13 0 15,2 5 0-15,5 5 0 0,-5 5 0 0,5 24 0 0,6-28 0 16,-2 3 0-16,0 23 0 0,4-26 0 15,-2-2 0-15,2-5 0 0,-3-1 0 0,0-13 0 16,-1-4 0-16,0 1 0 0,-4-6 0 0,-3-11 0 0,3-1 0 16,-3-6 0-16,1-3 0 0,-2-4 0 0,4 0-306 15,-14-9-377-15,5-2-15 0,-1-4-386 16,-7-12-1175-16,3-3 520 0</inkml:trace>
  <inkml:trace contextRef="#ctx0" brushRef="#br0" timeOffset="7033.38">17743 6196 1239 0,'14'-53'136'0,"-2"5"56"0,-3 13 32 0,1 4 27 16,0 4 41-16,3 3 51 0,-2 9 17 0,0-1 3 15,2 7-2-15,2-1-14 0,3 7-19 16,-2-1-17-16,5 4-21 0,-4 5-37 0,4-2-25 0,7 12-19 16,-1-2-26-16,1 4-14 0,-3 0-15 0,-4 2-24 15,-3 2-9-15,-6-5-19 0,-5 1-17 0,0 2-14 16,-5 1-13-16,-2-1-8 0,-9-4-6 0,-1 1-4 16,-8 3 3-16,3-6-3 0,-3-1-4 0,-4 1-5 15,3-7 21-15,6-2 7 0,-2 0 10 0,2-3 18 16,4-1 13-16,3-3-15 0,2-2-3 0,0-5-5 15,8-1 14-15,2-3-24 0,12-8 1 0,4-4 4 16,1 2-16-16,19-14-5 0,-3 2 4 0,0-3-19 16,7-7-36-16,-5 1 0 0,1-1 0 0,-6 0 0 15,-5-1 0-15,-6 5 0 0,-6 15 0 0,-1 0 0 16,-5 4 0-16,-5 9 0 0,-3 4 0 0,0-1 0 16,-4 6 0-16,-1 4 0 0,0 1 0 0,0 0 0 15,-19 27 0-15,9-2 0 0,-4 4 0 0,-3 3 0 16,1 12 0-16,5-11 0 0,2 5 0 0,-1 8 0 15,6-13 0-15,-1 0 0 0,4 1 0 0,1 0 0 16,5-6 0-16,3 1 0 0,3-6 0 0,-1-7 0 16,2-2 0-16,3-5 0 0,-1-1 0 0,8-4 0 15,-4-7 0-15,1 0 0 0,8-1 0 0,-8-4 0 16,7-8 0-16,-4-4 0 0,2-2 0 0,-4 1 0 16,-2 0 0-16,1-1 0 0,-2 1 0 0,-7 7 0 15,2 2 0-15,-6 2 0 0,0 4 0 0,-1 1 0 0,-1 0 0 16,-1 4 0-16,-3 1 0 0,0 0 0 15,6 11 0-15,-3-3 0 0,-1 4 0 0,0-2 0 0,-1 1 0 16,5 4 0-16,-1-3 0 0,3 2 0 0,-3-4 0 16,2-3 0-16,1 0 0 0,3-3 0 15,-5 0 0-15,4-2 0 0,-1-2 0 0,2-3-118 16,-5-2-513-16,4 0-100 0,-5-3-388 0,-1-3-1211 0,1 1 535 16</inkml:trace>
  <inkml:trace contextRef="#ctx0" brushRef="#br0" timeOffset="7150.85">18841 5685 219 0,'-5'-18'493'16,"-6"1"-20"-16,4 3 11 0,-2 5 21 0,0-1-5 0,4 4-24 16,0 3-56-16,1-1-47 0,0 0-39 0,4 4-56 15,0 0-80-15,-9 9-138 0,9-2-179 0,0 4-212 16,-3-2-397-16,6 0-788 0,-1 3 349 0</inkml:trace>
  <inkml:trace contextRef="#ctx0" brushRef="#br0" timeOffset="7866.85">19126 5850 363 0,'-6'-9'606'0,"-1"-1"35"0,1 0 1 16,2 2 0-16,-1-1-8 0,1 4-26 0,3 2-41 15,-2 2-53-15,3 1-36 0,0 0-13 0,-19 9-18 16,9 1-16-16,-2 6-29 0,1 0-10 0,-5 4-49 15,6-2-327-15,0 7-16 0,0-1 0 0,7 4 0 16,1-3 0-16,2-6 0 0,4-2 0 0,3 1 0 16,10 2 0-16,2-3 0 0,5-1 0 0,3-9 0 15,4-4 0-15,3-1 0 0,0-4 0 0,0-4 0 16,3 0 0-16,-5-9 0 0,-2-2 0 0,2 0 0 16,-8-1 0-16,0 0 0 0,0-4 0 0,-6-2 0 0,0-3 0 15,-4 2 0-15,-4 0 0 0,2 2 0 16,-7 6 0-16,-5 2 0 0,1 1 0 0,2 7 0 15,-3-1 0-15,1 3 0 0,-1 2 0 0,-4 0 0 16,4 3 0-16,0 0 0 0,-6 14 0 0,3-3 0 0,3 4 0 16,0 0 0-16,0 3 0 0,4 2 0 0,0-4 0 15,4 2 0-15,-1 0 0 0,2-4 0 16,0 3 0-16,4-3 0 0,0-1 0 0,1-4 0 16,2-2 0-16,1-3 0 0,-3 0 0 0,3-3 0 0,3-1 0 15,-1-3 0-15,-1-5 0 0,1-1 0 0,2-2 0 16,1-5 0-16,-2-6 0 0,4 2 0 15,-3-6 0-15,-2-3 0 0,5-12 0 0,-3-2 0 16,-1-5 0-16,-1-3 0 0,-2-4 0 0,-7-2 0 0,7-25 0 16,-10 36 0-16,-3 14 0 0,-1 2 0 0,-3 4 0 15,-3 9 0-15,3 5 0 0,-4 5 0 16,1 2 0-16,-2 2 0 0,5 3 0 0,-16 10 0 0,5 7 0 16,-2 9 0-16,1 3 0 0,0 3 0 0,1 14 0 15,2 2 0-15,-1 2 0 0,4-2 0 0,6-2 0 16,-1-12 0-16,1-2 0 0,0 14 0 0,0-14 0 15,2-2 0-15,3 0 0 0,-3-11 0 0,0 0 0 16,-1-3 0-16,-1-2 0 0,5-8 0 0,-5 2 0 16,0-6 0-16,2 2 0 0,-2-4 0 0,0 0 0 15,0 0 0-15,2-19 0 0,-2 6 0 0,-2-5 0 16,0-1 0-16,2-5 0 0,0 5 0 0,0 0 0 16,2 1 0-16,1 1 0 0,5-1 0 0,-1 4 0 15,5-1 0-15,0 3 0 0,2 1 0 0,5 4 0 16,3 3 0-16,6-3 0 0,-8 4 0 0,2 2 0 15,6 1 0-15,-5 0 0 0,-4-1 0 0,2 2 0 16,-2 0 0-16,-9-2 0 0,2 1 0 0,-2 0-564 16,-5-1-708-16,-4-3-1377 0,-1 4 610 0</inkml:trace>
  <inkml:trace contextRef="#ctx0" brushRef="#br0" timeOffset="8033.89">19393 5359 6444 0,'-28'-7'320'0,"6"3"-11"0,6-1 71 0,4 3 40 0,1 0-102 16,3 1-318-16,-1-2 0 0,4 1 0 16,1 1 0-16,0-3 0 0,4 4 0 0,0 0 0 0,0 0 0 15,0 0 0-15,0 0 0 0,0 0 0 16,0 0 0-16,0 0-223 0,0 0-1105 0,0 0-1439 0,0 0 636 16</inkml:trace>
  <inkml:trace contextRef="#ctx0" brushRef="#br0" timeOffset="9133.62">21053 5501 4029 0,'4'-12'422'16,"1"-4"-158"-16,-1 1-28 0,-1 5 57 0,-1 2 55 16,3-2 20-16,-3 0 18 0,-1 3-11 0,-1 1-17 15,1 3 7-15,2-1-39 0,-3 4-26 0,0 0-179 16,0 0-121-16,-9 11 0 0,5 7 0 0,-2 11 0 0,-5 3 0 16,-4 14 0-16,2-1 0 0,2 1 0 0,-1-9 0 15,3-3 0-15,-3 13 0 0,5-14 0 0,-2 1 0 16,5-5 0-16,-3-5 0 0,4 1 0 15,-1-9 0-15,2-4 0 0,0-3 0 0,2-2 0 16,-2 0 0-16,2-4 0 0,0-3 0 0,0 0 0 0,0 0 0 16,-3-29 0-16,3 11 0 0,2-2 0 0,-1-8 0 15,1-4 0-15,2-4 0 0,-2-10 0 0,1-1 0 16,0 0 0-16,4-4 0 0,1 17 0 0,-4-1 0 16,3 7 0-16,-4 9 0 0,2 2 0 0,-1 5 0 15,0 6 0-15,2 1 0 0,2 6 0 0,2 4 0 16,8 5 0-16,3 11 0 0,-1 3 0 0,3 2 0 15,0 2 0-15,12 9 0 0,3 0 0 0,-6-3 0 16,4 0 0-16,-12-9 0 0,6-2 0 0,-4-3 0 16,0-2 0-16,-2-1 0 0,0-4 0 0,-7-6 0 15,-2 1 0-15,-2-5 0 0,-1-1 0 0,-2-5 0 16,-1-3 0-16,-1-1 0 0,0-5 0 0,-1-5 0 16,0 0 0-16,-1-9 0 0,-2-1 0 0,1-5 0 15,-2-3 0-15,0-13 0 0,1 0 0 0,1-3 0 0,3-1 0 16,-2 0 0-16,5 8 0 0,-7 14 0 15,3 3 0-15,-2 9 0 0,4 4 0 0,-6 3 0 16,1 5 0-16,0 4 0 0,1 3 0 0,4 5 0 16,4 6 0-16,-3 2 0 0,4 13 0 0,3 2 0 15,-4-1-1366-15,1 2-1478 0,1 2 654 0</inkml:trace>
  <inkml:trace contextRef="#ctx0" brushRef="#br0" timeOffset="10649.89">21922 5729 289 0,'3'6'473'0,"-4"-1"8"0,1-2 19 0,-4 1 40 15,4-4 38-15,-3 2 15 0,3-2-13 0,0 0-19 16,0 0-34-16,0 0-32 0,-10-7-45 0,10 7-44 16,6-9-43-16,1-1-34 0,-1 1-30 15,6-5-29-15,-2-1-21 0,1 1-41 0,2-3-208 0,-3-1 0 16,1 2 0-16,-2-4 0 0,-2 4 0 0,0-1 0 16,-3 5 0-16,-3 0 0 0,0 3 0 0,-1-1 0 15,-1 5 0-15,-3 3 0 0,-4 2 0 16,-4 1 0-16,-3 9 0 0,-5 5 0 0,-3 7 0 0,6-1 0 15,-2 3 0-15,1 4 0 0,4 0 0 0,5-2 0 16,4 3 0-16,5-3 0 0,0-7 0 0,5-1 0 16,8 5 0-16,2-10 0 0,11 2 0 0,5-8 0 15,1-4 0-15,3-6 0 0,2-1 0 0,16-10 0 16,-6-3 0-16,-12-1 0 0,9-10 0 0,-5 0 0 16,-10 2 0-16,8-12 0 0,-4-3 0 0,-3 1 0 15,-3-9 0-15,-6-1 0 0,-4-5 0 0,0 2 0 16,-2-1 0-16,-5-2 0 0,-6 9 0 0,-4 15 0 15,1 7 0-15,-2 7 0 0,-2 8 0 0,2-1 0 16,-8 7 0-16,4 5 0 0,-8 5 0 0,-6 13 0 16,0 4 0-16,-1 8 0 0,-2 14 0 0,4 10 0 0,-4-5 0 15,9 6 0-15,-3-3 0 0,4 2 0 16,3-5 0-16,4 2 0 0,5-5 0 0,4 0 0 16,1-16 0-16,3-4 0 0,2-3 0 0,-1 0 0 15,1-8 0-15,6-4 0 0,1-5 0 0,0-3 0 16,4 0 0-16,-1-3 0 0,2-5 0 0,-2-1 0 15,7-9 0-15,-7-2 0 0,2 0 0 0,-3-7 0 16,-2-2 0-16,5-1 0 0,-6-2 0 0,-4 2 0 16,1 4 0-16,-5 5 0 0,1 2 0 0,-2 3 0 0,-5 5 0 15,1-1 0-15,1 6 0 0,-4 1 0 0,0 1 0 16,0 0 0-16,2 12 0 0,-7 0 0 0,3 3 0 16,-1 0 0-16,3 3 0 0,0-1 0 15,-2 0 0-15,3-2 0 0,0 2 0 0,0-5 0 0,3 0 0 16,1-2 0-16,0-2 0 0,3 1 0 0,-1-1 0 15,3-6 0-15,1 1 0 0,2-3 0 0,-2-2 0 16,2 0 0-16,1-1 0 0,-2-3 0 0,7-3 0 16,-4-3 0-16,1-2 0 0,-2 1 0 0,5-7 0 15,-1 2 0-15,-4 3 0 0,-3 0 0 0,3-2 0 16,-5 5 0-16,-1 2 0 0,-1 2 0 0,-4 0 0 16,5 3 0-16,-6 1 0 0,2 2 0 0,0-2 0 15,-4 4 0-15,0 0 0 0,8 8 0 0,-7-3 0 16,-1 5 0-16,4-4 0 0,1 7 0 0,-1-4 0 15,-3 2 0-15,6 0 0 0,-5 0 0 0,3-1 0 16,2-1 0-16,-1-2 0 0,2 0 0 0,-2-3 0 16,3 0 0-16,4-2 0 0,-2-2 0 0,1-3 0 15,1-1 0-15,-1-1 0 0,6-4 0 0,-2-3 0 16,8-3 0-16,-4-4 0 0,2-2 0 0,-1-1 0 16,-6 9 0-16,0-1 0 0,2 1 0 0,-7 1 0 0,-1 3 0 15,-1 3 0-15,-2 3 0 0,-2-1 0 16,2 5 0-16,-6-1 0 0,7 6 0 0,-5 0 0 15,1 5 0-15,-1 4 0 0,-1 2 0 0,1-1 0 16,2 0 0-16,0 3 0 0,1-2 0 0,1-2 0 0,2 1 0 16,-1-5 0-16,-3-3 0 0,4 2 0 0,-2-3 0 15,2-2 0-15,-2 1 0 0,2-5 0 16,-3 0 0-16,0-2 0 0,-5 1 0 0,9-5 0 16,-4 0 0-16,-1-2 0 0,-4-2 0 0,3-4 0 0,-3 0 0 15,1-4 0-15,-5-3 0 0,0-5 0 16,2 6 0-16,-5-6 0 0,2 7 0 0,3 0 0 15,-5 1 0-15,2 1 0 0,1 4 0 0,-1 0 0 0,1 3 0 16,3-1 0-16,-3 2 0 0,3 1 0 0,-3 2 0 16,6-2 0-16,0 4 0 0,4-2 0 0,3 2 0 15,3-3 0-15,-1 4 0 0,9 2 0 0,-1 0 0 16,2 2 0-16,0 4 0 0,6-2 0 0,2 7 0 16,-3 1 0-16,-1 1 0 0,2 4 0 0,-4-2 0 15,-6-2 0-15,2 3 0 0,-1 2 0 0,-7-3 0 16,2-1 0-16,-5 0 0 0,-4-4 0 0,-1 3 0 15,-1-5 0-15,1 2 0 0,-6-5 0 0,0 2 0 16,-1-3 0-16,-1 0 0 0,1-2 0 0,-4-2 0 16,8 0 0-16,-8-3 0 0,4-3 0 0,1 0 0 15,1-3 0-15,0-2 0 0,5-1 0 0,3-5 0 16,4-9 0-16,3 1 0 0,4-5 0 0,12-10 0 16,-3 0 0-16,2-5 0 0,4 0 0 0,1-1 0 15,-2-1 0-15,3 8 0 0,-8 0 0 0,-9 8 0 16,-1 6 0-16,-2 2 0 0,-1 1 0 0,-4 5 0 15,-3 3 0-15,-2 3 0 0,0 2 0 0,-1 5 0 16,-1 0 0-16,-2 2 0 0,0 2 0 0,0 0 0 16,-2 17 0-16,-1-6 0 0,-1 9 0 0,3 6 0 15,-2 1 0-15,1 3 0 0,-1 3 0 0,2 4 0 0,2-4 0 16,-1 3 0-16,0-4 0 0,3-1 0 0,-2-2 0 16,2-3 0-16,-1-7 0 0,-2-2 0 15,4-2 0-15,-3-6 0 0,1-1 0 0,-2-2 0 16,1-2 0-16,3 1 0 0,0-5 0 0,-4 0 0 0,11-3 0 15,-2-4 0-15,6-5 0 0,-2-2 0 0,2 2 0 16,2-14 0-16,1 2 0 0,1-2 0 0,2-3 0 16,-5 0 0-16,2 0 0 0,-6 6 0 0,-2 6 0 15,-4 1 0-15,2 1 0 0,-4 5 0 0,-3 1 0 16,4 3 0-16,-2 1 0 0,-2 2 0 0,-1 3 0 16,0 0 0-16,0 0 0 0,-13 17 0 0,8-2 0 15,1 3 0-15,0 7 0 0,4-7 0 16,3 3 0-16,2 3 0 0,3 3 0 0,3-2 0 0,-1-8 0 15,8 4 0-15,3-2 0 0,2 1 0 0,2-5 0 16,2-5 0-16,-8-2 0 0,4-3 0 0,-1-3 0 16,-4-1 0-16,0-1 0 0,-9-1 0 0,2-2 0 15,-4-5 0-15,-3 2 0 0,-6-2 0 0,-3-3 0 16,-9-1-161-16,-10-1-1178 0,-7-1-1450 0,-17-4 642 16</inkml:trace>
  <inkml:trace contextRef="#ctx0" brushRef="#br0" timeOffset="10816.72">22376 5241 468 0,'-34'1'610'15,"13"0"-10"-15,3-1-1 0,9-1 6 0,8 2-1 16,1-1-39-16,0 0-43 0,28-6-42 0,8 5-59 16,16-4-40-16,5 1-58 0,9 0-86 0,21-12-120 15,-28 8-177-15,3-5-201 0,5 1-225 0,27-10-469 16,-8-6-1033-16,-26 4 457 0</inkml:trace>
  <inkml:trace contextRef="#ctx0" brushRef="#br0" timeOffset="10967.55">24913 5105 5938 0,'1'4'354'0,"0"-3"-102"15,-1-1-34-15,-2 4-42 0,2-4-37 0,-8 4-57 16,-1-4-18-16,4 3-56 0,-4 3-84 0,-7 2-140 15,3 3-185-15,-9 4-689 0,9 1-1180 0,-2 8 521 16</inkml:trace>
  <inkml:trace contextRef="#ctx0" brushRef="#br0" timeOffset="11916.75">18750 6829 242 0,'-16'-10'673'0,"8"5"12"0,0 0-9 16,2-1-8-16,-2 5-3 0,5-1-14 0,3 2-23 16,-9 1-34-16,9-1-20 0,1 10-47 15,3-1-33-15,0 0-38 0,1 2-46 0,5 3-162 0,1 0-248 16,1 1 0-16,6-6 0 0,5 7 0 0,6-3 0 16,4-6 0-16,7-3 0 0,15-7 0 0,1-1 0 15,0-7 0-15,2-2 0 0,-3-4 0 0,1-5 0 16,-1 0 0-16,-5-1 0 0,6-1 0 0,-5-3 0 15,-6-1 0-15,-12 7 0 0,3 2 0 0,-3 1 0 16,-2 1 0-16,-1 4 0 0,1 1 0 0,-3 2 0 16,-2 6 0-16,-2 1 0 0,3 4 0 0,4 5 0 15,-2 0 0-15,2 5 0 0,-1 4 0 0,2-3 0 16,-1 5 0-16,4-1 0 0,-1 0 0 0,4-1 0 0,-2-1 0 16,1-4 0-16,2 1 0 0,13-1 0 15,0-2 0-15,-2-7 0 0,1-3 0 0,-11-1 0 16,11-5 0-16,-2-1 0 0,-10 0 0 0,10-5 0 15,-13 0 0-15,11-2 0 0,-13-2 0 0,15-4 0 0,-17 4 0 16,10-11 0-16,-1 1 0 0,-11 8 0 0,0 1 0 16,2 1 0-16,-5 2 0 0,-3 3 0 15,-5 7 0-15,1 1 0 0,-1 3 0 0,-3 3 0 0,3 4 0 16,1 2 0-16,-4 3 0 0,7 5 0 0,-6-2 0 16,2 3 0-16,4 2 0 0,-5 0 0 0,8 2 0 15,-5-4 0-15,5-2 0 0,1-3 0 0,1-1 0 16,2-4 0-16,5-1 0 0,-2-5 0 0,4-4 0 15,-1 2 0-15,0-6 0 0,3 0 0 0,-3-4 0 16,1 0 0-16,12-7 0 0,-4-2 0 0,-11 3 0 16,16-8 0-16,-8 1 0 0,5-5 0 0,-7-1 0 15,6 1 0-15,0 4 0 0,-17 8 0 0,2 4 0 16,0 1 0-16,-3 5 0 0,1 3 0 0,-10 2 0 16,4 2 0-16,-1 2 0 0,-1 5 0 0,5 6 0 0,0 1 0 15,-2 0 0-15,-7 1 0 0,7 2 0 0,0 2 0 16,3-3 0-16,-3 2 0 0,2-5 0 15,0 1 0-15,1-3 0 0,-1-3 0 0,1-2 0 16,3-3 0-16,-1-2 0 0,0-1 0 0,1 0 0 0,-1-4 0 16,3-1 0-16,0-4 0 0,1-2 0 15,-1-1 0-15,3-1 0 0,12-7 0 0,-2-2 0 16,-11 3 0-16,12-5 0 0,-1-1 0 0,2 1 0 0,1 5 0 16,-14 6 0-16,1 3 0 0,0 0 0 0,-3 6 0 15,1 3 0-15,-2 3 0 0,-3 3 0 0,0 4 0 16,-4 2 0-16,5 5 0 0,-4 0 0 15,1 2 0-15,-6 1 0 0,6 0 0 0,1-1 0 0,2-1 0 16,-1-2 0-16,3 1 0 0,-2-4 0 0,7-1 0 16,-5-2 0-16,3-6 0 0,-2 2 0 0,-1-7 0 15,1 2 0-15,-1-1 0 0,-3-6 0 0,2 1 0 16,-1-5 0-16,-4-3 0 0,3-2 0 0,-4 0 0 16,8-2 0-16,-5-3-1366 0,3 1-1478 0,0-2 654 15</inkml:trace>
  <inkml:trace contextRef="#ctx0" brushRef="#br0" timeOffset="12033.71">24592 6192 1129 0,'10'-4'343'0,"-1"-2"103"0,-6-1 35 16,1 3 42-16,2-4 38 0,-5 1 18 0,-1 0 2 16,-5-2-19-16,1 0-40 0,-1-2-52 0,-1 3-52 15,-2-1-81-15,-1 1-134 0,2 1-195 0,-2 0-279 16,-7-3-335-16,5 7-442 0,-3-5-1135 0,-4 5 502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27:12.909"/>
    </inkml:context>
    <inkml:brush xml:id="br0">
      <inkml:brushProperty name="width" value="0.05292" units="cm"/>
      <inkml:brushProperty name="height" value="0.05292" units="cm"/>
      <inkml:brushProperty name="color" value="#7030A0"/>
    </inkml:brush>
  </inkml:definitions>
  <inkml:trace contextRef="#ctx0" brushRef="#br0">8971 5868 3790 0,'0'0'224'15,"3"-15"-82"-15,-6 10-64 0,3 2 36 0,0 3 17 0,1-6 41 16,-1 6 8-16,0-5-5 0,0 5-14 15,0-6-3-15,0 6-5 0,0-4-14 0,0 4-7 0,3-4-10 16,-3 4-4-16,7-3 0 0,-3 0-3 16,2 2-5-16,-1-1-3 0,0 0-6 0,0 0-10 0,-5 2 0 15,11-1-11-15,-6-1-4 0,1 1-11 16,0 0 1-16,2 0-11 0,-1 1-7 0,1-2-3 0,-2 2-4 16,7 0-11-16,-4-3-42 0,4 2-41 0,0 1-58 15,1-2-92-15,4 0-120 0,-8-5-186 0,9 0-495 16,-2 2-1085-16,2-4 480 0</inkml:trace>
  <inkml:trace contextRef="#ctx0" brushRef="#br0" timeOffset="1048.33">16026 5886 5422 0,'1'-4'277'15,"4"-6"-158"-15,-9 3-8 0,3-1 95 0,-3 0 71 0,3 0 34 16,-3-1 3-16,0 4-18 0,-1-5-24 0,-3 3 3 15,2 0 3-15,2 3-245 0,-1 0-33 0,1 2 0 16,2 0 0-16,2 2 0 0,-6-3 0 16,6 3 0-16,0 0 0 0,0 0 0 0,0 0 0 0,26 7 0 15,-8 1 0-15,9 0 0 0,0-1 0 0,1 0 0 16,4-1 0-16,0 0 0 0,2-1 0 0,-2-1 0 16,5-1 0-16,-1-2 0 0,-3 1 0 0,4-2 0 15,0-2 0-15,-2-1 0 0,-2-2 0 0,-1 0 0 16,0-2 0-16,-3-2 0 0,2 1 0 0,-2-1 0 15,-2 0 0-15,-9 2 0 0,4-4 0 0,-3 3 0 16,-2-1 0-16,-2 1 0 0,0 1 0 0,-2 1 0 0,-3 1 0 16,-1 0 0-16,1 1 0 0,-3 2 0 15,-1 1 0-15,1 2 0 0,0 1 0 0,-2 2 0 0,3 3 0 16,-3 0 0-16,3 2 0 0,-1 0 0 16,6 6 0-16,-1-8 0 0,3 5 0 0,1 0 0 15,0-2 0-15,8 2 0 0,-6-4 0 0,4-3 0 0,9 0 0 16,-2-4 0-16,4 0 0 0,2-3 0 0,-1-3 0 15,5-1 0-15,-4-2 0 0,3-2 0 0,0 1 0 16,-2-5 0-16,-3 0 0 0,-1 2 0 0,-3 1 0 16,-2-2 0-16,-6 4 0 0,-4 2 0 0,-5 2 0 15,-2 1 0-15,0 0 0 0,-5 0 0 0,3 3 0 16,-3 0 0-16,3 1 0 0,-8 0 0 0,10 4 0 16,-5-2 0-16,-1 2 0 0,1 0 0 0,0 1 0 15,7 1 0-15,-6 0 0 0,3 1 0 0,1-1 0 16,-1 0 0-16,8 0 0 0,0 2 0 0,4-5 0 15,7 4 0-15,-7-3 0 0,7-3 0 0,-6 1 0 16,-3-1 0-16,10-5 0 0,-7 0 0 0,-2-2 0 16,0 2 0-16,0-4 0 0,-5 1-1366 0,7 0-1478 15,-3 2 654-15</inkml:trace>
  <inkml:trace contextRef="#ctx0" brushRef="#br0" timeOffset="1182.7">18197 5784 115 0,'5'4'448'16,"0"-3"17"-16,-1 1-20 0,0-1 26 0,-4-1 28 15,0 0 25-15,6 1 7 0,-6-1-14 0,0 0-43 16,0 0-41-16,0 0-43 0,0 0-85 0,8-4-97 16,-8 4-140-16,5-1-213 0,-5 1-237 0,0 0-513 0,0 0-969 15,0 0 429-15</inkml:trace>
  <inkml:trace contextRef="#ctx0" brushRef="#br0" timeOffset="6480.51">1733 5096 153 0,'-7'-3'441'0,"2"-2"26"0,1 2 7 15,0-1 4-15,3 1-2 0,-4 0-9 0,1-1-16 16,4 4-21-16,-1-4-21 0,1 0-20 0,0 4-35 16,-4-3-25-16,4 3-22 0,0 0-11 0,0 0 7 15,0 0-6-15,0 0-16 0,15 13-11 0,-7-5-14 16,-3 0-8-16,2 2-19 0,-1 7-14 0,-1-2-44 15,4 0-171-15,-4 0 0 0,-1-2 0 0,2-2 0 16,1 0 0-16,-2-1 0 0,0-2 0 0,3-1 0 16,2-1 0-16,1-2 0 0,6-3 0 0,5-6 0 15,8-5 0-15,6-6 0 0,16-8 0 0,-2-6 0 16,4-3 0-16,33-14 0 0,-5-2 0 0,-8 0 0 16,4-3 0-16,-7 1 0 0,1-8 0 0,1 5 0 15,-7-1 0-15,-17 18 0 0,-5-1 0 0,4 1 0 16,-6 4 0-16,-2 0 0 0,-11 11 0 0,-1 1 0 15,-4 3 0-15,-7 4 0 0,-3 3 0 0,-2 2 0 16,-2 4 0-16,-4-3 0 0,1 5 0 0,-2-1 0 16,0 1 0-16,-3-1 0 0,1 3 0 0,3-2 0 15,-6 3 0-15,5-1 0 0,-5 1 0 0,0 0 0 16,8 5 0-16,-4 1 0 0,0 0 0 0,2 4 0 16,-3-1-3-16,2 2-1362 0,0 4-1479 0,1 1 654 15</inkml:trace>
  <inkml:trace contextRef="#ctx0" brushRef="#br0" timeOffset="10780.91">4511 11174 159 0,'0'-3'229'16,"-3"-5"-15"-16,3 1-14 0,0 0-14 0,-1 1-18 15,1-1-9-15,0 1-19 0,-1-4-17 0,-2 4-1 16,2-4-10-16,-3 2-9 0,0-1-9 0,3 2-14 16,-3-5-4-16,1 5-8 0,0-4-7 0,-4 3-7 15,2-3-7-15,-2 2-10 0,-1-1-11 0,-4-2-7 16,0 0-6-16,-5 1-6 0,2 1-11 0,-8-5 4 15,5 5-10-15,-4 2 0 0,-5-4-3 0,-1 2 1 16,6 3-7-16,-8-4 0 0,9 7-9 0,-8-5-3 16,1 3 3-16,-3-2-6 0,0 3 2 0,2 1 2 0,-3 0-1 15,10 3-3-15,-4-2-3 0,-4 2-9 16,2 1 2-16,0 1 7 0,-3 3 2 0,-1 0-1 16,4 0-5-16,-4 5-9 0,3-2-6 0,-4-2 10 0,1 10-14 15,-2-3-1-15,5 1 12 0,0 4-6 0,-1 2-13 16,2 1 9-16,0 4 0 0,1-1-1 15,0 1-5-15,-6 13-6 0,10-7-33 0,-9 7-67 16,9-9-184-16,-7 15 81 0</inkml:trace>
  <inkml:trace contextRef="#ctx0" brushRef="#br0" timeOffset="11497.29">2842 12321 82 0,'-8'55'174'0,"3"-2"0"15,1-2-9-15,-1 1 0 0,5-4-5 0,3 0 4 16,-1-11-8-16,5 9-6 0,-2-11-9 0,2 12 2 16,1-11-14-16,5 9-4 0,-2 2-1 15,1-13-9-15,6 13-8 0,3-1-9 0,-4-15-9 0,1 1-5 16,6 15-8-16,3-6-7 0,-10-10 2 0,12 8-9 16,1 0-10-16,-10-10 7 0,2 0-12 0,-1 0 1 15,2 1-3-15,3-4 0 0,-3-2-11 16,0 0 5-16,3 2-3 0,-6-6-1 0,4 0-4 0,-1-4 3 15,-5-4-3-15,9 1 2 0,-3-2-2 0,-2-4 0 16,2 0 4-16,3 2-4 0,2-3 2 0,0-1 1 16,-1-1-7-16,-2-2-8 0,3-1 2 0,0 0-3 15,-2 0-4-15,-4-1 5 0,6-2-1 0,1 1-4 16,-2-6-7-16,1 4 5 0,1-1-5 0,-1 1 0 16,-1-1 1-16,4-3 1 0,-4-3-1 0,1 7-1 15,-2-6-6-15,3 1-8 0,-2-3 0 0,3 2-1 16,-3-5 7-16,2 3-8 0,-1 1-4 0,-1-6-1 15,0 3 2-15,1-2-1 0,2 1-2 0,1-1 2 16,-3-6 1-16,2 4-3 0,-3-2 3 0,0 0-1 16,0-1 0-16,3-1 8 0,-6 0 3 0,1 0-3 15,1-2 7-15,-4-3 1 0,2 0 4 0,0 1-1 16,-1-4 0-16,4-9-1 0,4 0-1 0,-4-2 1 16,-10 10-3-16,0-1 1 0,0-2 2 0,3-10 3 15,-1 0-1-15,-9 8-9 0,2-10 4 0,2-6 1 16,-2 4-3-16,-6-1 0 0,0 1 8 0,-2-1 6 15,-1-1 3-15,0 3 14 0,-3-6 17 0,-2 4-1 16,-3 0 10-16,0-3 16 0,4 4-1 0,-5-4 17 16,0-1 1-16,0 3 1 0,-2-1 0 0,-2-3-3 15,2 4-9-15,-2 1-3 0,5-4 0 0,-8 2-5 16,0-3-7-16,2 4-2 0,7 14-14 0,-8-12 0 16,2 3-2-16,0 8-5 0,-2 1-4 0,0 3-5 0,2 3 4 15,-5-2 0-15,1 4-3 0,0-1-4 16,-6 2 2-16,0 2 0 0,1 3 2 0,-5-3-1 15,-1 6 5-15,-2-2-18 0,4 0 6 0,-7 2-3 16,-3 1-1-16,0 2 3 0,-5 2-6 0,4 0-7 0,-4 4 1 16,1-2-5-16,-15 1-1 0,-2 5 1 0,13 3 1 15,4 0-13-15,-15 2-9 0,-2 3-21 16,16 1-18-16,-2-2-21 0,0 5-10 0,1 2-28 16,0-2-26-16,-15 1-23 0,16-2-27 0,-4 3-33 15,4-3-35-15,-2 1-36 0,4-2-69 0,3-2-249 0,3 1-662 16,7-5 293-16</inkml:trace>
  <inkml:trace contextRef="#ctx0" brushRef="#br0" timeOffset="11664.85">4176 11100 3835 0,'-4'0'21'0,"4"0"-26"0,-6 2-105 0,6-2-50 0,-7 3-50 16,1 1-66-16,1 0-108 0,0-2-69 0,-4 0-489 16,9-2 218-16</inkml:trace>
  <inkml:trace contextRef="#ctx0" brushRef="#br0" timeOffset="13280.64">10109 11802 163 0,'-6'-8'174'0,"0"3"-10"0,-2-1-7 0,-2-2-10 16,1 1-12-16,-2 0-6 0,-2-3-6 0,-1 1-4 15,0-1-3-15,0 0-8 0,-3 2-5 0,2-4-5 16,-3 2-4-16,0 1-7 0,-2-2-8 0,-1 4-5 16,-3-4-10-16,-3 0-6 0,0 3-6 0,-2 1-2 15,1-3-2-15,1 4-6 0,-4 0-8 0,0-1-2 16,1 0 2-16,-2 0-4 0,-1 2-3 0,2 0-7 15,-4 0-4-15,2 2-9 0,1 0-9 0,-1 1-8 16,0 0-16-16,-4-1-6 0,2-2-7 0,-2 5-9 16,1 1 10-16,-1-2-4 0,3 1 0 0,-3 2 0 0,-3-2 2 15,4 0-9-15,-1 6 9 0,-4-2-2 16,2 1-1-16,2 1 4 0,-2-1 3 0,1 2 5 16,2-2 7-16,2 0-3 0,0 3 4 0,3-2-1 0,0 0 5 15,1-1 6-15,1-1 2 0,2 2 4 0,-1-2-3 16,0 3 7-16,0-2-10 0,1 0 3 15,0 0 2-15,5 1-7 0,-6-1 3 0,2-1 1 0,5 2 4 16,-1 0 0-16,2-1-3 0,-6 6-8 0,7-4 2 16,-9 0-1-16,1 2-2 0,8-1 7 0,-8 3 5 15,3 1-8-15,-2-1 6 0,0 1 4 0,0-1-7 16,-1 3 18-16,3 1-14 0,2 0 1 0,3-7 2 16,-4 7 3-16,0 1 2 0,5-5-3 0,0 3-3 15,3 0 2-15,-6 0 0 0,6 1-2 0,-4 3 0 16,5-5 1-16,1 2-3 0,-1 0-1 0,-4 5 6 15,5-5-1-15,-2 5 0 0,3-4 4 0,2 8-2 16,-1-7-4-16,1-1 4 0,-3 9-3 0,1-4 8 16,2 5 2-16,1-1-6 0,1-1 8 0,1-6-1 15,-1 1-1-15,4 6 7 0,-1-5-1 0,3 7 5 16,-6-2 3-16,7-6 2 0,-2 5 5 0,-1-4 2 16,3 1-2-16,-2 3 7 0,2 1 1 0,0 1-2 15,1 0 6-15,-4-7 5 0,5 5 0 0,-1 4-2 0,0-9 0 16,5 5 0-16,-1 0 1 0,3-3 3 15,2 2-6-15,1 1-3 0,-3 3 5 0,5-2-5 16,2-1-2-16,-2-1 3 0,4 2-1 0,1-1-2 16,-1 1 1-16,2-1 0 0,1 1 0 0,3 3 3 0,0-4 5 15,6 1 5-15,1-1 4 0,0-3-10 0,1 0 1 16,2-2-1-16,0 3-6 0,0-3 2 0,3-2-3 16,-2 0 1-16,1-1 1 0,1 2-3 15,1-4-1-15,-4 1 0 0,5-1-7 0,-3-3-1 0,1 0 2 16,0 0-3-16,0-1 1 0,3-3 3 0,-2 0-2 15,-1-2 3-15,0-1 2 0,0-1-1 16,-3 0-3-16,2-4 1 0,-1 2-2 0,2-2-4 0,-1-2-4 16,0 3-1-16,0-1-6 0,-2-2 7 0,1 0-2 15,1-1-4-15,-5-2-1 0,3 4-4 0,-3-1-4 16,3-4 3-16,0 3 1 0,-1-2-1 0,1-2-1 16,1 1 3-16,0 0-8 0,-3 0-3 0,4-1 2 15,-4-1 4-15,0-1-11 0,-4 2 0 0,5-3-1 16,-2 4 15-16,0-4-9 0,2 3-2 0,-3-2 10 15,0-3-8-15,-1 1-3 0,1 1-1 0,-1-2 6 16,2 1-2-16,-2 0-3 0,0-4 4 0,-3 2-1 16,2-4-1-16,-2 2 5 0,3-2 0 0,-1 1 1 15,-2-4-3-15,2 3-3 0,-2-4 3 0,-4 2 1 16,2-4 2-16,-3 1-1 0,1-1 1 0,-3-1-2 16,0 1 0-16,-2-3 1 0,-1 2 2 0,4-3 2 15,-7 0 0-15,-2-4 5 0,-1 1 8 0,-1 1 5 16,1-2 6-16,-2-3 6 0,0 1-9 0,-1-2 4 15,0-9 3-15,-5 10-4 0,5-10 14 0,-1-2 9 16,-1 11-4-16,-5-12 3 0,2 13-3 0,-1-11-4 16,1 1 3-16,1 9 13 0,-3-11-6 0,-1 0-3 15,-2 12-11-15,0-1-5 0,3-11 11 0,-6 2-9 16,3 10-5-16,-3 1 3 0,-2 0-13 0,1 4 17 16,-1-1-11-16,-3 2-7 0,0 4 0 0,-2 1-1 0,-2 1-8 15,-1 2 18-15,-2 0-18 0,-1 3-12 16,4 7 0-16,-8-4-37 0,2 3-21 0,-4 0-22 15,1 2-29-15,-4 2-37 0,-2 4-41 0,0-5-46 16,0 5-72-16,-2 1-288 0,-1-4-642 0,2 2 284 0</inkml:trace>
  <inkml:trace contextRef="#ctx0" brushRef="#br0" timeOffset="13432.71">9615 11664 251 0,'0'0'199'0,"-11"1"-112"0,3 0-177 15,-1-2-97-15,-1 0 44 0</inkml:trace>
  <inkml:trace contextRef="#ctx0" brushRef="#br0" timeOffset="32502.89">5721 14212 4069 0,'10'-8'194'0,"-2"1"-49"16,1-3-82-16,-5 4-15 0,2-1 20 0,-2 1 19 15,-1 0 2-15,3 0-7 0,-6 1-14 0,5-1-3 16,-2 1-15-16,3-1-10 0,0 2-1 0,2 0-2 16,2 0-6-16,-2 2-1 0,1 0-17 0,-1-2-25 15,-1 2-27-15,1 0-52 0,-3 0-61 0,-5 2-64 16,7 0-103-16,-7 0-413 0,0 0-792 0,0 0 350 15</inkml:trace>
  <inkml:trace contextRef="#ctx0" brushRef="#br0" timeOffset="33697.32">12344 2371 310 0,'0'-18'533'0,"-3"-7"6"16,-1 10-10-16,-2-4-22 0,-2 2-13 16,2 1-10-16,-2 2-14 0,-2 1-14 0,-1-1-14 15,0 7-26-15,-3-3-22 0,3 7-18 0,-5 2-35 0,-3 3-22 16,-9 9-28-16,-1 1-14 0,2 2-15 15,0 2-18-15,0 3-9 0,7 2-23 0,3-2-152 16,4 2-60-16,4-3 0 0,4-1 0 0,4 2 0 16,5-1 0-16,7 8 0 0,6-6 0 0,7-2 0 0,3 1 0 15,5-2 0-15,5-2 0 0,12 5 0 0,-1-1 0 16,2-3 0-16,-17-2 0 0,6 1 0 0,-3 0 0 16,-1 1 0-16,-5-3 0 0,-1 4 0 15,-6-1 0-15,-8-1 0 0,-10-5 0 0,-1 3 0 16,-5 1 0-16,-4 2 0 0,-9-2 0 0,-8 4 0 0,-7 0 0 15,-7-1 0-15,-11 0 0 0,-2-2 0 0,-1-2 0 16,9-5 0-16,-10-2 0 0,17-1 0 0,-2-3 0 16,9 2 0-16,4-4 0 0,9-6 0 0,1 1 0 15,2-7 0-15,3-2 0 0,6-6-1366 16,4-6-1478-16,8-2 654 0</inkml:trace>
  <inkml:trace contextRef="#ctx0" brushRef="#br0" timeOffset="34481.86">12722 2053 100 0,'-9'-18'517'0,"-2"-9"12"0,-7 1 31 0,-3 0 3 0,-2 0-11 16,-5-2-22-16,1 4-19 0,-2 2-13 0,-14-5-43 16,-2 1-39-16,-4 9-22 0,-2 1-34 15,-7 2-25-15,0 4-27 0,-8 4-27 0,-27 3-23 16,1-3-23-16,3 7-19 0,-3 6-12 0,4 5-20 15,21-3-15-15,-24 5-153 0,26-4-16 0,-23 7 0 16,28-7 0-16,1-1 0 0,4 4 0 0,18-6 0 0,-1-1 0 16,4 0 0-16,5-1 0 0,10-3 0 15,6 2 0-15,2-3 0 0,3 0 0 0,4 1 0 16,2 1 0-16,2 2 0 0,0-5 0 0,6 7 0 16,6 0 0-16,2 3 0 0,0-1 0 0,2 2 0 15,7 6 0-15,-3 1 0 0,-7-2 0 0,4 9 0 16,-2 3 0-16,-2 4 0 0,6 12 0 0,-3 5 0 15,-5 2 0-15,1 1 0 0,-6 4 0 0,-2-1 0 16,1 4 0-16,-1 25 0 0,-4-25 0 0,-4 0 0 16,2-2 0-16,-5 29 0 0,-2-6 0 0,5-21 0 15,-1-1 0-15,-1 24 0 0,-2-25 0 0,2-1 0 16,2 2 0-16,-2-2 0 0,3-3 0 0,-1-1 0 16,3-7 0-16,1-9 0 0,5-2 0 0,-2-2 0 15,3-6 0-15,-1 1 0 0,-1-8 0 0,1-2 0 16,4-2 0-16,-3-1 0 0,5 0 0 0,-5-7 0 15,8-2 0-15,3 0 0 0,4-1 0 0,9-4 0 16,0-4 0-16,5 1 0 0,3-1 0 0,19-1 0 16,0-1 0-16,3 1 0 0,4-3 0 0,3 2 0 15,27 1 0-15,-30-1 0 0,36 1 0 0,-7 3 0 16,-1-2 0-16,1 4 0 0,-30-1 0 0,-2 0 0 16,3-2 0-16,1 3 0 0,0-1 0 0,-3 1 0 15,-5 0 0-15,-4 1 0 0,-21 0 0 0,-3-2 0 16,-7 0 0-16,-3 0 0 0,-5 0 0 0,-1-2 0 15,-3 0 0-15,-4 0 0 0,3-1 0 0,-5-1 0 16,3-2 0-16,-1 0 0 0,-1-3 0 0,-1 1 0 0,2-3 0 16,2-3 0-16,0-3 0 0,-2 0 0 15,4-9 0-15,-1 1 0 0,2-6 0 0,-1 2 0 16,-4-4 0-16,4-12 0 0,-2 1 0 0,-1-4 0 16,5 2 0-16,-8-5 0 0,-1-4 0 0,-1 3 0 15,-1-5 0-15,2-25 0 0,-7 27 0 0,3-4 0 16,0-25 0-16,-2 2 0 0,-1 24 0 0,0-24 0 15,-1 24 0-15,-9-22 0 0,9 24 0 0,-4 1 0 16,5 2 0-16,-6 4 0 0,1 6 0 0,3 11 0 16,-2 1 0-16,-1 4 0 0,0 2 0 0,0 9 0 15,0 2 0-15,4 1 0 0,0 4 0 0,1 3 0 16,0 4 0-16,3 2 0 0,1 1 0 0,-6 13 0 16,4-1 0-16,10 6 0 0,1 6 0 0,0 6-1366 15,10 3-1478-15,8 10 654 0</inkml:trace>
  <inkml:trace contextRef="#ctx0" brushRef="#br0" timeOffset="35064.58">13421 2724 3399 0,'-32'-3'241'0,"1"2"-86"0,3-2-22 15,0 1 29-15,7 1 44 0,3 1 13 0,1 1 4 16,7-2-3-16,-3 1-17 0,8 0-9 0,-3 0-7 16,8 0 9-16,-5 1-1 0,5-1 7 0,0 0-2 15,27 5-11-15,4-3-9 0,6-1-19 0,18 0-13 16,10-1-17-16,32-3-14 0,1 3-8 0,6 0-7 16,2 1-11-16,4 1-1 0,1-3-26 0,7 1-3 15,-1 0 2-15,3-1-2 0,-2-1-11 0,8 3-4 16,0-1-11-16,-4-4-3 0,-3 4-11 0,-5 4 12 15,-4-3-8-15,-12-2-8 0,-1-3 5 0,-33 2-14 16,2 1-8-16,-5 0 0 0,-8-2 0 0,-15 0 0 0,-9 0 0 16,-9-1 0-16,-3-1 0 0,-7 0 0 15,-5-1 0-15,-1 1 0 0,-3-2 0 0,-2 1 0 16,-4-4 0-16,-3 2 0 0,-3-1 0 0,-6 0-1 16,1-2-44-16,-1 1 0 0,0 3 5 0,2-3 10 15,0 5-4-15,3-4 6 0,2 3 2 0,1 1 4 16,0-2 2-16,4 2 5 0,-1-1 6 0,2 1 16 15,-1 0 14-15,2 1 0 0,-2-1 25 0,4 3 21 16,-2 0 21-16,2-3-23 0,1 5-65 0,-3-3 0 16,3 3 0-16,0 0 0 0,0 0 0 0,0 0 0 15,0 0 0-15,0 0 0 0,13 14 0 0,-4-7 0 16,5 7 0-16,2-2 0 0,-1 0 0 0,4 5 0 16,-2-4 0-16,6 5 0 0,-3-1 0 0,1 0 0 15,0-1 0-15,-7-1 0 0,0-2 0 0,-5 0 0 16,2 3 0-16,-9-6 0 0,2 4 0 0,-5-2 0 15,-7 2 0-15,-1 0 0 0,-5 0 0 0,-4-2 0 16,-4 3 0-16,-1 0 0 0,2-2 0 0,1-5 0 16,5 0 0-16,4-2 0 0,0-1 0 0,5 2 0 15,0-3-24-15,3-5-1338 0,3 1-1474 0,0 0 652 16</inkml:trace>
  <inkml:trace contextRef="#ctx0" brushRef="#br0" timeOffset="35366.57">16694 2256 5214 0,'3'-28'362'0,"-2"-4"-162"0,0 3 52 0,-2 2 69 15,1 3 72-15,0-5-4 0,0 10-17 0,-1 1-44 16,1 2-27-16,1 6-242 0,0-1-59 0,-1 5 0 16,3 1 0-16,-2 2 0 0,-1 3 0 0,10 13 0 15,-2 0 0-15,2 12 0 0,2 6 0 0,0 19 0 16,0 4 0-16,1 6 0 0,-3 20 0 0,-2-23 0 15,2 26 0-15,-3-2 0 0,-4-22 0 0,2-1 0 16,-9 1 0-16,6 25 0 0,0-27 0 0,-2 0 0 16,-6 1 0-16,-5-5 0 0,4 0 0 0,-1-6 0 15,1 0 0-15,1-13 0 0,0-3 0 0,-3-4 0 16,5-7 0-16,-1-2 0 0,1-1 0 0,0-5 0 16,2-4 0-16,1-3 0 0,-2-2 0 0,3-3 0 15,0 0 0-15,-5-19 0 0,4 1-541 0,2-11-734 16,3-19-1382-16,-2-3 611 0</inkml:trace>
  <inkml:trace contextRef="#ctx0" brushRef="#br0" timeOffset="35881.24">16893 2261 397 0,'-6'-48'412'0,"2"13"2"0,-1 2 0 0,0 0 29 16,-4 2 25-16,4 0 5 0,-1 1-6 0,0 0-10 16,5 0-10-16,1 1-22 0,0 1-25 15,0 5-15-15,5-1-29 0,3 5-31 0,3 1-25 0,6-2-35 16,9-1-18-16,2 6-28 0,6 0-16 0,16 2-28 15,6-1-11-15,7 3-26 0,30 8-8 0,2-1-63 16,-3 4-67-16,1 0 0 0,4 4 0 0,4-1 0 16,1 1 0-16,-5-1 0 0,1 1 0 0,-5 1 0 15,-4-3 0-15,-27-2 0 0,-1 2 0 0,0-1 0 16,2 3 0-16,-4-1 0 0,-23-2 0 0,-2 0 0 16,-4 1 0-16,-10 0 0 0,-10-1 0 0,3-2 0 15,-4 1 0-15,-4 2 0 0,4 1 0 0,-5-1 0 16,0 5 0-16,-3 1 0 0,3 1 0 0,-3 3 0 15,-1 5 0-15,1 0 0 0,-2 9 0 16,2 2 0-16,-1 4 0 0,4 0 0 0,1 2 0 16,4 17 0-16,3 1 0 0,1 4 0 0,-1 3 0 0,2 1 0 15,-3 22 0-15,-2-26 0 0,-1 2 0 0,3 25 0 16,-7-25 0-16,-2-3 0 0,-2-1 0 0,0 2 0 16,0-3 0-16,-9-2 0 0,5-1 0 0,-2-2 0 15,-3-13 0-15,3-1 0 0,-3-1 0 0,3-1 0 16,-2-4 0-16,-3-3 0 0,0 2 0 15,-2-4 0-15,2-8 0 0,-1-1 0 0,-2 1 0 0,-9 1 0 16,6-7 0-16,-7 2 0 0,-8-3 0 0,3 0 0 16,-10-1 0-16,-13 0 0 0,-8-3 0 15,-3-4 0-15,-2 2 0 0,0 0 0 0,0-3 0 16,1 0 0-16,1 2 0 0,-2-1 0 0,1-1 0 16,8 0 0-16,15-1 0 0,1-3 0 0,7 2 0 15,1 1 0-15,4-3 0 0,9-5 0 0,1 2 0 0,12-7 0 16,-3 0 0-16</inkml:trace>
  <inkml:trace contextRef="#ctx0" brushRef="#br0" timeOffset="36282.06">17730 2364 349 0,'-11'-13'731'0,"3"5"3"0,5-3-17 0,1 2-17 0,2-2-46 15,5 1-39-15,7-1-50 0,4 3-54 16,14-4-51-16,3 2-47 0,17-2-43 0,1 4-32 16,0 1-48-16,0 2-62 0,-10 5-68 0,-2-5-85 0,1 2-95 15,-4-4-85-15,-8 2-92 0,-6-1-85 0,-5-2-75 16,-6 5-66-16,-7-1-43 0,1-1-36 0,-7 0-12 16,-6 3 11-16,-2-1-255 0,-11 1 648 15,-2 1-151-15,1 2 122 0,2 1 78 0,-11-2 59 0,3 2 49 16,7 4 56-16,3 0 51 0,-1 1 46 0,2 0 45 15,4 1 31-15,4-1 29 0,-1 1 23 0,2 3 26 16,3 5 14-16,0-6 12 0,-1 6 12 0,3 2 3 16,-1-1-1-16,2 1-12 0,0 7-3 0,2 2-100 15,0 0-279-15,4 2 0 0,-4 1 0 0,4-2 0 16,-4-1 0-16,3 2 0 0,-1-1 0 0,2-1 0 16,0 1 0-16,-3-9 0 0,3 1 0 0,-4-2 0 15,1 2 0-15,4-5 0 0,-5-2 0 16,-1 4 0-16,-3 0 0 0,0-7 0 0,-2-1 0 15,-7 3-462-15,-1 1-198 0,-1-3-25 0,-11-1-379 0,1 0-1153 16,-1 0 509-16</inkml:trace>
  <inkml:trace contextRef="#ctx0" brushRef="#br0" timeOffset="36398.51">17792 2873 3616 0,'-19'11'-125'16,"-3"-4"98"-16,4 3 68 0,2-4 76 0,3-1 65 15,0 1 66-15,5 0 50 0,-1-2 40 0,5 0 32 16,1-1 28-16,-1-1 15 0,4-2 6 0,0 7 1 16,0-7-11-16,7 9-31 0,4-6-30 0,5-2-33 15,2 1-282-15,9-2-33 0,5-2 0 0,3 0 0 16,0-5 0-16,2 2 0 0,13-8 0 0,-18 6 0 15,4-7 0-15,-4 3-386 0,-4-5-916 0,0-3-1409 16,-4-3 625-16</inkml:trace>
  <inkml:trace contextRef="#ctx0" brushRef="#br0" timeOffset="37597.87">17628 1595 626 0,'-1'-5'638'0,"1"5"7"0,0 0-17 15,0-6-27-15,0 3-27 0,0-2-23 0,0 5-33 16,1-9-32-16,-1 2-31 0,5 2-31 0,-1-4-30 16,1-1-22-16,0 1-24 0,3-6-15 0,1-2-20 15,-1-8-28-15,-1 1-285 0,1 0 0 16,-3-4 0-16,4-4 0 0,0-2 0 0,0-12 0 0,1 0 0 16,-6-3 0-16,1-5 0 0,-4-1 0 0,2 2 0 15,-7-1 0-15,3 0 0 0,-3 0 0 0,-2-1 0 16,-2 2 0-16,-1 6 0 0,-1-1 0 0,-2 13 0 15,-6-7 0-15,1 12 0 0,-3 0 0 16,-1-1 0-16,-5 5 0 0,-1-1 0 0,-1 5 0 16,0-1 0-16,-3 1 0 0,0 3 0 0,1-2 0 15,-2 6 0-15,3 3 0 0,-2 2 0 0,3 3 0 16,2 2 0-16,-2 2 0 0,28 3 0 0,-44 1 0 16,15 2 0-16,0 3 0 0,-2 2 0 0,2-3 0 0,-3 4 0 15,0-1 0-15,-4 0 0 0,-15 2 0 16,-3 2 0-16,-1-3 0 0,-3 2 0 0,-6 0 0 15,-30 2 0-15,2-3 0 0,0-2 0 0,-3-1 0 16,-8-2 0-16,1-3 0 0,-7-1 0 0,-2 3 0 16,-7-5 0-16,-3 1 0 0,-4-2 0 0,-1-3 0 15,0 3 0-15,0-3 0 0,-2 2 0 0,0 0 0 16,0 1 0-16,1 3 0 0,10-2 0 0,-3 1 0 16,0 2 0-16,2 1 0 0,2 3 0 0,5 2 0 15,2 0 0-15,6 6 0 0,4 0 0 0,7 0 0 16,31-4 0-16,-4 3 0 0,-23 7 0 0,24-5 0 15,-24 10 0-15,27-9 0 0,-25 8 0 0,24-11 0 16,1 2 0-16,2-3 0 0,-5 3 0 0,4 0 0 16,-6-6 0-16,3 1 0 0,4-3 0 0,1 5 0 15,0-10 0-15,2 4 0 0,-2 0 0 0,7-1 0 16,-3-4 0-16,16 1 0 0,1-2 0 16,-15 1 0-16,12-7 0 0,-1 8 0 0,4-4 0 15,-15-2 0-15,13 0 0 0,7-1 0 0,0 0 0 16,2 1 0-16,0-5 0 0,4 4 0 0,0-4 0 15,5 5 0-15,21 4 0 0,-33-13 0 0,17 8 0 16,16 5 0-16,-24-12 0 0,24 12 0 0,-17-9 0 16,17 9 0-16,0 0 0 0,-17-10 0 0,17 10 0 15,0 0 0-15,0 0 0 0,0 0 0 0,0 0 0 16,0 0 0-16,0 0 0 0,0 0 0 0,3 46 0 16,4-28 0-16,0 8 0 0,4 2 0 0,-3 2 0 15,2 1 0-15,-1 3 0 0,0 1 0 0,8 10 0 16,-10 2 0-16,-1 0 0 0,0-11 0 0,-1 13 0 15,0-3 0-15,2-11 0 0,0 11 0 0,-3-17 0 16,-3 3 0-16,4-4 0 0,-1 5 0 0,1-4 0 16,-2-10 0-16,-2-2 0 0,3 0 0 0,-1-6 0 15,-2 1 0-15,0-1 0 0,-1-4 0 0,3-1 0 16,-3-6 0-16,0 0 0 0,0 0 0 16,0 0 0-16,0 0 0 0,-3-36 0 0,-2 17 0 15,-4-7 0-15,-4-2 0 0,3-2 0 0,-3-1 0 16,-2-3 0-16,-8-8 0 0,5 12 0 0,-2 2 0 15,4 2 0-15,-2 6 0 0,6 7 0 0,-1 1 0 0,4 5 0 16,1-2 0-16,-2 6 0 0,6 1 0 16,4 2 0-16,0 0 0 0,-9 16 0 0,9-4 0 15,3 6 0-15,-2 1 0 0,4 9 0 0,4 0 0 16,0 1 0-16,0 3 0 0,0 1 0 0,5 15 0 16,-8-15 0-16,3 0 0 0,3-2 0 0,-1 2 0 15,2-7 0-15,-5 0 0 0,-2-8 0 0,3-3 0 16,1-2 0-16,-2-2 0 0,1-4 0 0,1-2 0 15,3-2 0-15,-3-3 0 0,8-6 0 0,-4-2 0 16,4-3 0-16,0-7 0 0,5 0 0 0,-1-6 0 16,-6 2 0-16,2-1 0 0,-1 0 0 0,2-2 0 15,-3 2 0-15,1 4 0 0,1 0 0 0,-1 5 0 16,3-3 0-16,2-1 0 0,0 3 0 16,2 2-96-16,4 2-499 0,1 0-655 0,2 2-1355 0,0-4 600 15</inkml:trace>
  <inkml:trace contextRef="#ctx0" brushRef="#br0" timeOffset="40266.57">14055 2067 4781 0,'-4'-26'318'16,"-4"6"-115"-16,5 2 2 0,-4 0 60 0,1 3 6 16,3 5 7-16,2 1-34 0,-3 2-39 0,4 1-35 15,-2 5-4-15,2 1 10 0,0 0 20 0,4 17 8 16,-2 1 4-16,6 9-6 0,-2 8-103 0,3 18-99 15,0 5 0-15,0-1 0 0,0 28 0 0,-4-5 0 16,3 2 0-16,-1-25 0 0,-3 26 0 0,0-24 0 16,-3 27 0-16,-1-31 0 0,3 4 0 0,-2 21 0 15,-1-23 0-15,0-4 0 0,-4-3 0 0,-1-3 0 16,1-11 0-16,2-4 0 0,-3 1 0 0,1-8 0 16,0-8 0-16,0-7 0 0,3-1 0 0,-2-7 0 15,2-1 0-15,1-1 0 0,0 0 0 0,-9-26 0 16,2 0-423-16,5-2-60 0,-2-5-31 0,3-16-29 15,-3-1-26-15,4-6-375 0,-5 1-1022 0,1-5 453 16</inkml:trace>
  <inkml:trace contextRef="#ctx0" brushRef="#br0" timeOffset="40680.57">14019 2477 1061 0,'0'-81'98'15,"-2"30"55"-15,2 16 33 0,0 1 20 0,-3 0 27 0,3 3 31 16,0-2 13-16,0 6 18 0,0-2 3 0,0 1 5 16,0 2-3-16,1 2-8 0,3-1-4 0,0 5-2 15,0 1-16-15,2 0-9 0,3 2-24 0,-1-1-17 16,-2 3-13-16,7 0-25 0,-3 3-13 0,3 0-19 15,-5 5-12-15,2 1-19 0,-1 0-8 0,5 4-11 16,-1 0-6-16,2 2-15 0,-5 4-4 0,8 2-11 16,-8 0-8-16,3 5-4 0,-1 3-5 0,-5 1-6 15,-1 4-6-15,-4 2 2 0,-2 4-1 0,-4 0 1 16,-1 0-6-16,-4 1-11 0,-4-2 2 0,3 0 1 16,1-6-2-16,-2 0-5 0,0-2 3 0,4 0 2 15,0-5-7-15,0-2 0 0,3-3 5 0,-1 0-2 16,2 0-7-16,2-4 0 0,1-2-1 0,0 0 4 15,0 0-2-15,0 0-3 0,20-7 3 0,-7 4-3 16,4-4-4-16,1 3-1 0,9-4-3 0,-6 4 2 16,6 1-4-16,0 6 4 0,-5-2-3 0,-2 0 2 15,-1 5-9-15,0 4 8 0,-3 1 0 0,-2 0-1 16,-4 3 2-16,0 2-5 0,-6 0-1 0,-1 2 11 16,-6 4-3-16,0-4 3 0,-5 0 0 0,0 0 2 15,-1-3-1-15,-10 3 3 0,-3-2 4 0,4-5 3 16,-1 1 0-16,1-2-3 0,-1-4 0 0,2-4-1 15,-1 0-26-15,2-4-35 0,3-2-39 0,0-7-57 16,-1 0-81-16,9-8-78 0,-1-8-121 0,8-6-122 16,0-2-457-16,7-11-1084 0,6 2 480 0</inkml:trace>
  <inkml:trace contextRef="#ctx0" brushRef="#br0" timeOffset="40997.08">14570 1899 8 0,'10'-3'535'16,"2"1"-12"-16,-7 1-3 0,0-1-6 0,0 1-12 0,-5 1-27 15,9-1-25-15,-3 1-14 0,2 1-40 0,2-1-36 16,4 1-23-16,3 2-35 0,2-3-34 0,4-1-29 16,-1-2-41-16,5 0-45 0,1-1-54 0,-8 1-53 15,8-5-60-15,-11 2-72 0,-2-2-56 0,2 1-64 16,-3-3-65-16,-8 2-28 0,0 1-13 16,-4 1 19-16,-2-1 27 0,-2-1 38 0,-4 4 53 0,0-2 61 15,-4 2 62-15,-3 1 57 0,3 6 41 0,-3-3 37 16,3 3 33-16,-2 1 21 0,1 1 23 0,2 2 21 15,0 2 16-15,0 3 14 0,4 1 6 0,0 1 12 16,0 3 3-16,2 1 3 0,3 0 14 0,0 2-4 16,0 0-18-16,4 6-1 0,-3 2-6 0,0-2-19 15,2-1-19-15,1 1-18 0,0-1-16 0,-2-3-11 16,3 2-17-16,-2-3-18 0,-1 4-84 0,0-10-18 16,0 3 0-16,1 1-17 0,-3-3-134 0,-1-4-70 15,-1-3-78-15,1 1-84 0,-4-1-99 0,2-2-106 16,-8 0-421-16,1 2-1092 0,-1-4 484 15</inkml:trace>
  <inkml:trace contextRef="#ctx0" brushRef="#br0" timeOffset="41136">14677 2387 658 0,'-8'5'190'0,"1"-1"83"16,3 1 57-16,4-5 18 0,-9 4 21 0,5 0 12 15,4-4 24-15,-3 5 14 0,3-5 9 0,0 0-18 16,14 2-26-16,-14-2-28 0,25-6-35 0,-6 1-27 16,12-3-36-16,1-3-34 0,5 1-49 15,-3 0-73-15,-2-4-107 0,-1 0-131 0,-2-3-164 16,-2 5-225-16,-5-2-369 0,-5 1-967 0,-7-3 428 15</inkml:trace>
  <inkml:trace contextRef="#ctx0" brushRef="#br0" timeOffset="42148.17">14002 948 412 0,'-1'-11'511'0,"-1"7"16"0,-2-3 3 0,4 7 4 16,0 0-7-16,-5-25-16 0,5 25-9 0,-1-17 3 15,1 17-30-15,1-21-27 0,-1 21-25 0,5-19-27 16,-5 19-32-16,10-20-29 0,-3 8-29 16,-7 12-27-16,21-17-31 0,-8 12-24 0,-13 5-90 15,31-6-134-15,-31 6 0 0,41 3 0 0,-21 5 0 16,0 1 0-16,6 3 0 0,-3 2 0 0,-4 8 0 16,-5-1 0-16,0 0 0 0,-1 2 0 0,-3 2 0 0,-6-1 0 15,0-5 0-15,0 2 0 0,-7-3 0 16,3-2 0-16,0-4 0 0,-1 1 0 0,2-4 0 15,2-3 0-15,-3-1 0 0,0-5 0 0,1 7 0 16,-1-7 0-16,0 0 0 0,0 0 0 0,5-15 0 16,2 5 0-16,-1-8 0 0,4-5 0 0,-3-4 0 15,-3 2 0-15,-2-5 0 0,2-4 0 0,-8 4 0 16,4-4 0-16,-9 0 0 0,-4 3 0 0,-2 2 0 16,-2 1 0-16,-2-1 0 0,-4 5 0 0,-2-2 0 15,0 4 0-15,0 2 0 0,0 5 0 0,0-2 0 16,1 4 0-16,3 7 0 0,-2-5 0 0,4 6 0 15,19 5 0-15,-24-8 0 0,24 8 0 0,-21-5 0 16,21 5 0-16</inkml:trace>
  <inkml:trace contextRef="#ctx0" brushRef="#br0" timeOffset="44880.49">6370 13051 112 0,'0'-7'458'0,"0"0"13"0,0 1 21 0,-2 1 5 16,2 1-40-16,0 4-27 0,-3-8-39 15,2 6-42-15,1 2-26 0,0 0-21 0,0 0-9 16,0 0-6-16,0 0-8 0,-1 17-20 0,1-8-14 0,1 2-17 16,0 0-27-16,2 1-14 0,-1 0-14 0,2 0-15 15,1-1-15-15,0-2-12 0,3 1-20 16,0-4 1-16,2 1-10 0,0-2-9 0,8-1-9 0,1-4-4 15,-2-2-10-15,6-1 3 0,1-4 0 0,4-6-9 16,-8 4 4-16,1-7 3 0,2 1-4 0,-5-3 4 16,1-1-4-16,-2-1 1 0,-3 6-17 0,-5-1-51 15,1 0 0-15,-5 6 0 0,0 0 0 0,2 2 0 16,-2 1 0-16,-1 1 0 0,-3 2 0 0,4 2 0 16,-5 1 0-16,0 0 0 0,12 9 0 0,-10-2 0 15,2 0 0-15,4 4 0 0,0 2 0 0,3 3 0 16,-1-3 0-16,5 2 0 0,-2-2 0 0,4-3 0 15,-2 2 0-15,4-6 0 0,-1 2 0 0,1-4 0 16,-1 1 0-16,0-5 0 0,3 0 0 0,-6-5 0 16,0 3 0-16,-1-6 0 0,2 0 0 0,-2-1 0 15,0-3 0-15,-5 3 0 0,1-4 0 0,0-1 0 16,-1 3 0-16,-2 1 0 0,0-2 0 0,-2 4 0 16,-1-2 0-16,1 2 0 0,-4 2 0 0,2 2 0 0,1 3 0 15,-4 1 0-15,5 0 0 0,-5 0 0 0,6 6 0 16,2 1 0-16,-3 0 0 0,4 2 0 15,5 0 0-15,-1 2 0 0,6-1 0 0,-1 1 0 16,8 0 0-16,0-3 0 0,2-1 0 0,2 3 0 0,-1-6 0 16,3-2 0-16,-1-4 0 0,-2-2 0 0,1-2 0 15,-9 2 0-15,-1 0 0 0,0-1 0 16,-6-3 0-16,0 0 0 0,-2 2 0 0,-6-3 0 0,4 3 0 16,-2 1 0-16,-6-2 0 0,0 1 0 0,-1 2 0 15,-1-4 0-15,-4 6 0 0,-1-2 0 0,0 3 0 16,-4 1 0-16,-4 3-192 0,-10 1-1142 15,7 4-1444-15,-5-1 639 0</inkml:trace>
  <inkml:trace contextRef="#ctx0" brushRef="#br0" timeOffset="50047.35">6548 11053 59 0,'-5'-4'553'0,"4"3"0"16,1 1 1-16,-4-2-14 0,4 2-26 0,0 0-31 15,0 0-42-15,0 0-20 0,0 0-6 0,0 0-32 0,0 0-17 16,5 13-14-16,2-5-12 0,-4 5-13 15,0 0-13-15,-2 2-10 0,-1 4-15 0,-1-2-16 16,-1 0-9-16,2 1-13 0,-2-1-56 0,-2-5-195 16,-1-2 0-16,5 1 0 0,0-1 0 0,-1-3 0 0,1-1 0 15,0-3 0-15,6 2 0 0,2-5 0 16,8-6 0-16,6 0 0 0,7-8 0 0,15-9 0 16,-1-6 0-16,6 0 0 0,1-9 0 0,20-15 0 15,-24 13 0-15,0-5 0 0,22-16 0 0,-25 25 0 16,-3 2 0-16,-4-1 0 0,-12 11 0 0,0 3 0 15,-2 3 0-15,-9 8 0 0,-4 2 0 0,-2 3 0 0,-3 4 0 16,-4 1 0-16,0 0 0 0,-3 17 0 0,-5-2-352 16,-4 1-955-16,-6 6-1415 0,0 5 626 0</inkml:trace>
  <inkml:trace contextRef="#ctx0" brushRef="#br0" timeOffset="52248.32">3353 10707 399 0,'-3'-7'539'0,"2"3"4"0,-2 2 3 15,3-3-3-15,0 5-8 0,-1-7-31 0,1 7-29 0,1-5-40 16,2 3-34-16,-3 2-24 0,0 0-25 15,0 0-15-15,13 7-18 0,-7 0-11 0,3 1-23 0,-6 2-14 16,7 5-16-16,-1 0-18 0,-1 3-19 0,2-4-16 16,-1 2-92-16,-4 1-110 0,4-2 0 0,-3-3 0 15,2-1 0-15,-3-1 0 0,3 0 0 0,-2-3 0 16,-2-2 0-16,4 1 0 0,-3-4 0 0,4-1 0 16,2-3 0-16,6-5 0 0,6-5 0 0,2-6 0 15,6-6 0-15,10-12 0 0,1-5 0 0,17-22 0 16,-18 18 0-16,20-19 0 0,-2-4 0 0,-2 3 0 15,-18 19 0-15,3 2 0 0,0 2 0 0,-5 1 0 16,2 5 0-16,-13 12 0 0,-1 0 0 0,-2 3 0 16,-7 8 0-16,-1 3 0 0,-2 0 0 0,-5 3 0 15,1 1 0-15,-4 4 0 0,-1-1 0 0,1-1 0 16,-1 2 0-16,0 1 0 0,-4 1 0 0,0 0 0 16,0 0 0-16,10 7 0 0,-9-3 0 0,3-1 0 15,-4 3 0-15,4 0 0 0,-5-1 0 0,-2 2-1366 16,2 0-1478-16,-3 1 654 0</inkml:trace>
  <inkml:trace contextRef="#ctx0" brushRef="#br0" timeOffset="55931.57">875 11698 81 0,'-9'-14'376'0,"-1"-2"2"0,0 2 3 0,-1-1 2 0,1 2-18 16,-3 2 5-16,-1 0-9 0,-4 1-4 0,2 2-19 16,-3 1-15-16,-7-4-13 0,8 5-7 15,18 6-17-15,-51-8-21 0,31 8-15 0,20 0-21 0,-44 4-20 16,44-4-19-16,-36 10-18 0,16-5-19 0,3 4-8 16,1 2-10-16,4-1-22 0,12-10-6 0,-22 21-3 15,13-8-10-15,6 0-9 0,3-13-17 0,0 25 4 16,5-8-8-16,2-1-3 0,5 0-4 15,7 2-9-15,1 0-2 0,6 0-7 0,2 0 1 0,3 1-6 16,-4-2-6-16,1 1-3 0,3-2 7 0,-5 1-9 16,1 0-10-16,-5 0 1 0,-3 0 3 0,-5-4-3 15,-4 1-4-15,-2 1 9 0,1-1-6 0,-9-1 3 16,0 2 18-16,-5-3 17 0,-3 4 16 16,-5-2 14-16,-3-2 6 0,-8 6 10 0,-1-3 3 15,-6 0-42-15,-3-7-58 0,2 1 0 0,-1-2 0 0,2 0 0 16,4-5 0-16,4-1 0 0,23-1 0 0,-38-4 0 15,38 4 0-15,-29-10 0 0,16 5 0 0,13 5-7 16,-13-26-396-16,9 9-124 0,11-2-136 16,-1-8-436-16,11-4-1190 0,1 2 526 0</inkml:trace>
  <inkml:trace contextRef="#ctx0" brushRef="#br0" timeOffset="56247.47">940 11666 425 0,'4'-4'551'15,"-3"0"11"-15,3 1 5 0,-1 1-19 0,0-1-33 16,1 1-51-16,1-4-47 0,8 1-48 0,3-2-37 16,4 0-34-16,8-1-23 0,0-6-49 0,1 3-44 15,0 2-54-15,-4-1-66 0,1 2-81 0,-4-1-68 0,-7 5-61 16,-4-2-54-16,-2-3-53 0,0 6-28 0,-5-2-12 16,-4 5 14-16,0-4 36 0,0 4 27 15,-18-1 42-15,7 2 57 0,-3 2 53 0,1 0 49 16,-4 3 46-16,4-3 38 0,0 2 33 0,0-1 25 15,4 2 22-15,0 1 31 0,1 1 26 0,2 2 17 16,0-1 9-16,3 2 12 0,-1 1 9 0,3 4 0 0,1 2 8 16,1 3-6-16,4 3-3 0,-1 1-7 15,0 0-22-15,0 0-16 0,1 1-20 0,0 1-17 16,0-1-14-16,-1 0-15 0,2-2-45 0,-1 0-34 16,-1-5-51-16,-3 2-58 0,1 4-62 0,-2-1-71 15,-3-5-63-15,2 0-71 0,-3 1-69 0,-5-4-59 16,4 0-56-16,-7-3-428 0,-1-1-1004 0,1-4 444 15</inkml:trace>
  <inkml:trace contextRef="#ctx0" brushRef="#br0" timeOffset="56380.66">1018 12158 1272 0,'-8'0'170'0,"3"0"71"16,5 0 32-16,-10-2 46 0,6 1 27 0,4 1 36 15,-7-5 6-15,5 1 4 0,1-1-14 0,2 1-24 16,3-3-19-16,-1-2-18 0,4 1-25 0,7-3-36 16,3 1-27-16,1-2-21 0,6-3-22 0,3 0-36 15,5 1-59-15,0 0-56 0,0-1-86 0,2 2-96 16,-3-2-118-16,-3 2-129 0,1 0-157 0,-4-3-317 15,1 4-940-15,3-2 416 0</inkml:trace>
  <inkml:trace contextRef="#ctx0" brushRef="#br0" timeOffset="56715.17">1762 11503 278 0,'-7'-12'584'0,"1"2"5"0,-5-3-13 0,-1 1-27 15,3 5-33-15,-1 0-38 0,-2 0-42 0,2 3-53 16,0 1-31-16,-3 1-42 0,5 1-31 0,8 1-35 16,-17 6-21-16,9 0-21 0,0 0-21 0,1 4-16 15,2-1-11-15,1 4-15 0,1-1-11 0,3 5-8 16,4 1-17-16,0-1-8 0,6 1 1 0,4 3-9 16,5-2-17-16,-1 1-8 0,5-3 1 0,0 0-6 15,4 1-2-15,1-2-11 0,3 0-18 0,-4 3 8 16,-2-3-9-16,-2-1-6 0,-5-2-9 0,-3-1-3 15,-3 1 5-15,-2 0 0 0,-6-3-5 0,-3 0 0 16,-2 4 11-16,-7-4-12 0,-7 2 11 16,-8 3-4-16,-3-3 5 0,-2-1 3 0,-1-4-5 15,1 0 0-15,5-3-3 0,-4-1-16 0,4-2-31 0,2-4-44 16,2 2-73-16,3-6-98 0,4 1-113 0,5-1-143 16,1-4-585-16,8-4-1179 0,3-2 522 0</inkml:trace>
  <inkml:trace contextRef="#ctx0" brushRef="#br0" timeOffset="56864.56">2121 11611 391 0,'6'-4'584'15,"2"2"12"-15,-8 2-5 0,13-2-11 0,-13 2-45 16,5-4-47-16,-5 4-58 0,5-2-80 0,-5 2-103 0,0 0-119 16,0 0-130-16,0 0-177 0,5 14-221 15,-6-3-324-15,-7 2-783 0,-7 9 347 0</inkml:trace>
  <inkml:trace contextRef="#ctx0" brushRef="#br0" timeOffset="57197.28">393 12702 6093 0,'0'0'350'0,"-50"-5"-168"0,50 5 60 15,-33-2 58-15,33 2 63 0,-22-5 5 16,22 5-75-16,0 0-293 0,0 0 0 0,-19-10 0 16,19 10 0-16,0 0 0 0,7-20 0 0,-7 20 0 0,29-24 0 15,-4 5 0-15,6 2 0 0,2 0 0 0,19-5 0 16,4 0 0-16,4 2 0 0,4 0 0 0,25-4 0 16,-26 10 0-16,31-8 0 0,-3 3 0 0,-27 4 0 15,0 3 0-15,27-8 0 0,-30 8 0 0,-2-2 0 16,0 4 0-16,-7-1 0 0,-15 8 0 15,-1-3 0-15,-8-4 0 0,-5 8 0 0,-6-4 0 0,-5 2 0 16,-3-1 0-16,-5 2 0 0,-4 3 0 0,0 0 0 16,0 0 0-16,0 0-136 0,-47 8-423 0,12 2-63 15,-3 3-524-15,-15 4-1241 0,2 1 549 16</inkml:trace>
  <inkml:trace contextRef="#ctx0" brushRef="#br0" timeOffset="57514.15">424 12807 104 0,'-36'11'480'16,"5"0"0"-16,3-1 21 0,3-3 21 0,6 0 15 16,19-7 0-16,-25 8 3 0,25-8-4 0,0 0-7 15,-19 4-15-15,19-4-16 0,0 0-14 0,0 0-13 16,0 0-19-16,0 0-26 0,0 0-26 0,0 0-220 16,0 0-180-16,45-36 0 0,-14 18 0 0,17-1 0 15,4-1 0-15,11-5 0 0,25-9 0 0,3 1 0 16,11 0 0-16,-2 0 0 0,1-1 0 0,2 2 0 15,0 0 0-15,4 2 0 0,-10-1 0 0,-5 5 0 16,-5 0 0-16,-24 13 0 0,25-5 0 0,-33 10 0 16,-2-3 0-16,-17 1 0 0,-3 8 0 0,-6-4 0 15,-9 2 0-15,-4-1 0 0,-2 4 0 0,-3 0 0 16,-9 1 0-16,14-1 0 0,-14 1 0 0,0 0 0 16,9-4 0-16,-9 4 0 0,0 0 0 0,0 0 0 15,0 0 0-15,0 0 0 0,-17 17 0 0,13-11 0 16,-6 1 0-16,1 2 0 0,0-3-1366 0,0-3-1478 15,3 3 654-15</inkml:trace>
  <inkml:trace contextRef="#ctx0" brushRef="#br0" timeOffset="57664.3">2112 12372 5336 0,'0'0'632'0,"0"0"-240"0,0 0-144 16,0 0-45-16,0 0-32 0,0 0-43 0,0 0-34 15,0 0-54-15,-18-3-73 0,18 3-108 0,0 0-144 16,0 0-180-16,-5 3-589 0,5-3-1141 0,0 4 505 16</inkml:trace>
  <inkml:trace contextRef="#ctx0" brushRef="#br0" timeOffset="68116.02">11633 1237 27 0,'0'0'117'0,"0"0"-6"15,9 25-9-15,-8-10-3 0,-1 10-6 0,0-7-6 16,4 8-3-16,-4 2-5 0,4 0-17 0,-4 2 0 16,0 1 3-16,4-1-23 0,-4-1-1 0,7 0-12 15,0 1-6-15,-4-6-12 0,4-6-8 0,3 0 3 16,-2-5 0-16,6 0-7 0,0-7 13 0,2-1-10 16,3 0-4-16,2-8 2 0,-1 0 0 0,6-7 3 15,-1-5-2-15,-2-2 6 0,0-2 2 0,-4-1 7 16,-5-4 7-16,4-1 10 0,-5 0 4 15,-2-5 11-15,-1 1 17 0,-1 0 10 0,-2 1 2 16,-4 5 12-16,0 3 13 0,-2 2 2 0,-1 0 0 16,2 4-4-16,-4 2-3 0,2 1-2 0,-1 0 2 15,1 4-1-15,0 0-7 0,-1 0-12 0,1 7-5 16,0-10-11-16,0 10-8 0,-2-9-8 0,2 9-11 16,-1-5-15-16,1 5-14 0,0 0-24 0,0 0-32 15,3-7-36-15,-3 7-51 0,0 0-74 0,0 0-186 16,0 0-431-16,0 0 190 0</inkml:trace>
  <inkml:trace contextRef="#ctx0" brushRef="#br0" timeOffset="68280.64">12372 1342 3943 0,'1'0'76'0,"-1"0"-30"15,0 0-39-15,0 0 15 0,-32-4-7 0,21-1 20 16,-1 3-9-16,4-2-9 0,2 1-17 0,1-2-49 15,3 2-62-15,2 0-84 0,3-5-111 16,1 3-282-16,1-1-637 0,0 1 282 0</inkml:trace>
  <inkml:trace contextRef="#ctx0" brushRef="#br0" timeOffset="70180.5">18253 2160 92 0,'-7'-16'150'0,"0"0"-18"0,-2-2-22 16,0 0 5-16,-5-5-30 0,5 6-6 0,-10-4-7 16,-1 2-12-16,-1-2-4 0,-2 7-3 15,-1-1-5-15,0 4-8 0,-3-2-6 0,-4 6-9 16,-6 2 1-16,-4 2-8 0,3 4 10 0,-16-1-6 16,3 7 5-16,0 0-11 0,-1 6 9 0,2-1-4 0,1 4 5 15,-2 3-1-15,6 6-6 0,1 0 5 16,-1 5-8-16,1 9 1 0,-2 1 2 0,9 4 1 15,0 4-5-15,5 1 4 0,5 4 0 0,3 3 0 16,8 3-1-16,3-4-3 0,5 4-1 0,3-1 2 16,2 1-5-16,6 1-2 0,1-1-8 0,1-2-8 15,3-2-4-15,4 1-11 0,0-2-15 0,2-1-16 16,0-3-2-16,0 0-9 0,4-2-3 0,1-5 6 0,-4 1 6 16,3-13 9-16,-5 3 5 0,0-3 21 15,2-2 23-15,-2 0 6 0,5-2 25 0,-4-2 8 16,9-2 7-16,-4-1 4 0,2-4 0 0,4 0-6 15,-2-1-1-15,3-5 0 0,3-1-5 0,0-1-3 16,2-2-10-16,5-1-7 0,1-5-19 0,0-2-12 16,14-2-22-16,4-3-24 0,-17 0-13 0,14-7-12 15,-4-2 1-15,6 0 10 0,-2-5 2 0,-1 2 8 0,3-5 12 16,-3-3 16-16,-1 0 11 0,1 0 1 16,-4-3 1-16,-4-2 2 0,4-4 0 0,-5-2 1 15,-1-1-2-15,-1 2 1 0,-3-5 4 0,-6 1-2 16,3-1 6-16,-10-4-4 0,0 0 6 0,2 0-6 15,-6 2 1-15,-7 10 11 0,-3-3 14 0,-1 1 19 16,-4-3 12-16,-2 1 4 0,-2-10 9 0,-3 9 0 16,-1 4 1-16,-7-13 3 0,0 12-1 0,-1-11-2 15,-5 0-1-15,1 2-1 0,2 13-9 0,-3-4-7 16,-10-6-7-16,6 8-4 0,-8-7 2 0,0-1-8 16,-3 3-1-16,1 0 1 0,-5 1-4 0,7 10-2 15,-11-10-3-15,-1 5-2 0,11 7-13 0,-12-6-6 16,0 4-3-16,5 9-8 0,-6-11-18 0,7 14 0 15,-1-1-19-15,1 2-6 0,-5 1-8 0,-11 3-15 16,-1-1 8-16,13 8-3 0,-14-2 5 0,18 4-9 16,-3 3 3-16,-2-1-7 0,3 5-55 0,-1 0-153 15,2 0 67-15</inkml:trace>
  <inkml:trace contextRef="#ctx0" brushRef="#br0" timeOffset="70430.92">17580 2287 122 0,'0'0'294'16,"0"0"-11"-16,0 0-22 0,1-8-25 0,-1 8-17 15,0 0-24-15,0 0-22 0,-4-7-20 0,4 7-10 16,0 0-21-16,0 0-15 0,4-2-9 0,-4 2-13 0,0 0-11 15,0 0-18-15,0 0-18 0,0 0-28 0,13 6-31 16,-13-6-37-16,2 4-39 0,-2-4-69 0,3 7-223 16,-3-7-419-16,5 3 186 0</inkml:trace>
  <inkml:trace contextRef="#ctx0" brushRef="#br0" timeOffset="71697.83">17752 2941 265 0,'0'0'357'0,"0"0"-1"0,-5-2-5 15,5 2-19-15,0 0-24 0,-1-3 9 0,1 3-3 16,0 0-18-16,0 0-2 0,0 0-7 0,0 0 1 15,-3-4-7-15,3 4-5 0,0 0 0 0,0 0-15 16,0 0 8-16,0 0 6 0,0 0 7 0,14 6-17 0,-6-6-12 16,9 0-31-16,3-1-18 0,12-2-16 15,-1-1-17-15,3 1-19 0,3 0-19 0,3-1-14 16,10-4-10-16,-12 4-15 0,-1 2-8 0,-2-2-3 16,-1 4-18-16,-6-4 3 0,-5 1-11 0,-3 2-7 0,-3-1-3 15,-5 1-1-15,-2 1-9 0,0 0 15 0,-5-1-47 16,2 2-5-16,-7-1 0 0,9-1 0 15,-9 1 0-15,0 0 0 0,0 0 0 0,1 5 0 16,-1-5 0-16,0 0 0 0,0 0 0 0,0 0 0 0,-9 7 0 16,9-7 0-16,0 5-199 0,0-5-259 15,1 3-139-15,-1-3-560 0,0 0-1252 0,0 0 554 16</inkml:trace>
  <inkml:trace contextRef="#ctx0" brushRef="#br0" timeOffset="73948.41">11291 1316 33 0,'0'0'77'0,"-3"-3"-6"15,3 3 6-15,0 0-8 0,3-10-2 16,-3 10-3-16,0-7 15 0,0 7-1 0,2-6 10 15,2 4 8-15,-4 2-7 0,4-5-9 0,-4 5 5 0,8-2-9 16,-5 0 9-16,-3 2 4 0,0 0-15 16,20 6-3-16,-10 1 7 0,-1 1-7 0,4 5-10 15,-2 1 3-15,2 3-11 0,0 6 0 0,3 2-1 16,-6 4-9-16,3 1-4 0,1 0-7 0,-1-1 0 16,1-1 2-16,-5-2-8 0,0 1 1 0,4-1-1 15,-6-8-7-15,1 1 2 0,4-3-3 0,-7-7-3 16,6 2 4-16,-1-4 4 0,1-3 15 0,0-2 5 15,3-2 6-15,4-4 3 0,1-3-2 0,8-7-5 16,-3-3-9-16,2-3 4 0,-3-3 2 0,3 0 3 16,-6-6 7-16,-1 4 12 0,-1 2 3 0,-3-4 1 15,-2 0 11-15,-3 11-2 0,-2-1-2 0,0 0 15 16,-2 1-4-16,-2 1 0 0,-3 2 5 0,0 3 1 16,2 0-2-16,-3 3 1 0,4-5-15 0,-3 6 0 15,-1-1-4-15,0 1-10 0,4-1-11 0,-4 2-12 16,0-1-14-16,0 0 16 0,0 6-3 15,1-7-6-15,-1 7-2 0,4-5-2 0,-4 5-11 16,0-5 1-16,0 5-28 0,0 0 2 0,0 0-15 16,0 0-16-16,0 0-31 0,0 0-27 0,0 0-41 15,0 0-41-15,0 0-47 0,0 0-65 0,0 0-264 16,-10 13-601-16,3-7 267 0</inkml:trace>
  <inkml:trace contextRef="#ctx0" brushRef="#br0" timeOffset="74381.06">11292 1316 2364 0,'-4'-3'3'0,"-2"-7"-11"15,3 4 10-15,2 3-24 0,0-3 11 0,1 2 2 16,0 4 4-16,5-3 0 0,-5 3-5 0,11 4 5 15,-3 5 8-15,1-3-6 0,2 9 1 0,3 7 2 16,2 2-1-16,-5 3 4 0,1 1-1 0,2 0 2 16,-1 3 0-16,-1-5 2 0,1 9-2 0,-3-7-3 15,4 0 4-15,-2-2-3 0,2-1 1 0,-1-4 3 16,-3-6 13-16,3-2 10 0,-4-6 16 0,2-2 11 16,2-1 12-16,1-3 3 0,5-3 4 0,2-3 0 15,-3-5-6-15,1 1-4 0,6-7 3 0,2-3-6 16,-4-1 10-16,0-5-13 0,-3 0-1 0,-4-5-14 15,-1 0 10-15,-2 3 10 0,-1-4-2 0,0 2-3 16,-3 3 14-16,-1 0 1 0,-2 9 14 0,1 0-5 16,-5 4 5-16,2-3-10 0,0 7-4 0,-4-1 4 15,3 0-16-15,-1 2 7 0,-2 2-17 0,0 2 8 16,0 4-15-16,1-10-13 0,-1 10 9 0,3-6-17 16,-3 6-3-16,0 0-24 0,0 0-13 15,0 0-21-15,0 0-50 0,0 0-21 0,0 0-40 16,0 0-50-16,-9 20-49 0,5-14-66 0,-5 3-252 15,-1-2-613-15,1 3 271 0</inkml:trace>
  <inkml:trace contextRef="#ctx0" brushRef="#br0" timeOffset="74781.22">11398 1485 2993 0,'-10'-16'36'0,"0"3"-25"0,1-2-16 15,2 6 11-15,2-1 25 0,0 1 39 0,0 1-2 16,1 1-15-16,2 3-10 0,0-1-7 0,0 2-3 16,2 3-3-16,0 0-3 0,0 0-3 0,0 0-16 15,14 15 14-15,-7-1-8 0,0 2 6 0,4 5-13 16,2 7 7-16,-1-4-2 0,0 2 5 0,-3-1-3 16,4 1-1-16,1-1-1 0,-1 0 3 15,1-2-5-15,-4-7-4 0,3-2 3 0,5-1 3 16,-4-3-6-16,3-4 6 0,-5-3 11 0,7-2 12 0,1-3 2 15,1-4 5-15,5-5 8 0,-10 3 2 0,6-9-2 16,5 0 2-16,-5-6-1 0,-1 2 7 16,-4-4 1-16,0 2-14 0,-4-4 13 0,3-2-4 0,-8-2-8 15,-3 2 0-15,0 0 5 0,-4 2 4 16,2 9 10-16,-2-3-16 0,-2 1 10 0,1 2-7 16,0 5 4-16,-1 1-6 0,-1 1-8 0,1 2-2 15,2 2-8-15,-1-1-5 0,-1 2 1 0,2 2-5 16,-1 4-28-16,-3-9-27 0,5 6-40 0,-2 3-40 15,1-4-45-15,-1 4-52 0,0 0-64 0,0 0-93 16,0 0-274-16,14 9-694 0,-14-9 307 0</inkml:trace>
  <inkml:trace contextRef="#ctx0" brushRef="#br0" timeOffset="78014.48">6471 11060 5 0,'-5'-5'408'0,"1"-1"6"0,3 4 26 16,-3-3 3-16,-2 0-12 0,3 4-21 0,3 1-36 15,-1-5-36-15,1 5-36 0,-2-2-17 0,2 2-10 16,0 0-6-16,0 0-6 0,0 0-4 0,0 0-10 15,13 8-1-15,-6-1-13 0,-2-1-1 0,-1 5-9 16,1 1-14-16,0 0-3 0,3 3-14 0,-3 0-7 16,0-4-5-16,-1 6-13 0,0-3-8 0,2-3-15 15,-2 0-10-15,1-3-2 0,0 2-4 0,-1-3-1 16,1 0-32-16,-1-2-97 0,3-2 0 0,0 1 0 16,1-4 0-16,3-1 0 0,2-5 0 0,5-2 0 15,-3-3 0-15,11-8 0 0,0-3 0 0,14-11 0 16,-5 0 0-16,2 0 0 0,1-5 0 0,-1-1 0 15,0 6 0-15,3-4 0 0,-6 1 0 0,2 2 0 16,-12 12 0-16,3-3 0 0,-3 5 0 0,-1-5 0 16,-1 6 0-16,0 0 0 0,-7 5 0 0,-2 4 0 0,1-2 0 15,-5 2 0-15,0 1 0 0,-3 3 0 16,2-1 0-16,-2 1 0 0,0 0 0 0,-3 2 0 16,1 1 0-16,-1-1 0 0,1 3 0 0,-4 1 0 15,6-2 0-15,-6 2 0 0,5-1 0 0,-5 1 0 0,0 0 0 16,10 2 0-16,-6 0 0 0,0 3 0 0,0-3 0 15,2 5-54-15,-3-1-1303 0,4 4-1468 16,1-2 649-16</inkml:trace>
  <inkml:trace contextRef="#ctx0" brushRef="#br0" timeOffset="79847.28">8599 12943 192 0,'-4'-2'388'0,"3"-3"20"0,-4 3 7 16,5 2 3-16,-4-5 0 0,3 2-2 0,-2 0-6 15,3 3-10-15,0 0-7 0,0-4-11 0,0 4-9 16,0 0 0-16,0 0-9 0,0 0-4 0,0 0-13 16,3 15-16-16,-2-8-15 0,2 2-15 0,-2 1-18 15,2 1-20-15,-1 6-20 0,-1 0-21 0,1-2-47 0,2 1-175 16,-2-4 0-16,2 1 0 0,-2-2 0 0,3-1 0 16,-1 0 0-16,4-1 0 0,-3-1 0 0,4-5 0 15,0-1 0-15,0 0 0 0,5-3 0 0,-1-2 0 16,5-1 0-16,0-4 0 0,1 0 0 0,4-8 0 15,-1 0 0-15,1 2 0 0,-1-1 0 0,-1-1 0 16,-6 5 0-16,2 0 0 0,0 0 0 0,-7 5 0 16,1-4 0-16,-1 6 0 0,1 0 0 0,-4 1 0 15,0 0 0-15,0 3 0 0,-7 0 0 0,12 5 0 16,-5-2 0-16,0 1 0 0,-2 2 0 0,0 2 0 16,0 0 0-16,2 0 0 0,-1 0 0 0,-1 2 0 15,0-2 0-15,1-2 0 0,1 1 0 0,-4-2 0 16,3 1 0-16,-3-3 0 0,0 0 0 0,1 0 0 15,4-3 0-15,-8 0 0 0,15-3 0 0,-7 1 0 16,6-4 0-16,-4-2 0 0,6 0 0 0,0-3 0 16,1 1 0-16,-2-1 0 0,3-1 0 0,-3 2 0 15,3-1 0-15,-5 2 0 0,1 1 0 0,-2 4 0 0,-1-2 0 16,-1 4 0-16,-1-2 0 0,-1 2 0 16,1 2 0-16,-3 2 0 0,2-1 0 0,0 2 0 15,-3 0 0-15,5 3 0 0,-5-1 0 0,4 1 0 0,-4 0 0 16,5-2 0-16,-5 3 0 0,3-1 0 0,1-2 0 15,-1 1 0-15,-2-1 0 0,3-2 0 0,5 2 0 16,-6-3 0-16,2 0 0 0,0-1 0 0,3-2 0 16,-3 1 0-16,3-3 0 0,0 2 0 0,-3-5 0 15,9 4 0-15,-8-3 0 0,1 0 0 0,-2 2 0 16,2-2 0-16,-2 2 0 0,0-1 0 0,-1 1 0 16,-1 3 0-16,-3-1 0 0,0-2 0 0,0 2 0 15,1 2 0-15,-3-3 0 0,-3 3 0 0,9 0 0 16,-9 0 0-16,0 0 0 0,9 2 0 0,-9-2 0 15,9 1 0-15,-9-1 0 0,5 3 0 0,0 0 0 16,0-2 0-16,-5-1 0 0,12 0 0 0,-12 0 0 16,9 0 0-16,-3 0 0 0,-6 0 0 0,8-1 0 15,-4-2 0-15,-4 3 0 0,5-2 0 0,-5 2 0 0,4-4 0 16,-4 4 0-16,0 0 0 0,-3-5 0 16,3 5 0-16,-10 0-1366 0,10 0-1478 0,-14 5 654 0</inkml:trace>
  <inkml:trace contextRef="#ctx0" brushRef="#br0" timeOffset="81814.67">8846 11096 115 0,'0'-5'483'16,"0"5"-29"-16,1-4-8 0,-1 4 10 0,0-4-3 15,0 4-9-15,0 0-20 0,0 0-17 0,0 0-24 0,0 0-11 16,13 6-13-16,-8-2-14 0,-1 1-13 0,1 0-19 16,0 1-16-16,-1 3-19 0,2-1-15 0,-2 1-17 15,4-1-18-15,-3-1-14 0,0 1-11 0,-2-2-17 16,3 1-12-16,-2-3-7 0,1 1-18 0,0-2-149 15,3-1 0-15,2-2 0 0,1-2 0 0,5-6 0 16,6-5 0-16,-1-6 0 0,7-3 0 16,12-9 0-16,0-2 0 0,0-5 0 0,0 1 0 0,2 2 0 15,-1-2 0-15,-4 2 0 0,-10 9 0 0,4 3 0 16,-5-1 0-16,-2 1 0 0,-3 4 0 0,-5 7 0 16,-1-1 0-16,-6 6 0 0,0-2 0 0,-7 4 0 15,5 1 0-15,-5 1 0 0,5-2 0 0,-6 3 0 16,-1 2 0-16,4-4 0 0,-4 4 0 0,0 0 0 15,6-1 0-15,-6 1 0 0,0 0 0 0,0 0 0 16,0 9 0-16,0-9 0 0,0 4 0 0,0-4 0 16,0 5 0-16,0-1 0 0,0 1 0 0,0 2-34 15,0-3-1326-15,3 6-1473 0,-3-5 652 0</inkml:trace>
  <inkml:trace contextRef="#ctx0" brushRef="#br0" timeOffset="86566.02">12262 3026 101 0,'8'-2'117'0,"-8"2"-7"16,0 0 3-16,0 0 0 0,0 0-13 0,0 0-3 16,0 0-14-16,0 0-6 0,0 0-6 0,0 0-6 15,0 0-12-15,0 0-2 0,0 0 0 0,0 0-9 16,2 7-1-16,-2-5 0 0,0 4-5 0,3 3-8 16,-3 1 1-16,2 2 1 0,-1 3-6 0,2-5 5 15,-2 8-7-15,3 1-1 0,-2-1-7 0,1 9-1 16,3-2-5-16,1 1-3 0,-2 2-11 0,-1-2 1 15,1 2-19-15,-1 1-13 0,4 0-6 0,-2-1-5 16,2 4-20-16,2-2 0 0,-1-1-13 0,6 2 0 16,2-2-14-16,3 3-4 0,11 9 33 0,4-1 61 15,5-2 34-15,1-2 14 0,2-1 8 0,2-1 1 16,4-5-5-16,3 3 1 0,6 0-10 0,-2-1-3 16,4-2-2-16,18 11-6 0,-23-16-6 0,1-3-4 15,3 4 0-15,-3-5-9 0,1-7-1 0,-2 0 4 16,-2-2-3-16,1 0 1 0,-14-6 8 0,-2-3-7 15,-2-1 19-15,-3-1 6 0,-1-2 22 0,-4-1 35 16,-1-3 33-16,-9 3 29 0,-5 0 26 0,-1-1 20 16,-2 0 17-16,-3 0 19 0,-3 0 14 0,2-1 4 15,-3-1 15-15,-2 2 6 0,-1-2 2 0,-1 2-2 16,-2-3-9-16,-1 3-8 0,1-1-9 0,-1 0-17 16,0 0-11-16,-1-1-16 0,-1 4-22 0,-1-2-5 15,3-1-12-15,-1 2-16 0,4 0-18 0,1 3-14 16,-3-2-14-16,3 2-8 0,-1-3-15 0,1 3-7 15,0 0-11-15,0 0-16 0,0 0-14 0,0 0-16 16,0 0-12-16,0 0-7 0,0 0-5 0,10 8-12 16,-6-5-8-16,-4-3-16 0,4 5-7 0,-3-2-10 15,1-1-12-15,-2-2-4 0,2 2-9 0,-2-2-4 0,1 7-2 16,0-4 1-16,-1-3-1 0,0 0-9 16,2 5 3-16,-2-5 3 0,-3 3 2 0,3-3-1 15,-1 5-4-15,1-5 6 0,-3 4 12 0,3-4-22 16,0 0-9-16,-2 4-15 0,2-4-11 0,0 0-3 15,0 0-9-15,-4 2-4 0,4-2 2 0,0 0-3 16,0 0-1-16,0 0 2 0,0 0-6 0,-1 3-11 16,1-3-7-16,0 0-13 0,0 0-17 0,0 0-42 15,0 0-249-15,0 0-538 0,0 0 238 0</inkml:trace>
  <inkml:trace contextRef="#ctx0" brushRef="#br0" timeOffset="87898.26">17933 3141 27 0,'0'0'428'0,"2"-4"13"0,-1 1 8 16,-1 3 12-16,4-5 5 0,-4 5 1 0,0 0-9 15,0-4-13-15,0 4-44 0,0 0-20 0,0 0-30 16,0 0-21-16,0 0-2 0,0 0-20 0,-7 12-2 15,5-2-7-15,-3 7-24 0,1 7-26 0,-5 2-13 16,3 5-12-16,-2 3-22 0,-5 11-14 0,-1-1-16 16,5 2-17-16,-2-1-19 0,1 1-128 0,-2-2-8 15,1-8 0-15,-1-2 0 0,-3 16 0 0,1-17 0 16,1 2 0-16,-1-3 0 0,0 0 0 0,-3-1 0 0,5 1 0 16,1-6 0-16,-3-2 0 0,5-6 0 0,-1-2 0 15,1-2 0-15,1-3 0 0,2 0 0 16,0-3 0-16,-1-2-175 0,4-5-165 0,-1 0-83 15,4-1-74-15,-9-5-68 0,5-1-468 0,0-6-1117 16,3-4 495-16</inkml:trace>
  <inkml:trace contextRef="#ctx0" brushRef="#br0" timeOffset="88286.58">17894 3223 13 0,'5'-17'366'0,"-5"5"12"0,2 1 14 0,-1 2 10 15,-2-1-8-15,1 3-6 0,-2 2-16 0,0 0-14 16,-2 2-13-16,-3-1-19 0,2 3-12 0,-2 1-15 16,-5 1-20-16,1 3-8 0,-2 1-13 0,-3 5-24 15,-1 1-14-15,-6 1-21 0,6 0-19 0,-1 1-22 0,4 0-13 16,-4-2-12-16,4 2-14 0,0-1-9 16,3 1-17-16,0-5-3 0,1 0-12 0,5-2-8 15,-3-1-5-15,3-1-5 0,1 1-1 0,-2-3-5 16,4 1 5-16,-1-1 6 0,3-2-5 0,0 0-5 0,0 0-7 15,0 0-8-15,11-17 3 0,-2 9-10 16,0-2-2-16,8-1 2 0,-6-1-5 0,5 1-4 0,-5-2 4 16,6 4-1-16,-2-2-12 0,3 0-1 0,-5 1 2 15,-3 5 10-15,4 1-8 0,-5-2-9 0,3 1 11 16,-6 1-3-16,3-1 6 0,-4 3-7 0,0 0 1 16,2 2 3-16,-7 0-12 0,11 0 2 0,-6 2 3 15,0-1-12-15,2 3 4 0,-1-3 9 0,0 4-11 16,0-1-3-16,3 0-32 0,-4 0-43 15,2 0-55-15,0 0-60 0,-1 0-66 0,1-2-73 0,3 3-90 16,1 1-84-16,-2-4-94 0,1 2-325 0,2-2-998 16,-2 2 441-16</inkml:trace>
  <inkml:trace contextRef="#ctx0" brushRef="#br0" timeOffset="88430.25">18109 3299 3450 0,'2'6'263'0,"2"-2"-114"0,-1 1-10 0,-1-3 60 15,0 2 33-15,-2-4 27 0,0 5 4 0,0-5 3 16,0 0-7-16,0 3 3 0,0-3 2 0,3 3-19 15,-3-3-24-15,0 0-22 0,0 0-16 0,0 0-21 16,0 4-31-16,0-4-61 0,4 3-94 0,-4-3-114 16,4 3-133-16,-3 0-150 0,3 1-167 0,0-2-375 15,-4-2-1043-15,0 7 463 0</inkml:trace>
  <inkml:trace contextRef="#ctx0" brushRef="#br0" timeOffset="89697.17">13645 2175 278 0,'-12'2'396'16,"1"2"10"-16,-1-2-4 0,1 0 10 0,-3 1 0 15,2-2-1-15,1 2 1 0,-1 0-5 0,-6 1-7 16,7-3-12-16,-1 2 1 0,1 0-7 0,2 1-12 16,2-2-12-16,-4-2-15 0,7 1-14 0,4-1-20 15,-10 0-16-15,10 0-22 0,-8-1-19 0,8 1-25 16,0 0-23-16,0 0-64 0,13-10-140 0,6 6 0 15,8-2 0-15,4 2 0 0,-1-2 0 0,6 2 0 16,-4 0 0-16,-1 0 0 0,-2 3 0 0,2-1 0 16,-9 4 0-16,-3-6 0 0,0 4 0 0,-6 0 0 15,-3-1 0-15,0 1 0 0,-5 0 0 0,-5 0 0 16,4 1 0-16,-4-1 0 0,0 0 0 0,-19 2 0 16,2 0 0-16,-3-1 0 0,1 0 0 0,-4 1 0 15,1-1 0-15,-1 2 0 0,4-2 0 0,-2 3 0 0,6-3 0 16,2-1 0-16,0 1 0 0,6 0 0 15,-1-1 0-15,8 0 0 0,-9 2 0 0,9-2 0 16,0 0 0-16,0 0 0 0,0 0 0 0,0 0 0 16,0 0 0-16,23 0 0 0,-10 0 0 0,-4-2 0 0,2 4-118 15,1-5-196-15,-2 2-123 0,-1 1-161 16,4-2-523-16,-8-1-1215 0,8 1 538 0</inkml:trace>
  <inkml:trace contextRef="#ctx0" brushRef="#br0" timeOffset="91700.47">6285 13098 59 0,'1'-4'179'0,"-1"4"-16"16,0 0-17-16,9 8-15 0,-1-3-32 0,-3-1-37 15,5 4-47-15,-1 0-49 0,1 1-103 0,4 0-149 16,4 1 67-16</inkml:trace>
  <inkml:trace contextRef="#ctx0" brushRef="#br0" timeOffset="92448.65">9954 13258 242 0,'-13'-5'330'16,"-1"4"-4"-16,5-3 0 0,4 2 5 0,-3 1-15 15,2-1-16-15,6 2-20 0,-6-1-14 0,6 1-18 16,0 0-18-16,0 0-11 0,0 0-4 0,0 0-20 16,0 0-13-16,20 5-10 0,-14-2-15 0,3 2-13 15,0 0-11-15,-1-1-12 0,-3 0-3 0,0 0-14 16,2 0-5-16,-5-1-10 0,3 0-6 0,-1-2-4 15,-1 2-2-15,-1 0 3 0,-2-3-1 0,3 4-4 16,-3-4-5-16,0 0-10 0,0 0-3 0,0 0-7 16,0 0-7-16,-8 3-24 0,8-3-53 0,-8 0-86 15,8 0-86-15,0 0-114 0,-6 2-139 0,6-2-337 16,0 0-863-16,0 0 382 0</inkml:trace>
  <inkml:trace contextRef="#ctx0" brushRef="#br0" timeOffset="94080.6">11265 10751 3512 0,'0'-7'334'0,"0"2"-61"0,0-1-104 0,-1 2 23 16,-2 1 58-16,3-1 29 0,0-1 8 0,0 5-12 15,-4-6-31-15,4 6 2 0,0-4-5 0,0 4-1 16,0 0-5-16,3-5-2 0,-3 5 8 0,0 0 0 16,0 0 4-16,0 0-6 0,0 0-24 0,0 0-215 15,10 11 0-15,-6-6 0 0,-4 2 0 0,4-1 0 16,-3 4 0-16,3-2 0 0,-1 4 0 0,-1-1 0 15,1 0 0-15,-3 0 0 0,0 6 0 0,1-4 0 0,0 0 0 16,-1-1 0-16,0 0 0 0,3-1 0 16,-2-2 0-16,2 0 0 0,2-3 0 0,0-3 0 15,4-2 0-15,2-2 0 0,7-2 0 0,7-11 0 0,1-1 0 16,6-3 0-16,14-16 0 0,-5 1 0 0,6-5 0 16,1 4 0-16,0-7 0 0,2 1 0 0,-7 0 0 15,6 0 0-15,-7 3 0 0,-1 3 0 0,-14 11 0 16,1 0 0-16,-6 1 0 0,2 2 0 0,-2 2 0 15,-8 5 0-15,1 2 0 0,-6 3 0 0,-1 1 0 16,-1 0 0-16,1 2 0 0,-3 1 0 0,-2 1 0 16,2 1 0-16,-5 2 0 0,10 2 0 0,-10-2 0 15,9 5 0-15,0 0 0 0,-4 4 0 0,4 0-66 16,0 1-1289-16,-1-1-1467 0,2 7 650 0</inkml:trace>
  <inkml:trace contextRef="#ctx0" brushRef="#br0" timeOffset="94831.15">10682 13614 168 0,'-5'3'398'0,"-2"-2"13"0,2 3 10 0,-2-2 11 16,3-1-3-16,-1 1 3 0,0 0-2 0,0 0-6 0,5-2-13 15,-5 4-1-15,5-4-9 0,-4 1-12 16,4-1-13-16,-1 4-6 0,1-4-10 0,0 0-5 16,6 4-14-16,-6-4-15 0,17 2-17 0,-4-4-20 15,0 1-18-15,8 0-233 0,8-1-38 0,2-2 0 0,6 0 0 16,0 2 0-16,-1-3 0 0,1 2 0 15,0-2 0-15,0 5 0 0,-2 0 0 0,-1-3 0 0,-3 3 0 16,-1-1 0-16,-12 1 0 0,2 0 0 16,-8 1 0-16,0-2 0 0,-5 2 0 0,-1-1 0 0,0 0 0 15,-6 0 0-15,0 0 0 0,0 0 0 0,-17 4-386 16,5 1-271-16,-8-1-535 0,1 1-1290 0,-1 2 570 16</inkml:trace>
  <inkml:trace contextRef="#ctx0" brushRef="#br0" timeOffset="95098.41">10645 13816 190 0,'-11'4'520'0,"2"-1"-38"0,1 0-5 0,3-1 27 0,0 2 20 15,0-2 15-15,2 0-18 0,3-2-32 0,0 0-32 16,0 0-25-16,17 3-25 0,-4-4-24 0,3 2-28 16,4-1-21-16,2-1-26 0,5-1-17 0,1 2-23 15,3-4-22-15,1 4-19 0,0-2-17 0,0 2-183 16,2 0-27-16,-4-1 0 0,-1 2 0 0,-2-2 0 15,-8 2 0-15,-1-2 0 0,-4 1 0 0,-1-1 0 16,-4 0 0-16,-1 1 0 0,-1 0 0 0,0 0 0 16,-2-1 0-16,-5 1 0 0,7-3 0 0,-7 3 0 15,7 0 0-15,-7 0 0 0,0 0 0 0,0 0 0 16,0 0 0-16,0 0 0 0,0 0 0 0,5 3 0 16,-5-3 0-16,0 0-565 0,0 0-706 0,0 0-1378 15,-13 10 610-15</inkml:trace>
  <inkml:trace contextRef="#ctx0" brushRef="#br0" timeOffset="99180.31">13493 12880 306 0,'-3'-5'465'0,"1"0"31"16,-1 3-7-16,-1-3-10 0,4 5-23 0,0-4-15 16,0 4-7-16,0 0-8 0,0 0-26 0,12 12-11 15,-5-4-22-15,3 3-11 0,1 5-21 0,0-3-16 16,-1 2-7-16,7 6-16 0,-2 0-17 0,3-2-13 15,4 2-13-15,-3-4-15 0,2 0-8 0,2 0-71 16,-4-8-159-16,6 7 0 0,1-8 0 0,2 0 0 16,4-6 0-16,0-3 0 0,4 0 0 0,-2-4 0 15,1 0 0-15,2-1 0 0,1-6 0 0,8-4 0 16,-9 2 0-16,11-5 0 0,-13 4 0 0,-2 0 0 16,15-8 0-16,-15 6 0 0,-1 2 0 0,1 1 0 15,-5 0 0-15,1 3 0 0,-8 5 0 0,-2 2 0 0,-6 1 0 16,0 5 0-16,2-1 0 0,-3 2 0 15,2 2 0-15,-1 5 0 0,1-1 0 0,-3 7 0 16,1-2 0-16,3-2 0 0,-3 4 0 0,4 7 0 0,-2-12 0 16,4 7 0-16,1 1 0 0,0-8 0 0,7 0 0 15,-2-1 0-15,-3-3 0 0,-1-3 0 16,10-3 0-16,-1-1 0 0,2-3 0 0,-5 0 0 0,5-3 0 16,-3-5 0-16,2 3 0 0,-2-3 0 0,-4-1 0 15,8-2 0-15,0 0 0 0,0-1 0 0,-1 2 0 16,-3-1 0-16,-1 2 0 0,-2 3 0 0,-5 3 0 15,-1 2 0-15,-2-2 0 0,0 5 0 0,-4 1 0 16,2 1 0-16,-1 2 0 0,-1-1 0 0,1 0 0 16,-1 5 0-16,3 0 0 0,-2 0 0 0,3 2 0 15,-3 0 0-15,3 0 0 0,-2 1 0 0,3-2 0 16,-3-1 0-16,4 1 0 0,2-2 0 0,-2 0 0 16,3-3 0-16,5 2 0 0,-7-2 0 0,10-4 0 15,-2-2 0-15,0 1 0 0,2-1 0 0,2-3 0 16,-1 0 0-16,4-2 0 0,-3-2 0 0,2 3 0 15,4-4 0-15,-2 0 0 0,1 1 0 0,-1 1 0 16,-4 0 0-16,-1 4 0 0,-1 1 0 0,0 4 0 0,-4 1 0 16,-4-1 0-16,-1 4 0 0,-2 3 0 0,-1 0 0 15,0-2 0-15,-4 5 0 0,2 0 0 0,2-1 0 16,-4 0 0-16,0 1 0 0,2 1 0 0,0 0 0 16,1-6 0-16,-1 5 0 0,1-1 0 0,3-3 0 15,0-1 0-15,-4-1 0 0,5-5 0 0,-2 2 0 16,1 0 0-16,-1-2 0 0,-1-1 0 0,0-2 0 15,-1-1 0-15,-3-2 0 0,-4 1 0 0,0 2 0 16,-2-2 0-16,-3 1 0 0,-1 0 0 0,0 3 0 16,-3-2 0-16,0 1-1366 0,-1 3-1478 0,0 0 654 15</inkml:trace>
  <inkml:trace contextRef="#ctx0" brushRef="#br0" timeOffset="102130.58">16161 11514 3826 0,'0'-13'177'0,"0"-3"26"0,-3 4-84 0,2 3 21 16,0 1 49-16,0-1 13 0,-2 4-12 0,3 0-26 15,0 5-22-15,0-6 9 0,-2 5 11 0,2 1 5 16,0 0 1-16,0 0 3 0,-3 16 0 0,2-11 2 16,1 2-4-16,0 3-3 0,1 1 3 0,0 0-7 15,1-2 7-15,-2 3 0 0,1-3-2 0,0-1-1 16,2-1-1-16,-1-3 6 0,1 2-168 0,3-1-3 16,1-3 0-16,0-2 0 0,11-6 0 0,3-2 0 15,12-3 0-15,0-5 0 0,12-6 0 0,2-2 0 16,-1-2 0-16,1-1 0 0,2-2 0 0,-2-5 0 15,4 2 0-15,-5 0 0 0,4 0 0 0,-6 2 0 16,-6 1 0-16,-7 10 0 0,-4 2 0 0,-1 2 0 0,-8 4 0 16,-1 2 0-16,-6 4 0 0,-2-1 0 0,-1-1 0 15,-3 5 0-15,3-1 0 0,-4 0 0 0,-1 2 0 16,-3 1 0-16,6-3 0 0,-6 3 0 0,0 0 0 16,0 0 0-16,0 0 0 0,0 0 0 0,3 7 0 15,-3-7 0-15,-3 5 0 0,-1 0 0 0,-1 0 0 16,-3 2 0-16,-1 2 0 0,-4 0-1366 0,-1 4-1478 15,0-2 654-15</inkml:trace>
  <inkml:trace contextRef="#ctx0" brushRef="#br0" timeOffset="111113.99">17121 12924 66 0,'-4'4'277'16,"4"-4"-7"-16,0 0-5 0,-1 5-16 0,1-5-17 15,-3 2-17-15,3-2-13 0,-1 6-12 0,1-6-5 16,-3 2-21-16,3-2-13 0,-2 3-2 0,2-3-19 16,0 0-14-16,-4 4-23 0,4-4-63 0,-4 2-131 15,4-2-380-15,0 0-521 0,-14-8 232 0</inkml:trace>
  <inkml:trace contextRef="#ctx0" brushRef="#br0" timeOffset="112383.01">2685 14694 163 0,'-4'-11'470'0,"0"3"-6"0,1 1 14 16,2 1 10-16,0 1-6 0,-2-1-34 0,3 2-46 15,0 4-35-15,1-4-37 0,-1 4-18 0,8 0-7 16,0 5-22-16,2 1-16 0,0 4-9 0,3 1-13 0,1 1-10 16,-4 4-10-16,4 1-14 0,0 3-8 0,-2-3-14 15,1-1-9-15,-4 2-2 0,-3 0 1 0,3 0-9 16,0-1-7-16,0-3-10 0,-3-1-6 16,1-4-5-16,0 0-88 0,1-4-54 0,1 1 0 15,5-4 0-15,5-3 0 0,8-5 0 0,5-3 0 0,5-7 0 16,16-10 0-16,0-2 0 0,2-4 0 0,18-14 0 15,-22 11 0-15,23-13 0 0,-23 16 0 16,3-2 0-16,2 3 0 0,-2 1 0 0,-3 0 0 16,-2 4 0-16,-6 1 0 0,-10 6 0 0,-3 4 0 15,-4 0 0-15,0 2 0 0,-8 4 0 0,-4 1 0 16,-1 2 0-16,-3 0 0 0,-1 1 0 0,-4 3 0 0,3-2 0 16,-4 3 0-16,-4 1 0 0,0 0 0 15,16 4 0-15,-12 0 0 0,0 2 0 0,1 2-6 16,1 0-729-16,-2 3-507 0,2 0-1345 0,-2 0 595 15</inkml:trace>
  <inkml:trace contextRef="#ctx0" brushRef="#br0" timeOffset="114964.28">6534 17031 2914 0,'-1'-10'278'15,"-3"1"-152"-15,0-4-47 0,0 2 23 0,2 1 22 16,-1-1 42-16,3-1 16 0,0 0 5 0,0 1-7 16,0-2 1-16,0 2-6 0,0 2 2 0,4 1-5 15,0 3-7-15,1-2-10 0,-1 4 8 0,3 0-2 16,1 2-1-16,-8 1-7 0,23 7-7 0,-5 1 1 0,-3 1-3 16,2 3-4-16,3 6-10 0,-6-3-11 15,3 0-8-15,1 5-5 0,-4-5-8 0,5 5 0 16,-5-7-1-16,3 1-9 0,-2 0-1 0,2-3-9 15,7 1-7-15,-5-2 4 0,2-7-6 0,6 0 4 16,3-2 4-16,2-3 8 0,4-7-12 0,2 0-8 0,8-8-51 16,-10 3-14-16,11-8 0 0,-1-2 0 15,-2-3 0-15,-14 7 0 0,0-3 0 0,3 2 0 16,-4-1 0-16,2 3 0 0,-4 1 0 0,-3 4 0 16,3 2 0-16,-3 1 0 0,-5 4 0 0,-2 4 0 15,-2 2 0-15,2 2 0 0,2 1 0 0,-1 3 0 16,3 5 0-16,3 1 0 0,-4-2 0 0,3 4 0 15,2 1 0-15,4 1 0 0,-1-2 0 0,0-1 0 0,2-2 0 16,-1-3 0-16,-1-2 0 0,1-3 0 16,2-1 0-16,-5-3 0 0,-3-1 0 0,5-1 0 15,-1-5 0-15,-3 1 0 0,-4-2 0 0,-2 2 0 16,1-3 0-16,-2 1 0 0,1-1 0 0,0 0 0 0,5-2 0 16,1-1 0-16,-1 1 0 0,-4 3 0 15,2 2 0-15,-2 1 0 0,-1 2 0 0,0 4 0 16,1 4 0-16,0-2 0 0,-2 8 0 0,-2-1 0 15,0 1 0-15,2 0 0 0,-2 2 0 0,1 0 0 16,-2 1 0-16,-1-1 0 0,1 0 0 0,0-1 0 16,-4-2 0-16,5 0 0 0,-2-2 0 0,-4-2 0 0,2 2 0 15,-2-3 0-15,0 1 0 0,4-3 0 16,-8 2-184-16,-5-3-1151 0,13 0-1445 0,-13 0 639 16</inkml:trace>
  <inkml:trace contextRef="#ctx0" brushRef="#br0" timeOffset="115564.56">8589 16591 184 0,'0'0'421'0,"0"0"15"0,0 0 11 16,0 0 2-16,0 0-9 0,-7-4-19 0,7 4-17 0,0 0-12 16,0 0-10-16,0 0-15 0,32 3-18 0,-2-4-21 15,3 1-21-15,7 0-18 0,15 0-16 0,3 0-13 16,5 0-23-16,4 0-15 0,31 0-21 16,-34 1-13-16,29-1-14 0,-30 1-22 0,0 1-11 15,-2 0-11-15,1 1-18 0,-3-2-13 0,-5 4-9 16,-18-4-8-16,-2-1 0 0,-6 1-15 0,-10 0-9 15,-5 0-51-15,-4-1-7 0,-3 0 0 0,-2 0 0 16,-4 0 0-16,0 0-35 0,0 0-114 0,-28 0-60 16,5 0-63-16,-4 0-69 0,-5 0-61 0,-1 1-52 15,0 1-74-15,-3 3-440 0,1-3-1046 0,2-1 462 16</inkml:trace>
  <inkml:trace contextRef="#ctx0" brushRef="#br0" timeOffset="115832.01">8882 16715 452 0,'-20'-1'484'0,"4"-2"24"0,-3 2 42 0,5 0 24 16,3 0-8-16,1-1-3 0,4 1-14 0,-1-1-27 15,2 1-25-15,5 1-35 0,-5-3-37 0,5 3-23 16,0 0-38-16,16-9-32 0,3 7-25 0,10 0-34 16,8 2-25-16,18 0-135 0,2-1-113 0,38 4 0 15,-31-1 0-15,33-1 0 0,-5 4 0 0,-27-3 0 16,26 1 0-16,-24 0 0 0,-5-2 0 0,-6 2 0 15,-2-1 0-15,-18 1 0 0,-5-3 0 0,-3-3 0 16,-10 3 0-16,-6 0 0 0,-5-1 0 0,-3 0 0 16,-3-3 0-16,-1 4 0 0,-12-5 0 0,-5 2 0 15,-3-1 0-15,-1 2-214 0,-1-2-158 0,0 2-69 16,-5 1-76-16,8-2-109 0,6 2-378 0,-1 1-1087 16,7-1 481-16</inkml:trace>
  <inkml:trace contextRef="#ctx0" brushRef="#br0" timeOffset="115997.83">9931 16833 10 0,'0'3'550'0,"0"1"19"15,0-4 45-15,0 6 36 0,-4-4 16 0,4-2-20 16,-5 1-43-16,5-1-43 0,-3 3-53 0,3-3-54 16,0 0-47-16,0 0-53 0,0 0-79 0,0 0-96 15,-1 3-111-15,1-3-175 0,4 5-175 0,-4-5-246 16</inkml:trace>
  <inkml:trace contextRef="#ctx0" brushRef="#br0" timeOffset="117032.94">11922 16864 267 0,'0'0'341'0,"0"0"-37"0,-13-8-33 0,13 8-45 15,-1-2-74-15,1 2-88 0,0 0-118 0,0 0-209 16,0 0-282-16,0 0 124 0</inkml:trace>
  <inkml:trace contextRef="#ctx0" brushRef="#br0" timeOffset="119263.98">8428 15289 70 0,'0'0'254'0,"0"0"-8"0,0 0-12 0,0 0-14 0,0 0-4 15,0 0 3-15,0 0-3 0,-13 8-2 16,13-8-3-16,0 4-11 0,0-4 0 0,0 0-6 0,3 7-3 16,-3-7-3-16,0 0-8 0,-3 3 2 0,3-3-7 15,-1 3 1-15,1-3-12 0,0 0-4 0,0 0-5 16,0 0-7-16,0 5-9 0,-4-1-6 15,4-4-11-15,0 0-2 0,0 0-5 0,-5 1-1 0,5-1-2 16,0 0 2-16,-8 0-5 0,8 0 0 0,-6 0 1 16,6 0 2-16,0 0-2 0,-10-5-4 0,7 2-5 15,3 3 1-15,-6-4 2 0,2 1-2 0,1-1-8 16,3-1 18-16,-6 0-16 0,3-2 9 0,2-3-7 16,1 0 4-16,0-4-5 0,3-2-5 0,4-3 5 15,-2-7-5-15,6-1-15 0,1-2 13 0,2-4-14 16,11-10-11-16,-6-2-3 0,8 0 0 0,-3-3-16 15,4-2-6-15,2 3 4 0,2 0-6 0,2 0-8 16,-2 8-8-16,0 3 11 0,-7 10-10 0,2 3-6 16,0 5 0-16,-4 1-3 0,4 1-11 0,-4 3-3 15,-5 4 0-15,-3 1 0 0,-2 1 0 0,-4 3 0 16,-1 2 0-16,-2-2 0 0,2 3 0 0,-3 1 0 16,-5 0 0-16,7 1-34 0,-7-1-48 0,4 5-42 15,-4-1-53-15,-1 3-57 0,-2 1-74 0,-3-2-71 16,1 6-66-16,-9 2-79 0,-4 3-457 0,0-5-1063 15,-5 5 470-15</inkml:trace>
  <inkml:trace contextRef="#ctx0" brushRef="#br0" timeOffset="119799.12">8195 15029 112 0,'0'-6'437'16,"7"-4"19"-16,-6 1-3 0,4-1-7 0,0 0-19 16,-1 1-21-16,1 1-8 0,-1 1-6 0,1 0-10 0,-1 2-12 15,1 0-14-15,-1 0-25 0,1 1-27 16,-2 1-20-16,-3 3-27 0,5-4-15 0,-4 3-14 16,-1 1-7-16,0 0-8 0,9 4-5 0,-4 1-19 15,-4 1-8-15,0 1-11 0,2 2-12 0,-3 1-9 16,-1 1-16-16,2 1-9 0,-2 5-10 0,1-1-64 15,-2 2-50-15,2-1 0 0,-1 0 0 0,0 1 0 16,0-1 0-16,-3 0 0 0,9 0 0 0,-6 0 0 16,1-4 0-16,0 2 0 0,1-2 0 0,-1-2 0 0,1 3 0 15,0-3 0-15,2 1 0 0,-3-5 0 0,4-1 0 16,0 3 0-16,-2-4 0 0,1 1 0 16,-2-1 0-16,3 0 0 0,-1-2 0 0,2 1 0 0,0-3 0 15,-1 2 0-15,-1-2 0 0,5 0 0 0,-3 0 0 16,3 1 0-16,0-3 0 0,3 0 0 0,-6 1 0 15,7-1 0-15,-1-3 0 0,1 3 0 0,-1-2 0 16,1-1 0-16,-1 0 0 0,2-2 0 0,6-1 0 16,-1 0 0-16,1-2 0 0,-1 0 0 0,0-1 0 15,-1 1 0-15,-1-1 0 0,2-1 0 0,0 0 0 16,-4 0 0-16,0 0 0 0,0 1 0 0,-1-1 0 16,0 3 0-16,-7 2 0 0,3-1 0 0,-2 0 0 15,-4 3 0-15,4-1 0 0,-4 3 0 0,3-2 0 16,-4 0 0-16,1 2 0 0,-1 1 0 0,-2 1 0 15,3-4 0-15,-3 4 0 0,3-2 0 0,-3 2 0 16,0 0 0-16,0 0 0 0,3-2 0 0,-3 2-543 16,0 0-181-16,0 0-430 0,0 0-1251 0,0 0 554 15</inkml:trace>
  <inkml:trace contextRef="#ctx0" brushRef="#br0" timeOffset="119947.62">8797 15209 162 0,'1'4'492'16,"2"1"-18"-16,-2 0-6 0,-1-5 28 0,-1 6 19 15,1-6-7-15,-1 3-29 0,1-3-46 0,1 3-37 16,-1-3-43-16,0 0-47 0,0 0-56 0,5 2-77 16,-5-2-91-16,4 3-135 0,-3-1-174 0,2 0-221 15,-3-2-363-15,0 0-876 0,0 0 388 0</inkml:trace>
  <inkml:trace contextRef="#ctx0" brushRef="#br0" timeOffset="127931.83">13612 7915 170 0,'0'0'370'0,"2"-4"10"0,2 2 20 16,-4 2 2-16,0 0-1 0,4-2-4 0,-4 2 0 15,0 0 5-15,0 0-5 0,1 10 8 0,0-5-8 16,-1 1-13-16,-1 4-18 0,1-3-8 0,-1 2-18 16,-2 2-22-16,-1 1-19 0,3-3-18 0,-3 3-23 15,-1-2-26-15,2 0-20 0,2 0-17 0,-4-3-19 16,4-1-21-16,-2-1-56 0,2 0-99 0,1 0 0 0,0-5 0 16,-2 5 0-16,2-5 0 0,0 0 0 0,0 0 0 15,0 0 0-15,6-21 0 0,0 9 0 16,-2-4 0-16,1 0 0 0,-3-3 0 0,0-2 0 0,2-6 0 15,-3 2 0-15,-2-1 0 0,-3 6 0 0,0 2 0 16,-1 3 0-16,-5 0 0 0,-3 5 0 16,-2 4 0-16,-3 2 0 0,-5 4 0 0,-5 5 0 0,-3 4 0 15,2 5 0-15,-3 7 0 0,1-2 0 0,3 7 0 16,0-1 0-16,6 2 0 0,0 2 0 0,7-1 0 16,1 1 0-16,4-2 0 0,2 0 0 0,8-2 0 15,0 2 0-15,8-8 0 0,1-1 0 0,6 6 0 16,4-5 0-16,6-1 0 0,3-2 0 0,0-1 0 15,1-2 0-15,3 0 0 0,0 2 0 0,1-5 0 16,-3 0 0-16,-2 4 0 0,-3-1 0 0,-3 2 0 16,-1 3 0-16,-6-4 0 0,0 0 0 0,-6-1 0 15,0 3 0-15,-1-1 0 0,-7 1 0 0,-1 0 0 16,-1-2 0-16,-3-2 0 0,-9 2 0 0,3 1 0 16,-8-1 0-16,4-1 0 0,-13 1 0 0,-4-3 0 15,-2-1 0-15,0-1 0 0,-3-3 0 0,4 0 0 16,-5-4 0-16,4-1 0 0,0-2 0 0,1-3 0 15,2 0 0-15,1-2 0 0,10-1 0 0,1-1 0 0,5-2 0 16,3-4 0-16,4 0 0 0,4-3 0 0,7-1 0 16,4 0 0-16,8-3 0 0,2 0 0 15,4 2-1366-15,1 3-1478 0,11 3 654 0</inkml:trace>
  <inkml:trace contextRef="#ctx0" brushRef="#br0" timeOffset="128164.48">13949 8345 475 0,'2'-4'704'0,"-2"-2"-17"0,2 3 42 15,-1-1 49-15,-1 4 7 0,5-5-21 0,-2-1-58 16,1 4-61-16,1-2-66 0,2 1-48 0,4 0-50 16,1 1-154-16,6-2-327 0,5 2 0 0,-1 1 0 15,7 1 0-15,-3 0 0 0,5-1 0 0,-1-2 0 16,2 3 0-16,1-2 0 0,-1 1 0 0,-5 1 0 15,-5-3 0-15,-4-1 0 0,-5 4 0 0,-1-3 0 16,-7 2-512-16,2-3-119 0,-5 0-63 0,-2-2-365 0,-2 2-1148 16,-2-1 508-16</inkml:trace>
  <inkml:trace contextRef="#ctx0" brushRef="#br0" timeOffset="128381.37">14271 8192 841 0,'-13'-10'204'0,"0"2"48"16,3-1 19-16,1 1 32 0,0-2 65 0,2 1 53 0,-1 1 49 15,3-2 36-15,-2 3 20 0,4 2 15 0,-1 1 6 16,-1 1-4-16,2 1-13 0,1-2-33 15,2 4-19-15,0 0-22 0,0 0-20 0,-15 9-435 0,12 1-1 16,-2 6 0-16,2 2 0 0,2 8 0 0,-3-2 0 16,3 6 0-16,-1 2 0 0,2 3 0 0,2 11 0 15,-1-11 0-15,2-3 0 0,0 3 0 0,4 0 0 16,-7-2 0-16,5 0 0 0,0-4 0 0,0-3 0 16,-1-7 0-16,1-1 0 0,0-1 0 0,-2-5 0 15,0-3 0-15,0-5 0 0,-2 0 0 0,2-3 0 16,-3-1 0-16,5-8-1366 0,0-2-1478 0,5-4 654 15</inkml:trace>
  <inkml:trace contextRef="#ctx0" brushRef="#br0" timeOffset="128947.59">14714 7913 6567 0,'-3'-11'172'0,"0"0"40"0,-2-1 143 0,1 7 83 16,4-2-19-16,-4 0-391 0,4 2-28 0,4-1 0 15,0 2 0-15,7-1 0 0,1 4 0 0,11-3 0 0,5 2 0 16,4 0 0-16,4 2 0 0,2 0 0 16,3 0 0-16,-4-1 0 0,4 2 0 0,-5 0 0 0,-3-2 0 15,0-3 0-15,-5 1 0 0,-7 0 0 0,-8 1 0 16,-2 0 0-16,-6-1 0 0,2 1 0 16,-10 0-158-16,3 2-123 0,-13-3 24 0,-6 3 27 15,0 0 22-15,-3 1 18 0,-7 3 24 0,6-3 31 0,-4 3 35 16,5 0 40-16,3 2 37 0,0 0 33 0,2 3 30 15,-1 2 34-15,4-2 33 0,0 4 35 0,5 2 35 16,-2 1 27-16,-1 6 30 0,7 1 24 0,-1 3 14 16,3 1 9-16,-3-2-272 0,2 5-9 0,3-1 0 15,-2 2 0-15,2-3 0 0,1 4 0 0,-1 0 0 16,-1 0 0-16,1-2 0 0,1-2 0 0,-1 5 0 16,3 1 0-16,-2-6 0 0,4 1 0 0,-1-4 0 15,-1-5 0-15,0 0 0 0,3-3 0 0,-3-2 0 16,1-2 0-16,-1-4 0 0,2 0 0 0,-4-4 0 15,0 0 0-15,0-4 0 0,0-1 0 0,-6 3-400 16,6-3-185-16,-13 1 16 0,7-2 33 0,-3 1 56 16,-3 0 73-16,2 1 91 0,0-1 103 0,-4 3 85 15,2-2 75-15,1 1 82 0,-2 0 64 0,0 2 70 16,2-1 53-16,0 1 45 0,6-1 34 0,-2-2 35 0,0 3 32 16,3-3 15-16,2 1 8 0,2-2 2 0,-4 3-5 15,4-3-6-15,0 0-345 0,9 7-31 16,-3-6 0-16,7-1 0 0,0 0 0 0,6 0 0 15,10-3 0-15,0 0 0 0,3-1 0 0,-1 0 0 0,4-1 0 16,-2-2 0-16,-2 0 0 0,0 0 0 0,-2-4 0 16,-5-3 0-16,-1-4 0 0,-5 6 0 0,5-6-298 15,-9-4-1018-15,3-1-1425 0,-4 2 631 16</inkml:trace>
  <inkml:trace contextRef="#ctx0" brushRef="#br0" timeOffset="129163.97">15548 8155 7539 0,'-3'-7'423'0,"-3"2"-226"0,2 0-165 0,0 3-32 16,0-1 0-16,0 0 0 0,3-1 0 0,1 4 0 16,7-5 0-16,0 4 0 0,7 0 0 0,9 0 0 15,5 2 0-15,6-1 0 0,-4 0 0 0,6 0 0 16,0 2 0-16,-2 1 0 0,2-1 0 0,-4-2 0 15,-2 3 0-15,-1-2 0 0,-9 1 0 0,-3-1-356 16,-6 2-951-16,-4 1-1413 0,-1-1 625 0</inkml:trace>
  <inkml:trace contextRef="#ctx0" brushRef="#br0" timeOffset="129318.12">15710 8304 3785 0,'-25'13'461'0,"5"-2"-143"0,4 1 3 0,2-1 69 15,1 2 33-15,5-5-11 0,3-1-38 0,4 0-11 16,1-1-28-16,5 1-11 0,4-1-23 0,2-1-24 15,10-3-170-15,10 0-107 0,-1-3 0 0,10-1 0 16,-2-5 0-16,12-4 0 0,2-1 0 0,-16 1 0 0,15-12-150 16,-5 4-390-16,3-1-151 0,-3-7-444 0,-3 1-1231 15,-4-3 545-15</inkml:trace>
  <inkml:trace contextRef="#ctx0" brushRef="#br0" timeOffset="129530.36">16609 7910 3944 0,'1'-10'487'0,"-1"5"-135"0,-3-1 13 15,-1 2 21-15,-1 0 28 0,0 2 11 0,0 2-16 16,5 0-18-16,-19 6-18 0,10 1 14 0,0 3-129 16,0 5-258-16,-3 8 0 0,0 4 0 0,1 2 0 15,4 0 0-15,2 4 0 0,0-1 0 0,1 4 0 16,1-1 0-16,-2 1 0 0,4-2 0 0,-2 0 0 16,2 1 0-16,-3 0 0 0,0 0 0 0,-1-5 0 15,4-2 0-15,-3-9 0 0,-1-1 0 0,1-1 0 16,0-6 0-16,3 0 0 0,-3-5 0 0,0-1 0 15,-1-5 0-15,5 0 0 0,0 0-243 0,-10-13-547 16,7 2-403-16,3-6-1293 0,0-3 571 0</inkml:trace>
  <inkml:trace contextRef="#ctx0" brushRef="#br0" timeOffset="129750.15">16477 8072 3811 0,'1'-20'436'0,"-1"3"-106"0,-1 4 28 16,-2 3 62-16,2 2 30 0,1-2 2 0,-4 5-27 15,4-2-40-15,0 4-44 0,0 3-8 16,0-4 2-16,0 4-220 0,0 0-115 0,9 13 0 15,-1-4 0-15,3 5 0 0,6 6 0 0,1 7 0 0,0-2 0 16,5 3 0-16,0 1 0 0,0 2 0 0,12 6 0 16,1 0 0-16,-9-11 0 0,10 10 0 0,-14-9 0 15,1-1 0-15,1-3 0 0,2-2 0 16,-1-5 0-16,-3-1 0 0,-6-4 0 0,0-2 0 0,-6-3 0 16,2-1 0-16,-7-5 0 0,3-1 0 0,-1-4 0 15,-2-6 0-15,2-6 0 0,-3-1 0 0,2-7-220 16,-5-6-450-16,3-2-548 0,-1-14-1318 0,2-2 584 15</inkml:trace>
  <inkml:trace contextRef="#ctx0" brushRef="#br0" timeOffset="129980.38">17063 7881 884 0,'-1'-32'224'0,"-1"4"36"15,0 2 22-15,-2-2 34 0,-1 8 69 0,-1 1 57 0,2 1 29 16,-4 0 19-16,3 1 25 0,1 5-1 0,-2-2 2 16,1 5-13-16,3 2-31 0,-1 1-39 0,2 2-33 15,1 4-13-15,0 0-14 0,-4 16-49 0,4 1-324 16,-1 8 0-16,2 5 0 0,5 6 0 0,-2 12 0 15,-1 4 0-15,4-1 0 0,-2 1 0 0,-1-2 0 16,3 2 0-16,-7-2 0 0,0-3 0 0,2 2 0 16,-1 0 0-16,-1-14 0 0,0 1 0 0,-1 0 0 0,-1-2 0 15,2-5 0-15,-3-1 0 0,0-9 0 16,3-1 0-16,-2-8 0 0,2-5 0 0,-1 2 0 16,2-4 0-16,-1-3 0 0,0 0-1366 0,10-15-1478 0,0 4 654 15</inkml:trace>
  <inkml:trace contextRef="#ctx0" brushRef="#br0" timeOffset="130133">17535 8213 173 0,'0'0'682'15,"0"0"-6"-15,0 0 43 0,0 0 52 0,-13-7 15 16,9 5-33-16,0 0-47 0,4 2-58 0,-7-1-71 16,7 1-62-16,0 0-88 0,-4-3-83 0,4 3-104 15,0 0-143-15,0 0-183 0,0 0-225 0,0 0-222 16,0 0-665-16,0 0-1297 0,0 0 574 0</inkml:trace>
  <inkml:trace contextRef="#ctx0" brushRef="#br0" timeOffset="131247.79">12851 7449 33 0,'-6'-7'386'0,"1"-2"14"0,-2 1 14 0,0-2-6 0,0 2 9 15,1 0-10-15,1-1-11 0,-3 2-8 0,-1-1-9 16,4 4-21-16,1 1-22 0,-1 0-36 0,1 3-18 16,4 0-8-16,-14 13-12 0,6 5 13 0,2 9 6 15,-3 6-6-15,-4 20 0 0,6 30 4 0,-4-3-6 16,1 8-5-16,4 0-9 0,-2 2-9 0,5 0-22 15,-4 0-140-15,4 0-88 0,1 1 0 0,2 5 0 16,0-6 0-16,-8-1 0 0,11-3 0 0,-1-4 0 16,3-23 0-16,-2 1 0 0,3-4 0 0,1-1 0 15,-3-3 0-15,-1 0 0 0,3 0 0 0,-6-18 0 16,0-2 0-16,-2-5 0 0,4-8 0 0,-4-3 0 16,1-5 0-16,0-6 0 0,-3-1 0 0,0-4 0 15,4 0-18-15,-13-15-584 0,4-10-116 0,2-3-425 16,-4-18-1237-16,0-1 548 0</inkml:trace>
  <inkml:trace contextRef="#ctx0" brushRef="#br0" timeOffset="131913.6">12814 7622 5026 0,'-3'-25'151'15,"2"0"-97"-15,-1 7 0 0,-1 0 57 0,3 1 62 16,4 0-5-16,1 1-4 0,3 1-14 0,6 0-13 15,9-5 4-15,1 5-9 0,9 0-6 16,17-1-3-16,5 3 4 0,4 6 0 0,7 0-6 0,30-3 5 16,5 8 0-16,5-3 3 0,0 6-3 0,11 1-12 15,5 0 4-15,5-2-11 0,3 0-12 0,12 1-12 16,4-2-3-16,3 2-78 0,11-2-2 0,0-3 0 16,7 6 0-16,4-2 0 0,8 0 0 0,-6 2 0 15,-1-2 0-15,0 1 0 0,-1-2 0 0,-5-4 0 16,-4 2 0-16,-6-2 0 0,-10 0 0 0,-5-3 0 15,-12 0 0-15,-3-2 0 0,-7 0 0 0,-8-1 0 16,-6-3 0-16,-12 4 0 0,-29 3 0 0,-1-2 0 16,-3 3 0-16,-1 3 0 0,-6-3 0 0,-13 3 0 15,-3-1 0-15,0 1 0 0,-4 3 0 0,0-1 0 0,-2 0 0 16,-3 0 0-16,-6 3 0 0,0-1 0 0,-3 2 0 16,0 2 0-16,-1-2 0 0,-3 1 0 0,-1-1 0 15,-1 3 0-15,1 0 0 0,-5-1 0 16,0 2 0-16,0 0 0 0,-4 2 0 0,0 0 0 0,-1 3 0 15,-1 1 0-15,-1 2 0 0,-2 0 0 0,0 3 0 16,-1 8 0-16,0-2 0 0,-2 2 0 16,-1 3 0-16,0 0 0 0,2 2 0 0,-1 4 0 15,-3 1 0-15,2 10 0 0,0 1 0 0,4 2 0 0,0-2 0 16,0 4 0-16,3 0 0 0,2-3 0 0,1-1 0 16,-6 4 0-16,5-4 0 0,-1 0 0 0,3 0 0 15,-5-1 0-15,2-10 0 0,-1 10 0 0,-2-9 0 16,0-2 0-16,4 12 0 0,-5-13 0 0,0 12 0 15,-1-10 0-15,-4-2 0 0,-3 11 0 0,2-12 0 16,-6-2 0-16,-2 0 0 0,-2-2 0 0,-5-3 0 16,-6 1 0-16,-2-4 0 0,-16 4 0 0,-3-3 0 15,-10-3 0-15,-6-3 0 0,-29 1 0 0,2-2 0 16,-10-2 0-16,-5-4 0 0,-10 2 0 0,-2-5 0 16,-8 2 0-16,-12-3 0 0,-10 2 0 0,-10-1 0 15,-4 2 0-15,-9-3 0 0,-11-2 0 0,-8 1 0 16,2-4 0-16,-4 2 0 0,-2-5 0 0,-4 2 0 15,-4 1 0-15,10 2 0 0,-2 0 0 0,9-1-645 16,10-6-613-16,6 0-1362 0,16-3 602 0</inkml:trace>
  <inkml:trace contextRef="#ctx0" brushRef="#br0" timeOffset="132281.93">13269 9547 391 0,'-14'5'648'0,"1"-2"30"16,4-2 31-16,-1 1-9 0,6 0-37 0,-1-2-47 15,5 0-49-15,0 0-46 0,0 0-42 0,19-9-42 16,0 2-41-16,12 1-42 0,2-1-34 0,18-3-36 16,3 3-25-16,-4-3-90 0,1 3-169 0,1 0 0 15,-12 1 0-15,11 0 0 0,-16 0 0 0,-1 3 0 16,-3 1-232-16,-4 0-104 0,-8 0-56 0,-8 0-43 0,-3 2-30 15,-1 0-27-15,-5 2-9 0,-2-2-25 16,0 0-276-16,-18 9-870 0,0 0 385 0</inkml:trace>
  <inkml:trace contextRef="#ctx0" brushRef="#br0" timeOffset="132448.1">13624 9554 1086 0,'-29'15'126'0,"-3"-1"61"0,-1-5 33 0,-3 3 34 16,9 0 50-16,8-6 53 0,-8 5 49 0,8-5 25 16,7-4 20-16,1 1-15 0,3 0-13 15,3 0-14-15,1-2-12 0,4-1-15 0,0 0-20 0,0 0-34 16,17 3-27-16,-2-4-30 0,4 0-28 0,13 0-22 15,2-1-25-15,0-1-33 0,2-2-36 0,0 3-54 16,2-3-37-16,13-4-49 0,-15 6-80 0,-3-2-78 16,0-1-77-16,-1-1-105 0,-5 2-86 0,-9-1-97 15,-1 0-97-15,-6-2-318 0,-2 2-1030 0,-2-4 456 16</inkml:trace>
  <inkml:trace contextRef="#ctx0" brushRef="#br0" timeOffset="132699.26">13757 9228 501 0,'-10'-7'588'0,"1"0"20"0,0 1 36 0,3 1 26 16,-2 3-10-16,3-1-28 0,5 3-28 0,0 0-34 15,-8 5-20-15,8-1-28 0,3 3-35 0,2 0-31 16,4 1-42-16,4 6-129 0,1-1-285 0,6 6 0 0,2-4 0 16,-2 6 0-16,6-3 0 0,-2 1 0 15,-1 2 0-15,-5-2 0 0,0 0 0 0,-4 3 0 16,-5-3 0-16,-3-1 0 0,-1 6 0 0,-5-5 0 0,-5 7 0 15,-4-3 0-15,-2 2 0 0,-5-3 0 0,-4-2 0 16,-3 5 0-16,1-6 0 0,-2-2 0 0,1 0 0 16,0-2 0-16,6-4 0 0,1-1 0 0,2 1 0 15,4-7 0-15,1 1 0 0,5-3 0 0,-1-1 0 16,5-1-1366-16,0 0-1478 0,0 0 654 0</inkml:trace>
  <inkml:trace contextRef="#ctx0" brushRef="#br0" timeOffset="133680.37">15295 9301 3 0,'2'-3'329'0,"2"-3"11"0,1 1 7 15,-2 0 19-15,1-3 22 0,-1 3 23 0,6-3 18 0,-5-1 3 16,-3-1 3-16,3 0 5 0,0-1 1 0,0 3-5 15,-3-2-8-15,-1 0-17 0,0 1-13 0,-1-2-24 16,-3 3-18-16,0-3 5 0,0 4-25 0,-1-3-25 16,-5 3-22-16,1-1-159 0,-4 5-130 0,-1 1 0 15,-2-1 0-15,-5 3 0 0,1 0 0 0,1 4 0 16,-11 6 0-16,3 4 0 0,3 1 0 0,2 3 0 16,3 1 0-16,4 3 0 0,2 2 0 0,5 0 0 15,3 0 0-15,5-4 0 0,5 6 0 0,6-1 0 16,3-1 0-16,6-2 0 0,3 2 0 0,5-4 0 0,-2-1 0 15,8-1 0-15,-2-1 0 0,-1-1 0 16,0 0 0-16,-1-2 0 0,-4-1 0 0,-3 0 0 16,-8-2 0-16,-6-3 0 0,0 2 0 0,-1-3 0 0,-7 4 0 15,0-1 0-15,-3-1 0 0,-6 1 0 0,2-2 0 16,-7 2 0-16,-5 0 0 0,-7 1 0 16,-2 0 0-16,-3-2 0 0,0-2 0 0,3 1 0 0,-5-1 0 15,-4-2 0-15,5 1 0 0,2-1 0 0,7-2 0 16,3 0 0-16,0-2 0 0,2-2 0 0,6 1 0 15,-2-1 0-15,4-2 0 0,4-3 0 0,-1 1 0 16,3-4 0-16,-1-2 0 0,8-4 0 0,4-2 0 16,1 1 0-16,6-5 0 0,4 0 0 0,4-1-1366 15,3 3-1478-15,-1 4 654 0</inkml:trace>
  <inkml:trace contextRef="#ctx0" brushRef="#br0" timeOffset="133880.46">15730 9433 6666 0,'4'-5'315'0,"-2"1"39"0,0 0 83 0,-2 4-18 16,0-7-419-16,0 4 0 0,0-2 0 0,1 1 0 15,2 0 0-15,2 1 0 0,0-1 0 0,9-2 0 0,5 1 0 16,2 0 0-16,7-1 0 0,3 1 0 0,1 1 0 16,0 1 0-16,2-2 0 0,-6 6 0 15,0-3 0-15,-7 3 0 0,-8 2-493 0,-1-1-242 0,-8 1-426 16,1 2-1257-16,-5 1 556 0</inkml:trace>
  <inkml:trace contextRef="#ctx0" brushRef="#br0" timeOffset="134018.29">15950 9501 917 0,'-23'16'254'0,"2"0"59"16,5-5 41-16,-2 0 43 0,4-2 56 0,3 0 48 15,2-4 27-15,1 0 4 0,4-1 8 0,-1-2-4 16,1 3-10-16,4-5-26 0,0 0-36 0,9 5-38 16,3-8-44-16,6 1-37 0,-2-1-122 0,6-3-223 15,6-1 0-15,5-3 0 0,-1 2 0 0,-1-3 0 16,1 1 0-16,3-4 0 0,-5 0 0 0,1-3 0 15,-4-1-535-15,2-3-741 0,-1 1-1383 0,-1-2 612 16</inkml:trace>
  <inkml:trace contextRef="#ctx0" brushRef="#br0" timeOffset="134714.15">16685 9275 427 0,'0'-6'616'16,"1"-3"28"-16,2-1 37 0,-2 4 16 0,2 1 2 16,-6 0-23-16,3 2 1 0,0 3-41 0,0 0-33 0,0 0-36 15,0 0-18-15,-15 16-32 0,3 2-315 16,2 5-202-16,-4 5 0 0,1 2 0 0,4 0 0 0,-3 2 0 15,3 3 0-15,2 1 0 0,-2 9 0 16,6-14 0-16,0 2 0 0,2-2 0 0,3-3 0 0,1-1 0 16,1-2 0-16,-1-9 0 0,1 0 0 0,0-4 0 15,-1-2 0-15,0-5 0 0,0-4 0 0,2-1 0 16,-5 0 0-16,7-8 0 0,-2-3 0 0,-2-7 0 16,1-1-26-16,1-8-374 0,1-3 29 15,-4-6 39-15,7-11 33 0,-8 11 38 0,4-9 54 0,-1 10 85 16,-1 1 50-16,-2 5 75 0,0 10 61 0,3 1 58 15,-1 6 51-15,-2-1 42 0,3 5 19 0,-3 0 25 16,4 5 12-16,-1 3 32 0,-4 0 10 0,9 1-180 16,-1 9-133-16,2-2 0 0,0 8 0 0,-1 0 0 15,8 9 0-15,-3 1 0 0,1 4 0 0,1 1 0 16,3 2 0-16,6 6 0 0,-6-10 0 0,3 2 0 16,1-5 0-16,3 2 0 0,-3-4 0 0,0-3 0 15,0-1 0-15,-7-8 0 0,1-1 0 0,-3 0 0 16,1-6 0-16,-6-2 0 0,3-3 0 0,-1-1 0 15,-3-4 0-15,1-5 0 0,0-5 0 0,-4-2-259 16,0-11-252-16,4-4 25 0,-4-3 35 0,0-17 46 16,0 5 57-16,-2 1 67 0,-2 11 69 0,-1 0 77 15,0 3 77-15,0 2 78 0,-4 2 62 0,3 7 64 0,-3 7 60 16,0 2 40-16,3-1 49 0,-4 4 27 0,5 2 15 16,-4 0-5-16,4 3-14 0,0 0 1 15,0 4 6-15,0 0-127 0,0 0-198 0,-5 15 0 0,5-3 0 16,0 8 0-16,-1 5 0 0,2 4 0 0,-2 1 0 15,-2 3 0-15,-2 3 0 0,5-1 0 0,1 14 0 16,-2-15 0-16,1 0 0 0,0-2 0 0,0 0 0 16,0-3 0-16,0-1 0 0,0-8 0 0,0-1 0 15,0 0 0-15,-1-2 0 0,2-7 0 0,-1 3 0 16,0-5 0-16,0-5 0 0,1-1 0 0,-1-2-1366 16,0 0-1478-16,0 0 654 0</inkml:trace>
  <inkml:trace contextRef="#ctx0" brushRef="#br0" timeOffset="134885.18">17458 9582 509 0,'0'-6'632'0,"-2"3"51"15,4-3 46-15,-2 2-5 0,0-1-13 0,3 1-29 16,-1-3-38-16,2 3-42 0,5 0-62 0,3-2-47 16,3 2-55-16,4 0-38 0,9-1-44 0,3 0-308 15,1 1-48-15,0 0 0 0,4-3 0 0,-2 0 0 0,0 0 0 16,-4-3 0-16,2 0-285 0,-5-1-297 15,-9-1-639-15,-2 4-1323 0,1-2 585 0</inkml:trace>
  <inkml:trace contextRef="#ctx0" brushRef="#br0" timeOffset="135430.5">18290 9121 1 0,'-11'-2'667'0,"-1"0"38"16,5 0 33-16,-2-1 14 0,0-1-3 0,1 3-15 15,3-3-22-15,0 4-43 0,1-3-58 0,-1 0-42 16,5 3-49-16,6-5-60 0,3 3-156 0,3-2-304 16,7 2 0-16,9 0 0 0,4-1 0 0,1 1 0 0,3-1 0 15,0 0 0-15,2 0 0 0,-2-1 0 16,-3-2 0-16,-5-2 0 0,4 1 0 0,-13 2 0 0,-1-1 0 16,-5 0 0-16,-3 1-20 0,-6 0-439 0,-1 0-3 15,-3 1 17-15,-4 0 35 0,-3 1 40 0,-4 0 42 16,-2 0 46-16,-5 2 62 0,5 0 55 0,-2-1 56 15,4 2 46-15,-3 0 59 0,2 0 55 16,0 2 41-16,1 0 47 0,1 1 35 0,1 1 34 16,-1 2 44-16,3 0 30 0,0 3 24 0,-1-1 24 0,-1 6 17 15,-1 0 11-15,5 2 0 0,-2 0 3 16,0 9-282-16,3-1-79 0,1 6 0 0,-2 0 0 0,1-1 0 16,0 1 0-16,-1 2 0 0,-1 2 0 0,6-2 0 15,-3 0 0-15,2-2 0 0,1 1 0 0,0-1 0 16,-1-3 0-16,2-1 0 0,-1-1 0 0,-1-7 0 15,2 0 0-15,-2-2 0 0,1-3 0 0,1-1 0 16,-5-3 0-16,3 0 0 0,-3-3 0 0,-4 1-68 16,0 0-560-16,1-2-17 0,-4 0-24 0,0-1-362 15,-5 2-1116-15,-2-2 494 0</inkml:trace>
  <inkml:trace contextRef="#ctx0" brushRef="#br0" timeOffset="135597.06">18267 9708 3343 0,'-16'6'-156'0,"-2"-1"117"0,-1-1 75 0,-1 1 52 16,6-3 58-16,2 3 65 0,1-4 68 0,-3 2 52 15,3 0 51-15,1 1 33 0,3-3 17 0,0 2 14 16,0-2 8-16,1 2-2 0,1-2-14 0,1 0-3 15,4-1-12-15,0 0-348 0,0 0-75 0,11 6 0 0,1-6 0 16,8 0 0-16,0 3 0 0,10-3 0 16,2-3 0-16,3 1 0 0,5-3 0 0,-1 1 0 0,14-6 0 15,-13 1 0-15,10-2 0 0,-1-5 0 0,-16 3 0 16,17-7 0-16,-20 6 0 0,15-9 0 0,-17 9 0 16,3-3-511-16,-6 1-769 0,0 2-1387 0,-10 4 613 15</inkml:trace>
  <inkml:trace contextRef="#ctx0" brushRef="#br0" timeOffset="135731.78">18936 9547 354 0,'4'3'369'0,"-1"-2"14"0,1 0 20 0,-4-1 27 0,5 5 39 16,0-4 27-16,-5-1 30 0,5 3 8 0,-5-3-7 15,7 2-33-15,-3-1-44 0,-4-1-47 0,10 1-36 16,-4-1-48-16,-6 0-65 0,11 2-90 0,-11-2-111 16,9-2-146-16,-9 2-168 0,6 2-179 0,-6-2-594 15,0 0-1120-15,0 3 496 0</inkml:trace>
  <inkml:trace contextRef="#ctx0" brushRef="#br0" timeOffset="136664.04">8305 15314 199 0,'3'2'421'0,"-3"-2"-2"16,0 0 3-16,0 0-14 0,0 0-47 0,0 0-32 15,0 0-44-15,7-7-62 0,-4 5-82 0,1 0-114 0,-1-2-147 16,-3 4-400-16,-3-8-562 0,3 8 249 0</inkml:trace>
  <inkml:trace contextRef="#ctx0" brushRef="#br0" timeOffset="137314.07">9297 14247 416 0,'0'-8'481'15,"0"3"5"-15,0-4-3 0,0 3-19 0,0 2-24 16,0-4-26-16,-3 2-20 0,2 0-26 0,1 0-20 0,-4 1-18 16,-2 3-26-16,1 0-9 0,-5 1-27 0,-1-2-7 15,1 4-9-15,-4 3-20 0,-2 1-9 0,0 1-18 16,0 1-15-16,1-1-16 0,3 1-21 0,1 1-9 16,1 2-16-16,0-3 0 0,1 3-17 0,5-2-5 15,-1 2-6-15,4 0-6 0,-2-1-5 0,7 0-8 16,0-1-52-16,4 3-29 0,1-4 0 0,2-1 0 15,6 3 0-15,1-1 0 0,2-2 0 16,-1-2 0-16,4 2 0 0,4-2 0 0,-9 2 0 0,10 0 0 16,-6 2 0-16,-2-4 0 0,-2 3 0 0,0 2 0 15,-3-2 0-15,-2 2 0 0,1-1 0 0,-4 0 0 16,-3 1 0-16,-1-1 0 0,-3-2 0 0,-3 2 0 16,0 1 0-16,-3 0 0 0,-5 0 0 0,-2-1 0 15,-3 3 0-15,-2-4 0 0,0 3 0 0,-4-2 0 16,-2-1 0-16,-4 0 0 0,3-3 0 0,-9 0 0 15,10-2 0-15,0 3 0 0,7-4 0 0,-4 1 0 16,4-1 0-16,3-1 0 0,0-1 0 0,4-2 0 0,2 2 0 16,1-5 0-16,0 3-325 0,4 3-437 15,0 0-422-15,13-7-1283 0,1 3 567 0</inkml:trace>
  <inkml:trace contextRef="#ctx0" brushRef="#br0" timeOffset="137448.42">9576 14618 86 0,'6'0'543'15,"2"2"-24"-15,-2-2 2 0,-1 2 31 0,-5-2 33 16,7 0 14-16,-7 0-58 0,0 0-51 0,7 0-50 0,-7 0-53 16,4-3-101-16,-4 3-103 0,6-2-143 15,-6 2-192-15,0 0-197 0,0 0-530 0,0 0-951 0,0 0 420 16</inkml:trace>
  <inkml:trace contextRef="#ctx0" brushRef="#br0" timeOffset="139031.37">8015 15422 35 0,'-1'-3'356'0,"1"3"-2"15,0-7 1-15,1 3 3 0,-1 4-8 0,4-5-2 16,1 3-1-16,0 1-2 0,-2-3 1 0,1 1-4 16,-2 1-13-16,-2 2-13 0,7-3-17 0,-7 3-4 15,0 0-5-15,6 6-10 0,-1 0-2 0,-4 1 3 16,3 1-25-16,-1 3-14 0,-2 1-23 0,5 4-20 16,0-2-3-16,2 2-19 0,1 0-21 0,3-4-13 15,3 4-12-15,3-6-11 0,5 4-10 0,5-5-13 16,-1-2-7-16,-4-5-13 0,8-1-5 0,-3-2-70 15,1-1-2-15,1-3 0 0,0-1 0 0,-4-1 0 16,2-3 0-16,-9 0 0 0,7-1 0 0,-10 2 0 16,2-3 0-16,-4 1 0 0,2-1 0 0,-2 0 0 15,0 0 0-15,-3 5 0 0,-2-1 0 0,3 2 0 0,-1 1 0 16,-2 1 0-16,4 2 0 0,-3-1 0 0,-1 3 0 16,5 0 0-16,-2 4 0 0,-2-2 0 15,4 1 0-15,1 2 0 0,2 5 0 0,-2-4 0 16,2 4 0-16,-2-4 0 0,3 0 0 0,-1 1 0 0,2-1 0 15,-3-1 0-15,4 0 0 0,-2-4 0 0,1 0 0 16,-3-1 0-16,2 0 0 0,-1-2 0 0,2-3 0 16,1 0 0-16,-2 0 0 0,1-1 0 15,-2 0 0-15,6-1 0 0,-5-4 0 0,0 2 0 0,6-3 0 16,-6 3 0-16,-1 0 0 0,-6 3 0 0,2-1 0 16,0 4 0-16,-2 0 0 0,-4 3 0 0,-1-3 0 15,3 3 0-15,-9 0 0 0,11 3 0 0,-5 1 0 16,0 0 0-16,-1 4 0 0,-1 0 0 0,2-1 0 15,-2 0 0-15,0 1 0 0,1-2 0 0,3 1 0 16,-1 1 0-16,1-1 0 0,1-1 0 0,5-1 0 16,-2-2 0-16,0 0 0 0,4-2 0 0,0 0 0 15,3-3 0-15,-1-2 0 0,-1 2 0 0,2-1 0 16,-2-2 0-16,-1 1 0 0,1-2 0 0,-3 2 0 16,-1-1 0-16,0-1 0 0,2 0 0 0,-1 2 0 15,-2 2 0-15,-1 0 0 0,-1 1 0 0,2 1 0 16,-2 1 0-16,1 0 0 0,-2 1 0 0,-1 2 0 15,2 2 0-15,-1-1 0 0,0 1 0 0,0 0 0 16,4 0 0-16,-4-2 0 0,2 2 0 0,2-3 0 16,0 1 0-16,1-3 0 0,-1 0 0 0,1-2 0 15,0 1 0-15,-1-1 0 0,3-3 0 0,-3 2 0 16,-1-2 0-16,-1-1 0 0,3 0 0 0,-5 2 0 16,1-5 0-16,0 4 0 0,2-1 0 0,-4-4 0 15,2 4 0-15,0-1 0 0,2-5 0 0,-1 6 0 16,-1-4 0-16,-2 3 0 0,0-2 0 0,-1 1 0 15,-4 0 0-15,-1 1 0 0,0 0-99 0,0 0-1250 16,-2 1-1462-16,0 5 648 0</inkml:trace>
  <inkml:trace contextRef="#ctx0" brushRef="#br0" timeOffset="140580.24">15637 13030 219 0,'0'-7'453'0,"3"0"-2"0,-3 2 5 0,1 0-5 15,-1 0-6-15,1 1-12 0,1 1-25 0,-2 3-22 16,2-4-25-16,-2 4-27 0,3-3-20 15,-1 0-19-15,-2 3-20 0,4-4-13 0,-4 4-27 0,4-1-26 16,-4 1-19-16,9 0-24 0,-9 0-23 0,0 0-43 16,0 0-53-16,9 3-58 0,-9 1-82 0,1-1-84 15,0 1-84-15,-1 1-85 0,-4 5-103 0,-2-2-434 16,0 4-956-16,-7 3 422 0</inkml:trace>
  <inkml:trace contextRef="#ctx0" brushRef="#br0" timeOffset="140881.91">11398 16092 288 0,'13'-6'496'0,"-2"0"-2"0,0-1 7 15,1 1 7-15,-4 0-8 0,-4 0-24 0,1-1-42 16,0 0-33-16,-1 2-42 0,-2-2-32 0,1-3-38 16,-2 4-49-16,-1-4-54 0,0 4-77 15,0 0-112-15,0-5-129 0,0 4-148 0,3-3-186 0,-2 1-323 16,7-1-853-16,-2 1 379 0</inkml:trace>
  <inkml:trace contextRef="#ctx0" brushRef="#br0" timeOffset="143230.97">13935 17062 301 0,'-4'-5'408'0,"4"5"-1"16,0 0 0-16,-1-8-6 0,1 7-15 0,0 1-22 16,0 0-10-16,-1-5-12 0,1 5-16 0,0 0-13 15,0 0-3-15,0 0 2 0,0 0-12 0,0 18-22 16,0-10-5-16,1 3-19 0,1 1-27 0,1 4-13 16,2-3-19-16,-1 1-17 0,1 2-24 0,3-2-10 15,3 1-15-15,2-1-11 0,2-2-16 16,4 0-10-16,9 0-17 0,-1-2-14 0,4-3-11 15,1-2-10-15,1-2-12 0,0-3-3 0,3-3-7 0,0-1-1 16,1-2 0-16,-3-2-4 0,0-2-2 0,-1 1-3 16,1-1 4-16,-2-2 2 0,-1-1-2 0,0-1-5 15,-2 2-2-15,-3 4-1 0,-7-1-1 0,-1 5 5 16,-2-3 3-16,0 2 9 0,-3 3 3 0,-1 1 3 16,-4 0 1-16,7 3 0 0,-6 3 8 0,3-2-6 15,-1 3-4-15,-2 1 0 0,4 0 1 16,1 1-2-16,3 5 0 0,1-2-1 0,1-1-6 0,-1 0 0 15,7 2-4-15,-4-4-2 0,8 0 1 0,-2-1-12 16,-5-4 17-16,7 1-9 0,-1-3 5 0,1 0-3 16,3-2 1-16,-1-1-11 0,1-2 0 0,-4-3 0 15,5 2 0-15,-3-2 0 0,-2-2 0 16,1-1 0-16,-2-1 0 0,1-2 0 0,0 4 0 16,-2-2 0-16,2 2 0 0,-9 0 0 0,0 4 0 0,-6 1 0 15,1 3 0-15,0-3 0 0,-1 3 0 0,-2-1 0 16,1 4 0-16,-3 0 0 0,1 2 0 0,0 3 0 15,1-1 0-15,-1 2 0 0,0-2 0 16,-1 3 0-16,8 0 0 0,-2 1 0 0,2-3 0 16,-1 2 0-16,3 0 0 0,1-3 0 0,5 1 0 15,-3-4 0-15,6 0 0 0,3-2 0 0,-3-1 0 0,0-1 0 16,0 0 0-16,0 0 0 0,-7-3 0 0,6-1 0 16,-6-1 0-16,7-1 0 0,-6 2 0 15,4-4 0-15,-7 3 0 0,1 1 0 0,-2-1 0 16,-1 3 0-16,-1 0 0 0,-3 1 0 0,-1 3 0 15,-1-2 0-15,-6 2 0 0,4 1 0 0,0 1 0 16,1 0 0-16,-1 2 0 0,0 0 0 0,-1 0 0 16,6 1 0-16,-2 0 0 0,4 1 0 0,1-1 0 0,1 0 0 15,1-1 0-15,1-3 0 0,3 0 0 16,5-2 0-16,-1-1-24 0,1-1-237 0,3-2-88 16,-2 2-101-16,-1-3-105 0,-8-1-537 0,9-1-1183 15,-1-2 523-15</inkml:trace>
  <inkml:trace contextRef="#ctx0" brushRef="#br0" timeOffset="143347.17">16961 17115 383 0,'0'0'485'0,"0"-9"-22"16,-1 6 7-16,1 3 19 0,-4-9-3 15,-1 5-34-15,2-1-48 0,1-1-49 0,-6 1-69 16,8 5-96-16,-4-5-150 0,4 5-182 0,-6-3-255 16,6 3-264-16,-9-5-716 0,9 5 317 0</inkml:trace>
  <inkml:trace contextRef="#ctx0" brushRef="#br0" timeOffset="145530.44">15849 16609 121 0,'-10'0'439'0,"10"0"-15"0,-6-2-18 16,6 2-33-16,-4-2-37 0,4 2-33 0,0 0-26 15,-3-4-28-15,3 4-25 0,0 0-30 0,0 0-15 16,11-5-17-16,-11 5-12 0,5 0-9 0,-5 0-19 16,7-1-1-16,-7 1-9 0,0 0-8 0,7-1-5 15,-7 1 0-15,0 0-8 0,0 0-8 16,0 0 4-16,0 0-8 0,0 0-2 0,0 0-5 0,0 0-3 16,0 0-3-16,0 0-12 0,0 0 0 0,0 0-9 15,0 0-5-15,0 0 0 0,0 0-4 0,0 0-4 16,-14-5-5-16,14 5 0 0,0 0-18 15,0 0-19-15,-5-1-41 0,5 1-66 0,-4-2-94 16,4 2-116-16,-8-2-492 0,4-1-885 0,4 3 392 16</inkml:trace>
  <inkml:trace contextRef="#ctx0" brushRef="#br0" timeOffset="149097.73">7431 16859 296 0,'0'0'334'0,"-8"1"-4"15,8-1-4-15,0 0-8 0,-6 0-19 0,6 0-26 16,-6 2-22-16,6-2-18 0,0 0-19 0,0 0-17 15,0 0-5-15,0 0-15 0,0 0-13 16,0 0-18-16,0 0-13 0,0 0-15 0,0 0-16 16,0 0-8-16,0 0-14 0,0 0-21 0,0 0-26 0,0 0-32 15,0 0-36-15,10-10-45 0,-10 10-48 0,0 0-63 16,0 0-84-16,1-4-89 0,2 2-186 16,1-2-596-16,2 0 265 0</inkml:trace>
  <inkml:trace contextRef="#ctx0" brushRef="#br0" timeOffset="149998.17">16887 16768 243 0,'-1'1'541'0,"-2"0"29"0,3-1 16 16,-5 4 7-16,5-4 1 0,-2 2-18 0,2-2-5 15,0 0-11-15,-2 4-19 0,2-4-20 0,0 0-37 16,0 0-38-16,0 0-42 0,14-12-35 0,4 6-34 16,1 0-78-16,7 0-257 0,6-1 0 0,4 0 0 15,-1 1 0-15,5 2 0 0,11-2 0 0,-15 1 0 16,1-1 0-16,0 3 0 0,-5-2 0 0,0 1 0 15,-10-1 0-15,-6 3 0 0,-3 0 0 0,-1 1 0 16,-5-1 0-16,-2 2 0 0,-5 0 0 0,0 0 0 16,0 0 0-16,0 0 0 0,-33 2 0 0,10 1 0 15,-5-1 0-15,-3 2 0 0,1-1 0 0,2 1 0 16,-2 1 0-16,11-4 0 0,1 3 0 0,5-2 0 16,3 1 0-16,4 0 0 0,3-1 0 0,3-2 0 15,0 0 0-15,9 6 0 0,5-5-186 0,3 2-491 16,2-6-545-16,-1 2-1323 0,-4 0 586 0</inkml:trace>
  <inkml:trace contextRef="#ctx0" brushRef="#br0" timeOffset="150984.14">12295 15270 371 0,'-4'-8'378'0,"3"0"-9"15,-3-2-12-15,2 4-16 0,-1-5-42 0,-1 2-31 16,-1-3-19-16,3-1-24 0,-3 1-16 0,-3-1-17 16,-2-3-16-16,-4 1-19 0,-7-2-30 0,-6-1-5 15,-5 0-21-15,0 2-30 0,-15-5-34 0,-5 1-22 16,0 5-24-16,-9 0-24 0,-3 4-16 0,-30 2-19 15,-2 8-13-15,-4 1-4 0,-2 7 6 0,-10 5 6 16,-1 8 10-16,-6 8 9 0,-5 9 4 0,-2-5 4 16,-2 6 14-16,0 4 8 0,4 1 7 0,9 4 4 15,3-5 5-15,13 3 0 0,16-1 2 0,32-9-8 16,5 0-9-16,0 2-10 0,8-4-6 0,14-7-13 16,5 1-24-16,2-2-14 0,6 0-4 0,7-6-3 15,4-6 9-15,4-1-1 0,3-2 4 0,3-2-8 16,1-3-3-16,9-1 1 0,0-4 1 0,3-2-12 15,4-4 2-15,-13-1-1 0,5-2-7 0,-2-2 10 16,-2-1-5-16,-2-2 5 0,-2-2 4 0,-2-2 16 0,-1-6 9 16,-3-1 17-16,-5 0 19 0,2-1 1 15,-4 3 9-15,1-4 10 0,-2 1 17 0,-2-2 23 16,-1 11-3-16,2-2 15 0,-1 3 21 0,1 2 0 16,2 6 10-16,-1-3 1 0,0 6-5 0,1-1 4 0,-2 3-2 15,0 3 1-15,4 0 1 0,0 0 5 16,-14 9-11-16,9-4-3 0,1 4-8 0,-2 1-6 15,2 2-3-15,-5 1-4 0,4-2 0 0,-3 4-5 16,3 0-4-16,0-4-4 0,0 1 0 0,1-1-3 16,2 0-3-16,-1-3-8 0,-1-2 6 0,4 0-3 15,0 0-1-15,4-3 1 0,1 3-3 0,4-4-1 16,1-2 7-16,3 1-5 0,6-3-4 0,2-1-4 16,7-3-17-16,-1 3-14 0,2-1-28 0,0 1-42 15,3-3-44-15,-1 4-173 0,-3 0-340 0,4 4 151 16</inkml:trace>
  <inkml:trace contextRef="#ctx0" brushRef="#br0" timeOffset="151113.87">10502 15676 337 0,'-2'1'392'16,"2"-1"-7"-16,0 0-12 0,0 0-33 0,0 0-36 16,0 0-67-16,0 0-98 0,14-15-138 0,2 9-194 0,1-3-194 15,3 2-417-15,-2-2 185 0</inkml:trace>
  <inkml:trace contextRef="#ctx0" brushRef="#br0" timeOffset="152963.7">19071 16808 163 0,'-13'2'411'0,"4"-6"-2"0,-2 4-3 15,1-1-14-15,3 0-10 0,1-1-13 0,-2 2-5 16,3-2-8-16,5 2-7 0,-9 0-6 0,9 0-10 15,-6 1-8-15,6-1-22 0,0 0-7 0,0 0-6 16,0 0 5-16,0 0 1 0,0 0-3 0,0 0-6 16,22-1-12-16,-1 1-10 0,7-2-12 0,7-1-14 15,3-2-15-15,17 3-13 0,3-4-149 0,3 0-62 16,0-1 0-16,3 4 0 0,28-4 0 0,-30 4 0 16,4-3 0-16,-1 2 0 0,2 2 0 0,-6-4 0 15,-1 1 0-15,-5 1 0 0,-14 2 0 0,-4-2 0 16,-6 1 0-16,-1 1 0 0,-10 0 0 0,0-1 0 15,-10 1 0-15,3 1 0 0,-5-1 0 0,-3-1 0 16,0 2 0-16,-4-1 0 0,-1 2 0 16,0 0 0-16,-11-5 0 0,-1 4 0 0,2 1 0 0,-3 0 0 15,-18 2 0-15,8 1 0 0,2 1 0 0,-7-1-435 16,-5 0-68-16,-2 5-41 0,-1-5-46 0,0 2-431 16,-2 1-1104-16,0 1 489 0</inkml:trace>
  <inkml:trace contextRef="#ctx0" brushRef="#br0" timeOffset="153230.41">19383 16844 40 0,'-38'8'294'0,"-11"0"22"16,10 0 11-16,7-3 9 0,0 1 27 0,4 1 24 0,7-7 23 16,1 2 14-16,7 0 4 0,0-1-5 0,4-1-10 15,1 3-16-15,2-3-19 0,2 1-12 0,4-1-2 16,0 0-10-16,0 0-11 0,22-2-15 0,-2 0-13 16,8 0-17-16,6-1-14 0,16 1-17 15,3-1-14-15,2 0-170 0,5 3-83 0,0-1 0 16,0 0 0-16,4 1 0 0,1-2 0 0,-1 1 0 0,-1 1 0 15,-4 1 0-15,-4-2 0 0,-3-1 0 0,-16 1 0 16,2 1 0-16,-1-4 0 0,-7 2 0 16,-2 1 0-16,-9 1 0 0,0-3 0 0,-5 1 0 0,0 0 0 15,-7 1 0-15,-1 0 0 0,4-1 0 16,-3-1 0-16,-2 0 0 0,-5 3 0 0,4-6 0 16,-4 2 0-16,0 4 0 0,2-8 0 0,-3 3-375 0,1 5-928 15,-4-11-1411-15,4 4 623 0</inkml:trace>
  <inkml:trace contextRef="#ctx0" brushRef="#br0" timeOffset="153397.97">20354 16869 166 0,'-14'-1'651'0,"9"-2"-9"16,5 3 30-16,-11-3 29 0,5 1 1 0,5 0-38 0,1 2-51 15,-7-4-61-15,4 2-54 0,3 2-55 16,0 0-73-16,-4-3-75 0,4 3-90 0,0 0-106 15,0 0-150-15,0 0-171 0,0 0-192 0,0 0-684 16,0 0-1189-16,10 11 526 0</inkml:trace>
  <inkml:trace contextRef="#ctx0" brushRef="#br0" timeOffset="163580.78">13893 17126 3195 0,'0'0'381'0,"0"0"-151"0,0 0-44 0,0 0-35 15,0 0 22-15,4-7 23 0,-4 7 14 0,0 0-4 16,1-3-12-16,-1 3-5 0,0 0-9 0,0 0-8 16,0 0 12-16,0 0 8 0,5 10 3 0,0-1-12 15,0 0 7-15,0 1 3 0,2 1-13 0,0 5 0 16,3 3-12-16,-2-2-7 0,1-1-11 0,6 6-11 16,-6-6 0-16,3-1-10 0,-1-2 1 0,2 2-115 15,1 0-15-15,-4-5 0 0,7 1 0 0,-4-3 0 16,5 1 0-16,0-2 0 0,-1-4 0 15,0 3 0-15,2-4 0 0,-1 1 0 0,4-1 0 0,7-2 0 16,2-2 0-16,-3-1 0 0,0-5 0 0,4 0 0 16,-2 0 0-16,-1-4 0 0,0 0 0 0,-1 1 0 15,3-2 0-15,-3-1 0 0,-2 4 0 0,-7 2 0 16,4 1 0-16,-5 1 0 0,2-1 0 0,-2 4 0 16,0 1 0-16,-4 2 0 0,-1 0 0 0,2 0 0 15,-2 3 0-15,0-1 0 0,1 3 0 16,-4 0 0-16,2 0 0 0,-1 3 0 0,3-2 0 15,-2 1 0-15,-2-2 0 0,0 0 0 0,0 0 0 16,1-2 0-16,-1 2 0 0,3-3 0 0,-2 2 0 0,8-1 0 16,-2-3 0-16,2-2 0 0,3 0 0 0,-4-2 0 15,2-1 0-15,2 2 0 0,5-5 0 16,-3 0 0-16,4-1 0 0,0-3 0 0,3-2 0 16,-4 5 0-16,-2-1 0 0,-4 4 0 0,-5-1 0 15,3 1 0-15,-3 1 0 0,-2 2 0 0,-3 3 0 16,1 0 0-16,-2 0 0 0,-3 2 0 0,0-1 0 15,-7-1 0-15,14 5 0 0,-6 2 0 0,-2-1 0 0,3-1 0 16,4 0 0-16,-4 1 0 0,4-3 0 0,-2 2 0 16,2 0 0-16,6-1 0 0,0-2 0 0,1-1 0 15,6-4 0-15,1 3 0 0,-4-2 0 16,5-5 0-16,-2 0 0 0,2-3 0 0,-1 3 0 16,-7 0 0-16,2 2 0 0,-4 0 0 0,1 0 0 15,-1-1 0-15,-7 2 0 0,1 0 0 0,-3 2 0 16,1 1 0-16,-10 1 0 0,13 3 0 0,-4 2 0 15,1-3 0-15,-2 3 0 0,1 1 0 0,2 1 0 16,-2 0 0-16,0 0 0 0,1 0 0 0,-1 0 0 16,0-2 0-16,3-1 0 0,-6-1 0 0,-1-1 0 15,4-2 0-15,-9 0 0 0,8-5-433 0,-8 5-860 16,-1-11-1401-16,-2 3 619 0</inkml:trace>
  <inkml:trace contextRef="#ctx0" brushRef="#br0" timeOffset="164781.1">19231 17323 366 0,'0'0'513'0,"0"0"8"0,0 0 10 16,0 0 0-16,0 0-14 0,-6-10-5 0,6 10-13 16,2-5-13-16,-2 5-12 0,0-5-24 0,0 5-25 15,4-4-31-15,2 1-30 0,-2-1-34 0,1 2-33 16,0 0-33-16,3-2-30 0,1-1-49 15,1 2-79-15,-1-2-116 0,-5 2-142 0,6-5-169 0,-7 3-219 16,-1-2-623-16,-3 0-1260 0,1 7 558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30:01.256"/>
    </inkml:context>
    <inkml:brush xml:id="br0">
      <inkml:brushProperty name="width" value="0.05292" units="cm"/>
      <inkml:brushProperty name="height" value="0.05292" units="cm"/>
      <inkml:brushProperty name="color" value="#7030A0"/>
    </inkml:brush>
  </inkml:definitions>
  <inkml:trace contextRef="#ctx0" brushRef="#br0">14556 5165 444 0,'-5'-4'603'0,"1"1"14"0,2 0 2 16,-1 1-13-16,3 2-23 0,-4-6-33 0,4 6-34 15,-1-4-36-15,1 4-41 0,0 0-9 0,0 0-16 16,4 12-17-16,0-2-23 0,-2-1-23 0,7 7-23 16,-4 3-21-16,1 6-174 0,4 0-133 0,0-2 0 15,-1 3 0-15,1-2 0 0,2-2 0 0,3 0 0 16,1 0 0-16,-6-8 0 0,5 1 0 0,1-2 0 15,3-5 0-15,-1 2 0 0,14-9 0 0,4-1 0 16,0-2 0-16,12-9 0 0,-11 3 0 0,17-12 0 16,-3-4 0-16,7-2 0 0,18-17 0 0,7-5 0 0,-6 3 0 15,6-3 0-15,0-5 0 0,0-4 0 16,4-3 0-16,-2-5 0 0,0 4 0 0,-8-2 0 16,2 6 0-16,-3 2 0 0,-27 15 0 0,22-12 0 15,-25 23 0-15,2 2 0 0,-1 0 0 0,-16 6 0 0,1 5 0 16,-4 0 0-16,2 5 0 0,-10 1 0 0,-1 3 0 15,-3-1 0-15,-5 2 0 0,1 1 0 16,-1 1 0-16,-3 1 0 0,-1 1 0 0,0 1 0 0,-1 0 0 16,0 1 0-16,-6 0 0 0,11 1 0 0,-6 0 0 15,-5-1 0-15,9 1 0 0,-4 1 0 0,-3 0 0 16,-2-2 0-16,4 6 0 0,-4-6 0 0,0 2 0 16,0-2-1366-16,0 0-1478 0,0 0 654 0</inkml:trace>
  <inkml:trace contextRef="#ctx0" brushRef="#br0" timeOffset="167.23">16891 4709 6566 0,'-4'4'378'0,"0"-2"-109"0,3 0-11 16,1-2 55-16,0 0-47 0,-4 3-125 0,4-3-141 15,0 0 0-15,0 0 0 0,0 0 0 0,0 0 0 16,0 0 0-16,0 0-319 0,0 0-292 0,18-5-600 15,-18 5-1311-15,0 0 581 0</inkml:trace>
  <inkml:trace contextRef="#ctx0" brushRef="#br0" timeOffset="3050.88">820 9703 156 0,'-5'-7'344'0,"2"3"-8"0,2-2-2 0,-3-2-7 15,3 0-15-15,-2 2-7 0,2 0-15 0,-1-1-2 16,-1 2-6-16,3 0-13 0,0 5-18 0,-4-5-26 16,4 3-27-16,0 2-21 0,0 0-18 15,0 0-15-15,0 0 0 0,0 0-5 0,0 0-10 0,4 20-14 16,1-12-11-16,-1 2-11 0,-1-1-10 0,3 0-8 16,0 1-6-16,2 2-5 0,1-2-8 15,1-2-3-15,3 3-5 0,0-5-11 0,2 2 2 16,2-1-7-16,2-2 1 0,-6-4 3 0,7 2-5 0,-1-3 4 15,3-3 3-15,-2 0-1 0,-1-2 1 0,5 1 3 16,-4-1 4-16,3 0 6 0,-3-2-1 0,0 0-1 16,-1-1-1-16,0-1 0 0,0 2-4 0,-4 0-4 15,-3 2-5-15,-2 2-3 0,0-2-2 16,-1 3-2-16,3-2-6 0,-2 3-3 0,-2 2 0 16,-2 0-3-16,2 3-3 0,2-2 1 0,-2 2-2 0,1 0 0 15,0 2 1-15,1-2-3 0,5 2 0 0,-2-1-1 16,6 1 1-16,3-1-4 0,6-2 2 15,-8 1-1-15,1-3 0 0,7 1 1 0,-5-4-3 16,6 4 4-16,-1-5-3 0,0-2 5 0,1-1-7 16,-4 0 3-16,5-2 16 0,-3-2 6 0,-2 1 5 15,3-5 4-15,0 1 1 0,-2 0 5 0,-1-2 9 0,1 1-10 16,-2 2 1-16,-6 5-4 0,0-1-4 0,0-2 0 16,-4 3-7-16,-3 3-2 0,2 2-6 15,0-1-1-15,-1 2-2 0,-1 1 0 0,2 1-1 16,-2 1-6-16,2 1 4 0,5 2-2 0,-4 0 0 15,1 1 0-15,2 1 3 0,1-1 1 0,0-3 12 0,-2 4 0 16,4-4 10-16,-1 2 2 0,6 2-4 16,-3-3-3-16,7-3 3 0,-10 1 3 0,5-1 4 0,4 1 0 15,-7-4 12-15,9 0-7 0,-2 0 9 16,-1-2-13-16,0-3 2 0,-7 3-1 0,8 0-5 16,-6-3 4-16,1 4-45 0,5-1 0 0,-10 2 0 0,-3 0 0 15,2-3 0-15,-4 3 0 0,-2 2 0 0,1 2 0 16,0 0 0-16,0 3 0 0,-1 0 0 15,6-1 0-15,-3 4 0 0,-4-2 0 0,6 2 0 16,2 0 0-16,-3-1 0 0,5 2 0 0,6 0 0 16,-4-2 0-16,7-1 0 0,4-2 0 0,-1 2 0 0,0-5 0 15,4 1 0-15,2-2 0 0,-2-1 0 0,4-1 0 16,-2 0 0-16,-3-2 0 0,-2 0 0 0,1-1 0 16,0 0 0-16,-5 0 0 0,-1-1 0 15,-5 1 0-15,-5-3 0 0,1 2 0 0,-1-1 0 16,-3-2 0-16,2-3 0 0,-3 3 0 0,2-4 0 0,-4 0 0 15,-3-1-1366-15,1 1-1478 0,-6 3 654 16</inkml:trace>
  <inkml:trace contextRef="#ctx0" brushRef="#br0" timeOffset="3183.21">3698 9658 6690 0,'-28'-1'329'0,"-4"-4"-147"16,4-3-82-16,1 1-57 0,-2 1-165 0,-1-3-236 15,-3 2-205-15,1-4-488 0,-4 0-1137 0,-12-4 503 16</inkml:trace>
  <inkml:trace contextRef="#ctx0" brushRef="#br0" timeOffset="12634.49">13972 6777 14 0,'1'-6'549'0,"-2"2"26"0,1-2 18 15,0 3 5-15,0 3-28 0,0-6-15 0,0 6-38 0,0 0-43 16,0-5-27-16,0 5-30 0,0 0-8 0,0 0-14 16,0 0-18-16,9 16-21 0,-5-5-22 15,0-3-22-15,2 7-36 0,1 2-5 0,3-1-119 0,-3 0-152 16,3-2 0-16,-2 1 0 0,2 0 0 0,4-2 0 15,-6-1 0-15,5-2 0 0,2-1 0 16,-3-3 0-16,5-1 0 0,2-1 0 0,2-6 0 0,0 0 0 16,7 0 0-16,-1-7 0 0,2 1 0 0,4-1 0 15,2-5 0-15,-2 2 0 0,-1-2 0 0,1-2 0 16,-1 2 0-16,0 2 0 0,-4-1 0 0,0 3 0 16,-1 1 0-16,-8 3 0 0,0 4 0 0,-1-1 0 15,-2 4 0-15,-1 2 0 0,-1 1 0 0,-4 0 0 16,3 5 0-16,-3-2 0 0,-1 2 0 0,5 2 0 15,-5 2 0-15,0-5 0 0,1 6 0 0,-2-4 0 16,4 3 0-16,-2-4 0 0,-3 1 0 0,2-2 0 16,2-1 0-16,0-1 0 0,2-1 0 0,0-3 0 15,1-2 0-15,6 1 0 0,-2-4 0 0,4-1 0 0,-2-2 0 16,8-5 0-16,-5 2 0 0,7-5 0 16,-1 1 0-16,-1-2 0 0,3 1 0 0,-2 3 0 15,-2-1 0-15,0 5 0 0,-9-1 0 0,0 3 0 0,0 3 0 16,-6 0 0-16,1 1 0 0,0-1 0 0,-5 2 0 15,2 3 0-15,-2-1 0 0,-1 3 0 0,1-2 0 16,-3-1 0-16,1 4 0 0,2 1 0 0,0 0 0 16,-2 1 0-16,3 1 0 0,0-3 0 0,0 1 0 15,0 1 0-15,8 0 0 0,-1 1 0 0,1-4 0 16,2 0 0-16,0-1 0 0,3-1 0 0,7-3 0 16,-1 0 0-16,-1-7 0 0,4 3 0 0,-4-3 0 15,0 0 0-15,-1 0 0 0,0-9 0 0,0 5 0 16,-7 3 0-16,0-1 0 0,0 0 0 0,-1 1 0 15,-5 2 0-15,-2 2 0 0,-4 0 0 0,4 0 0 16,-5 2 0-16,2 0 0 0,-3 2 0 0,-5 0 0 16,12 0 0-16,-7 2 0 0,-1 0 0 0,2 4 0 15,-1-3 0-15,3 0 0 0,-2 1 0 0,3 1 0 16,1 2 0-16,3-1 0 0,-2-3 0 0,6 4 0 16,0-2 0-16,5-2 0 0,-2-3 0 0,-2 1 0 15,4-2 0-15,-1 1 0 0,0-5 0 0,1 1 0 0,4-5 0 16,1 2 0-16,-1-4 0 0,-3 2 0 0,3-4 0 15,-6 4 0-15,-1 2 0 0,-1-3 0 0,0 3 0 16,-1-1 0-16,-5 4 0 0,-3 0 0 0,1 2 0 16,-1 1 0-16,-1 2 0 0,-3 0 0 0,3 2 0 15,-3 0 0-15,1 2 0 0,2 1 0 0,-4-2 0 16,1 6 0-16,3-3 0 0,-1 0 0 0,1 0 0 16,1-2 0-16,1 2 0 0,2-1 0 0,-2-3 0 15,4 1 0-15,3 1 0 0,-5-2 0 0,1-3 0 16,7-1 0-16,-3-2 0 0,2 2 0 0,-2-1 0 15,2-2 0-15,-5 1 0 0,1-1 0 0,-3 0 0 16,2 0 0-16,-4-2 0 0,4 1 0 0,-3-1 0 16,-2 0 0-16,1 2 0 0,-4 1 0 0,-1 1 0 15,0-2 0-15,-1 0 0 0,1 2 0 0,0 1 0 16,-1-2 0-16,-4 3 0 0,5-6 0 0,-5 6 0 16,0 0 0-16,2-2 0 0,-2 2 0 0,0 0-1366 15,-7-5-1478-15,7 5 654 0</inkml:trace>
  <inkml:trace contextRef="#ctx0" brushRef="#br0" timeOffset="13984.76">14992 6670 28 0,'1'-3'-5'0,"-1"-1"-6"16,0 4 4-16</inkml:trace>
  <inkml:trace contextRef="#ctx0" brushRef="#br0" timeOffset="15150.85">15426 7258 290 0,'0'0'406'0,"5"-6"4"0,-2 1-16 15,0 3-2-15,0-3-8 0,1 3-17 0,0 0-11 16,0-1-10-16,-2-1-15 0,1 1-12 0,-3 3-9 15,5-4-9-15,-5 4-23 0,4-1-19 0,-4 1-26 16,0 0-20-16,0 0-8 0,0 0-9 0,0 0-11 16,-16 10-15-16,6-5-8 0,-4 1-18 0,-5 3-10 15,-3 4-10-15,-2 0-17 0,1-2-12 0,-2 3-3 16,-2-1-17-16,-1-3 4 0,3 3-14 0,0 0-5 16,3-7 1-16,3 4-10 0,2-3 2 0,7 0-11 15,-8 1 7-15,9-4-8 0,3 0 3 0,-1 1-17 0,1-3 3 16,2 0 5-16,0 0-8 0,4-2 10 15,0 4 3-15,0-4-4 0,5 6 4 0,-1-5-3 16,4 3-8-16,2 0-2 0,-1-2-24 0,1 1-3 0,3 1 0 16,0 1 0-16,-2 0 0 0,2-1 0 15,5 4 0-15,-6-2 0 0,3 0 0 0,2 1 0 16,-7-1 0-16,1 1 0 0,1-1 0 0,-2 1-41 16,0-2-44-16,-1 0-39 0,-4 0-44 0,3-3-54 0,-2 2-56 15,1-2-46-15,-1 0-58 0,-1-1-56 16,3-1-79-16,-8 0-419 0,11 0-1013 0,-3-1 448 0</inkml:trace>
  <inkml:trace contextRef="#ctx0" brushRef="#br0" timeOffset="15483.29">15659 7414 35 0,'7'-9'378'0,"0"0"6"0,1 0 21 0,-4-2 12 0,1 5 3 15,-2-1 0-15,1 2-11 0,-1 0-15 0,-1 1-24 16,0 0-24-16,-2 4-21 0,0 0-25 0,0 0-13 15,0 0-8-15,0 0-23 0,0 0-13 0,-12 16-8 16,5-6-10-16,3 0-5 0,-2-1-34 0,1 3-14 16,0-2-19-16,-1 0-12 0,3 3-16 0,2-2-13 15,0 1-8-15,3 0-14 0,1-3 3 0,3 2-13 16,3-1-12-16,-1-2-8 0,3-2-5 0,1 1-14 16,-1-6 0-16,3 2-18 0,3-2 8 0,2-2 4 15,-8-2 3-15,2 1-18 0,-1-3 11 0,-3-1-13 16,1-1 1-16,-1-3 4 0,0 1 4 0,-5-2 16 0,3-5-29 15,-4 5-14-15,0-5 0 0,-3-2 0 16,0 1 0-16,-4-1 0 0,-1 1 0 0,0 9 0 16,-3-4 0-16,0 1 0 0,3 3 0 0,-5 1-74 15,5 1-122-15,-3 3-109 0,3 1-112 0,1 0-129 16,4 2-564-16,0 0-1201 0,-12 4 533 0</inkml:trace>
  <inkml:trace contextRef="#ctx0" brushRef="#br0" timeOffset="15635.95">16081 7471 481 0,'0'0'488'0,"0"0"-19"0,0 0-52 16,0 0-56-16,0 0-80 0,0 0-123 0,0 0-141 16,4-10-200-16,-4 10-233 0,8-1-448 0,-8 1 198 15</inkml:trace>
  <inkml:trace contextRef="#ctx0" brushRef="#br0" timeOffset="16934.78">13560 7238 39 0,'-1'-5'383'15,"-3"0"5"-15,4-2 9 0,-1 3 1 16,-2-4-7-16,2 1-8 0,-3 1-11 0,2 0-10 16,-3 1-14-16,-3 1-11 0,-1 2-13 0,-3 0-12 0,-4 2-4 15,-1 1-4-15,-2 5-9 0,0 1-11 16,0 3-14-16,-7 4-17 0,2 3-24 0,2 2-13 15,2 2-14-15,2-1-26 0,1 3-11 0,5 0-17 0,6-5-21 16,0 1-6-16,6 0-18 0,3 1-7 0,3-1-8 16,8 4-2-16,-1-7-9 0,1-3-12 15,12 4-10-15,0 0-10 0,5-11-16 0,-3 2-14 0,3-2-15 16,-2-2 0-16,2-4 0 0,-1 0 0 0,1-3 0 16,-4-2 0-16,-9-3 0 0,1-1 0 0,0-2 0 15,-3-1 0-15,-1-4 0 0,-4 2 0 0,0-3 0 16,-3 0 0-16,-2-2 0 0,-4 0 0 0,1 1 0 15,-3 2 0-15,-2 3 0 0,2 2 0 0,-3 1 0 16,0 3 0-16,0 3 0 0,-2 0 0 0,0 3 0 0,-1 1 0 16,6 0 0-16,-13 8 0 0,7-3 0 15,1 5 0-15,-3-2 0 0,4 4 0 0,2-3 0 16,-2 4 0-16,1-1 0 0,3-2 0 0,4 2 0 0,0 1 0 16,1-4 0-16,1 1 0 0,3-3 0 0,-2-1 0 15,2 0 0-15,-3-1 0 0,7-4 0 0,-3 0 0 16,0-1 0-16,2 0 0 0,-3-2 0 0,1-2 0 15,-1-2 0-15,1 1 0 0,-5-1 0 0,3-2 0 16,-2 1 0-16,-2 1 0 0,0-1 0 0,-2 0 0 16,1 3 0-16,-3 0 0 0,4 0 0 0,-3 0 0 15,1 2 0-15,-2 2 0 0,0 0 0 0,0 0 0 16,2 12 0-16,-1-8 0 0,-1 1 0 0,4 1 0 16,-4 1 0-16,4-1 0 0,-2 1 0 0,6 2 0 15,-4-1 0-15,1-2 0 0,3-2 0 0,-2 2 0 16,3-4 0-16,-1 0 0 0,3 0 0 0,-2-4 0 15,0 1 0-15,3-1 0 0,-3-2 0 0,1 2 0 16,4-2 0-16,-4-3 0 0,2 2 0 0,0-2 0 16,-1-2 0-16,-1 4 0 0,5-5 0 0,-2 6 0 0,-3-2 0 15,-1 4 0-15,3 1 0 0,-5 1 0 0,2 0 0 16,-2 3 0-16,-1 1 0 0,3 2 0 0,-4 0 0 16,0 3 0-16,-2 0 0 0,-2 1 0 0,-1-1 0 15,1 2 0-15,-3-1 0 0,-1 0 0 0,1 0 0 16,-1-3 0-16,-2 3 0 0,0-5 0 0,-1-1 0 15,-1 3 0-15,2-5 0 0,-3 1 0 0,2-3 0 16,1 0 0-16,-3 0 0 0,3 2 0 0,5-2 0 16,-8-3 0-16,3 0 0 0,5 3 0 0,-1-8 0 15,2 5 0-15,4-1 0 0,0-2 0 0,3 0 0 16,1 0 0-16,1 2 0 0,7-3 0 0,1 0 0 16,-1 1 0-16,2-1 0 0,9-4 0 0,-3 3-5 15,1-3-6-15,-7 2 1 0,0 0 5 0,-2 0 7 0,2 0-5 16,-2-1 3-16,-6 0 2 0,3-4 11 15,-2 2 1-15,-5 4-11 0,-2-3-3 0,1 1 0 16,-4-1 0-16,1 0 0 0,-3 4 0 0,0 0 0 0,-2 2 0 16,1 0 0-16,-1 1 0 0,2 4 0 0,-9 0 0 15,9 0 0-15,-12 7 0 0,2 3 0 16,0 2 0-16,3 2 0 0,-3 0 0 0,1 1 0 0,5 2 0 16,-1 1 0-16,1 0 0 0,4 0 0 0,0-2 0 15,0-1 0-15,4-3 0 0,4 5 0 0,2-5 0 16,-2-4 0-16,2-1 0 0,2 0 0 0,1-5 0 15,4-1 0-15,1-1-335 0,0-7-82 0,1 0-93 16,4-8-88-16,-8 1-458 0,7-4-1143 0,0-3 507 16</inkml:trace>
  <inkml:trace contextRef="#ctx0" brushRef="#br0" timeOffset="17118.84">14654 7136 138 0,'0'0'399'0,"0"0"1"0,-9 2 18 15,9-2-3-15,0 0-19 0,0 0-34 0,0 0-31 16,0 0-28-16,18 10-30 0,-7-9-34 0,1-1-47 16,2-1-40-16,0 0-58 0,6-3-57 0,-4-1-74 15,2-1-55-15,-6 2-57 0,-2-4-59 0,-1 1-47 16,0-1-46-16,-3-1-218 0,-2 5-560 0,-1-4 248 16</inkml:trace>
  <inkml:trace contextRef="#ctx0" brushRef="#br0" timeOffset="17267.37">14818 7068 913 0,'-5'-4'33'0,"5"4"87"0,-9 0 34 0,9 0 16 16,-13 5 16-16,7-2 25 0,-2 4 23 0,3-2 33 0,-5 1 3 15,2 3 4-15,-1 2 22 0,4-1 3 16,-5 6-4-16,2-2-2 0,-1 3-6 0,4 0-8 16,-4 1-17-16,4 0-10 0,1-1-26 0,-1 2-13 0,1-3-23 15,2 0-13-15,0 1-21 0,-1-6-13 0,1 1-39 16,1-1-45-16,1 2-42 0,-2-5-63 16,2 2-66-16,0-4-79 0,0 1-71 0,0-2-59 0,-2-3-70 15,0 2-55-15,-2-1-323 0,1 2-833 0,-2-3 370 16</inkml:trace>
  <inkml:trace contextRef="#ctx0" brushRef="#br0" timeOffset="17417.13">14593 7435 267 0,'-5'2'213'0,"0"1"51"0,-1-1 22 0,2 2 21 16,0-2 23-16,0 0 30 0,4-2 34 0,-5 3 12 15,1-1 0-15,4-2-2 0,-5 3-14 0,5-3-25 16,0 0-7-16,0 0-36 0,16 1-31 0,-5-1-23 16,1-5-37-16,1 3-39 0,5-2-46 0,1 1-57 15,3 0-66-15,-2 1-98 0,7-7-105 0,-9 6-120 16,0-2-135-16,-5 3-452 0,0 2-962 0,-3-2 426 15</inkml:trace>
  <inkml:trace contextRef="#ctx0" brushRef="#br0" timeOffset="18567.09">13654 7759 437 0,'-3'-3'442'15,"-1"-3"-6"-15,2 3-12 0,-2 1-14 0,-4-2-17 0,-2 3-13 16,1 2-9-16,0 1-15 0,-5 2-10 0,-3 3-10 15,-7 4-5-15,-1 5-18 0,4 0-20 16,1 4-20-16,-2 1-13 0,4 1-30 0,0 3-16 0,3 0-23 16,3-3-27-16,7 2-5 0,-3 0-18 0,2-5-13 15,6 0-16-15,0-1-15 0,9-2 0 0,0 1-3 16,4-2-21-16,2-2-18 0,3-3-20 0,0-3-13 16,10 1-10-16,-8-2-9 0,9-5-5 0,-4-1-6 15,-4-1-5-15,8-3-1 0,-10-2 1 0,-1 0 3 16,0-2 5-16,-3-2-4 0,-2-1 2 0,0-1 2 15,-2-1 5-15,-2-3 0 0,-2 0-4 0,-2 4 3 16,-2 0 7-16,-2 2 2 0,-1 0 3 0,-1 0-5 0,-1 3 5 16,0 4-5-16,-1-1-6 0,3 4 9 15,-8 0 3-15,8 0-13 0,-12 7 4 0,4-1 0 0,2 2-1 16,-1 2 8-16,3-1-15 0,-2 0 10 16,2 7-3-16,2-5-3 0,2 0 6 0,-3-2-4 0,3 1-1 15,4 0 2-15,-4-3 2 0,2 0-3 0,1-2 6 16,2-1-5-16,-1 1 4 0,0-3-6 0,0 1 1 15,2-2-1-15,-6-1 10 0,0 0-5 16,15-4-1-16,-10 1 0 0,0-1 1 0,1 0 2 0,0-4-9 16,-1 2 8-16,-1-2-6 0,-2 2 9 0,2 1 5 15,-1 2-12-15,-1-1-4 0,1 2-7 0,-3 2 3 16,0 0 3-16,5-3 2 0,-5 3-6 0,0 0 5 16,3 11-1-16,-3-5-10 0,2 0 18 0,-2 0-13 15,3 1 9-15,-1-1-7 0,-2 1-13 0,3-1 2 16,1 1 0-16,0-3 1 0,-1 0-1 0,3-1-3 15,0 0 5-15,0-2 18 0,-1-1-18 0,-5 0 5 16,17-3-1-16,-8 1 3 0,0-1 7 0,1-2-4 16,0-1-6-16,3-3-22 0,-4 2 8 0,5-2 2 15,-2 2 13-15,2 0-6 0,-4 0 7 0,-1 3 1 16,2-3 1-16,-4 5 3 0,3-2 1 0,0 4 2 0,-2-1-3 16,0 4 7-16,-1 0-7 0,1 1 6 15,-1 2-1-15,1 2-4 0,-4 2 3 0,1-1-1 16,-3 1 1-16,1 1-1 0,1 1-2 0,-3-2 1 15,-1-1-4-15,0 1-7 0,-1-4 2 0,-3 1 5 0,3 0 5 16,-1 0-11-16,0-3 7 0,-3 0 10 0,2 0-10 16,0-1 3-16,3-3 8 0,-7 2-14 15,7-2 6-15,-9-1-4 0,9 1 6 0,-9-4 4 16,8 0 3-16,1 4-2 0,-4-4 5 0,4 4-3 0,-4-2-3 16,4 2 1-16,0 0 0 0,8-3 3 0,-8 3-3 15,13-1 2-15,-3 1-8 0,0-4 5 0,4 3-3 16,2 0-5-16,3 0 2 0,-1 0 2 0,2-3-5 15,1 0 12-15,-3-1-7 0,1 2-3 0,-1-3 1 16,-6 1 13-16,1 0-7 0,-1-2 14 0,-1 1 6 16,-2-2 6-16,1-2 4 0,-2 2 8 0,0-2 6 15,-2 1 5-15,-3-1 0 0,-2-1 4 0,-2 4-6 16,-2 0 11-16,2 2 0 0,-3-1-21 0,0 4-2 16,-1 0-1-16,-3 2 0 0,2 4 0 0,-2-2-7 15,1 8 1-15,1-2-13 0,1 1 5 0,-1 0-11 16,6 2-13-16,-4-2-31 0,8 2-38 0,2-2-33 15,-1 0-54-15,7-2-66 0,2 0-69 0,4-4-72 16,5 1-67-16,-1-5-67 0,7-2-83 0,-10-3-329 16,9-1-984-16,-1-4 436 0</inkml:trace>
  <inkml:trace contextRef="#ctx0" brushRef="#br0" timeOffset="19083.34">14635 7822 309 0,'-4'-4'422'0,"2"0"36"0,-2 1 8 0,3-1-4 15,1 4-29-15,-4-4-37 0,4 4-39 0,0 0-31 16,0 0-33-16,0 0-31 0,22 1-37 16,-11-1-42-16,7 0-48 0,-1 0-60 0,3-1-63 0,-2-1-69 15,1 0-63-15,-1-1-45 0,-5 1-51 0,0-2-52 16,-3 0-13-16,-1 0-27 0,-5 0-8 0,-1 1 12 16,-1 0 38-16,-2 3 85 0,0 0 81 0,0 0 67 15,-9-7 51-15,4 7 42 0,5 0 39 0,-13 2 28 16,5-1 22-16,-1 3 28 0,2-2 27 0,-2 2 26 15,0 1 12-15,2 0 15 0,-3 2 4 0,5 0 5 16,-3 3 1-16,1-3-5 0,0 3 2 0,2 1-9 16,0-2-6-16,-1 3-7 0,-1 2-11 0,3 2-10 15,-1-4-31-15,4 3-4 0,-3-1-31 0,4-2-4 16,-4 5-17-16,4-6-15 0,0 3-39 0,0-4-37 16,0 0-28-16,2-1-33 0,-2 1-31 0,2-5-52 15,-2 4-49-15,0-6-55 0,0 3-48 0,2-3-28 16,0 0-20-16,-2-3-22 0,-2 7-22 0,2-7-15 15,-4 3-5-15,0-2 18 0,1 1 35 0,-3 1 40 16,-1-2 57-16,-1 0 49 0,1 3 55 0,-3-3 49 16,-2 1 47-16,1 2 38 0,1-2 42 0,-2-1 29 15,3 3 27-15,-1-2 32 0,4 0 20 0,-1 0 16 16,2-1 14-16,1 1 8 0,4-2 1 0,-9 2 6 16,9-2-2-16,0 0-16 0,0 0-13 0,0 0-19 15,0 0-20-15,0 0-7 0,30-5-16 0,-19 4-36 16,2-2-30-16,0-1-40 0,1-1-39 0,4 0-62 15,-2-2-70-15,3 0-73 0,-1-1-59 0,-5-1-77 0,1-2-86 16,0-2-311-16,-1 0-821 0,1-1 364 0</inkml:trace>
  <inkml:trace contextRef="#ctx0" brushRef="#br0" timeOffset="19371.07">14832 7814 40 0,'-4'-2'386'0,"3"-3"17"0,1 5 16 0,-3-5 9 0,2 2-17 15,1 3-22-15,-2-3-31 0,2 3-30 0,0 0-17 16,0 0-13-16,0 0-12 0,0 0-24 0,0 0-16 16,1 14-25-16,0-9-17 0,0 1-7 0,2 0-15 15,-3 0-15-15,1 1-13 0,2-2-10 0,-3 4-11 16,1-3-9-16,0-1-10 0,2 3-16 0,-2-3-7 16,-1 1-3-16,1-1 0 0,-1-1 5 0,0 1-14 15,2 0-4-15,-4 0 0 0,1 0-1 0,0 2 3 16,-1-1 6-16,0 2-14 0,-3 1-1 0,1 0 0 15,-2 2-5-15,1 0-1 0,-1-2 5 0,1 1-19 16,-2 2-5-16,2-2-5 0,-1 0-6 0,0 1 1 16,2 0 4-16,0-1-24 0,1 0-12 0,0-1-20 15,2-1-20-15,1-2-18 0,0 0-35 0,0-2-44 16,1-1-55-16,2 0-75 0,-3-3-78 0,0 0-89 16,7 1-99-16,-7-1-412 0,8-7-1022 0,-6 4 453 15</inkml:trace>
  <inkml:trace contextRef="#ctx0" brushRef="#br0" timeOffset="20133.23">15234 7789 36 0,'-1'-4'536'0,"-4"1"23"0,4-1 14 15,1 4 2-15,-4-7-9 0,3 3-10 16,-3 2-31-16,4 2-33 0,-3-4-37 0,3 4-24 0,0 0-22 15,0 0-21-15,0 0-25 0,-10 9-33 16,9-4-14-16,0 2-29 0,2 3-25 0,0-1-24 0,4 1-21 16,0 1-140-16,4 4-77 0,5-3 0 0,-3 1 0 15,4-1 0-15,0-2 0 0,1-1 0 0,-1 1 0 16,0-2 0-16,-1-1 0 0,-2 0 0 16,-2-4 0-16,-1 2 0 0,-1-3 0 0,-2 1 0 0,-1 1 0 15,-2-2 0-15,-3-2 0 0,1 6 0 0,-2-3 0 16,-2 1 0-16,-1 2 0 0,-6 1 0 0,5 1 0 15,-4 0 0-15,-1 0 0 0,-3 3 0 0,-2 0 0 16,-1-1 0-16,4 2 0 0,-2-4 0 0,-1 3 0 16,5-4 0-16,3 1 0 0,0-2 0 0,-2 1 0 15,2 0 0-15,2-4 0 0,1 2 0 0,2-3 0 16,0 0 0-16,2-2 0 0,0 0 0 0,0 0-110 16,0 0-580-16,0 0-543 0,18-2-1334 0,-8-3 591 15</inkml:trace>
  <inkml:trace contextRef="#ctx0" brushRef="#br0" timeOffset="20451.75">15758 7896 82 0,'4'-5'456'0,"2"2"30"16,-3 1 17-16,1 0 2 0,-4 2-17 0,4-3-27 15,-4 3-26-15,0 0-14 0,0 0-18 0,0 0 0 16,0 10-30-16,-4-5-31 0,0-1-19 0,-1 5-24 15,0-1-29-15,1 2-32 0,-3-1-23 0,4 2-15 0,-1-1-22 16,3-2-16-16,0 5-17 0,3-2-13 0,2-2-13 16,1 1-18-16,1-3-2 0,2 2-12 0,3-3-14 15,1 0-8-15,-2-1-6 0,3-3-11 0,1 1-28 16,-2-2-20-16,3-1 0 0,-2-1 0 0,-4-2 0 16,5 0 0-16,-5-2 0 0,1-2 0 0,-2 2 0 15,-1-4 0-15,-3 0 0 0,0-3 0 0,-3 2 0 16,3-2 0-16,-1 1 0 0,-3-2 0 0,-3 1 0 15,1 2 0-15,0-1 0 0,0 0 0 0,-2 0 0 16,0 3 0-16,3 2 0 0,-2-1-9 0,2 1-328 16,0 1-106-16,-2 1-130 0,1 1-566 0,2 3-1233 15,2-8 546-15</inkml:trace>
  <inkml:trace contextRef="#ctx0" brushRef="#br0" timeOffset="20600.09">16171 7947 140 0,'-3'4'459'0,"3"-4"1"0,0 0-22 16,0 0-32-16,0 0-53 0,0 0-60 0,0 0-85 0,0 0-131 15,0 0-175-15,0 0-358 0,0 0-494 0,0 0 218 16</inkml:trace>
  <inkml:trace contextRef="#ctx0" brushRef="#br0" timeOffset="23783.27">6758 9668 171 0,'0'0'344'0,"0"0"-4"0,-8-3-7 0,8 3-5 16,-4-3-6-16,4 3-1 0,0 0-18 0,0 0-15 15,0 0-7-15,0 0-11 0,0 0-4 0,0 0-6 16,0 0-13-16,0 0-11 0,0 0-8 0,-5-2-11 16,5 2-11-16,0 0-15 0,0 0-12 0,0 0-5 15,0 0-3-15,0 10-4 0,3-5 1 0,-2 1-14 16,0 1-5-16,-1-1-16 0,4 4-2 0,-1-2 0 15,2 3-13-15,2-3-12 0,0 3-7 0,6 2-10 16,0-1 1-16,3-1-6 0,4-2-5 0,10 1-6 16,-4-1-8-16,5-2-12 0,4-3 11 0,0 0 1 15,4-3-11-15,0 3-3 0,1-6 14 0,0 0-17 16,12-1 0-16,-15 1 12 0,2-6-13 0,0 2 15 0,-2-1 0 16,0 0-62-16,-4-1 0 0,-1-4 0 15,-2-2 0-15,0 1 0 0,-3 3 0 0,-5 2 0 0,-4-3 0 16,-3 5 0-16,2 0 0 0,-1 0 0 0,-5 4 0 15,-1-1 0-15,3 3 0 0,-3 2 0 0,4 0 0 16,-4 1 0-16,2 4 0 0,6-1 0 0,2 2 0 16,4 3 0-16,3 0 0 0,4 0 0 0,-2-2 0 15,5-1 0-15,0 1 0 0,4-2 0 0,-2 0 0 16,4-1 0-16,-3-2 0 0,14-2 0 0,-15-2 0 16,2 0 0-16,0-3 0 0,1-2 0 0,-6-1 0 15,1 0 0-15,0-5 0 0,-4 0 0 0,1 0 0 16,-3-2 0-16,0 0 0 0,-2-3 0 0,-8 7 0 15,0-2 0-15,-2 4 0 0,-3 3 0 0,-1-1 0 16,0 3 0-16,-3-1 0 0,0 3 0 0,1 1 0 16,-1 3 0-16,4 3 0 0,-3 0 0 0,6 4 0 15,0-1 0-15,1 2 0 0,8 4 0 0,1-1 0 0,-1-5 0 16,4 2 0-16,1 0 0 0,2-7 0 0,4 1 0 16,1-2 0-16,2-2 0 0,14-2 0 15,-17 0 0-15,6-4 0 0,-6-2 0 0,-2 0 0 0,2-2 0 16,-4 2-182-16,3-5-547 0,-6-3-485 0,3 0-1314 15,0-3 581-15</inkml:trace>
  <inkml:trace contextRef="#ctx0" brushRef="#br0" timeOffset="24916.61">15090 7543 92 0,'0'0'339'0,"-5"-3"-6"16,5 3-11-16,-4-4-9 0,4 4-6 0,-4-5-11 15,4 5-4-15,-5-3 4 0,5 3 11 0,0 0-21 16,-1-3 2-16,1 3 0 0,0 0-4 0,0 0-7 16,0 0 1-16,0 0-5 0,0 0-1 0,0 0-6 0,0 0-8 15,0 0-7-15,0 0-13 0,0 0-6 16,0 0-11-16,0 0-8 0,0 0-7 0,0 0-6 15,0 0-6-15,0 0-9 0,0 0-12 0,0 0-6 0,15 8-8 16,-11-5-74-16,1 1-85 0,3-4 0 0,-2 5 0 16,3 3 0-16,0-5 0 0,-1 1 0 0,3 3 0 15,1-3 0-15,-3-1 0 0,1 2 0 0,-1-2 0 16,-1-2 0-16,-1 2 0 0,0 0 0 0,-2-2 0 16,0 1 0-16,1-1 0 0,1 1 0 0,-7-2 0 15,6 2 0-15,-6-2 0 0,8 0 0 0,-8 0-3 16,9 0-497-16,-9 0-113 0,0 0-567 0,10 1-1277 15,-10-1 565-15</inkml:trace>
  <inkml:trace contextRef="#ctx0" brushRef="#br0" timeOffset="27701.01">13927 9693 341 0,'-18'-5'446'0,"-2"2"5"0,-2-1 13 16,4-1 1-16,-1 0 3 0,0 1 6 0,2-2 5 15,3 3-7-15,4 1 2 0,1-1-3 0,1 1-6 16,1 1-9-16,0-2-15 0,3 2-15 0,4 1-25 16,-7-3-23-16,4 1-21 0,3 2-95 0,0 0-262 15,0 0 0-15,0 0 0 0,9-2 0 0,3 0 0 0,7 2 0 16,3 0 0-16,9 0 0 0,0 2 0 0,5-1 0 16,-3 0 0-16,0 1 0 0,3 2 0 15,-4-4 0-15,0 3 0 0,-5 0 0 0,-8 0 0 0,-1-2 0 16,-4 0 0-16,-4-1 0 0,-3 2 0 0,0-2 0 15,-7 0 0-15,0 0 0 0,3-4 0 16,-3 4 0-16,-13-5 0 0,2 1-15 0,-8 1-565 0,-8 0-62 16,-4 3-517-16,0-1-1257 0,-1 2 556 0</inkml:trace>
  <inkml:trace contextRef="#ctx0" brushRef="#br0" timeOffset="27851.1">13755 9712 739 0,'-18'10'214'0,"6"-3"53"0,1 1 28 0,2-2 14 0,1 2 51 15,3-3 43-15,-1-1 45 0,2 1 47 0,3-3 6 16,1-2-5-16,5 5-9 0,2-5-20 0,2 0-18 15,10 1-23-15,-1 0-25 0,12-3-32 16,3 2-34-16,4-3-37 0,-1 2-30 0,1-1-104 0,2-3-164 16,-1 2 0-16,0-1 0 0,0-2 0 0,-3 1-122 15,0 1-300-15,-8-3-178 0,4-1-575 0,-3 3-1272 16,-9-3 563-16</inkml:trace>
  <inkml:trace contextRef="#ctx0" brushRef="#br0" timeOffset="34034.87">7482 13237 436 0,'-6'-9'510'0,"1"0"30"0,-2 1 1 15,4 0-5-15,-1 3-28 0,1 1-32 0,-2 1-41 16,4 1-39-16,1 2-27 0,0 0-5 0,0 0-33 16,0 0-4-16,9 10-18 0,-4-1-21 0,-1 1-19 15,3 7-14-15,2-1-22 0,-1 1-20 0,0-2-18 16,4 9-22-16,-4-6-7 0,7 4-16 0,-2-5-13 15,-4-3-103-15,5-1-34 0,-1-2 0 0,2-1 0 16,-2-4 0-16,7-2 0 0,-3 0 0 0,4-5 0 16,7-5 0-16,-8 1 0 0,7-6 0 0,0 2 0 15,-3-3 0-15,-2-4 0 0,1 0 0 0,-5-1 0 16,2-3 0-16,-2-2 0 0,2 4 0 0,-9 4 0 16,0-2 0-16,-2 3 0 0,0 4 0 0,-5 0 0 15,3 3 0-15,-3 0 0 0,4 2 0 0,-4 2 0 16,1 1 0-16,-5 1 0 0,14 5 0 0,-6-2 0 15,-2 4 0-15,7 1 0 0,-3 2 0 0,7-1 0 0,-2 2 0 16,0-3 0-16,2 2 0 0,0-1 0 0,1-3 0 16,-1 1 0-16,1-2 0 0,2-1 0 0,-3-2 0 15,0-2 0-15,2-1 0 0,-6 1 0 16,1-2 0-16,3-3 0 0,-1-1 0 0,-4 2 0 0,1-2 0 16,2-4 0-16,0 1 0 0,1 0 0 0,-1-2 0 15,-5 4 0-15,3-1 0 0,-3 4 0 16,3-2 0-16,-3 1 0 0,-1 4 0 0,3 1 0 15,-6 0 0-15,7 2 0 0,-4 2 0 0,1 1 0 0,1-1 0 16,1 2 0-16,-1 0 0 0,6 4 0 0,-2-3 0 16,3 0 0-16,-1 0 0 0,3-3 0 0,2 1 0 15,6 0 0-15,0-2 0 0,0-3 0 16,-2 0 0-16,1-2 0 0,-5-1 0 0,-1-1 0 0,1 0 0 16,-3 0 0-16,0-2 0 0,-2-2 0 0,2 1 0 15,-5 0 0-15,3-2 0 0,-3 0 0 0,0-3 0 16,-4 1 0-16,-1-3 0 0,-1 4 0 0,-2-1-1366 15,3 1-1478-15,-4 2 654 0</inkml:trace>
  <inkml:trace contextRef="#ctx0" brushRef="#br0" timeOffset="34167.1">9283 13263 5206 0,'6'5'355'0,"-2"2"-120"0,-4-3 25 16,0 1 44-16,0 0 3 0,-1 0-50 0,-3-3-51 15,-1 0-45-15,1 3-38 0,4-5-85 0,-1 4-113 16,-2 0-170-16,3-4-167 0,0 0-237 0,0 0-364 15,0 0-1095-15,0 0 485 0</inkml:trace>
  <inkml:trace contextRef="#ctx0" brushRef="#br0" timeOffset="35933.22">3647 4832 185 0,'-13'-1'182'0,"4"1"-16"0,-3 0-15 0,0 1-7 15,0-1-7-15,0 2-3 0,-1-1-14 16,-1 1 2-16,1 0-14 0,-1 0-5 0,1 4-7 15,-1-3-12-15,0 1-2 0,4-1-10 0,-4 4-7 0,1-3 0 16,4 2-15-16,-4 1-2 0,3 0-5 0,-3 0-4 16,-1 1-6-16,5-1-6 0,-1 2 3 0,-4 2-2 15,0 0-5-15,5-1-4 0,-1-2 1 16,-3 3-3-16,1 1-5 0,0-2 2 0,-2 3-3 16,5-3 1-16,-4 3-2 0,0 0-3 0,3-2-1 0,-4 1-1 15,2-1 2-15,2 5 2 0,-3-4-3 16,0-1-1-16,3 3-2 0,0 0-1 0,2-2 3 15,2-1-2-15,-3 6 1 0,0-3-3 0,1 0 5 16,-2 1-3-16,7 2 4 0,-4-3 2 0,2 2 7 0,1 0 4 16,-2-1-5-16,1-2 4 0,0 3 13 0,2 2-5 15,-1-2 5-15,3-1 3 0,-3 0 5 0,4 3 0 16,-1-5-1-16,-2 2-2 0,2 1 0 0,-2 1-4 16,3-6 9-16,3 5-8 0,-2-5-4 15,-2 2 0-15,2 4 5 0,2-5-4 0,-3 4 6 16,1-1-4-16,2-3-4 0,-1 0 2 0,-2 2 2 15,3-2 4-15,-2 0 0 0,5 0-2 0,-3-1 0 0,6 0-2 16,-4 0-1-16,3 0-4 0,-2 0 0 0,3-2-2 16,1 5-1-16,-2-5 12 0,7 2-12 0,-2 0 1 15,3-3 2-15,-1 1-5 0,1 0-7 16,1-1 0-16,1-1 2 0,1-3 6 0,0 0-6 16,4-1-3-16,-2 0 6 0,-1-2-5 0,2 2-1 0,-3-3-2 15,1 0 1-15,7-4 5 0,-5 2-5 16,-3-2-4-16,4-1 7 0,-3 1 1 0,0-3 5 15,-1 0-2-15,0-2 7 0,-1 1 0 0,1-3-6 16,-1 2 6-16,0-6 7 0,-4 2-1 0,9-6 12 16,-5 0 4-16,-4 0-7 0,2-2 0 0,-3-4 4 0,3 2 2 15,-4-3-8-15,1 1-1 0,1 0 1 0,-3-2 1 16,1 0-2-16,-2-1 2 0,2 0 0 0,-4 1 0 16,3-1-6-16,-3 1 9 0,-3-3-2 15,1 3 0-15,-1 2 3 0,2-1 9 0,-6 7 0 16,-1 0-2-16,0-1 10 0,0 2 3 0,0-4-10 0,-1-3 1 15,-2 6-9-15,2 1-9 0,-3-8-1 0,-1 7-6 16,-3 0 1-16,3-6-4 0,-2 6-2 0,0 2-4 16,2-1 3-16,-6 3 3 0,4 0-2 15,-2 2 0-15,-3 1 2 0,3 2-3 0,-2 2-7 16,0-2-1-16,-3 0-5 0,-2-1-1 0,5 8-2 0,-2-3-1 16,-6-1 0-16,4 2 0 0,2 0-4 0,-5 1-1 15,5 2 0-15,-6-3-11 0,2 2-7 16,3 0-13-16,2 0-20 0,-4-1-21 0,5 1-42 0,0 0-41 15,-1-2-58-15,1 0-52 0,-1 0-70 16,2-2-77-16,-2 0-327 0,4-2-794 0,2 0 351 16</inkml:trace>
  <inkml:trace contextRef="#ctx0" brushRef="#br0" timeOffset="36100.8">3822 4832 352 0,'-4'4'380'16,"2"-1"-31"-16,-2 3-24 0,1-4-39 0,3-2-35 0,-5 3-68 16,3 0-58-16,2-3-86 0,0 0-137 0,0 8-268 15,0-8-396-15,12 3 176 0</inkml:trace>
  <inkml:trace contextRef="#ctx0" brushRef="#br0" timeOffset="37883.21">12598 13319 21 0,'-2'-6'356'16,"0"0"14"-16,0-3 7 0,-1 5 8 0,-1-6-5 15,3 5-1-15,0 2-1 0,-3-3-6 0,4 4-8 16,0 2-10-16,-1-5-22 0,1 5-24 0,-4-3-19 16,4 3-10-16,0 0-16 0,0 0-2 0,0 0-16 15,5 16-13-15,-1-9-11 0,1 4-19 0,1-2-32 16,3 3 10-16,5-1-14 0,0 2-18 0,2-3 0 15,2 0-19-15,2-1-16 0,8 1-6 0,1-3-10 16,2-2-4-16,1-4-8 0,3-5-18 0,0 2 3 16,3-1-35-16,1-3-12 0,-2-2 3 0,0-1-2 0,-2-2-11 15,-1-1 0-15,-2 0 7 0,1 1-5 0,-1 1 9 16,-2-3-9-16,-1 1 5 0,-2 2 2 16,-7 3-22-16,6-1 0 0,-7 3 0 0,-1 0 0 15,4 4 0-15,-3 1 0 0,9 0 0 0,-9 3 0 0,2-1 0 16,-2 5 0-16,0 0 0 0,0 1 0 15,0 1 0-15,2-1 0 0,4 1 0 0,-3 0 0 16,2-1 0-16,3 1 0 0,-6-4 0 0,0 0 0 0,6 0 0 16,1 0 0-16,-7-3 0 0,7-1 0 0,0-1 0 15,-6-2 0-15,-2-1 0 0,2 0 0 0,6-2 0 16,-1 0 0-16,-7 1 0 0,1-4 0 0,-3 1 0 16,2-2 0-16,-1 4 0 0,3-5 0 0,-3 2 0 15,-1-3 0-15,2 2 0 0,-3 1 0 0,1 0 0 16,1 2 0-16,-6 2 0 0,5-2 0 0,-7 4 0 15,3 0 0-15,-1 2 0 0,0 0 0 0,1 2 0 16,-4 0 0-16,4 2 0 0,4-1 0 0,-4 2 0 16,3-1 0-16,1-1 0 0,0 2 0 0,0 0 0 15,1-2 0-15,-1 2 0 0,3-4 0 0,1 1 0 16,-3-2 0-16,11-2 0 0,-7 2 0 0,3-2 0 16,2-2 0-16,-8 3 0 0,0-1 0 0,3-2 0 15,-5 1 0-15,1-2 0 0,3-1 0 0,-4 0 0 16,1-1 0-16,-4 1 0 0,3 0 0 0,-4-2 0 15,0 4 0-15,-5 0 0 0,2 0 0 0,-1 1 0 16,-4 0 0-16,3 2 0 0,-4 1 0 0,4 1 0 16,-4 0 0-16,3-1 0 0,-3 3 0 0,0 1 0 15,4 1 0-15,-1 0 0 0,2 0 0 0,0 1 0 0,3-1 0 16,-1 1 0-16,5 3 0 0,4-4 0 0,-2 1 0 16,3-3 0-16,7 1 0 0,-1-1 0 0,0-3 0 15,-7 0 0-15,1-1 0 0,-2 0 0 0,-2 0 0 16,2-2 0-16,-1-2 0 0,-2 3 0 0,-4-3 0 15,0 0 0-15,1 2 0 0,-3-2 0 0,-2 1 0 16,1-2 0-16,-2 2 0 0,-3 1 0 0,3-2 0 16,-3 3 0-16,0 0 0 0,0-2 0 0,-2-1 0 15,-1 4 0-15,-2 1 0 0,7-3 0 0,-7 3 0 16,4-3 0-16,-4 3 0 0,2-1 0 0,-2 1 0 16,0 0 0-16,0 0-383 0,0 0-195 0,0 0-90 15,0 8-426-15,0-8-1185 0,0 0 524 0</inkml:trace>
  <inkml:trace contextRef="#ctx0" brushRef="#br0" timeOffset="39083.11">18037 13336 233 0,'-2'-4'521'0,"0"0"23"0,0 0 0 0,2 4-16 16,-1-5-17-16,-2 2-47 0,3 3-45 0,0 0-17 15,0 0-14-15,0 0-22 0,0 0-15 0,0 0-19 16,13 12-21-16,-9-8-26 0,1 3-15 0,3-2-21 16,0 1-22-16,3 1-17 0,-1-2-15 0,2 1-21 15,5-2-13-15,0 0-15 0,2-2-17 0,4-1-17 16,5-3-5-16,3-2-95 0,-3 0-12 0,3-1 0 16,-2-4 0-16,4 1 0 0,-5 0 0 0,0-2 0 15,2 0 0-15,-2 0 0 0,0-1 0 0,0-1 0 16,-3 2 0-16,-4 2 0 0,-2 1 0 0,-2 4 0 15,-3-2 0-15,-4 2 0 0,2 0 0 0,-5 3 0 16,1 1 0-16,0 2 0 0,-2 0 0 0,3 4 0 16,-3 1 0-16,2 1 0 0,0 4 0 0,1-1 0 15,1 0 0-15,-1 3 0 0,2-1 0 0,1-1 0 16,1-1 0-16,1-2 0 0,2 0 0 0,2-3 0 16,1-2 0-16,7-2 0 0,3-3 0 0,0 0 0 15,-3-2 0-15,-4-3 0 0,5-1 0 0,-3-1 0 16,3-2 0-16,1-1 0 0,-1-1 0 0,0-1 0 15,-4-4 0-15,-1 2 0 0,2-1 0 0,0-2 0 0,-4 3 0 16,-3 3 0-16,-7 4 0 0,3 1 0 16,-4-2 0-16,4 3 0 0,-7 0 0 0,2 3 0 0,0-2 0 15,-1 4 0-15,0-1 0 0,-1 1 0 16,1 0 0-16,-1 1 0 0,1 2 0 0,2 0 0 0,-3 1 0 16,0 0 0-16,4 1 0 0,0 0 0 0,3 0 0 15,5 0 0-15,1 1 0 0,-1-5 0 16,0 1 0-16,-1-2 0 0,3 0 0 0,2 0 0 15,-2-1 0-15,2-1 0 0,-2-4 0 0,0 2 0 0,1-1 0 16,7-3 0-16,-6 1 0 0,5-5 0 0,-4 1 0 16,0-1 0-16,-5 2 0 0,-1 5 0 0,-1-4 0 15,0 3 0-15,-4 2 0 0,0 0 0 0,-2 0 0 16,0 1 0-16,0 1 0 0,-1 0 0 0,0-1 0 16,0 2 0-16,-4 2 0 0,7-1 0 0,-2 2 0 15,-2-2 0-15,2 2 0 0,0 0 0 0,-1-1 0 16,2 4 0-16,0-4 0 0,0 2 0 0,0-3 0 15,1 1 0-15,0 2 0 0,1-2 0 0,-4 1 0 16,4-2 0-16,-1 2 0 0,-3 0-250 0,1-1-483 16,3-1-469-16,0-1-1301 0,5 1 575 0</inkml:trace>
  <inkml:trace contextRef="#ctx0" brushRef="#br0" timeOffset="39200.87">20349 13200 199 0,'9'1'302'0,"0"1"32"15,-3-1 16-15,2-1 30 0,-3 0 28 0,-5 0 39 16,7 1 24-16,-7-1 2 0,6 1-30 0,-6-1-41 0,8-2-40 15,-8 2-47-15,0 0-55 0,9 0-79 16,-9 0-94-16,5 1-140 0,-5-1-153 0,4 4-188 16,-2-2-400-16,-1 1-860 0,-1-3 381 0</inkml:trace>
  <inkml:trace contextRef="#ctx0" brushRef="#br0" timeOffset="51867.02">16896 5692 74 0,'-5'-1'179'0,"0"-3"-9"15,1 2-12-15,-2-2-15 0,0 1-6 0,2-1-13 16,-3 1-8-16,1-1-12 0,-1 0-9 0,-1 0-10 16,-2-3-1-16,1 1-14 0,0 3-10 0,-2-4-1 15,-1 2-6-15,-2 0-10 0,-2-5-12 0,-1 3-6 16,-3 2-10-16,-1-3-10 0,3 2-8 0,-10-3-10 16,1 0-4-16,0 0-5 0,-3 1 12 0,-1 1-22 0,0-3-13 15,-2 2 1-15,0-1 2 0,-2 1-11 16,3-1 13-16,-2 0 8 0,3 3-7 0,-4-2 4 15,3 0-5-15,-3 0 13 0,-2 1-4 0,3-1 1 16,0 1 4-16,0 3 0 0,-2-5-2 0,-1 1-3 16,-1 2 0-16,1-1-1 0,-1 2-1 0,-1-1 7 15,-2-1-3-15,3 0-11 0,-15-1 6 0,15 3-2 16,-14-2-13-16,13 4-6 0,-1-5-15 0,2 4-52 16,-12-2-132-16,1-1 59 0</inkml:trace>
  <inkml:trace contextRef="#ctx0" brushRef="#br0" timeOffset="52084.28">14077 6046 28 0,'6'47'21'0,"2"-13"-30"15,-2 12-8-15,6-1 3 0</inkml:trace>
  <inkml:trace contextRef="#ctx0" brushRef="#br0" timeOffset="52501.21">14794 6873 106 0,'50'11'139'0,"3"2"-7"0,-16-4-19 0,17 2-12 15,-3-2-14-15,4-3-6 0,-3-3-23 0,-12 2-4 16,16 0-16-16,-2-1-15 0,1-4-17 0,0 2-7 16,-1-2-12-16,-1-2-5 0,-2-2-13 0,6-1-5 15,-4-1 4-15,3-1-10 0,-1-1 11 0,-1-1 0 16,-2-3 6-16,7-1-3 0,-4-2 15 0,-1 1 14 15,2 0-6-15,-3-4-6 0,-4-2 5 16,1 6-2-16,1-2-4 0,-2-4-2 0,-1 1-3 0,-3 1-5 16,-8 3 2-16,-1-1 3 0,10-8 8 0,-13 7 4 15,13-8 21-15,-5 0 11 0,3-3 4 0,-15 6 14 16,12-9 0-16,-10 8-6 0,11-5-5 0,-4-5 9 16,-11 7-11-16,0 1-6 0,6-12 14 0,-2 2-15 15,-10 7 8-15,1 1-2 0,5-12-10 0,-9 8 15 16,0 1 6-16,-3-2-7 0,-1 3 11 0,-4-3-3 15,1 0-16-15,-5 2 8 0,-5-3 4 0,0 3-5 16,-3-1 3-16,-7 0 0 0,3-2-4 0,-5 3 9 0,-4-3-14 16,0-1-2-16,-12-5-4 0,-4-1-1 15,-1 1-15-15,-4 1-9 0,-4 2-12 0,-8 0-15 16,-4-1-15-16,-2 2-17 0,0 4 1 0,-26-13-17 16,21 18 12-16,-28-9-14 0,26 11-109 0,-28-4-203 15,0 0 90-15</inkml:trace>
  <inkml:trace contextRef="#ctx0" brushRef="#br0" timeOffset="52717.79">16095 5596 3026 0,'9'4'-25'0,"-4"2"39"0,-1-4-33 16,-6-2-24-16,2 0 2 0,0 0 12 16,-11 1-1-16,4 0-22 0,-3-2-40 0,-1 1-68 0,-2-1-266 15,3 1-460-15,-2-2 205 0</inkml:trace>
  <inkml:trace contextRef="#ctx0" brushRef="#br0" timeOffset="58366.84">12742 13289 155 0,'0'0'305'0,"-5"-7"3"0,0 4-1 16,4 0 8-16,1-1 6 0,-2 0-8 0,2 4 8 15,-2-8 3-15,2 2 3 0,4 3-4 0,-4 3 0 16,1-8-1-16,3 5-4 0,-3-2-3 0,-1 2-10 16,4-1-1-16,-4 0-14 0,0 4-7 0,0-5-15 15,0 5-18-15,0 0-23 0,1-3-19 0,-1 3-15 16,0 0-17-16,0 0-13 0,0 0 1 0,0 0-10 15,3 13-10-15,-2-8-6 0,3 1-14 0,0 1 0 16,1 0-45-16,8 0-79 0,-3 0 0 0,8 1 0 16,-1-2 0-16,2 0 0 0,10-1 0 0,-8-3 0 15,6-3 0-15,3 1 0 0,-2-1 0 0,4 1 0 16,0-4 0-16,-1 1 0 0,0-3 0 0,-1 4 0 16,-3 0 0-16,1-4 0 0,-1 4 0 0,1-1 0 15,-6 2 0-15,-2 0 0 0,2-1 0 0,0 4 0 0,0 0 0 16,-1-2 0-16,-1 4 0 0,10-1 0 0,-11 1 0 15,3-1 0-15,0-2 0 0,-3 2 0 16,2-2 0-16,8 3 0 0,-8-2 0 0,1-1 0 16,-1 1 0-16,0-2 0 0,1 1 0 0,1 0 0 0,-1-2 0 15,6 0 0-15,-9-1 0 0,1 0 0 0,3 1 0 16,5-3 0-16,3 0 0 0,-3 3 0 0,3-5 0 16,-4 1 0-16,6-3 0 0,0-1 0 0,-1 0 0 15,1-3 0-15,2 4 0 0,-2-3 0 0,-2-1 0 16,2 3 0-16,-1 1 0 0,-4 1 0 0,-6 3 0 15,-3 2 0-15,0 1 0 0,-6 1 0 0,1 1 0 16,-2 3 0-16,-1 1 0 0,-1-2 0 0,-2 3 0 16,-3 3 0-16,4-1 0 0,-3 2 0 0,3 3 0 15,5 2 0-15,-5-2 0 0,2 2 0 0,5-2 0 16,-3 0 0-16,11 3 0 0,-6-5 0 0,9-2 0 16,3 0 0-16,1-2 0 0,3-2 0 0,5-1 0 15,-2-2 0-15,2-2 0 0,-1-1 0 0,3 0 0 16,14-7 0-16,-17 2 0 0,-1-1 0 0,-1-3 0 0,2 0 0 15,-1 0 0-15,0 0 0 0,-1-2 0 0,-5 5 0 16,0-2 0-16,-5 2 0 0,-6 1 0 16,0 2 0-16,-5 1 0 0,-6 2 0 0,4 1 0 15,-1-1 0-15,-5 2 0 0,4 2 0 0,0-2 0 0,-1 1 0 16,-1 0 0-16,5 4 0 0,-1-3 0 0,1 2 0 16,3-1 0-16,2 2 0 0,-1-3 0 15,3 1 0-15,6 0 0 0,-6-1 0 0,7 0 0 16,-5-1 0-16,-4 3 0 0,5-4 0 0,-4 0 0 0,1 0 0 15,0 1 0-15,-2-2 0 0,-1-2 0 0,-2 1 0 16,-3 0 0-16,5-3 0 0,-3 1 0 0,1 1 0 16,0-3 0-16,-4-1 0 0,2 1 0 0,-4 2 0 15,3-3 0-15,5 0 0 0,-2-3 0 0,0 4 0 16,-5-2 0-16,8-1 0 0,-1 2 0 0,0-1-1366 16,13 0-1478-16,-7-4 654 0</inkml:trace>
  <inkml:trace contextRef="#ctx0" brushRef="#br0" timeOffset="58534.73">16966 13311 390 0,'0'0'556'0,"0"0"-37"16,3-7-50-16,-3 7-45 0,-1-6-43 0,1 6-37 15,0 0-60-15,0-4-98 0,0 4-140 0,0 0-167 16,0 0-213-16,0 0-190 0,0 0-568 0,0 0 251 15</inkml:trace>
  <inkml:trace contextRef="#ctx0" brushRef="#br0" timeOffset="61350.03">15764 5340 290 0,'0'0'602'0,"2"-4"-8"0,-2 4-8 0,0-3-22 16,0-3 2-16,0 6-15 0,0 0-22 0,4-1-22 16,-4 1-21-16,0 0-29 0,0 0-23 0,7 6-19 0,-4-3-20 15,2 2-25-15,-1-1-21 0,0 2-17 16,2 2-168-16,1 2-164 0,-2-1 0 0,4 1 0 16,-3-2 0-16,1 4 0 0,-1-2 0 0,2 1 0 15,-2 1 0-15,1-4 0 0,-1 2 0 0,-1-3 0 0,-1 1 0 16,2-2 0-16,-2 0 0 0,2-2 0 0,1 0 0 15,-1-2 0-15,7-2 0 0,1 0 0 0,5-3 0 16,8-6 0-16,1 0 0 0,0-5 0 0,4 2 0 16,3-5 0-16,11-5 0 0,-2-2 0 0,0-2 0 15,-3-2 0-15,4-1 0 0,-4-1 0 0,-11 11 0 16,2-2 0-16,-1 2 0 0,-4 1 0 0,-3 4 0 16,-7 3 0-16,0-1 0 0,-1 4 0 0,-2 0 0 15,-3 3 0-15,-2-2 0 0,-1 4 0 0,-3-1 0 16,0 2 0-16,-1-1 0 0,2 1 0 0,-6 2 0 15,4-3 0-15,-4 3 0 0,3-2 0 0,-3 2 0 16,0 0 0-16,0 0 0 0,6 5 0 0,-6-5 0 16,1 5 0-16,2-4 0 0,-3-1 0 0,0 5 0 15,3-2 0-15,-1 3 0 0,-2-2-1366 0,4 1-1478 16,-4 0 654-16</inkml:trace>
  <inkml:trace contextRef="#ctx0" brushRef="#br0" timeOffset="61501.12">17092 5351 6104 0,'0'0'342'0,"0"0"-124"0,-16-1 21 15,16 1 21-15,-14-5-40 0,6 3-67 0,3 0-32 0,-4-1-47 16,4 0-74-16,3 2-90 0,2 1-116 0,0 0-141 16,0 0-156-16,0 0-595 0,0 0-1189 15,0 0 527-15</inkml:trace>
  <inkml:trace contextRef="#ctx0" brushRef="#br0" timeOffset="63833.33">7514 16365 3920 0,'-19'-6'384'0,"-5"-3"-194"0,2 4-83 16,2-3-50-16,-1 4 32 0,3 1 54 0,-2-2 52 15,3-1-2-15,-2 2-3 0,1-2 10 0,4 2 2 16,4-1 1-16,0 2-6 0,1-3 9 0,4 4 11 16,-1-2 5-16,4 2-8 0,-1-1-3 0,3 3-3 15,4-5-13-15,1 1-5 0,3-1 0 0,3 0-122 16,9 0-68-16,1 1 0 0,10-4 0 15,1 1 0-15,4 6 0 0,0-4 0 0,4 3 0 0,14-4 0 16,-2 2 0-16,5 2 0 0,3 1 0 0,6-2 0 16,26 2 0-16,-24 0 0 0,24 2 0 0,-28-1 0 15,33-1 0-15,-5 1 0 0,-28 0 0 0,28-3 0 16,-31 6 0-16,2-2 0 0,-2-1 0 0,-3 3 0 16,-3-2 0-16,-17 0 0 0,0-2 0 0,-2 1 0 15,-5-3 0-15,-3 1 0 0,-10 0 0 0,1 1 0 16,-7 1 0-16,-1-1 0 0,-3 1 0 0,-2-1 0 15,-1 0 0-15,0 0 0 0,-5 1 0 0,3-3 0 16,-3 3 0-16,0 0 0 0,0 0 0 0,-12-10 0 16,3 9 0-16,-3 1-286 0,-8 1-370 0,-6 1-553 15,-5 4-1308-15,0-3 578 0</inkml:trace>
  <inkml:trace contextRef="#ctx0" brushRef="#br0" timeOffset="64300.46">7803 16457 4317 0,'-36'-1'391'0,"3"-1"-210"15,1-3-57-15,1 0-2 0,11 1 69 0,1 0 57 16,2-2 12-16,6 2 0 0,2-2-28 0,0-1 2 16,5 3-21-16,4-1-12 0,1-2 1 0,11 1 5 15,-1 0-2-15,10-2-3 0,8 0-4 0,4 1-6 16,8 2-181-16,10-2-11 0,3 2 0 0,5-3 0 15,3 5 0-15,4 0 0 0,23-2 0 0,-25 5 0 16,32-5 0-16,-31 9 0 0,28-4 0 0,-26-3 0 16,-1 3 0-16,25 5 0 0,-29-6 0 0,-3 4 0 15,-4-3 0-15,4 1 0 0,-9 1 0 0,-14-1 0 16,1-2 0-16,-7 1 0 0,-3-1 0 0,-5-1 0 16,-7 3 0-16,-2-2 0 0,1-2 0 0,-6 3 0 15,-3-1 0-15,3-2 0 0,-2 1 0 0,-6 2 0 16,10-1 0-16,-10 1 0 0,8 0 0 0,-4-1 0 15,-4 1 0-15,2-3 0 0,-2 3 0 0,7-1 0 16,-7 1 0-16,0 0 0 0,6-2 0 0,-6 2 0 16,4-3 0-16,-4 3 0 0,5-3 0 0,-5 3 0 15,4-1 0-15,-4 1 0 0,5-3 0 0,-5 3 0 16,0 0 0-16,0 0 0 0,0 0 0 0,8 0 0 16,-8 0 0-16,0 0 0 0,0 0 0 0,7-1 0 15,-7 1 0-15,0 0 0 0,0 0 0 0,0 0 0 16,0 0 0-16,0 0 0 0,0 0 0 0,0 0 0 15,0 0-1366-15,0 0-1478 0,0 0 654 0</inkml:trace>
  <inkml:trace contextRef="#ctx0" brushRef="#br0" timeOffset="64466.77">9293 16394 301 0,'0'6'495'16,"0"-2"-24"-16,-1 1-15 0,-2-1 16 0,-2 1 38 15,1-3 33-15,2 0 12 0,-6 1-15 0,3-2-24 16,1 1-27-16,-1-1-36 0,0 1-37 0,5-2-36 15,-6 2-37-15,6-2-33 0,0 0-38 0,-3 5-51 16,-1-4-64-16,4-1-78 0,0 0-107 0,0 0-119 16,0 0-135-16,0 7-122 0,-2-5-143 0,2-2-549 15,0 0-1186-15,0 0 525 0</inkml:trace>
  <inkml:trace contextRef="#ctx0" brushRef="#br0" timeOffset="70151.03">11348 17827 357 0,'-11'-4'446'0,"7"1"7"16,0 1 17-16,4 2-6 0,-8 0-26 0,8 0-32 16,0 0-23-16,-6 4-11 0,6 1-22 0,1 1-29 15,6 2-15-15,-1 0-13 0,2 2-7 0,3 1-19 16,5-1-10-16,-1 2-17 0,9 2-6 0,-3-6-9 15,4 3-16-15,6-5-12 0,2-1-12 16,2-3-6-16,2-2-19 0,2-4-14 0,16 0-13 16,-1-3-10-16,-2-3-10 0,-1 2-8 0,3-6-32 15,-4-1-73-15,1 3 0 0,1-4 0 0,-2 2 0 0,-1-5 0 16,2 2 0-16,-1-4 0 0,-3 5 0 16,-11 7 0-16,1-3 0 0,0 5 0 0,-4 2 0 0,4 4 0 15,-5 1 0-15,0 6 0 0,0 3 0 16,0 1 0-16,-1 1 0 0,-3 0 0 0,-1-2 0 15,-2 6 0-15,-3-2 0 0,-3-4 0 0,8 5 0 16,-3-2 0-16,-3-3 0 0,3 2 0 0,2-1 0 16,-5-6 0-16,11 0 0 0,-4-2 0 0,3-2 0 15,0 0 0-15,1-6 0 0,-1 2 0 0,3-5 0 16,0 1 0-16,2-3 0 0,0-1 0 0,0-1 0 16,-2-2 0-16,3-1 0 0,8-9 0 0,-8 10 0 15,0 1 0-15,-1 0 0 0,-4 2 0 0,-2 6 0 16,1 3 0-16,-3-2 0 0,-6 6 0 0,1 1 0 15,-4 0 0-15,-1 1 0 0,0 2 0 0,-3 3 0 16,-2-1 0-16,0 4 0 0,-2-4 0 0,2 4 0 16,0-3 0-16,0 4 0 0,2-4 0 0,-1 0 0 15,4 0 0-15,1-1 0 0,3-4 0 0,-3 0 0 16,8 2 0-16,-5-4 0 0,6-1 0 16,1 0 0-16,0-3 0 0,3-1 0 0,2-3 0 0,-2-2 0 15,1 2 0-15,4-1 0 0,0-3 0 0,1 5 0 16,-3 4 0-16,1-4 0 0,-1-1 0 0,-1 5 0 15,0 0 0-15,-1 3 0 0,2 0 0 16,-3 1 0-16,2-1 0 0,-4 4 0 0,-2-4 0 0,1 1 0 16,-2-1 0-16,-8 0 0 0,4 2 0 15,-2-2 0-15,0 2 0 0,1-2 0 0,-1 1 0 16,0-1 0-16,0-1 0 0,-1-1 0 0,-2-1 0 16,2-2 0-16,-3 2 0 0,4-1 0 0,-3 0 0 15,-4 0 0-15,-2-1 0 0,0 2 0 0,3-3 0 16,-3-2-1366-16,6-1-1478 0,1-1 654 0</inkml:trace>
  <inkml:trace contextRef="#ctx0" brushRef="#br0" timeOffset="71833.32">18583 17740 84 0,'0'0'279'0,"0"0"6"0,-4-7 8 16,4 7-6-16,0 0-1 0,0-7-1 0,0 7 18 15,1-4-1-15,-1 4 16 0,0-6-5 0,0 6-1 16,0 0 1-16,-1-6-7 0,1 6-5 15,0 0-15-15,0 0-7 0,0 0-4 0,0 0 10 16,0 0-8-16,0 0 5 0,14 14-11 0,-13-9-8 0,7 4-17 16,-4 0-16-16,1 3-1 0,0 3-34 0,5-1-15 15,2-1-18-15,-1 1-15 0,2-1-11 0,5-1-15 16,-1-1-61-16,8 0-60 0,2-2 0 16,4-3 0-16,3 0 0 0,-2-3 0 0,4 0 0 15,16-5 0-15,-12-2 0 0,11-1 0 0,-14-2 0 16,2-4 0-16,13-6 0 0,-5 1 0 0,-12 4 0 15,-1-5 0-15,14-2 0 0,-16-1 0 0,0 0 0 0,-2 0 0 16,0 3 0-16,0 3 0 0,-3 2 0 0,-3 3 0 16,-3 2 0-16,-3 2 0 0,1 2 0 0,-3 2 0 15,2 2 0-15,-6 2 0 0,4 4 0 16,-1 3 0-16,-2 3 0 0,3 0 0 0,-5 1 0 16,2 2 0-16,0 1 0 0,6 2 0 0,0 1 0 15,-6-5 0-15,4-2 0 0,2 4 0 0,-3-8 0 16,-1 2 0-16,4-4 0 0,-1-1 0 0,2-1 0 15,3-3 0-15,8-2 0 0,-6-5 0 0,5-1 0 16,-5-3 0-16,2-3 0 0,-1-1 0 0,3-2 0 16,-2-1 0-16,2-3 0 0,3 1 0 0,0-4 0 15,-4 4 0-15,-2 0 0 0,-1 0 0 0,1 3 0 16,-2 4 0-16,-6 6 0 0,0 1 0 0,0 2 0 16,1 3 0-16,-2 0 0 0,-7 4 0 0,7 3 0 15,-6-1 0-15,-1 0 0 0,6 1 0 0,-2 3 0 16,1 1 0-16,-1 1 0 0,-1-1 0 0,10 4 0 15,-8-3 0-15,7 2 0 0,5-3 0 0,-2-1 0 16,2-5 0-16,1 2 0 0,0-4 0 0,3-1 0 16,1-2 0-16,4-1 0 0,-4-1 0 0,2-2 0 15,1-1 0-15,-1-3 0 0,2 0 0 0,-1-1 0 16,-10-3 0-16,8 2 0 0,1 1 0 0,-6-2 0 16,1 3 0-16,-10 4 0 0,3 2 0 15,0 0 0-15,-5 1 0 0,2 1 0 0,-4-2 0 16,-4 3 0-16,7 3 0 0,-2-1 0 0,0 4 0 15,2-1 0-15,-3 2 0 0,2 0 0 0,2-2 0 16,0 2 0-16,7 0 0 0,-7 0 0 0,8-2 0 0,2 0 0 16,1 0 0-16,0 0 0 0,2-3 0 0,2 0 0 15,0-4 0-15,-3 1 0 0,1 0 0 0,-2-2 0 16,-7-3 0-16,9-3 0 0,-2-1 0 0,2-2 0 16,-8 0 0-16,6-4 0 0,1 1 0 0,-1-1 0 15,-1-4 0-15,-6 2 0 0,3 1 0 16,-3-2 0-16,-4 7 0 0,-4 1 0 0,0-2 0 15,-2 1 0-15,-2 2 0 0,-1 0 0 0,1 2 0 16,-8 1 0-16,1 3 0 0,-4 2 0 0,3-5 0 16,0 2 0-16,-3 3 0 0,0 0 0 0</inkml:trace>
  <inkml:trace contextRef="#ctx0" brushRef="#br0" timeOffset="72433.2">20657 16279 4488 0,'-19'-23'217'15,"2"3"-42"-15,5 6-10 0,4-2 55 0,-1 1 40 16,1 4 18-16,3 0 11 0,5 1 6 0,-1 2-33 15,1 3 4-15,1 3 1 0,-1 2 3 0,5-1 6 16,-5 1-8-16,17 11-73 0,-3 4-195 0,-4 2 0 16,7 4 0-16,-1 5 0 0,0-3 0 0,-1 4 0 15,-1 2 0-15,3-5 0 0,-1 3 0 0,-2-2 0 16,1-1 0-16,1 1 0 0,-2-6 0 0,-1-4 0 16,1 1 0-16,3-5 0 0,-2-2 0 0,3 1 0 15,0-3 0-15,2-2 0 0,8-4 0 0,-1-1 0 16,5-5 0-16,-5-5 0 0,5-3 0 0,1-5 0 15,11-14 0-15,4-8 0 0,-2 1 0 0,-1-5 0 16,15-29 0-16,-4 10 0 0,-15 21 0 0,-1-3 0 16,-1 4 0-16,6 2 0 0,-7 3 0 0,2 6 0 15,-12 7 0-15,-2 3 0 0,-1 1 0 0,-2 3 0 16,0 2 0-16,-5 2 0 0,-1 4 0 0,-8 1 0 16,2 1 0-16,-1 4 0 0,-5 0 0 0,1 2 0 15,-6 0 0-15,13 5 0 0,-11 2 0 0,3 1 0 16,-5 4 0-16,-4 0 0 0,1 3 0 0,-3 4 0 15,-3 3 0-15,-10 7 0 0,-1-4-387 0,-7 4-914 0,-5 6-1410 16,-5 1 625-16</inkml:trace>
  <inkml:trace contextRef="#ctx0" brushRef="#br0" timeOffset="72967.53">20654 16216 253 0,'2'-5'308'15,"-1"-1"-1"-15,-1 2-1 0,1 1 10 0,1-2 4 16,-2 1 15-16,1 1 4 0,-1 3 6 0,0 0 4 15,3-5-11-15,-3 5-9 0,2-4-13 0,-2 4-10 16,0 0-1-16,0 0 11 0,0 0-3 0,0 0-12 16,3 14-4-16,-1-3-5 0,-2 2-8 0,2 2-9 15,-1 3-4-15,0 7-10 0,2 0-21 0,0 2-12 16,4-2-10-16,-2 2-95 0,0 0-123 0,4-1 0 16,4 1 0-16,-2-1 0 0,5-3 0 0,0 0 0 15,6-3 0-15,-2-1 0 0,0-9 0 0,4 1 0 16,1-1 0-16,2-3 0 0,0-2 0 0,-1-3 0 15,4-2 0-15,2-4 0 0,5-1 0 0,-2-6 0 16,-3-1 0-16,2-1 0 0,11-11 0 0,-3-2 0 16,3-3 0-16,0-3 0 0,-3-4 0 0,1-4 0 15,24-19 0-15,-24 17 0 0,2 0 0 0,2-2 0 16,-5 2 0-16,6 2 0 0,-5 4 0 0,-2 4 0 16,-12 9 0-16,-3 2 0 0,-2 4 0 0,-1 0 0 15,-7 6 0-15,3 1 0 0,-3 2 0 0,-4 2 0 16,-4 1 0-16,-1 2 0 0,0 0 0 0,-7 3 0 15,7 2 0-15,-7-2 0 0,5 5 0 0,-5-5 0 16,2 9 0-16,-4-2 0 0,-1 1 0 0,0 3 0 16,-3 5 0-16,-3-1 0 0,-2 1-392 0,1-2-322 15,-5 1-468-15,-9 5-1279 0,-7 1 567 0</inkml:trace>
  <inkml:trace contextRef="#ctx0" brushRef="#br0" timeOffset="73382.85">20455 16393 27 0,'-6'-9'477'0,"-1"0"4"0,5-1 20 16,-1 2 1-16,5 5-5 0,-1-2-12 0,-1 5-15 15,10 1-18-15,-2 4-25 0,4 3-20 0,0 3-12 16,0 1-26-16,0 4-8 0,-1 1-15 0,1 0-21 15,1 5-22-15,-4-6-26 0,1-1-14 0,-2 1-15 16,-2-1-14-16,2-5-10 0,1 0-104 0,1 1-120 16,3-1 0-16,1-3 0 0,1-3 0 0,3-2 0 15,3-3 0-15,4 1 0 0,5-4 0 0,3-5 0 16,1 0 0-16,5-4 0 0,9-7 0 16,0-4 0-16,1 1 0 0,4-2 0 0,1-2 0 0,-1-4 0 15,-2-2 0-15,26-15 0 0,-26 12 0 0,19-16 0 16,-21 17 0-16,1-2 0 0,-3 2 0 0,-5 6 0 15,-10 7 0-15,0 2 0 0,-4 4 0 0,-5-1 0 16,-5 5 0-16,0 2 0 0,-6 4 0 0,-1-2 0 16,-5 4 0-16,2-1 0 0,-3 2 0 15,-2-2 0-15,1 3 0 0,1 0 0 0,-3 0 0 0,-2 2 0 16,0 0 0-16,0 0 0 0,0 0 0 0,7 5 0 16,-7-5 0-16,2 6 0 0,-2-6-153 0,0 0-1187 15,0 0-1452-15,0 0 643 0</inkml:trace>
  <inkml:trace contextRef="#ctx0" brushRef="#br0" timeOffset="73534.83">22294 16183 67 0,'-5'4'622'16,"1"-1"-2"-16,-2-3-9 0,-2 1-28 0,-1-2-59 15,2 0-53-15,-3-2-56 0,3 3-101 0,7 0-136 16,-10 0-188-16,5 3-204 0,-2 1-484 0,0 2-754 15,-1 1 334-15</inkml:trace>
  <inkml:trace contextRef="#ctx0" brushRef="#br0" timeOffset="85216.64">12098 1767 6167 0,'-1'-29'200'0,"-3"4"-125"0,2 9 77 0,-2 5 59 15,4 2 59-15,-4-2-9 0,4 5-47 16,-4 2-44-16,4 4-31 0,0 0 7 0,-5 16 6 16,5 3-118-16,-4 14-34 0,0 13 0 0,3 7 0 15,-3 0 0-15,-2-2 0 0,3 4 0 0,2 2 0 16,-3 1 0-16,3 0 0 0,1-4 0 0,0-3 0 16,-1 2 0-16,-1-5 0 0,4-14 0 0,-5-1 0 15,3 1 0-15,-5-3 0 0,2-6 0 0,2-8 0 16,1 0 0-16,0-6 0 0,-1-2 0 0,0-1 0 15,-1-3 0-15,2-3 0 0,0-2 0 0,0 0 0 16,-7-23 0-16,3 4 0 0,-1-12 0 0,1-2 0 16,1-17 0-16,-1-4 0 0,2-4 0 0,1-27 0 15,-1 2 0-15,2-5 0 0,4 2 0 0,0-6 0 16,6 5 0-16,-3 27 0 0,9-20 0 0,-5 29 0 16,2 3 0-16,0 5 0 0,-1 12 0 0,2 3 0 15,-1 1 0-15,2 3 0 0,-2 7 0 0,2 5 0 16,-2-3 0-16,1 3 0 0,3 6 0 0,-1-1 0 0,3 3 0 15,2 4 0-15,-1 4 0 0,-2 0 0 0,0 1 0 16,-1 7 0-16,-2-2 0 0,-1 6 0 16,0 8 0-16,-5-1 0 0,-5 2 0 0,0 0 0 15,-8 2 0-15,-2-2 0 0,-5 2 0 0,-3 0 0 0,0-1 0 16,-8-2 0-16,2 1 0 0,-8-4 0 0,2-1 0 16,-1-2 0-16,2-5 0 0,1-1 0 15,6-2 0-15,1-2 0 0,4-3 0 0,2 0 0 16,3-1 0-16,3-1 0 0,1-3 0 0,4 0 0 15,0 0 0-15,0 0 0 0,18-11 0 0,-8 8 0 0,16-8 0 16,-4 5 0-16,7 0 0 0,2 0 0 0,-2 1 0 16,1 2 0-16,0 0 0 0,-7 3 0 0,-2 0 0 15,-1 5 0-15,2-3 0 0,-3 5 0 16,-1 0 0-16,-8 0 0 0,3 1 0 0,-5-2 0 16,-2 5 0-16,-2-2 0 0,-2 3 0 0,-5-2 0 0,-3 2 0 15,-3 0 0-15,-3 1 0 0,-4 1 0 0,-5 2 0 16,-2-3 0-16,2-4 0 0,-3 3 0 15,6-5 0-15,0 0 0 0,-4-1 0 0,6-1 0 16,-2-1 0-16,5 0 0 0,0-4 0 0,3 0 0 16,4-4 0-16,-2-1 0 0,8-6-302 0,1-5-1014 15,9 0-1423-15,2-1 629 0</inkml:trace>
  <inkml:trace contextRef="#ctx0" brushRef="#br0" timeOffset="85434.97">12768 1571 50 0,'14'-12'640'15,"-2"0"-24"-15,-5 3 15 0,1 2 39 0,-3 3 28 16,0-1-4-16,-2 2-31 0,-3 3-46 0,6-5-55 0,-6 5-42 16,0 0-20-16,3 15-18 0,-6-3-21 0,3 6-74 15,-2 7-387-15,-3 7 0 0,2 1 0 0,-2-1 0 16,2 2 0-16,2 0 0 0,0 1 0 16,-2 0 0-16,-1-2 0 0,2-1 0 0,-2-2 0 15,0-3 0-15,-1-2 0 0,4-6 0 0,-6-3 0 16,2-1 0-16,1-4 0 0,-2-1 0 0,-3-3 0 0,1-5 0 15,3-3 0-15,5 1-101 0,-14-11-511 16,9-6-49-16,-1-1-476 0,-1-9-1230 0,7-6 544 16</inkml:trace>
  <inkml:trace contextRef="#ctx0" brushRef="#br0" timeOffset="85801.02">12745 1709 1390 0,'9'-28'158'0,"0"3"87"16,-3 5 35-16,-3 8 46 0,-1-4 53 0,2 6 49 16,-4 1 20-16,3 3 4 0,-2 1-3 0,3 0-24 15,-4 3 4-15,0 2 4 0,0 0 4 0,0 0-8 16,15 13-31-16,-8-2-19 0,3 6-15 0,4 2-28 15,1 6-330-15,3 2-6 0,-1-2 0 0,6 2 0 16,6 11 0-16,-6-10 0 0,5-3 0 0,2 1 0 16,-6-3 0-16,0-4 0 0,-5 0 0 0,2-1 0 0,-7-4 0 15,-4-5 0-15,-1-1 0 0,-1-1 0 16,-2-5 0-16,-2 0 0 0,-4-2 0 0,0 0 0 16,6-11-83-16,-2 0-324 0,1-8-21 0,-1-6-4 15,-3-6 3-15,5-16 17 0,-4 13 43 0,2-13 45 16,-4 15 60-16,4 1 69 0,-3 0 64 0,-1 4 63 0,0 6 72 15,1-4 72-15,-2 7 72 0,1 2 53 16,0 0 42-16,0-3 40 0,0 7 46 0,0 1 10 16,0 3 15-16,0 4-8 0,0-2-20 0,0 3-26 15,0 3-26-15,0 0-3 0,0 0-223 0,0 0-48 16,0 19 0-16,0-6 0 0,0 5 0 0,4 8 0 16,-4-1 0-16,5 4 0 0,-4-1 0 0,3-2 0 0,1 1 0 15,-2 1 0-15,2-2 0 0,-4-1 0 16,2 5 0-16,-3-1 0 0,-3-9 0 0,2 5 0 15,-3-5 0-15,0-2 0 0,-1 1-187 0,0-3-1147 16,-4-5-1446-16,4 0 640 0</inkml:trace>
  <inkml:trace contextRef="#ctx0" brushRef="#br0" timeOffset="86300.9">13818 1905 4794 0,'-11'1'586'0,"-7"-2"-296"16,3-1-57-16,1 0 82 0,2 1 106 0,1-1 27 0,2-1-21 15,-3 2-47-15,5 1-83 0,2 0-297 0,-2-3 0 16,2 2 0-16,-1 0 0 0,6 1 0 0,0 0 0 15,0 0 0-15,-12 0 0 0,12 0 0 16,0 0 0-16,0 0 0 0,0 0 0 0,0 0 0 0,36-4 0 16,-4 1 0-16,2-3 0 0,7 2 0 0,13 2 0 15,-13-1 0-15,9 3 0 0,-11-2 0 0,-3 2 0 16,-4-1 0-16,0 1 0 0,-9-1 0 0,-4 1 0 16,-6-1 0-16,0 2 0 0,-3-4 0 15,-1 2 0-15,-3-1 0 0,-6 2 0 0,8-3 0 0,-8 3 0 16,0 0 0-16,0 0 0 0,0 0 0 0,-14-6 0 15,5 3 0-15,3-1 0 0,-3 0 0 0,0-3-1366 16,2 3-1478-16,6-3 654 0</inkml:trace>
  <inkml:trace contextRef="#ctx0" brushRef="#br0" timeOffset="86766.7">14434 1572 129 0,'0'-9'587'0,"-1"-3"45"0,-1 2 36 0,-2 0 20 15,4 5 0-15,-3-4-18 0,5 3-37 16,-2 1-57-16,0 5-58 0,1-6-53 0,-1 6-44 0,10 0-37 16,0 6-35-16,1 0-32 0,5 4-35 15,11 4-98-15,-3 3-184 0,2 1 0 0,1 2 0 0,0 5 0 16,-1 0 0-16,1 0 0 0,-4 4 0 0,-5-1 0 16,-3 0 0-16,-3 2 0 0,-3 2 0 0,-3-1 0 15,-6 0 0-15,-6 2 0 0,-2-5 0 16,-5 0 0-16,-2-4 0 0,-2 1 0 0,-2-4 0 15,1-3 0-15,4-1 0 0,-2-5 0 0,2-1 0 0,5-2 0 16,2-3 0-16,1-1 0 0,4 0 0 0,2-5 0 16,0 0 0-16,0 0 0 0,0 0 0 0,24-24 0 15,1 6 0-15,5-7 0 0,12-9 0 16,1-1 0-16,-1-2 0 0,-3-8 0 0,4-1 0 16,-2-2 0-16,14-20 0 0,-27 18 0 0,2-2 0 0,-9 0 0 15,-3 7 0-15,-4 2 0 0,-6 10 0 0,-6 1 0 16,-2 3 0-16,-2 1 0 0,-1 3 0 15,-11 2 0-15,0-1 0 0,-5 5 0 0,-4 2 0 16,0 1 0-16,-1 5 0 0,-3 3 0 0,0 1 0 16,4 2 0-16,4 3 0 0,-3-1 0 0,2 1 0 0,3 2 0 15,-2-1 0-15,9 0 0 0,-3 2 0 0,8 1 0 16,-3-1 0-16,6 2 0 0,-2 0 0 0,4-3 0 16,0 7 0-16,1-2 0 0,4-1 0 15,4 3 0-15,5 2-600 0,-4-4-666 0,2 1-1370 16,-1-1 606-16</inkml:trace>
  <inkml:trace contextRef="#ctx0" brushRef="#br0" timeOffset="87951.1">16574 1405 4017 0,'14'-9'221'16,"-4"0"-124"-16,1 1-52 0,-1-1 61 16,-5 0 48-16,2 1 58 0,1 1 23 0,-3 3-10 15,2-4-21-15,-4 5-1 0,4-2-5 0,-1-3 0 16,-2 4 3-16,-3 3-12 0,2-2-6 0,2 1 0 0,-5 2-18 15,0 0-16-15,5-5-6 0,-5 5-4 0,1-2-9 16,-1 2-18-16,0 0 1 0,0 0-12 0,4-2-5 16,-4 2 1-16,0 0-22 0,0 0-75 0,0 0 0 15,4-3 0-15,-4 3 0 0,0 0 0 0,5-1 0 16,-5 1 0-16,7-3 0 0,-2 0 0 16,-3 1 0-16,1-1 0 0,1 1 0 0,-4 2 0 0,6-3 0 15,-2 0 0-15,-2 0 0 0,1 1 0 0,-3 2 0 16,6-4 0-16,-6 4 0 0,4-1 0 0,-4 1 0 15,4-3 0-15,-4 3 0 0,0 0 0 16,0 0 0-16,0 0 0 0,0 0 0 0,0 0 0 16,0 0 0-16,0 0 0 0,0 0 0 0,-18 11 0 0,7 0 0 15,-6 3 0-15,-11 1 0 0,1 3 0 0,-14 11 0 16,-2-3 0-16,-4-1 0 0,-1-2 0 0,-2 4 0 16,2-3 0-16,-1-1 0 0,12-6 0 0,5-2 0 15,0 0 0-15,3 1 0 0,6-3 0 16,4-3 0-16,5 0 0 0,5-5 0 0,0-1 0 0,4 1 0 15,1-4 0-15,0 3 0 0,4-4 0 0,0 9 0 16,0-9 0-16,13 5 0 0,-2 0 0 0,2-2 0 16,3 1 0-16,13-2 0 0,-11 4 0 0,11-2 0 15,2 0 0-15,1 0 0 0,5 3 0 16,-3-3 0-16,4 1 0 0,2 0 0 0,-3 1 0 0,4-1 0 16,-1 2 0-16,-3 1 0 0,-3-2 0 0,-2-1 0 15,-5 0 0-15,-5 0 0 0,-4-1 0 0,-6 0 0 16,-1 1 0-16,-2-1 0 0,-3-4 0 0,-2 2 0 15,-4-2 0-15,2 3 0 0,-2-3 0 16,-12 6-84-16,3-4-402 0,-8 1-54 0,-3 1-58 0,-14 2-483 16,2-3-1171-16,-1 1 519 0</inkml:trace>
  <inkml:trace contextRef="#ctx0" brushRef="#br0" timeOffset="88217.85">16275 1890 250 0,'-32'12'220'0,"1"-2"53"0,8 2 18 0,4-5 6 15,7-4 26-15,1 1 49 0,1-1 35 0,3 0 40 16,7-3 15-16,-14 2 10 0,9 0 5 0,5-2 1 15,-9 1-5-15,9-1-7 0,0 0-11 0,0 0-20 0,-10 2-13 16,10-2-37-16,0 0-8 0,0 0-41 0,0 0-263 16,0 0-73-16,0 0 0 0,0 0 0 0,27 4 0 15,-7-3 0-15,12 3 0 0,4-1 0 16,5 3 0-16,9-5 0 0,4 1 0 0,-3 4 0 16,1-2 0-16,-11 1 0 0,-4-2 0 0,0-1 0 0,0 1 0 15,-5-1 0-15,-10-1 0 0,-3 0 0 0,-1-1 0 16,-7 2 0-16,0-2 0 0,-2 1 0 0,-9-1 0 15,15 0 0-15,-15 0 0 0,6 0 0 16,-6 0 0-16,7 1 0 0,-7-1 0 0,0 0 0 16,0 0 0-16,0 0 0 0,0 0 0 0,0 0 0 0,-7-12-1366 15,7 12-1478-15,4-11 654 0</inkml:trace>
  <inkml:trace contextRef="#ctx0" brushRef="#br0" timeOffset="88683.4">17623 1496 478 0,'7'-16'532'15,"-4"-1"26"-15,-1 5-3 0,0 0-16 0,-1 1 6 16,1 0-11-16,-1 4-21 0,-1 1-25 0,0 0-32 15,1 2-27-15,-2-2-34 0,1 6-35 16,-3-3-29-16,3 3-28 0,0 0-17 0,-16 9-17 0,6 3-11 16,-3 2-15-16,-1 7-124 0,-4 5-119 0,5-1 0 15,3 3 0-15,-3 0 0 0,4 0 0 0,0 1 0 16,5 0 0-16,2 0 0 0,2 2 0 0,2-5 0 16,3 0 0-16,3-2 0 0,0-6 0 15,3 2 0-15,5-1 0 0,-1-5 0 0,8 2 0 0,-5-7 0 16,4-3 0-16,-3 0 0 0,10-1 0 0,-1-4 0 15,-1-1 0-15,1-3 0 0,-6-1 0 0,-3-4 0 16,-1-3 0-16,0-1 0 0,4-4 0 0,-3-3 0 16,-2-6 0-16,-4-2 0 0,-1 1 0 0,-5-4 0 15,0-3 0-15,-4-1 0 0,-1-1 0 0,-2-1 0 16,-4 0 0-16,-2 1 0 0,0 4 0 0,-3 5 0 16,-4 2 0-16,5 6 0 0,-2 3 0 0,-4 3 0 15,4 5 0-15,-6-2 0 0,-3 5 0 0,-1 5 0 16,-1 0 0-16,1 2 0 0,-2 5 0 15,8 2 0-15,-4 4 0 0,5 2 0 0,1-1-1366 0,5 2-1478 16,2-1 654-16</inkml:trace>
  <inkml:trace contextRef="#ctx0" brushRef="#br0" timeOffset="89201.07">19070 1460 5341 0,'-18'-7'393'0,"-9"-2"-220"16,7 3-42-16,-1 0 78 0,6 2 80 0,5-1 67 15,0 3 5-15,2 0-12 0,3-1-24 16,-1 1-61-16,4-2-264 0,2 4 0 0,0 0 0 0,9-6 0 16,6 1 0-16,15 2 0 0,7-2 0 0,15-2 0 15,7 0 0-15,-4 1 0 0,4 2 0 0,1-1 0 16,-7 1 0-16,-1-2 0 0,-12 4 0 0,-4-2 0 15,-4 2 0-15,-10 1 0 0,-3 2 0 0,-6-1 0 16,-3 4-358-16,-7-2-264 0,-5 3-97 0,-5 1-363 16,-11 0-1173-16,-10 5 519 0</inkml:trace>
  <inkml:trace contextRef="#ctx0" brushRef="#br0" timeOffset="89353">19093 1591 258 0,'-27'16'336'0,"8"-5"3"15,4-1 6-15,4-2 12 0,1 0 9 0,2-2 45 16,5-3 18-16,1 2 1 0,2-3 5 0,0-2-6 0,13 3-16 15,1-3-22-15,5-3-23 0,8-3-32 0,4 1-35 16,2-1-24-16,0-4-22 0,4 5-45 0,13-6-67 16,-14 2-37-16,3 0-58 0,-3 0-78 0,-5-3-95 15,5 0-97-15,-6 0-130 0,0 0-119 0,-2-3-494 16,-4-2-1043-16,-2-1 462 0</inkml:trace>
  <inkml:trace contextRef="#ctx0" brushRef="#br0" timeOffset="89666.93">19457 1121 4263 0,'-14'-10'343'0,"-3"2"-151"16,6 1 19-16,1 1 76 0,-1-1 54 15,3 2 14-15,1 0-12 0,2 1-33 0,-1 1-40 16,3 0-14-16,3 3-22 0,-4-2-9 0,4 2-4 0,0 0-7 16,0 0-88-16,0 0-126 0,16 12 0 15,-5-5 0-15,1 1 0 0,7 3 0 0,5 4 0 16,-1 1 0-16,1 1 0 0,-1 0 0 0,3 4 0 15,-3 2 0-15,2-3 0 0,-2 1 0 0,-3 4 0 16,-2-3 0-16,-1 2 0 0,-6 5 0 0,-5-4 0 16,-1-1 0-16,-1 5 0 0,-8-1 0 0,-5 0 0 0,-2 1 0 15,-5 0 0-15,-4 1 0 0,-4-2 0 16,-2-1 0-16,-16 6 0 0,6 0 0 0,4-9 0 16,2-3 0-16,-2-1 0 0,2-3 0 0,3 2 0 15,3-3 0-15,1-2 0 0,5-4 0 0,9-3 0 16,0 0 0-16,0-5 0 0,4 2 0 0,5-4 0 0,0 0-282 15,0 0-1037-15,0 0-1428 0,22-22 632 16</inkml:trace>
  <inkml:trace contextRef="#ctx0" brushRef="#br0" timeOffset="89834.47">20019 1883 6887 0,'7'1'371'0,"-5"-1"-210"16,-2 0 52-16,0 0 70 0,0 0-7 0,-1-8-276 15,1 8 0-15,-6-10 0 0,3 7 0 0,2-1 0 16,-2-3 0-16,2 2 0 0,4 0 0 0,-3 2 0 16,6-2-160-16,4 1-573 0,2-2-484 0,2-2-1317 15,-4 3 582-15</inkml:trace>
  <inkml:trace contextRef="#ctx0" brushRef="#br0" timeOffset="91001.26">20831 1092 371 0,'-17'-8'544'0,"2"-1"27"15,2 1 5-15,4 1-3 0,0 3-3 0,4-1-32 0,0 2-23 16,-1-2-36-16,3 2-33 0,-1 0-36 15,2 0-34-15,2 3-23 0,0 0-14 0,11-4-26 16,-2 2-25-16,5 0-27 0,4 0-21 0,12 1-29 16,0-3-17-16,1-1-171 0,0 4-23 0,1-2 0 15,-2-1 0-15,-3-4 0 0,-5 5 0 0,-4 2 0 16,-3-3 0-16,-3-1 0 0,-1 1 0 0,-5 2-40 16,-2 0-207-16,-4-1-30 0,0 3-5 0,0 0 10 15,-18-3 15-15,7 5 38 0,-2 1 10 0,-5 0 21 16,-1 3 13-16,1 0 25 0,0 0 18 0,4 0 26 15,-2 3 29-15,5-1 23 0,-1 0 27 0,4 1 25 16,1-1 32-16,2 2 29 0,-1 1 29 0,5-2 27 16,-1 1 26-16,0 1 25 0,2-1 24 0,0 3 32 15,2-2 13-15,1 4 23 0,-3 2 12 0,0-1-4 16,-1 4 2-16,-1-1 4 0,0 5-138 0,-2 1-134 16,3 3 0-16,-3-3 0 0,0 2 0 0,2 0 0 15,-4 1 0-15,4-3 0 0,-2 0 0 0,3 1 0 16,-3-2 0-16,9-3 0 0,-4-2 0 0,0-1 0 15,-1 0 0-15,0-3 0 0,0-4 0 0,2-1 0 16,-1 0 0-16,0-2 0 0,-1-3-93 0,-1 0-351 16,1-5-19-16,-6 2-18 0,6-2 18 0,-17-1 24 15,17 1 45-15,-19-1 45 0,13-2 52 0,-6 2 60 16,-2 2 66-16,1-1 73 0,-5 0 42 0,8-1 59 16,1 1 42-16,-4 0 47 0,13 0 44 0,-11 1 23 15,11-1 24-15,-10 0 16 0,10 0 13 0,0 0 33 16,0 0 36-16,-5 4 33 0,5-4-3 0,0 0-10 15,0 0-11-15,35 0-20 0,-18-4-18 0,2 4-23 16,9-1-25-16,2-2-19 0,0 0-111 0,1 2-74 16,2-2 0-16,-1 0 0 0,-3 2 0 0,-2-2 0 15,-1-1 0-15,-7 2 0 0,0 1 0 0,-7 2-172 16,-1-1-180-16,-2 0-84 0,-9 0-78 0,16-2-112 16,-13-2-390-16,-3 4-1100 0,9-6 487 0</inkml:trace>
  <inkml:trace contextRef="#ctx0" brushRef="#br0" timeOffset="91267.39">21595 1025 5190 0,'3'-28'274'0,"-2"9"-112"0,-1 2 86 0,1 1 84 15,-1 16 48-15,-1-20-5 0,1 20-37 0,-1-12-43 16,0 10-36-16,-1 1 2 0,2 1-184 0,-11 10-77 15,2 3 0-15,-7 8 0 0,4 1 0 16,-1 8 0-16,-1-2 0 0,0 5 0 0,4 2 0 16,-3-2 0-16,1 13 0 0,3-13 0 0,3 1 0 0,3 1 0 15,2 12 0-15,1-16 0 0,5 2 0 0,4-4 0 16,4 0 0-16,2 2 0 0,4-2 0 16,6-7 0-16,-4-4 0 0,6-3 0 0,-1 0 0 15,-6-9-1366-15,3-3-1478 0,7-2 654 0</inkml:trace>
  <inkml:trace contextRef="#ctx0" brushRef="#br0" timeOffset="91666.73">22046 1511 5770 0,'-9'-6'388'0,"-1"2"-129"0,-3-1-12 0,7 2 52 15,-2 1 36-15,3-3 5 0,-1-1-43 16,1 0-41-16,3-2-256 0,1 1 0 0,1-2 0 15,0-2 0-15,4 0 0 0,4-3 0 0,-4 2 0 16,1-6 0-16,2 1 0 0,0-1 0 0,2-6 0 0,-2-1 0 16,3-2 0-16,-2 0 0 0,-3-2 0 0,-3-5 0 15,1 2 0-15,-3-2 0 0,3 1 0 0,-3 1 0 16,-3 3 0-16,3 0 0 0,0 11 0 0,0 1 0 16,-1 6 0-16,-3 3 0 0,4 2 0 15,2 0 0-15,-4 1 0 0,2 5 0 0,0 0 0 0,0 0 0 16,-7 17 0-16,5-1 0 0,-3 11 0 0,3 3 0 15,0-1 0-15,-1 0 0 0,6 5 0 0,-3 1 0 16,-6 0 0-16,2-1 0 0,2-1 0 0,2-2 0 16,-2 5 0-16,4-6 0 0,-4 1 0 0,8 1 0 15,-4-6 0-15,4-2 0 0,3 1 0 0,-4-7 0 16,3-2 0-16,4-7 0 0,-1 4 0 0,-2-5 0 16,5-2 0-16,-1 0 0 0,2-3 0 0,5-5 0 15,-1 0 0-15,1-6 0 0,4-8 0 16,-2-3 0-16,2-7-724 0,-7-4-521 0,-2-2-1348 15,-3-2 596-15</inkml:trace>
  <inkml:trace contextRef="#ctx0" brushRef="#br0" timeOffset="91851.13">21916 1147 4259 0,'-18'-1'448'0,"5"1"-217"0,-1-1-14 0,5 1 14 0,2-1 23 15,-1 1 2-15,8 0-3 0,0 0-9 16,0 0-29-16,0 0-12 0,0 0-21 0,38-9-15 15,-16 7-13-15,9 1-17 0,3-2-10 0,2 1-38 0,4-2-46 16,-1 0-57-16,0-1-63 0,1 1-86 0,10-5-108 16,-13-2-100-16,-1 0-119 0,0-1-131 0,-5-7-330 15,-6-3-1029-15,-2-3 455 0</inkml:trace>
  <inkml:trace contextRef="#ctx0" brushRef="#br0" timeOffset="92068.78">22440 724 3923 0,'-19'-14'386'15,"19"14"-182"-15,-17-9 1 0,17 9 15 0,0 0 10 16,-15-11-2-16,15 11-20 0,0 0 16 0,0 0 8 0,0 0 31 16,0 0 7-16,0 0 4 0,15 51 7 15,-2-25-6-15,-1 1 3 0,3 5-10 0,5 9-46 16,-2-7-222-16,2 9 0 0,1 2 0 0,2-3 0 16,-4 6 0-16,-6-15 0 0,4 13 0 0,-8-12 0 15,-2 11 0-15,-4-10 0 0,-3 0 0 0,-4 0 0 16,-5 9 0-16,-6 1 0 0,1-13 0 0,-7-3 0 15,2-2 0-15,-8-1 0 0,0-1 0 0,3-6 0 16,-4 2 0-16,-1 0 0 0,2 0 0 0,-4-6-1366 16,17-4-1478-16,-4-3 654 0</inkml:trace>
  <inkml:trace contextRef="#ctx0" brushRef="#br0" timeOffset="95016.63">23094 1281 341 0,'0'-11'517'0,"0"1"23"0,2 1 8 0,-2-1-11 0,1 0-9 16,-1 3-23-16,0 1-18 0,1 0-30 15,-1 6-40-15,1-7-44 0,-1 7-38 0,0 0-37 16,0 0-20-16,0 0-21 0,0 0-18 0,-3 28-21 15,0-9-16-15,0 5-23 0,0 3-18 0,-1 0-13 0,0-1-15 16,3 5-14-16,2-2-13 0,0-1-8 16,4-5-7-16,-1 3-12 0,-1-7-79 0,3-3 0 15,1-6 0-15,-2 1 0 0,3-2 0 0,0-3 0 0,1-4 0 16,3-2 0-16,-1-2 0 0,2-3 0 16,2-6 0-16,1 0 0 0,-1-4 0 0,-3-2 0 15,-1 1 0-15,2-7 0 0,-3 1 0 0,-1 4 0 16,-3 1 0-16,1 5 0 0,-3 2 0 0,1 1 0 15,0 1 0-15,-4 4 0 0,2-2 0 0,-1 4 0 16,-2 2 0-16,0 0 0 0,0 0 0 0,5 16 0 16,-2-6 0-16,-2 1 0 0,4 7 0 0,0 6 0 15,2-6 0-15,-4-4 0 0,5 4 0 0,1-4 0 16,1 1 0-16,-1-5 0 0,4 1 0 0,0-3 0 16,-3-4 0-16,-1-2 0 0,4-2 0 0,-3-5 0 15,-1 0 0-15,4-1 0 0,-2-2 0 0,2-6 0 16,-3 1 0-16,2-2 0 0,-1-1 0 0,-4-1 0 15,0-1 0-15,0-1 0 0,-3 2 0 0,2 0 0 16,-4 5 0-16,2 3 0 0,0 2 0 0,-4 0 0 16,1 2 0-16,1-3 0 0,-1 7 0 0,-1 1 0 15,0 0 0-15,0 0 0 0,0 24 0 0,3-13 0 16,-3 6 0-16,2 1 0 0,2 1 0 0,-3 0 0 16,8 5 0-16,0-1 0 0,1-6 0 0,3-3 0 15,-3-2 0-15,7-2 0 0,0-3 0 16,2-2 0-16,-1-2 0 0,2-5 0 0,3 0 0 15,-4-2 0-15,0-5 0 0,7-5 0 0,-3-1 0 0,-4-3 0 16,-2 3 0-16,-4-8 0 0,3-2 0 0,-2-1 0 16,-1-3 0-16,0-3 0 0,-2-1 0 0,2-15 0 15,-4 1 0-15,-2 1 0 0,-5 0 0 0,1 15 0 16,0-1 0-16,-3 5 0 0,0 10 0 0,0 8 0 16,-3-2 0-16,3 6 0 0,-2 5 0 15,2 0 0-15,-12 14 0 0,2 4 0 0,-6 11 0 16,-1 4 0-16,-3 10 0 0,-2-3 0 0,11 10 0 15,0-18 0-15,5 3 0 0,6 0 0 0,0-3 0 0,6-2 0 16,-2-1 0-16,9-3 0 0,2-1 0 0,3-7 0 16,3 3 0-16,3-8 0 0,-5-7 0 0,4-4 0 15,5-3 0-15,4-6 0 0,-1-4 0 0,-2 1 0 16,-1-4 0-16,-1-3 0 0,-2-6 0 16,1-4 0-16,1 1 0 0,0-13 0 0,-8 7 0 15,2-15 0-15,-1-1 0 0,-3 0 0 0,-4 4 0 16,-6 11 0-16,-3 5 0 0,0 9 0 0,0 3 0 15,-2 6 0-15,-1 0 0 0,-1 8 0 0,0 2 0 16,0 0 0-16,-15 17 0 0,9 1 0 0,-3 7 0 16,1 8 0-16,3 0 0 0,0 3 0 0,0 10 0 15,6-11 0-15,3-2 0 0,5 14 0 0,4 0 0 16,-3-15 0-16,4-1 0 0,1-1 0 0,3-5 0 16,-6-8 0-16,2-2 0 0,1-3 0 0,-5-6-225 15,3-6-328-15,-3-5-114 0,-6-3-458 0,0-3-1218 16,-4-10 539-16</inkml:trace>
  <inkml:trace contextRef="#ctx0" brushRef="#br0" timeOffset="95170.87">23626 895 238 0,'-22'0'527'0,"9"3"-61"0,3-2-47 0,0 2-43 15,4 1-39-15,6 0-31 0,2 1-68 0,8 0-110 16,7 5-162-16,11 1-196 0,4-4-233 0,18 7-499 15,-12-3 221-15</inkml:trace>
  <inkml:trace contextRef="#ctx0" brushRef="#br0" timeOffset="96634.74">24996 1567 4316 0,'-13'-3'417'0,"13"3"-174"0,-7-4 5 16,1 2 35-16,1-1 53 0,4 0-4 0,-3-1-6 15,4 4-17-15,-5-7-20 0,4 2 0 0,0-1-13 16,2-1-5-16,-1-4-15 0,4-2-256 0,2-4 0 16,0 1 0-16,2 0 0 0,1-1 0 0,4-6 0 15,-3-1 0-15,-1 1 0 0,1 5 0 0,-1 0 0 16,0-7 0-16,2 1 0 0,-3 6 0 0,-1-6 0 15,-3 8 0-15,-1-1 0 0,-1 7 0 0,1-2 0 16,-3 6 0-16,0-3 0 0,0 6 0 0,0-1 0 16,0 4 0-16,0 0 0 0,0 0 0 0,-6 15 0 15,6-7 0-15,0 9 0 0,0-2 0 0,0 2 0 16,6-1 0-16,-2 2 0 0,1-1 0 0,-1 0 0 16,1-2 0-16,1 2 0 0,-3 0 0 0,2-5 0 15,-1-3 0-15,-4-1 0 0,4 2 0 0,-3-3 0 16,-1 2 0-16,0 2 0 0,0-4 0 0,-4 3 0 15,3-3 0-15,1 0 0 0,-2-2 0 16,0 1 0-16,2 0 0 0,0-1 0 0,0 2 0 0,2 0 0 16,-2-7 0-16,7 8 0 0,-2-3 0 0,7 0 0 15,1-3 0-15,5 5 0 0,2-4 0 0,9-1 0 16,-2 1 0-16,-5-6 0 0,7-4 0 0,2 1 0 16,-12 2 0-16,8-3 0 0,-8-1 0 15,12-6 0-15,-8-1 0 0,-3-3 0 0,1 1 0 16,-8-4 0-16,4-2 0 0,-2 0 0 0,-3 1 0 15,-4 4 0-15,-3 7 0 0,-1-1 0 0,-3-2 0 0,-2 4 0 16,1 0 0-16,-4 5 0 0,3 1 0 0,-7-1 0 16,8 5 0-16,-18 6 0 0,5 0 0 0,1 5 0 15,-4 0 0-15,1 0 0 0,4 5 0 16,-5 9 0-16,9-8 0 0,0 0 0 0,3 3 0 16,2 5 0-16,6-1 0 0,1-3 0 0,5-4 0 15,3-2 0-15,7 4 0 0,-3-8 0 0,8 1 0 16,7-4 0-16,0 1 0 0,3-3 0 0,-1-6 0 15,0-1 0-15,0-2 0 0,4-1 0 0,-3-3 0 16,-1-2 0-16,0-3 0 0,-1-4 0 0,-3-1 0 16,1-5 0-16,1 1 0 0,-8-1 0 0,-1-2 0 15,-5 3 0-15,-4 9 0 0,-2-4 0 0,-2 3 0 16,-2 3 0-16,-5 2 0 0,1 2 0 0,-1 0 0 16,-2 2 0-16,-1 4 0 0,-8-2 0 0,8 2 0 15,-17 4 0-15,6 1 0 0,-5 3 0 0,2 4 0 16,-4 0 0-16,4 1 0 0,-3 1 0 0,3-1 0 15,0 4 0-15,3-6 0 0,0 7 0 0,3-1 0 16,4 1 0-16,2-1 0 0,2-5 0 0,2-1 0 16,2-2 0-16,4 1 0 0,-1-2 0 0,4-3 0 15,-2-1 0-15,5-1 0 0,-1-5 0 0,6-1 0 16,0-3 0-16,-3-1 0 0,0-5 0 0,2-8 0 16,-1 1 0-16,-4-10 0 0,-2-1 0 15,-1-14 0-15,-3 8 0 0,0-15 0 0,4-3 0 0,-6-4 0 16,1-25 0-16,-3 22 0 0,1-19 0 0,-4 26 0 15,2 6 0-15,-4-1 0 0,2 17 0 0,-2 5 0 16,0 8 0-16,0 2 0 0,2 17 0 0,0-19 0 16,0 19 0-16,0 0 0 0,0 0 0 0,0 0 0 15,0 0 0-15,0 0 0 0,8 69 0 0,-7-33 0 16,3 11 0-16,1 3 0 0,3 0 0 0,-7 0 0 16,1 1 0-16,0 0 0 0,2 0 0 0,5-6 0 15,-3-11 0-15,-2 12 0 0,-3-13 0 0,3 2 0 16,1-4 0-16,-1 5 0 0,0-6 0 0,5-2 0 15,-3-4 0-15,-2-7 0 0,1-2 0 0,-2-6 0 16,-1-4 0-16,0 1 0 0,0-2 0 0,-2-4 0 16,10 0 0-16,-10 0 0 0,12-13 0 15,-4 2 0-15,2-6 0 0,-3 1 0 0,4-7 0 16,1-1 0-16,-1-2 0 0,0-2 0 0,3 3 0 16,-7 4 0-16,-1 4 0 0,2 3 0 0,-2 3 0 0,-5 2 0 15,3 2 0-15,-2 1 0 0,1 3 0 0,-3 3 0 16,0 0 0-16,0 0 0 0,0 0 0 15,0 21 0-15,0-11 0 0,-1 2 0 0,-3 5 0 16,0 1 0-16,3 1 0 0,1-1 0 0,-3 0 0 0,6-2 0 16,-6-3 0-16,7 2 0 0,0-4 0 15,0-1 0-15,0-1 0 0,1-1 0 0,1-7 0 16,3 1 0-16,0 2 0 0,5-5 0 0,-5-3 0 16,3 0 0-16,3-6 0 0,-5 3 0 0,6-4 0 15,-7 1 0-15,4-1 0 0,-5 4 0 0,1 0 0 16,-4 1 0-16,3-2 0 0,-3 3 0 0,-2 1 0 15,-3 4 0-15,7-2 0 0,-7 2 0 0,4-1 0 16,-4 1 0-16,0 0 0 0,9 9 0 0,-5 0 0 16,2-1 0-16,-2 1 0 0,1 1 0 0,0 0 0 15,2-1 0-15,-1 2 0 0,3-1 0 0,4 2 0 0,-3-5 0 16,-1-2 0-16,4 2 0 0,0-5 0 16,-2-1 0-16,3-1 0 0,-1-4-248 0,0-1-372 15,3-1-99-15,-3-6-382 0,4 3-1193 0,-2-6 528 16</inkml:trace>
  <inkml:trace contextRef="#ctx0" brushRef="#br0" timeOffset="96985.79">27008 1244 41 0,'-2'-6'395'0,"0"1"1"0,-2 0 22 15,-1 1 29-15,-3 0 24 0,-2 2 17 0,0 1 6 16,-2 2-5-16,-1-1-12 0,1 2-32 0,0 4-11 16,-3-1-27-16,2 2-29 0,0 3-36 15,1-3-36-15,1 7-23 0,6 1-26 0,-1-4-25 0,4 7-27 16,2-4-19-16,4 0-14 0,1 0-18 0,4 0-26 15,5 1-25-15,-1-1-60 0,5-3-43 0,5 0 0 16,4 0 0-16,-7-4 0 0,1-1 0 16,-1-5 0-16,3 0 0 0,0-2 0 0,5-3 0 15,-10-3 0-15,3-3 0 0,-6 0 0 0,5-7 0 16,0-3 0-16,-8 5 0 0,9-8 0 0,-12 7 0 16,-1 0 0-16,0-1 0 0,-4 6 0 0,-1 3 0 15,-3 1 0-15,2 2 0 0,-4 0 0 0,2 5 0 0,0 0 0 16,0 0 0-16,-24 8 0 0,14 0 0 15,2 1 0-15,-4 4 0 0,6-2 0 0,-1 4 0 16,2 1 0-16,4 3 0 0,2-1 0 0,4-2 0 16,6-1 0-16,0 0 0 0,11 2 0 0,1-3 0 15,2-5 0-15,6-2-51 0,1-5-315 0,0-2-63 16,2-6-64-16,1-1-73 0,1 0-482 0,1-5-1135 16,-4-1 502-16</inkml:trace>
  <inkml:trace contextRef="#ctx0" brushRef="#br0" timeOffset="97200.89">27903 977 4136 0,'8'-33'222'0,"-8"4"46"16,4 5 68-16,-4 6 15 0,-3 2 1 0,0 0-10 16,3 16-5-16,-6-19-23 0,6 19-33 0,-3-14-28 15,3 14-29-15,0 0-4 0,0 0 5 0,0 0-9 16,-14 15-102-16,12 3-114 0,-3 7 0 0,4 4 0 16,0 4 0-16,3 0 0 0,3 14 0 0,5 0 0 15,-2-11 0-15,-1-1 0 0,0-1 0 16,0-1 0-16,0 2 0 0,-2-4 0 0,3-5 0 15,-4 1 0-15,-2-8 0 0,-2 0 0 0,3-3-269 16,-3-5-199-16,-3-1-62 0,-3-3-75 0,-3-3-449 0,1-3-1140 16,8-1 504-16</inkml:trace>
  <inkml:trace contextRef="#ctx0" brushRef="#br0" timeOffset="97520.72">27786 1313 228 0,'-8'-6'348'16,"4"-4"17"-16,-1 5 6 0,4-2 4 15,-2 1 18-15,3-1 31 0,0 1 5 0,4-1 16 16,0 1-19-16,5-1-21 0,6-2-30 0,1 1-35 15,3 0-24-15,-1 3-33 0,2-1-24 0,8-3-24 16,0 2-31-16,-1 2-20 0,1-1-9 0,-1 4-11 16,-5 2-35-16,-4-1-15 0,0-2-13 0,-4 3-4 15,-5 0-21-15,2 3-2 0,-2-1-10 0,0 4-7 16,-4-1 2-16,3 2-15 0,-4-1 11 0,-1 4-18 16,1 2-2-16,-4-1-6 0,-1 5 4 0,2-4-2 15,-1 2 6-15,0 0-3 0,2 4 9 0,0-3 4 16,2 0-9-16,3-5 18 0,1 1 16 0,1-2 13 15,3-2-85-15,-1-2 0 0,5 4 0 0,0-6 0 16,-3-2 0-16,-1 2 0 0,3-7 0 0,0-2 0 16,2-1 0-16,-6 0 0 0,1-1 0 0,-2-5 0 15,-1-1 0-15,1-4 0 0,-5-1 0 0,1 1 0 16,-3-3 0-16,0 2 0 0,-6-1 0 0,-2-5 0 16,-4 8 0-16,-3-1 0 0,-8 0 0 0,-5 4 0 15,-7 5 0-15,-8 6 0 0,-10 2-218 0,-6 5-1112 16,0 4-1439-16,0 5 637 0</inkml:trace>
  <inkml:trace contextRef="#ctx0" brushRef="#br0" timeOffset="98750.34">24261 2102 4769 0,'-25'-14'378'15,"5"7"-123"-15,4 0-9 0,4 2 41 0,2 0-4 16,2 1-26-16,3 0-47 0,-1 0-29 0,2 2-38 16,4 2-2-16,0 0-1 0,0 0-8 0,19 1-15 15,0-1-14-15,-1 1-9 0,9-3-2 0,1 1-8 16,4-2-14-16,-1 1 1 0,-3-3-14 0,0 0-5 16,0 1-23-16,-9 0-29 0,-1 1 0 0,-5 0 0 15,-2 2 0-15,-3 1 0 0,-3-3 0 16,2 2 0-16,-7 1 0 0,6 2 0 0,-6-2 0 15,-5 9 0-15,-3-1 0 0,2 3 0 0,-3 4 0 16,-4 1 0-16,-3 9 0 0,2-3 0 0,-2 2 0 0,1-1 0 16,5-1 0-16,-1-4 0 0,0-1 0 0,2-1 0 15,1 0 0-15,1-4 0 0,2 0 0 0,-1-4 0 16,3-1 0-16,0 1 0 0,-1-2 0 0,2-3 0 16,0 1 0-16,2-4 0 0,-6 6 0 0,6-6 0 15,0 0 0-15,0 0 0 0,0 0 0 16,0 0 0-16,19-1 0 0,-19 1 0 0,17-1 0 0,-8 1 0 15,1 0 0-15,5 0 0 0,2 1 0 0,1 1 0 16,0 0 0-16,2-2 0 0,0 2 0 0,2-2 0 16,5 0 0-16,5 0 0 0,1 0 0 0,-2-3 0 15,-2 1 0-15,0-3 0 0,0 0 0 16,-9-1 0-16,6-5 0 0,-9 2 0 0,-1 2 0 0,-2-5 0 16,1-3 0-16,-4 2 0 0,0-2 0 0,-1-1 0 15,-3 0 0-15,-1-3 0 0,-4 1 0 0,0 0 0 16,-2 6 0-16,0 1 0 0,0-1 0 0,0 4 0 15,-2 0 0-15,-2 4 0 0,-1 3 0 0,5 1 0 16,-13 3 0-16,4 4 0 0,0 6 0 0,0-1 0 16,0 1 0-16,1 4 0 0,3 3 0 0,3-2 0 15,2 1 0-15,1 5 0 0,3-7 0 0,5 1 0 16,5 4 0-16,-3-8 0 0,3-2 0 0,4-2 0 16,0-2 0-16,-2-1 0 0,4-3 0 0,0-3 0 15,-2 1 0-15,-4-3 0 0,4 0 0 16,-4-3 0-16,0-3 0 0,2-2 0 0,-5-2 0 0,3-2 0 15,-4 1 0-15,-1-5 0 0,-1-2 0 16,2 0 0-16,-5-4 0 0,0 3 0 0,-1 1 0 0,0 4 0 16,-4 2 0-16,2 1 0 0,0 2 0 15,-2 3 0-15,0-1 0 0,1 4 0 0,-1-3 0 16,4 4 0-16,-4 3 0 0,0 0 0 0,0 0 0 0,0 0 0 16,10 10 0-16,-6-5 0 0,4 4 0 0,-2-3 0 15,8 5 0-15,-1-4 0 0,4 6 0 0,-2-1 0 16,5 5 0-16,1 1 0 0,-3 0 0 15,-4-4 0-15,-1 2 0 0,-4-2 0 0,1 1 0 0,-4-1 0 16,-2-1 0-16,-1-3 0 0,1 1 0 0,-2-2 0 16,-2 1 0-16,0-4 0 0,0 1 0 0,0-1 0 15,0-1 0-15,-2-2 0 0,2 1 0 0,-2 0 0 16,2-4 0-16,0 0 0 0,0 0 0 16,0 0 0-16,10 2 0 0,-10-2 0 0,14-10 0 15,-2 3 0-15,2-3 0 0,-1 2 0 0,8-7 0 0,4 0 0 16,-5-3 0-16,3 4 0 0,-8 0 0 0,0 1 0 15,1 2 0-15,-7 2 0 0,0 1 0 0,0 1 0 16,-4 4 0-16,0-2 0 0,0 2 0 16,-1 0 0-16,-4 3 0 0,0 0 0 0,0 0 0 0,5 12 0 15,-5-1 0-15,0-2 0 0,3 3 0 0,-2-3 0 16,-1 3 0-16,5 1 0 0,4 1 0 0,-1-3 0 16,3 0 0-16,1 0 0 0,2-1 0 0,3-4 0 15,-1-3 0-15,3 1 0 0,-1-2 0 0,0-2 0 16,-4-1 0-16,4-3 0 0,-4-3 0 15,-1 1 0-15,1-5 0 0,-4-1 0 0,-1-2 0 16,-2-4 0-16,-2 1 0 0,-4-4 0 0,-4 3 0 0,-3 0 0 16,0 0 0-16,-5 0 0 0,-3 4 0 0,0 1 0 15,-1 4 0-15,-7 2 0 0,2 4 0 0,-1 6 0 16,2-2 0-16,-9 5 0 0,10 3 0 0,-7 8-565 16,5 2-706-16,9-2-1378 0,7 2 610 0</inkml:trace>
  <inkml:trace contextRef="#ctx0" brushRef="#br0" timeOffset="99084.18">26238 2149 5878 0,'13'-29'383'0,"0"0"-75"0,0 6 13 0,-6 5 28 15,5 3-28-15,-6 6-33 0,2 0-39 0,4 2-155 16,-5 4-94-16,3 3 0 0,3 3 0 0,0 6 0 15,1 3 0-15,-1 3 0 0,-2 3 0 16,3 5 0-16,-4 3 0 0,-1 1 0 0,0 0 0 0,-1-2 0 16,-3-5 0-16,0-2 0 0,-1-2 0 0,2 2 0 15,-3-9 0-15,-2 2 0 0,2-5 0 0,-1 1 0 16,0-2 0-16,-1-1 0 0,-1-4 0 0,0 0 0 16,0 0 0-16,9-10 0 0,-5 2 0 15,1-4 0-15,0-7 0 0,1 1 0 0,3-4 0 16,1-2 0-16,2 0 0 0,0 1 0 0,1-2 0 0,0 5 0 15,1-3 0-15,-5 8 0 0,-4 4 0 0,3 2 0 16,-4 3 0-16,0 2 0 0,3 1 0 0,-3 5 0 16,-4-2-542-16,9 10-734 0,-7-1-1380 0,1 3 611 15</inkml:trace>
  <inkml:trace contextRef="#ctx0" brushRef="#br0" timeOffset="99899.83">26662 2254 619 0,'-1'13'227'0,"1"-4"59"0,0 2 40 15,0-8 20-15,0 4 49 0,-1-3 33 0,1-4 28 16,5 4 2-16,-5-4-6 0,13-3-20 15,1-2-20-15,1-3-17 0,6 2-19 0,3-7-18 16,0-3-21-16,2 3-26 0,-1-5-20 0,2 0-25 16,-4 1-15-16,-1-4-24 0,-3 1-20 0,0 1-14 15,-7 3-51-15,-2 1-142 0,-1 0 0 0,-3 6 0 0,-2 0 0 16,0 5 0-16,-4 0 0 0,0 4 0 0,-9 0 0 16,-4 6 0-16,-3 5 0 0,-6 8 0 15,0-1 0-15,3 3 0 0,-3 1 0 0,6 2 0 16,0 4 0-16,5-4 0 0,1 1 0 0,6 0 0 15,3-7 0-15,3 1 0 0,8-3 0 0,-1-2 0 0,5-1 0 16,4-3 0-16,1-2 0 0,11-1 0 0,-3-5 0 16,2-4 0-16,-1-2 0 0,-6-2 0 0,5-4 0 15,-2-1 0-15,2-1 0 0,-5-2 0 16,1-3 0-16,-2-2 0 0,-1 0 0 0,0 1 0 16,-6 3 0-16,-1 3 0 0,-1-1 0 0,-4 4 0 15,-3 4 0-15,-1-1 0 0,0 1 0 0,-1 1 0 0,-3 4 0 16,0 0 0-16,0 0 0 0,0 0 0 0,-2 21 0 15,2-10 0-15,-1 4 0 0,-1-2 0 16,2 2 0-16,2-2 0 0,-2 3 0 0,0-2 0 0,5-3 0 16,-1-1 0-16,0-1 0 0,2 0 0 15,3-2 0-15,-4-4 0 0,3 2 0 0,5-3 0 0,-3-1 0 16,-1-2 0-16,4-3 0 0,-3 0 0 0,2-1 0 16,-4 0 0-16,3-3 0 0,-2 1 0 0,1 0 0 15,-2 1 0-15,-3 0 0 0,1 5 0 16,-2 1 0-16,1-4 0 0,-5 4 0 0,4-1 0 15,-4 1 0-15,4 6 0 0,-4 1 0 0,1-1 0 16,-1-1 0-16,3 2 0 0,-1-1 0 0,1 0 0 0,2 1 0 16,5-1 0-16,0-1 0 0,-1-1 0 0,3-3 0 15,0-1 0-15,1 0 0 0,4-3 0 16,-1-4 0-16,2 1 0 0,-1-3 0 0,-3-3 0 16,3 3 0-16,-3-5 0 0,1-2 0 0,-2 2 0 15,-3 1 0-15,3-2 0 0,-6-2 0 0,1 3 0 16,-3 5 0-16,2 0 0 0,-1 1 0 0,-5 4 0 15,1-1 0-15,-2 3 0 0,0 2 0 0,0 0 0 16,-11 12 0-16,6-2 0 0,-4 14 0 0,0 1 0 16,0 6 0-16,1 2 0 0,-2 13 0 0,3 4 0 15,0-2 0-15,2 5 0 0,3 1 0 0,-5-3 0 16,5-1 0-16,1 2 0 0,-1-5 0 0,1-1 0 0,-2 1 0 16,2 1 0-16,-3-13 0 0,-1-4 0 15,-1-1 0-15,-1 0 0 0,0-3 0 0,-6-3 0 16,5-6 0-16,-1-4 0 0,0-4 0 0,-6 0 0 15,2-7 0-15,2-1 0 0,-8-2 0 0,-2-4 0 16,0-3 0-16,1-2 0 0,-3-6 0 0,-1-1 0 16,4-2 0-16,3-6 0 0,3 3 0 0,6-4 0 0,6-4 0 15,4-1 0-15,8-2 0 0,3-2 0 16,11-7 0-16,1 13 0 0,8-10 0 0,3 2 0 16,2 5 0-16,3 2 0 0,-9 9 0 0,0 2 0 15,4-1 0-15,-3 1 0 0,-2 2-538 0,-6-1-738 16,2 1-1382-16,-8 4 611 0</inkml:trace>
  <inkml:trace contextRef="#ctx0" brushRef="#br0" timeOffset="100367">28307 2067 432 0,'4'-25'580'0,"-3"-1"-4"0,1-2-5 16,-2 0-13-16,0-2-3 0,0-2 5 16,0 3-24-16,-2 1-22 0,0 4-13 0,-1-2-24 15,-1 9-17-15,2 6-31 0,-1 1-35 0,2 1-45 0,0 4-41 16,-1 1-34-16,2 4-157 0,0 0-117 0,-12 18 0 16,3-1 0-16,0 8 0 0,-1 3 0 0,3 5 0 15,1 0 0-15,1 12 0 0,2 1 0 16,3-10 0-16,1 12 0 0,2 0 0 0,3 0 0 15,0-12 0-15,2 13 0 0,1-4 0 0,0 2 0 16,2-3 0-16,-5-11 0 0,-2 0 0 0,0 1 0 16,-1-1 0-16,-1-1 0 0,-2-6 0 0,-2 1 0 0,-1-8 0 15,-3-2 0-15,0 1 0 0,-3-4 0 0,0-3-299 16,-4-3-153-16,-4 1-55 0,5-8-98 16,-10 0-450-16,3-4-1143 0,5 1 506 0</inkml:trace>
  <inkml:trace contextRef="#ctx0" brushRef="#br0" timeOffset="101034.42">28063 2537 4564 0,'-2'-7'487'0,"2"0"-177"0,-2 0-69 16,2-3 19-16,0-1 9 0,4-4-2 0,3 0-5 15,1 0-15-15,1 0-31 0,0 0-11 0,4 1-19 16,-1 2-16-16,4-3-21 0,-2 3-14 0,12-5-12 16,-2 2-23-16,4 0-100 0,3 2 0 0,-2 1 0 15,1 1 0-15,4-1 0 0,-2 0 0 0,-4-1-40 16,-1 1-61-16,1-2-3 0,-3 0 13 0,-8 3 7 15,0 0 11-15,-2 2 8 0,-6 0 11 0,-1 4 13 16,0 1 10-16,-5 1 16 0,1-1 12 0,-4 4 7 16,0 0 14-16,-14-6 17 0,14 6 26 0,-23 7 12 15,5 0 4-15,-7 7 7 0,-1 1 1 0,4 2 2 16,-2-1 0-16,4 6-11 0,7-6-61 0,-5 4-15 16,9-3 0-16,0-1 0 0,0 2 0 0,4-3 0 15,3 1 0-15,2 0 0 0,0-6 0 0,4 4 0 16,-1-6 0-16,6 2 0 0,-4-6 0 0,3 0 0 15,1 1 0-15,1-2 0 0,2-3 0 0,-1-2 0 16,-2-3 0-16,0 0 0 0,4 1 0 0,-3-5 0 16,2-4 0-16,-3 3 0 0,2-3 0 0,-3 3 0 15,1 1 0-15,-2-1 0 0,-2 3 0 0,-1 1 0 16,0 2 0-16,1 2 0 0,-2-1 0 0,-3 3 0 16,0 0 0-16,0 0 0 0,0 0 0 0,0 0 0 15,14 8 0-15,-12-2 0 0,0-1 0 0,0 2 0 16,1-1 0-16,-2-1 0 0,4 1 0 0,-3 1 0 15,0-2 0-15,1-1 0 0,0 0 0 16,1 1 0-16,1-2 0 0,-5-3 0 0,9 1 0 0,-9-1 0 16,14-4 0-16,-6 1 0 0,1-3 0 0,0 2 0 15,5-7 0-15,-2 4 0 0,3-7 0 0,2 3 0 16,0 0 0-16,6-6 0 0,-3-1 0 0,-3 5 0 16,0 4 0-16,0-1 0 0,-1 4 0 15,2 1 0-15,1 2 0 0,-1-2 0 0,-5 5 0 16,0 0 0-16,-2 3 0 0,2 3 0 0,-4-1 0 0,0 2 0 15,-1 1 0-15,-2 2 0 0,-1 2 0 0,-1 1 0 16,-1-2 0-16,-1 6 0 0,-4-3 0 0,0-2 0 16,-2-1 0-16,-1-1 0 0,1-1 0 0,-6 0 0 15,3-2 0-15,-2 1 0 0,0-2 0 16,-1-3 0-16,2-2 0 0,-1 0 0 0,9-1 0 0,-14-1 0 16,10-3 0-16,0 0 0 0,4 4-74 15,0-17-340-15,4 1-57 0,1-2-43 0,9-9-52 16,0 0-460-16,1-4-1111 0,2 1 492 0</inkml:trace>
  <inkml:trace contextRef="#ctx0" brushRef="#br0" timeOffset="101216.61">29079 2009 1534 0,'28'-42'106'0,"-5"0"54"0,-10 16 37 0,-4 8 38 16,-3 2 55-16,-2 5 45 0,1 3 27 0,-2 2 3 15,0 0-14-15,-2 2-8 0,-1 4 10 0,0 0-5 16,0 0 6-16,-4 14-12 0,1-5-20 16,0 8-14-16,0 1-19 0,0 0-19 0,0 8-17 15,0 2-19-15,2 0-25 0,-2 0-15 0,6 2-20 0,1 2-18 16,1-5-49-16,-1 5-107 0,2-4 0 0,2 0 0 15,2-1 0-15,-1-1 0 0,-1-7 0 16,-5-2-9-16,6-3-220 0,-6-3-68 0,1-2-72 16,-2-2-65-16,-2-2-76 0,0-2-95 0,0-3-352 15,0 0-1036-15,-27-14 459 0</inkml:trace>
  <inkml:trace contextRef="#ctx0" brushRef="#br0" timeOffset="101350.88">28978 2122 96 0,'-11'-5'401'0,"1"-3"2"0,4 3-8 16,0 2 2-16,6-5 5 0,3 2-2 15,0 3-12-15,6 0-29 0,5-2-30 0,-1 4-33 16,10-1-30-16,9 2-42 0,0 2-51 0,3-1-70 16,3 2-75-16,14-1-119 0,-1-1-127 0,4 2-146 15,-5-2-301-15,1 0-720 0,-11-1 319 0</inkml:trace>
  <inkml:trace contextRef="#ctx0" brushRef="#br0" timeOffset="101467.25">29859 2272 3533 0,'4'7'391'0,"-1"-1"-56"15,-1 0-23-15,0-1-11 0,-2-5 7 0,0 6-9 16,0-6-23-16,0 0-38 0,0 0-50 0,5 7-28 16,-2-6-36-16,-3-1-42 0,1 6-74 0,-1-6-121 15,2 7-173-15,-2-7-218 0</inkml:trace>
  <inkml:trace contextRef="#ctx0" brushRef="#br0" timeOffset="102383.25">12221 2942 4607 0,'-1'-19'198'0,"-4"3"-92"0,5 3 36 16,-2 3 58-16,1 4 13 0,-1 0-18 0,2 3-30 16,0 3 34-16,0 0-2 0,8 9 35 0,-2 5 18 15,1 15 14-15,2 4 8 0,3 12 7 0,-2 5 10 16,-4 4-5-16,4-1-185 0,-2 2-99 0,1 0 0 15,0-1 0-15,0-1 0 0,-4-2 0 0,0 0 0 16,3-1 0-16,1-4 0 0,-5-15 0 0,-3 3 0 16,0-6 0-16,2 3 0 0,-6-3 0 0,2-1 0 15,0-3 0-15,-3-6 0 0,0-3 0 0,-1-4 0 16,0-2 0-16,-3 0 0 0,0-2 0 0,2-5 0 16,-3-4-455-16,4-5-172 0,-4 0-80 0,3-4-360 15,1-7-1157-15,2-2 512 0</inkml:trace>
  <inkml:trace contextRef="#ctx0" brushRef="#br0" timeOffset="102799.62">12259 3107 208 0,'-9'-48'351'0,"2"16"10"0,-1 1 32 0,2-1 17 15,1 7 15-15,1 6 6 0,1 0-10 0,2-1-31 16,1 3-24-16,4-1-26 0,2 2-21 0,3 2-29 16,5 0-33-16,-1 0-18 0,3 2-29 15,3 4-19-15,1 0-22 0,0 5-14 0,2 2-16 0,-1 1-18 16,-1 3-11-16,-2 5-18 0,0 1-10 0,-5 6-23 15,-2 0-11-15,1 7-11 0,-7 3-4 0,-3-1-5 16,-3 4-4-16,-9 4 2 0,-2 0 0 0,-3-6-5 16,-4 3-3-16,-2-5-3 0,-2 2 5 0,-1-6 2 15,6-1 7-15,1-4 19 0,3-3 6 0,4-4 2 16,1 0 4-16,1-2-1 0,5-2-1 0,-2 0-3 16,3-1 2-16,2-3-4 0,0 0-2 0,0 0-8 15,20-9-1-15,-9 4-4 0,0 1-1 0,2-1-8 16,8 1-6-16,-3 0-1 0,1 0-3 0,-1 3-1 15,0 1-8-15,1 1-3 0,-4 2 1 0,-1 2 1 16,-4 2-3-16,4 3 2 0,-5-2-5 0,-1 6 0 16,-3-1 1-16,-1-3 0 0,-6 3 4 0,0 0 0 15,-2 1 1-15,-1 1 8 0,-4 0-6 0,-6-1 1 16,-1-1 5-16,0-3 1 0,-4-1-3 0,-5 1 10 16,0-1-13-16,-2-4-1 0,5-3-19 0,2 0-23 15,-1-2-38-15,2-1-65 0,5-1-81 0,4-5-103 16,0-1-97-16,4-1-92 0,8-2-102 0,3-7-328 15,11-3-1013-15,2-4 448 0</inkml:trace>
  <inkml:trace contextRef="#ctx0" brushRef="#br0" timeOffset="103270.18">12782 3015 4033 0,'23'-5'479'0,"-7"-1"-172"0,-4 2-17 0,-2 4-13 0,-4 2 31 16,-3 0 3-16,-1 3-13 0,-2 1-15 0,-3 4-14 15,-3 3 7-15,-2 4-4 0,-1 4-2 0,-1 3-14 16,1 3-19-16,1 1-212 0,2-1-25 0,5 4 0 15,-2-2 0-15,3 1 0 0,0 0 0 0,4-4 0 16,2 3 0-16,-2-6 0 0,0-5 0 0,-2-1 0 16,1-4 0-16,2-3 0 0,-2-3 0 0,-2-3 0 15,2 0 0-15,-3-1 0 0,0-3-31 0,0 0-203 16,0 0 8-16,2-18 12 0,-2 2 22 0,0-2 17 16,-2-8 18-16,-3-7 11 0,-2 1 18 15,4-3 28-15,-3-12 29 0,2 16 34 0,-2 0 49 0,2 1 45 16,0 10 28-16,3-5 44 0,1 9 37 0,0 7 32 15,0-2 1-15,0 4-7 0,0 1-19 0,1 1-14 16,3 3-3-16,-4 2 3 0,14 5-133 0,-1 1-26 16,0 7 0-16,1 1 0 0,7 6 0 0,0 6 0 15,3-2 0-15,-1 1 0 0,7 12 0 0,-6-8 0 16,-2-3 0-16,1 1 0 0,1-1 0 0,-1-3 0 16,-5-2 0-16,2-3 0 0,-7-5 0 0,1-5 0 15,-5 2 0-15,-3-5 0 0,1 1 0 0,-3-4 0 16,-1-2 0-16,-3 0 0 0,9-5 0 0,-6-1 0 15,2-5 0-15,-4 0 0 0,3-8 0 0,1 1 0 16,-5-8 0-16,0-4 0 0,4-3 0 0,-4-2 0 16,1-13 0-16,2-1 0 0,-3 3 0 0,1 10 0 15,-1 4 0-15,3 6 0 0,-2 7 0 0,-1 3 0 16,3 4 0-16,-2 3 0 0,-1 2 0 16,1 4 0-16,2-1 0 0,-3 4-408 0,0 0-294 0,0 0-479 15,20 13-1278-15,-12-6 566 0</inkml:trace>
  <inkml:trace contextRef="#ctx0" brushRef="#br0" timeOffset="103450.92">13619 3242 5391 0,'-4'2'445'0,"-1"-2"-190"0,5 0 66 0,0 0 129 16,0 0 14-16,-14-6-56 0,13 2-66 0,-2 1-227 15,3-2-115-15,3 2 0 0,1-2 0 0,3-2 0 16,6 3 0-16,5-3 0 0,13 2 0 0,1-1 0 15,5 2 0-15,14-5 0 0,0-3 0 0,0 5 0 16,0 0-127-16,-14 2-561 0,0-5-542 0,3 3-1332 16,-8-4 590-16</inkml:trace>
  <inkml:trace contextRef="#ctx0" brushRef="#br0" timeOffset="104084.54">14463 2845 45 0,'-5'-3'351'0,"5"3"-4"0,-5-3-6 0,5 3 1 16,0 0 0-16,-4-2 1 0,4 2 2 0,0 0 0 15,-3-5 7-15,2 3-5 0,1 2-2 0,0 0-9 16,0 0-7-16,0 0-8 0,0 0-13 0,0 0-8 15,0 0-16-15,0 0-12 0,0 0-9 16,0 0-10-16,0 0-18 0,-5-2-14 0,5 2-11 16,0 0-10-16,0 0-8 0,0 0-1 0,0 0-4 0,0 0 2 15,0 0-134-15,0 0-55 0,0 0 0 0,0 0 0 16,0 0 0-16,0 0 0 0,0 0 0 0,0 0 0 16,0 0 0-16,0 0 0 0,0 0 0 15,0 0 0-15,9 11 0 0,-9-2 0 0,6 7 0 0,0 1 0 16,-2 10 0-16,5 0 0 0,-4 4 0 0,9 1 0 15,-5 3 0-15,4 10 0 0,0-9 0 0,0 9 0 16,-3-10 0-16,3-1 0 0,-7 0 0 0,3-2 0 16,-3-2 0-16,-2-2 0 0,-3-6 0 0,-1-4 0 15,0 0 0-15,-3-3 0 0,-1-1 0 0,-2-4 0 16,-1 1 0-16,1-2 0 0,-2-4 0 0,-1-2 0 16,0-2 0-16,0 1 0 0,0-4 0 0,0 0 0 15,4-7 0-15,-4 1 0 0,5-4 0 0,-2-3 0 16,2-5 0-16,5-7 0 0,7 1 0 15,-2-2 0-15,10 2 0 0,3-1 0 0,-1-4 0 0,8 5 0 16,-1-1 0-16,11-9 0 0,-9 15 0 0,-2-3 0 16,-2 0 0-16,-5 1 0 0,1-2 0 0,0 5 0 15,-6-3 0-15,-4 0 0 0,-1 5 0 16,-6-1 0-16,-2 1 0 0,-2-3 0 0,-6-6 0 0,-3 4 0 16,-6-1 0-16,-1 1 0 0,-1-3 0 0,-4 5 0 15,1-2 0-15,-3 1 0 0,4 2 0 0,-3-1 0 16,9 8 0-16,-1 0 0 0,3 0 0 0,4 4 0 15,-2 4 0-15,6-3 0 0,-3 6 0 0,6-2 0 16,-5 2 0-16,7 2 0 0,0 0 0 0,0 0-1366 16,26 8-1478-16,1 2 654 0</inkml:trace>
  <inkml:trace contextRef="#ctx0" brushRef="#br0" timeOffset="104650.97">15449 2949 346 0,'-9'-6'601'16,"2"-1"24"-16,-2-1 16 0,0 3 0 0,-1-1-9 15,2-2-4-15,3 6-18 0,-2 0-19 0,1-2-37 16,5 1-32-16,-2 0-43 0,3 3-48 0,-5-5-35 15,5 5-37-15,-1-2-224 0,1 2-135 0,0 0 0 16,0 0 0-16,0 0 0 0,0 0 0 0,10 15 0 16,3-9 0-16,2 8 0 0,12 0 0 0,2 3 0 15,6 0 0-15,12 4 0 0,3 1 0 0,1-2 0 16,-1 1 0-16,1-5 0 0,-15-6 0 0,2 3 0 16,-6-2 0-16,3 0 0 0,-7 0 0 0,-10-4 0 15,-2 0 0-15,-3-1 0 0,-2-1 0 0,-5-1 0 16,-3 0 0-16,0 3 0 0,-7 2 0 0,-5-1 0 15,-7 3 0-15,-7 2 0 0,-7 3 0 0,0-3 0 16,-5 2 0-16,3 2 0 0,-1-5 0 0,0 6 0 16,-1-2 0-16,4 0 0 0,2-1 0 0,1-1 0 15,1 3 0-15,8-7 0 0,1 1 0 0,2 0 0 16,4-3 0-16,2-2 0 0,1 1 0 0,3 2 0 16,1-5 0-16,-1 1 0 0,3-1 0 0,0 0 0 15,2-4 0-15,7 4 0 0,4-5 0 0,-3-1-44 16,5-3-730-16,2-5-456 0,8-3-1331 0,1-2 590 15</inkml:trace>
  <inkml:trace contextRef="#ctx0" brushRef="#br0" timeOffset="105033.17">16579 3048 5464 0,'4'-10'530'0,"-2"0"-255"0,-4 2-29 15,2 1 49-15,-3 0 32 0,2 1-12 0,-1 1-18 16,-1 2-37-16,-2 0-78 0,0 3-182 0,5 0 0 16,-17 5 0-16,8 0 0 0,-5 6 0 0,-1 1 0 15,-3 9 0-15,4 3 0 0,1 2 0 0,-1 0 0 0,6 0 0 16,-1 3 0-16,3-2 0 0,2 2 0 16,4 0 0-16,4-1 0 0,2-2 0 0,3-4 0 15,0-5 0-15,9 6 0 0,-4-9 0 0,10 0 0 16,1-3 0-16,1-2 0 0,-5-4 0 0,7-3 0 15,-5 0 0-15,4-4 0 0,-4 0 0 0,-4-4 0 16,-1-2 0-16,-3-1 0 0,1-3 0 0,-2-3 0 16,-2-1 0-16,1-7 0 0,-4-1 0 0,-1-2 0 15,-7-3 0-15,-1-2 0 0,-6 2 0 0,1-2 0 0,-3 3 0 16,-1-1 0-16,-2 2 0 0,-1 0 0 16,-2 3 0-16,0 9 0 0,1-1 0 0,-1 4 0 0,0 2 0 15,0 7 0-15,-3-1 0 0,-2 4 0 16,6 0-1366-16,1 1-1478 0,0 4 654 0</inkml:trace>
  <inkml:trace contextRef="#ctx0" brushRef="#br0" timeOffset="105450.24">17514 3339 347 0,'0'0'594'0,"-7"4"16"16,7-4 18-16,-6 0 6 0,6 0 6 0,0 0-14 15,0 0-21-15,-4 3-27 0,4-3-34 0,0 0-32 16,0 0-43-16,0 0-45 0,0 0-42 0,26-5-41 16,-5 2-84-16,-2-1-257 0,13 0 0 0,0 0 0 15,4 1 0-15,14-4 0 0,3 5 0 0,-17 0 0 16,4-1 0-16,-2 2 0 0,-2 0 0 0,-2 1 0 15,-2-2 0-15,-10 2 0 0,-4-3-180 0,-4 1-305 16,-6 4-70-16,-3-2-105 0,-5 0-393 0,0 0-1139 16,0 0 505-16</inkml:trace>
  <inkml:trace contextRef="#ctx0" brushRef="#br0" timeOffset="105634.36">17658 3457 3503 0,'-17'12'297'0,"1"-4"-110"0,7-4 10 15,-2 2 73-15,2 0 39 0,-1-1 24 0,8-1 13 16,-1-1 12-16,2-1-21 0,1-2 15 0,9 5-2 15,-2-5-7-15,6 2-9 0,0-2-14 0,6 0-20 16,0 0-245-16,9 0-55 0,7 0 0 0,-6-2 0 16,2 1 0-16,0 1 0 0,-2-2 0 0,0-2 0 15,0 1 0-15,-1 1 0 0,-7 1 0 0,1-4 0 16,-3 2 0-16,-1 0 0 0,0-2-205 0,-4 4-389 16,-2-3-103-16,-6 1-420 0,2-1-1208 15,-3 0 535-15</inkml:trace>
  <inkml:trace contextRef="#ctx0" brushRef="#br0" timeOffset="106066.78">18036 2997 46 0,'-9'-8'423'0,"8"0"23"15,-4 0 4-15,-2-1-8 0,6 4 2 0,-3 0 2 16,0 0-6-16,2 0-10 0,-2 2-7 0,0-1-17 16,0 1-20-16,2-1-21 0,-2 1-17 0,4 3-22 15,-8-3-13-15,4 2-24 0,4 1-22 0,-9-2-17 16,4 1-28-16,5 1-19 0,0 0-28 0,0 0-17 16,-5 6-14-16,5-4-12 0,0 6-11 0,1-2-25 15,6 4-96-15,3 2 0 0,0 3 0 0,3 1 0 16,6 3 0-16,3 0 0 0,2 3 0 0,2-2 0 15,-1 0 0-15,2 5 0 0,1-3 0 0,-5 2 0 16,-1 1 0-16,-3 0 0 0,2 0 0 0,-9 0 0 16,-1 0 0-16,-5-7 0 0,-2 8 0 0,-4-6 0 15,-5 5 0-15,-4 0 0 0,-4-3 0 0,-1-6 0 16,-4 7 0-16,-5-5 0 0,0 1 0 0,-5 2 0 16,2-4 0-16,-3-1 0 0,-2-2 0 0,4 0 0 15,1-2 0-15,8-3 0 0,1-1 0 0,3-2 0 16,5 0 0-16,0-1 0 0,4-2 0 0,-2 0 0 15,1-1 0-15,5 0 0 0,1-2-409 0,0 0-190 16,23-5-599-16,5-5-1296 0,3 2 573 0</inkml:trace>
  <inkml:trace contextRef="#ctx0" brushRef="#br0" timeOffset="106232.87">18607 3639 4110 0,'3'2'565'16,"-3"0"-249"-16,0-2-30 0,0 0 38 0,0 0 40 15,-8 6-5-15,8-6-24 0,0 0-44 0,0 0-51 16,-4 1-21-16,4-1-25 0,0 0-33 0,0 0-54 16,0 0-65-16,0 0-85 0,0 0-112 0,0 0-128 15,0 0-137-15,0 0-161 0,0 0-492 0,22-5-1160 16,-22 5 514-16</inkml:trace>
  <inkml:trace contextRef="#ctx0" brushRef="#br0" timeOffset="115400.35">18981 3085 318 0,'1'-14'466'0,"0"1"17"0,0 1 3 16,2 0-5-16,-1 3-10 0,-2-1-7 0,2 2-20 16,-1 1-22-16,-1 2-20 0,1 0-30 0,0 2-43 15,-1-2-30-15,0 5-32 0,0 0-8 0,0 0-15 16,4 24-4-16,-2-8-28 0,0 11-12 0,-2 2-20 15,1 3-20-15,-1 2-13 0,2-1-19 0,-2 1-8 16,2 2-12-16,0-3-10 0,0-1-6 0,2-5-15 0,2-2-8 16,-2-5-8-16,3-6 1 0,-4-1-32 15,1-3-30-15,1-3 0 0,0-3 0 0,3-3 0 16,-3-1 0-16,-5 0 0 0,13-6 0 0,-4-4 0 16,1-1 0-16,-1-3 0 0,1-1 0 0,-2-5 0 15,2-4 0-15,0-1 0 0,-1 2 0 0,-1-1 0 16,-3 6 0-16,2 1 0 0,-4 7 0 0,1 1 0 15,-1 1 0-15,-1 2 0 0,2 2 0 0,0 4 0 16,-4 0 0-16,9 6 0 0,-1 5 0 0,-3-1 0 16,2 6 0-16,1 5 0 0,3 1 0 0,-3-2 0 15,5 1 0-15,-3-3 0 0,2 5 0 0,-3-6 0 0,2-4 0 16,-2-4 0-16,0 1 0 0,2-4 0 16,-1-1 0-16,0-1 0 0,1-2 0 0,-3-3 0 15,2-2 0-15,-1-2 0 0,1-4 0 0,3-3 0 16,-1-2 0-16,-3-3 0 0,2-6 0 0,0 0 0 0,1-1 0 15,-3-2 0-15,0 1 0 0,0-3 0 16,-8 11 0-16,4 2 0 0,-2 4 0 0,-2 1 0 16,3 3 0-16,-4 1 0 0,0 3 0 0,0 3 0 15,0 0 0-15,0 0 0 0,6 19 0 0,-7-6 0 16,-4 5 0-16,5 8 0 0,1-7 0 0,3 9 0 16,-3-1 0-16,3-2 0 0,1-1 0 0,-1-5 0 15,5-1 0-15,1-2 0 0,1-1 0 0,1-3 0 16,4-2 0-16,-1-3 0 0,2-2 0 0,-1-5 0 15,5-4 0-15,0 1 0 0,1-6 0 0,1-5 0 16,0-2 0-16,3-2 0 0,-3-4 0 0,-2-3 0 0,0-4 0 16,3-13 0-16,0 2 0 0,-6-8 0 0,0-5 0 15,-4 0 0-15,-5 1 0 0,0 2 0 16,-4 15 0-16,-1 6 0 0,-4 2 0 0,0 10 0 16,0 2 0-16,-4 6 0 0,3 4 0 0,-7 4 0 15,8 1 0-15,-23 17 0 0,4 3 0 0,1 8 0 0,-3 16 0 16,-1 2 0-16,6 1 0 0,1-1 0 15,2 2 0-15,3 0 0 0,5-3 0 0,5-10 0 16,5-1 0-16,3-5 0 0,5 0 0 0,3-4 0 16,3 0 0-16,6-10 0 0,1-4 0 0,4-4 0 15,-1-6 0-15,6-5 0 0,-2-4 0 0,0-5 0 0,3-4 0 16,6-9 0-16,-5-4 0 0,-7 4 0 0,3-13 0 16,-1-3 0-16,-3-2 0 0,-6-6 0 0,-5-3 0 15,0 0 0-15,-9-2 0 0,0 3 0 16,-3 4 0-16,-3 16 0 0,-6 6 0 0,2 7 0 15,-2 7 0-15,0 3 0 0,-4 7 0 0,2 3 0 0,0 6 0 16,-13 15 0-16,3 7 0 0,-2 14 0 0,4 10 0 16,4-2 0-16,-2 6 0 0,3 0 0 0,2-2 0 15,4-4 0-15,5 4 0 0,2-6 0 16,0-14 0-16,3-1 0 0,7-3 0 0,-2-2 0 16,-1-6 0-16,-1-8 0 0,-2-5 0 0,1-5 0 0,-1-2 0 15,-1-4-321-15,-4-4-188 0,1-3-89 0,-3-5-530 16,-2-12-1221-16,-3-4 541 0</inkml:trace>
  <inkml:trace contextRef="#ctx0" brushRef="#br0" timeOffset="115551.08">19580 2613 5504 0,'-36'0'380'0,"0"0"-250"0,17-3-65 15,-3 6-40-15,9-3-10 0,5 1-5 0,1 2 0 16,2-1 0-16,5 2-18 0,5 1-54 0,7 2-124 15,7 0-182-15,9 5-554 0,8-4-997 0,12 4 442 16</inkml:trace>
  <inkml:trace contextRef="#ctx0" brushRef="#br0" timeOffset="116817.66">21345 2930 134 0,'1'-17'626'0,"-2"0"14"0,-1 5 9 0,2 2-12 16,0 1-1-16,-2 2-30 0,2 2-49 0,-1 1-59 15,1 4-39-15,0 0-26 0,-9 16-20 0,1 1-14 16,-5 11-27-16,4 5-26 0,-2 1-34 0,1 13-25 16,2-13-100-16,-1 15-187 0,4-14 0 0,2 12 0 15,2-11 0-15,-3-2 0 0,4-4 0 0,0 1 0 16,0-3 0-16,3-2 0 0,-1-8 0 0,-2-3 0 15,3-3 0-15,-3-6 0 0,1 1 0 0,-1-2 0 16,3-3 0-16,-3-2 0 0,0 0 0 0,14-14 0 16,-8 4 0-16,1-5 0 0,-2-4 0 0,5-3 0 15,-3-4 0-15,-1 7 0 0,0 1 0 0,2 2 0 16,-2 2 0-16,-1 3 0 0,-1 3 0 0,0 3 0 16,-2 2 0-16,2 2 0 0,-4 1 0 0,14 7 0 15,-9 3 0-15,4 4 0 0,1 1 0 0,0 1 0 16,6 7 0-16,-3-1 0 0,1 0 0 0,1 0 0 0,7 0 0 15,-1-4 0-15,1 0 0 0,4-5 0 16,-2 1 0-16,-1-5 0 0,4 0 0 0,-5-7 0 16,-2 0 0-16,2-3 0 0,-3 0 0 0,2-4 0 15,-5-2 0-15,3-1 0 0,-4-3 0 0,-2-4 0 16,-1 1 0-16,0-9 0 0,0 0 0 0,-7 3 0 16,-1-5 0-16,-4-1-6 0,0 7-17 0,-1 1 13 15,-3 1 29-15,0 2 1 0,-1 6-20 0,1-1 0 16,-3 4 0-16,0 1 0 0,0 4 0 0,-2 1 0 15,-4 4 0-15,1 1 0 0,-4 8 0 0,3 2 0 16,-3 5 0-16,3-4 0 0,1 1 0 0,1 7 0 16,0-6 0-16,6 1 0 0,-1 1 0 0,2-2 0 15,4-1 0-15,0-2 0 0,4-4 0 0,2 0 0 16,3-2 0-16,0-1 0 0,4-3 0 0,-1-3 0 16,-1-1 0-16,9-1 0 0,-7-2 0 0,4-3 0 15,-2-4 0-15,1-1 0 0,1-3 0 0,0-5 0 16,-7 1 0-16,6-6 0 0,-5-2 0 0,-1 6 0 15,-1 1 0-15,-2 2 0 0,-5 4 0 0,2 3 0 16,2 2 0-16,-4 0 0 0,0 3 0 0,-2 3 0 0,0 1 0 16,0 0 0-16,4 10 0 0,-5 0 0 0,1 2 0 15,1 1 0-15,0 4 0 0,1 0 0 16,-1 2 0-16,0 0 0 0,3-3 0 0,1 1 0 16,2-2 0-16,-4-4 0 0,2-1 0 0,-1-2 0 15,3-1 0-15,-2-2 0 0,1-3 0 0,2 1 0 0,2-4 0 16,-2-1 0-16,3-1 0 0,1-3 0 0,4-3 0 15,-2 0 0-15,4-1 0 0,-4-3 0 0,-1-1 0 16,9-7 0-16,-3 2 0 0,-5 4 0 0,0 1 0 16,-1 2 0-16,-3 4 0 0,0 2 0 0,-1 0 0 15,0 2 0-15,-1 3 0 0,-2 1 0 0,-1 4 0 16,-1 0 0-16,2 5 0 0,-3 0 0 0,-1 3 0 16,1 2 0-16,-1 3 0 0,0-1 0 15,-1-2 0-15,-1 2 0 0,2 0 0 0,-2-6 0 16,2 0 0-16,-2-3 0 0,2 1 0 0,0-4 0 0,-1 0 0 15,3-2 0-15,-4-2 0 0,8-2 0 0,-8 2 0 16,14-7 0-16,-9-1 0 0,3-1 0 16,3-3 0-16,-2-1 0 0,0-3 0 0,4 2 0 0,-3 0 0 15,2 0 0-15,0 2 0 0,-3 4 0 0,0 1 0 16,1 2 0-16,1 1 0 0,-3 2 0 0,-2 2 0 16,5 0 0-16,-3 1 0 0,4 3 0 0,0-2 0 15,1 3 0-15,1-1 0 0,4 3 0 0,1-5 0 16,3 3 0-16,-3-2 0 0,2 0 0 15,7-3 0-15,-7 1 0 0,0-5 0 0,8-2 0 0,-7 2 0 16,3-6 0-16,-5 1 0 0,-4-1 0 0,-2-1 0 16,2-2 0-16,-2-2 0 0,-3 0 0 0,-2-2 0 15,3-6 0-15,-6-3 0 0,-3 9 0 0,-1-3 0 16,-3 1 0-16,-3 1 0 0,-1 5 0 0,0 1 0 16,-3 3 0-16,-2 2 0 0,-1 4 0 0,-5 3 0 15,-2 3 0-15,-6 10 0 0,2 3 0 0,3 5 0 16,-3 3 0-16,8 1 0 0,0 6 0 0,7 0 0 15,-1 3 0-15,9 0 0 0,4 0 0 0,2 2 0 16,3-4 0-16,1-1 0 0,2-1-501 0,1-2-781 16,-1-5-1388-16,-7-3 613 0</inkml:trace>
  <inkml:trace contextRef="#ctx0" brushRef="#br0" timeOffset="117966.85">21038 4288 6846 0,'-32'7'321'0,"5"-2"-201"15,9 2 27-15,6-4 39 0,1-2 43 0,4 2 5 16,0-7-126-16,4 1-108 0,3-2 0 0,3-4 0 16,11-3 0-16,2-6 0 0,8-1 0 0,-1-5 0 15,1 0 0-15,-2-6 0 0,15-9 0 0,-6-6 0 16,8 0 0-16,-7-1 0 0,-4-1 0 0,-2-4 0 15,-11-2 0-15,6 2 0 0,-10 5 0 0,-4 12 0 16,-1 4 0-16,-4 3 0 0,-4 9 0 0,1 7 0 16,-4 1 0-16,0 5 0 0,-2 6 0 0,-6 2 0 0,-6 9 0 15,-1 9 0-15,-1 7 0 0,-4 14 0 16,-1 3 0-16,6 1 0 0,3 3 0 0,3 2 0 16,4-2 0-16,3 0 0 0,2-2 0 0,4-2 0 15,3-12 0-15,5-3 0 0,5-2 0 0,1-2 0 0,-1-9 0 16,3-4 0-16,7 0 0 0,-5-5 0 15,4-4 0-15,-3-2 0 0,3-4 0 0,-2-2 0 16,-1-1 0-16,0-4 0 0,-3 0 0 0,2-4 0 16,-3-1 0-16,-3-1 0 0,3-1 0 0,-3-2 0 0,1 3 0 15,-5 6 0-15,0-1 0 0,1 3 0 0,-7 1 0 16,4 2 0-16,-1 1 0 0,0 3 0 0,-4 0 0 16,5 10 0-16,0-2 0 0,-1 4 0 15,0 3 0-15,1 0 0 0,0 3 0 0,3 2 0 0,-2-2 0 16,7-2 0-16,0 0 0 0,3-2 0 0,0-2 0 15,0-2 0-15,2 0 0 0,0-5 0 0,-1-1 0 16,-1-4 0-16,-3-3 0 0,1 1 0 0,-1-1 0 16,-4-5 0-16,1 1 0 0,-2-3 0 0,-3 1 0 15,-4-3 0-15,2-6 0 0,-6-1 0 0,-2-5 0 16,-8-1 0-16,-1-3 0 0,0 3 0 0,-5 2 0 16,2 1 0-16,-4 4 0 0,0 1 0 0,6 9 0 15,2 3 0-15,2-1 0 0,0 6 0 0,-1 5 0 16,4 0 0-16,0 1 0 0,3 6 0 0,3 0 0 15,2 2 0-15,6 2 0 0,2-1 0 0,3 1 0 16,10 2 0-16,3-2 0 0,0-3 0 0,4 0 0 16,3-6 0-16,-2 1 0 0,2-5 0 0,1-2 0 15,1 0 0-15,-3-3 0 0,0 0 0 0,-1-4 0 16,-8-2 0-16,7 3 0 0,-7-5 0 0,-6 2 0 16,3-5 0-16,-4 2 0 0,-1-6 0 0,-4 2 0 15,0 0 0-15,-3-2 0 0,-3-1 0 0,-5 6 0 16,0-5 0-16,-2 4 0 0,-1 1 0 0,-2 1 0 0,-3 4 0 15,0 0 0-15,0 3 0 0,-3 3 0 16,0 1 0-16,4 1 0 0,-2 3 0 0,-1 0 0 16,3 4 0-16,-1 0 0 0,2 2 0 0,3-1 0 15,0 5 0-15,1 0 0 0,4-2 0 0,2 3 0 0,1 0 0 16,5 1 0-16,-3-5 0 0,3 3 0 16,2-1 0-16,-1 1 0 0,0 2 0 0,1-2 0 15,-1 4 0-15,-1 0 0 0,0 1 0 0,-1-1 0 16,-3 7 0-16,0 0 0 0,1 1 0 0,-2-3 0 15,-1 3 0-15,-2-2 0 0,0 2 0 0,-2 0 0 16,2-1 0-16,-2 1 0 0,1 0 0 0,0-7 0 16,-1 0 0-16,0 0 0 0,-1-2 0 0,-1 1 0 15,3-2 0-15,0 0 0 0,-3-6 0 0,-1 1 0 0,4-5 0 16,-3-1 0-16,0 1 0 0,-1-5 0 16,5-1 0-16,-10-2 0 0,2-3 0 0,3-2 0 15,1-3 0-15,0 0 0 0,3-9 0 0,-2 0 0 16,10-9 0-16,-2 0 0 0,4-5 0 0,6-12 0 15,4-1 0-15,4 2 0 0,3-5 0 0,7 3 0 0,3 7 0 16,-4 2 0-16,-8 9 0 0,3 7 0 0,-1 3 0 16,-2 1 0-16,-1 7 0 0,-7 3 0 15,2 4 0-15,-5 4 0 0,-3 1 0 0,4 3 0 16,-5 3 0-16,0 6 0 0,0 1 0 0,-1 2 0 0,-4 2 0 16,-2-2 0-16,1 1 0 0,-2 0 0 0,3-2 0 15,-1 0 0-15,-1-3 0 0,-1-3 0 0,3 0 0 16,-1-3 0-16,1-4 0 0,-2 2 0 0,3-5 0 15,0 0 0-15,-5 0 0 0,14-7 0 0,-6 0 0 16,0-2 0-16,6-3 0 0,-3-3 0 0,5-5 0 16,-1-5 0-16,2 2 0 0,-5-5 0 0,4 1-224 15,-3 2-1105-15,-3 3-1438 0,-3 4 637 0</inkml:trace>
  <inkml:trace contextRef="#ctx0" brushRef="#br0" timeOffset="118133.75">22459 3946 246 0,'-10'-7'700'0,"1"2"11"0,1-2-3 0,6 4-47 0,-5-1-61 15,5 2-63-15,-1 0-58 0,3 2-46 0,0 0-67 16,0 0-89-16,0 0-102 0,13 0-139 0,-13 0-153 16,15 7-179-16,-4-3-206 0,-6 0-334 0,5 1-906 15,0 1 402-15</inkml:trace>
  <inkml:trace contextRef="#ctx0" brushRef="#br0" timeOffset="119066.6">22813 4041 424 0,'4'-4'680'0,"-1"0"23"0,-1-2 3 16,-1-1-8-16,1 1-18 0,-2 0-31 0,-2 1-31 15,1 0-46-15,1 2-46 0,-1-1-56 0,1 4-46 16,-5-2-43-16,5 2-39 0,0 0-36 0,-16 6-294 15,11-1-12-15,-1 5 0 0,-2-3 0 0,3 7 0 16,0-5 0-16,1 2 0 0,-1 6 0 0,5-1 0 16,0-4 0-16,1 4 0 0,7 1 0 0,-2 1 0 15,6 0 0-15,-3-1 0 0,3-1 0 0,5 4 0 16,-4-6 0-16,-2 0 0 0,1 1 0 0,1-1 0 16,-4-1 0-16,-2-3 0 0,0-1 0 0,-2-1 0 15,-3 0 0-15,-2-1 0 0,-3-3 0 0,-9 1 0 16,3 0 0-16,-2-3 0 0,-10 0 0 0,2-2 0 0,-2 0 0 15,0-2 0-15,-1-3 0 0,4-2 0 16,3 4 0-16,2-4 0 0,3-1 0 0,2 0 0 0,4-2 0 16,3 0 0-16,6-6 0 0,4-2 0 15,9-6 0-15,6-3 0 0,11-9 0 0,3 0 0 0,1-1 0 16,7 0-135-16,-3-6-115 0,6 6 15 16,-3-3 29-16,-4 3 32 0,-1 1 36 0,-3 4 40 0,-10 9 56 15,-5-1 51-15,1 3 58 0,-6 0 45 16,-4 9 45-16,-5 3 34 0,0-1 30 0,1 1 21 15,-4 4-3-15,-3 2-199 0,1 0-40 0,0 2 0 16,-4 1 0-16,0 0 0 0,0 0 0 0,-8 19 0 0,1-4 0 16,-2 11 0-16,-5 0 0 0,2 6 0 0,0 0 0 15,1 4 0-15,0 8 0 0,1-9 0 16,3 0 0-16,2 1 0 0,4-1 0 0,1-3 0 0,1 1 0 16,4-4 0-16,2-3 0 0,5-6 0 0,-3-3 0 15,3-5 0-15,3-2 0 0,2-3 0 0,-1-2 0 16,2-3 0-16,1-4 0 0,0-2 0 15,-2-2 0-15,2-5 0 0,3-4 0 0,-8 0 0 0,5-4 0 16,-3-1 0-16,0-3 0 0,-6 8 0 0,-1 1 0 16,-2 3 0-16,-1 3 0 0,-2 3 0 15,0 0 0-15,-2 1 0 0,0 3 0 0,-2 1 0 0,0 0 0 16,2 12 0-16,-2-3 0 0,-2 2 0 0,2 1 0 16,-2 1 0-16,1 2 0 0,2 1 0 0,1 2 0 15,0-7 0-15,0-2 0 0,3 1 0 0,2-3 0 16,2 0 0-16,0-2 0 0,1-3 0 0,3-2 0 15,0-2 0-15,2-2 0 0,2-1 0 0,-2-5 0 16,4-1 0-16,3-4 0 0,2-1 0 0,-2-3 0 16,-1-1 0-16,0-1 0 0,1 3 0 0,-3-1 0 15,-2 5 0-15,-4 2 0 0,1-2 0 0,-5 8 0 16,0-4 0-16,1 6 0 0,-3-2 0 0,2 2 0 16,-1 2 0-16,0 2 0 0,-2 1 0 0,-6-1 0 15,12 4 0-15,-5-1 0 0,-2 1 0 0,2-2 0 16,-3 2 0-16,0 2 0 0,4-2 0 0,-4-1 0 15,-1-2 0-15,1 0 0 0,-4-1 0 0,5 3 0 16,-5-3 0-16,0 0 0 0,0 0 0 0,0 0 0 0,0 0 0 16,-9-11 0-16,2 8 0 0,-4-1 0 15,2 1 0-15,-4 2 0 0,2 2 0 0,-7 4 0 16,4 0 0-16,-5 1 0 0,3 5 0 0,0-2 0 16,0 7 0-16,-3 1 0 0,6-1 0 0,8 2 0 0,1-3 0 15,6 2 0-15,0-1 0 0,7-1 0 16,4 1 0-16,2-3 0 0,12-1 0 0,1-4 0 15,-1-4 0-15,4-3 0 0,-1-2 0 0,-3-3-391 16,-5-1-238-16,-3-3-567 0,3-10-1295 0,-8 5 574 16</inkml:trace>
  <inkml:trace contextRef="#ctx0" brushRef="#br0" timeOffset="119217.44">23586 3732 341 0,'-19'-5'683'0,"6"2"-32"0,1 1-51 15,5-2-50-15,3 2-36 0,3 0-47 0,1 2-47 16,18-7-39-16,1 4-65 0,8-1-105 16,2 1-169-16,6 1-228 0,-3-8-646 0,6 3-901 15,2 0 399-15</inkml:trace>
  <inkml:trace contextRef="#ctx0" brushRef="#br0" timeOffset="121099.87">24937 4111 3342 0,'13'-12'536'15,"2"-2"-197"-15,-3-2-27 0,-3 3 2 0,0-2 18 16,-6 0-20-16,0 1-18 0,-2 0-23 0,-2 1-9 16,-3 2 15-16,0 1 2 0,-4 3-12 0,-4 2-10 0,-1-1-22 15,-6 4-11-15,-3 2-16 0,-6 2-78 0,1 6-130 16,8-1 0-16,-9 4 0 0,1 2 0 0,4 0 0 16,8-1 0-16,-7 4 0 0,9-4 0 0,-1 0 0 15,1 1 0-15,11-5 0 0,-1 2 0 0,7-3 0 16,1-1 0-16,4-1 0 0,4 0 0 0,0-4 0 15,5-2 0-15,2-3 0 0,2 3 0 0,-2-5 0 16,7-2 0-16,-8 0 0 0,0 1 0 0,-2 0 0 16,-3 2 0-16,-1-2 0 0,-4 5 0 0,-3-2 0 15,2 1 0-15,-3 3 0 0,2-1 0 0,-7 1 0 16,10 8 0-16,-10 3 0 0,2 5 0 0,-3 4 0 16,0 8 0-16,-3 5 0 0,-1 4 0 0,-3 12 0 15,3 4 0-15,0 0 0 0,-4 0 0 0,1 1 0 16,-1 2 0-16,0-2 0 0,-1 0 0 0,-3 0 0 15,1-4 0-15,1-3 0 0,1-13 0 0,1-1 0 16,-2-4 0-16,0-5 0 0,3-6 0 0,0-3 0 16,0-7 0-16,-2-3 0 0,-1-4 0 0,0-3 0 15,-5-4 0-15,0-3 0 0,0-5 0 0,-5-5 0 16,-2-5 0-16,4-3 0 0,8-5 0 0,-2-2 0 16,3-14 0-16,6 0 0 0,4-1 0 0,7-3 0 15,14-4 0-15,3-1 0 0,25-18 0 0,-20 22 0 16,11 4 0-16,17-16 0 0,-16 28 0 0,1 2 0 15,2 8 0-15,-11 7 0 0,0 5 0 0,2 4 0 16,-3 0 0-16,-2 4 0 0,0 2 0 0,-10 5 0 16,-2 1 0-16,1 4 0 0,-3 1 0 0,-1 2 0 0,-4 5 0 15,2 2 0-15,-3 0 0 0,-2 2 0 16,-1 2 0-16,-2 1 0 0,2 8 0 0,-2-2 0 16,-3-7 0-16,0-1 0 0,-2 2 0 0,-4-1 0 15,4-2 0-15,-5-1 0 0,3-4 0 0,-3-1 0 16,2 0 0-16,-1-3 0 0,2-2 0 0,-1-2 0 15,-1-2 0-15,2-1 0 0,2-1 0 0,0 0 0 16,-7-10 0-16,7 2 0 0,1-2 0 0,-1-2 0 0,6-6 0 16,3-7 0-16,0-1 0 0,7-1 0 15,3-2 0-15,-1 1 0 0,4 0 0 0,-2 3 0 0,1 4 0 16,3 3 0-16,-1 3 0 0,-6 3 0 0,3 4 0 16,-1 0 0-16,-1 4 0 0,0 0 0 15,-5 4 0-15,-3 1 0 0,4 5 0 0,-1 1 0 0,-3 0 0 16,-1 2 0-16,0 1 0 0,1 3 0 0,-3-2 0 15,-3 0 0-15,-2 1 0 0,1-2 0 0,-1 4 0 16,0-2 0-16,-1-3 0 0,1 3 0 0,0-3 0 16,0 2 0-16,3-3 0 0,-1-1 0 0,3 0 0 15,-4-1 0-15,6 0 0 0,1-1 0 0,3-1 0 16,1-2 0-16,-3-1 0 0,1-2 0 0,2-1 0 16,-1-2 0-16,1-1 0 0,-2-2 0 0,-3-2 0 15,0-5 0-15,-3 3 0 0,-3-5 0 0,-5 0 0 16,-3 2 0-16,0-3 0 0,-6 1 0 0,-2 2 0 15,-1 3 0-15,-2-1 0 0,-1 3 0 0,2 0 0 16,0 1 0-16,2 3 0 0,-1 0 0 0,8 0 0 16,0 4 0-16,2-1 0 0,-2 1 0 0,6 1 0 15,-7-2 0-15,7 2 0 0,0 0 0 0,0 0 0 16,22 5 0-16,-8-3 0 0,2 1 0 0,5-3 0 16,6 1 0-16,-2-1 0 0,7-4 0 0,-6 3 0 15,-5 0 0-15,9 1 0 0,-9-1 0 0,0 1 0 16,-1 1 0-16,-1-1 0 0,-2 1 0 0,-3 3 0 15,4-1 0-15,-8 2 0 0,3 4 0 0,-4-2 0 16,4 5 0-16,-4 2 0 0,-1 1 0 0,-5 3 0 16,4 0 0-16,-4 2 0 0,4 4 0 0,-4-5 0 15,-2 2 0-15,1-3 0 0,-2 0 0 0,2-3 0 16,0-4 0-16,-2 0 0 0,3-1 0 0,-2-2 0 16,-1-5 0-16,1 3 0 0,1-3 0 0,3-2 0 15,-5-1 0-15,10-4 0 0,-4-1 0 0,-2 2 0 16,6-5 0-16,-1-1 0 0,4-1 0 0,-3-4 0 15,3-1 0-15,2-1 0 0,-2 0 0 0,6-3 0 16,-8 5 0-16,0 1 0 0,3 1 0 0,-4 5 0 16,-1-2 0-16,-1 4 0 0,1 2 0 0,-3-1 0 15,1 7 0-15,2-1 0 0,-4-1 0 0,1 2 0 16,-1 6 0-16,-1-2 0 0,-1 3 0 0,-1-1 0 16,3 4 0-16,-5-3 0 0,2 2 0 0,-1-1 0 15,1 0 0-15,0-1 0 0,0-3 0 0,0 0 0 16,0-1 0-16,1 0 0 0,-1-3 0 0,3 0 0 15,2-2 0-15,-7-1 0 0,11-4 0 0,-6 1 0 16,3-3 0-16,2-3 0 0,-1 1 0 0,0-2 0 16,4-5 0-16,-3-1 0 0,9-7 0 0,-5-1 0 0,4-2 0 15,0-3 0-15,1-2 0 0,4-12 0 16,-7 9 0-16,8-10 0 0,-4-2 0 0,-2 2 0 16,-4 10 0-16,-3 2 0 0,-2 2 0 0,2 5 0 0,-5 8 0 15,-3 5 0-15,-1 5 0 0,0-3 0 0,0 1 0 16,0 4 0-16,-2 1 0 0,0 4 0 15,0 0 0-15,-8 11 0 0,3-2 0 0,0 6 0 16,-3 0 0-16,3 3 0 0,1 10 0 0,-1 3 0 16,1-2 0-16,4 2 0 0,-4-1 0 0,7 3 0 0,1 0 0 15,1-1 0-15,3-1 0 0,3-3 0 0,-1 0 0 16,3-3 0-16,4-2 0 0,-1-2 0 0,-2-7 0 16,9 0 0-16,-5-4 0 0,0-2 0 0,1-4 0 15,-1-3 0-15,4-3 0 0,-3-2 0 0,0-7 0 16,4-3 0-16,-2-6 0 0,-2-4 0 0,1-4 0 15,-6-2 0-15,5-13 0 0,-1-2 0 0,-1-3 0 16,-7 0 0-16,-2-3 0 0,3 1 0 0,-7 0 0 16,0 15 0-16,-1-1 0 0,-2 5 0 0,0 3 0 15,-1 10 0-15,0 5 0 0,-1 2 0 0,0 5 0 16,-2 6 0-16,3 0 0 0,-8 11 0 0,2 5 0 16,0 1 0-16,-1 15 0 0,5 0 0 0,-1 18 0 15,3-4 0-15,0-1 0 0,0-9 0 16,3 0 0-16,-1-1 0 0,2 0 0 0,1-3 0 0,0-3 0 15,-1-3 0-15,1-7 0 0,2-3 0 0,-2-4 0 16,-4-3 0-16,3-1 0 0,0-2 0 0,-2-4 0 16,3 0 0-16,-5-2 0 0,9-4 0 0,-3-1 0 15,2-1 0-15,0-4 0 0,4-2 0 0,-1-1 0 16,-1-1 0-16,2-1 0 0,-3 7 0 0,-2-2 0 16,-2 4 0-16,3 0 0 0,-4 2 0 0,2 2 0 15,2 2 0-15,-8 0 0 0,14 5 0 0,-9 1 0 16,4 1 0-16,-4 3 0 0,3-2 0 0,0 7 0 15,-1-1 0-15,1 0 0 0,-3-3 0 0,-1 0 0 16,1 0 0-16,1 0 0 0,-1-4 0 0,-2 0 0 16,0-2 0-16,-1 1 0 0,-1-6 0 0,-1 0-80 15,0 0-531-15,0 0-122 0,-6-15-396 0,-5 4-1221 16,-6-10 541-16</inkml:trace>
  <inkml:trace contextRef="#ctx0" brushRef="#br0" timeOffset="121233.6">26730 3812 5567 0,'-29'-11'424'0,"2"1"-149"0,9 1 21 16,4 1-4-16,2 2-61 0,9 0-58 0,3 0-44 0,2 0-29 16,6-2-20-16,7 4-14 0,16-2-43 15,2 1-85-15,7 1-124 0,17-4-160 0,-5 10-237 16</inkml:trace>
  <inkml:trace contextRef="#ctx0" brushRef="#br0" timeOffset="121550.77">28269 3475 184 0,'-10'-24'570'0,"1"0"-39"0,2 6-41 16,2 1-8-16,-1 5-7 0,1 1 6 0,-3 2-12 15,7 4-49-15,-7 3-21 0,8 2-20 0,-13 13-27 16,-1 1-29-16,4 11-16 0,-6 5-11 0,0 13 0 16,-2 6-4-16,0-1-12 0,-3 8 2 0,-4 26-22 15,10-26-9-15,-5 24-17 0,7-20-96 0,-5 21-138 16,6-26 0-16,5 2 0 0,-1-2 0 16,4-1 0-16,-5-3 0 0,8-4 0 0,-7-1 0 0,5-14 0 15,-3-6 0-15,5 0 0 0,-3-1 0 0,0-8 0 16,1-10-56-16,-1-6-347 0,-3-4-62 0,0-2-53 15,-5-10-64-15,-3 1-447 0,-2-10-1113 0,-2-1 494 16</inkml:trace>
  <inkml:trace contextRef="#ctx0" brushRef="#br0" timeOffset="122018.18">27722 4003 367 0,'0'-35'277'0,"4"2"27"16,-2 1 1-16,8 9 13 0,3-2 34 0,1 1 24 16,4 2 22-16,3 4 8 0,-1 2 5 0,8 1-10 15,-1 4-9-15,-1 1-22 0,3 3-16 0,2 0-18 16,-2 7-12-16,-1 0-19 0,2 3-15 0,-1 2-10 15,-10 3-14-15,0 2-19 0,6 5-13 0,-9-4-18 16,2 3-19-16,1 6-17 0,-2-1-19 0,-7-2-37 16,3 4-124-16,-4 3 0 0,-1 1 0 0,-1-7 0 15,-4 1 0-15,1 0 0 0,-1-1 0 0,0 1 0 16,-2-3 0-16,2-5 0 0,-2 1 0 0,3-3 0 16,-3-3 0-16,1 0 0 0,0-2 0 0,1-2 0 15,0-1 0-15,-3-1 0 0,13-6 0 0,-4 2 0 16,3-4 0-16,-1 0 0 0,3-1 0 0,0-2 0 15,3 0 0-15,-4 1 0 0,-2-2 0 0,2 5 0 16,-3-2 0-16,-1 2 0 0,0 3 0 0,-2-1 0 16,-4 2 0-16,3 1 0 0,-3 2 0 0,-3 0 0 15,9 3 0-15,-4 3 0 0,-1-1 0 0,-1 4 0 16,1 2 0-16,-3-6 0 0,3 9 0 0,-3-2 0 16,2-3 0-16,-1 5 0 0,1-4 0 0,-1 1 0 15,1-4 0-15,-1 0 0 0,0-3 0 0,-1 0 0 16,3-2 0-16,1-1 0 0,-5-1 0 0,14-3 0 15,-5-2 0-15,1-2 0 0,0-2 0 0,4 0 0 16,0-2 0-16,-2-2 0 0,1 3 0 0,-1-2 0 16,-4 4 0-16,0-1 0 0,2 2 0 0,-2 0 0 15,-2 1 0-15,-1 0 0 0,0 1 0 0,4 1 0 16,-4 1 0-16,2 2 0 0,0-2 0 0,2 3 0 16,-1 0 0-16,2 3 0 0,2-2 0 0,-1 0 0 15,0 1 0-15,6 0 0 0,-5 0-23 0,-1 0-1339 0,2-2-1475 16,5 1 653-16</inkml:trace>
  <inkml:trace contextRef="#ctx0" brushRef="#br0" timeOffset="122922.05">29047 3883 163 0,'-5'-8'557'0,"-4"-3"29"0,-5 4 13 15,5-2 2-15,1 6-18 0,-2-4-19 0,3 5-23 16,-4 3-28-16,-3 0-34 0,3 6-38 0,-2 2-39 15,0 3-43-15,2 4-28 0,1 1-35 0,1 1-30 16,1 0-25-16,3 1-21 0,0 6-26 0,1-7-16 0,6 1-101 16,2-1-77-16,4-1 0 0,2 0 0 15,4-3 0-15,4-2 0 0,9 1 0 0,-7-6 0 16,-2-1 0-16,5-3 0 0,0-4 0 0,-1-1 0 16,-3-5 0-16,9-2 0 0,-9 0 0 0,7-4 0 0,-5-5 0 15,-2-2 0-15,-3-3 0 0,3-1 0 16,-2-2 0-16,1-4 0 0,1-1 0 0,8-15 0 15,-5-2 0-15,3 0 0 0,3-3 0 0,-1-2 0 16,-3 2 0-16,12-23 0 0,-13 22 0 0,-2 2 0 16,-5 4 0-16,-7 15 0 0,-1 6 0 0,0 9 0 0,-5 5 0 15,1 1 0-15,-2 3 0 0,-1 5 0 16,-1 2 0-16,0 0 0 0,-12 14 0 0,2 4 0 16,-1 7 0-16,-3 7 0 0,3 1 0 0,-7 13 0 15,3-2 0-15,2 2 0 0,3 0 0 0,2 0 0 16,3 2 0-16,3-1 0 0,0-12 0 0,4 0 0 0,0-3 0 15,2 2 0-15,0-3 0 0,2-4 0 16,3-1 0-16,-4-7 0 0,2-3 0 0,-1-2 0 16,-2-4 0-16,6-3 0 0,-5-1 0 0,3-2 0 15,0-3 0-15,1-2 0 0,0-3 0 0,0-2 0 0,2-1 0 16,-1-7 0-16,3-1 0 0,2-6 0 0,-3 4 0 16,2-5 0-16,1 1 0 0,-6 7 0 15,-2 3 0-15,0 1 0 0,-2 6 0 0,-1-1 0 0,0 0 0 16,-3 3 0-16,-1 2 0 0,0 0 0 0,0 0 0 15,4 12 0-15,-4-2 0 0,-1-1 0 0,-2 4 0 16,3-1 0-16,0 0 0 0,3 4 0 0,-3 0 0 16,1-6 0-16,4 2 0 0,-4-2 0 0,3 1 0 15,2-3 0-15,-3 2 0 0,5-5 0 0,-2-1 0 16,2 1 0-16,-3-4 0 0,4-1 0 16,4-1 0-16,-3-4 0 0,2 0 0 0,3-2 0 0,-2-4 0 15,2 1 0-15,-1-2 0 0,0-3 0 0,5-4 0 16,-3 4 0-16,-1 1 0 0,3-5 0 0,-5 7 0 15,-2 0 0-15,-3 4 0 0,-3 0 0 16,0 3 0-16,-1 2 0 0,1 1 0 0,-1 0 0 16,-4 2 0-16,0 0 0 0,8 7 0 0,-7 0 0 0,3 0 0 15,-2 3 0-15,1-1 0 0,2 3 0 0,-1-1 0 16,1 0 0-16,-1-1 0 0,1 0 0 0,1-1 0 16,-2 0 0-16,2-3 0 0,-3 0 0 15,1-2 0-15,-3-1 0 0,2 2 0 0,-2-3 0 16,-1-2 0-16,5 3 0 0,-5-3 0 0,0 0 0 0,7-7 0 15,-6 2 0-15,3 0 0 0,1-2 0 0,2-1 0 16,0-3 0-16,2-3 0 0,3 0 0 0,1 2 0 16,1-4 0-16,-4 4 0 0,3 2 0 15,1-1 0-15,-2 4 0 0,-1-2 0 0,2 2 0 16,-1 3 0-16,0-1 0 0,1 3 0 0,1 0 0 0,0 2 0 16,0 0 0-16,-1 1 0 0,1 0 0 0,-2 3 0 15,-1-1 0-15,3 2 0 0,-1-1 0 16,-3 2 0-16,0-1 0 0,1 0 0 0,-5 0-206 15,-1 0-489-15,-2-1-520 0,-2-3-1317 0,-1-1 582 16</inkml:trace>
  <inkml:trace contextRef="#ctx0" brushRef="#br0" timeOffset="123067.75">29686 3620 5363 0,'-27'-15'499'0,"4"-2"-215"15,13 3-47-15,6 4-50 0,2 0-11 0,6-2-13 16,3 0-12-16,9 0-16 0,0 1-38 0,2 3-2 0,1 1-32 15,11 0-77-15,-10 6-119 0,3 1-183 0,-6 4-192 16,-3-1-573-16,-5 2-1169 0,-5 1 518 0</inkml:trace>
  <inkml:trace contextRef="#ctx0" brushRef="#br0" timeOffset="124083.65">26251 5353 6579 0,'-10'-8'189'16,"-2"-2"-84"-16,3 1-7 0,4-1 45 0,0 0 46 0,5-5 39 16,0-1 5-16,1 5 5 0,3-5-49 0,-1 4-189 15,4-4 0-15,1-1 0 0,2 0 0 16,4-4 0-16,3-3 0 0,9 3 0 0,-1-7 0 0,10-8 0 15,-1 2 0-15,3 0 0 0,0-3 0 0,-2 2 0 16,-2-3 0-16,0-3 0 0,0 0 0 16,-5 1 0-16,3-3 0 0,-4 1 0 0,-6 2 0 0,-6 8 0 15,-2 1 0-15,-4 4 0 0,-3 3 0 0,-2 6 0 16,-4 3 0-16,-3 7 0 0,-2 2 0 0,-5 2 0 16,-8 6 0-16,-9 12 0 0,0 3 0 0,-2 4 0 15,-11 20 0-15,2 4 0 0,2 1 0 0,3 2 0 16,5 3 0-16,1 0 0 0,10 1 0 0,6-3 0 15,3 1 0-15,8-15 0 0,4-2 0 0,6-1 0 16,1-3 0-16,6-2 0 0,1-5 0 0,5-3 0 16,1-3 0-16,1-5 0 0,3-6 0 0,-1-5 0 15,2 0 0-15,-10-5 0 0,8-2 0 0,-9-3 0 16,3 0 0-16,3-6 0 0,-10 2 0 0,1-2 0 16,2-6 0-16,-7 7 0 0,-2-2 0 0,-1 2 0 15,-3 4 0-15,0 2 0 0,-1 1 0 0,2 5 0 16,-3-1 0-16,-2 4 0 0,0 0 0 0,0 0 0 15,0 0 0-15,0 21 0 0,1-10 0 0,-1-2 0 16,4 4 0-16,-4 0 0 0,4-2 0 0,3 5 0 16,3-6 0-16,0 2 0 0,-1-4 0 0,1 2 0 0,4-5 0 15,-1-3 0-15,1 0 0 0,-1-2 0 0,1-1 0 16,3-1 0-16,-3-3 0 0,-3-3 0 16,3 1 0-16,2-4 0 0,-4-2 0 0,2-1 0 15,-1 0 0-15,1-3 0 0,4-5 0 0,-4 0 0 0,-2 7 0 16,-3 1 0-16,1 0 0 0,-4 6 0 0,1 0 0 15,-3 3 0-15,-2 0 0 0,1 2 0 16,-2 1 0-16,-1 2 0 0,0 0 0 0,5 9 0 16,-8-3 0-16,3 1 0 0,-2 2 0 0,2 1 0 0,4 1 0 15,-3-1 0-15,-1 1 0 0,4-1 0 0,2-1 0 16,3 0 0-16,1-1 0 0,-1 0 0 0,4-4 0 16,-2 0 0-16,1-3 0 0,3 1 0 0,-2-3 0 15,0-1 0-15,-2 1 0 0,2-3 0 0,-4-1 0 16,4-3 0-16,-4 0 0 0,0-2 0 0,1-3 0 15,-5 2 0-15,4-3 0 0,-2-3 0 0,-2 1 0 16,-2 4 0-16,1 1 0 0,-1 2 0 0,-2 1 0 16,-1 3 0-16,1 0 0 0,-1 5 0 0,0 0 0 15,0 0 0-15,-10 9 0 0,6 1 0 0,-3 2 0 16,2 2 0-16,2 3 0 0,-1 2 0 0,3-1 0 16,1 0 0-16,1 0 0 0,7-1 0 0,-3 0 0 15,3-1 0-15,3-4 0 0,1 0 0 0,2-1 0 16,1-3 0-16,2-2 0 0,-1-2 0 0,2-3 0 15,1-2 0-15,-1-1 0 0,0-1 0 0,-1-4 0 16,-1 1 0-16,0-3 0 0,-1 0 0 0,-1-2 0 16,-1-3 0-16,0 0 0 0,-3-1 0 0,5-7 0 15,-7 4 0-15,-3 1 0 0,1 2 0 0,-4 5 0 16,0-2 0-16,-2 3 0 0,-1 4 0 0,0 0 0 16,-1 4 0-16,2 1 0 0,0 0 0 0,-19 9 0 15,13 0 0-15,1 0 0 0,-4 4 0 0,4 2 0 16,1 2 0-16,3-3 0 0,1 1 0 0,3-2 0 15,3 4 0-15,2-5 0 0,1-2 0 0,3 1 0 16,6 0 0-16,-7-5 0 0,3-1 0 0,4-3 0 0,0-1 0 16,-8-2-491-16,2-1-793 0,-2-6-1390 0,-2 0 615 15</inkml:trace>
  <inkml:trace contextRef="#ctx0" brushRef="#br0" timeOffset="124250.8">27157 4577 6836 0,'-37'-16'473'0,"9"3"-166"16,2 2-23-16,7 4-17 0,6 1-243 0,3 2-24 0,4 2 0 16,1 0 0-16,1 0 0 0,4 2 0 0,0 0 0 15,0 0 0-15,25 3 0 0,-5-1 0 0,0 0 0 16,8 4 0-16,0 4-411 0,-6-9-886 0,9 3-1405 16,-3-3 622-16</inkml:trace>
  <inkml:trace contextRef="#ctx0" brushRef="#br0" timeOffset="124683.76">28697 4516 431 0,'31'-13'519'16,"-3"4"10"-16,-3-2 10 0,-12 5 29 0,5-1 20 0,-8 2 19 16,-1 1-10-16,-1 1-31 0,-2 1-46 0,1-1-52 15,-5 2-47-15,-2 1-34 0,0 0-20 0,-19 5-18 16,1-1-19-16,-9 5-17 0,-1 2-221 0,-2 1-92 16,0 1 0-16,0 0 0 0,0 3 0 0,3 1 0 15,-1 1 0-15,8-3 0 0,4 1 0 0,4 0 0 16,1 1 0-16,8 1 0 0,1 1 0 0,5 3 0 15,8 1 0-15,-2 0 0 0,5 2 0 0,5-1 0 16,3-3 0-16,-4 2 0 0,1-1 0 0,3-2 0 16,-7 2 0-16,1-1 0 0,-5-6 0 0,-2 2 0 15,-1 1 0-15,-3-3 0 0,-3-4 0 0,-2 2 0 16,-1-2 0-16,-4-1 0 0,-3-1 0 0,-3 0 0 16,-6-2 0-16,-2-1 0 0,-4 0 0 0,-4-4 0 15,-2-1 0-15,0-2 0 0,0-1 0 0,8 1 0 16,-1-2 0-16,2 1 0 0,3-4 0 0,0 0 0 15,7 0 0-15,2-1 0 0,2-3 0 0,5 1 0 0,3-1 0 16,3-6-1366-16,8 0-1478 0,10-3 654 16</inkml:trace>
  <inkml:trace contextRef="#ctx0" brushRef="#br0" timeOffset="125117.75">28976 4686 387 0,'15'-11'573'15,"-4"5"14"-15,2-2 14 0,-4-1 12 0,1 2-10 16,-1 0 2-16,2 2-7 0,1-1-18 0,5-1-33 15,1-2-48-15,2 5-46 0,6-4-46 0,-4 4-38 0,8-1-39 16,2-1-55-16,-4 2-111 0,4-1-164 0,-9 3 0 16,-5-1 0-16,3 0 0 0,-4 1 0 0,-4 1-6 15,-6-2-202-15,0 3-29 0,-4-1-8 16,-3 1 11-16,0 0 28 0,0 0 22 0,-22-4 34 16,11 4 47-16,-6 1 34 0,-2 3 47 0,1 0 49 0,-1 3 33 15,2 3 40-15,-2 0 41 0,6 1 26 16,-6 9 19-16,6-5 21 0,-3 6 8 0,3 4 6 0,2 1-1 15,0-1-100-15,2 3-120 0,2 0 0 16,0-1 0-16,2 2 0 0,3-3 0 0,-2 1 0 0,2-2 0 16,2-5 0-16,4-2 0 0,0 0 0 0,-1-1 0 15,-1-2 0-15,1-3 0 0,-1-3 0 0,0-2 0 16,-2 0 0-16,0-3 0 0,-3 1 0 0,-2-1 0 16,-4-1-266-16,-4 0-46 0,-5 0 33 0,-1 1 26 15,5-2 56-15,-4 0 57 0,-5-1 60 0,5 1 58 16,3-1 55-16,2 1 44 0,2-1 43 0,2 0 36 15,2 0 24-15,4 0 24 0,-1 0 17 16,4-1 7-16,0 0 0 0,0 0-126 0,30-1-102 0,-12 0 0 16,1 0 0-16,13-1 0 0,3 0 0 0,0-2 0 15,3 2 0-15,1-3 0 0,-3-2 0 0,1 0 0 16,-1-1-162-16,-8-1-498 0,3 0-569 0,-3-2-1330 16,-1-2 589-16</inkml:trace>
  <inkml:trace contextRef="#ctx0" brushRef="#br0" timeOffset="126568.09">29658 4877 471 0,'-2'-9'664'0,"2"4"23"0,0-3 15 15,2 1 8-15,-4 0 5 0,4 2-17 16,3 1-24-16,-1-3-40 0,0 3-52 0,2 3-41 16,2 1-42-16,2 3-44 0,0 1-296 0,2 3-159 15,1 4 0-15,1-1 0 0,-1 2 0 0,-1 5 0 0,-1 1 0 16,-2 0 0-16,-1 6 0 0,-3 1 0 15,1-8 0-15,-5 3 0 0,-1-2 0 0,-1 0 0 16,-3-1 0-16,0 1 0 0,-1-6 0 0,1-1 0 16,2 0 0-16,0-4 0 0,-2 0 0 0,2-1 0 0,1-1 0 15,1-5 0-15,2 3 0 0,-2-3 0 0,0 0 0 16,22-10 0-16,-11 4 0 0,-2-1 0 16,8-5 0-16,-2 0 0 0,4-6 0 0,3 0 0 15,-4-2 0-15,-3 6 0 0,-2-2 0 0,1 2 0 0,-5 6 0 16,-1-1 0-16,1 3 0 0,-6 0 0 0,1 3 0 15,0-1 0-15,-2 3 0 0,-2 1 0 0,0 0 0 16,1 8 0-16,-2-1 0 0,-1 1 0 16,-2 2 0-16,3 2 0 0,-2-2 0 0,2 3 0 0,1 0 0 15,1-1 0-15,1-1 0 0,-1 0 0 0,2-2 0 16,1 1 0-16,-1-1 0 0,5-3 0 16,0-3 0-16,-3 1 0 0,2-3 0 0,4-2 0 15,-1 2 0-15,0-3 0 0,2-2 0 0,2-2 0 0,-5-1 0 16,7-2 0-16,-3-2 0 0,-3-1 0 0,4 1 0 15,-1-4 0-15,1 2 0 0,-2-2 0 16,-1 5 0-16,1-2 0 0,-6 2 0 0,-1 5 0 0,0 2 0 16,-1-3 0-16,0 4 0 0,-4 2 0 0,0 0 0 15,0 0 0-15,2 11 0 0,-4-3 0 0,-1 2 0 16,2 1 0-16,-3-1 0 0,3 3 0 0,1-1 0 16,1 5 0-16,-2-2 0 0,2-4 0 0,3 0 0 15,0 0 0-15,0-1 0 0,1-1 0 0,0-2 0 16,-1-1 0-16,2-1 0 0,-1-1 0 0,2-3 0 15,0-1 0-15,1 0 0 0,-8 0 0 0,17-2 0 16,-8-1 0-16,-2-3 0 0,2 4 0 0,0-4 0 16,-4 0 0-16,4-3 0 0,-1 1 0 0,-6-2 0 15,2-1 0-15,0 0 0 0,-4-3 0 0,0 2 0 16,-4-1 0-16,-1-2 0 0,1 4 0 0,-3-1 0 16,-4-3 0-16,2 7 0 0,2-2 0 0,-3 4 0 15,3-2 0-15,3 3 0 0,-1 2 0 0,0 0 0 16,1 1 0-16,4 2 0 0,-1-4 0 0,1 4 0 15,0 0 0-15,17 7 0 0,-6-3 0 0,3 1 0 16,4-2 0-16,4 3 0 0,6-2 0 0,-8 0 0 16,1-1 0-16,7 4 0 0,0-3 0 0,-8-3 0 0,1 0 0 15,-2 1 0-15,0-1 0 0,-1-1 0 16,1 0 0-16,-7 1 0 0,2-1 0 0,-6 2 0 16,-1-2 0-16,-1 1 0 0,-1-1 0 0,1 3 0 15,-6-3 0-15,5 5 0 0,-5-2 0 0,-1 3 0 0,-2 1 0 16,1 0 0-16,-6 2 0 0,2 1 0 0,-3 4 0 15,1-4 0-15,-3 4 0 0,0 1 0 16,2-5 0-16,3 1 0 0,-2 1 0 0,3-1 0 16,1 0 0-16,0-6 0 0,3 2 0 0,0-1 0 0,-2-3 0 15,3 3 0-15,3-2 0 0,-1-2 0 0,-2-2 0 16,8 0 0-16,-8 0 0 0,18-7 0 0,-9 0 0 16,-1 2 0-16,1-4 0 0,3-2 0 15,-3-1 0-15,0-3 0 0,1-1 0 0,3-6 0 16,0-1 0-16,-4-1 0 0,1-3 0 0,4 0 0 0,-5-6 0 15,5 0 0-15,5-12 0 0,-1 2 0 16,-2 10 0-16,0-13 0 0,-2 16 0 0,-5-1 0 0,1 7 0 16,-2-1 0-16,-4 10 0 0,0 6 0 15,-2 1 0-15,0 4 0 0,-4 0 0 0,2 4 0 0,0 0 0 16,-9 21 0-16,3-3 0 0,-2 9 0 0,-2 3 0 16,3 3 0-16,-1 3 0 0,0 9 0 0,3-9 0 15,5-1 0-15,0-1 0 0,0-1 0 0,0 1 0 16,8-6 0-16,-3 1 0 0,4-4 0 0,-1-8 0 15,3-1 0-15,-2-3 0 0,2-1 0 0,0-3 0 16,1-4 0-16,0-1 0 0,2-1 0 0,-1-2 0 16,1-2 0-16,-1-2 0 0,4-1 0 0,-4-1 0 15,-4 0 0-15,5-2 0 0,-1-3 0 0,-3 2 0 16,2-4 0-16,-1-2 0 0,1 3 0 0,-6 0 0 16,-1 0 0-16,0 1 0 0,-1 0 0 0,-1 7 0 15,-1-3 0-15,0 1 0 0,-2 3 0 0,0 2 0 16,0 0 0-16,0 0 0 0,-26 8 0 0,17 0 0 15,-1 0 0-15,1 5 0 0,1-2 0 0,2 0 0 16,2 0 0-16,4 3 0 0,0-3 0 0,0 2 0 16,8 1 0-16,-2-3 0 0,7 4 0 0,2-8 0 15,3 1 0-15,1-3 0 0,9 1 0 0,-10-4 0 16,5-3 0-16,0-4 0 0,-1 3 0 0,5-5 0 16,-7-2 0-16,5-3 0 0,-4-3 0 0,-1-2 0 15,-1-4 0-15,-1 0 0 0,3-4 0 0,-2-4 0 16,-2-4 0-16,6-10 0 0,1-1 0 0,-7-3 0 15,2-2 0-15,-6-2 0 0,-3 2 0 0,-5 13 0 16,-2 4 0-16,-6 1 0 0,2 7 0 0,-4 5 0 16,0 4 0-16,-5 5 0 0,-2 6 0 0,-1 2 0 15,-3 8 0-15,-1 6 0 0,-1 10 0 0,0 4 0 16,5 5 0-16,3 18 0 0,1 1 0 0,9 3 0 0,4-2 0 16,4-2 0-16,3-3 0 0,2-11 0 15,2-2 0-15,7 10 0 0,-5-15 0 0,4-2 0 16,0-4 0-16,3-2 0 0,-1-1 0 0,3-4 0 15,-7-5 0-15,1 0 0 0,-3-3 0 0,-3-5 0 0,0 1 0 16,-5-1-427-16,-4-3-867 0,-2 2-1403 0,-3-1 621 16</inkml:trace>
  <inkml:trace contextRef="#ctx0" brushRef="#br0" timeOffset="127266.94">23531 5405 4914 0,'4'-5'518'0,"-4"-1"-254"0,0 1-47 0,0 2 10 16,0 3 21-16,0 0 13 0,0 0 1 0,-15 12-18 0,6 3-19 15,3 4-10-15,-3 7-13 0,1 2-17 16,0 2-15-16,5-2-131 0,-3 2-39 0,4 2 0 15,3-4 0-15,-1 0 0 0,4-3 0 0,1-6 0 16,3-3 0-16,1 1 0 0,1-3 0 0,4-2 0 0,-3-3 0 16,7-5 0-16,0 1 0 0,3-2 0 0,9-5 0 15,-7 1 0-15,3-5 0 0,-1-5 0 16,0-1 0-16,-8 1 0 0,5-7 0 0,1-1 0 0,-5-2 0 16,-4-1 0-16,-1-3 0 0,-7-2 0 0,-2 2 0 15,0 1 0-15,-4 7 0 0,0 1 0 0,-1 6 0 16,-6 2 0-16,2 0 0 0,-6 7 0 0,1 2 0 15,-1 3 0-15,-4 8 0 0,3 4 0 0,-3 9 0 16,5 1 0-16,2 5 0 0,-1 4 0 0,9 0 0 16,0 1 0-16,8 0 0 0,6 8 0 0,1-10 0 15,3-4 0-15,9-4 0 0,-3 0 0 0,7-6 0 16,-3-4 0-16,5-7 0 0,1-7 0 0,0-2 0 16,-4-4 0-16,-1-7 0 0,-5-4-8 0,-6-5-565 15,0-4-102-15,-12-4-482 0,-2-4-1251 0,-5-5 554 16</inkml:trace>
  <inkml:trace contextRef="#ctx0" brushRef="#br0" timeOffset="127417.12">23694 5088 6291 0,'-13'-2'360'0,"1"-2"-164"16,0 1-1-16,5 1 67 0,1 0 15 0,-2-2-33 15,3 2-42-15,5 2-47 0,-5 0-146 0,5 0-9 16,0 0 0-16,8 8 0 0,2-1 0 0,0-2-268 15,7 1-297-15,2 5-662 0,10-1-1329 0,2-2 589 0</inkml:trace>
  <inkml:trace contextRef="#ctx0" brushRef="#br0" timeOffset="128401.89">24836 5956 376 0,'0'-9'620'16,"-2"3"14"-16,2-2 9 0,2 1-2 0,-2-1-13 15,0 1-26-15,0 2-35 0,0 1-44 0,0 4-42 16,0-5-36-16,0 5-31 0,0 0-17 0,0 0-28 15,-9 21-25-15,4-3-26 0,0 2-129 0,-3 6-189 16,0 6 0-16,1-1 0 0,1 0 0 0,0-2 0 16,1-2 0-16,2 0 0 0,3-8 0 0,0-1 0 15,1-3 0-15,4-2 0 0,-1-3 0 0,1-1 0 16,3-6 0-16,4 3 0 0,-1-6 0 0,1-5 0 16,8 1 0-16,-4-3 0 0,3-4 0 0,7-5 0 15,-2 0 0-15,-3 0 0 0,-1-2 0 0,0 2 0 16,0-3 0-16,-4-5 0 0,2 3 0 0,-4 7 0 15,-5 1 0-15,1 3 0 0,-2 3 0 0,-3 3 0 16,-1 0 0-16,-1 4 0 0,-3 0 0 0,6 6 0 16,-6 1 0-16,0 9 0 0,-4 0 0 0,4 4 0 15,-4-2 0-15,4 0 0 0,-1 0 0 0,-2 0 0 16,6 0 0-16,-3-3 0 0,3-2 0 0,-1-3 0 16,2-2 0-16,2 1 0 0,-1-4 0 0,2-3 0 15,-1-2 0-15,2 0 0 0,2-6 0 0,-1 3 0 16,3-4 0-16,2-3 0 0,0-1 0 0,1 1 0 15,-1-1 0-15,1-2 0 0,-2 4 0 0,1-1 0 16,-2 4 0-16,-2 1 0 0,1 3 0 0,-2-1 0 0,3 2 0 16,-2 4 0-16,-1 2 0 0,0 0 0 0,-4 1 0 15,5 2 0-15,-2 0 0 0,0 2 0 0,1-2 0 16,-2 1 0-16,2-1 0 0,2-2 0 0,1 0 0 16,-1-1 0-16,0-2 0 0,-1-2 0 0,1-1-198 15,0-1-348-15,-5-1-56 0,3-3-81 0,-3-4-344 16,-4 0-1114-16,-1-3 493 0</inkml:trace>
  <inkml:trace contextRef="#ctx0" brushRef="#br0" timeOffset="128517.77">25276 5849 294 0,'-24'-28'418'0,"2"2"9"0,1 5 0 0,2 1 11 16,4 7-7-16,5 5-23 0,1 0-47 0,2 5-40 16,2 2-51-16,5 1-70 0,0 0-108 0,0 0-137 15,14 20-155-15,-2-10-441 0,11 5-693 0,4 3 306 16</inkml:trace>
  <inkml:trace contextRef="#ctx0" brushRef="#br0" timeOffset="128785.14">26116 5758 255 0,'-6'-31'606'0,"1"3"22"15,-2 2 18-15,-1 3 8 0,2 4-3 0,-5 5-20 16,2 6-40-16,3 1-46 0,0 4-42 0,-5 8-35 15,1 1-26-15,1 10-21 0,-4 10-26 0,2 4-15 16,-1 16-5-16,2 1-375 0,1 5 0 0,5 0 0 16,3 7 0-16,-1 21 0 0,0-26 0 0,2 2 0 15,0-1 0-15,2-2 0 0,-4 3 0 0,6-6 0 16,-4-4 0-16,1-10 0 0,-1-4 0 0,0-3 0 16,-1 0 0-16,-1-5 0 0,-2-8 0 0,1-6 0 15,-1-1 0-15,-6-2 0 0,1-3 0 0,1-4 0 16,-4-2-84-16,-5-2-582 0,1-4-77 0,-6-6-374 15,5 1-1209-15,-2-6 535 0</inkml:trace>
  <inkml:trace contextRef="#ctx0" brushRef="#br0" timeOffset="129116.69">25738 6299 175 0,'-1'-12'286'0,"1"0"58"0,-2 0 26 0,2 1 27 16,0 2 32-16,2-2 27 0,-1 3 25 0,3-2 2 16,1 2-10-16,4-1-14 0,8 0-20 0,-2 0-40 15,7 1-27-15,9 1-26 0,-1-2-24 0,5-1-32 0,1 3-29 16,3 0-20-16,1 1-31 0,11-2-18 0,-1 2-17 15,-16-2-20-15,2 1-15 0,-3 2-13 0,2-4-14 16,-6-2-57-16,-1 1-56 0,-3 2 0 0,-7-3 0 16,-4 3 0-16,2-3 0 0,-7 2 0 0,-4-1 0 15,4 1 0-15,-5-2 0 0,-3 1 0 0,-2-1 0 16,-5 3 0-16,-2-1 0 0,0 5 0 16,-3-2 0-16,-8 3 0 0,-2 4 0 0,1 4 0 0,-1 1 0 15,-7 5 0-15,3 2 0 0,0 3 0 0,2 2 0 16,4 4 0-16,3 2 0 0,2-1 0 0,5 1 0 15,1 2 0-15,7-7 0 0,2 6 0 0,3-7 0 16,7 0 0-16,1-2 0 0,6 2 0 0,7-4 0 16,2-1 0-16,0-2 0 0,1-4 0 0,3-4 0 15,-1-6 0-15,-3 0 0 0,1-2 0 0,-1-4 0 16,-5 2-186-16,2-6-397 0,3-3-61 0,-6-1-486 16,0 1-1224-16,0-5 541 0</inkml:trace>
  <inkml:trace contextRef="#ctx0" brushRef="#br0" timeOffset="130267.3">26749 6041 40 0,'11'-3'235'0,"-2"-1"66"0,2 1 31 16,-3-3 27-16,-2 2 42 0,-1 0 42 0,0 1 25 16,2-1 20-16,-5 0 23 0,-1 1-2 0,3-1 6 15,-4 4-12-15,0-6-11 0,0 6-16 0,-10-2-9 16,10 2-15-16,-18 4-13 0,4 1-13 0,-2 2-92 16,-9 7-334-16,2 3 0 0,3 1 0 0,-2 3 0 15,3 2 0-15,2 0 0 0,6 1 0 0,3 2 0 16,3-2 0-16,5 1 0 0,5-4 0 0,3-3 0 15,7 3 0-15,4-1 0 0,7-6 0 0,3 1 0 16,5-7 0-16,1-2 0 0,2-5 0 0,-1-3 0 16,-1-4 0-16,-1-4 0 0,-3-4 0 0,0-3 0 15,-1-2 0-15,-3-2 0 0,-4-4 0 0,1-3 0 0,1-12 0 16,-6 8-74-16,6-14 9 0,-4 0 24 0,-3 1 23 16,-1-3 16-16,0 3 29 0,-7-3 19 15,-1 13 27-15,0 2-19 0,-3 1-54 0,-1 7 0 0,-2 7 0 16,-3 6 0-16,4 1 0 0,-4 4 0 15,0 4 0-15,0 3 0 0,0 0 0 0,-7 14 0 16,0 0 0-16,1 5 0 0,-3 9 0 0,-1 3 0 0,-3 2 0 16,-4 11 0-16,6 3 0 0,0 0 0 0,1 0 0 15,5 0 0-15,-1-2 0 0,4-12 0 0,1 0 0 16,4-3 0-16,-1-1 0 0,4-4 0 16,2-2 0-16,1-6 0 0,0-4 0 0,0-3 0 0,8-3 0 15,1-3 0-15,2-1 0 0,-1-4 0 0,-1-3 0 16,3-3 0-16,-1 0 0 0,4-8 0 0,-1-1 0 15,2-2 0-15,-4-3 0 0,2-2 0 0,-5-1 0 16,0 0 0-16,0 1 0 0,-3 1 0 0,-6 6 0 16,-1 2 0-16,1 5 0 0,-3 2 0 0,-3 1 0 15,1 2 0-15,-3 3 0 0,-1 1 0 0,0 0 0 16,-1 13 0-16,-2-2 0 0,3 2 0 0,-2 5 0 16,-1-1 0-16,2 2 0 0,1 1 0 0,1-2 0 15,3 0 0-15,0-2 0 0,2 0 0 0,1-5 0 16,1 1 0-16,1-5 0 0,2 3 0 0,1-7 0 15,1 0 0-15,2-2 0 0,-2-2 0 0,1-1 0 16,-1 0 0-16,-3-3 0 0,4-2 0 0,-1 2 0 16,1-6 0-16,0-2 0 0,3 1 0 0,-4-4 0 15,2 2 0-15,-2 1 0 0,-2 1 0 0,2 0 0 16,-5 5 0-16,0 0 0 0,-2 1 0 0,0 2 0 16,-1 4 0-16,-5 0 0 0,0 0 0 0,9 10 0 15,-9-4 0-15,2 3 0 0,-1 1 0 0,0 0 0 16,2 1 0-16,-1 0 0 0,3 0 0 0,2 2 0 15,-1-4 0-15,1 0 0 0,0 0 0 0,3-2 0 0,2-2 0 16,-1-2 0-16,-2 1 0 0,3-6 0 0,-2 2 0 16,0-3 0-16,-3-1 0 0,2 1 0 0,-3-3 0 15,-1-3 0-15,2 0 0 0,-2 0 0 16,-3-1 0-16,0-2 0 0,-1-4 0 0,-4 0 0 0,2-3 0 16,-4 1 0-16,0-1 0 0,-2 1 0 0,-3 3 0 15,-3-2 0-15,3 5 0 0,-3 3 0 0,-1 1 0 16,2 5 0-16,-3 2 0 0,0 5 0 0,-4 0 0 15,2 7 0-15,2 3 0 0,1-1 0 0,2 1 0 16,2 4 0-16,3 0 0 0,4-1 0 0,2-1 0 16,5-1 0-16,-2-3 0 0,7-1 0 0,1-3 0 15,2 0 0-15,4-1 0 0,2-5 0 0,0 2 0 16,3-4 0-16,-3-3 0 0,3 0 0 0,-2-1 0 16,-1-3 0-16,0 0 0 0,0-4 0 0,-1 1 0 15,-4 1 0-15,2-3 0 0,-1 0 0 0,-3 2 0 16,0-1 0-16,-2 6 0 0,-2-4 0 0,-1 5 0 15,0 2 0-15,0 1 0 0,-6 1 0 0,7 5 0 16,-5 1 0-16,2-1 0 0,-2 2 0 0,2 4 0 16,-3-1 0-16,-1 2 0 0,3 0 0 0,-2-1 0 15,2 0 0-15,-2-1 0 0,-1 1 0 0,0-2 0 0,5 2 0 16,-5-7 0-16,4 2 0 0,-1-1 0 16,1-2 0-16,2-2 0 0,-1 0 0 0,-5-1 0 15,14-2 0-15,-6-3 0 0,1 2 0 0,1-3 0 16,1 3 0-16,3-6 0 0,3 2 0 0,0 1 0 0,-1-1 0 15,-2 2 0-15,-1 0 0 0,1 2 0 0,-3 2 0 16,1 0 0-16,1 1 0 0,1-2 0 16,-4 4 0-16,-2-1 0 0,2 1 0 0,-1-1 0 0,-1 2 0 15,0-1 0-15,-2 0 0 0,3 1 0 0,-3 1 0 16,1-4 0-16,-1 1 0 0,2-1 0 0,-8 0 0 16,7-2 0-16,-3-1 0 0,-1-2-494 0,-3 0-78 15,-2-1-84-15,0-1-423 0,-2-4-1168 0,-2-4 517 16</inkml:trace>
  <inkml:trace contextRef="#ctx0" brushRef="#br0" timeOffset="130451.05">27441 5868 5301 0,'-33'-5'513'0,"6"1"-189"0,5 0-24 0,12 1 29 15,3 0-16-15,5 1-7 0,2 0-21 0,0 2-32 16,13-6-36-16,2 6-167 0,14 0-50 0,4-1 0 15,3 4 0-15,0-2 0 0,1 2 0 0,-1-5 0 16,-4 1 0-16,-12 0-12 0,3-1-476 0,-7 1-198 16,-5-1-482-16,-6 0-1265 0,-1-2 560 0</inkml:trace>
  <inkml:trace contextRef="#ctx0" brushRef="#br0" timeOffset="131968.39">29289 6042 4366 0,'1'-6'701'0,"-2"2"-325"0,-2-3-116 0,2 3-2 15,-2 0 20-15,1 0 25 0,-2 1 0 16,4 3-17-16,-14 1-24 0,6 6-4 0,-1 0-14 0,-1 4-19 16,1 6-154-16,0-1-71 0,0 2 0 0,2 1 0 15,1 0 0-15,3-1 0 0,1 2 0 16,0-2 0-16,4 0 0 0,2-4 0 0,-1-3 0 0,3-1 0 15,-1-2 0-15,5-4 0 0,2 0 0 0,-2-2 0 16,4-2 0-16,3-5 0 0,1 2 0 0,-8-3 0 16,9-3 0-16,-1 0 0 0,-3-2 0 0,2-2 0 15,-2 0 0-15,4-6 0 0,-2 0 0 0,-3 3 0 16,-4 1 0-16,3 1 0 0,-4 6 0 0,-4-2 0 16,0 4 0-16,-1-1 0 0,0 5 0 0,0 0 0 15,-4 2 0-15,0 0 0 0,6 14 0 0,-3-1 0 16,-3-4 0-16,1 7 0 0,0 1 0 0,-1-1 0 15,4 1 0-15,1-3 0 0,-1-2 0 0,6 4 0 16,-3-5 0-16,0-2 0 0,4-1 0 0,-1-1 0 16,0-4 0-16,-1 0 0 0,4-3 0 0,-2-1 0 0,0-2 0 15,1 0 0-15,-3-3 0 0,5-2 0 16,-1-1 0-16,-3-3 0 0,4-1 0 0,-5 0 0 16,5-1 0-16,-5-1 0 0,2-2 0 0,1 1 0 15,-3 1 0-15,-2-2 0 0,0 7 0 0,2 1 0 16,-2 3 0-16,-2 0 0 0,-1 2 0 0,-2 3 0 15,-2 1 0-15,0 0 0 0,4 9 0 0,-4 1 0 16,0 2 0-16,0 1 0 0,0 4 0 0,1 0 0 16,2 1 0-16,1-2 0 0,3 1 0 0,0-1 0 0,1-2 0 15,4-1 0-15,2-2 0 0,5-2 0 16,-2-3 0-16,7-2 0 0,-2-3 0 0,6-1 0 16,-1-2 0-16,-8-4 0 0,3 1 0 0,3-6 0 15,2-2 0-15,-9 3 0 0,5-5 0 0,0-4 0 0,-1-1 0 16,-3-2 0-16,-2 1 0 0,-2-7 0 15,2 2 0-15,-3-3 0 0,-3-2 0 0,1-2 0 16,-1-2 0-16,-4 2 0 0,1 1 0 0,-4 4 0 16,0 6 0-16,-2 11 0 0,-2 1 0 0,2 1 0 0,-4 7 0 15,2 2 0-15,0 0 0 0,-18 15 0 0,5 2 0 16,-4 8 0-16,-1 2 0 0,2 3 0 0,2 1 0 16,-5 15 0-16,8-12 0 0,2 1 0 15,4 0 0-15,4-3 0 0,7-1 0 0,-1-3 0 0,7-1 0 16,4-4 0-16,4-6 0 0,4-2 0 0,5-4 0 15,0-4 0-15,5-1 0 0,-1-5 0 0,2-2 0 16,1-4 0-16,-3 0 0 0,-4-6 0 0,4 0 0 16,-10-6 0-16,7-1 0 0,-3-3 0 0,-3-2 0 15,-5-6 0-15,5-12 0 0,-7 9 0 0,-3-1 0 16,1 0 0-16,-6-1 0 0,-1 1 0 0,-2 5 0 16,-2 9 0-16,-3 1 0 0,-2 5 0 0,-3 4 0 15,-1 5 0-15,-2 4 0 0,7 0 0 0,-18 13 0 16,6 3 0-16,-3 6 0 0,0 5 0 0,4 3 0 15,7 5 0-15,3 1 0 0,4 0 0 0,8 8 0 16,4 2 0-16,2-13 0 0,2-2 0 0,15 6 0 16,-8-12 0-16,1-3 0 0,3-5 0 0,-2-7 0 15,-3 0-217-15,-7-8-411 0,-5-4-597 0,2-2-1326 16,-7-3 587-16</inkml:trace>
  <inkml:trace contextRef="#ctx0" brushRef="#br0" timeOffset="132133.76">29951 5711 6880 0,'-36'-4'184'15,"8"1"-132"-15,9 2-53 0,3 0 1 0,6 3 1 16,0 0-5-16,-1 2-33 0,3 3-49 16,1 0-80-16,2 3-121 0,-4 1-154 0,2 1-576 15,-2 3-1100-15,1 2 488 0</inkml:trace>
  <inkml:trace contextRef="#ctx0" brushRef="#br0" timeOffset="132750.13">26592 6969 5211 0,'18'-24'315'0,"-3"0"-151"0,-3 9-9 0,-6 6 61 15,2-2 64-15,2 2 41 0,-5 3-10 0,-1 1-17 0,-1 4-17 16,-3 1 6-16,0 0 0 0,0 19-202 0,-7-1-81 16,-2 9 0-16,1 4 0 0,-3 13 0 15,2-9 0-15,-3 14 0 0,3-3 0 0,-2 1 0 0,6-14 0 16,-2 2 0-16,3-1 0 0,1-2 0 0,1-4 0 16,2 0 0-16,1-7 0 0,1-5 0 15,0 1 0-15,0-6 0 0,-2-4 0 0,2-3 0 0,-1-4 0 16,-1 0 0-16,0 0 0 0,1-17 0 0,-1 5 0 15,-1-9-479-15,-4-5-16 0,0 0 4 0,-1-5 18 16,4-1 21-16,1-4 40 0,-2-9 46 0,-2-6 40 16,6 1 54-16,3 0 50 0,0-3 56 0,2 2 62 15,3 1 53-15,0 3 49 0,3 13 45 0,-1 5 53 16,3 4 36-16,3 3 27 0,-3 7 24 0,-1 2 24 16,6 4 11-16,-2 0 9 0,2 4 4 15,-1 4 7-15,3 2-15 0,1 5-9 0,0 0-13 0,2 5-8 16,-5 1-16-16,0 4-6 0,-2 5-12 0,-4-4-16 15,-4 8-7-15,-4 0 0 0,-5-2-5 0,-1-3-7 16,-10 6 0-16,0-3 1 0,-6-2-6 0,-6 0-7 16,0-3-23-16,-6-1-89 0,-1-2 0 0,-1 2 0 15,-1-5 0-15,-2 0 0 0,6-5 0 0,6 0 0 16,7-3 0-16,-3-2-91 0,4-3-249 0,5 1-117 16,7-1-149-16,2 1-511 0,7-12-1208 0,4 6 534 15</inkml:trace>
  <inkml:trace contextRef="#ctx0" brushRef="#br0" timeOffset="133869.75">27051 7029 476 0,'0'0'487'0,"0"0"8"16,0 0-2-16,0-11-11 0,0 8-29 0,6-1-31 16,-2 2-36-16,5-3-29 0,1 1-27 0,4 0-33 15,3-2-23-15,2 0-17 0,-2 0-17 0,2-1-13 0,-2-2-22 16,-2 0-15-16,-2 2-9 0,1-4-2 15,-6 2-1-15,-3-1-10 0,-2-2-14 0,1 0-7 0,-6 2-5 16,0-2 3-16,-5 3-3 0,0 1-10 0,-2 3 3 16,-2 4-14-16,1 3-3 0,-6 4-12 0,1 5-34 15,0 1-72-15,-6 7 0 0,10-3 0 0,-6 5 0 16,4 2 0-16,3 0 0 0,5-4 0 16,1 0 0-16,4 1 0 0,5 6 0 0,3-9 0 0,2-2 0 15,-1 0 0-15,9-5 0 0,-1 0 0 0,4-3 0 16,1-2 0-16,0-5 0 0,9-1 0 0,-3-4 0 15,-7 0 0-15,6-4 0 0,-3-3 0 0,-2-2 0 16,-5 1 0-16,1-5 0 0,0-1 0 0,-3-3 0 16,-1 0 0-16,-2-3 0 0,-1 8 0 0,-1-1 0 15,-3 3 0-15,0 3 0 0,2 2 0 0,-4 1 0 16,-1 0 0-16,1 5 0 0,0 0 0 0,-1 6 0 16,5 1 0-16,-1 4 0 0,-2 3 0 0,2 5 0 15,1 1 0-15,0 0 0 0,-1 0 0 0,-3 3 0 16,2 0 0-16,-2-1 0 0,-2-1 0 0,-1-1 0 15,-3 1 0-15,-1-5 0 0,-1 0 0 0,-1-1 0 16,0-2 0-16,1-3 0 0,-1 0 0 0,1-1 0 16,2-1 0-16,-2-1 0 0,3-3 0 0,0 0 0 15,0 0 0-15,0 0 0 0,16-15 0 0,-4 5 0 0,6-2 0 16,5-4 0-16,4-1 0 0,1-4 0 0,0-2 0 16,4 1 0-16,-2-1 0 0,-2 0 0 0,1-1 0 15,-3 2 0-15,-6 1 0 0,-1 3 0 0,-6 5 0 16,-3 3 0-16,-2-1 0 0,-3 3 0 0,-1-1 0 15,0 5 0-15,-4-3 0 0,0 3 0 0,0 4 0 16,-8-5 0-16,8 5 0 0,-13 2 0 0,13-2 0 16,-11 6 0-16,3-1 0 0,1 2 0 0,1 3 0 15,3 1 0-15,-2 0 0 0,3 1 0 0,2 0 0 16,5 3 0-16,0 0 0 0,4 0 0 0,3 1 0 16,-1-1 0-16,2 1 0 0,2 0 0 0,-2-2 0 15,1 1 0-15,-1-2 0 0,-1 1 0 0,-3-1 0 16,-3 1 0-16,-1-4 0 0,-4 1 0 0,3 0 0 15,-4 0 0-15,-1-1 0 0,-3 0 0 0,-2-2 0 16,-2 0 0-16,-2-2 0 0,-4 1 0 0,-3-1 0 16,-1-1 0-16,4-3 0 0,1-1 0 0,2 0 0 15,-2 1 0-15,3-2 0 0,4-3 0 0,2 2 0 16,3-4 0-16,2 1 0 0,6-3 0 0,2 0-122 16,4-4-343-16,6 0-2 0,5-2 13 0,3-2 20 0,5-3 41 15,0 0 40-15,0-1 42 0,-4-2 48 16,2 3 61-16,-5 1 55 0,1 2 61 0,-6 0 74 15,-4 2 62-15,-1-1 62 0,-3 3 59 0,-4 1 57 16,1 0 41-16,-2 1 34 0,-3 5 32 0,1-1 19 0,-1-1-6 16,1 2-21-16,-3 3-9 0,-2 1-5 0,0 0 2 15,0 0-49-15,-5 17-266 0,0-4 0 16,0 1 0-16,1 2 0 0,-2 2 0 0,0 0 0 16,3 1 0-16,-2 5 0 0,3-6 0 0,4 3 0 0,1-2 0 15,1-1 0-15,4-3 0 0,0 1 0 0,4-3 0 16,1-1 0-16,-1-5 0 0,4 2 0 0,-3-4 0 15,1-3 0-15,-1-1 0 0,3-2 0 16,-3-2 0-16,1-3 0 0,2-2 0 0,0-2 0 0,1-1 0 16,-2-4 0-16,1 3 0 0,5-10 0 0,-3-1 0 15,3 1 0-15,-1-1 0 0,-2 5 0 0,0-1 0 16,-5 6 0-16,-2 4 0 0,-2 2 0 0,3 1 0 16,-1 0 0-16,-1 4 0 0,-2 0 0 0,3 4 0 15,-2 0 0-15,2 5 0 0,-2 0 0 0,1 8 0 16,-2 0 0-16,-1 0 0 0,1 4 0 0,-2 2 0 15,-4-2 0-15,-1 1 0 0,-1 4 0 0,-1-5 0 16,-3-2 0-16,-2 0 0 0,0-2 0 0,-3-3 0 16,-1-2 0-16,1 0 0 0,-9-3 0 0,0-1 0 15,0 0 0-15,-2-6 0 0,-2-4 0 0,-5 1 0 16,-1-3 0-16,3-6 0 0,2-2-217 0,2-2-473 16,1 0-524-16,6 1-1316 0,-2-6 583 0</inkml:trace>
  <inkml:trace contextRef="#ctx0" brushRef="#br0" timeOffset="134000.63">28553 6663 4482 0,'9'-16'583'0,"-2"0"-268"16,-2 3-13-16,-3 3 10 0,0 1 9 0,2 2-11 15,-3-1-51-15,-1 4-47 0,3-2-39 0,-2 4-35 16,1-2-46-16,-2 4-81 0,11 2-116 0,-9 2-157 0,6 1-171 16,0-3-223-16,6 5-353 0,1 0-1094 0,3 0 484 15</inkml:trace>
  <inkml:trace contextRef="#ctx0" brushRef="#br0" timeOffset="134217.76">29123 6609 235 0,'1'-2'674'0,"-1"2"-35"0,0 0 2 16,0 0 27-16,0 0 17 0,1 17 2 0,-1-7-19 0,1 7-32 15,1 7-46-15,-1 4-53 0,2 4-49 0,-1 0-41 16,2 2-50-16,-4-1-198 0,3-1-199 0,-2 0 0 15,-1-1 0-15,2 0 0 0,-2-4 0 16,0 0 0-16,0-7 0 0,-1-2 0 0,-1-1 0 0,-1-2 0 16,0-3-348-16,0-1-211 0,0-4-106 0,-2-2-439 15,1-1-1195-15,-5-3 530 0</inkml:trace>
  <inkml:trace contextRef="#ctx0" brushRef="#br0" timeOffset="134371.07">28946 6993 3751 0,'-6'-11'592'0,"-2"0"-179"0,4 2-42 0,1-1-14 15,3 1-30-15,1-2-20 0,4 0-21 0,3 1-31 16,6 1-43-16,3-1-19 0,14 2-23 0,-1-5-20 16,4 7-34-16,3 2-58 0,3-2-61 0,-1 5-74 15,-2-3-97-15,3 2-122 0,-3-2-101 0,-1-2-100 16,-5 0-522-16,-1 1-1105 0,-3-3 489 0</inkml:trace>
  <inkml:trace contextRef="#ctx0" brushRef="#br0" timeOffset="134820.19">29585 6789 379 0,'7'1'292'0,"-2"-1"41"0,-5 0 9 15,10 0 8-15,-4 2 20 0,-6-2 39 0,3 5 24 16,-3 0 14-16,0 0 9 0,0 3-11 0,-1 2-26 16,-1 1-11-16,-1 6-19 0,1-2-22 0,1 3-29 15,2-1-28-15,4 1-30 0,-5 0-28 0,4 2-24 16,3-2-22-16,0 0-22 0,-2 0-26 0,4-3-24 16,2 0-16-16,-4 0-20 0,2-4-52 0,1-3-46 0,-1 1 0 15,-1-3 0-15,5-2 0 0,-3-3 0 16,4 1 0-16,-2-5 0 0,3-1 0 0,3-5 0 15,0 0 0-15,4-6 0 0,-1-1 0 0,2-4 0 16,-5 1 0-16,6-3 0 0,-6 2 0 0,-1 7 0 16,-2 0 0-16,-2 3 0 0,-4 1 0 0,0 3 0 0,-4 1 0 15,1 5 0-15,-2 0 0 0,-4 0 0 16,5 10 0-16,-3-5 0 0,-4 7 0 0,0 2 0 16,-2 3 0-16,-1 0 0 0,0 2 0 0,-3-1 0 0,-1 0 0 15,3-1 0-15,-1-1 0 0,1-1 0 0,3-3 0 16,1-2 0-16,-1-3 0 0,3-1 0 0,4-1 0 15,0-2 0-15,1-1 0 0,5-1 0 16,2-3 0-16,2-2 0 0,4-2 0 0,1-1 0 0,6-3 0 16,-2-3 0-16,2-1 0 0,-2 1 0 0,-7 3 0 15,10-8 0-15,-9 7 0 0,0 2 0 0,-1 0 0 16,-5 5 0-16,-1 1 0 0,1 1 0 0,-4 0 0 16,2 2 0-16,-2 4 0 0,-1-1 0 0,2 3 0 15,-1 3 0-15,1-1 0 0,-3 3 0 0,3 0 0 16,-1-2 0-16,1 5 0 0,1-5 0 0,1 1 0 15,-2-1 0-15,0 0 0 0,-2-3 0 0,3 0 0 16,-5-3-458-16,1 0-71 0,-2-2-62 0,-3-1-512 16,0 0-1194-16,3-9 529 0</inkml:trace>
  <inkml:trace contextRef="#ctx0" brushRef="#br0" timeOffset="134950.92">29894 6684 4438 0,'-33'-19'424'0,"3"0"-209"15,0 4-59-15,3 1-33 0,8 8-20 0,5 2-31 16,3 1-20-16,-2 3-35 0,-1 4-68 0,5 1-131 16,-3 3-202-16,2 2-447 0,3 4-899 0,-4 1 397 15</inkml:trace>
  <inkml:trace contextRef="#ctx0" brushRef="#br0" timeOffset="135732.93">28007 7621 425 0,'0'-18'631'0,"1"3"8"0,6-2 9 16,0 0 0-16,-3 2-13 0,1 2-14 0,3 6-40 15,-4-1-48-15,-1 6-41 0,1 2-33 0,-4 0-28 16,8 11-34-16,-5-3-34 0,-3 11-36 0,2 12-28 0,1 0-237 16,-8 5-62-16,5-3 0 0,-3 3 0 15,3 10 0-15,4-12 0 0,0-2 0 0,1-2 0 0,5-4 0 16,-4-2 0-16,7-10 0 0,3-2 0 0,0-4 0 16,0-2-161-16,4-5-104 0,-1-3 19 0,3-1 2 15,-2-4 13-15,3-3 29 0,2-4 16 0,-2 0 25 16,-2-2 19-16,-7 0 25 0,4-5 38 0,-4-1 24 15,0 0 29-15,2-2 29 0,-7-3 22 0,2 2 29 16,-2-1 27-16,-1-1 32 0,-3 7 25 0,0 2 38 16,0 3 8-16,-2 5 6 0,-2 2-8 0,0 4-4 15,-1 3 1-15,0 1 2 0,0 0-8 0,-9 16-15 16,4 1-58-16,0 8-100 0,-1 0 0 0,-1 3 0 16,2 2 0-16,1 0 0 0,3-2 0 0,-3 0 0 15,8-1 0-15,-3-5 0 0,3-5 0 0,0-2 0 16,1-3 0-16,4-3 0 0,1-2 0 0,-1-3 0 15,4 0 0-15,0-4 0 0,0-1 0 0,1-2 0 16,-3 0 0-16,-1-4 0 0,2 0 0 0,-1 0 0 0,0-1 0 16,1-5 0-16,1 0 0 0,-3-2 0 15,2 2 0-15,-6 4 0 0,3 0 0 0,-1 0 0 16,-3 5 0-16,0-1 0 0,-2 3 0 0,-1 1 0 0,-2 1 0 16,7 11 0-16,-5-5 0 0,3 5 0 0,-1 0 0 15,0 3 0-15,1 4 0 0,2-1 0 16,-1-1 0-16,4-1 0 0,2-1 0 0,0-1 0 15,1-2 0-15,4-3 0 0,-1 0 0 0,2-1 0 0,-5-5 0 16,4-4 0-16,-1 2 0 0,-2-2 0 0,-1-1 0 16,6-3 0-16,-7-1 0 0,-2 0 0 0,1 0 0 15,4-5 0-15,-5 2 0 0,-3 0 0 0,2-6 0 16,0 3 0-16,-2-6 0 0,0 1 0 0,-3 2 0 16,-2 4 0-16,1 1 0 0,-3 1 0 0,0 2 0 15,2 1 0-15,-2 3 0 0,-4 2 0 0,4 2 0 16,0 0 0-16,0 0 0 0,-5 11 0 0,5-2 0 15,0 2 0-15,0-1 0 0,2 3 0 0,3 1 0 16,3 3 0-16,-2 0 0 0,7-3 0 0,1-3 0 16,3-1 0-16,-2-3 0 0,3-1 0 0,-5-2 0 15,1-3-202-15,-1 0-288 0,-2-2-73 0,-1-2-98 16,-4-1-386-16,-1-1-1132 0,-3-4 501 0</inkml:trace>
  <inkml:trace contextRef="#ctx0" brushRef="#br0" timeOffset="135884.51">28150 7596 5552 0,'-40'-6'548'0,"5"-2"-279"0,6 0-100 0,12 6-14 15,8 1 8-15,6-2-46 0,3 2-26 0,0 1-9 0,33-2-55 16,3 4-59-16,19 2-115 0,5-3-160 16,3 4-180-16,26-3-547 0,-26-1-1119 0,2 1 495 15</inkml:trace>
  <inkml:trace contextRef="#ctx0" brushRef="#br0" timeOffset="136117.73">29622 7404 8191 0,'0'-4'0'16,"0"0"0"-16,2 0 0 0,-2 4 0 0,0 0 0 15,7 10 0-15,-3-4 0 0,-1 7 0 0,6 11 0 16,-2 4 0-16,-2 6 0 0,3 16 0 0,-3 2 0 15,1 4 0-15,-2 2 0 0,0-2 0 0,0 2 0 16,-6 0 0-16,4-4 0 0,-2-3 0 0,-4 0 0 16,4-16 0-16,-4 10 0 0,3-15 0 0,-3-2 0 15,3-9 0-15,-3 0 0 0,-1-7 0 0,5-2 0 0,-4-2 0 16,3-4-136-16,-3-1-1207 0,0-3-1454 16,4 0 643-16</inkml:trace>
  <inkml:trace contextRef="#ctx0" brushRef="#br0" timeOffset="136833.39">29722 7704 246 0,'0'-33'607'0,"0"5"-20"0,-4 0 0 0,4 9 3 15,5-2 17-15,-5 2-4 0,4 2-10 0,1 4-24 0,4 2-40 16,7 2-44-16,3 2-48 0,0 4-39 0,10 4-42 16,-2 4-37-16,3 6-33 0,-4 1-28 0,0 3-124 15,-3 3-134-15,-5 9 0 0,-2-2 0 16,-3 4 0-16,-3 2 0 0,-6-3 0 0,-1-1 0 0,-8-2 0 15,-3 2 0-15,-6-4 0 0,-4-1 0 16,-4-2 0-16,-2-4 0 0,-7-2 0 0,3-4 0 0,-2-1 0 16,1-1 0-16,9-5 0 0,1-2 0 0,6-1 0 15,3-1 0-15,2-1 0 0,7 0 0 0,1-1 0 16,6-2 0-16,7-1 0 0,11-5 0 0,8-1 0 16,2 3 0-16,15-5 0 0,1-3 0 0,3 3 0 0,-4-4 0 15,4-1 0-15,-15 9 0 0,-3-1 0 16,-3 5 0-16,-3-2 0 0,-7 1 0 0,-6 1 0 15,-5 4 0-15,-4 0 0 0,-2 2 0 0,-5 0 0 16,0 0 0-16,0 0 0 0,-21 9 0 0,5-3 0 16,2 1 0-16,-1 0 0 0,-4 4 0 0,0 1 0 15,3-3 0-15,1 4 0 0,2-2 0 0,3 3 0 16,6-4 0-16,0 3 0 0,8 0 0 0,1 1 0 16,3-3 0-16,5 0 0 0,3-2 0 0,0-3 0 15,2 0 0-15,-1-2 0 0,-3-3 0 0,2-2 0 16,-3-4 0-16,-2 0 0 0,4-6 0 0,-4 0 0 15,-1-3 0-15,-4-1 0 0,-2-6 0 0,-3-4 0 16,-2 0 0-16,-3 4 0 0,0-2 0 0,-4 5 0 0,2 0 0 16,1-2 0-16,-1 2 0 0,3 5 0 0,3 1 0 15,1 2 0-15,3 1 0 0,4 0 0 0,7-2 0 16,3 4 0-16,9-3 0 0,1 4 0 0,4 2 0 16,0-2 0-16,5 2 0 0,-1-1 0 0,1 1 0 15,-5-5 0-15,0 1 0 0,-4-2 0 0,-2 2 0 16,-8-2 0-16,-4 3 0 0,0-3 0 0,-5 3 0 15,-2 0 0-15,-2 2 0 0,-1 0 0 16,-4 2 0-16,0 3 0 0,0 0 0 0,0 0 0 0,0 0 0 16,-23 14 0-16,14 2 0 0,-3 9 0 0,1 2 0 15,2 7 0-15,-2 14 0 0,6 3 0 0,2 1 0 16,2 0 0-16,5 2 0 0,-4-2 0 0,4 0 0 16,1-4 0-16,-3 0 0 0,1-15 0 0,-1 0 0 15,3-2 0-15,-5-3 0 0,3-2 0 0,-2-8 0 16,2-6 0-16,-3-3 0 0,2 1 0 0,0-2 0 15,0-3 0-15,-2-4 0 0,2 2 0 0,-2-3 0 16,0 0 0-16,0 0 0 0,0-12-437 0,-2 6-192 16,-4-6-61-16,-1-4-383 0,0-1-1162 0,-6-9 514 15</inkml:trace>
  <inkml:trace contextRef="#ctx0" brushRef="#br0" timeOffset="138633.39">30623 7970 1620 0,'-1'-46'196'0,"2"-1"59"16,8-4 36-16,-3 2 31 0,3 15 37 0,4-1 34 0,1 3 25 15,4 2 8-15,-1 1 10 0,2 7-9 0,0 2-3 16,0 3-5-16,-1 6-22 0,0 4-26 15,2 3-27-15,0 1-29 0,1 6-29 0,0 0-32 16,-2 2-23-16,-1 7-224 0,5 5-7 0,-4 1 0 0,-4 4 0 16,-3 0 0-16,-7-4 0 0,1 6 0 0,-3-5 0 15,-3 2 0-15,-4 4 0 0,-4-6 0 16,2-1 0-16,-6-1 0 0,-1-1 0 0,-7 1 0 16,4-6 0-16,0 2 0 0,-3-5 0 0,0 2 0 0,4-4 0 15,1-2 0-15,2-1 0 0,2-1 0 0,1 0 0 16,5-2 0-16,4 0 0 0,0 0 0 0,-1-7 0 15,10 0 0-15,0-2 0 0,7-1 0 0,9-5 0 16,1 2 0-16,4 3 0 0,3-1 0 0,-5 1 0 16,0 2 0-16,4 2 0 0,-10 2 0 0,-3 2 0 15,2 1 0-15,-7-2 0 0,-2 6 0 0,-3-2 0 16,-2 2 0-16,-3 1 0 0,-1 2 0 0,-3 1 0 16,0 0 0-16,-5 4 0 0,0 0 0 0,-3 4 0 15,3 0 0-15,-1-5 0 0,-3 4 0 0,4-2 0 16,0-3 0-16,1 1 0 0,3-3 0 0,-1 3 0 15,5-4 0-15,2-3 0 0,2 1 0 0,4 0 0 16,2-3 0-16,5-1 0 0,-6-2 0 0,8-1 0 16,-4-2 0-16,3-2 0 0,1-1 0 0,-4-2 0 15,3-1 0-15,-5 2 0 0,2-2 0 0,-6 5 0 16,2-2 0-16,-2 1 0 0,-3 2 0 0,2-1 0 16,-5 2 0-16,3 1 0 0,0 3 0 0,0 0 0 15,4 2 0-15,-1 0 0 0,1 3 0 0,1 0 0 16,1-1 0-16,4 5 0 0,2-3 0 0,0-1 0 15,2 1 0-15,0-1 0 0,7-4 0 0,-7 0 0 16,1-3 0-16,-1-3 0 0,3-5 0 0,-7-1 0 16,2 0 0-16,-6-6 0 0,6-4 0 0,-5 0 0 15,-1-4 0-15,-1-1 0 0,-1-2 0 0,-1 1 0 16,2-4 0-16,-10 1 0 0,5-3 0 0,-3 4 0 0,-1-4 0 16,1 4 0-16,-4-2 0 0,2 5 0 15,-4 0 0-15,0 10 0 0,0 3 0 0,-1 5 0 16,-1 2 0-16,-3 4 0 0,2 3 0 0,-5 6 0 15,-3 1 0-15,3 9 0 0,0 9 0 0,-5 4 0 0,-1 13 0 16,7 5 0-16,2 0 0 0,0 1 0 0,6-4 0 16,2 4 0-16,2-15 0 0,1 2 0 15,2-4 0-15,7-1 0 0,-3 0 0 0,4-6 0 16,1-5 0-16,3 0 0 0,-2-8 0 0,3-2-71 0,7-2-75 16,1-4-10-16,-5-4 22 0,9 2 23 0,-11-4 25 15,10-4 15-15,-4 1 19 0,-1-4 19 16,-1-4 22-16,-1-1 13 0,-3-3 8 0,2 0 16 0,-3-2 15 15,-1 0 22-15,-6 3 19 0,-2-1 24 0,-1 1 18 16,-3 2 15-16,-2 3 1 0,-3 2-8 0,-2 3-126 16,-3 1-6-16,-1 2 0 0,-2 1 0 0,-5 5 0 15,0-1 0-15,-5 3 0 0,1 3 0 0,-3 2 0 16,1 2 0-16,4-2 0 0,1 4 0 0,-1-5 0 16,5 6 0-16,2-5 0 0,-1-2 0 0,6 0 0 15,0-1 0-15,4 0 0 0,1 0 0 0,4-4 0 16,0 0 0-16,-1-2 0 0,1-1 0 0,3 0 0 15,1-3 0-15,-4 2 0 0,6-2 0 0,-3-1 0 16,-1 1 0-16,3 0 0 0,-5-1 0 0,2 2 0 16,-1 0 0-16,0 2 0 0,-1 0 0 0,1 1 0 15,-1 1 0-15,3 2 0 0,-5 0 0 0,1 0 0 16,2 2 0-16,3 1 0 0,-2 0 0 0,2-2 0 16,-1 2 0-16,3-1 0 0,-2-2 0 0,-1-1 0 15,3-2 0-15,-3 2 0 0,4-3 0 0,-1-1 0 16,2-1 0-16,-2-4 0 0,0 1 0 0,0-5 0 0,-4 2 0 15,0-2 0-15,1-4 0 0,-4-1 0 0,3-4 0 16,-1-5 0-16,0 0 0 0,-5-1 0 16,1-1 0-16,3-3 0 0,-2 0 0 0,0-3 0 15,1-1 0-15,-1 1 0 0,4-3 0 0,-2 0 0 0,0-1 0 16,-3 4 0-16,1 2 0 0,3 3 0 0,-2 1 0 16,-6 10 0-16,3 4 0 0,-2 4 0 0,0 1 0 15,-1 4 0-15,0 3 0 0,0 0 0 16,-14 14 0-16,9 1 0 0,-4 9 0 0,0 3 0 0,-3 4 0 15,5 2 0-15,-1 16 0 0,-2-3 0 0,1 0 0 16,4-11 0-16,1 0 0 0,1 0 0 16,-1-2 0-16,0-3 0 0,4-3 0 0,0-7 0 15,0-2 0-15,5-3 0 0,-1-5 0 0,0 0 0 0,3-5 0 16,1-2-27-16,2-2-62 0,1-1 14 0,0-2 12 16,0-3 19-16,2-1 13 0,4-3 22 15,-3 0 6-15,1-4 11 0,-1 2 14 0,4 0 7 0,2-7 10 16,0-1 13-16,2 2 12 0,-2 3 6 0,-5 2-13 15,-2 2-57-15,2 2 0 0,-3 2 0 0,-2 1 0 16,0 4 0-16,-2 1 0 0,-3 0 0 0,-1 3 0 16,1 4 0-16,-5-2 0 0,5 5 0 0,-5 0 0 15,0 2 0-15,0-1 0 0,0 0 0 16,-5 1 0-16,5 1 0 0,5 0 0 0,-5-5 0 0,3 3 0 16,-1-4 0-16,2 3 0 0,1-4 0 0,2 1 0 15,-7-7 0-15,0 0 0 0,29 11 0 0,-29-11 0 16,23 3 0-16,-23-3 0 0,0 0 0 0,37-2 0 15,-37 2 0-15,0 0 0 0,36-7 0 0,-36 7 0 16,23-8 0-16,-23 8 0 0,20-8 0 0,-20 8 0 16,21-7 0-16,-21 7 0 0,0 0 0 0,15-11 0 15,-15 11 0-15,0 0 0 0,0 0 0 0,0 0 0 16,0 0 0-16,0 0 0 0,0 0 0 0,0 0 0 16,0 0 0-16,0 0 0 0,0 0 0 0,0 0 0 15,-5 40 0-15,5-40 0 0,4 14 0 0,-4-14-80 16,9 13-32-16,-9-13-3 0,0 0 8 0,18 9 11 15,-18-9 5-15,0 0 10 0,0 0 13 0,0 0 8 0,0 0 8 16,0 0 11-16,30-28 14 0,-30 28 14 16,4-21 13-16,-4 21 13 0,-4-23 6 0,4 6 11 15,0 17 10-15,-6-34 14 0,2 15 12 0,2 1-5 16,2 18 14-16,2-28 20 0,1 13 3 0,-3 15-2 16,7-23 4-16,0 11 0 0,-7 12-13 0,18-17-78 0,-8 10-9 15,-10 7 0-15,23-13 0 0,-23 13 0 16,24-3 0-16,-24 3 0 0,0 0 0 0,42 6 0 15,-42-6 0-15,23 13 0 0,-11-7 0 0,-3 8 0 16,1-1 0-16,0 2 0 0,-6 0 0 0,1 2 0 16,-2-1 0-16,-4 2 0 0,2-1 0 0,-1-17 0 15,-3 31 0-15,-1-18 0 0,-1 0 0 0,5-13 0 16,-10 22 0-16,4-11 0 0,6-11 0 0,-8 16 0 16,8-16-13-16,0 0-33 0,-8 13 7 0,8-13 9 15,0 0 4-15,0 0 6 0,0 0 13 0,0 0 7 16,0 0 18-16,0 0 1 0,0 0-1 0,0 0 5 15,58-38 1-15,-40 20-12 0,-2 7 12 0,0-1 10 16,-2 3-25-16,2-3-9 0,-16 12 0 0,23-14 0 16,-23 14 0-16,18-7 0 0,-18 7 0 0,0 0 0 0,0 0 0 15,0 0 0-15,0 0 0 0,0 0-23 0,32 20-156 16,-32-20-64-16,4 14-73 0,-4-14-76 0,0 0-67 16,1 24-92-16,-1-24-454 0,-6 16-1089 15,6-16 482-15</inkml:trace>
  <inkml:trace contextRef="#ctx0" brushRef="#br0" timeOffset="138783.35">32546 7502 5550 0,'-28'-20'386'0,"19"5"-230"0,4 3-74 0,10 2-41 16,3 1-14-16,9 1-3 0,12 2-6 15,6-1-9-15,5 0-33 0,10 6-52 0,5-2-82 16,-2 4-135-16,3-1-181 0,-4 1-404 0,-15-1-952 15,3 1 422-15</inkml:trace>
  <inkml:trace contextRef="#ctx0" brushRef="#br0" timeOffset="138934.34">33734 7522 39 0,'0'0'549'0,"0"0"-48"16,0 0-47-16,0 0-46 0,0 0-40 0,-49 9-61 15,49-9-76-15,-11 9-115 0,11-9-177 0,-16 20-425 0,11-2-526 16,-5 6 233-16</inkml:trace>
  <inkml:trace contextRef="#ctx0" brushRef="#br0" timeOffset="139250.94">30058 8879 141 0,'-37'-11'900'16,"5"-1"-89"-16,5 0-86 0,8 1-73 0,6-1-66 0,8 3-57 16,1-4-45-16,4 0-38 0,4-2-28 15,9 1-36-15,9-4-59 0,10 4-36 0,23 2-34 16,12 3-42-16,40-2-41 0,5 3-42 0,11-2-38 0,11 6-40 15,1 0-40-15,5 2-38 0,4 1 10 16,-5 2-28-16,-16 6-16 0,-11-1-25 0,-13 3-26 16,-33-3-11-16,-11 0-11 0,-18-1-9 0,-6-1-2 15,-12-1-23-15,-9-1-6 0,-8 0 9 0,-6 3-27 0,-9-3-28 16,-18 4-39-16,-22-2-48 0,-37 5-60 0,29-8-67 16,-43 8-298-16,7-7-795 0,-4 2 352 15</inkml:trace>
  <inkml:trace contextRef="#ctx0" brushRef="#br0" timeOffset="139433.04">30204 8899 22 0,'-58'12'415'0,"22"-4"14"0,7-1 8 0,7-4 15 16,10 1 42-16,2-1 20 0,8 0 22 0,2-3-2 15,24 4-13-15,10-4-18 0,19 0-22 16,14 3-29-16,31-4-34 0,6 2-29 0,-1-1-32 0,6-3-32 16,3 2-38-16,-1-5-25 0,-2 1-30 0,-4-2-101 15,-7-1-131-15,-8 0 0 0,-32 1 0 0,1 0 0 16,-5 1 0-16,-17 1 0 0,-1 1 0 15,-7 1 0-15,-11 1-220 0,-6 1-279 0,-3-4-242 0,-2 4-382 16,-7 1-1214-16,0 0 537 0</inkml:trace>
  <inkml:trace contextRef="#ctx0" brushRef="#br0" timeOffset="139582.89">31711 9181 7495 0,'0'0'696'15,"-9"-8"-696"-15,9 8 0 0,5-7 0 0,-3 3 0 16,3 0 0-16,4-1 0 0,-2-1 0 0,4-2 0 0,-1 4 0 16,3 0 0-16,1-7 0 0,-3 5 0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32:28.841"/>
    </inkml:context>
    <inkml:brush xml:id="br0">
      <inkml:brushProperty name="width" value="0.05292" units="cm"/>
      <inkml:brushProperty name="height" value="0.05292" units="cm"/>
      <inkml:brushProperty name="color" value="#7030A0"/>
    </inkml:brush>
  </inkml:definitions>
  <inkml:trace contextRef="#ctx0" brushRef="#br0">4893 4261 329 0,'-1'-4'343'0,"1"4"-19"0,0 0-25 15,0 0-30-15,0 0-25 0,0 0-22 0,0 0-20 0,0 0-15 16,0 0-16-16,0 0-6 0,0 0-5 15,0 0-9-15,0 0 13 0,0 0 9 0,0 0-7 16,0 0-7-16,0 0 3 0,0 0-3 0,0 0 8 16,0 0 0-16,-3-3-1 0,3 3-14 0,0 0-10 15,-1-4-13-15,1 4-13 0,0 0-4 0,-4-6 2 16,4 6-11-16,-1-3-6 0,-3-1-5 0,0 1 3 16,2-1-5-16,-2 1-1 0,0 0-3 0,1-1-4 15,-2 2-4-15,3 0 1 0,-5-3-4 0,4 2-4 16,0-2 2-16,-2 3 0 0,0 1-4 0,-1-1-10 0,1-1-6 15,-1-2 0-15,1 3-14 0,0-1 7 16,0 2 4-16,-3 0-4 0,2 0-8 0,-2 0-1 0,2 0 0 16,-1-2-5-16,1 1-3 0,-3 2-2 15,1-1 1-15,0-1-12 0,-2 2 10 0,10 0 1 16,-14-1-2-16,9 2-15 0,-8-1 13 0,7 0 6 16,2 2-3-16,-5-1-5 0,0 1-1 0,0-1-1 15,2 1 0-15,-2-1 0 0,1 1 3 0,-1 0 0 16,3 2-9-16,-1 1-2 0,-2-1 5 0,3-1-4 15,-3 1 1-15,0 2 1 0,3-1-3 0,-2 2-1 0,3-3 1 16,0 1-3-16,-3 4 0 0,2-2-3 0,2-1 11 16,-4 2-9-16,4 0 10 0,2 0-2 0,-2 2-16 15,-1-2 21-15,1 1 3 0,-1 1 2 16,1-1-3-16,0 0-2 0,3 3 0 0,1-4-3 16,-4 3 1-16,1 3 4 0,1 0 0 0,1-2-15 0,1 1 15 15,0 2 4-15,1 2-9 0,1 1 2 0,1-2-10 16,-2 1 4-16,3-5-3 0,0 5 3 0,0-1 5 15,1-6-6-15,-1 2-4 0,2 3 3 16,-1-4 0-16,2 2-4 0,-2-2-3 0,0 0 8 16,4-1 4-16,-1 1-17 0,-2-3 8 0,3 3 0 0,0-5-1 15,0 4 4-15,1-3-2 0,1 2 1 0,0-3-4 16,5 3 1-16,-4-3 2 0,-1-2-6 0,2 2 5 16,0-2 2-16,3 2-4 0,-4-2-3 15,2-2 3-15,0 2-3 0,4-3-2 0,-5 0 0 0,-3 1 0 16,3-2 0-16,-3 1 0 0,2-1 0 0,2-1 0 15,2 1 0-15,-3-2 0 0,0 0 0 0,1 0 0 16,-1-4 0-16,1 3 0 0,-4-2 0 0,4 1 0 16,4-4 0-16,-8 2 0 0,0 0 0 0,3 0 0 15,-1-1 0-15,-1-2 0 0,-2 4 0 0,5-9 0 16,-5 5 0-16,-1 1 0 0,1-1 0 0,1-1 0 16,-2 1 0-16,-1-2 0 0,1 3 0 0,-1-3 0 15,0 2 0-15,1-2 0 0,-2 1 0 0,0 0 0 16,-1-2 0-16,-1 0 0 0,1 1 0 0,-2 3 0 15,1-4 0-15,1 1 0 0,-5-1 0 0,1 1 0 16,3 0 0-16,-4-1 0 0,1 1 0 0,2 2 0 16,-6-1 0-16,3 0 0 0,-1-1 0 0,1 0 0 15,0 0 0-15,-5 3 0 0,3-3 0 0,-1 1 0 16,0 1 0-16,-1 0 0 0,3 0 0 0,-4-2 0 16,1 3 0-16,-3-1 0 0,2 0 0 0,-2 0 0 15,1 1 0-15,-2 0 0 0,-1-1 0 0,0 1 0 16,0 0 0-16,-1 0 0 0,0 1 0 0,1 0 0 15,-9 0 0-15,8-1 0 0,-3 5 0 0,-5-1 0 16,0 1 0-16,-5 0 0 0,-4 3 0 0,-10-3-99 16,7 3-1250-16,-7 1-1462 0,-15-4 648 0</inkml:trace>
  <inkml:trace contextRef="#ctx0" brushRef="#br0" timeOffset="1515.69">5242 4098 2830 0,'-4'4'321'0,"-1"0"-90"0,1-1-55 0,-1-2-24 15,5-1 65-15,0 0 23 0,-14-1 10 0,14 1-2 16,-8-2-24-16,8 2-3 0,-5-3-15 0,5-1-14 16,-1-2-13-16,2 0-10 0,3-5-7 0,5-3-6 15,13-8-15-15,4-2-20 0,17-7 3 0,6 1-13 16,26-19-8-16,5 6-11 0,3-2-12 0,13 2-1 15,-3 0-2-15,2-2-19 0,1 2-5 0,-3-1-1 16,-1 6-8-16,-10 0-19 0,-26 12 12 0,-1 2-15 16,-3 1-19-16,-3 0-17 0,-17 8-14 0,0 1-17 15,-6 1-17-15,-9 3-15 0,-1-4-25 0,-7 8-26 16,-8-2-21-16,-2 2-27 0,-7-2 2 0,-1 1 5 16,-5 2-11-16,-5-2-16 0,0 5-28 0,-2-2 6 15,1 3 22-15,-7 0 9 0,-2 0 19 0,9 2 23 16,1-2 26-16,0 2 30 0,8-1 31 0,-1 1 44 15,1-2 8-15,3 2 33 0,0-2 20 0,8 1 13 16,-10-1 15-16,10 1 19 0,-4-1 13 0,4 1 12 16,0 0 7-16,0 0 9 0,14-7 6 0,-10 6 3 15,2 0 3-15,1 0 1 0,2 1 0 0,-4-1-5 16,3 1-7-16,-1 1-8 0,1-1-7 0,1 2-3 16,-2-1-11-16,2 3-10 0,3 1-3 0,-2 1-5 15,-1 1-8-15,2 0-3 0,-3 0 3 0,0 2 2 16,-3 2 4-16,-1 0 1 0,-2 2-3 0,-4-1-19 15,2 0 10-15,0 0-13 0,-6 3-7 0,-1 1 0 16,-2-2-8-16,-2 1-37 0,-1 1-40 0,-1-4-46 16,-2 4-69-16,2-1-87 0,1-3-102 0,3-1-103 15,-1-3-112-15,0 2-483 0,7-3-1118 0,0-2 495 16</inkml:trace>
  <inkml:trace contextRef="#ctx0" brushRef="#br0" timeOffset="1865.43">6982 2977 4330 0,'4'-27'141'0,"-2"2"-61"0,-2 7 44 0,-2 1 70 16,2 7 39-16,-2-3 4 0,-1 1-11 0,-3 2-26 15,2 4-31-15,-1 1-15 0,1 0-15 0,-1 3-14 16,-3 2-4-16,-2 1-10 0,0 3-1 0,-2 3 2 15,-2 4-7-15,1 3-7 0,2 2-8 16,-1 6 6-16,3 2-13 0,2-6-10 0,3 8 7 0,4-6-13 16,3-1-10-16,5 6-6 0,4 0-7 0,2 1 2 15,5-5-5-15,3 1-7 0,1-1 1 0,-2-1-12 16,1 0 9-16,-1-2-8 0,-3 1 8 0,1-1-13 16,-5-2 2-16,-3-3-10 0,-3 2 3 0,-4-6 3 15,-1 2 0-15,-2 1 8 0,-5-2 17 0,-2-3 4 16,-1 1 4-16,-9 0-38 0,-1 0-12 0,-3-2 0 15,-2 0 0-15,-1-2 0 0,5-3 0 0,-1-1 0 16,5 1-45-16,-4-3-186 0,6-7-116 0,3 2-110 16,3-3-122-16,4-3-510 0,9-1-1180 0,2-3 522 15</inkml:trace>
  <inkml:trace contextRef="#ctx0" brushRef="#br0" timeOffset="2150.62">7241 3156 355 0,'4'-1'450'0,"-2"-4"-17"16,-2 5 24-16,0 0 19 0,0 0 15 0,-2 10 0 15,-1-4-29-15,-1 1-17 0,-1 1-17 0,0 4-13 16,1 2-27-16,-4 2-40 0,3 2-28 0,4-2-22 16,-2 1-20-16,2 1-23 0,4-1-22 0,-1-1-17 15,3 1-24-15,3-2-17 0,-2-5-16 0,3 0-14 16,-1-3-11-16,3 0-13 0,1-3-95 0,0-2-26 16,2-1 0-16,-2-2 0 0,2-1 0 0,-1-4 0 15,-5-1 0-15,3 0 0 0,1-2 0 0,-7-2 0 16,4-5 0-16,-1-2 0 0,-5-1 0 0,-3-6 0 15,2 1 0-15,-7-1 0 0,-2 7 0 0,1 1 0 16,-3 2 0-16,0 4 0 0,-5 1 0 0,5 1 0 16,-4 5 0-16,-1 1 0 0,-4 3 0 0,0 5 0 15,7-2 0-15,-4 6 0 0,6-3 0 0,2 3-99 16,2-1-502-16,4 2-132 0,2-5-394 0,2 0-1220 16,2 1 540-16</inkml:trace>
  <inkml:trace contextRef="#ctx0" brushRef="#br0" timeOffset="2332.02">7629 2959 4455 0,'0'-13'509'0,"3"1"-194"0,-3-1 37 0,-2 1 8 16,5 2-19-16,-3-1-36 0,4 0-81 0,1 3-49 16,3-3-32-16,6 0-25 0,0 1-24 0,4 0-48 15,7-1-50-15,3 2-70 0,-10 4-83 0,4-2-95 16,0 1-98-16,-4 3-95 0,-1 1-95 0,-6 0-397 15,-2 2-1013-15,-2 4 449 0</inkml:trace>
  <inkml:trace contextRef="#ctx0" brushRef="#br0" timeOffset="2482.71">7762 2999 303 0,'-12'16'322'16,"1"0"15"-16,6-6 21 0,-1 0 32 0,2-2 14 0,2 0 4 16,2-2 2-16,0-2-9 0,4 0-4 0,4-1-33 15,-2-1-32-15,8-1-35 0,4-3-28 0,9-2-40 16,6-1-58-16,-2-1-62 0,-1-3-75 0,1 4-107 15,0-11-99-15,-4-2-105 0,1 2-101 0,-5-3-395 16,4-4-837-16,-4 3 371 0</inkml:trace>
  <inkml:trace contextRef="#ctx0" brushRef="#br0" timeOffset="2882.39">8406 2714 408 0,'4'-7'464'0,"0"2"24"0,1-1 10 16,0-2-5-16,-4 0-12 0,2 1-10 15,1-3-19-15,-3 2-4 0,0-2-20 0,2 0-19 16,-3-1-24-16,-3 1-15 0,2 1-13 0,-3-6-15 16,-1 5-25-16,-4 0-26 0,1-1-23 0,-1 4-21 15,-2 0-17-15,-2 3-31 0,-5-1-54 0,2 4-145 0,-3 3 0 16,2 5 0-16,-1 1 0 0,-1 2 0 0,4 0 0 16,-3 9 0-16,5-3 0 0,1 0 0 15,2 0 0-15,5 1 0 0,0 0 0 0,1-2 0 16,5-3 0-16,5 0 0 0,-3-2 0 0,5 0 0 15,1-2 0-15,5 2 0 0,-5-4 0 0,5-4 0 16,3 2 0-16,2-6 0 0,-1 1 0 0,-3-1 0 0,-1 0 0 16,-1-2 0-16,-2-1 0 0,7 0 0 0,-9 1 0 15,1-5 0-15,2 3 0 0,-3 1 0 16,-4 2 0-16,1 1 0 0,1-1 0 0,-1 0 0 16,-3 1 0-16,-3 2 0 0,0 0 0 0,10 8 0 0,-1 1 0 15,-5 2 0-15,1 1 0 0,3 6 0 0,-3 0 0 16,0 1 0-16,-3 9 0 0,3-1 0 15,-3-1 0-15,3 1 0 0,-3-7 0 0,1 7 0 16,-3-1 0-16,3-8 0 0,-2-1 0 0,-1-5 0 0,0 1 0 16,0-2 0-16,2 0 0 0,0-3-482 0,-2-2-42 15,0-6-72-15,2 5-503 0,-2-5-1189 0,0 0 526 16</inkml:trace>
  <inkml:trace contextRef="#ctx0" brushRef="#br0" timeOffset="3281.98">8911 2655 112 0,'10'-28'413'0,"-3"2"35"0,-1-1 29 0,-3 8 21 0,-2 0 6 16,-1 0-1-16,0-6-6 0,-3 7-21 0,-2 1-22 15,-1-1-36-15,-3 3-10 0,3 7-33 16,-6-2-34-16,3 5-37 0,-5-1-36 0,-3 0-30 16,-2 6-23-16,0 5-27 0,0 2-10 0,-7 6-20 15,3 5-18-15,0-3-18 0,4 3-5 0,0 3-18 0,6-5-11 16,3 1-11-16,1 0-5 0,5 0-69 0,0-3-3 15,4 0 0-15,3-4 0 0,2 2 0 0,4-5 0 16,4 1 0-16,3-3 0 0,5-2 0 0,2-4 0 16,5 0 0-16,1-3 0 0,-2-2 0 15,-8-1 0-15,3 0 0 0,-8-3 0 0,4 1 0 0,-4 2 0 16,0 3 0-16,-5-3 0 0,-1 0 0 16,-1 4 0-16,-2-1 0 0,1 2 0 0,-3 1 0 15,-3 1 0-15,0 0 0 0,11 5 0 0,-10 4 0 16,3 2 0-16,-3 5 0 0,1 0 0 0,0 4 0 15,-1 0 0-15,-1 0 0 0,1 5 0 0,2 2 0 16,0-2 0-16,-2 3 0 0,1-4 0 0,1-6 0 0,-2-1 0 16,2-2 0-16,-1-3 0 0,3-2 0 0,-3-4 0 15,0 4 0-15,-1-7 0 0,2 2-333 16,-3-5-241-16,5 0-640 0,-5 0-1316 0,0 0 583 16</inkml:trace>
  <inkml:trace contextRef="#ctx0" brushRef="#br0" timeOffset="3432.1">9337 2735 4387 0,'5'-3'534'0,"-4"1"-205"0,4-1 7 16,-5 3 21-16,5-3 8 0,-5 3-1 0,3-2-45 15,-3 2-46-15,0 0-50 0,0 0-26 0,0 0-34 16,6-2-59-16,-6 2-76 0,0 0-98 0,0 0-134 16,5 0-141-16,-5 0-151 0,0 0-157 0,0 0-383 0,0 0-1121 15,0 0 496-15</inkml:trace>
  <inkml:trace contextRef="#ctx0" brushRef="#br0" timeOffset="7381.7">4876 14971 35 0,'4'-1'351'0,"0"-2"-9"0,0 1-14 15,-4 2-24-15,2-5-17 0,2 2-10 16,0 0-8-16,-4 3-12 0,7-3-7 0,-5 1-5 16,-2 2-10-16,0 0-6 0,4-5-4 0,-4 5-7 0,0 0-10 15,2-3-8-15,-2 3-10 0,0 0-20 0,-2-5-12 16,2 5-13-16,-8-2-11 0,3 1-4 15,5 1-3-15,-12 0-9 0,6-2-7 0,-1 1-9 16,-4 0-9-16,1 1-5 0,-1 0-4 0,2 0-8 0,2 1-3 16,-2 0-3-16,-1 2-3 0,1-2-4 0,-2 2-1 15,-1 0-9-15,-1-2 16 0,2 2-5 0,2 1-2 16,0 0 0-16,-5 0 0 0,5 1 3 0,-1 1-7 16,0 2 2-16,-1-1 5 0,4-1-9 0,-2 2-9 15,1 0 13-15,0 0 4 0,2 2-6 0,-2-1 8 16,2 2 2-16,2 0-14 0,1 0-17 0,0-3-4 15,-1 2 7-15,1-1-4 0,-1 1-2 0,4-1 6 16,-3 0-3-16,1 1-2 0,2-2-7 0,0 1-1 16,2 0-3-16,-2-2-4 0,-2 4-8 0,2-5 10 15,2 3 0-15,-2-4-13 0,1 2 12 0,1 0-9 16,0 1-3-16,-1-2-4 0,3 1 5 0,-2-1 0 16,1 0 1-16,-1 0-11 0,2-1-11 0,0 0 5 15,0-1 11-15,1 3-2 0,0-4 9 0,2 2-1 16,-2-2 1-16,0 0-12 0,1 1 8 0,-1 1 1 15,3-1-1-15,-3-2 0 0,2 2-5 0,-1 1 8 16,1-4-31-16,1 0 25 0,0 3 5 0,2-2-7 16,-5 0 8-16,4 0-1 0,-4 0-3 0,3 1-4 15,5-3 5-15,-7 1-5 0,4-1-4 0,-10 0-2 16,13 0 28-16,-4 0 1 0,1-1 0 0,4-2-7 16,-3 1 0-16,0 0 0 0,-3 1-19 0,2-1 0 15,0 0 0-15,-1 0 0 0,1-1 0 0,2 1 0 16,-2-2 0-16,-5 1 0 0,6 0 0 0,0-2 0 15,-6 2 0-15,0-3 0 0,3 1 0 0,1-1 0 16,-4-1 0-16,0 2 0 0,4-2 0 0,-1-1 0 16,-2 0 0-16,-1-2 0 0,3 3 0 0,-3-3 0 15,0 0 0-15,1 1 0 0,-1 0 0 0,1-1 0 16,-3 0 0-16,0 2 0 0,-2-2 0 0,1 2 0 16,-1 1 0-16,1-3 0 0,0 3 0 0,-1 0 0 15,0-3 0-15,-2 1 0 0,0 1 0 0,-1 0 0 16,0 0 0-16,-1-1 0 0,1 2 0 0,-2 1 0 15,-3-4 0-15,2 4 0 0,-1-1 0 0,-2 1 0 16,-2 1 0-16,0-2 0 0,0 4 0 0,-3-1 0 16,-6 1 0-16,-3 0 0 0,4 0 0 0,-4 2 0 15,1-2 0-15,0 3-306 0,-1-3-1009 0,1 3-1423 16,-1-2 630-16</inkml:trace>
  <inkml:trace contextRef="#ctx0" brushRef="#br0" timeOffset="9015.6">2987 14911 206 0,'-2'-4'380'0,"-2"2"-4"0,4 2 19 0,-4-7-8 16,-2 3-6-16,2 1-6 0,-1 1-8 0,1 1-8 16,-1-1-12-16,-2-1-11 0,1 0-13 0,1 0-13 15,-3 1-17-15,2 0-22 0,-2 0-12 0,-1 1-16 16,3-1-22-16,0 0-36 0,-2 0-4 0,-1 1-19 15,0 0-13-15,0 0-19 0,3 1-14 0,-4-2-9 16,-2 2-7-16,3 0-17 0,-5 0-3 0,1 0-10 16,-2-1-9-16,-2 2-2 0,-2 2-4 0,-1-3-4 15,0 1 3-15,1-2 0 0,-1 2 2 0,-1-2-5 16,1 2 4-16,1-1-9 0,-3 1 4 0,0-1 17 16,9 2-7-16,-3-2 6 0,1 3 7 0,2-3-7 15,1 0-1-15,0 0-55 0,3 0-10 0,2 0 0 16,2 0 0-16,0 1 0 0,5-1 0 0,-10-1 0 15,10 1 0-15,0 0 0 0,0 0 0 16,0 0 0-16,-4-5 0 0,4 5 0 0,18-3 0 0,-5 0 0 16,8 0 0-16,1 2 0 0,10 0 0 0,0-5 0 15,4 5 0-15,2-1 0 0,-1-3 0 0,4 2 0 16,0-1 0-16,-5 1 0 0,-3 1 0 0,0-2 0 16,-5 0 0-16,-7 3 0 0,-2-2 0 0,-4 0 0 15,-4 1 0-15,1 0 0 0,-7 1 0 0,3-3 0 16,-7 1 0-16,-1 3 0 0,3-3 0 0,-3 3 0 15,-9-4 0-15,9 4 0 0,-12-2 0 0,6 3 0 16,-3-1 0-16,-6 1 0 0,1 0-127 0,-2 3-104 16,-2 1-14-16,6-1-3 0,-6 0-2 0,5 1-8 15,-1-2-3-15,-1 5 17 0,1-5 24 0,-2 3 24 16,1-2 12-16,-1 2 33 0,5-2 34 0,-2 0 33 16,4-3 33-16,-2 1 31 0,4 0 34 0,0-2 29 15,7 0 27-15,-10 2 25 0,10-2 18 0,-9-2 17 16,9 2 16-16,-7-2 16 0,7 2 0 0,-2-2 18 15,2 2 12-15,-4-2 3 0,4 2 4 0,0 0-5 16,0 0-16-16,0 0 1 0,0 0-3 0,0 0 6 16,-4 9 6-16,5 1-99 0,-2 6-89 0,1 0 0 15,-1 10 0-15,1 1 0 0,1-2 0 0,1 1 0 16,-3 0 0-16,2 2 0 0,3 0 0 0,-1-3 0 16,1-1 0-16,0 1 0 0,2 1 0 0,0-7 0 15,-3 1 0-15,-1-4 0 0,2 2 0 0,-1-2 0 16,-1 1 0-16,-3-1 0 0,0-4 0 15,0-4-344-15,-1 3-70 0,-4 0-20 0,-3-5-5 0,0-3 11 16,-1 4 23-16,-2-2 28 0,1-5 39 0,-2 1 39 16,2 1 61-16,-2-2 53 0,-1 0 61 0,1-2 54 15,4 0 59-15,-4 3 40 0,7-2 55 0,-2 1 37 16,8 0 31-16,-10 0 17 0,6-2 6 0,4 2 8 16,-5-2 2-16,5 2 13 0,0 0 1 15,0 0-3-15,0 0-8 0,0 0-15 0,14 8-21 0,-4-6-16 16,3-2-9-16,5 0-13 0,5-1-22 0,-3-3-34 15,10 1-29-15,1-3-35 0,-2-1-38 0,4-2-47 16,-5 2-41-16,-6 0-34 0,5-3-19 16,-3 3 0-16,-3-1 1 0,-4-1 21 0,-1 1 21 15,0 0 10-15,-7 1 29 0,0 1 29 0,0-1 50 16,-5 3 47-16,1 1 41 0,-1-1 31 0,-4 2 16 0,0 2 13 16,0 0 15-16,0 0 21 0,0 0 8 0,0 0 6 15,-12 10 6-15,7-1 5 0,0-1 6 0,0 3-5 16,1 2 2-16,2-2-17 0,0 6-6 0,-1-1-9 15,1 1-8-15,4-4-8 0,-1 5-12 16,1-2-47-16,2-1-81 0,1-5 0 0,2 0 0 0,-1 0 0 16,3-5 0-16,0-1 0 0,2 2 0 0,1-5 0 15,-3 0 0-15,5-3 0 0,-1-1 0 0,2-4 0 16,-3 1 0-16,-2 0 0 0,-1-4 0 16,-2 3 0-16,-1-5 0 0,-1 0 0 0,-1-5 0 0,1 0 0 15,-5 1 0-15,-3-1 0 0,-2-2 0 16,1 1 0-16,-2 2 0 0,-2 3 0 0,-3 0 0 0,-1 5 0 15,3 3 0-15,-6-1 0 0,2 5 0 0,-5 0 0 16,5 3 0-16,2 2 0 0,2 0 0 0,-4 2 0 16,0 1 0-16,4-1-287 0,0 7-292 0,3-6-130 15,0-1-394-15,3 4-1195 0,3-4 529 16</inkml:trace>
  <inkml:trace contextRef="#ctx0" brushRef="#br0" timeOffset="9233.61">3229 15080 3608 0,'0'-4'517'0,"0"1"-113"0,1-1-53 16,3 1 17-16,-4 3 7 0,5-9-4 0,-1 7-26 0,0-2-37 16,2 0-39-16,1 1-8 0,-1 2-22 15,6-2-28-15,-1 0-16 0,1 0-24 0,0 0-44 0,1-1-66 16,0 3-55-16,1-2-78 0,0 1-81 15,-1 1-83-15,0 0-105 0,-6-2-95 0,2 2-92 16,-4 1-93-16,-5 0-346 0,0 0-1047 0,12 4 462 16</inkml:trace>
  <inkml:trace contextRef="#ctx0" brushRef="#br0" timeOffset="9382.41">3375 15138 298 0,'-8'9'386'0,"-2"0"16"0,2 4 26 0,-1-5 33 15,3 1 35-15,-1-3 8 0,4-1-18 0,-1 0-11 16,1 0-16-16,1-1-16 0,2 1-13 0,0-5-25 15,3 6-31-15,1-5-43 0,4-1-28 0,2 0-29 0,4-3-56 16,3 0-82-16,2-3-71 0,0-1-98 16,-1-3-107-16,1-1-125 0,2 2-120 0,-6-3-126 15,2-3-496-15,4-4-1091 0,-1-1 483 0</inkml:trace>
  <inkml:trace contextRef="#ctx0" brushRef="#br0" timeOffset="9983.23">3733 14887 110 0,'0'0'496'0,"-8"-4"15"0,8 4 45 16,0 0 25-16,0 0-2 0,0 0-27 0,-10 0-35 16,10 0-21-16,0 0-16 0,0 0-16 0,0 0-18 15,0 0-38-15,14-4-35 0,-9 0-33 0,1-2-34 16,1 1-32-16,0-2-26 0,0 0-25 0,-1 0-16 16,-1-3-183-16,3 0-24 0,-2 1 0 0,1-2 0 15,-1-3 0-15,0-2 0 0,-2 1 0 0,1-2 0 16,-1 1 0-16,0 0 0 0,-3 4 0 0,2 1 0 15,-3 4 0-15,0 0 0 0,1 1 0 0,0 0 0 16,-1 6 0-16,0-6 0 0,0 6 0 0,0 0 0 16,0 0 0-16,-2 18 0 0,1-7 0 0,-2 3 0 15,0 7 0-15,2-3 0 0,1 8 0 0,-2 2 0 16,2-2 0-16,0 1 0 0,0 0 0 0,2 1 0 16,-2-2 0-16,0 1 0 0,-2-2 0 0,8 0 0 15,-5-5 0-15,3-1 0 0,0-2 0 0,-4 0 0 16,5-1 0-16,-4-4 0 0,1-1 0 0,0-1 0 15,-1-1 0-15,2-1 0 0,-2-2 0 0,-1 0 0 16,2 0 0-16,0-1-360 0,-2 3-131 0,-4-5-7 16,3 2-1-16,1-5 16 0,-6 7 26 0,-1-4 46 15,7-3 38-15,-10 4 58 0,2 0 68 0,3 0 67 16,-4-1 62-16,3 0 44 0,-2 1 46 0,2-3 28 16,-3 3 36-16,0-1 28 0,3 1 35 0,0-2 36 15,0 3 28-15,-2-2 27 0,5 1 29 0,-3 0 24 16,3-1 19-16,-3 0 19 0,6-3 32 0,-8 5-2 15,5-4 14-15,1 1 2 0,2-2 0 0,-4 3 5 16,4-3-11-16,0 0-6 0,0 0-44 0,0 0-271 16,0 0 0-16,0 0 0 0,11-7 0 0,1 6 0 15,-2-4 0-15,4 1 0 0,3-1 0 0,0-1 0 16,-4 2 0-16,1 0 0 0,2-2 0 0,1 2 0 16,-4-1 0-16,0 0 0 0,-7 2 0 0,2-1 0 15,-3 2 0-15,3-1 0 0,-8 3 0 0,13-2 0 16,-8 0 0-16,-1-3 0 0,0 1 0 0,-2 2 0 15,3-1 0-15,-5 3 0 0,6-4 0 0,-6 4 0 16,8-5 0-16,-8 5 0 0,5-4 0 0,-5 4-399 16,0-6-900-16,0 6-1407 0,7-7 622 0</inkml:trace>
  <inkml:trace contextRef="#ctx0" brushRef="#br0" timeOffset="10152.44">4133 15129 3483 0,'0'0'447'0,"11"0"-100"0,-11 0-9 15,5 0 26-15,-5 0-2 0,0 0-27 0,0 0-63 16,0 0-43-16,0 0-32 0,0 0-26 0,0 0-15 16,12 0-14-16,-12 0-17 0,0 0-53 0,10 1-68 15,-10-1-100-15,0 0-137 0,6 3-150 0,-6-3-161 16,0 0-421-16,0 0-1046 0,0 0 464 0</inkml:trace>
  <inkml:trace contextRef="#ctx0" brushRef="#br0" timeOffset="13949.29">7204 2298 4710 0,'-2'-3'455'0,"0"-3"-138"0,-1 5-62 0,1-3 38 0,2 4 26 16,-5-7 10-16,2 6-22 0,3 1-27 15,0 0-34-15,0 0-13 0,0 0-8 0,0 0-3 16,0 0-222-16,1 12 0 0,3-5 0 0,1 1 0 15,0 1 0-15,2-1 0 0,-2 0 0 0,-1 2 0 16,3 0 0-16,0 1 0 0,-2 0 0 0,1-1 0 0,-1 1 0 16,2 0 0-16,-2 0 0 0,-1-4 0 0,-2-4 0 15,2 2 0-15,0 0 0 0,1-1 0 0,3-3 0 16,-1-1 0-16,-7 0 0 0,23-6 0 16,-5-5 0-16,0-1 0 0,10-8 0 0,2 0 0 15,9-8 0-15,0-11 0 0,-1 3 0 0,-1 0 0 0,3-2 0 16,-2 1 0-16,-2-3 0 0,-2 1 0 15,3 5 0-15,-15 7 0 0,1 4 0 0,0 1 0 16,-11 5 0-16,2 1 0 0,-3 4 0 0,-4 4 0 0,-2 3 0 16,2-2 0-16,-3 3 0 0,0 1 0 0,-3 1 0 15,-1 2 0-15,0 0 0 0,0 0 0 0,9 4 0 16,-9 1 0-16,2 1 0 0,-2 0 0 0,1 0 0 16,-1 2 0-16,-1-3 0 0,1 3 0 0,-2-1 0 15,1-1 0-15,-2 1 0 0,3 0 0 16,-3 2-390-16,-4-1-911 0,1 0-1408 0,-3 3 623 0</inkml:trace>
  <inkml:trace contextRef="#ctx0" brushRef="#br0" timeOffset="19500.55">12019 17835 53 0,'-4'-8'484'0,"2"0"33"0,0-2 16 16,1-1-4-16,1 3-20 0,1-3-24 0,-1 4-16 15,3-2-18-15,0 5-15 0,-1-1-20 16,2-1-12-16,1 2-14 0,-1 0-13 0,-4 4-13 16,9-1-16-16,-9 1-19 0,14 5-32 0,-7-1-18 0,5 3-19 15,-8-3-20-15,5 1-219 0,1 5-21 0,-1-4 0 16,1 6 0-16,3-4 0 0,-4-2 0 0,5 1 0 15,-2-1 0-15,0-1 0 0,2-1 0 16,4-2 0-16,1-2 0 0,3-1 0 0,-1-1 0 16,8-5 0-16,-6 4 0 0,4-2 0 0,-3-3 0 15,8-2 0-15,-4 0 0 0,3-1 0 0,-2-1 0 16,3-2 0-16,-9 1 0 0,-1 7 0 0,-3 1 0 16,2-2 0-16,-4 3 0 0,-4 1 0 0,1 2 0 15,-2-1 0-15,-1 4 0 0,-4-1 0 0,2 2 0 16,0 5 0-16,-1-2 0 0,0-1 0 0,1 5 0 15,1-6 0-15,-1 0 0 0,3 5 0 0,-6-3 0 0,4 4 0 16,2-4 0-16,7 1 0 0,-3-2 0 16,0-2 0-16,1 0 0 0,1-1 0 0,1-3 0 15,-1-4 0-15,-1 2 0 0,1-4 0 0,2-1 0 16,0 1 0-16,-1-3 0 0,7-3 0 0,-2 1 0 16,-5 4 0-16,3-8 0 0,-2-1 0 15,-4 8 0-15,4-1 0 0,-3 4 0 0,-2-1 0 0,-2 3 0 16,2-1 0-16,-3 3 0 0,-1 3 0 0,-2-2 0 15,0 5 0-15,1-1 0 0,-2 5 0 0,0-3 0 16,-1 3 0-16,3-1 0 0,-3 4 0 0,2-5 0 16,0 1 0-16,1 1 0 0,6 1 0 0,-3-5 0 15,-1 0 0-15,-2 2 0 0,12-4 0 0,-3 0 0 16,-1-5 0-16,1 3 0 0,4-3 0 0,-2 3 0 16,-2-5 0-16,1-1 0 0,-2-1 0 0,1-3 0 15,-2 2 0-15,2 3 0 0,-4-2 0 16,2-2 0-16,-2 4 0 0,-2-1 0 0,0 1 0 0,-3 2 0 15,-3-1 0-15,-1 1 0 0,0-1 0 0,2 3 0 16,-8 1 0-16,10 0 0 0,-10 0 0 0,9 0 0 16,-9 0 0-16,10-1 0 0,-10 1 0 0,0 0 0 15</inkml:trace>
  <inkml:trace contextRef="#ctx0" brushRef="#br0" timeOffset="20415.12">15357 17698 4019 0,'4'-8'390'0,"-4"2"-128"0,0 2 3 0,0 0 25 16,0 4 32-16,1-6 12 0,-1 6-23 0,-1-4-37 16,1 4-42-16,0 0-3 0,0-4 6 0,0 4 9 15,0 0-2-15,0 16-10 0,1-8-15 0,3 0-124 16,-1 2-93-16,-1 2 0 0,2-1 0 0,1 1 0 16,3-5 0-16,2 6 0 0,-1 0 0 0,4-5 0 15,0-1 0-15,3-1 0 0,4-2 0 0,1-3 0 16,1 0 0-16,7-5 0 0,-7 2 0 15,6-5 0-15,2 0 0 0,3-2 0 0,-6-2 0 16,1-3 0-16,-1-2 0 0,-1 4 0 0,2-4 0 16,-1 1 0-16,-2 1 0 0,-6 3 0 0,-1 1 0 15,-2 2 0-15,1 2 0 0,-7 2 0 0,2 1 0 0,-1 2 0 16,1 1 0-16,-12 0 0 0,16 2 0 0,-7 0 0 16,0 3 0-16,0 1 0 0,-4 2 0 0,4 2 0 15,-5-2 0-15,5 2 0 0,1-3 0 16,-2 2 0-16,1-2 0 0,2-1 0 0,0 0 0 15,-1-1 0-15,6 1 0 0,-4-4 0 0,2 0 0 16,-1-2 0-16,4 0 0 0,-4-1 0 0,8-2 0 16,-2-1 0-16,0-5 0 0,0 4 0 0,2-1 0 15,-2-3 0-15,6-1 0 0,-7 0 0 0,9-2 0 16,0 2 0-16,-8 4 0 0,-1 0 0 0,-3 3 0 16,-2-1 0-16,1 3 0 0,-5 2 0 0,3-1 0 15,-3 1 0-15,-3 2 0 0,6 0 0 0,-1 5 0 16,-2-5 0-16,0 3 0 0,0 0 0 0,1-2 0 15,-3 2 0-15,0 0 0 0,3-1 0 0,-1 2 0 16,2-3 0-16,-2 0 0 0,3 0 0 0,-1 0 0 16,1-2 0-16,0 0 0 0,-2 0 0 0,-10-2 0 15,22-6 0-15,-13-1 0 0,2 2 0 0,-2 1 0 16,-1 0 0-16,3-4 0 0,-4-1 0 0,2 0 0 16,-2-8 0-16,7 3-1366 0,-2 1-1478 0,-1 2 654 15</inkml:trace>
  <inkml:trace contextRef="#ctx0" brushRef="#br0" timeOffset="20549.41">17090 17709 4936 0,'0'0'563'15,"0"0"-173"-15,0 0 8 0,0 0 24 16,-21-6-56-16,21 6-78 0,-11-9-73 0,7 6-65 16,4 3-109-16,-3-6-108 0,3 6-164 0,-7-5-245 0,7 5-691 15,0 0-1262-15,0 0 558 0</inkml:trace>
  <inkml:trace contextRef="#ctx0" brushRef="#br0" timeOffset="25248.42">17006 6188 163 0,'0'0'407'0,"-4"-6"5"16,3 2-16-16,1 4-25 0,-3-6-26 0,3 2-19 16,0 4-32-16,0-4-22 0,2 0-18 0,-2 4-14 15,5-6-10-15,-3 5-9 0,-2 1 0 0,9-4-10 16,-6 3 1-16,0-1-6 0,-3 2-3 0,0 0-11 16,12 1-4-16,-7-2-11 0,-5 1-5 0,10 0-6 15,-5 1-4-15,3-2-11 0,1 1-12 0,5 0-17 16,-1-3-5-16,5 2-11 0,0-1-7 0,2-1-15 15,8 0-8-15,-1 0-3 0,2 1-8 0,0 0-6 16,1 0-10-16,2 2-1 0,-4-2-3 0,2 2-1 16,-2 1 3-16,0 0 15 0,-5 1-22 0,-1-1 4 15,-1 0-3-15,1 1 4 0,-3-1 5 0,3 1 7 16,-4 0-1-16,0-1 8 0,-1 0 0 0,-5 1-20 16,2-2 19-16,-2 0 11 0,-1-2 2 0,0 2-30 15,-5-1-46-15,3 0 0 0,-3 1 0 0,3 0 0 16,-4-2 0-16,2 0 0 0,-1 1 0 0,-6 1 0 15,9-2 0-15,-5 0 0 0,-4 2 0 0,3-4 0 0,0 1 0 16,-3 3 0-16,0-6 0 0,0 6-306 0,-1-5-121 16,-1 1-108-16,0-1-120 0,-2 0-390 0,-1 2-1132 15,-4-2 501-15</inkml:trace>
  <inkml:trace contextRef="#ctx0" brushRef="#br0" timeOffset="25666.27">17094 6178 3 0,'-4'-1'432'16,"4"1"3"-16,-5-3 0 0,5 3-9 0,0 0-17 15,-6-2-20-15,6 2-13 0,0 0-14 0,0 0-13 16,0 0-10-16,0 0-10 0,15-4-13 0,-10 4-9 15,3-1-5-15,1 2-5 0,1-1-6 0,2-2-12 16,2 4-23-16,1-3-14 0,7-1-12 0,-2 2-23 16,3 0-19-16,5-2-17 0,0-1-17 0,3 0-14 0,-3 0-19 15,-1 4-2-15,0-4-16 0,-7 0-2 0,1 1-18 16,-1-2-83-16,-1 2 0 0,-6 1 0 16,0-2 0-16,-2 3 0 0,-3 0 0 0,1 0 0 0,-3 0 0 15,-6 0 0-15,12 0 0 0,-8-1 0 16,-4 1 0-16,5-2 0 0,-5 2 0 0,5-2 0 15,-5 2 0-15,0 0 0 0,0 0 0 0,0 0 0 16,9 2 0-16,-9-2 0 0,0 0 0 0,0 0 0 0,4 4 0 16,-4-4 0-16,0 0 0 0,0 0 0 0,4 3 0 15,-4-3 0-15,0 0 0 0,6 0 0 0,-6 0 0 16,6-3-222-16,1 1-244 0,-2 0-51 0,-5 2-51 16,10-2-65-16,-5 1-332 0,2 0-1044 0,0 1 462 15</inkml:trace>
  <inkml:trace contextRef="#ctx0" brushRef="#br0" timeOffset="25816.14">17734 6142 33 0,'5'1'256'0,"2"2"48"16,-2-2 15-16,0 1 7 0,-5-2 18 0,5 1 30 16,-1 1 18-16,-4-2 6 0,5 1-3 0,-5-1-7 15,0 0-20-15,4 1-22 0,-4-1-31 0,0 0-27 0,4 2-32 16,-4-2-24-16,0 0-39 0,0 0-52 16,0 0-57-16,0 0-78 0,0 0-110 0,0 0-110 15,0 0-129-15,11-4-134 0,-8 1-293 0,-3 3-835 16,1-3 370-16</inkml:trace>
  <inkml:trace contextRef="#ctx0" brushRef="#br0" timeOffset="29784.3">8397 16716 47 0,'-23'-3'401'0,"4"-2"11"0,1 0 17 0,0 1-1 15,2 0-6-15,3 1-7 0,3-2-7 0,-3 2-10 16,8 0-10-16,0 1-11 0,-3 0-13 0,4 0-10 16,-1 1-14-16,0-1-16 0,5 2-21 0,0 0-14 15,0 0-11-15,0 0-8 0,17-4-9 0,2 1-9 16,11 0-14-16,6 0-14 0,18-2-16 0,10 2-15 16,24 0-25-16,4-1-168 0,6-3 0 0,-2 3 0 15,0 1 0-15,5 2 0 0,0-5 0 0,4 5 0 0,-3-2 0 16,-2 0 0-16,-4 3 0 0,-4-2 0 15,-27 1 0-15,-3 3 0 0,3-3 0 0,-6-2 0 16,-5-1 0-16,-16 2 0 0,1-1 0 0,-10 0 0 16,-1-1 0-16,-10 2 0 0,-4-1 0 0,-4 0 0 15,-2-1 0-15,-3-1 0 0,0 0 0 0,-5 2 0 0,0-2 0 16,-6 0 0-16,2 0 0 0,-4 1 0 0,1-3 0 16,-2 4 0-16,-3-1 0 0,1 1 0 0,-1-2 0 15,-1 0 0-15,2 1 0 0,-4 1 0 16,3-2 0-16,1 0 0 0,-1 2 0 0,2-3 0 15,-3 2 0-15,3-1 0 0,-4 2 0 0,2-2 0 16,2 3 0-16,0-3 0 0,2 4 0 0,3-2 0 16,-4 2 0-16,4 0 0 0,-2-1 0 0,3 0 0 15,-2 1 0-15,6 1 0 0,-6-4 0 0,6 4 0 16,-5-2 0-16,5 2 0 0,0 0 0 0,0 0 0 16,0 0 0-16,9 12 0 0,0-5 0 0,2-1 0 15,3 1 0-15,2 2 0 0,-1 0 0 0,4 1 0 16,-1 1 0-16,-1 1 0 0,1-1 0 0,-3 0 0 15,-3 1 0-15,-1 2 0 0,-5-4 0 0,-1-1 0 16,-2 3 0-16,-3-1 0 0,-5-1 0 0,-5 5 0 16,-7-1 0-16,-6 1 0 0,-2-1 0 0,-6-1 0 15,-1 2 0-15,-2-3 0 0,-1 4 0 0,-1-1 0 16,-1 0 0-16,6 0-507 0,7-3-774 0,-4-1-1388 16,10-4 614-16</inkml:trace>
  <inkml:trace contextRef="#ctx0" brushRef="#br0" timeOffset="30749.71">12970 16874 215 0,'-4'-3'421'15,"-1"0"4"-15,1-3-6 0,0 2-10 0,-1 0-12 16,1-1 1-16,3 2-4 0,-3-1-11 0,3 2-4 16,-3-2-15-16,4 4-8 0,-4-5-22 0,4 5-8 15,-2-2-18-15,2 2-14 0,0 0-12 0,0-5-14 16,0 5-13-16,10-1-15 0,-1-2-12 0,5 0-11 15,4 1-15-15,4-2-15 0,7-1-11 16,7 3-12-16,3-2-15 0,16 1-148 0,8-1-1 0,5 4 0 16,30-5 0-16,-3 4 0 0,1 0 0 0,6-1 0 15,4 4 0-15,-4-2 0 0,0 1 0 0,-1 0 0 16,-1 2 0-16,-3-3 0 0,-4 1 0 16,-27-1 0-16,30-1 0 0,-35-3 0 0,4 4 0 15,-2-3 0-15,-6 3 0 0,-2-3 0 0,-4-1 0 0,-14 1 0 16,-5 1 0-16,-5-1 0 0,-4 0 0 0,-5-4 0 15,-5 4 0-15,-2 1 0 0,0-2 0 0,-3-1 0 16,-1-1 0-16,-3 3 0 0,-1-3 0 16,-1 2 0-16,-2-2 0 0,1 0 0 0,-4 0 0 0,2 1 0 15,-3-1 0-15,0 0 0 0,2 0-52 0,-4 1-165 16,-1-2-9-16,2 2 9 0,-1 0 2 0,-1-2 12 16,-2 0 18-16,2-1 16 0,-2 4 20 0,0-1 16 15,-4-1 20-15,4 2 12 0,0 0 28 16,-2 0 25-16,-1-1 28 0,2 3 28 0,-2-1 29 0,2 0 25 15,0 1 21-15,2 1 15 0,3-2 17 0,-3 2 13 16,3 0 3-16,5 1 18 0,-10-2 13 0,10 2-2 16,-6-1 0-16,6 1-8 0,0 0-7 0,0 0-2 15,0 0 2-15,0 0-4 0,0 0-39 0,14 9-102 16,-3-6 0-16,0 2 0 0,5 2 0 0,-2 1 0 16,4 0 0-16,-1-1 0 0,-3 1 0 0,-1-2 0 15,-2-1 0-15,-2 2 0 0,-1-2 0 16,-3 0 0-16,0 1 0 0,0 0 0 0,-3-1 0 0,-2 1 0 15,-3 1 0-15,-7 0 0 0,-2 3 0 0,-7-1 0 16,-8 2 0-16,-2 1 0 0,-6-1 0 0,-10 9-409 16,-4-6-358-16,11-5-403 0,-14 5-1266 0,0-3 560 15</inkml:trace>
  <inkml:trace contextRef="#ctx0" brushRef="#br0" timeOffset="33850.82">3370 12130 52 0,'-7'-34'353'0,"0"-1"-1"0,3 3 2 16,-2 0-8-16,3 0 17 0,0 3 2 16,7 3 2-16,-5-1 0 0,2 8 2 0,1 0-5 0,2 1-6 15,0 2-2-15,4 3-3 0,-3 4 1 0,-2 0-17 16,0 3-17-16,1 0-29 0,-3 3-25 16,2 3-21-16,-3 0-10 0,9 8 1 0,-2 8-2 0,3 10-1 15,0 5-2-15,-4 14-9 0,3 5-11 0,-1 3-154 16,-3 6-57-16,-4 25 0 0,3 1 0 0,-1-27 0 15,-3 26 0-15,1 0 0 0,-1-23 0 16,-4 21 0-16,0-22 0 0,3 20 0 0,-2-28 0 0,2 8 0 16,-4-5 0-16,0-2 0 0,0 0 0 0,1-7 0 15,1-10 0-15,2-1 0 0,-3-1 0 0,4-3 0 16,-1-3 0-16,1-9 0 0,-3-4 0 0,2-2 0 16,1-4 0-16,0 0 0 0,0-5 0 0,0-1 0 15,0-3 0-15,0 0 0 0,0 0 0 0,0-16 0 16,1 0 0-16,2-3 0 0,2-11 0 0,-5-2 0 15,4-18 0-15,4 0-241 0,-2 1-165 0,-5-4-21 16,3-3-8-16,0-2 9 0,5-26 17 0,0 0 23 16,1 2 21-16,-1 22 23 0,5-37 28 0,0 14 32 15,-4 26 42-15,4-24 56 0,-5 33 53 0,-2 2 40 16,-2 9 52-16,1 6 37 0,-6 4 30 0,-2-3 32 16,-2 6 41-16,1 3 27 0,-2 4 17 0,0 1 21 15,-1 1 14-15,-2 4 6 0,2 1-1 0,-3 2-6 16,0 3-10-16,-3 1-8 0,2 3-13 0,-4 1-8 15,0 2-10-15,0 5-5 0,-4 4-2 0,-7 7-6 16,6 1-3-16,2 0-4 0,-1 5 0 0,2 2-10 16,-1 0-4-16,2 2 1 0,3-2-4 0,-5 1 2 15,8-2-11-15,-5-1 3 0,4 1 1 0,2-2-7 16,-2 1-29-16,5-9 18 0,1-4 2 0,-1-1-3 16,2-3 2-16,2-2 16 0,-2 1 11 0,2-2 41 15,1-4 6-15,0 0 0 0,0 0-11 0,8-12-122 16,-2 2-12-16,3-6 0 0,8-7 0 0,-7-5 0 15,8 0 0-15,-4-1 0 0,3-4 0 0,-4 2 0 16,3 2 0-16,-3 0 0 0,2 0 0 0,-2 4 0 16,2 1 0-16,-8 8 0 0,3 2 0 0,-5 4 0 15,5 2 0-15,-6 3 0 0,1 1 0 0,-1 0 0 16,0 4 0-16,-4 0 0 0,10 4 0 0,-9 1 0 16,3 1 0-16,0 2 0 0,1 4 0 0,-1 0 0 15,5 2 0-15,-4 1 0 0,-1-2 0 0,1 2 0 16,4 1 0-16,1-4 0 0,2 2 0 0,-3 0 0 0,1-4 0 15,-1-3 0-15,5 2-288 0,-4-2-363 16,3-3-558-16,5 1-1310 0,-2-3 580 0</inkml:trace>
  <inkml:trace contextRef="#ctx0" brushRef="#br0" timeOffset="33982.76">3894 12136 91 0,'10'2'552'15,"-5"3"-14"-15,0-3 2 0,-1-1 28 0,1 4 14 16,-5-5-21-16,3 4-40 0,-3-4-56 0,0 0-54 15,0 0-34-15,0 0-87 0,2 2-105 0,-2-2-143 16,-6 7-177-16,1-3-230 0,1 1-506 0,-4 4-943 0,8-9 417 16</inkml:trace>
  <inkml:trace contextRef="#ctx0" brushRef="#br0" timeOffset="40386.04">7848 3527 380 0,'-13'1'589'0,"0"2"10"0,2 1 9 0,-2-2-3 16,0 2-17-16,3 0-4 0,1-4-22 0,1 3-20 15,3-3-25-15,1 1-24 0,-5-1-34 0,9 0-22 0,-6 1-28 16,6-1-29-16,0 0-25 0,0 0-271 0,16-8-84 16,14-4 0-16,2 0 0 0,5-1 0 0,18-5 0 15,0-2 0-15,4-1 0 0,3 2 0 16,25-11 0-16,-28 12 0 0,4-2 0 0,-3-2 0 16,1 2 0-16,-6 1 0 0,0 3 0 0,-5 0 0 0,-13 4 0 15,-4-1 0-15,0 1 0 0,-2 3 0 16,-5-3 0-16,-7 5 0 0,-3 1 0 0,-3 2 0 15,-1 0 0-15,-4-1 0 0,0 3 0 0,-4-2 0 16,0 2 0-16,1 1 0 0,-4-2 0 0,-1 3 0 0,0 0 0 16,0 0 0-16,0 0 0 0,-22 12 0 0,6-7-467 15,-12 7-821-15,0 2-1394 0,-2-1 616 0</inkml:trace>
  <inkml:trace contextRef="#ctx0" brushRef="#br0" timeOffset="40686.11">8001 3618 281 0,'-28'10'442'0,"1"-1"24"16,5-3 23-16,6 0 28 0,3-3 10 0,3 1-11 16,2-1-1-16,3-1-22 0,-1-1-12 0,1-1-25 15,5 0-25-15,-6 2-21 0,6-2-15 16,0 0-20-16,18-8-25 0,2 0-24 0,10-3-29 0,3 0-25 16,20-6-120-16,-2 0-152 0,1 2 0 0,5-3 0 15,4 1 0-15,24-12 0 0,-30 14 0 0,4-2 0 16,-5-1 0-16,0-2 0 0,-3 4 0 15,-4 0 0-15,-10 3 0 0,-5 2 0 0,0-1 0 0,-5-1 0 16,-9 4 0-16,-1 4 0 0,-5-1 0 0,2 1 0 16,-5 1 0-16,-4 1 0 0,0 0 0 0,0 1 0 15,-1 1 0-15,-4 1 0 0,9-4 0 0,-5 3 0 16,-4 1 0-16,5-2 0 0,-5 2 0 16,0 0 0-16,0 0 0 0,0 0 0 0,0 0 0 0,3 8 0 15,-6-3 0-15,3-1-156 0,-5 1-1184 0,1-1-1451 16,4-4 643-16</inkml:trace>
  <inkml:trace contextRef="#ctx0" brushRef="#br0" timeOffset="40848.12">9077 3384 253 0,'-10'4'645'0,"6"-3"2"15,4-1 3-15,-9 2-4 0,9-2-46 0,-8 0-55 16,8 0-57-16,0 0-52 0,-6 0-74 15,6 0-99-15,0 0-124 0,0 0-150 0,0 0-161 0,0 0-187 16,0 0-497-16,0 0-926 0,0 0 409 0</inkml:trace>
  <inkml:trace contextRef="#ctx0" brushRef="#br0" timeOffset="43084.49">5042 14930 27 0,'-1'-4'319'15,"1"4"-13"-15,0 0-12 0,1-4-21 0,-1 4-9 16,-1-5-10-16,1 5-5 0,0-5-5 0,0 5-11 15,0 0-7-15,0-6-7 0,0 6-13 0,-2-4-9 16,0 1-7-16,2 3-15 0,-5-5-7 0,2 4-6 0,0-2-8 16,-2 0-6-16,-3 2-11 0,4-2-4 0,-3 0-9 15,-1-1-3-15,-1 1-6 0,0-1-4 0,0 3-7 16,0-4-3-16,0 3-4 0,-3-1 3 16,0 0-3-16,0 1-4 0,0 1-4 0,-1-1-3 15,-1 0 2-15,1 2-10 0,-1 0 8 0,-4 0-3 0,2 0 2 16,-1 4 3-16,-2-3-8 0,2 1-1 0,-2 0 6 15,-3 2-3-15,5-2-5 0,-2 4 6 0,3-2-11 16,-3 2 0-16,0 1 3 0,2 0 0 0,-1 0-2 16,0 2-11-16,0 1 13 0,4 0-3 0,1-2-10 15,3 0 16-15,0 6-11 0,1-5 1 0,-3 5 7 16,2-1-3-16,3 3-1 0,0-4-6 16,-1 4 4-16,5 0-4 0,-1-1-2 0,0 2-13 0,3 0-50 15,-1-4 0-15,4 3 0 0,-1 1 0 16,4 1 0-16,-2-3 0 0,0 1 0 0,5 2 0 0,-1-3 0 15,3-2 0-15,0 4 0 0,0-2 0 0,4 1 0 16,0-1 0-16,3 0 0 0,1-5 0 0,5 6 0 16,-5-5 0-16,1-2 0 0,6 1 0 0,-4-4 0 15,-1 1 0-15,2-2 0 0,-2 0 0 0,1-4 0 16,2 1 0-16,6 2 0 0,-10-2 0 0,1-2 0 16,0-1 0-16,-1 0 0 0,-2-3 0 0,-2 3 0 15,2-3 0-15,-2-5 0 0,3 3 0 0,-4-3 0 16,-2 1 0-16,-2 1 0 0,4-6 0 0,-2 3 0 15,-1 1 0-15,-1-5 0 0,-3 5 0 0,3-1 0 16,-4 0 0-16,-2-3 0 0,2 0 0 0,0-3 0 16,-3 1 0-16,1-2 0 0,1 0 0 0,-4 1 0 15,1-1 0-15,-5 1 0 0,4-1 0 0,-1 4 0 16,0-1 0-16,-2 0 0 0,1 2 0 0,-2-3 0 16,-1 3 0-16,1 0 0 0,-1-2 0 0,-3 3 0 15,1 2 0-15,-3-3 0 0,0 3 0 0,1-1 0 16,-1 0 0-16,-2 3 0 0,-5-3 0 0,0 2 0 15,7 4 0-15,-9-5 0 0,5 5 0 0,-4 1 0 0,-2-1 0 16,0 0 0-16,6 4 0 0,-4-2 0 16,0 1 0-16,-2 2 0 0,5 0 0 0,0 0 0 15,-4 2 0-15,5 1 0 0,-6 0 0 0,1 1 0 16,0 0 0-16,4 2 0 0,-5 0 0 0,4 3 0 0,3-3 0 16,-3 3 0-16,1 1 0 0,0 1 0 15,0-1 0-15,1 3 0 0,0-2 0 0,2 2 0 16,-1 2 0-16,3-2 0 0,0 1 0 0,3-1 0 15,-1 2 0-15,5-3 0 0,-5 1 0 0,5 2 0 0,2 1 0 16,0 0 0-16,2-1 0 0,2-3 0 0,5 3 0 16,-4 0 0-16,3-2 0 0,5 1 0 15,-3-2 0-15,4 0 0 0,3 0 0 0,-1-1 0 16,1-2 0-16,2 1 0 0,-1-2 0 0,2-2 0 16,2 1 0-16,5-4 0 0,-8 0 0 0,4 1 0 15,4-1 0-15,5-7 0 0,-3 0 0 0,-2-1 0 16,-5 0 0-16,4-4 0 0,0-2 0 0,1-2 0 15,-4-2 0-15,-5 1 0 0,0-1 0 0,-5 0 0 16,5-5 0-16,-7 5 0 0,0-4 0 0,-3 0 0 0,0-7 0 16,0 0 0-16,-5 0 0 0,1-2 0 0,-4 0 0 15,-2 0 0-15,-5 0 0 0,1-1 0 16,-2 3 0-16,0 7 0 0,-3 0 0 0,-3-4 0 16,0 8 0-16,-1 2 0 0,-1 1 0 0,0 3 0 15,-1 3 0-15,-1 3 0 0,4 4 0 0,-4 1 0 0,-4 4 0 16,6 4-695-16,3 2-555 0,-5 1-1353 0,5 1 598 15</inkml:trace>
  <inkml:trace contextRef="#ctx0" brushRef="#br0" timeOffset="47648.08">4925 4427 47 0,'-1'-4'105'0,"1"4"-13"16,0 0-9-16,-6-3-7 0,6 3-9 0,-5-2-14 16,5 2 4-16,0 0-8 0,-6-1-5 0,6 1-9 0,0 0 3 15,0 0-10-15,0 0-4 0,0 0 5 16,0 0-6-16,0 0-1 0,0 0-14 0,0 0 3 15,0 0-4-15,0 0 3 0,0 0-5 0,0 0-1 0,0 0 5 16,0 0-6-16,0 0 2 0,0 0-2 16,20 1-7-16,-13 1 1 0,-2-2-10 0,1 1-10 15,3-2-16-15,-1 3-45 0,1-2-45 0,1 2-139 16,3 1 61-16</inkml:trace>
  <inkml:trace contextRef="#ctx0" brushRef="#br0" timeOffset="51682.41">5781 5541 93 0,'-10'-3'107'0,"2"0"-5"0,-1 0-9 15,-2 2 1-15,3 0-9 0,-2 0-11 0,-3 1 0 16,0-1-12-16,2 2 4 0,-3 1-12 0,-2 1 4 15,-4 0-7-15,3-1-2 0,-2 7-4 0,0 0-1 16,-4 4-6-16,0-1-4 0,1 8-7 0,-1-5 0 0,3 4-13 16,-1 2 2-16,1 0 5 0,2 1-4 15,3 3-6-15,2-1 0 0,0 3-12 0,4 0 6 16,4 1-4-16,0-2-19 0,5 2 10 0,1 1-7 16,3-1 1-16,1 1-13 0,8 2-1 0,-4-2-24 0,4-1-14 15,2-4-26-15,-2-1-84 0,5 2-189 16,-1-6 83-16</inkml:trace>
  <inkml:trace contextRef="#ctx0" brushRef="#br0" timeOffset="51865.97">6015 5661 145 0,'-9'-30'188'0,"-5"5"-6"0,-1-1-22 15,2 11-12-15,-2 0-20 0,0 6-35 16,-4 3-31-16,-1 2-39 0,2 3-43 0,-2 5-69 16,-14 0-81-16,5 7-185 0,-3 3 82 0</inkml:trace>
  <inkml:trace contextRef="#ctx0" brushRef="#br0" timeOffset="59781.61">7505 6159 9 0,'3'-11'83'0,"3"1"-1"16,-2 1-16-16,1-3-10 0,-1 1-1 0,4-4-14 15,-2 1-3-15,-1 4 2 0,-1-3-9 0,5-1 1 16,0 3-1-16,0-3-4 0,1-2-5 0,-1 1 1 0,0 0 2 16,2-1 1-16,0 2 1 0,-1 0-7 15,1-3 3-15,3 2-3 0,-2 0 0 0,4 0 4 16,-1 0 0-16,5-3-2 0,3 0 0 0,-4 1 2 15,7 0-11-15,-3 0 6 0,4 2-3 0,1-1-3 16,1 0-2-16,3 0-5 0,-1 2 0 0,2-2 4 16,-1 2-4-16,0 1-12 0,4-1 1 0,10-5-4 15,-12 8 1-15,6 0-12 0,11-3-11 0,0 1-16 16,-1 2-30-16,-12 5-58 0,13-5-147 0,-11 4 65 16</inkml:trace>
  <inkml:trace contextRef="#ctx0" brushRef="#br0" timeOffset="60000.39">9463 5521 228 0,'0'0'233'0,"0"0"-16"0,9 0-8 0,-9 0-18 16,0 0-16-16,5 2-15 0,-5-2-17 15,0 0-10-15,0 0-18 0,7 0-11 0,-7 0-9 16,0 0-9-16,0 0-10 0,0 0-6 0,0 0-18 15,6 1-17-15,-6-1-20 0,0 4-17 0,0-4-24 16,0 0-15-16,0 0-20 0,0 0-15 0,0 0-14 16,0 0-15-16,0 0-18 0,0 0-12 0,0 0-145 15,-9 3-303-15,9-3 134 0</inkml:trace>
  <inkml:trace contextRef="#ctx0" brushRef="#br0" timeOffset="60948.32">8001 5155 70 0,'-8'-6'144'0,"1"0"-16"0,-5 2 0 0,3-4-11 16,-1 4-5-16,-5-3-5 0,2-1-3 16,-2 2-13-16,-2 0-2 0,0 0-5 0,-2 0-16 15,3 3 2-15,-5-1-11 0,2-1-4 0,-3 3-6 0,3 1-6 16,-3-2-4-16,3 1-6 0,-9 2-7 15,5-1-3-15,1 2 2 0,-6 2-3 0,0 2-2 16,9 0-5-16,0 1-2 0,-8 2 4 0,8 1 0 0,-4 3-4 16,-1 2-1-16,7-2 1 0,-2 7-6 0,0 2 7 15,6-5-5-15,-1 5 0 0,0 1 2 0,2 0-1 16,2 4 0-16,1 1-6 0,5 0-6 16,-1-2-10-16,2 1-5 0,2 3-7 0,1-2-3 0,0 0-12 15,4 2-13-15,1-1-17 0,4-2 5 0,0-1-18 16,0 1-23-16,0-2-127 0,6 2-250 0,-3-9 111 15</inkml:trace>
  <inkml:trace contextRef="#ctx0" brushRef="#br0" timeOffset="61166.15">8208 5171 140 0,'-13'-34'161'0,"-1"1"-8"0,-1 2-19 15,0 3-9-15,-6 1-16 0,1 2-13 0,-5 6-16 16,0 4-22-16,-6 2-31 0,-1 5-35 0,0 3-54 16,-7 8-108-16,0-1-182 0,-9 8 81 0</inkml:trace>
  <inkml:trace contextRef="#ctx0" brushRef="#br0" timeOffset="61649.49">7757 5307 192 0,'0'-7'263'0,"0"0"-17"0,0 4-20 15,0-5-14-15,0 3-21 0,0-1-20 16,0 1-13-16,0 1-18 0,0 4-16 0,0-7-5 0,0 4-18 16,0 3-14-16,-3-4-11 0,3 4-9 0,0 0-13 15,0 0-33-15,0 0-47 0,0 0-58 0,0 0-67 16,0 0-214-16,0 0-395 0,-5-3 175 0</inkml:trace>
  <inkml:trace contextRef="#ctx0" brushRef="#br0" timeOffset="63249.4">7781 5334 1 0,'-6'-2'242'0,"2"-3"-24"0,-1 4-16 0,1-1-19 16,-1 0-17-16,-3-2-15 0,2 3-13 0,6 1-15 16,-9-3-19-16,5 3-8 0,4 0-4 0,-9 0-15 15,9 0-8-15,-11 4-6 0,7 2-8 0,-1-2-5 16,0 3-5-16,-2 1-1 0,0 1-6 0,-2 5-11 15,1 1-5-15,-6 7-12 0,5 2-19 0,0-6-25 16,0 8-20-16,0 2-28 0,-1 1-20 0,1 0-33 16,-4 2-165-16,4 2-325 0,0-3 143 0</inkml:trace>
  <inkml:trace contextRef="#ctx0" brushRef="#br0" timeOffset="63698.23">7279 8907 118 0,'4'55'175'16,"0"-5"-7"-16,-2 2-18 0,-1-1-21 0,-2 1-17 16,-3 1-32-16,-2-2-19 0,1 0-11 0,-1 1-16 0,-1-4-11 15,1 3-22-15,-3 1-21 0,0-5-27 16,0 2-35-16,-3-1-77 0,2-3-172 0,0 1 76 15</inkml:trace>
  <inkml:trace contextRef="#ctx0" brushRef="#br0" timeOffset="63932.83">6866 11706 28 0,'0'26'107'0,"0"-7"-10"0,0 6-23 0,1-5-14 0,2-1-21 15,-3 1-32-15,0-3-31 0,0 3-41 0,0-3-71 16,1 3 32-16</inkml:trace>
  <inkml:trace contextRef="#ctx0" brushRef="#br0" timeOffset="64299.54">6984 13571 254 0,'-3'18'274'16,"2"1"-22"-16,-4-1-27 0,4-1-19 0,1 0-21 15,0-1-19-15,-2-1-19 0,2 2-17 0,3-2-16 0,-3-1-18 16,6 3-15-16,-5-4-25 0,2-1-29 0,-2 0-46 16,2 2-52-16,1-2-61 0,-3 0-201 15,0-1-359-15,1-1 160 0</inkml:trace>
  <inkml:trace contextRef="#ctx0" brushRef="#br0" timeOffset="64483.24">7026 14215 45 0,'-1'2'208'0,"1"1"-22"0,0-3-20 0,0 0-26 15,-4 4-24-15,4-4-48 0,0 0-55 0,0 0-77 0,0 0-83 16,2-12-159-16,0 7 72 0</inkml:trace>
  <inkml:trace contextRef="#ctx0" brushRef="#br0" timeOffset="66285.28">7675 14158 5 0,'0'0'191'0,"-6"-2"-6"16,2 1-19-16,4 1-2 0,0 0-10 0,-8-3-18 15,8 3-12-15,-5-1-11 0,5 1-9 0,0 0-2 16,0 0-4-16,0 0-7 0,0 0-6 0,0 0-3 16,0 0-1-16,0 0-8 0,0 0-1 0,0 0-7 15,0 0-9-15,0 0-4 0,17 6-3 0,-17-6-7 16,10 4-3-16,1-3-3 0,-3 1-8 0,3 0 3 16,4 0-7-16,1 0-1 0,4 2-2 0,1-4-3 15,9 0-1-15,-1 1-2 0,4-1 1 0,0 0-4 16,5 0 4-16,1 1 1 0,16-2 1 0,1-2-3 15,-2 3 1-15,2 2-4 0,4-1 3 0,-1 0-3 16,1 2-3-16,4-2 0 0,-2 1-2 0,-1 0 1 16,0 1-1-16,-6-1 1 0,4 1-8 0,-6-1 6 0,-3 3-6 15,-9-4-6-15,-2 0-2 0,-5-1-1 0,3 0-5 16,-1 0 2-16,1 3-1 0,-1-2 2 16,-3-1 3-16,-1 1-4 0,-1-1 2 0,-3 3 6 15,-6-3 1-15,-1 0-1 0,9 0 1 0,-5-2-1 16,-1 4 1-16,5-2 0 0,0 2 3 0,-1-1 3 15,-1-1 4-15,2 3 0 0,-2-1 1 0,4-3-1 16,-8 2-1-16,4 1-2 0,-6-1 7 0,1 2-4 0,4 0-1 16,-2-3 2-16,-6 4 1 0,5-4-2 15,-4 2-5-15,-1-2 1 0,0 0 1 0,-4 0-3 0,4 1 3 16,-7 1-4-16,7-3-2 0,-6 2-2 0,0-1-6 16,0 0-2-16,-2 0-6 0,3 0 5 15,-4-1-1-15,2 2-5 0,2-1 2 0,-4-1-3 0,5 1 0 16,-1 1 3-16,4-1 6 0,-2 0 0 0,4 0-2 15,-6 0-2-15,5 1-5 0,0 0-8 16,-4 1-9-16,-1-1-8 0,4 0-9 0,-2 0-8 0,-2 1-8 16,4 0-3-16,1-2-8 0,-4 1 2 0,4 0 2 15,-5-2-4-15,1 1 4 0,-1 0 10 16,1 1 2-16,-2-2 15 0,0 1 3 0,1 1 7 0,-3 1 18 16,1-2 1-16,-2 0 18 0,3 0 3 0,-2 0 13 15,-5 0 14-15,4 0 2 0,-1 0 4 0,-2 0-8 16,2-2 3-16,-8 2-3 0,13-2-3 15,-7 2 0-15,3-2 2 0,-4 0 1 0,3 2-2 0,0 0 3 16,-2 0 2-16,7-1 1 0,-4 0 3 0,-2 2-5 16,2-2-3-16,-1 0 13 0,2 1-2 0,-2 0-4 15,-1 0 5-15,2 0 3 0,-1-2-3 0,0 2-6 16,-2-1 4-16,3 1-7 0,0 0 0 16,0 0-4-16,-4-1-1 0,-5 1-2 0,14 0-1 0,-5 0 2 15,-4-2-6-15,3 2 1 0,-3 0-5 0,3-1-1 16,0 2 2-16,0-1-4 0,-1 0 0 0,-1-1-3 15,5-1-3-15,-3 2-1 0,0-1-4 0,-2-2-6 16,2 3 0-16,-2-1-7 0,-1 0 1 0,-5 1-15 16,13-1-7-16,-7 0-19 0,0-1-7 0,-1 0-11 15,-5 2-9-15,11-1-10 0,-2-1-11 0,-5-1-6 16,1 2-7-16,0 0-24 0,3 0-98 0,-2-1-260 16,-1 1 116-16</inkml:trace>
  <inkml:trace contextRef="#ctx0" brushRef="#br0" timeOffset="66498.61">10916 14200 105 0,'0'0'133'0,"0"0"10"0,0 0-3 0,9 1-5 15,-9-1-1-15,0 0-9 0,0 0 2 0,0 0-7 16,7 0-8-16,-7 0-6 0,0 0-5 0,0 0-6 16,0 0-9-16,0 0 3 0,0 0-3 0,0 0-6 15,0 0 0-15,0 0-5 0,0 0-5 0,0 0-5 16,0 0-6-16,0 0-5 0,0 0-4 0,0 0-3 15,0 0-9-15,0 0-7 0,0 0-10 0,0 0-19 16,0 0-22-16,0 0-27 0,0 0-26 0,0 0-38 16,0 0-41-16,0 0-199 0,0 0-381 0,0 0 168 15</inkml:trace>
  <inkml:trace contextRef="#ctx0" brushRef="#br0" timeOffset="77882.2">27354 6368 221 0,'-10'2'412'0,"-3"3"26"0,4 1 8 16,-3-2 6-16,2 0-4 0,4 2-11 0,-1-1-4 15,2-1-17-15,0 2-12 0,1-3-6 16,1 1 2-16,0-1-7 0,3 1-12 0,0-4-11 15,0 8-9-15,0-6-11 0,3 2-16 0,4 0-9 0,2-1-10 16,4 0-17-16,9 1-139 0,7 0-159 0,6-3 0 16,3 0 0-16,18-1 0 0,0 0 0 0,4-1 0 15,-1 0 0-15,5-3 0 0,-4 2 0 16,7-1 0-16,22-2 0 0,-24 3 0 0,1-2 0 0,0 3 0 16,-3 0 0-16,-2-2 0 0,-5 0 0 0,-1-4 0 15,-18 3 0-15,3 0 0 0,-6-2 0 0,-4 4 0 16,-5-3 0-16,-6 2 0 0,-5 0 0 0,-1 1 0 15,-4-1 0-15,0 2 0 0,-4-2 0 0,0 0 0 16,-5 3 0-16,0 0 0 0,0 0 0 0,-19-3-99 16,-1 6-525-16,-1 0-78 0,-11 3-426 0,-1-1-1222 15,-3 2 541-15</inkml:trace>
  <inkml:trace contextRef="#ctx0" brushRef="#br0" timeOffset="78131.7">27479 6600 301 0,'-36'3'416'0,"4"2"24"0,4-4 27 16,9 0 29-16,4-1 5 0,3 1 3 0,2-1-3 16,4 0-25-16,6 0-28 0,-7 0-20 0,7 0-17 15,0 0-23-15,16-4-16 0,0-1-24 0,7 2-26 16,9 0-23-16,5-1-28 0,4 1-21 0,14-1-25 0,8 1-20 16,1 1-83-16,-6-4-122 0,6 4 0 15,-1 0 0-15,2 0 0 0,-5 1 0 0,0-1 0 16,-4 1 0-16,-16-1 0 0,2-3 0 0,-6 4 0 15,-3 0 0-15,-3-1 0 0,-10 1 0 0,-3-1 0 16,-6 4 0-16,1-4 0 0,-6 2 0 0,-1 2 0 16,-5-2 0-16,0 0-194 0,-13 10-263 0,-3-2-58 15,-11 4-76-15,-7-1-482 0,-5 3-1161 0,-12 6 513 16</inkml:trace>
  <inkml:trace contextRef="#ctx0" brushRef="#br0" timeOffset="78781.82">28516 7582 280 0,'-16'-1'482'0,"5"-2"25"16,-2 3 20-16,2-3 21 0,3 1-6 0,1 2-3 0,7 0-17 15,-7-1-12-15,7 1-19 0,0 0-25 16,0 0-21-16,11-8-22 0,2 2-29 0,13 2-32 16,6-1-33-16,2-1-29 0,7 2-26 0,10-2-28 0,5 0-242 15,1 0-4-15,0 0 0 0,2 0 0 0,1 1 0 16,1 1 0-16,-1-1 0 0,-6 1 0 15,0-1 0-15,-15 4 0 0,11-2 0 0,-14 3 0 16,-2-1 0-16,-5 1 0 0,-8-3 0 0,-2 2 0 0,-6 0 0 16,-1-1 0-16,-3 1 0 0,-2 1 0 15,-2-1 0-15,-5 1 0 0,3-2 0 0,-3 2 0 16,-17-3-191-16,-4 3-299 0,-9 1-42 0,-6 2-49 0,-13 2-486 16,-4 0-1155-16,-2 2 512 0</inkml:trace>
  <inkml:trace contextRef="#ctx0" brushRef="#br0" timeOffset="78981.64">28539 7653 98 0,'-49'17'313'0,"17"-9"37"16,3 1 15-16,8-4 23 0,6-1 23 0,3 2 29 16,1-4 27-16,3 0 19 0,4 0 4 0,4-2-2 15,0 0-15-15,0 0-22 0,23 0-26 0,-2-1-31 16,10 0-28-16,1-1-28 0,5-2-32 0,12 0-32 16,-9 2-27-16,18-2-22 0,-5 4-25 0,-2 0-20 15,-14 0-164-15,17 0-16 0,-18 2 0 0,-3 1 0 16,-4-2 0-16,1 5 0 0,-11-2-71 0,0-2-191 15,-10 2-68-15,0 2-52 0,-8 0-58 0,-6 3-69 16,0 1-90-16,-17 6-334 0,-6 0-1011 0,-18 4 447 16</inkml:trace>
  <inkml:trace contextRef="#ctx0" brushRef="#br0" timeOffset="79498.17">26132 8454 109 0,'0'0'414'0,"0"0"12"0,0 0 6 0,0 0 8 16,0 0-3-16,-6 2-6 0,6-2-5 0,-1 4-11 0,1-4-12 15,1 6-12-15,-1-6-7 0,6 4-31 0,-2 1-3 16,2-2-17-16,3 0-21 0,0 0-11 0,5-1-25 15,4 0-17-15,15 0-17 0,-2-1-23 16,5-1-25-16,2 0-12 0,16-5-18 0,-2 4-11 0,3-2-17 16,0-1-127-16,1 0-9 0,-1 1 0 15,0 0 0-15,2 3 0 0,-4-1 0 0,-2 0 0 0,1 1 0 16,-13 0 0-16,14 0 0 0,-16 0 0 0,3 2 0 16,0 0 0-16,-1-1 0 0,0-1 0 0,-3 3 0 15,-2-3 0-15,1 1 0 0,-7-1 0 0,0 0 0 16,-9 2 0-16,0-4 0 0,-1 2 0 0,-7-3 0 15,0 3 0-15,-2-1 0 0,-3 0 0 0,-1 1 0 16,-1-3 0-16,-2 0 0 0,-2 3 0 0,0 0 0 16,-11-5-289-16,-1 5-302 0,-2 0-105 0,-8 1-407 0,-5 5-1194 15,-2-1 528-15</inkml:trace>
  <inkml:trace contextRef="#ctx0" brushRef="#br0" timeOffset="79816.2">26322 8731 397 0,'-17'1'514'0,"5"0"13"0,-1 4 9 0,3-3 1 15,4-2-16-15,-1 0-17 0,7 0-19 0,-6 1-15 16,6-1-23-16,0 0-16 0,17 2-23 0,-6 0-25 16,10-4-19-16,10 1-33 0,5-1-15 0,1 2-23 15,18 0-24-15,7-1-25 0,0 0-30 0,2-2-214 16,30-1 0-16,-32 5 0 0,-2-1 0 0,7-1 0 15,-9 2 0-15,5-2 0 0,-4-1 0 0,-4-1 0 16,-4 2 0-16,-15 2 0 0,-2-3 0 0,-2 2 0 16,0-2 0-16,-4 1 0 0,-9 0 0 0,-6-1 0 15,5-1 0-15,-8 2 0 0,-3 1 0 0,-1-1 0 16,2 0 0-16,-8 1 0 0,7-1 0 0,-7 1 0 16,7-1 0-16,-7 1 0 0,0 0 0 0,0 0 0 15,6 1 0-15,-6-1 0 0,0 0 0 0,0 0 0 16,0 0-1366-16,-13 7-1478 0,4-1 654 0</inkml:trace>
  <inkml:trace contextRef="#ctx0" brushRef="#br0" timeOffset="80448.14">25029 9711 207 0,'0'0'415'0,"-4"-3"3"16,4 3-3-16,0 0-6 0,0 0-7 0,7-7-8 15,-2 6-5-15,1 0-13 0,6 1-6 0,-1-2-11 16,2 1-8-16,6 1 0 0,2 1-10 0,9-1-10 16,2 3-8-16,5 0-24 0,17-2-21 0,1 1-21 15,5 0-21-15,9-2-16 0,26 3-22 0,-28-1-20 16,28-1-20-16,5 0-15 0,-11 3-12 0,1-1-14 15,-25-4-14-15,1-1-81 0,30 0-22 0,-32-1 0 16,1 0 0-16,0-1 0 0,-2 1 0 0,-4-1 0 16,-4 1 0-16,-2 0 0 0,-17-1 0 0,0 3 0 15,-2-2 0-15,-7 0 0 0,-4 2 0 0,-4-2 0 16,-6 1 0-16,1 1 0 0,-5 1 0 0,-1-1 0 0,-3 1 0 16,1-1 0-16,-6 1 0 0,0 0 0 15,0 0 0-15,0 0 0 0,0 0-128 0,0 0-245 16,0 0-61-16,-24 7-75 0,6-7-87 0,-11 4-430 0,1 0-1110 15,-3 1 491-15</inkml:trace>
  <inkml:trace contextRef="#ctx0" brushRef="#br0" timeOffset="80799.89">25534 9811 298 0,'-54'-4'548'0,"16"-1"4"0,5 3 22 0,2-2 21 0,11-1 5 15,0 4-15-15,5-3-24 0,2 2-28 0,4 0-35 16,3 2-31-16,2-4-26 0,4 4-22 0,0 0-22 16,0 0-18-16,15-4-18 0,4 4-22 0,7-2-295 0,9 2-44 15,6 0 0-15,11 2 0 0,8 1 0 16,-2 1 0-16,3-4 0 0,4 3 0 0,0-2 0 16,29 1 0-16,-27 0 0 0,24-4 0 0,-28 4 0 15,3-1 0-15,33-2 0 0,-33-2 0 0,-1 2 0 16,-1 0 0-16,-2 0 0 0,-2 0 0 0,-2-3 0 15,-5 2 0-15,-18 3 0 0,-1-5 0 0,-2 3 0 16,-3-2 0-16,-10 1 0 0,-1 0 0 0,-5-1 0 0,-3 2 0 16,2-2 0-16,-5 1 0 0,0 0 0 0,-2 2 0 15,-5 0 0-15,9-1 0 0,-9 1 0 0,5-2 0 16,-5 2 0-16,5-1 0 0,-5 1 0 0,5-2 0 16,-5 2 0-16,4-2 0 0,-4 2 0 0,6-3-43 15,-2 1-1315-15,1 0-1472 0,5-5 652 0</inkml:trace>
  <inkml:trace contextRef="#ctx0" brushRef="#br0" timeOffset="80999.67">27447 9785 6534 0,'0'0'532'0,"-9"4"-147"0,5-2-6 16,-3-1-18-16,0 2-361 0,1-2 0 0,1 0 0 15,-2 1 0-15,4 0 0 0,3-2 0 0,-8 2 0 16,8-2 0-16,-3 5 0 0,5-2 0 0,-2-3 0 15,1 7 0-15,0-5 0 0,-1-2 0 0,4 5 0 0,-3-3 0 16,-1-2 0-16,0 0-1366 0,-14 2-1478 16,3 0 654-16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33:59.139"/>
    </inkml:context>
    <inkml:brush xml:id="br0">
      <inkml:brushProperty name="width" value="0.05292" units="cm"/>
      <inkml:brushProperty name="height" value="0.05292" units="cm"/>
      <inkml:brushProperty name="color" value="#7030A0"/>
    </inkml:brush>
  </inkml:definitions>
  <inkml:trace contextRef="#ctx0" brushRef="#br0">6116 3477 2808 0,'-10'-6'83'0,"1"1"35"0,-1-2-22 0,-3 0 45 16,5 0 53-16,-1-3 4 0,-1 3 24 0,2-1 9 16,2 0-3-16,2 2 10 0,0-1 5 0,3 3-1 15,-3 1-6-15,4-2 2 0,0 5-3 0,-1-8-3 16,1 6-7-16,0 2-2 0,0 0-10 0,5-4-9 16,-5 4-8-16,5 0-21 0,-5 0-9 0,0 0 2 15,14 4-10-15,-4-1-5 0,2 2-10 0,-3 1-11 16,9-1-80-16,-2-1-52 0,4 2 0 0,0-2 0 15,8 0 0-15,-1-1 0 0,2-1 0 0,2-2 0 16,1 0 0-16,5-4 0 0,-6-1 0 0,1 0 0 16,-4-1 0-16,5 0 0 0,-9 0 0 0,6-1 0 15,-10 1 0-15,6-4 0 0,-1-1 0 0,-7 4 0 16,0 0 0-16,-3 0 0 0,3 2 0 0,-5 2 0 16,-2-1 0-16,-2 3 0 0,3 1 0 0,-6 1 0 15,6 4 0-15,-2 1 0 0,0 1 0 0,3 5 0 16,-3 2 0-16,4 0 0 0,-2 1 0 0,1-1 0 15,-2 0 0-15,3-1 0 0,2-2 0 0,-4 0 0 16,2-2 0-16,-1 0 0 0,1-3 0 0,0-1 0 16,4 2 0-16,-5-5 0 0,6-2 0 0,-1-2 0 15,2-2 0-15,0-1 0 0,-1-2 0 0,1 0 0 16,7-5 0-16,-1-2 0 0,-2-1 0 0,-1-1 0 16,2 0 0-16,0-2 0 0,-5 2 0 0,5 2 0 15,-8 3 0-15,0 2 0 0,0 2 0 0,-2 1 0 16,4 4 0-16,-6 2 0 0,6 0 0 0,-1 2 0 15,0 2 0-15,-2 1 0 0,2 2 0 0,-1 0 0 16,0 0 0-16,8 3 0 0,-7-3 0 0,0-1 0 16,1 0 0-16,0-2 0 0,-1 0 0 0,4-1 0 15,-3 0 0-15,0-4 0 0,2-1 0 0,0-3 0 16,1 2 0-16,-1-4 0 0,8-1 0 0,3-2-330 16,2 1-424-16,2-4-431 0,13-7-1283 0,-11 7 567 15</inkml:trace>
  <inkml:trace contextRef="#ctx0" brushRef="#br0" timeOffset="499.93">8817 3164 5552 0,'-13'-4'399'0,"-3"2"-195"0,-2-1-38 16,1-4 60-16,5 6 48 0,4 0 41 0,1-1-20 15,0 0-31-15,2 1-33 0,5 1-15 0,-8-2-167 0,8 2-49 16,0 0 0-16,0 0 0 0,0 0 0 16,16-4 0-16,-3 1 0 0,3 2 0 0,5 2 0 15,-2 1 0-15,3-1 0 0,7 1 0 0,-1-2 0 16,-1 2 0-16,5 0 0 0,-1 3 0 0,1-1 0 16,2 3 0-16,-2-2 0 0,1 2 0 0,2-2 0 0,-2 2 0 15,4-1 0-15,0-1 0 0,0 1 0 16,-2-1 0-16,-2-1 0 0,4-1 0 0,-1-2 0 15,-2 0 0-15,-2-1 0 0,1-1 0 0,-3-3 0 16,-2-1 0-16,-8 3 0 0,0-3 0 0,-1 1 0 16,-1-4 0-16,-2 5 0 0,0-3 0 0,-4 1 0 15,-3 1 0-15,0 2 0 0,-1-1 0 0,-2 2 0 16,2 0 0-16,-4-1 0 0,-4 2 0 0,6-1 0 16,-6 1 0-16,10 4 0 0,-2-1 0 0,-3 1 0 15,7 1 0-15,-1 1 0 0,2 1 0 0,6 1 0 16,0 0 0-16,8 0 0 0,5-2 0 0,0 1 0 15,3-4 0-15,3-2 0 0,0-2 0 0,-2-3 0 16,1 0 0-16,-5-2 0 0,4-4 0 0,-8 2 0 16,-1 1 0-16,-2-3 0 0,-4 1 0 0,-5-1 0 15,0-2 0-15,-3-2 0 0,-3 3 0 0,-1-2 0 0,-3 1 0 16,-2 2 0-16,-3-1 0 0,1 4 0 16,-4 2 0-16,4 1 0 0,-2 4-1366 0,-3-7-1478 15,3 7 654-15</inkml:trace>
  <inkml:trace contextRef="#ctx0" brushRef="#br0" timeOffset="651.34">10446 3216 6401 0,'0'8'295'0,"-1"-3"45"0,-1 0 100 15,-1 0-25-15,-4 0-115 0,3-2-300 0,-6 0 0 16,5 0 0-16,-4-1 0 0,5-1 0 0,-5-1 0 16,7 3 0-16,2-3 0 0,0 0 0 0,-9 0 0 15,9 0 0-15,-8-4-563 0,4 2-184 0,0-4-401 16,-2 2-1241-16,-2-2 549 0</inkml:trace>
  <inkml:trace contextRef="#ctx0" brushRef="#br0" timeOffset="1468.88">6818 1930 3324 0,'-8'-10'204'0,"0"3"-64"16,1-1-6-16,-2-1 21 0,2 1 51 0,1 2 26 15,1 1 21-15,1 0 3 0,-2 2-10 0,2-2-14 16,-1 3 4-16,2-2-6 0,3 4-19 0,-5-1-19 16,5 1-26-16,0 0 7 0,0 0 22 0,-4 13 10 15,3-1-7-15,-1-1-9 0,5 4-5 0,-3 2-13 16,4 2 0-16,-1-1-11 0,-1 0-32 0,2-1-128 15,2 0 0-15,1 0 0 0,-2-3 0 0,0-3 0 16,3 0 0-16,-3-2 0 0,4 0 0 0,0-3 0 16,1-3 0-16,4 0 0 0,6-3 0 0,12-8 0 15,0-2 0-15,18-9 0 0,2-4 0 0,1-2 0 16,3-6 0-16,22-13 0 0,-23 13 0 0,20-17 0 16,-21 13 0-16,1 0 0 0,-1 0 0 0,2 4 0 15,-5 3 0-15,-4-2 0 0,-13 12 0 0,3 2 0 16,-3-1 0-16,-6 3 0 0,-6 2 0 0,-2 3 0 15,-3 2 0-15,-4 3 0 0,-7 2 0 0,1 1 0 16,-1-3 0-16,-2 3 0 0,-4 1 0 0,10 6 0 16,-6-2 0-16,0 0 0 0,-2 4 0 0,2 0 0 15,-1 2 0-15,0 7 0 0,4 0 0 0,1 8 0 16,-2-3-1366-16,5-5-1478 0,1-2 654 0</inkml:trace>
  <inkml:trace contextRef="#ctx0" brushRef="#br0" timeOffset="2883.58">9108 2034 278 0,'0'0'372'0,"0"0"-3"15,0 0 15-15,0 0 8 0,0 0 2 0,0 0-1 16,0 0-8-16,0 0-1 0,0 0-10 0,10 1-12 0,-10-1-5 16,0 0-12-16,9 4-13 0,-4-2-15 15,-1 0 13-15,1 4-15 0,0-2-12 0,2 5-10 16,-2-4-18-16,4 4-8 0,-3 1-13 0,0 1-9 16,1 4-20-16,-2-4-12 0,2 4-180 0,3 3-33 15,-3-4 0-15,3 1 0 0,-5-2 0 0,4 0 0 0,-3-1 0 16,3 1 0-16,-2-4 0 0,-2-2 0 15,3 1 0-15,-3-2 0 0,4-3 0 0,-3-1 0 16,5-1 0-16,-1-1 0 0,5 0 0 0,3-3 0 16,6-11 0-16,-1 1 0 0,7-4 0 0,0-2 0 0,14-11 0 15,1-6 0-15,1-2 0 0,21-20 0 0,-18 16 0 16,24-21 0-16,-8 5 0 0,1 3 0 16,-21 15 0-16,1 3 0 0,3 5 0 0,-2-1 0 15,-1 3 0-15,-4 0 0 0,-11 11 0 0,-1 1 0 0,1 2 0 16,-3-1 0-16,0 0 0 0,-6 6 0 15,-4-2 0-15,-4 1 0 0,-1 6 0 0,-4 0 0 16,1 2 0-16,-2 0 0 0,-3 0 0 0,-1-2 0 16,0 5 0-16,-1 0 0 0,-3 1 0 0,7-5 0 15,-7 5 0-15,2-1 0 0,-2 1 0 0,3-3 0 0,-3 3 0 16,0 0 0-16,0 0 0 0,0 0 0 0,0 0 0 16,0 0 0-16,-4 10 0 0,4-10 0 0,0 0 0 15,-5 8-1366-15,5-8-1478 0,0 0 654 16</inkml:trace>
  <inkml:trace contextRef="#ctx0" brushRef="#br0" timeOffset="3067.34">10937 1667 5976 0,'-2'3'298'0,"2"-3"-43"15,0 0-4-15,-9-2 15 0,9 2 18 0,0 0-25 16,0 0-38-16,0 0-34 0,0 0-35 0,0 0-110 15,0 0-42-15,0 0 0 0,0 0 0 0,0 0 0 16,0 0 0-16,8 4-136 0,-1 0-255 0,-4-2-167 16,2 3-627-16,0-2-1283 0,-2 2 568 0</inkml:trace>
  <inkml:trace contextRef="#ctx0" brushRef="#br0" timeOffset="10017.75">563 4875 5260 0,'-34'5'194'15,"-1"-3"-121"-15,3 0-5 0,4 0 106 0,28-2 40 16,-41 4 22-16,41-4 16 0,-36 1-7 0,36-1-14 16,0 0 4-16,-25 1-12 0,25-1-18 0,0 0-30 15,0 0-11-15,0 0-9 0,0 0-68 0,0 0-87 16,0 0 0-16,52-50 0 0,5 25 0 0,25-17 0 16,8-2 0-16,10-2 0 0,4-1 0 0,8-1 0 15,4-4 0-15,4-1 0 0,5 3 0 0,2-5 0 16,-1 1 0-16,3 3 0 0,-1 4 0 0,-9 2 0 15,-8 4 0-15,-2 3 0 0,-10 1 0 0,-9 3 0 0,-30 13 0 16,-1-2 0-16,-5 4 0 0,-5 2 0 16,-14 2 0-16,-7 4 0 0,-10 5 0 0,-4 3 0 15,-2-3 0-15,-2 1 0 0,-4 3 0 0,-1 2 0 16,-5 0 0-16,0 0 0 0,0 0 0 0,0 0 0 16,-18 19 0-16,2-6 0 0,-6 4 0 0,-6 4-547 15,1 2-85-15,-1 3-537 0,-4-4-1267 0,-10 8 561 16</inkml:trace>
  <inkml:trace contextRef="#ctx0" brushRef="#br0" timeOffset="10351.26">852 4985 4988 0,'-88'25'318'0,"32"-8"-155"0,2-4-93 0,18-7 42 15,4 1 76-15,0-1 51 0,13-4 26 16,19-2-4-16,-23 3-18 0,23-3-18 0,0 0-24 15,0 0-17-15,0 0-11 0,-10-21-4 0,10 21 3 0,44-36 5 16,0 4-134-16,11 2-43 0,28-14 0 0,4 0 0 16,6 4 0-16,8-3 0 0,1-2 0 0,-7 2 0 15,16 1 0-15,-1-9 0 0,5 6 0 16,0-3 0-16,-4 5 0 0,-1-3 0 0,0 2 0 16,-3 3 0-16,-8 1 0 0,-8 4 0 0,-7 0 0 15,-25 15 0-15,-1-5 0 0,-4 4 0 0,-4 1 0 0,-14 7 0 16,-7 0 0-16,-2 4 0 0,-10 1 0 15,-3 2 0-15,-5 4 0 0,-3-1 0 0,0 1 0 16,-2 0 0-16,1-1 0 0,-5 4 0 0,6-2 0 0,-6 2 0 16,0 0 0-16,0 0 0 0,0 0 0 15,0 0 0-15,0 15 0 0,0-15-332 0,2 7-979 16,-2-7-1418-16,14 2 627 0</inkml:trace>
  <inkml:trace contextRef="#ctx0" brushRef="#br0" timeOffset="10484.43">3284 3998 5490 0,'5'-1'590'0,"-2"-1"-209"0,-3 2-79 16,0 0 55-16,0 0 21 0,0 0-45 0,-13-8-74 15,9 7-158-15,4 1-101 0,-6-2 0 0,6 2 0 16,0 0 0-16,0 0 0 0,-8-4-478 0,8 4-808 16,0 0-1393-16,0 0 617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34:21.090"/>
    </inkml:context>
    <inkml:brush xml:id="br0">
      <inkml:brushProperty name="width" value="0.05292" units="cm"/>
      <inkml:brushProperty name="height" value="0.05292" units="cm"/>
      <inkml:brushProperty name="color" value="#7030A0"/>
    </inkml:brush>
  </inkml:definitions>
  <inkml:trace contextRef="#ctx0" brushRef="#br0">9140 3341 404 0,'-2'-4'485'0,"1"-1"19"0,0 1 3 0,-5 2-3 16,3 0-23-16,-2-1-4 0,5 3-26 0,-1-5-19 16,1 5-26-16,-3-2-27 0,3 2-22 0,0 0-29 15,0 0-19-15,0 0-2 0,0 0-14 0,0 0-11 16,9 11-20-16,-6-8-33 0,3 3-12 0,-2-1-21 16,2 4-15-16,-1 0-22 0,2-2-118 0,5 6-41 15,-1-8 0-15,0 4 0 0,6-2 0 0,-4 0 0 16,3-1 0-16,3-3 0 0,-1-2 0 0,4-1 0 15,6-1 0-15,1-2 0 0,0-3 0 0,1-2 0 16,2 0 0-16,0-4 0 0,-1-3 0 0,-2 1 0 16,2-2 0-16,1-2 0 0,-5 1 0 0,-2 0 0 15,3 0 0-15,-2 6 0 0,-7 1 0 0,-2 2 0 16,-3 4 0-16,-4 0 0 0,4 2 0 0,-5 3 0 16,4 0 0-16,-2 3 0 0,0 4 0 0,-1-1 0 15,2 5 0-15,0 3 0 0,1 1 0 0,0-2 0 16,-1-1 0-16,2 2 0 0,-1-2 0 0,1 1 0 15,0-2 0-15,4-1 0 0,-1-2 0 0,2-2 0 0,-1-4 0 16,4 2 0-16,-5-4 0 0,3 1 0 16,0-3 0-16,-1-5 0 0,-1 2 0 0,1-1 0 15,11-6 0-15,-12 1 0 0,6-3 0 0,-1-1 0 16,-6 2 0-16,0 1 0 0,1 1 0 0,-4 2 0 0,2 0 0 16,-5 2 0-16,-2 0 0 0,1 4 0 15,3 0 0-15,-4 2 0 0,5 1 0 0,-2-1 0 16,2 3 0-16,-1 2 0 0,2 0 0 0,3 2 0 15,0 0 0-15,-2-1 0 0,1-2 0 0,2 3 0 0,0-3 0 16,0 0 0-16,3-3 0 0,5-2 0 0,-5-3 0 16,6 1 0-16,0-4 0 0,-11 0 0 0,2-3-1366 15,10-1-1478-15,-5-3 654 0</inkml:trace>
  <inkml:trace contextRef="#ctx0" brushRef="#br0" timeOffset="602.52">11793 3259 564 0,'-4'-5'584'15,"4"5"39"-15,0 0 0 0,-3-6-16 0,3 6-16 0,0 0-18 16,0 0-25-16,-2-1-40 0,2 1-28 0,0 0-25 16,0 0-19-16,0 0-31 0,0 0-24 0,6 15-30 15,-4-10-34-15,0 0-172 0,2 1-145 0,-3 0 0 16,5-1 0-16,-1 0 0 0,2 1 0 0,2 1 0 16,1-2 0-16,4-1 0 0,3 1 0 0,2-1 0 15,-1-3 0-15,3 0 0 0,7-2 0 0,0-2 0 16,0-1 0-16,0-2 0 0,0-2 0 15,1 1 0-15,2-3 0 0,-3-1 0 0,-3-3 0 0,2 5 0 16,-2-3 0-16,-6 4 0 0,-1 0 0 0,-1-1 0 16,-2-1 0-16,-5 9 0 0,-1-3 0 0,0 1 0 15,-4 2 0-15,4 2 0 0,-4 1 0 0,3 3 0 16,-3-1 0-16,4 2 0 0,-1 1 0 0,-2-2 0 16,3 4 0-16,0-2 0 0,1 3 0 0,-1-3 0 15,6 2 0-15,-3-4 0 0,6 2 0 0,-3 1 0 16,2-3 0-16,-2-2 0 0,8-1 0 0,-4-2 0 15,3 0 0-15,-1-2 0 0,4-2 0 0,-2-1 0 16,-2 1 0-16,4-6 0 0,-5 2 0 0,-1 0 0 16,2 1 0-16,1-2 0 0,-4 2 0 0,-3-3 0 15,3 7 0-15,-4-2 0 0,0 3 0 0,-1 0 0 16,-2 2 0-16,1 0 0 0,2 3 0 0,-2 0 0 16,1 2 0-16,4 0 0 0,-3 4 0 0,-1-4 0 15,2 4 0-15,2-2 0 0,1 0 0 0,-1 1 0 16,2-2 0-16,-3 1 0 0,5-3 0 0,5 2 0 15,-4-2 0-15,4-3 0 0,-3-1 0 0,-3-1 0 0,10-1 0 16,-9 1 0-16,5-6-1366 0,2 0-1478 0,-4-4 654 16</inkml:trace>
  <inkml:trace contextRef="#ctx0" brushRef="#br0" timeOffset="750.62">13880 3239 223 0,'1'2'612'0,"-1"-2"-8"0,0 0 16 0,0 0 39 15,0 0 21-15,0 0 4 0,0 0-42 0,0 0-54 16,4 1-62-16,-4-1-52 0,0 0-87 0,0 0-85 16,0 0-107-16,0 0-146 0,0 0-209 0,9 1-239 15,-9-1-716-15,0 0-1207 0,0 0 534 0</inkml:trace>
  <inkml:trace contextRef="#ctx0" brushRef="#br0" timeOffset="17266.22">10404 5174 32 0,'29'0'50'0,"4"-1"-45"0,1 0-20 16,-2 0-15-16,2 0 6 0</inkml:trace>
  <inkml:trace contextRef="#ctx0" brushRef="#br0" timeOffset="19451.43">21318 5382 213 0,'-4'-4'508'0,"4"4"6"0,-1-3 17 0,1 3 0 15,0 0-16-15,0 0-23 0,0 0-16 0,-2-4-22 0,2 4-23 16,0 0-32-16,0 0-23 0,0 0-32 0,0 0-17 16,0 0-12-16,0 0-17 0,0 0-16 15,0 0-24-15,0 0-23 0,15 9-16 0,-10-5-17 16,1-1-12-16,0 1-109 0,3-1-81 0,4 3 0 0,3-1 0 16,5-1 0-16,-3 1 0 0,0-2 0 0,10-7 0 15,3 5 0-15,-1-2 0 0,0 0 0 16,1 0 0-16,0-4 0 0,0-1 0 0,-3 0 0 15,6-4 0-15,-4 1 0 0,1-3 0 0,-4 1 0 0,1-3 0 16,-1-2 0-16,-3 3 0 0,-5 4 0 0,-2 1 0 16,-3 6 0-16,-4-3 0 0,4 2 0 0,-4 2 0 15,-2 2 0-15,3 6 0 0,0-4 0 0,-1 5 0 16,3 2 0-16,0 2 0 0,-5-1 0 0,5 2 0 16,0 0 0-16,-2 1 0 0,2-1 0 0,1-1 0 15,-1 0 0-15,2 0 0 0,2-3 0 0,-2 1 0 16,1-3 0-16,1-1 0 0,2-2 0 0,1-2 0 15,0-1 0-15,0-3 0 0,1 1 0 0,-3-1 0 16,5-6 0-16,4 0 0 0,-7 0 0 0,7-6 0 16,-10 5 0-16,6-7 0 0,-6 4 0 0,0 0 0 15,1-1 0-15,-4 0 0 0,3 2 0 0,-7 4 0 16,3-4 0-16,-3 5 0 0,-1 5 0 0,0 1 0 16,1 1 0-16,-2 1 0 0,1 2 0 0,0 3 0 15,0 0 0-15,0 3 0 0,0 0 0 0,1-5 0 16,-1 5 0-16,0 0 0 0,2-2 0 0,3 2 0 0,2-1 0 15,-5-2 0-15,3 0 0 0,0-1 0 16,3-2 0-16,1 0 0 0,-4-3 0 0,4-1 0 16,-5 0 0-16,4 0 0 0,-4-2 0 0,1 0 0 0,0-1 0 15,-1 1 0-15,1-2 0 0,0 0 0 0,-5 1 0 16,2-2 0-16,1 0 0 0,0 1 0 0,-3 1 0 16,-2 0 0-16,1 1 0 0,-3 0 0 0,4 2 0 15,-1-1 0-15,-2 1 0 0,1 1 0 16,2-1 0-16,-1 1 0 0,5 1 0 0,-2 2 0 15,2-1 0-15,0 0 0 0,4 1 0 0,0-2 0 16,0 3 0-16,1-3 0 0,3 0 0 0,-2-1 0 0,-2 2 0 16,-4-2 0-16,6 1 0 0,-6-2 0 0,-2 0 0 15,0 0 0-15,1-2 0 0,-3 1 0 0,-2 0 0 16,0-2 0-16,-2 3 0 0,1-2 0 0,-6 2 0 16,5-2 0-16,-1-1 0 0,-4 3 0 0,0 0 0 15,5-1 0-15,-5 1 0 0,0 0 0 0,5-2 0 16,-5 2 0-16,0 0 0 0,0 0-237 0,0 0-1089 15,0 0-1436-15,0 0 635 0</inkml:trace>
  <inkml:trace contextRef="#ctx0" brushRef="#br0" timeOffset="19599.22">23533 5620 4088 0,'-4'3'367'15,"-3"-3"-139"-15,1 1-4 0,-3-1 32 0,-1 0-61 16,3-1-52-16,1-2-37 0,-3 3-37 0,4-3-66 15,5 3-81-15,-5-3-103 0,5 3-101 0,0 0-115 16,0 0-394-16,5-6-856 0,-5 6 379 0</inkml:trace>
  <inkml:trace contextRef="#ctx0" brushRef="#br0" timeOffset="20782.66">22889 4238 226 0,'3'-2'505'0,"6"0"0"0,-6-2-10 0,-2 1-20 16,0 0-15-16,-1-2-21 0,-1 0-28 0,1 5-28 15,-2-9-18-15,0 4-21 0,0-1-25 0,-5-4-12 16,5 3-24-16,-3-2-20 0,-3 3-12 0,3-6-18 16,-6 0-16-16,1 3-6 0,1 1-8 0,-6-3-14 0,1 0-6 15,0 0-8-15,-4 0 8 0,0 3-9 16,0-2-8-16,-6 1-10 0,-3 1-86 0,-1-1-70 0,0 4 0 16,-1-2 0-16,-2 2 0 0,-1 3 0 15,0 1 0-15,0 1 0 0,0 1 0 0,0 3 0 16,4 0 0-16,-4 4 0 0,-1 0 0 0,2 3 0 15,-3 3 0-15,-1 3 0 0,4-1 0 0,0 4 0 16,-5-1 0-16,4 2 0 0,0 0 0 0,1 1 0 16,2-2 0-16,2 3 0 0,-1-1 0 0,5 2 0 0,1 2 0 15,-1-4 0-15,5 6 0 0,-1-4 0 16,1 0 0-16,-1 6 0 0,5 2 0 0,-3-5 0 16,5 7 0-16,0-5 0 0,3-1 0 0,0 3 0 15,-1-2 0-15,4 3 0 0,-1-2 0 0,2-1 0 0,1 1 0 16,-1 0 0-16,3 1 0 0,2-1 0 15,0-2 0-15,-3 0 0 0,6 1 0 0,-1-1 0 16,2-1 0-16,1 0 0 0,2-4 0 0,2 1 0 16,-1 2 0-16,-1-7 0 0,2-2 0 0,2 8 0 0,3-2 0 15,-3-7 0-15,4 6 0 0,0 0 0 0,4-2 0 16,-6-3 0-16,6 2 0 0,-2-7 0 0,5 4 0 16,-1-2 0-16,-4-4 0 0,10 2 0 15,0-3 0-15,0 1 0 0,-1-2 0 0,1 0 0 0,1-1 0 16,0 0 0-16,-6-3 0 0,5-1 0 0,0 1 0 15,-6-3 0-15,6 1 0 0,-5-1 0 0,-3 1 0 16,4-2 0-16,-2 0 0 0,6 0 0 0,-4 0 0 16,-2 0 0-16,0-3 0 0,0 2 0 0,1-1 0 15,6 1 0-15,-2-3 0 0,2 1 0 0,-9-3 0 16,9-2 0-16,-7 5 0 0,-2-4 0 0,6-1 0 16,-4 0 0-16,-2-1 0 0,0 0 0 15,5-5 0-15,0 0 0 0,-8 5 0 0,7-7 0 0,-4-2 0 16,-2 6 0-16,-2 1 0 0,8-4 0 0,0-2 0 15,-10 1 0-15,2 3 0 0,-2-3 0 0,1 2 0 16,0-3 0-16,0 3 0 0,2-7 0 0,-5 5 0 16,1-1 0-16,-2 0 0 0,-1-1 0 0,0 0 0 15,-2 0 0-15,0-8 0 0,2 1 0 0,-4 6 0 16,3-5 0-16,-3-2 0 0,0-1 0 0,-3 1 0 16,2-2 0-16,-1 1 0 0,-1-1 0 0,-2-1 0 15,1 0 0-15,-1 1 0 0,-1-3 0 0,1 0 0 16,-2 2 0-16,-1 2 0 0,-1-2 0 0,-1 4 0 15,0 1 0-15,0 6 0 0,1 0 0 0,-1 0 0 16,-5 1 0-16,1 0 0 0,-5 2 0 0,4-2 0 16,-8 0 0-16,-1-4 0 0,-2 2 0 0,-6 2 0 15,8 1 0-15,-6 0 0 0,2 0 0 0,5 3 0 16,-3-3 0-16,8 2 0 0,-1-1 0 0,0-5-295 16,2-4-1021-16,5 7-1426 0,5-1 630 0</inkml:trace>
  <inkml:trace contextRef="#ctx0" brushRef="#br0" timeOffset="20932.39">23239 4220 496 0,'0'0'534'0,"-10"0"-24"0,3 0-41 16,-2 0-47-16,3 0-45 0,-3 0-77 0,1 0-114 15,-1 0-175-15,4 4-217 0,-4-2-311 0,4 2-560 16,5-4 249-16</inkml:trace>
  <inkml:trace contextRef="#ctx0" brushRef="#br0" timeOffset="23950.02">3850 6297 423 0,'-4'-2'485'0,"4"2"12"0,-4-5 9 16,4 5-12-16,-1-3-17 0,1 3-32 0,-2-3-33 15,2 3-41-15,0 0-32 0,0 0-37 0,0 0-22 16,0 0-12-16,2 12-12 0,2-6-8 0,-1 2-2 16,7 2-36-16,1 2-13 0,5-2-14 0,-1 2-4 15,3-2-4-15,9 2-17 0,1-2-5 0,2-2-21 16,2-5-11-16,0 3-4 0,3-4-15 0,2 0-5 16,0-3 1-16,1-3-14 0,1-2-4 0,-1 4-24 15,0-7-56-15,2 0 0 0,-3 0 0 0,-1-1 0 16,-2-2 0-16,1-2 0 0,3-1 0 0,-7 3 0 15,-3 0 0-15,-2 0 0 0,-1 3 0 0,-4 2 0 16,-5 3 0-16,3-2 0 0,-1 2 0 0,0 6 0 16,-4 0 0-16,-1 3 0 0,6 2 0 0,-3 1 0 15,0 2 0-15,0 3 0 0,0 0 0 0,3 3 0 16,-1-3 0-16,-1 0 0 0,5 4 0 0,-6-5 0 16,8 2 0-16,1-2 0 0,-6-3 0 0,8 0 0 15,1-4 0-15,1-3 0 0,3-2 0 0,-3-2 0 16,5-4 0-16,-2-1 0 0,0-3 0 0,0-2 0 15,1-1 0-15,0-1 0 0,-1 0 0 0,-1 0 0 16,-3-2 0-16,0 5 0 0,-1 0 0 0,-2 0 0 0,0 4 0 16,-5 2 0-16,-2 3 0 0,-7 2 0 15,10 0 0-15,-8 2 0 0,6 1 0 0,-3 4 0 16,2-1 0-16,-2 3 0 0,-2 1 0 0,0-1 0 16,1 3 0-16,1 2 0 0,1-2 0 0,-3-1 0 0,-1-4 0 15,0 5 0-15,-2-6 0 0,6 2 0 16,0-1 0-16,-2-2 0 0,-1-4 0 0,1 1 0 15,3-4 0-15,2 1 0 0,-3-2 0 0,1-4 0 16,4 2 0-16,-3-2 0 0,5-3 0 0,2 0 0 0,-7 1 0 16,7-5 0-16,-2 0 0 0,-1 2 0 0,3-1 0 15,-1 2 0-15,-7 2 0 0,-3 1 0 16,6 4 0-16,-6 1 0 0,-1 0 0 0,4 1 0 0,-5-2 0 16,-2 6 0-16,1 1 0 0,1 1 0 0,-1 0 0 15,0 3 0-15,-2-1 0 0,4 1 0 16,-4 0 0-16,2-1 0 0,-1 1 0 0,2-1 0 15,-1 1 0-15,4 0 0 0,-3 0 0 0,5-2 0 0,-4-1 0 16,6-2 0-16,0-1 0 0,-2 2 0 0,2-6 0 16,-1 2 0-16,3-2 0 0,1-1 0 0,5-3 0 15,-10 2 0-15,11-2 0 0,-3-1 0 0,-6 2 0 16,2-1 0-16,-4-1 0 0,2 2 0 0,-2 0 0 16,-4 3 0-16,-1-3 0 0,0 2 0 0,-8 3 0 15,3 0 0-15,-3 1-172 0,-5 0-498 0,0 0-556 16,0 0-1326-16,5 7 587 0</inkml:trace>
  <inkml:trace contextRef="#ctx0" brushRef="#br0" timeOffset="24100.04">7011 6413 5093 0,'-4'3'561'16,"-4"-1"-187"-16,2 0-4 0,-1-2 48 0,0 2-5 15,0 0-40-15,1-2-65 0,6 0-65 0,-9 0-205 16,9 0-38-16,-10-2 0 0,2 1 0 0,8 1 0 15,-9-3 0-15,9 3 0 0,-9-1-262 0,4-2-347 16,0 1-611-16,5 2-1322 0,-9-6 584 0</inkml:trace>
  <inkml:trace contextRef="#ctx0" brushRef="#br0" timeOffset="25832.77">11909 6329 87 0,'0'0'365'0,"-4"-6"5"0,3 4-7 0,1 2 9 16,0-6-4-16,0 6 7 0,1-5-10 0,-1 5-9 0,0-3-5 15,0 3-18-15,0 0-15 0,0 0-17 0,3-4-17 16,-3 4-7-16,0 0-3 0,0 0-1 0,0 0-18 15,10 13 8-15,-6-6-4 0,1 3 5 0,3 2-32 16,-3 3-8-16,3 2-18 0,1 1-20 0,2-1-10 16,3 5-22-16,3 0-10 0,-5-7-14 0,6 3-15 15,4-1-10-15,-3-6-59 0,4 3-46 0,4-3 0 16,0-4 0-16,0-2 0 0,1-2 0 0,0-1 0 16,0-5 0-16,2 0 0 0,0-6 0 0,-3 1 0 15,1-4 0-15,0 0 0 0,-3-4 0 0,0-1 0 16,1-1 0-16,-1-7 0 0,-2 5 0 0,-5-1 0 15,5 1 0-15,-4 2 0 0,2 1 0 0,-6 6 0 0,-2 2 0 16,0 3 0-16,-3 0 0 0,-1 3 0 16,2 2 0-16,1 4 0 0,-2 1 0 0,5 7 0 15,0 1 0-15,1 3 0 0,-1 3 0 0,7 3 0 16,-3 2 0-16,3-2 0 0,0 1 0 0,-1-1 0 16,1-1 0-16,1-1 0 0,4-1 0 0,-3-4 0 15,3 1 0-15,-5-5 0 0,6 0 0 0,-8-5 0 16,7 0 0-16,-5-5 0 0,-3 0 0 0,-2-2 0 0,2-2 0 15,0-1 0-15,0-3 0 0,-1-2 0 0,0-2 0 16,-5 0 0-16,1-4 0 0,5-2 0 0,-2-3 0 16,-7 4 0-16,3 3 0 0,-4-2 0 15,2 5 0-15,-4 0 0 0,1 4 0 0,0 2 0 0,-3 0 0 16,3 3 0-16,-1 2 0 0,1 1 0 0,1 2 0 16,4 4 0-16,-3 0 0 0,-1 1 0 15,8 3 0-15,-3 2 0 0,0-2 0 0,0 0 0 16,0 1 0-16,3-1 0 0,-2-1 0 0,-1-1 0 0,-1-1 0 15,2-3 0-15,-2 0 0 0,-2-2 0 0,2-1 0 16,0 1 0-16,-3-3 0 0,2-1 0 0,2-1 0 16,-4 0 0-16,4-3 0 0,-2 0 0 0,5-3 0 15,-3-1 0-15,3 1 0 0,0-2 0 0,-1 1 0 16,0 0 0-16,-5 5 0 0,4-5 0 0,-3 7 0 16,2 0 0-16,-5 1 0 0,6 1 0 0,-2 0 0 15,0 3 0-15,1 1 0 0,-1 0 0 0,5 1 0 16,-3 1 0-16,-1-4 0 0,-1 3 0 0,7-2 0 15,-9 1-15-15,1 0-1348 0,1-2-1476 0,6 1 652 16</inkml:trace>
  <inkml:trace contextRef="#ctx0" brushRef="#br0" timeOffset="27015.52">13169 5395 257 0,'-6'-4'354'0,"2"-1"-23"16,0-1-10-16,-1 1-24 0,-3-2-2 0,2 0-5 0,-3-1-18 15,-1-1-15-15,-2 1-9 0,0-2-5 0,1 1-12 16,-4 0-4-16,1-2-14 0,-4 4-7 15,0-5-5-15,-1 5-7 0,1-3-17 0,-1 3-8 0,-1-2-6 16,-6 1-10-16,7 2-9 0,-3 0-5 0,2 1-7 16,-11-2-9-16,7 1-11 0,3 2-4 0,-7 2-6 15,7 1-1-15,-9 0-15 0,2 0-4 16,-3-1 4-16,3 6-5 0,1-1 8 0,-1 3-10 16,0 1-3-16,6-2 4 0,-4 2-5 0,0 3 1 0,8-2-2 15,-6 6-1-15,-3-2-10 0,4 4 1 0,0-4 0 16,-3 4-5-16,5 2-1 0,-1 0 9 15,3-1-7-15,-2 3-7 0,2 1 1 0,0 1 9 16,0 3-9-16,2-4-7 0,2 7-2 0,1-3 1 0,-3 3 1 16,4-1 7-16,2 1-6 0,5 3 4 0,-1-6-2 15,-2 4-8-15,5-3 11 0,-2 1-22 0,5 0-31 16,-1 1 0-16,2-7 0 0,0 3 0 0,2-4 0 16,0 4 0-16,4 1 0 0,0-4 0 0,0 1 0 15,-1-2 0-15,7 3 0 0,-5-3 0 0,6 2 0 16,-3-4 0-16,2-2 0 0,1 7 0 0,-2-9 0 15,6 2 0-15,-3-2 0 0,0 1 0 0,6 3 0 16,-3-6 0-16,5 2 0 0,-3-3 0 0,5 3 0 16,-6-4 0-16,1-1 0 0,8 2 0 0,-1 0 0 15,1-2 0-15,-7-4 0 0,7 4 0 0,1-2 0 16,-9-2 0-16,9 0 0 0,3-5 0 0,-9 1 0 16,6-1 0-16,0 0 0 0,0-2 0 0,-8 1 0 15,9-4 0-15,0 0 0 0,-1-1 0 0,0-1 0 16,-1-2 0-16,-2-1 0 0,-5 3 0 0,0-2 0 15,8-1 0-15,-1-4 0 0,0 2 0 0,-4-3 0 16,1-1 0-16,0 1 0 0,-1-1 0 0,3 4 0 16,-4-5 0-16,-1 0 0 0,1-1 0 0,-3 0 0 15,-1 2 0-15,1-1 0 0,-3 2 0 0,2-3 0 16,-3-3 0-16,-5 4 0 0,2 2 0 0,3-8 0 16,-7 4 0-16,-2 0 0 0,2-5 0 0,-6 0 0 0,2-4 0 15,-6-2 0-15,-1-1 0 0,-1-2 0 16,-4 2 0-16,1-2 0 0,-5-1 0 0,-1-1 0 15,-2 3 0-15,-1 2 0 0,-2 2 0 0,-4 3 0 0,-1 2 0 16,-3-1 0-16,0 7 0 0,-4 0 0 0,1 6 0 16,-2-1 0-16,-1 5 0 0,4 2 0 0,-3 0 0 15,11 5 0-15,-2 2-541 0,-6 3-734 16,9 1-1382-16,2-1 611 0</inkml:trace>
  <inkml:trace contextRef="#ctx0" brushRef="#br0" timeOffset="28148.77">18405 6324 99 0,'-19'0'476'0,"1"2"19"0,4 0 17 15,5-2-5-15,-5-1-3 0,4 1-11 0,3 1-29 16,0-1 11-16,7 0-21 0,-9 0-10 0,9 0-12 16,-8 1-16-16,8-1-13 0,-6-2-19 0,6 2-13 15,0 0-16-15,0 0-17 0,0 0-16 0,24 2-75 16,-3-2-247-16,7-1 0 0,5 1 0 0,3-1 0 15,15 2 0-15,9-3 0 0,1 3 0 0,3-2 0 0,27 1 0 16,-28 0 0-16,29-3 0 0,-27 1 0 16,28-3 0-16,-30 3 0 0,3-2 0 0,30-3 0 15,-35 4 0-15,-1 1 0 0,3-4 0 0,-3-1 0 16,0 6 0-16,-4-4 0 0,2 1 0 0,-5 0 0 16,-14 0 0-16,1 3 0 0,0-1 0 0,-4 1 0 15,-1 0 0-15,-6-1 0 0,0 1 0 0,-8-1 0 16,-3 4 0-16,0-2 0 0,-6-2 0 0,-2 2 0 15,2-2 0-15,-7 1 0 0,3 1 0 0,-8 0 0 16,9 0 0-16,-4-1 0 0,-5 1 0 0,0 0 0 0,0 0 0 16,0 0 0-16,-11 8 0 0,2-5 0 15,-2-1 0-15,-5 6-196 0,-3-2-380 0,-7-1-27 0,-1 3-42 16,-5-3-384-16,-5 1-1114 0,1 1 492 0</inkml:trace>
  <inkml:trace contextRef="#ctx0" brushRef="#br0" timeOffset="28616.57">18450 6521 70 0,'-41'4'360'0,"5"-2"5"0,-1-2 22 16,7 0-4-16,0 1 9 0,11 1-6 0,-1-1-4 16,7-1-3-16,-1 0-7 0,2 0-5 0,2 0-4 15,0 1-11-15,2-1-17 0,8 0-12 0,-9 0 5 16,9 0-24-16,0 0 0 0,-4 2-1 0,4-2-6 15,0 0-10-15,0 0-13 0,32-3-8 16,-14 2-12-16,12-1-14 0,0 0-122 0,2 0-118 0,4 0 0 16,4 1 0-16,12 0 0 0,3 1 0 0,2-1 0 15,6-4 0-15,0 3 0 0,3 2 0 0,30-3 0 16,-32 1 0-16,34-2 0 0,-9 1 0 0,1 3 0 16,-27 0 0-16,33-4 0 0,-32 2 0 0,-1-1 0 15,5 2 0-15,22-4 0 0,-32 2 0 0,1 2 0 16,-5-3 0-16,-2 0 0 0,-12 2 0 0,-2-2 0 15,1 2 0-15,-7 0 0 0,0-2 0 0,-12 1 0 16,1-1 0-16,-2 2 0 0,-6 1 0 0,0-1 0 16,0 0 0-16,-4-1 0 0,0 1 0 0,-4 2 0 15,0-2 0-15,2 2 0 0,-7 0 0 0,6-2 0 16,-6 2 0-16,9 0 0 0,-9 0 0 0,0 0 0 16,0 0 0-16,8 2 0 0,-8-2 0 0,4 2 0 15,-4-2 0-15,0 0 0 0,0 0 0 0,5 1 0 16,-5-1 0-16,0 0 0 0,4 2 0 0,-4-2 0 15,0 0 0-15,0 0 0 0,0 0 0 0,0 0 0 16,0 0 0-16,0 0 0 0,0 0 0 0,0 0 0 0,0 0 0 16,0 0-1366-16,-17-7-1478 0,9 3 654 15</inkml:trace>
  <inkml:trace contextRef="#ctx0" brushRef="#br0" timeOffset="32716.56">12125 7544 356 0,'-10'-4'430'16,"9"3"17"-16,-2-1 8 0,3 2-4 0,-5-2-17 15,5 2-21-15,0 0-31 0,-4-4-37 0,4 4-24 16,0 0-10-16,0 0-8 0,-4 9-7 0,4-4-6 16,0 2-20-16,4 1-16 0,0 4-10 0,4 2-20 0,2-1-22 15,-1 1-8-15,5-2-33 0,8 4 0 16,1-3-20-16,3 3-5 0,3-8-20 0,1 2-3 15,2-5-14-15,4-2-28 0,4-3 11 0,13-1-8 16,-2-1 0-16,3-5-11 0,-1-2-8 0,-15 3-1 0,18-8 0 16,-1 1-5-16,0 0 9 0,-3-2-50 0,2-1-8 15,-3-2 0-15,-2 4 0 0,-11 1 0 16,9-2 0-16,-11 4 0 0,-3 7 0 0,-1-1 0 0,2-1 0 16,-5 3 0-16,0 2 0 0,-7 4 0 0,-2 5 0 15,0-1 0-15,5 5 0 0,-6-2 0 0,11 4 0 16,-6 1 0-16,0-1 0 0,1 3 0 0,-1-4 0 15,1 0 0-15,2 4 0 0,-1-5 0 0,2-1 0 16,0 1 0-16,3-5 0 0,0 1 0 0,-2-5 0 16,2-1 0-16,1-2 0 0,2-2 0 0,2-2 0 15,-3-3 0-15,3-1 0 0,-4-1 0 0,0-1 0 16,2-1 0-16,1 0 0 0,-2-4 0 0,3 0 0 16,-2 1 0-16,-3 1 0 0,1 4 0 0,-3 0 0 15,1 1 0-15,-10 3 0 0,9 2 0 0,0 1 0 16,-8 2 0-16,-1 2 0 0,1 1 0 0,6 9 0 15,-9-7 0-15,1 3 0 0,-1 4 0 0,5 2 0 0,0 0 0 16,1 2 0-16,-6-6 0 0,0 0 0 0,5 5 0 16,-5-3 0-16,9-3 0 0,-11 0 0 15,11-3 0-15,-5 1 0 0,0-3 0 0,7-2 0 0,-2-1 0 16,1 0 0-16,0-2 0 0,-9 0 0 0,12-2 0 16,-3 0 0-16,5-4 0 0,-2 2 0 0,1-4 0 15,6 3 0-15,-6-2 0 0,3 2 0 0,-2 4 0 16,-1-1 0-16,0-1 0 0,-3 2 0 0,3 0 0 15,-5 4 0-15,4 1 0 0,-12 0 0 0,10 1 0 16,0-3 0-16,-3 5 0 0,4-1 0 0,-10-2 0 16,2 0 0-16,5 4 0 0,-4-3 0 0,7-2 0 15,-2 0 0-15,2 2 0 0,-1-2 0 0,-2-2 0 16,-5 1 0-16,6-2 0 0,-9-3 0 0,11 2 0 16,-9 1 0-16,7-3 0 0,-10-3 0 0,5 1 0 15,-4 2 0-15,3-5 0 0,-10 3 0 0,-1 2 0 16,-2 0 0-16,1-2 0 0,-3 1 0 0,-5 3 0 15,-3-3 0-15,-3 0 0 0,-1 1-57 0,-1 1-1299 0,-5-1-1469 16,2 1 650-16</inkml:trace>
  <inkml:trace contextRef="#ctx0" brushRef="#br0" timeOffset="33549.94">20542 7543 415 0,'-9'-1'487'0,"-5"-1"13"0,3 2 6 15,2-2 6-15,-4 1-6 0,4-1 3 16,1 2-18-16,2 0-4 0,6 0-10 0,-9 0-18 0,9 0-16 15,-8 0-16-15,8 0-12 0,-5-2-12 0,5 2-7 16,0 0-10-16,0 0-20 0,0 0-360 0,22 4-6 16,-5-3 0-16,4 1 0 0,11-2 0 0,0 0 0 15,8 4 0-15,15 1 0 0,1 1 0 0,0-4 0 16,7 2 0-16,-4 0 0 0,3 3 0 0,6 2 0 16,24-4 0-16,-33 1 0 0,-2-5 0 0,3 2 0 15,-3 1 0-15,-4-2 0 0,2 0 0 0,-16 1 0 16,0-2 0-16,1-3 0 0,-5 2 0 0,1 0 0 15,-4 1 0-15,-5-1 0 0,1-3 0 0,-11 2 0 16,1-2 0-16,-5 2 0 0,-1 0 0 0,-1 0 0 16,-4-1 0-16,-2 3 0 0,4-4 0 0,-4 2 0 15,-1-1 0-15,-4 2 0 0,4-1 0 0,-4 1 0 16,0 0 0-16,0 0 0 0,-15-3 0 0,1 5 0 16,-3-1-152-16,-1 2-1189 0,-5-2-1451 0,-7 3 643 15</inkml:trace>
  <inkml:trace contextRef="#ctx0" brushRef="#br0" timeOffset="33916.65">20850 7741 242 0,'-55'5'357'15,"7"1"7"-15,13-4 35 0,2 2 18 0,6-4 17 0,5 1 7 16,2 0-5-16,7 0 0 0,-1 1-17 0,5-1-11 16,1-2-17-16,3 2-13 0,5-1-3 0,-9 1-6 15,9-1-3-15,0 0-11 0,0 0-11 0,0 0-15 16,27 5-19-16,-13-7-14 0,4 2-12 0,3 0-243 15,7-2-41-15,1 0 0 0,2-1 0 0,1 2 0 16,2-2 0-16,5-1 0 0,12-1 0 0,1 3 0 16,3-3 0-16,0 0 0 0,4 0 0 0,2 2 0 15,-2 0 0-15,-3 1 0 0,2-4 0 0,-5 6 0 16,1-3 0-16,-3 1 0 0,-13 4 0 0,-2-4 0 16,-2-2 0-16,0 4 0 0,-2-1 0 0,-5 2 0 15,-9-2 0-15,0 0 0 0,-6 1 0 0,0 0 0 16,-1 0 0-16,-3 0 0 0,-3 1 0 0,-5-1 0 15,9 1 0-15,-4-1 0 0,-5 0 0 0,0 0 0 16,0 0 0-16,9 0 0 0,-9 0 0 0,0 0 0 16,7-1 0-16,-7 1 0 0,0 0 0 0,0 0 0 15,0 0 0-15,0 0 0 0,7 1 0 0,-7-1 0 16,0 0 0-16,3-4 0 0,-3 4 0 0,2-4-764 16,3-1-475-16,-1 4-1340 0,-3-3 593 0</inkml:trace>
  <inkml:trace contextRef="#ctx0" brushRef="#br0" timeOffset="34082.86">22046 7708 156 0,'0'4'426'0,"0"-4"13"15,0 6 32-15,0-6 22 0,-4 6 9 0,3-3-6 16,1-3-30-16,-4 4-32 0,4 0-36 16,0-4-41-16,-5 3-39 0,5-3-34 0,0 0-46 0,0 4-54 15,5-1-69-15,-5-3-78 0,0 0-96 0,5 2-109 16,-1-1-99-16,-4-1-120 0,0 0-436 0,0 0-890 15,0 0 394-15</inkml:trace>
  <inkml:trace contextRef="#ctx0" brushRef="#br0" timeOffset="35782.42">4787 8711 210 0,'-4'-10'379'0,"2"3"14"0,-1-2 13 0,-1 2-4 16,4 0-4-16,0 1-6 0,-1 1-20 0,1-1-19 16,-1 2-21-16,2 1-22 0,-1 3-25 0,4-3-8 15,0 1-4-15,-4 2-15 0,0 0-19 16,16 5-6-16,-6 6-18 0,2-1-11 0,3 5-11 0,1-3-19 15,-1 3-6-15,6 4-13 0,1-1-9 0,4-1 4 16,1 0-7-16,0-1-1 0,-2-4-14 0,4-4 10 16,1 0-7-16,0-3 5 0,1-3-1 0,1-2-4 15,0-1-3-15,0-2-66 0,3-1-62 0,-2-5 0 16,0-2 0-16,0 2 0 0,2-5 0 0,-4-1 0 16,2 0 0-16,0-1 0 0,-4-1 0 0,2 0 0 15,1 3 0-15,-5 1 0 0,0 0 0 0,-1 2 0 16,-4 6 0-16,-1-1 0 0,0 3 0 0,0 2 0 15,-2 5 0-15,4 1 0 0,-4 1 0 0,2 3 0 16,3 3 0-16,-1 2 0 0,0 4 0 0,-1-3 0 16,-1 0 0-16,4 1 0 0,0 0 0 0,3-3 0 15,-2-2 0-15,1-1 0 0,-3-1 0 0,5-3 0 16,-1-3 0-16,-6-1 0 0,0-3 0 0,6-2 0 16,-5 1 0-16,5-5 0 0,-1-2 0 0,1-3 0 15,-11 3 0-15,8-3 0 0,-7 1 0 0,4-6 0 16,-2 2 0-16,2-2 0 0,-8 3 0 0,4 3 0 15,-4 3 0-15,0 0 0 0,5-2 0 0,-7 6 0 16,-1 2 0-16,3 0 0 0,-1 2 0 0,0 2 0 16,1 1 0-16,0 1 0 0,1 3 0 0,2 3 0 0,1 1 0 15,1-1 0-15,-2 1 0 0,2-1 0 16,-1 0 0-16,2-1 0 0,6 1 0 0,1-2 0 16,-7-4 0-16,8 1 0 0,-5-3 0 0,4-3 0 15,1-1 0-15,1-2 0 0,-8-2 0 0,7-2 0 0,-1-1 0 16,-2-1 0-16,5-1 0 0,-6-4 0 0,2 2 0 15,-2-4 0-15,-1 2 0 0,1 1 0 0,0 1 0 16,-7 4 0-16,2-1 0 0,-1 3 0 0,4 1 0 16,-4 0 0-16,-3 4 0 0,3 1 0 0,0 5 0 15,0 1 0-15,1 2 0 0,-2 3 0 0,0-1 0 16,-2 1 0-16,1-1 0 0,0 4 0 0,4-1 0 16,-1 2 0-16,-1-2 0 0,8 0 0 0,-7-3 0 15,0-2 0-15,9 1 0 0,-8-2 0 0,0-2 0 16,9 1 0-16,-8-3 0 0,9-1 0 0,-3 0 0 15,-5-2 0-15,-2-2 0 0,2 0 0 0,-2-1 0 16,2-1 0-16,-4 1 0 0,0-4 0 0,1 0 0 16,-1-1 0-16,-4 1 0 0,4 0 0 0,-4-2 0 15,1 0 0-15,-4 2 0 0,-4 2 0 0,5-3 0 16,-6 3 0-16,2 1 0 0,-6-2 0 0,2 2-381 16,-5 0-921-16,1 5-1410 0,0 0 624 0</inkml:trace>
  <inkml:trace contextRef="#ctx0" brushRef="#br0" timeOffset="47105.41">5817 8797 202 0,'5'-1'347'0,"-5"1"-7"0,0 0 0 0,0 0-7 16,5-1-23-16,-5 1-3 0,0 0-12 0,0 0-10 0,0 0-7 16,7-4-7-16,-7 4-3 0,0 0-8 15,0 0-9-15,0 0-11 0,0 0-20 0,0 0-19 16,0 0-17-16,0 0-17 0,-17-2 1 0,4 1-18 16,-3 1-4-16,-5 0-13 0,1 0-9 0,-7-2 0 0,-3 1-11 15,-2 1-2-15,2 1-4 0,-5-1 4 0,-3 2-15 16,1-2 3-16,-13 1-2 0,-1-2-3 15,0 2-4-15,0-5 0 0,0 4 5 0,0-1 7 0,-1 0-4 16,1 1-4-16,-2-4 6 0,3 3-12 0,-4-1 5 16,0 1-13-16,3-1 3 0,0-1-3 0,0 1-2 15,14 2-5-15,-17-2-3 0,4 1-6 16,-2 0-23-16,1 0-41 0,15 1 0 0,-2-3 0 0,1 2 0 16,0 0 0-16,1-1 0 0,0 2 0 0,4-2 0 15,-1 1 0-15,5-1 0 0,0 1 0 0,5 1 0 16,-3 1 0-16,4-1 0 0,8 2 0 15,2-1 0-15,0-1 0 0,1 0 0 0,0 0 0 0,4 2 0 16,-1-2 0-16,2 1 0 0,-1-1 0 0,7 0 0 16,-9 0 0-16,9 0 0 0,-12 0 0 0,8 1 0 15,4-1 0-15,-9-1 0 0,9 1 0 0,-7 1 0 16,7-1 0-16,0 0 0 0,-9 0 0 0,9 0 0 16,0 0 0-16,-6 0 0 0,6 0 0 0,0 0 0 15,0 0 0-15,-6 1 0 0,6-1 0 0,0 0 0 16,0 0 0-16,0 0 0 0,0 0 0 0,0 0 0 15,0 0 0-15,-3 2 0 0,3-2 0 0,0 0 0 16,-3 5 0-16,3-5 0 0,-2 6 0 0,1-2 0 16,-2 2 0-16,-2 2 0 0,4 2 0 0,-3-1 0 15,3 3 0-15,1 2 0 0,-3 0 0 0,3 4 0 0,0 0 0 16,0-2 0-16,3 4 0 0,-2-1 0 16,3 6 0-16,2-5 0 0,0 6 0 0,-3-1 0 15,3 2 0-15,1-4 0 0,-2 6 0 0,0 0 0 16,-1-2 0-16,0 0 0 0,0 2 0 0,-1-3 0 0,1 2 0 15,-1-4 0-15,-2 4 0 0,-1-2 0 0,4-7 0 16,-2 6 0-16,-2 3 0 0,2-4 0 0,-2-5 0 16,0 1 0-16,-2 0 0 0,2-2 0 0,0 1 0 15,3-1 0-15,-4-2 0 0,2 3 0 0,-1-4 0 16,-1-1 0-16,1-3 0 0,1 4 0 0,-1-2 0 16,1 3 0-16,-1-5 0 0,3 1 0 0,-3-1 0 15,0-1 0-15,4 0 0 0,-3 1 0 0,-1-5 0 16,1 1 0-16,0-1 0 0,-2-1 0 0,4 2 0 15,-3-1 0-15,1-1 0 0,-1 1 0 0,3-3 0 16,-2 1 0-16,2-2 0 0,-3-2 0 0,2 7 0 16,-1-4 0-16,3-1 0 0,1 1 0 0,-2-2 0 15,1 1 0-15,-4-2 0 0,7 4 0 0,1-3 0 16,-3 1 0-16,0-1 0 0,4 0 0 0,-4-1 0 16,3 0 0-16,3 0 0 0,1 0 0 0,-2 1 0 15,4-1 0-15,4-1 0 0,0-1 0 0,0 2 0 16,1 0 0-16,3-2 0 0,7 4 0 0,-1-8 0 15,7 6 0-15,-2-1 0 0,3-2 0 0,2 0 0 16,-1 2 0-16,4-3 0 0,-4 4 0 0,4-3 0 16,12 0 0-16,3 1 0 0,-17 0 0 0,14-3 0 15,-2 4 0-15,1 4 0 0,-11-4 0 0,9-1 0 16,-9 1 0-16,10 1 0 0,-12 1 0 0,-1-2 0 0,0 1 0 16,-2 1 0-16,-2-1 0 0,1-1 0 0,-1 0 0 15,-4-2 0-15,0 3 0 0,-8 0 0 0,5-4 0 16,-4 3 0-16,-1 1 0 0,-3-1 0 0,1 0 0 15,-3-2 0-15,1 3 0 0,2-1 0 0,-10 0 0 16,11 0 0-16,-6-1 0 0,3 2 0 0,-5-3 0 16,3 3 0-16,-4-1 0 0,2 0 0 0,0 1 0 15,-1 0 0-15,1-3 0 0,-2 2 0 0,-1 1 0 16,0 0 0-16,1 0 0 0,-2 1 0 0,0-2 0 16,2 1 0-16,-2-1 0 0,-1 2 0 0,-4-1 0 15,3-1 0-15,2 2 0 0,-5-1 0 0,3 0 0 16,0-1 0-16,-8 1 0 0,11 0 0 0,-5 1 0 15,1-1 0-15,-7 0 0 0,10 0 0 0,-5 1 0 16,-5-1 0-16,8 0 0 0,-4 1 0 0,1 1 0 16,-5-2 0-16,9 2 0 0,-6 1 0 0,-3-3 0 15,7 1 0-15,-7-1 0 0,4 1 0 0,-4-1 0 16,0 0 0-16,6 0 0 0,-6 0 0 0,0 0 0 16,0 0 0-16,5 1 0 0,-5-1 0 0,0 0 0 15,0 0 0-15,0 0 0 0,0 0 0 0,0 0 0 16,0 0 0-16,0 0 0 0,0 0 0 0,4-6 0 15,-4 6 0-15,0 0 0 0,0 0 0 0,-4-6 0 16,4 6 0-16,-2-5 0 0,1 0 0 0,-1 2 0 16,0-2 0-16,0 1 0 0,-2-3 0 0,2 0 0 0,-1-1 0 15,1-2 0-15,0 2 0 0,0-3 0 16,-3 0 0-16,2 0 0 0,1 1 0 0,2-4 0 16,-3 0 0-16,3-1 0 0,-2-2 0 0,-2 1 0 15,1 0 0-15,3 4 0 0,0-5 0 0,-2-1 0 0,3-1 0 16,-1-1 0-16,-4-4 0 0,5 2 0 0,1-4 0 15,-1 6 0-15,-1-7 0 0,1 8 0 16,-1-7 0-16,-1-1 0 0,2 0 0 0,1-1 0 16,-4 2 0-16,4 0 0 0,-4 7 0 0,4 0 0 0,-5 1 0 15,0-2 0-15,1 0 0 0,-2 3 0 0,4 0 0 16,-1 0 0-16,-2 2 0 0,2-1 0 0,0 4 0 16,-1-1 0-16,1 2 0 0,0-1 0 0,0-1 0 15,-2 1 0-15,2 1 0 0,-1 0 0 0,1 1 0 16,-1-1 0-16,-1 2 0 0,3 1 0 0,-4 1 0 15,3 1 0-15,0 0 0 0,-2-1 0 0,1 1 0 16,-1 0 0-16,3 0 0 0,-1 2 0 0,1 0 0 16,0 4 0-16,-4-8 0 0,3 5 0 0,1 0 0 15,0 3 0-15,-3-5 0 0,3 5 0 0,0-6 0 16,0 6 0-16,-4-2 0 0,4 2 0 0,0 0 0 16,0 0 0-16,0 0 0 0,0-4 0 0,0 4 0 15,0 0 0-15,0 0 0 0,0 0 0 0,0 0 0 16,0 0 0-16,0 0 0 0,0 0 0 0,0 0 0 15,0 0 0-15,0 0 0 0,0-6 0 0,0 6-349 16,0 0-150-16,0 0-97 0,-2-3-529 0,2 3-1218 16,0 0 538-16</inkml:trace>
  <inkml:trace contextRef="#ctx0" brushRef="#br0" timeOffset="47266.76">5946 8951 296 0,'-3'3'441'15,"1"1"10"-15,-2 1 27 0,0-3 7 0,4-2-24 16,-9 2-42-16,8 0-44 0,1-2-41 0,-4 3-44 0,2 0-65 16,2-3-76-16,-3 2-99 0,3-2-113 0,0 0-116 15,0 0-141-15,0 5-329 0,0-5-703 0,0 0 311 16</inkml:trace>
  <inkml:trace contextRef="#ctx0" brushRef="#br0" timeOffset="49033.13">9844 9840 297 0,'-6'-1'448'16,"2"-1"9"-16,4 2 16 0,-8-2 5 0,6-1-9 15,2 3-17-15,-7-3-29 0,7 3-24 0,-4-3-16 0,4 3-20 16,-1-5-22-16,1 5-14 0,4-6-17 16,1 1-9-16,0 2-13 0,7-3-18 0,0 0-11 15,4-2-16-15,2 2-9 0,3-1-13 0,7 2-10 0,4-2-9 16,4 4-12-16,-1-2-38 0,2-1-152 0,1 4 0 16,16-2 0-16,-16 2 0 0,14-3 0 15,-13 5 0-15,0 0 0 0,1 0 0 0,1 0 0 0,-3 1 0 16,-3-1 0-16,0 3 0 0,-3-2 0 0,-1 1 0 15,-4-1 0-15,-9 0 0 0,4 1 0 0,-11-1 0 16,3 0 0-16,-5 1 0 0,-1-1 0 0,-2-1 0 16,1 0 0-16,-4-3 0 0,-3 3 0 0,0 0 0 15,0 0 0-15,0 0-160 0,0 0-306 0,-23 0-45 16,8 0-40-16,-2 0-67 0,-3 0-364 0,-12 3-1062 16,0-1 470-16</inkml:trace>
  <inkml:trace contextRef="#ctx0" brushRef="#br0" timeOffset="49227.26">10084 9856 354 0,'-24'7'415'0,"5"-2"-32"0,6-2 9 0,-1-1 25 0,5 0 26 16,0-1 17-16,3 1-7 0,-2-2-13 15,8 0-18-15,-5 0-24 0,5 0-18 0,0 0-25 16,0 0-26-16,22-7-26 0,-4 4-24 0,2-2-26 0,8 0-21 16,1 0-27-16,2-3-19 0,5 2-18 0,1 2-30 15,0 0-2-15,17-2-23 0,-16 1-13 16,13-1-44-16,-15 1-39 0,2 2-31 0,-2 0-55 15,-5 0-70-15,-6 3-78 0,4-4-81 0,-9 3-102 0,-7-2-99 16,-2 2-534-16,1 1-1117 0,-2-1 495 0</inkml:trace>
  <inkml:trace contextRef="#ctx0" brushRef="#br0" timeOffset="50032.62">12475 8756 318 0,'-1'-10'481'15,"0"3"23"-15,1-1 20 0,0 2 6 0,0 1-7 16,-1-1-42-16,1 2-9 0,0 0-47 0,1-1-28 15,-1 5-29-15,0 0-5 0,0 0-22 0,0 0-13 16,0 0-18-16,5 16-18 0,-4-5-20 0,-2 1-17 0,4-1-15 16,-1 5-13-16,-1-4-16 0,2 5-16 15,1-1-61-15,-2-4-134 0,2-1 0 0,-1 0 0 16,3-1 0-16,-1-3 0 0,0 2 0 0,4-5 0 0,0 1 0 16,10-4 0-16,-1-2 0 0,9-5 0 15,1-2 0-15,4-3 0 0,1-2 0 0,3-4 0 0,10-7 0 16,-1 1 0-16,0 0 0 0,-12 2 0 0,9-3 0 15,-10 5 0-15,0 1 0 0,-4 1 0 0,1-1 0 16,-4 3 0-16,-7 6 0 0,-2-1 0 0,0 2 0 16,-4 3 0-16,-1-1 0 0,-1 2 0 0,-3 2 0 15,-1 2 0-15,0 2 0 0,-1 1 0 0,-1 2-153 16,1 2-400-16,-1 2-68 0,-3 5-523 0,3-3-1240 16,-3 2 549-16</inkml:trace>
  <inkml:trace contextRef="#ctx0" brushRef="#br0" timeOffset="50365.28">13578 8940 4456 0,'0'0'457'0,"4"-9"-184"16,-6 4-50-16,2 5 51 0,-4-9 65 0,1 5 25 15,1 0-21-15,0 1-24 0,2 3-35 0,-6-6-11 0,3 4-16 16,3 2-18-16,0 0-149 0,0 0-90 15,0 0 0-15,-6 9 0 0,6-5 0 0,1 2 0 16,1 1 0-16,0-3 0 0,2 4 0 0,4 2 0 0,-5-4 0 16,5 3 0-16,1-5 0 0,5 1 0 0,-4 1 0 15,7-5 0-15,2-1 0 0,8-1 0 0,0-5 0 16,1 1 0-16,0-2 0 0,1-1 0 0,2-4 0 16,-2 1 0-16,2-3 0 0,-2-1 0 0,0-1 0 15,-5-1 0-15,0 1 0 0,-5 5 0 0,-2-1 0 16,-3 1 0-16,-4 2 0 0,-2 2 0 0,2-1 0 15,-5 5 0-15,2-1 0 0,-2 1 0 0,-1 0 0 16,-3 0 0-16,-1 3 0 0,6-2 0 0,-6 2 0 16,0 0-581-16,3 8-688 0,-2-5-1374 0,3 1 608 15</inkml:trace>
  <inkml:trace contextRef="#ctx0" brushRef="#br0" timeOffset="50616.54">14677 8875 402 0,'0'-3'557'0,"0"-2"34"0,0 5 44 16,-3-9 5-16,1 6-18 0,1-3-31 0,-1 2-34 0,0-1-39 15,2 1-42-15,-2 1-44 0,2 3-42 16,2-6-39-16,2 4-42 0,-1-3-26 0,8 2-30 0,-1 1-52 15,9 0-49-15,1 1-59 0,3-2-60 16,6-2-72-16,3 3-90 0,0-3-89 0,1-2-114 0,-1 5-98 16,-4-3-105-16,-1 0-533 0,2-2-1156 0,-2 2 512 15</inkml:trace>
  <inkml:trace contextRef="#ctx0" brushRef="#br0" timeOffset="53266.1">23401 9772 323 0,'-18'-4'392'0,"5"1"8"0,-2-2 10 15,2 3-8-15,-1-1-2 0,1-1-7 0,2 3-8 16,-2-3-5-16,3 1 2 0,-2 1 2 0,5 1 12 16,-1 0-25-16,2-1-3 0,0 1-10 0,6 1-16 0,-11-1-15 15,11 1-11-15,-4-3-11 0,4 3-10 0,0 0-10 16,0 0-7-16,0 0-24 0,22 0-209 0,1-3-45 15,8 2 0-15,3 1 0 0,7 1 0 0,10-1 0 16,7 0 0-16,3 1 0 0,4-1 0 0,30 1 0 16,-29-1 0-16,29 4 0 0,-4-3 0 0,2 3 0 15,1-1 0-15,-28 1 0 0,24-1 0 0,-26 0 0 16,3-2 0-16,25 3 0 0,-31 3 0 0,0-7 0 16,2 3 0-16,-5-3 0 0,-4 3 0 0,0-2 0 15,-17 0 0-15,0-1 0 0,-3 3 0 0,-2-2 0 16,-3-1 0-16,-7 0 0 0,-1 0 0 0,-5 1 0 15,-2-1 0-15,-3 0 0 0,-3 0 0 0,-2 3 0 16,2-6 0-16,-3 6 0 0,-5-3 0 0,0 0 0 16,5 1 0-16,-5-1 0 0,0 0 0 0,-18 2 0 15,5-1 0-15,3 1 0 0,-12 1 0 0,2 2-419 16,-11-1-877-16,2-1-1403 0,1 4 621 0</inkml:trace>
  <inkml:trace contextRef="#ctx0" brushRef="#br0" timeOffset="53683.19">23600 9958 3359 0,'-52'-1'278'0,"11"-3"-90"0,3 1-42 16,1-3 16-16,2 1 49 0,1 0 48 0,5-2 17 16,8 5 6-16,2-2-10 0,6 0-2 0,3-1 6 15,1 3-12-15,2-1-5 0,3-1-8 16,2-1 4-16,2 5-6 0,2-6-6 0,5 4-5 0,4-1-5 15,2 2-13-15,8-2-220 0,7 2 0 0,2 0 0 16,6 2 0-16,1-1 0 0,22 3 0 0,-5-1 0 16,3 0 0-16,11 0 0 0,23 3 0 0,-29 0 0 15,32-2 0-15,-27-1 0 0,25 1 0 0,2 3 0 16,-28-3 0-16,29 5 0 0,-31-5 0 0,2 1 0 16,31 0 0-16,-33 3 0 0,-3-2 0 0,2-2 0 15,-3-2 0-15,-5 4 0 0,-4-6 0 0,-11-2 0 16,-7 2 0-16,2 0 0 0,-5-2 0 0,-7-1 0 15,-2 0 0-15,0 2 0 0,-3-2 0 0,-5 1 0 16,-3-2 0-16,2 3 0 0,-6-1 0 0,3 0 0 16,-4 2 0-16,3 0 0 0,-3-1 0 0,3 1 0 15,-5-1 0-15,3 1 0 0,-6 1 0 0,9-1 0 16,-3 1 0-16,-6 0 0 0,9 1 0 0,-5 0 0 0,1 1 0 16,-5-2 0-16,9 1 0 0,-7 2 0 15,-2-3 0-15,12 1-1366 0,-6 1-1478 0,-6-2 654 16</inkml:trace>
  <inkml:trace contextRef="#ctx0" brushRef="#br0" timeOffset="53870.32">25643 10023 4858 0,'0'0'497'0,"0"0"-182"16,0 0-54-16,-20-9 4 0,14 8 52 0,0-1-29 15,-3 1-34-15,1-3-44 0,4 2-37 0,0-1-15 16,-1 1-31-16,5 2-42 0,-6-3-46 0,6 3-69 15,0 0-84-15,0 0-106 0,0 0-130 0,0 0-140 16,0 0-164-16,19 7-345 0,-14-6-1081 0,-5-1 479 16</inkml:trace>
  <inkml:trace contextRef="#ctx0" brushRef="#br0" timeOffset="55216.17">3606 10498 352 0,'-17'-4'433'0,"7"1"18"0,3 1 21 16,-1-1 5-16,3 2-12 0,-3-1-27 0,4 1-28 15,4 1-45-15,-6-3-36 0,6 3-26 0,0 0-7 16,-4 7-2-16,5-1-15 0,1 2-11 0,0 2-10 0,2 1-22 15,0 1-8-15,5 5-21 0,-4-2-7 16,3 2-19-16,-5 2-15 0,6-3-16 0,3 0-19 16,-1 1 2-16,3-6-11 0,0 4-4 0,12-2-5 15,-8-6-4-15,8 4-4 0,0-5-3 0,5-5-102 16,1 0 0-16,5-6 0 0,-4-5 0 0,21-2 0 16,-2 0 0-16,-2-3 0 0,0-3 0 0,-13 5 0 15,15-9 0-15,-3 3 0 0,-15 4 0 0,14-7 0 16,-15 7 0-16,-1-1 0 0,4 3 0 0,-6 1 0 0,-3 3 0 15,-8 2 0-15,3 3 0 0,-5 3 0 0,-2 0 0 16,-2 2 0-16,1 2 0 0,-1 1 0 16,1 1 0-16,-4 1 0 0,4 4 0 0,-4-2 0 0,3 5 0 15,-1-2 0-15,-1 1 0 0,1 2 0 0,2-1 0 16,-2-5 0-16,1 4 0 0,2-1 0 0,-2 0 0 16,0-5 0-16,1 1 0 0,4-2 0 0,0 0 0 15,1-3 0-15,1-2 0 0,9 0 0 0,-10 1 0 16,3-3 0-16,6-2 0 0,-8 0 0 0,2 1 0 15,0-3 0-15,3-2 0 0,-6 1 0 0,0 0 0 16,1 0 0-16,-2 1 0 0,-5 3 0 0,0-1 0 16,5 2 0-16,-1 2 0 0,-1-1 0 0,1 1 0 15,1 1 0-15,0 6 0 0,2-3 0 0,-1 4 0 16,-1 1 0-16,3-1 0 0,6 3 0 0,-7-2 0 16,3 0 0-16,0-1 0 0,3 1 0 0,-7-1 0 15,9-2 0-15,-6-2 0 0,5 2 0 0,-7-4 0 16,-1-2 0-16,4-1 0 0,-5 1 0 0,0-3 0 15,4-1 0-15,-4 2 0 0,1-1 0 0,-1-2 0 16,-2-2 0-16,1 0 0 0,-2 2 0 0,3-2 0 16,-2 1 0-16,-4 2 0 0,1-1 0 0,-3 0 0 15,3 1 0-15,-4 1 0 0,2 1 0 0,0-2 0 16,-2 2 0-16,-3 0 0 0,3 2 0 0,-1 0 0 16,-2-2 0-16,2 1 0 0,-2-1 0 0,2 2 0 15,-2-1 0-15,1 1 0 0,-1-2 0 0,0 2 0 0,-6 0 0 16,0 0 0-16,10 0 0 0,-10 0 0 15,0 0 0-15,0 0 0 0,0 0-1366 0,0 0-1478 16,0 0 654-16</inkml:trace>
  <inkml:trace contextRef="#ctx0" brushRef="#br0" timeOffset="64466.46">12442 10622 58 0,'-4'-4'494'0,"0"1"3"0,2-1 3 16,-1 1-12-16,3 3-32 0,-3-4-46 0,3 4-36 15,0 0-29-15,0 0-23 0,0 0-23 0,15 15-13 16,-6-6-12-16,2 3-12 0,2 1-11 0,0 4-18 16,3 2-7-16,6 2-13 0,-4-2-7 0,8 0-12 15,-2-2-17-15,1-3-4 0,2-1-4 0,4-2-9 16,2 0-2-16,0-4-9 0,7-3-5 0,-1-3-5 16,12-1-3-16,0-4-9 0,0-4-6 0,0-3-6 15,0-2-80-15,-4 1-35 0,3-5 0 0,-1 3 0 16,-11-1 0-16,-1 2 0 0,11-6 0 0,0-1 0 15,-11 7 0-15,12-4 0 0,-12 4 0 0,-3 2 0 0,3 2 0 16,-1 3 0-16,1 1 0 0,-4 5 0 16,2 5 0-16,-2 1 0 0,0 1 0 0,-1 6 0 15,3 1 0-15,-2 0 0 0,-1 3 0 0,0 1 0 0,1 0 0 16,-1 1 0-16,0-1 0 0,0-4 0 0,4 2 0 16,-6-5 0-16,6 0 0 0,-1-4 0 0,0-1 0 15,0-2 0-15,1-2 0 0,-3-3 0 0,-1-2 0 16,0-4 0-16,-3 2 0 0,2 0 0 0,0-1 0 15,-2-4 0-15,-2 1 0 0,0-2 0 0,1 3 0 16,-1 0 0-16,2-3 0 0,-11 4 0 0,10 1 0 16,-1-1 0-16,-5 3 0 0,-1 4 0 0,-1 1 0 15,1 4 0-15,1-3 0 0,-2 2 0 0,7 9 0 16,-1-1 0-16,-2 0 0 0,0 3 0 0,-1-3 0 16,-5-1 0-16,1-1 0 0,-1-1 0 0,3-3 0 15,4 4 0-15,1 0 0 0,-7-7 0 0,4 2 0 16,4-3 0-16,-7-2 0 0,9 0 0 0,-3-5 0 15,1-1 0-15,3-1 0 0,0 1 0 0,1-2 0 0,0-1 0 16,-1 0 0-16,2 0 0 0,0 0 0 0,1-1 0 16,-1-3 0-16,2 4 0 0,-1 0 0 15,-4 1 0-15,2 3 0 0,-9 0 0 0,0 5 0 0,-1 0 0 16,-2 0 0-16,0 4 0 0,-2 2 0 0,2-1 0 16,0-2 0-16,0 3 0 0,3 2 0 0,-3 0 0 15,8-1 0-15,1 3 0 0,0-1 0 0,3-5 0 16,4 4 0-16,2-7 0 0,2 5 0 0,15-4-214 15,9-3-1116-15,-1-4-1441 0,29-5 639 0</inkml:trace>
  <inkml:trace contextRef="#ctx0" brushRef="#br0" timeOffset="65234.34">18313 10867 187 0,'-28'-5'280'0,"1"3"-13"0,3-3-32 16,0 0-12-16,3 1-8 0,2 0-10 0,0 0-9 16,0-1-4-16,2 1-7 0,4 1-9 0,-1-1-2 0,2 1-9 15,3-2-6-15,-1 2-6 0,0 0 8 16,3 0-1-16,-2 1 9 0,3 0 5 0,-1 0 9 0,3 0 12 15,4 2 14-15,-9-3 5 0,7 2 11 0,2 1 1 16,-8 0 7-16,8 0-11 0,0 0 6 0,-4-2-11 16,4 2-1-16,0 0 8 0,0 0 11 0,0 0 19 15,18-4-4-15,0 4 10 0,10 0 1 0,2-1-3 16,7 0-5-16,19 1-101 0,4 0-152 0,33-1 0 16,-1 2 0-16,4-3 0 0,14-1 0 0,-3 5 0 15,12-2 0-15,1-2 0 0,3 4 0 0,0 2 0 16,6-3 0-16,2 3 0 0,1-1 0 0,-7 2 0 15,8-2 0-15,-10 3 0 0,-3 4 0 0,1-4 0 16,-11 2 0-16,-9-3 0 0,-5-3 0 0,-32 1 0 16,-3 0 0-16,-3-3 0 0,-18 1 0 0,12-1 0 15,-16-2 0-15,-4 2 0 0,-3-2 0 0,-7-1 0 16,-4 1 0-16,0-2 0 0,-7 1 0 0,-1 0 0 16,-5 3 0-16,0-2 0 0,2-2 0 0,-6 1 0 15,3 0 0-15,-4 3 0 0,0-5 0 0,0 5 0 0,-9-2 0 16,4 1 0-16,-7-2 0 0,-5 4 0 0,-3-3 0 15,-6 4 0-15,-3 2-147 0,-6-1-507 16,-5 0-54-16,-15-1-406 0,0 2-1206 0,-3 0 533 16</inkml:trace>
  <inkml:trace contextRef="#ctx0" brushRef="#br0" timeOffset="65682">18101 10878 17 0,'-33'1'396'0,"2"2"3"0,2-2 17 16,7 1 3-16,-1-1 3 0,5 4-11 0,-1-4-5 16,6 1-8-16,-1 0-14 0,4-1-12 0,0 0-8 15,3-1-13-15,1 0-21 0,6 0-10 0,-6 2-8 16,6-2 12-16,-3 5 8 0,3-5 5 0,0 0 0 15,18 4-1-15,-1-2-10 0,11-1-10 0,6 3-150 16,17-5-166-16,9 2 0 0,5-1 0 0,33 3 0 16,-6-1 0-16,6 1 0 0,2-4 0 0,8 4 0 15,9-2 0-15,5 1 0 0,6 1 0 0,4-2 0 16,0 1 0-16,7 0 0 0,8 3 0 0,-12 2 0 16,2-2 0-16,-7 0 0 0,-1 0 0 0,-14 0 0 15,-1 0 0-15,-10-3 0 0,-14-2 0 0,-26 2 0 16,-2-2 0-16,-10-2 0 0,-14 1 0 0,-1 0 0 15,-6-2 0-15,1 1 0 0,-10 0 0 0,-7-1 0 16,-2 0 0-16,1 1 0 0,-6 1 0 0,2 0 0 0,-3-2 0 16,0 2 0-16,-3 0 0 0,-4 1 0 15,8-2 0-15,-5 1 0 0,-3 1 0 0,7-2 0 16,-7 2 0-16,0 0 0 0,5-1 0 0,-5 1 0 16,0 0 0-16,0 0 0 0,0 0 0 0,0 0-34 0,-18-5-1326 15,11 5-1473-15,0-1 652 0</inkml:trace>
  <inkml:trace contextRef="#ctx0" brushRef="#br0" timeOffset="66183.17">17889 10860 157 0,'-14'1'512'0,"1"1"21"0,3-3 19 0,-4 2 13 0,4-1-2 15,-1 0-21-15,5 0-34 0,6 0-38 0,-6 0-29 16,6 0-18-16,0 0-10 0,0 0-10 16,20-5-8-16,3 5-10 0,9-3-17 0,21 1-13 0,8 0-12 15,36-2-80-15,4 3-263 0,8 1 0 16,12 0 0-16,6 1 0 0,8 3 0 0,-1 1 0 16,7-1 0-16,-2 0 0 0,0 3 0 0,3-3 0 0,1 0 0 15,-8-1 0-15,-1 4 0 0,-12-3 0 0,-13 1 0 16,-3-4 0-16,-15 0 0 0,-29 0 0 15,-3-1 0-15,-4-1 0 0,-15-1 0 0,-6 1 0 0,-4-3 0 16,-9 2 0-16,-3-3 0 0,-5 2 0 0,-3 0 0 16,-1-2 0-16,-1 2 0 0,-4-1 0 0,-2 0 0 15,-2 0 0-15,-1-1 0 0,-4 0 0 0,-3 0 0 16,-7 3 0-16,-4-2 0 0,-11-2 0 0,-3 2 0 16,-4 2 0-16,-13-1 0 0,11 3 0 0,-16 2 0 15,-5 0 0-15,-2 2-750 0,-32 1-491 0,28-2-1343 16,-31 0 595-16</inkml:trace>
  <inkml:trace contextRef="#ctx0" brushRef="#br0" timeOffset="66550.87">18087 10919 93 0,'-54'-1'361'16,"3"-1"7"-16,15 2 35 0,3 2 12 0,3-2 16 15,-1 1 4-15,9 1-8 0,9-1-10 16,1-1-16-16,3 1-21 0,2-1-20 0,1 1-1 0,6-1 10 15,0 0 7-15,0 0-1 0,37-2 1 16,-6 1-13-16,19-1-13 0,11-1-13 0,32-1-10 0,3 8-11 16,4-4-164-16,6 5-152 0,5 0 0 0,10 1 0 15,10 3 0-15,4-1 0 0,3 1 0 0,0 2 0 16,5 0 0-16,4-2 0 0,2 2 0 0,-1-3 0 16,-10-3 0-16,-13 1 0 0,-5-3 0 0,-15 0 0 15,-1-5 0-15,-15 1 0 0,-30-3 0 0,-7 0 0 16,-15 1 0-16,-2-2 0 0,-7 0 0 0,-8-1 0 15,-3 0 0-15,0-1 0 0,-8 2 0 0,-1-2 0 16,-1 0 0-16,-2 1 0 0,-3 0 0 0,1-2 0 16,-2 2 0-16,1 1 0 0,-1 0 0 0,0 1 0 15,1-1 0-15,-2 5 0 0,2-3 0 0,-2 3 0 16,1-5 0-16,-1 5 0 0,0 0 0 0,0 0 0 16,9 1 0-16,-9-1 0 0,7 4 0 0,-5-3 0 15,3 4 0-15,-3-2-1366 0,1 0-1478 0,0-1 654 16</inkml:trace>
  <inkml:trace contextRef="#ctx0" brushRef="#br0" timeOffset="66716.41">20932 11044 4232 0,'1'4'524'16,"-1"-2"-153"-16,0 1-30 0,0-3 35 0,0 0 15 16,0 0-13-16,-7 5-39 0,7-5-58 0,0 0-55 15,0 0-23-15,0 0-26 0,0 0-39 0,0 0-61 16,0 0-73-16,0 0-94 0,0 0-124 0,25-10-135 0,-14 10-137 15,-1 0-158-15,1-1-403 0,-3 0-1132 0,2-1 501 16</inkml:trace>
  <inkml:trace contextRef="#ctx0" brushRef="#br0" timeOffset="68148.64">26417 8650 3638 0,'-20'-30'154'0,"-1"6"55"0,-2-3-92 0,1 2 7 16,0-1 22-16,3 4 49 0,-1-3 29 0,-3 2 17 16,10 1 31-16,-6 1 22 0,2 2 6 0,6 5 6 15,0 0 6-15,2 2 4 0,0 1-2 0,4 4-7 16,-1-4-11-16,3 2-20 0,3 1-126 0,5 0-150 16,2-2 0-16,11 1 0 0,10-2 0 0,11 0 0 0,18-2 0 15,7 0 0-15,27 2 0 0,-2 4 0 16,-25 3 0-16,28-4 0 0,-28 5 0 0,0 1 0 0,-4 2 0 15,1-1 0-15,-3 0 0 0,-6 1 0 16,-12 1 0-16,0 1 0 0,-4-1 0 0,-6 2 0 0,-2-2 0 16,-9 1 0-16,-6 2 0 0,1 0 0 0,-5-1 0 15,0 2 0-15,0 1 0 0,-4 1 0 0,-4 5 0 16,2 1 0-16,-6 4 0 0,3 3 0 0,-2 11 0 16,-2 3 0-16,-5 1 0 0,4 11 0 0,-3 0 0 15,4 4 0-15,-1 1 0 0,2 5 0 16,3-2 0-16,0 2 0 0,0 0 0 0,3 4 0 0,1 22 0 15,1-23 0-15,4 21 0 0,-1-19 0 0,1 22 0 16,0-25 0-16,-3 26 0 0,11-2 0 0,-11-25 0 16,6 24 0-16,-3-22 0 0,6 21 0 0,-7-25 0 15,6 25 0-15,-8-23 0 0,2-1 0 0,1-2 0 16,-4 3 0-16,1-4 0 0,-3-2 0 0,-2 1 0 16,2-3 0-16,-3-3 0 0,0-12 0 0,-3-3 0 15,1 1 0-15,-1-3 0 0,-2-3 0 0,-3-2 0 16,1-7 0-16,-1-1 0 0,1-4 0 0,-4 3 0 0,1-3 0 15,-6-2 0-15,0-1 0 0,-6-1 0 16,-1 1 0-16,-8 1 0 0,-1-2 0 0,-7-1 0 0,3 1 0 16,-2-4 0-16,-15 4 0 0,-3 1 0 0,-3 1 0 15,-2-5 0-15,-30 3 0 0,27-1 0 0,-1-2 0 16,-28 5 0-16,29-3 0 0,-4-2 0 16,-24 9 0-16,30-6 0 0,-4-1 0 0,-24 4 0 0,28-2 0 15,5 0 0-15,-5 1 0 0,5 1 0 0,3 0 0 16,3 1 0-16,14-3 0 0,0 1 0 15,5 1 0-15,1-2 0 0,5 0 0 0,6-2 0 0,4-1 0 16,4-3 0-16,3 1 0 0,3-3 0 0,1 1 0 16,5-2 0-16,0 0 0 0,0 0 0 0,2-10 0 15,7 3 0-15,16-9 0 0,-4-3 0 0,10-2-1366 16,4 3-1478-16,9-15 654 0</inkml:trace>
  <inkml:trace contextRef="#ctx0" brushRef="#br0" timeOffset="68316.38">27772 10637 7360 0,'11'0'326'16,"-4"-1"-224"-16,0-1-26 0,-3 1-35 0,-1-3 68 16,-3 4 11-16,1-6-63 0,-1 1-57 0,-1 1 0 15,1 0 0-15,0 4-209 0,0-6-200 0,1 2-218 16</inkml:trace>
  <inkml:trace contextRef="#ctx0" brushRef="#br0" timeOffset="72966.86">15989 1911 267 0,'2'-11'473'0,"2"0"-14"0,-4-1-17 16,0-3-11-16,0 2-12 0,-4 3-14 0,2-1-18 15,-1 0-16-15,0-1-18 0,2 2-26 0,-4-1-15 16,-1 1-24-16,-1 2-21 0,0 0-14 0,-4 3-20 16,-3 2-27-16,-2 1-16 0,-5 2-11 0,1 3-18 15,-5 4-15-15,4 2 0 0,-6 1-5 0,4 4-17 16,6-2-7-16,2 1-12 0,0 1-12 0,3 1-14 16,3 0 0-16,4 1-8 0,1 3-4 0,6-1-14 15,3-1-13-15,1 1 19 0,8-2-14 0,4 2 3 16,5 2-12-16,0-2-5 0,5-3-19 0,0 2 21 15,3-1 0-15,1 2-12 0,-1-1 0 0,-1 0-2 16,0-2-6-16,-1 3-2 0,-6 2-1 0,-2-2-3 16,-1 0-1-16,-9-7-1 0,-4 1 6 0,-3-1-4 15,-2 2 7-15,-3-2-2 0,-4 2 18 0,-4-5-7 16,-8 5-23-16,-8-1 0 0,-5-6 0 0,-2 3 0 16,4-2 0-16,-1 0 0 0,-1-4 0 0,4-2 0 15,4-1 0-15,3-1 0 0,-2 0 0 16,7 0 0-16,4-3 0 0,1-1 0 0,-1 1 0 0,4-1 0 15,4-1-211-15,6-4-264 0,4 0-144 0,3-4-529 16,3-1-1244-16,4 1 551 0</inkml:trace>
  <inkml:trace contextRef="#ctx0" brushRef="#br0" timeOffset="73266.72">16486 1863 507 0,'0'-7'710'0,"1"0"7"0,-1 0-16 16,0 4-39-16,0-2-47 0,0 5-56 15,0 0-42-15,0 0-14 0,0 0-19 0,10 11-34 16,-6 0-32-16,5 4-27 0,-2 4-23 0,3 4-24 16,-3 6-99-16,0-1-245 0,0 0 0 0,2 2 0 0,0-1 0 15,-4 2 0-15,2 1 0 0,-3 3 0 0,2-5 0 16,-2 1 0-16,-2 0 0 0,-2-4 0 15,3 1 0-15,-3-3 0 0,2-7 0 0,0 0 0 16,-2 0 0-16,0-5 0 0,0-2 0 0,0 0 0 16,0-1 0-16,-2-2 0 0,2-2 0 0,-1 1 0 15,1-7 0-15,-1 4 0 0,1-4-1366 0,0 0-1478 16,0 0 654-16</inkml:trace>
  <inkml:trace contextRef="#ctx0" brushRef="#br0" timeOffset="73715.69">17099 1931 3814 0,'10'-11'399'0,"-2"2"-203"0,-3 0 29 16,3 2 40-16,-4-3 8 0,2 2-22 0,-2 0-30 16,1-1-27-16,-2 3-23 0,-1 1-7 0,-2 1-8 15,3-1-7-15,-3 5-8 0,0-7-16 0,0 7-16 16,-4-5-16-16,4 5-3 0,-12-2-11 0,2 0-7 15,-3 5-9-15,-1 0 7 0,-1 2-11 0,-5 4 1 16,-6 0 8-16,7 0-3 0,-4 4 2 0,4-4-17 16,1 2 4-16,4 2-1 0,1 0 2 0,3 1-10 15,1-3-6-15,4-1 1 0,1 4-1 0,5-4-9 16,2 4 10-16,8 0-6 0,1-2-7 0,-1 0 0 16,8 1-8-16,3 0-19 0,-4-1 0 0,9-1 0 15,-2 5 0-15,2-6 0 0,4 6 0 0,-6-2 0 16,5-2 0-16,-7 3 0 0,1-2 0 0,-2 3 0 15,-7-7 0-15,-3 3-15 0,-1 2-4 0,-6-4 7 16,-1 3-3-16,-3 0 5 0,-2 2 4 0,-1-4-2 16,-5 4-9-16,-6-3 21 0,-2 3 17 0,-3-3 16 15,-8 1 3-15,0 0-40 0,-2-3 0 0,-3-2 0 16,2 0 0-16,3-2 0 0,3-3 0 0,1-2 0 16,1 0 0-16,0-2 0 0,3-1 0 0,4 0 0 15,5-2 0-15,-2-2 0 0,2 0 0 16,4 0 0-16,-2 0 0 0,7-2 0 0,-1-3-381 0,2 5-921 15,8-2-1410-15,5-5 624 0</inkml:trace>
  <inkml:trace contextRef="#ctx0" brushRef="#br0" timeOffset="75015.58">18433 2416 25 0,'12'-2'93'0,"0"0"27"0,1-1 19 0,0-1 23 16,1 1 25-16,-2-1 27 0,-1 0 24 0,1-1 17 0,-3 0 15 15,-3-3 19-15,1 0 20 0,-4 1 8 16,2-2 13-16,-5 1 5 0,-2-3 0 0,-4 1-9 16,1-1-7-16,-7-2-6 0,-1 2-10 0,0-1 4 0,-1 3-30 15,-4 1 1-15,1 0-18 0,-1 4-7 0,-3 3-3 16,3 0-25-16,-10 7-13 0,6-1-13 0,-2 9-15 16,-1 1-16-16,3 5-13 0,3-2-11 15,2 3-9-15,2 3-14 0,3-1-11 0,5 2-76 16,0-2-34-16,5 2 0 0,2-7 0 0,2 1 0 15,6-2 0-15,2-4 0 0,3 1 0 0,2-5 0 0,2-3 0 16,3-1 0-16,2-3 0 0,-3-6 0 0,2-2 0 16,5-2 0-16,-8-3 0 0,0 1 0 15,-2-5 0-15,3-5 0 0,-9 3 0 0,5-6 0 16,-4 1 0-16,-5 3 0 0,0-1 0 0,-3 4 0 16,3 0 0-16,-4 4 0 0,-4 1 0 0,5 5 0 0,-2 1 0 15,-1 0 0-15,0 5 0 0,0 0 0 16,0 0 0-16,-1 16 0 0,0-3 0 0,1 4 0 15,3 7 0-15,0 2 0 0,1-3 0 0,2-3 0 16,3 0 0-16,5 1 0 0,1-1 0 0,-2-4 0 16,1-4 0-16,3-1 0 0,-1-4 0 0,4-2 0 0,-1-4 0 15,1-2 0-15,1-1 0 0,-1-6 0 16,6-5 0-16,-4 0 0 0,-5 1 0 0,6-7 0 16,-2 0 0-16,-2-4 0 0,-1-5 0 0,-1-1 0 15,-1 1 0-15,-3 1 0 0,-3-1 0 0,-4-1 0 16,0 0 0-16,-6 10 0 0,0 0 0 0,-2 2 0 15,0 0 0-15,-2 8 0 0,-2 0 0 0,2 4 0 16,-3 2 0-16,1 2 0 0,0 0 0 0,-5 5 0 0,1 3 0 16,4 1 0-16,-2 6 0 0,3-2 0 15,1 5 0-15,0-2 0 0,7 2 0 0,-2 3 0 16,8-2 0-16,0-2 0 0,4 6 0 0,1-6 0 0,4 4 0 16,0 3 0-16,3-4 0 0,-3 0 0 0,-2-5 0 15,0-2 0-15,-2 3 0 0,-1-1 0 16,-3-2 0-16,0 2 0 0,-2-6 0 0,-4 2 0 15,-3-2 0-15,-1-1 0 0,-1 1 0 0,-3 2 0 16,-5-3 0-16,-1 2 0 0,1-2 0 0,-3-3 0 16,1 3 0-16,2-3-224 0,-1 0-102 0,2-3-102 0,2 1-161 15,6-2-515-15,0 0-1196 0,0 0 529 0</inkml:trace>
  <inkml:trace contextRef="#ctx0" brushRef="#br0" timeOffset="75399.78">19723 2242 6149 0,'10'-17'208'0,"-6"5"-111"15,1-2 8-15,0-2 65 0,-1 6 62 0,2-1 15 16,-4 0-13-16,0 0-5 0,-2 2-16 0,0 2-3 16,1 3-113-16,-2-3-97 0,-1 3 0 0,-6 2 0 15,2 2 0-15,-6 6 0 0,-12 8 0 0,-3 1 0 0,2 6 0 16,-2 3 0-16,5 3 0 0,-1 1 0 15,4 1 0-15,1-1 0 0,3 0 0 0,4 0 0 16,2-4 0-16,8-2 0 0,2-4 0 0,3-3 0 16,5 1 0-16,8-2 0 0,-2-7 0 0,4-1 0 15,2-3 0-15,0-3 0 0,9-5 0 0,-5-4 0 16,3 0 0-16,-1-6 0 0,-5 0 0 0,1 1 0 16,-3-4 0-16,-3 0 0 0,1-7 0 0,-4 4 0 15,-3 5 0-15,-1 3 0 0,-5 2 0 0,1 4 0 16,-3 0 0-16,0 2 0 0,1 0 0 0,-3 3 0 15,-1 2 0-15,0 0 0 0,0 0 0 0,4 8 0 16,-2 1 0-16,0 0 0 0,3 5 0 0,0 2 0 16,4 1 0-16,4 1 0 0,6 4 0 0,2-3 0 15,3 0 0-15,4-1 0 0,0-2-523 0,5-6-755 16,-1 0-1385-16,4-2 612 0</inkml:trace>
  <inkml:trace contextRef="#ctx0" brushRef="#br0" timeOffset="75998.52">20693 2491 5530 0,'0'0'240'0,"-10"-22"-89"0,2 11 119 16,0 2 87-16,1-6 18 0,-1 0-9 0,0-2-14 15,3 0-35-15,3-1-84 0,2-1-233 0,2 1 0 16,6-9 0-16,10 1 0 0,1 2 0 0,3-2 0 16,3 1 0-16,3 0 0 0,3 1 0 0,6-8 0 15,-9 9 0-15,2-2 0 0,-2 1 0 0,0 2 0 16,-4 1 0-16,-10 7 0 0,0 2 0 0,-4 3 0 15,-2 2 0-15,2 0 0 0,-7 5 0 0,-3 0 0 16,0 2 0-16,0 0 0 0,-26 13 0 0,9-6 0 16,-5 8 0-16,1 0 0 0,0 3 0 0,8-2 0 15,-1-1 0-15,5 3 0 0,0 5 0 0,5-3 0 16,6 6 0-16,4 2 0 0,5-1 0 0,7-1 0 16,1 1 0-16,4-3 0 0,0 0 0 0,1-2 0 15,-3 0 0-15,2-4 0 0,-4-1 0 0,-5-5 0 16,-6-2 0-16,-1-1 0 0,-1 0 0 0,-5-3 0 15,-5 0 0-15,-2-1 0 0,-6-3 0 0,-6 0 0 0,-2 0 0 16,-3-5 0-16,0 2 0 0,2-5 0 16,2-1 0-16,1 0 0 0,2-4 0 0,5-2 0 15,1 0 0-15,8 1 0 0,6-6 0 0,6-7 0 16,7-2 0-16,7 0 0 0,10-13 0 0,3 5 0 16,4-2 0-16,3-5 0 0,-2 2 0 0,-3 2 0 15,-2 0 0-15,-1 3 0 0,-11 7 0 0,-6 1 0 16,-3 2 0-16,0 0 0 0,-6-1 0 0,-5 8 0 15,-4 1 0-15,1-1 0 0,-4 6 0 0,1 3 0 16,-2 1 0-16,0 1 0 0,-1 5 0 0,4 2 0 0,0 0 0 16,-22 13 0-16,9 8 0 0,1 4 0 15,-1 3 0-15,-4 16 0 0,4 1 0 0,4 1 0 16,2 5 0-16,-1 3 0 0,4 6 0 0,0 20 0 16,4-21 0-16,4-1 0 0,0-2 0 0,4 26 0 15,2-26 0-15,-4-3 0 0,7 0 0 0,-3-5 0 16,-3 0 0-16,-1-1 0 0,1-19 0 0,-2 0 0 15,-2-2 0-15,-1-9 0 0,-1-1 0 0,-1-7 0 0,1-1 0 16,-3-2 0-16,2-6 0 0,0 0 0 16,0 0 0-16,-26-23-324 0,16 6-444 0,0-11-416 15,-2-4-1282-15,1-16 568 0</inkml:trace>
  <inkml:trace contextRef="#ctx0" brushRef="#br0" timeOffset="76449.7">21241 2227 158 0,'8'-28'399'0,"1"2"29"0,-8 6 9 16,13-2 19-16,-6 7 14 0,2-3 11 0,1 1-14 15,2 3-15-15,3-1-16 0,-4 2-25 0,6 4-37 16,0 3-37-16,3 1-28 0,0 2-54 0,0 3-7 16,-1 3-33-16,2 1-13 0,-4 0-22 0,1 4-47 15,-3 0-16-15,-3 2-20 0,-4 0-28 0,-3 5-13 16,-4 0-15-16,-6 5-6 0,-7 4-9 0,-4-3-7 16,-5-1 4-16,-4 2-7 0,-4-3 1 0,-2 0-10 15,1-1 11-15,-2-1 16 0,5-2 4 0,8-6 14 16,0 1 9-16,2-4-2 0,6-2-3 0,3 0-11 15,4 2 6-15,3-6 9 0,-1 5 1 0,1-5-5 16,0 0-4-16,26 1-5 0,-5-3-6 0,8-4-2 16,5-3 2-16,3-2-32 0,11-5-9 0,2 3 0 15,-1-2 0-15,-1-1 0 0,-3-2 0 16,-7 2 0-16,-2 0 0 0,-4 1 0 0,0-2 0 0,-1-1 0 16,-5 0 0-16,0-2 0 0,-8 2 0 0,-5 4 0 15,-3 0 0-15,-5-3 0 0,0 5 0 0,-2 1 0 16,-3 0 0-16,-3 2 0 0,-3 2 0 0,-3 0 0 15,-4 2 0-15,-5 4 0 0,-4 2 0 16,-6 7 0-16,2 1 0 0,-3 6 0 0,5 2 0 0,0 3 0 16,5 2 0-16,3-2 0 0,2 7 0 0,9-3 0 15,4 2 0-15,2-7 0 0,7-1 0 0,10 5 0 16,5-2 0-16,1-5 0 0,7 0 0 0,4-5 0 16,-1-4 0-16,17-3 0 0,-10-4 0 0,-3-4 0 15,-1-7 0-15,-2-3-440 0,-2-6-171 0,-4 1-579 16,-2 0-1290-16,0-4 571 0</inkml:trace>
  <inkml:trace contextRef="#ctx0" brushRef="#br0" timeOffset="76820.05">22523 1969 289 0,'0'0'561'0,"0"0"4"15,0 0-4-15,-22 1-6 0,16 1-8 0,-6 2-24 0,2 1-19 16,-4 4-26-16,-1-1-30 0,-2 4-28 0,2 2-39 15,-4 4-35-15,-3 2-29 0,7 5-31 16,-3-2-25-16,5 4-28 0,-1-4-23 0,5 5-15 0,3 0-28 16,4-3-26-16,2-7-25 0,5 0-29 0,3 0-87 15,6-3 0-15,7 1 0 0,4-5 0 16,5-4 0-16,4-3 0 0,-1-4 0 0,5-4 0 16,-2-3-25-16,0-2-10 0,-3-4 4 0,-1 0 8 0,-4-6-7 15,-1 1 14-15,-4-6 24 0,-5 1 11 16,1-1 15-16,-6 3 19 0,-3-4-7 0,-3 8-46 15,-2 6 0-15,-4-2 0 0,4 4 0 0,-3-2 0 16,0 6 0-16,-1-1 0 0,-1 6 0 0,0 0 0 0,0 0 0 16,0 0 0-16,-19 13 0 0,15-1 0 0,-2-3 0 15,1 9 0-15,2-1 0 0,2-2 0 16,1 5 0-16,4-1 0 0,0-2 0 0,3-2 0 16,1 1 0-16,0-3 0 0,6-2 0 0,-4-3 0 15,3-4 0-15,3 0 0 0,4-8-64 0,-1-3-452 16,-1 0-93-16,2-11-558 0,0 1-1265 0,2-4 559 0</inkml:trace>
  <inkml:trace contextRef="#ctx0" brushRef="#br0" timeOffset="76952.66">23070 1882 4147 0,'-4'-17'361'0,"-5"0"-108"0,5 6 6 16,-2 1-3-16,1 2-39 0,2 1-39 0,0 0-39 16,-1 3-40-16,1 1-24 0,3 3-13 0,0 0-39 15,0 0-63-15,-3 14-93 0,9-3-117 0,-2 1-149 0,2 2-476 16,10 7-947-16,1-2 419 0</inkml:trace>
  <inkml:trace contextRef="#ctx0" brushRef="#br0" timeOffset="77501.19">23438 2237 4821 0,'0'0'210'16,"-4"-19"43"-16,2 10 76 0,-2-5-13 0,0-4-14 15,-1 1-15-15,-3-3 11 0,3 2-7 0,1 0-27 16,-1 1-2-16,0 0-11 0,0 5-12 0,3 3-171 15,-1 1-68-15,0 0 0 0,-2 5 0 0,-3 1 0 16,8 2 0-16,-21 5 0 0,4 6 0 0,-7 6 0 16,7-4 0-16,-2 5 0 0,1 5 0 0,2 0 0 15,4-1 0-15,3 2 0 0,4-7 0 0,0 1 0 16,5-1 0-16,4-2 0 0,-2-6 0 0,6 0 0 16,1-4 0-16,4 1 0 0,-2-2 0 0,2-3 0 15,2-3 0-15,2-2 0 0,1-3 0 0,-3 0 0 16,1-5 0-16,-2 0 0 0,2-1 0 0,-5 1 0 15,1-2 0-15,-3 5 0 0,-1-2 0 0,-2 3 0 16,2 4 0-16,-4-1 0 0,-2 0 0 0,2 2 0 16,-4 3 0-16,0 0 0 0,0 0 0 0,15 6 0 15,-8 1 0-15,0 1 0 0,3 2 0 0,0-2 0 16,5 3 0-16,2 1 0 0,1-1 0 0,1-4 0 16,7 3 0-16,1-1 0 0,-9-5 0 0,5-3 0 15,5-6 0-15,2-2 0 0,-2-1 0 0,-8 2 0 16,1-2 0-16,4-10 0 0,-7 0 0 0,5-2 0 15,-9-5 0-15,-1-1 0 0,1-3 0 0,-1-2 0 16,-4-3 0-16,5-12 0 0,-5-2 0 0,-1 1 0 16,-5 2 0-16,-1 8 0 0,-1-8 0 0,-5 15 0 15,0 5 0-15,-1 7 0 0,1 6 0 0,-1 1 0 16,-4 5 0-16,0 3 0 0,-2 8 0 0,-2 0 0 16,-5 13 0-16,0 3 0 0,2 7 0 0,4 5 0 15,3 3 0-15,5 12 0 0,-1-2 0 0,9-9 0 16,1 10 0-16,0-11 0 0,8-4 0 0,-4 1 0 15,5-1 0-15,3 0 0 0,-2-5 0 0,5-8 0 16,1 2 0-16,-6-13 0 0,6-1 0 0,9-4-671 16,-9-7-583-16,7-3-1358 0,-1 0 601 0</inkml:trace>
  <inkml:trace contextRef="#ctx0" brushRef="#br0" timeOffset="78465.38">25148 2081 33 0,'0'-20'527'0,"0"1"28"15,1-8-10-15,-1 8-11 0,3-1-5 0,2 0-9 0,-4 9 2 16,2 0-22-16,-2 1-51 0,-1 3-39 0,-1 3-44 15,-2 2-27-15,3 2-21 0,-20 7-12 16,1 2-10-16,-7 9-14 0,-5-1-16 0,2 8-12 16,0 0-12-16,-5 7-33 0,6-7-20 0,5 0-189 15,4 4 0-15,3 0 0 0,5 0 0 0,6-3 0 0,3-2 0 16,10 0 0-16,5 0 0 0,9-6 0 16,6-2 0-16,7-5 0 0,3-3 0 0,14 3 0 15,2-6 0-15,-4-5 0 0,1-3 0 0,3-1 0 16,-15-3 0-16,11-3 0 0,-13-4 0 0,-5-2 0 15,0-5 0-15,-5 0 0 0,-1-2 0 0,-5-1 0 16,-3 0 0-16,-5 1 0 0,-8 5 0 0,-1 1 0 16,-3 1 0-16,-5 6 0 0,2 1 0 0,-6 2 0 15,-3 2 0-15,-3 4 0 0,-4 2 0 0,-3 5 0 16,1 1 0-16,-3 6 0 0,-3 4 0 0,4 1 0 16,5 0 0-16,1 3 0 0,2-4 0 0,5 0 0 15,5 1 0-15,3-1 0 0,0-6 0 0,1 3 0 16,1-2 0-16,0 0 0 0,6-4 0 0,-2-3 0 15,4 2 0-15,-4-2 0 0,0-4 0 0,7 0 0 16,-12-1 0-16,17-4 0 0,-9 1 0 0,-1-1 0 16,3-4 0-16,-3-3 0 0,5-3 0 0,-3 4 0 15,-4-2 0-15,1 3 0 0,0 0 0 0,-4 3 0 16,1 2 0-16,-1-2 0 0,-2 6 0 0,5-5 0 16,-5 5 0-16,0 0 0 0,0 0 0 0,0 0 0 15,-14 26 0-15,10-16 0 0,2 3 0 0,2-4 0 16,-1 5 0-16,-1-5 0 0,6 1 0 0,3 0 0 15,0 0 0-15,3-3 0 0,-1-2 0 0,5-1 0 16,-5-3 0-16,4-2 0 0,6-4 0 0,-5-1 0 16,4-3 0-16,-1-4 0 0,5-6 0 0,-5 8 0 15,3-5 0-15,3-3 0 0,-2-2 0 0,-1 2 0 16,1 2 0-16,-3 4 0 0,-1 2 0 0,-2 0 0 16,-3 5 0-16,0-1 0 0,0 6 0 0,-1 0 0 15,3 3 0-15,-2 4 0 0,3 4 0 0,-3 3 0 16,-1 2 0-16,1 1 0 0,-1 8 0 0,-5-5 0 15,2 2 0-15,-4-3 0 0,-3 1 0 0,-1-1 0 0,-1-2 0 16,-3 1 0-16,-2-1 0 0,2-4 0 16,-4-4 0-16,-1 2 0 0,-2-5 0 0,2 1 0 15,0-2 0-15,-2-3 0 0,3 1 0 0,0-2 0 16,8 0 0-16,-10-7 0 0,4 3 0 0,3 0 0 16,2-2 0-16,1 6 0 0,10-15 0 0,3 4 0 15,5 2 0-15,5-5 0 0,6 1 0 0,4 0 0 16,7 0 0-16,-4 1 0 0,11-11-10 0,-12 15-14 15,0-5 14-15,-3-2-2 0,0 3 2 0,-1-1-1 16,-8 1 14-16,-4 1 11 0,-4 0 16 0,-7 1-1 16,0 1-28-16,-4 3-1 0,-4-1 0 0,0 7 0 15,-12-13 0-15,1 10 0 0,-3 2 0 0,-2 3 0 16,0 0 0-16,-2 4 0 0,1 3 0 0,2 1 0 16,2-2 0-16,0 4 0 0,8 5 0 0,3-1 0 15,4-1 0-15,3 1 0 0,9-2 0 0,8 4 0 16,-3-1 0-16,13-2-124 0,3-6-299 0,3-3-135 15,0-1-623-15,17-4-1280 0,-2 1 566 0</inkml:trace>
  <inkml:trace contextRef="#ctx0" brushRef="#br0" timeOffset="79052.14">27038 2142 4113 0,'4'-15'443'16,"-3"1"-128"-16,-1 3 11 0,-4 0-8 0,-1 1-31 15,-5-2-33-15,3 6-12 0,-5 0-3 0,-5 0-14 16,5 5-5-16,-6 2-8 0,0 3-17 0,3 3-16 15,-1 2-22-15,2 5-10 0,1 2-20 0,7-1-11 16,-3 3-40-16,5 6-76 0,3 1 0 0,2-6 0 16,4 0 0-16,4-1 0 0,4 4 0 0,0-4 0 15,-3-2 0-15,4-4 0 0,1-4 0 0,-2-4 0 16,0 0 0-16,-3-4 0 0,0-2 0 0,3-4 0 16,-4-7 0-16,-1-1 0 0,1-4 0 15,-4-13 0-15,-3 2 0 0,-2-5 0 0,-2-18 0 16,-1 6 0-16,-2-4 0 0,0 1 0 0,1 0 0 15,0 12 0-15,-3-9 0 0,4 11 0 0,1 4 0 0,0 3 0 16,4 9 0-16,-2 1 0 0,3 3 0 0,1-1 0 16,0 7 0-16,3 1 0 0,0 3 0 0,7 3 0 15,-1 2 0-15,4 7 0 0,-1 4 0 16,7 7 0-16,-1 4 0 0,1 4 0 0,-5 6 0 0,0 1 0 16,-2 13 0-16,-2 3 0 0,-5-15 0 0,-1 15 0 15,-2-3 0-15,-2 1 0 0,-3 6 0 0,1 0 0 16,-4-3 0-16,1 1 0 0,-3-2 0 0,1 1 0 15,-1 0 0-15,1-3 0 0,1-12 0 16,2 11 0-16,2-10 0 0,-2-2 0 0,2-1 0 16,0-3 0-16,-2-4 0 0,3-5 0 0,0-2 0 15,1-7 0-15,-3 0 0 0,3 0 0 0,1-2 0 0,3-2 0 16,-1-2 0-16,4-1 0 0,-2-3 0 0,1 1 0 16,3-3 0-16,-13 0 0 0,23-7 0 15,-14 0 0-15,0-1 0 0,2 0 0 0,-6-3 0 0,2-5 0 16,-5-1 0-16,-3-2 0 0,-4-7 0 0,-3 1 0 15,0-1 0-15,-8-1 0 0,1-2 0 16,-1 2 0-16,0 0 0 0,-1 3 0 0,3 4 0 0,3 3 0 16,0 2 0-16,5 1 0 0,2 3 0 0,0-1 0 15,6 2 0-15,3-2 0 0,6-3 0 16,3 5 0-16,13-4 0 0,4 1 0 0,1 5 0 16,4-3 0-16,1 2 0 0,1-3 0 0,9-5 0 15,-11 1-80-15,-5-7-1273 0,13-3-1464 0,-18 6 649 16</inkml:trace>
  <inkml:trace contextRef="#ctx0" brushRef="#br0" timeOffset="79466.14">28205 1941 207 0,'5'-10'614'0,"2"2"-21"0,-5-3-20 0,1-1-15 16,-6 1-24-16,1 2-20 0,-5 0-44 0,-6-3-28 16,-3 1-34-16,-5 4-31 0,3 0-34 0,-12 1-27 15,-2 4-34-15,-2 4-22 0,3 1-20 0,0 4-25 16,1 2-22-16,5 2-17 0,1 2-23 0,10-1-12 16,0 1-6-16,5 3-12 0,3-1-5 0,5 3-11 15,2 1-8-15,7 5-99 0,6-3 0 0,2 0 0 16,9-1 0-16,-1 1 0 0,1 0 0 0,0-1 0 15,1-2 0-15,-3 0 0 0,0 1 0 0,0-1 0 16,-1 4 0-16,-10-11 0 0,2 3 0 0,-2 0 0 16,-7-4 0-16,1 3 0 0,-2-3 0 0,-4-1 0 15,-4 2 0-15,-2-3 0 0,1 0 0 0,-7 0 0 16,-5-3 0-16,-3 0 0 0,-9-1 0 0,-1-2 0 16,-3-3 0-16,1 0 0 0,0-1 0 0,4-1 0 15,-2-2 0-15,8 4 0 0,2-4 0 0,1 3 0 16,6-2 0-16,1 2 0 0,3-2 0 0,3 1-285 15,5-5-281-15,1 8-658 0,12-15-1325 0,5 3 586 16</inkml:trace>
  <inkml:trace contextRef="#ctx0" brushRef="#br0" timeOffset="79700">28461 1921 4610 0,'2'-16'401'0,"0"-1"-65"0,-2 1 64 0,0 0-17 16,-2 2-2-16,2 2-1 0,-1 2 8 0,2 1-26 15,-2 2-46-15,1 4-82 0,3 3-234 0,-3 0 0 16,0 0 0-16,2 16 0 0,1 0 0 0,3 2 0 16,0 6 0-16,1 2 0 0,-1 4 0 0,1 1 0 15,0-2 0-15,0 1 0 0,-2-1 0 0,0 2 0 16,1 0 0-16,1 1 0 0,0-2 0 0,-2-3 0 16,-1 0 0-16,-2-6 0 0,0 2 0 15,-4 3 0-15,2-9 0 0,0-5 0 0,0 0 0 0,2-2 0 16,-2-3-261-16,0-4-1061 0,0-3-1432 15,0 0 633-15</inkml:trace>
  <inkml:trace contextRef="#ctx0" brushRef="#br0" timeOffset="80316.39">29051 2013 4546 0,'-1'-21'435'0,"-6"1"-76"0,2 3 22 0,0-1-58 15,1 7-37-15,-1 1-16 0,1 0-5 0,1 4-14 16,-3 2-4-16,1 3 23 0,5 1-3 0,-12 8-15 15,5 1-213-15,1 6-39 0,1 3 0 0,-2 7 0 16,5 3 0-16,-5 1 0 0,5 2 0 0,-1-2 0 16,5 5 0-16,-6-3 0 0,4 1 0 0,-2-3 0 15,4 0 0-15,-4-1 0 0,1-11 0 0,1 3 0 16,-2-3 0-16,2-2 0 0,1-4 0 0,-1-4 0 16,0 2 0-16,0-5 0 0,-1 2 0 0,1-6 0 15,0 0 0-15,0 0 0 0,0 0 0 0,-6-28 0 16,4 3 0-16,-2-4 0 0,-1-4 0 0,1-3 0 15,2-11 0-15,-1 1 0 0,0-1 0 0,2-3 0 16,-1 2 0-16,3-2 0 0,0 14 0 0,-1 1 0 16,1 2 0-16,1 1 0 0,2 0 0 0,-2 8 0 15,1 3 0-15,3 4 0 0,0 1 0 0,1 3 0 16,-1 1 0-16,3 4 0 0,5 3 0 0,-3 2 0 16,8 3 0-16,-3 4 0 0,2 4 0 0,1 0 0 15,-3 5 0-15,-1-1 0 0,-2 2 0 0,3 7 0 16,-7-5 0-16,-1 2 0 0,-3 2 0 0,-1-1 0 15,-4 1 0-15,1-1 0 0,-2 1 0 0,-3-2 0 16,-4 0 0-16,1-3 0 0,-5-1 0 0,-2 0 0 16,-5-3 0-16,4-1 0 0,-12 0 0 0,6-2 0 15,-5-1 0-15,-6-2 0 0,6-1 0 0,4-2 0 16,2 1 0-16,3 1 0 0,-2-3 0 0,9 0 0 16,0 0 0-16,3 1 0 0,1-2 0 0,6 0 0 15,-3 5 0-15,3-5 0 0,16 9 0 0,3 0 0 16,8 1 0-16,1 0 0 0,5 0 0 0,2 2 0 15,-1-1 0-15,-1 2 0 0,3 1 0 0,-3 2 0 16,-2-3 0-16,-3 2 0 0,0-1 0 0,-4-1 0 16,-4-4 0-16,-4 0 0 0,3 0 0 0,-7-4 0 15,1-1 0-15,-3 1 0 0,1-1 0 0,1-1 0 16,-2-1 0-16,2-4 0 0,-1 2 0 0,-1 0 0 0,-1 0 0 16,0 2 0-16,-2-1 0 0,-7-1 0 0,11 1 0 15,-8 2 0-15,-3-3 0 0,2 7 0 16,-2-7-242-16,0 0-1084 0,-20 5-1435 0,-3-4 636 15</inkml:trace>
  <inkml:trace contextRef="#ctx0" brushRef="#br0" timeOffset="81266.32">17822 3189 397 0,'0'-13'543'0,"0"1"17"0,-2 0 1 16,-3-3-7-16,5-2-7 0,2 1-16 0,-4 5-24 15,4-1-22-15,-2 4-16 0,2-2-24 0,-4 4-22 16,2 2-28-16,0-1-38 0,0 5-47 0,0-4-32 16,0 4-23-16,0 0-19 0,0 18-21 0,2-4-92 15,-2 12-123-15,2-1 0 0,-2 1 0 0,-1-1 0 16,2 4 0-16,7 0 0 0,-4-2 0 0,4-1 0 15,-3-7 0-15,3 5 0 0,0-10 0 0,0 0 0 16,1-5 0-16,-2 0 0 0,1-5 0 0,1 1 0 16,1-3 0-16,-3-3 0 0,4-3 0 0,-1-1 0 15,-1-1 0-15,-1-5 0 0,6-5 0 0,-4 1 0 16,-1-8 0-16,4 6 0 0,-4-1 0 0,-4 2 0 16,3 1 0-16,-1 4 0 0,-2 3 0 0,1 1 0 15,-4 2 0-15,1 2 0 0,2 3 0 0,-5 0 0 16,11 8 0-16,-4 1 0 0,-1 2 0 0,1 5 0 15,3-1 0-15,-3 3 0 0,-1-1 0 0,-1-2 0 16,0 1 0-16,2-4 0 0,-3-2 0 0,-1 1 0 16,-1-2 0-16,2-3 0 0,0-2 0 0,1 0 0 15,0-4 0-15,4-2 0 0,1-3 0 0,2 0 0 16,6-5 0-16,-3 0 0 0,3-4 0 0,4-4 0 16,-3 0 0-16,-4 6 0 0,-1-2 0 0,3 5 0 15,-3 0 0-15,-3 3 0 0,0 2 0 0,0 3 0 16,3 1 0-16,-1 3 0 0,0 3 0 0,-3 3 0 15,5 1 0-15,2 4 0 0,-5-2 0 0,-2 1 0 16,-1-4 0-16,0 5 0 0,1-5 0 0,-2-3 0 16,-3 0 0-16,1-1 0 0,2-5 0 0,-5 0-341 15,-3 0-329-15,0-13-527 0,-2-3-1297 0,-8 0 574 16</inkml:trace>
  <inkml:trace contextRef="#ctx0" brushRef="#br0" timeOffset="81400.23">17920 2814 5150 0,'-19'-20'353'0,"2"2"-200"16,3 1-9-16,4 3 30 0,4 6-11 0,3-4-40 16,1 7-31-16,5-2-22 0,3 3-32 0,6 2-59 15,8 4-106-15,12 4-153 0,4 3-222 0,0 4-420 16,15 0-998-16,-4-3 441 0</inkml:trace>
  <inkml:trace contextRef="#ctx0" brushRef="#br0" timeOffset="82533.16">19329 3423 6517 0,'0'6'268'0,"-1"0"-130"16,0-2 9-16,-3 0 34 0,4-4 24 0,0 6 10 0,-1-3 12 15,1-3 2-15,0 0-165 0,1 5-64 0,-1-5 0 16,0 0 0-16,0 0 0 0,0 0 0 0,14-11 0 15,-10 3 0-15,1-5 0 0,3-1 0 16,-1-2 0-16,0-2 0 0,3-8 0 0,-4-2 0 0,3-1 0 16,-4-8 0-16,2 6 0 0,2-15 0 0,-2 10 0 15,-2-15 0-15,1 4 0 0,-3 3 0 0,-1 11 0 16,-2 2 0-16,2 1 0 0,-2 13 0 0,0 0 0 16,-2 7 0-16,0 0 0 0,1 5 0 15,1 5 0-15,0 0 0 0,-9 13 0 0,5 6 0 0,-6 7 0 16,2 6 0-16,1 3 0 0,-3 11 0 0,-1 1 0 15,4-1 0-15,3 3 0 0,0-1 0 0,5-14 0 16,2 2 0-16,1-2 0 0,1-3 0 0,1 1 0 16,6-6 0-16,-2-4 0 0,0-5 0 0,5-2 0 15,3-3 0-15,0-3 0 0,1-2 0 0,-1-1 0 16,3-6 0-16,-6 0 0 0,4-4 0 0,-2-1 0 16,-1-2 0-16,1-3 0 0,-2 0 0 0,-2-4 0 15,6-5 0-15,-10 2 0 0,5-9 0 0,-1 0 0 16,-1 5 0-16,-5 4 0 0,2 2 0 0,-5 4 0 15,1 1 0-15,-1 3 0 0,0 1 0 0,0 3 0 16,-3 2 0-16,-1 1 0 0,0 0 0 0,5 17 0 16,-2-6 0-16,-2 5 0 0,2 1 0 0,-2 2 0 15,0-2 0-15,3 2 0 0,-2-2 0 0,1-1 0 16,1-4 0-16,-3 0 0 0,2 0 0 0,2-2 0 16,-4-3 0-16,6-1 0 0,-4-2 0 0,5-2 0 15,-2-1 0-15,1-2 0 0,-1-1 0 0,4-2 0 16,1-2 0-16,-1-2 0 0,0-3 0 0,0-1 0 0,4-1 0 15,-1-2 0-15,-3-1 0 0,-1 2 0 16,4-4 0-16,-8 7 0 0,7-2 0 0,-5 5 0 16,-3 0 0-16,1 4 0 0,-1-1 0 0,0 4 0 15,0 0 0-15,-4 1 0 0,4 6 0 0,-3-1 0 0,1 5 0 16,-4 2 0-16,2 4 0 0,2-1 0 16,-5 0 0-16,3 0 0 0,-3-1 0 0,3-3 0 15,0 1 0-15,0-6 0 0,0 0 0 0,0 1 0 16,0-4 0-16,0 1 0 0,0-4 0 0,0 0 0 0,0 0 0 15,13-7 0-15,-9 2 0 0,1-5 0 16,1-1 0-16,6-4 0 0,-5-1 0 0,2 2 0 0,3-2 0 16,-3 2 0-16,1 0 0 0,1 1 0 15,-3 5 0-15,1 0 0 0,0-1 0 0,-1 4 0 16,-1 3 0-16,2 0 0 0,-1 2 0 0,0 3 0 0,2 0 0 16,-4 6 0-16,2-1 0 0,-2 2 0 0,2 1 0 15,-3 1 0-15,0 2 0 0,2 2 0 16,-1-3 0-16,-5-2 0 0,4-1 0 0,-1 0 0 0,-1-1 0 15,-2-2 0-15,3-2 0 0,0-2 0 0,1-2 0 16,-5-1 0-16,0 0 0 0,14-6 0 0,-5 0 0 16,-3-3 0-16,6-4 0 0,-1-2 0 0,-1 0 0 15,3-2 0-15,3-2 0 0,1-2 0 16,-4 7 0-16,1-1 0 0,-2 4 0 0,-5 1 0 16,5 2 0-16,-4 0 0 0,-2 3 0 0,3 1 0 0,-3 1 0 15,-1 3 0-15,-5 0 0 0,13 6 0 0,-6-1 0 16,-1 4 0-16,0-1 0 0,0 2 0 0,-1 1 0 15,1-1 0-15,0 1 0 0,2 0 0 16,0 0 0-16,2-3 0 0,-1 2 0 0,5-2 0 0,-1-2 0 16,2-1 0-16,3 0 0 0,-4-4 0 0,0-1 0 15,3-1 0-15,-3-2 0 0,4-1 0 0,-2-4 0 16,1 0 0-16,-2-3 0 0,-1-2 0 0,3 0 0 16,-2-8 0-16,-3 5 0 0,1-9 0 0,-1 2 0 15,-7 5 0-15,1 0 0 0,-4 3 0 0,-2 2 0 16,-4 2 0-16,0 3 0 0,-2 0 0 0,-5 5 0 15,0 3 0-15,-4 2 0 0,0 3 0 0,-2 5 0 16,2 2 0-16,2 3 0 0,4 3 0 0,1 1 0 16,6-1 0-16,3 4 0 0,7 1 0 0,4 0 0 15,4-3 0-15,9-2 0 0,0-4 0 0,5-1 0 16,-2-6 0-16,-2-3 0 0,2-4 0 0,-9-1-330 16,-3-5-981-16,0-2-1419 0,-7-3 629 0</inkml:trace>
  <inkml:trace contextRef="#ctx0" brushRef="#br0" timeOffset="82770.6">19345 2908 4797 0,'-7'10'527'0,"2"-4"-253"16,8 0 14-16,-1 0 31 0,6 0 31 0,5-4-10 16,6 3-55-16,10-2-56 0,7-3-47 0,19-3-15 15,1 2-46-15,3-6-75 0,2 3-102 0,3-3-175 16,1 0-233-16,27-10-732 0,-33 7-1296 0,4 2 574 16</inkml:trace>
  <inkml:trace contextRef="#ctx0" brushRef="#br0" timeOffset="83498.52">21897 2949 228 0,'1'-17'520'0,"-1"-2"10"0,-1 0 5 15,-2 1 5-15,3-1 2 0,-4-2-12 16,3 2-11-16,0 2-17 0,-7-1-20 0,3 3-28 0,1 4-22 15,-1-1-23-15,-4 5-25 0,4 2-27 0,-9 0-24 16,1 5-17-16,-5 7-17 0,-7 1-20 0,-2 9-279 16,1 4 0-16,-2 2 0 0,5 2 0 15,-1 4 0-15,-3 10 0 0,12-8 0 0,2 1 0 16,4-1 0-16,7 0 0 0,4-2 0 0,3-2 0 16,9 0 0-16,4-3 0 0,1-3 0 0,7-3 0 0,-2-2 0 15,3-3 0-15,0-2 0 0,-2-5 0 16,-4-2 0-16,-2-1 0 0,-6-3 0 0,-2-3 0 15,2-1 0-15,-8-1 0 0,-1-1 0 0,-3 0 0 16,-5-2 0-16,-2 1 0 0,-7 1 0 0,-3 0 0 0,-3 1 0 16,-10 3 0-16,0 2 0 0,-3 2 0 0,3 5 0 15,-1 3 0-15,4 4 0 0,2 2 0 16,1 2 0-16,4 3 0 0,5 2 0 0,2 2 0 16,5 0 0-16,4-2 0 0,6 4 0 0,6-5 0 15,8 0 0-15,2 0 0 0,3-5 0 0,4-2 0 0,6-3 0 16,3-2 0-16,4-2 0 0,0-4 0 15,14-3 0-15,-13-1 0 0,-3-4 0 0,2 0 0 16,-4-5 0-16,2-3 0 0,0 0 0 0,-10-2 0 0,-4-3 0 16,0-2 0-16,-4 0 0 0,-4-2 0 15,-8 3 0-15,-3 5 0 0,-3 2 0 0,-1 1 0 0,-4 0 0 16,-2 2 0-16,-3 1 0 0,0 5 0 0,-5 2 0 16,-4 2 0-16,-4 6 0 0,3 2 0 0,-4 5 0 15,2 2 0-15,3 2 0 0,0 3 0 16,2 0 0-16,9-4 0 0,-6 4 0 0,4-4 0 0,0 0 0 15,5-2 0-15,0 1 0 0,2-5 0 0,2-1 0 16,-3-2 0-16,3-1 0 0,0-5 0 0,0-3 0 16,0 0-466-16,0 0-293 0,0 0-402 0,4-20-1258 15,-4 7 556-15</inkml:trace>
  <inkml:trace contextRef="#ctx0" brushRef="#br0" timeOffset="83649.95">21898 3325 468 0,'0'-12'366'0,"3"1"24"0,-2 3 34 0,0 1 19 0,-1 1 14 16,0 2-4-16,3 0-16 0,-3 4 16 0,1-3-14 15,-1 3-8-15,0 0-32 0,18 9-33 0,-9-3-36 16,6 5-27-16,-1 0-31 0,5 1-39 0,8 2-56 16,1-2-70-16,4 0-77 0,-1-2-84 15,-2 0-90-15,0-6-107 0,-1-1-94 0,-1 0-84 0,1-8-87 16,-9 3-358-16,0-4-945 0,8-4 418 0</inkml:trace>
  <inkml:trace contextRef="#ctx0" brushRef="#br0" timeOffset="84066.11">22418 3255 872 0,'14'-29'160'0,"-2"-2"69"16,-3-1 37-16,-3-3 46 0,1 1 50 0,-2-2 45 0,-3 5 35 15,-3 3 38-15,1 3 33 0,-1 7 18 0,-1 4 7 16,-1 2-12-16,1 3-30 0,2 6-40 0,-1-2-30 16,1 5 2-16,0 0-1 0,-9 19-107 0,5 4-320 15,2 7 0-15,-2 5 0 0,1 16 0 16,2 1 0-16,0 5 0 0,2 1 0 0,-1 0 0 16,1-1 0-16,0 1 0 0,3-4 0 0,-4 0 0 0,3-6 0 15,-3-10 0-15,1 9 0 0,0-14 0 0,-2-2 0 16,2-9 0-16,-2-7 0 0,0-2 0 0,0-5 0 15,-1-4 0-15,2 0 0 0,0-4-538 16,0 0-79-16,-11-18 0 0,7 3 23 0,-2-10 13 16,1-3-293-16,-1-2-948 0,2-3 420 0,-2-3 3685 0,2-16-2470 15,3-5 70-15,1 2 70 0,3 2 69 0,-1 6 66 16,3 13 60-16,-1 5 49 0,1-2 40 0,2 6 30 16,2 2 23-16,1 7 9 0,0 1 10 0,2 0 2 15,2 4-1-15,2 1-6 0,2 3-22 16,1 1-17-16,-1 2-26 0,3 2-16 0,-2 2-20 15,0 2-24-15,0 3-14 0,-1 4-25 0,1 0-10 0,-5 1-15 16,0 2-9-16,-5 0-17 0,-1 4-5 0,-7-4-8 16,2 2-41-16,-6-3-35 0,-2 4 0 0,-8 1 0 15,-6 3 0-15,-1-4 0 0,-3 1 0 16,-5-2 0-16,-2-5 0 0,2 2 0 0,1-1 0 0,7-3 0 16,-1-3 0-16,7 2-22 0,4-2-199 0,2 0-75 15,3-2-58-15,4 3-49 0,1-5-49 0,10 5-73 16,3-3-462-16,7-1-1069 0,11 2 474 0</inkml:trace>
  <inkml:trace contextRef="#ctx0" brushRef="#br0" timeOffset="84715.52">22923 3352 214 0,'19'-8'352'0,"-6"-2"19"0,1-1 9 0,-4 2 34 0,-2-6 9 16,-2 5 7-16,-2-7 4 0,0 2-8 0,-4 0-6 16,-1-2-16-16,-2 4-1 0,-1-4-18 0,-2 5-18 15,1 2-23-15,-3-1-13 0,-1 2-15 16,-3 3-27-16,-1 3-23 0,-4 1-23 0,-1 6-21 0,0 3-21 15,-7 6-22-15,3 5-19 0,-2 1-17 0,3 4-69 16,3 4-74-16,-1-2 0 0,6 2 0 0,2-2 0 16,5-2 0-16,4-3 0 0,1-2 0 0,2-2 0 15,7-4 0-15,-3-3 0 0,5 0 0 0,2-3 0 16,1-3 0-16,6-2 0 0,0-2 0 0,0-3 0 16,3-1 0-16,3-5 0 0,-8 0 0 0,2-1 0 15,4-6 0-15,-9 5 0 0,8-8 0 16,-4-3 0-16,-8 8 0 0,2-2 0 0,-2 0 0 0,-1 2 0 15,-3 4 0-15,-1-1 0 0,-1 6 0 16,-1-1 0-16,2 2 0 0,-4 2 0 0,-1 3 0 0,0 0 0 16,1 11 0-16,-2-4 0 0,0 5 0 0,-3 4 0 15,1 1 0-15,0 1 0 0,1 0 0 0,1 1 0 16,2 0 0-16,1-3 0 0,1 0 0 0,0-5 0 16,1 0 0-16,-1-1 0 0,0-4 0 15,1-1 0-15,2-2 0 0,0-2 0 0,2-1 0 0,0-1 0 16,4-3 0-16,0-1 0 0,-5-3 0 0,4 1 0 15,1-1 0-15,0-4 0 0,1-3 0 0,1 1 0 16,-1 1 0-16,0 0 0 0,-3 1 0 0,-1 3 0 16,1 1 0-16,-1 1 0 0,-1 0 0 0,-3 3 0 15,1 3 0-15,-1-1 0 0,1 2 0 0,-3 4 0 16,1 2 0-16,0 1 0 0,-3 1 0 0,3 5 0 16,-4-2 0-16,3 0 0 0,-2 5 0 0,-2-3 0 15,2 1 0-15,-1-5 0 0,0-1 0 0,1 0 0 16,2-3 0-16,-2 0 0 0,3 0 0 0,1-2 0 15,2-3 0-15,0 0 0 0,7-4 0 0,-3 0 0 16,1 1 0-16,2-5 0 0,4-1 0 0,-4-1 0 16,3 3 0-16,-3-5 0 0,-1 8 0 0,-2-4 0 15,0 2 0-15,-1 2 0 0,-1 0 0 0,-4 1 0 16,-1 1 0-16,2 2 0 0,-6 0 0 0,11 7 0 16,-5-4 0-16,-1 3 0 0,2 2 0 0,1-1 0 15,0 3 0-15,3-2 0 0,-1 0 0 0,4 0 0 16,4 2 0-16,0-3 0 0,5-4 0 0,5-1-497 15,0 0-69-15,-8-4-51 0,15-3-469 0,-8 0-1175 16,4-1 520-16</inkml:trace>
  <inkml:trace contextRef="#ctx0" brushRef="#br0" timeOffset="85667.67">23982 3350 1281 0,'15'-13'135'0,"-5"1"56"0,-4 2 46 0,-1 1 44 16,-1 0 32-16,-4 3 40 0,0-1 24 0,-4 1 14 16,0 0 8-16,-1 1-2 0,-1 0 10 0,-6 3-11 15,2 1 17-15,-2 2-1 0,-5 2-12 0,0 4-17 16,1 2-16-16,-4 2-16 0,6 2-22 0,-5 7-23 15,-4-1-234-15,14-2-72 0,-1-1 0 0,-3 1 0 16,8-2 0-16,1 1 0 0,3-4 0 0,1 0 0 16,1-1 0-16,4-2 0 0,2-2 0 0,4-4 0 15,-2 1 0-15,4-3 0 0,1-3 0 0,3-3 0 16,-1-3 0-16,1-2 0 0,5-7 0 0,-3-1 0 16,-1-6 0-16,2 0 0 0,-1-6 0 0,-1-2 0 15,5-14 0-15,-4 3 0 0,-2-7 0 0,1-1 0 16,-3 4 0-16,-1 0 0 0,-6 14 0 0,-2 1 0 15,0 5 0-15,-3 9 0 0,-1 2 0 0,-2 5 0 16,1 4 0-16,-1 1 0 0,-1 2 0 0,1 4 0 16,0 0 0-16,-13 15 0 0,8 3 0 0,-4 10 0 15,1 3 0-15,3 2 0 0,1 13 0 0,3 2 0 16,2-13 0-16,0 12 0 0,2-12 0 0,1-1 0 16,1 0 0-16,3-3 0 0,-1-3 0 0,2-4 0 15,1 0 0-15,-1-9 0 0,2-1 0 0,-2-4 0 16,3-4 0-16,1 1 0 0,-1-5 0 0,3-1 0 15,1-1 0-15,-3-3 0 0,5-5 0 0,0 0 0 16,0-3 0-16,-4-3 0 0,3-1 0 0,-3-7 0 0,2-2 0 16,-7 8 0-16,0-3 0 0,-1 3 0 15,-2 1 0-15,-4 3 0 0,-1 0 0 0,-1 4 0 16,-3 0 0-16,3 4 0 0,-6 0 0 0,-3 4 0 16,1 2 0-16,-3 1 0 0,-1 2 0 0,2 5 0 15,0 3 0-15,0 2 0 0,1 1 0 0,2 1 0 16,6 2 0-16,0-1 0 0,5 0 0 0,2 2 0 15,9 0 0-15,-3-3 0 0,9-1 0 0,-4-4 0 16,9 2 0-16,4-4 0 0,1-2 0 0,2-4 0 16,-1-1 0-16,-1-3 0 0,1-1 0 0,1-3 0 15,-1-3 0-15,0-2 0 0,-4-2 0 0,3 0 0 16,-3-5 0-16,1-1 0 0,-1-3 0 0,1-1 0 0,-3 0 0 16,-3-2 0-16,-1 3 0 0,-1 1 0 15,-9 8 0-15,1-5 0 0,-7 6 0 0,2 3 0 16,-4-1 0-16,1 4 0 0,-4-3 0 0,1 3 0 0,-2 4 0 15,0 0 0-15,-14-1 0 0,3 4 0 0,-3 4 0 16,-2 1 0-16,-7 5 0 0,1 5 0 0,0 0 0 16,3 1 0-16,4-4 0 0,-3 5 0 15,5-5 0-15,2-1 0 0,3 0 0 0,0 2 0 16,3-5 0-16,0-1 0 0,3-1 0 0,3-2 0 0,1 0 0 16,3-4 0-16,2 0 0 0,2-1 0 0,0-2 0 15,3-4 0-15,1 1 0 0,-1-3 0 16,3-5 0-16,0-4 0 0,3-6 0 0,0-1 0 0,0-3 0 15,1-4 0-15,0-2 0 0,1-13 0 0,-3-1 0 16,1 0 0-16,0-5 0 0,1 1 0 0,-2-1 0 16,-3 1 0-16,-8 13 0 0,1 4 0 0,-5 2 0 15,-2 11 0-15,-1-1 0 0,0 2 0 0,-2 7 0 16,-2 2 0-16,1 6 0 0,-4 3 0 16,-3 3 0-16,0 3 0 0,-1 9 0 0,-3 6 0 15,2 8 0-15,5 3 0 0,2 2 0 0,3 15 0 16,3-3 0-16,3 2 0 0,2-3 0 0,-1-9 0 0,1 1 0 15,4-4 0-15,-1 1 0 0,1-7 0 16,3 2 0-16,-1-5 0 0,-4-6 0 0,6-2 0 0,-7-3 0 16,2-1 0-16,4-5 0 0,-1-1 0 15,-2-1 0-15,4-1 0 0,-2-3 0 0,1-1 0 0,-1-1 0 16,-2-1 0-16,2 2 0 0,-1-6 0 0,-5 4-384 16,0-4-359-16,-1 3-435 0,0-1-1275 0,-2-4 564 15</inkml:trace>
  <inkml:trace contextRef="#ctx0" brushRef="#br0" timeOffset="87682.88">26118 3170 308 0,'-2'-12'438'0,"-1"0"10"0,0-4 5 0,-1 5 2 15,2-1-9-15,-3-1-19 0,1 4-20 0,2 0-23 16,-4 6-23-16,3-3-31 0,-4 3-25 16,1 2-16-16,-8 5-10 0,-2 4 1 0,-3 4-8 0,-4 6-13 15,0 2-17-15,0 5-17 0,0 5-15 0,-6 7-16 16,3 3-16-16,11-12-19 0,0 2-18 0,3-1-12 15,4 1-10-15,2-4-10 0,2 2-15 16,7-4-5-16,-2-5-15 0,9-2 3 0,3-2-67 16,2-1-10-16,2-3 0 0,3-4 0 0,7 1 0 15,3-5 0-15,0-3 0 0,-2-3 0 0,4-4 0 0,-2-2 0 16,-5-2 0-16,-2-3 0 0,0-1 0 0,-5-3 0 16,0-3 0-16,-9 5 0 0,6-9 0 0,-6 9 0 15,-2-1 0-15,-2 0 0 0,0 5 0 16,-4 5 0-16,4 0 0 0,-2 2 0 0,-3 2 0 0,0 3 0 15,0 0 0-15,0 0 0 0,-8 16 0 0,4-4 0 16,-1 3 0-16,3 1 0 0,-1 2 0 0,3 1 0 16,0-1 0-16,4 1 0 0,2-1 0 0,2-1 0 15,1-2 0-15,3-3 0 0,2-1 0 16,0-1 0-16,2-3 0 0,1-4 0 0,1 0 0 0,-5-5 0 16,1 0 0-16,-2-1 0 0,1-3 0 0,-3-3 0 15,3-2 0-15,-3-2 0 0,-1-2 0 0,-5-2 0 16,-4-2 0-16,-4-1 0 0,-1-5 0 15,-4 0 0-15,-7 2 0 0,4 7 0 0,-8-2 0 16,3 9 0-16,-1 2 0 0,0 3 0 0,-1 6 0 0,0 2 0 16,1 5 0-16,0 1 0 0,3 3 0 0,0 3 0 15,4 1 0-15,1-1 0 0,2 3 0 0,5-3 0 16,1 0 0-16,4 0 0 0,0-4 0 0,7-2 0 16,-1 0 0-16,3-4 0 0,8 0 0 0,-1-2 0 15,3-2 0-15,8-4 0 0,-2-1 0 0,-6-1 0 16,7-4 0-16,-9 1 0 0,0 0 0 0,-2-1 0 15,-1-5 0-15,-3 2 0 0,1-1 0 0,-1-3 0 16,-3 2 0-16,-1 0 0 0,-2 4 0 0,-1 1 0 16,-2 3 0-16,-1-2 0 0,0 3 0 0,-2 3 0 15,-1 1 0-15,0 0 0 0,0 13 0 0,2-4 0 16,-4 2 0-16,0 3 0 0,0 1 0 0,0 2 0 16,2-1 0-16,-3-4 0 0,5 3 0 0,-1-3 0 15,1-2 0-15,1 0 0 0,1-1 0 0,1-4 0 16,1 0 0-16,1-1 0 0,0-2 0 0,1-2 0 15,3-2 0-15,2-3 0 0,-1 1 0 0,-1-1 0 16,2-3 0-16,2 0 0 0,0-2 0 0,-2 2 0 16,-1-1 0-16,-2 3 0 0,-1 0 0 0,0 1 0 15,-2 3 0-15,-2-1 0 0,1 2 0 0,-6 1 0 16,11 6 0-16,-5-1 0 0,-1 0 0 0,4 2 0 16,-3 2 0-16,0 1 0 0,2-1 0 0,4-1 0 15,-2 1 0-15,1-2 0 0,7 1 0 0,1-5 0 16,-1-1 0-16,0-2 0 0,4-1 0 0,1-3 0 15,2-6 0-15,-4 5 0 0,2-9 0 0,-4 2 0 16,5-2 0-16,-4-4 0 0,-3-3 0 0,4 0 0 16,-6-6 0-16,-1 4 0 0,-1-4 0 0,-4-3 0 15,6 0 0-15,-6-3 0 0,-1 0 0 0,0 1 0 16,-2 4 0-16,-1 8 0 0,-1 4 0 0,-1 4 0 16,-1 2 0-16,1 3 0 0,-3 2 0 0,0 5 0 15,0 0 0-15,-12 17 0 0,4 0 0 0,-3 10 0 16,1 2 0-16,2 5 0 0,0 11 0 0,1 2 0 15,4-14 0-15,2 2 0 0,6-1 0 0,1 0 0 16,1-4 0-16,2-3 0 0,2 0 0 0,10-7 0 16,2 2 0-16,3-6 0 0,5-5 0 0,-4-4 0 15,2-4 0-15,2 1 0 0,-3-5 0 0,2-3 0 16,-1-2 0-16,-1-3 0 0,-4-1 0 0,2-3 0 16,-9 0 0-16,4-7 0 0,-3 0 0 0,-2-3 0 15,-2 0 0-15,-4-2 0 0,-2 1 0 0,-6 5 0 0,-1 1 0 16,-1 7 0-16,0-1 0 0,-3 3 0 15,-3 5 0-15,-1 1 0 0,-5 5 0 0,1 1 0 16,-6 6 0-16,-1 4 0 0,-2 2 0 0,2 3 0 16,-4 3 0-16,7-1 0 0,3-3 0 0,5 0 0 0,0-2 0 15,3 2 0-15,4-5 0 0,0-1 0 0,4-1 0 16,5-2 0-16,-2 0 0 0,5-4 0 16,1 2 0-16,0-5 0 0,5-1 0 0,-2-1 0 15,-3-4 0-15,0 3 0 0,1-1 0 0,-2-4 0 16,0-1 0-16,-1 2 0 0,-1-3 0 0,1 4 0 0,-3-2 0 15,-2 3 0-15,-2 0 0 0,0 1 0 0,2 1 0 16,-4 0 0-16,-2 2 0 0,0 0 0 0,7 6 0 16,-3-3 0-16,1 3 0 0,-1 3 0 15,-3-2 0-15,8 2 0 0,-4 1 0 0,3-1 0 0,2-1 0 16,4-2 0-16,-2 0 0 0,3 1 0 0,-1-3 0 16,4-4 0-16,-4-2-478 0,0 0-100 0,-3-2-112 15,-2-4-385-15,1-1-1163 0,-7-1 515 16</inkml:trace>
  <inkml:trace contextRef="#ctx0" brushRef="#br0" timeOffset="87833.09">27245 3156 611 0,'-19'-6'625'16,"11"3"-14"-16,-6-2-13 0,9 2-19 0,1 1-33 16,4 2-28-16,11-6-43 0,7 5-47 0,12 0-42 15,6 1-62-15,1 2-66 0,19-1-91 0,-2 4-110 16,2-2-136-16,3-1-157 0,-7 2-182 0,3-5-491 15,-1 4-984-15,-16 1 436 0</inkml:trace>
  <inkml:trace contextRef="#ctx0" brushRef="#br0" timeOffset="88298.56">28275 3315 4051 0,'0'0'488'0,"0"0"-160"0,0 0 0 16,0 0 11-16,-18-3-4 0,10 1-13 0,0 1-4 15,0 1-22-15,-3 1-25 0,-2 1 4 0,-4 5-10 0,-1 1-6 16,1 2-8-16,-3 4-186 0,-3 2-65 0,0 4 0 16,5-1 0-16,3 2 0 0,5-3 0 0,1 6 0 15,3-1 0-15,2-4 0 0,4-2 0 0,2 0 0 16,7 0 0-16,5-5 0 0,2-1 0 16,1-1 0-16,5-4 0 0,-3-4 0 0,12 1 0 15,0-4 0-15,-4-5 0 0,2-2 0 0,-4-1 0 0,1-6 0 16,-7 5 0-16,4-8 0 0,0-1 0 0,-1-2 0 15,-7-3 0-15,6-4 0 0,-3 1 0 16,-4-5 0-16,-1-1 0 0,0-1 0 0,2-10 0 0,0-2 0 16,-4 0 0-16,-4 14 0 0,-1 0 0 0,-1 4 0 15,-3 4 0-15,1 11 0 0,1 2 0 0,-4 4 0 16,0 2 0-16,2 6 0 0,-2-1 0 0,-2 14 0 16,0 1 0-16,-2 13 0 0,1 2 0 0,-4 2 0 15,0 13 0-15,2 2 0 0,1-10 0 16,-1 11 0-16,3-15 0 0,-1 0 0 0,-2-2 0 15,4-3 0-15,-2-5 0 0,2-5 0 0,0-5 0 0,-1-4 0 16,1 1 0-16,1-4 0 0,0-1 0 0,1-2 0 16,-1-3 0-16,0 0 0 0,17-10 0 0,-8 5 0 15,6-9 0-15,-1 1 0 0,5-7 0 16,3-2 0-16,0 2 0 0,-3-3 0 0,-5 11 0 0,0 0 0 16,4 0 0-16,-3 2 0 0,-2 5 0 0,-1 5 0 15,-3 2-1366-15,1 1-1478 0,-2 5 654 0</inkml:trace>
  <inkml:trace contextRef="#ctx0" brushRef="#br0" timeOffset="88766.75">28016 4272 7011 0,'-24'-15'289'16,"3"-1"-111"-16,7 0 18 0,4-1 79 0,2-3-33 15,1-5-242-15,5-3 0 0,6 3 0 0,1 0 0 16,3 9 0-16,2-2 0 0,-1 1 0 0,14 1 0 16,-6 8 0-16,4 1 0 0,8 4 0 0,-8 5 0 15,7 1 0-15,-1 8 0 0,0 3 0 0,-3 0 0 16,-1 5 0-16,0 3 0 0,-5-1 0 0,-1 1 0 16,-3-1 0-16,-9-3 0 0,3 8 0 0,-7-10 0 15,-1 2 0-15,-4-2 0 0,0-3 0 0,-1-2 0 16,0-1 0-16,0-2 0 0,-2-1 0 0,0-3 0 15,1-1 0-15,0 0 0 0,1-5 0 0,5 2 0 16,-10-7 0-16,6-1 0 0,2-2 0 0,-1-5 0 0,3-1 0 16,4-2 0-16,1 0 0 0,1-1 0 15,2 1 0-15,2 3 0 0,3-2 0 0,-3 2 0 16,1 7 0-16,3-2 0 0,-3 4 0 0,4 2 0 16,-2 2 0-16,-1 2 0 0,1 2 0 0,-2 4 0 15,7 2 0-15,-3 2 0 0,-2 2 0 0,-1 1 0 16,-1 1 0-16,-2 2 0 0,0-2 0 0,-4-2 0 15,3 3 0-15,-5-4 0 0,4 0 0 0,-2-1 0 16,-1-4 0-16,1 0 0 0,3 0 0 0,-2-2 0 16,4-2 0-16,2-3-321 0,-1-3-195 0,2-1-36 0,2-5-39 15,0-4-445-15,6-5-1121 0,-2-4 496 16</inkml:trace>
  <inkml:trace contextRef="#ctx0" brushRef="#br0" timeOffset="88949.21">28752 3991 1585 0,'15'-34'160'0,"-6"3"70"15,5 0 54-15,-5 4 51 0,-9 8 58 0,0 2 56 16,4-1 31-16,-4 8 2 0,0 0-23 0,2 4-33 0,-4 1-25 15,2 5 17-15,0 0 6 0,-9 13-7 0,4 3-8 16,-3 7-19-16,-2 6-19 0,1 5-293 16,-1 10-78-16,4 4 0 0,-1 0 0 0,0 2 0 15,1 0 0-15,6-1 0 0,-3 0 0 0,1-1 0 16,2 1 0-16,0-14 0 0,4-1 0 0,-3-7 0 0,2 8 0 16,-2-3 0-16,1-12 0 0,-1-1 0 15,-1-2 0-15,1-7 0 0,0-2 0 0,3-4 0 16,-4-3-254-16,0-1-1070 0,0 0-1432 0,5-20 634 15</inkml:trace>
  <inkml:trace contextRef="#ctx0" brushRef="#br0" timeOffset="89348.54">29031 4051 456 0,'10'-13'511'0,"-5"5"-1"16,0-1-19-16,-2 2 4 0,-1 5-14 16,-2-2 21-16,0 4 20 0,0 0-1 0,0 0 4 15,-2 18-21-15,-1-6-31 0,-1 1-39 0,0 6-34 0,3 0-36 16,-3 6-36-16,4 0-30 0,3 0-30 0,-2-7-160 15,0 0-108-15,6-2 0 0,-2-1 0 0,1 0 0 16,1-5 0-16,0 0 0 0,1-2 0 0,1-1 0 16,1-2 0-16,-1-1 0 0,4-3 0 0,-3-1 0 15,4-2 0-15,-1-3 0 0,0 0 0 0,3-3 0 16,-3 3 0-16,-3-1 0 0,3 1 0 0,-4 2 0 16,3 0 0-16,-1-1 0 0,-2 2 0 0,0 1 0 15,-3 1 0-15,3 1 0 0,-1 4 0 0,5 0 0 16,-3 2 0-16,-1 1 0 0,2 1 0 0,1 2 0 15,1 0 0-15,0 0 0 0,-1 0 0 0,4 1 0 16,-2-6 0-16,2 4 0 0,1-7 0 0,-2 0 0 16,-2-3 0-16,6-2 0 0,-6 0 0 0,5-3 0 15,-3-5 0-15,1 0 0 0,-4-2 0 0,1-4 0 16,-3-2 0-16,-3-8 0 0,0-3 0 0,-5-2 0 16,-4-5 0-16,-4-10 0 0,0 11 0 0,-3 0 0 15,-3 6 0-15,2-2 0 0,-2 6 0 0,2 9 0 16,0 0 0-16,0 3 0 0,-2 6 0 0,1 3 0 15,2 3 0-15,0 2 0 0,1 6 0 0,3 1 0 16,4 1 0-16,2 3-1366 0,4 6-1478 0,8-1 654 16</inkml:trace>
  <inkml:trace contextRef="#ctx0" brushRef="#br0" timeOffset="89516.28">29884 4199 343 0,'7'0'704'0,"-1"0"30"0,-1 1 13 0,-5-1 10 16,5 0 4-16,-5 0-14 0,0 0-19 0,9-1-58 15,-9 1-80-15,0 0-60 0,8 1-73 0,-8-1-79 16,6 2-333-16,-3 4-45 0,1-1 0 0,0 2 0 16,1 3 0-16,-4 1 0 0,0 2-133 0,-3 4-499 15,-3 2-606-15,-8 5-1341 0,-8-3 593 0</inkml:trace>
  <inkml:trace contextRef="#ctx0" brushRef="#br0" timeOffset="89749.01">28403 5007 7472 0,'-36'0'719'0,"6"-7"-719"15,3 2 0-15,11 0 0 0,6 1 0 0,5-3 0 16,4 1 0-16,5 1 0 0,7-3 0 0,15-1 0 16,9 1 0-16,18-2 0 0,6 5 0 0,5 3 0 0,30 1 0 15,-34 0 0-15,4 1 0 0,1-4 0 0,-2 1 0 16,-7 2 0-16,-3-1 0 0,-19 1 0 0,1-2 0 15,-6 2-34-15,-7-1-425 0,-3 1 5 16,-9 2-10-16,-3 0 12 0,-5 0 16 0,-2-1 1 0,0 0-1 16,-22 8-12-16,-6-2-315 0,-9 2-825 0,-13 2 365 15</inkml:trace>
  <inkml:trace contextRef="#ctx0" brushRef="#br0" timeOffset="89900.18">28689 5020 953 0,'-53'16'184'16,"0"0"80"-16,19-4 65 0,2-1 53 0,0-2 61 15,12-2 48-15,1-2 36 0,7 1 22 0,0-3 33 0,3 2 18 16,4-2-2-16,5 0 9 0,0-3-23 0,17 4-29 15,4-3-43-15,13-1-481 0,18-8-31 0,3 5 0 16,7-2 0-16,1-5 0 0,28-3 0 0,-27 5 0 16,29-7 0-16,-29 5 0 0,1 1 0 0,-6 0 0 15,6-4 0-15,-15 1 0 0,3-2 0 0,-19 7 0 16,-1-4-1366-16,-3 5-1478 0,-1-3 654 0</inkml:trace>
  <inkml:trace contextRef="#ctx0" brushRef="#br0" timeOffset="90066.14">29883 5029 7500 0,'1'2'629'0,"-1"-2"-567"15,0 0-62-15,0 0 0 0,4 2 0 0,-4-2 0 16,0 0 0-16,0 0 0 0,0 0 0 0,0 0 0 16,0 0 0-16,0 0 0 0,0 0 0 0,0 0 0 15,5 1 0-15,-5-1-1366 0,0 0-1478 0,0 0 654 16</inkml:trace>
  <inkml:trace contextRef="#ctx0" brushRef="#br0" timeOffset="93816.6">5012 11897 3095 0,'-18'-8'104'0,"5"2"8"15,-1 2-9-15,5-2 19 0,-1 1 44 0,1 0 12 16,1 0 16-16,4 2 4 0,-2 2-13 0,3-2-6 16,3 3-15-16,-5-3-6 0,5 3 7 15,0 0 1-15,0 0 1 0,0 0 24 0,0 0-4 0,0 0 4 16,17 6 4-16,-7-5-6 0,8 6-4 0,-5-4-15 15,9 2-11-15,8-2-5 0,2 2-16 0,5-2-19 16,14 1-8-16,3-3-7 0,2-1-11 16,1 1-13-16,-1-3-7 0,3 0-8 0,-6 0-22 0,-13-1-30 15,-3 1-22-15,4 1-19 0,-9-1-21 0,-13-1-20 16,3 2-26-16,-4 0-16 0,-8-2-36 0,-4 1-52 16,-3 0-56-16,-3 2-44 0,0 0-52 0,-22-5-55 15,3 5-50-15,-9-1-79 0,-8 3-284 0,1-1-885 16,-2 3 392-16</inkml:trace>
  <inkml:trace contextRef="#ctx0" brushRef="#br0" timeOffset="94099.74">4989 12010 3328 0,'-28'6'298'0,"1"1"-52"0,8-5-27 0,6 3 37 16,1-3 6-16,0-1 24 0,1 1-3 0,4-1-19 16,0 0-22-16,2 1 9 0,0-1-16 0,5-1 0 15,0 0-7-15,0 0 3 0,0 0 0 0,0 0-8 16,0 0-10-16,24-3-9 0,-2 2-11 0,10-2-12 0,0 1-99 15,5 1-82-15,17-1 0 0,1-1 0 16,1 3 0-16,3-1 0 0,0-1 0 0,1-1 0 16,-3 0 0-16,-3 1 0 0,2 0 0 0,-18 0 0 0,2-1 0 15,-4 1 0-15,-4-2 0 0,-5 1 0 16,-7-1 0-16,-7 1 0 0,-1 2 0 0,-4 0 0 16,-1-1 0-16,-2 0 0 0,-1-1 0 0,-3-2 0 15,-1 5 0-15,0-5 0 0,0 5 0 0,0 0 0 0,-6-7 0 16,2 6 0-16,4 1 0 0,-8-2 0 0,8 2-445 15,-8 4-232-15,8-4-502 0,-12 5-1276 16,4 1 565-16</inkml:trace>
  <inkml:trace contextRef="#ctx0" brushRef="#br0" timeOffset="96266.24">16840 11873 132 0,'-7'-1'372'0,"1"-1"5"0,2-2 7 0,-1 3-7 15,1-1-8-15,4 2-14 0,-6-2-13 0,6 2-11 16,-4-3-11-16,4 3-6 0,0 0-6 0,0 0-14 15,-8-1-7-15,8 1-1 0,0 0 6 16,0 0 6-16,0 0-1 0,0 0-7 0,19 7-4 0,-6-5-24 16,6 0-10-16,12-2-2 0,5 1-16 0,18-1-17 15,4 0-15-15,6 0-15 0,27-1-13 0,-26 1-72 16,3-2-102-16,27 1 0 0,-5 1 0 0,1 0 0 16,-26-1 0-16,29 1 0 0,-28 1 0 0,-2-1 0 15,0 0 0-15,1 1 0 0,-5-1 0 0,-3 2 0 16,-7-1 0-16,-15-4 0 0,-3 2 0 0,-5 0 0 15,-7 0 0-15,-7 0 0 0,-2 0 0 0,-2-3 0 16,-2 3 0-16,-2-1 0 0,-4-1 0 0,-1 3 0 16,0 0 0-16,-11-6 0 0,-2 4 0 0,-6 0-346 15,-3 2-128-15,-5 4-47 0,-5-2-57 0,-4 1-468 16,-1 1-1132-16,0-2 501 0</inkml:trace>
  <inkml:trace contextRef="#ctx0" brushRef="#br0" timeOffset="96533.38">17285 11997 3160 0,'-50'8'211'16,"13"-5"-33"-16,5-1-5 0,4 0 57 0,7-1 25 0,3-1 23 16,5 0-5-16,2 1-25 0,5-1-34 0,0 0-6 15,6 0-4-15,0 0 9 0,0 0-13 16,23-4-8-16,4 1-3 0,8 2-3 0,3 0-18 0,18-1-12 16,-1 0-1-16,8 1-21 0,-1-1-11 0,6 1-3 15,24-1-18-15,-2 0-8 0,-29 0-10 16,6 2-6-16,23-2-8 0,-28 2-10 0,0-1-2 15,0 0-6-15,-4 0-4 0,1 0-2 0,-19 1-15 0,-3 0-31 16,-3 0 0-16,-3-2 0 0,-8 1 0 0,-4-2 0 16,-6 2 0-16,-4 1 0 0,1-1 0 0,-5 0 0 15,-1 0 0-15,1-2 0 0,-5 3 0 0,0 0-153 16,0 0-130-16,0 0-90 0,0 0-95 0,0 0-101 16,0 0-489-16,-14 6-1146 0,14-6 507 0</inkml:trace>
  <inkml:trace contextRef="#ctx0" brushRef="#br0" timeOffset="97884.6">3832 12661 224 0,'-1'-4'448'0,"-2"-2"20"0,2 1 13 16,-3 1 1-16,3 1-18 0,-2 0-44 0,3 3-43 0,-3-6-15 16,3 6-37-16,0 0-12 0,0 0-20 0,7 21-23 15,1-11-20-15,-2 1-21 0,2 5-15 16,5 0-18-16,-3 1-21 0,4 3-14 0,5 0-15 0,-6-5-25 15,5 3-1-15,-1-3-9 0,-1-3-10 16,6 1-8-16,4-3-8 0,-5-3-17 0,11-5 5 0,0 1-11 16,0-6-8-16,1 0-1 0,-1-3-5 0,3-1-2 15,2-2-1-15,-3-1 1 0,1-3 1 16,-5 0-1-16,1-1 4 0,-3 1 5 0,-1-3-3 16,-4 1 6-16,-4 4 7 0,-5 1 8 0,0-1-4 0,-5 3-3 15,2 3-10-15,-4-1 0 0,-3 2-10 0,1 3-18 16,2 0-28-16,-7 1 0 0,10 5 0 0,-7-1 0 15,4 4 0-15,-1 1 0 0,5 3 0 16,-1 3 0-16,0-2 0 0,2-1 0 0,2 0 0 0,1 0 0 16,4-1 0-16,0-3 0 0,9 2 0 0,2-7 0 15,2 4 0-15,1-6 0 0,-1-1 0 0,1-1 0 16,2-5 0-16,-1 3 0 0,-2-2 0 16,0-3 0-16,-1 2 0 0,-2-6 0 0,-1 0 0 0,-1 1 0 15,0-4 0-15,-4 3 0 0,3-2 0 0,-7 4 0 16,1 1 0-16,-2 2 0 0,1-1 0 0,-3 3 0 15,1 2 0-15,1 1 0 0,0 2 0 0,0 2 0 16,-1 2 0-16,-1 2 0 0,1 0 0 0,2 2 0 16,-1-1 0-16,0 3 0 0,0-1 0 0,1-1 0 15,6 2 0-15,-3-1 0 0,1-2 0 0,4 1 0 16,3-3 0-16,-2 1 0 0,2-3 0 0,1-1 0 16,1-2 0-16,2 0 0 0,1-1 0 0,1-3 0 15,-2 2 0-15,2-2 0 0,0 1 0 0,-3-2 0 16,-1-1 0-16,0-1 0 0,-1 0 0 0,-10 2 0 15,0 0 0-15,-5 0 0 0,-2 1 0 0,-1 1 0 16,-4-1 0-16,-4 2 0 0,4 0 0 0,-5 0 0 16,-1 0 0-16,-3 2 0 0,0 0 0 0,0 0 0 15,-2 8-192-15,1-3-520 0,-5 4-503 0,3-1-1315 16,2 2 581-16</inkml:trace>
  <inkml:trace contextRef="#ctx0" brushRef="#br0" timeOffset="99366.63">12801 12868 70 0,'4'-4'439'0,"0"-1"4"16,0 1 25-16,0 0 9 0,0 1-11 0,-2 0-27 15,3 1-26-15,-1 0-20 0,-4 2-17 0,0 0-12 16,13 4 3-16,-7-1-16 0,3 2-14 0,0 3-27 16,0-1-15-16,0 3-25 0,6 2-22 0,-1 3-17 15,4-1-26-15,5 6-15 0,-1-1-21 0,1-4-14 16,0-1-15-16,4 0-19 0,1 1-4 0,0 0-14 16,1-5-9-16,5-1-6 0,0-4-36 0,2 1-52 15,-4-6 0-15,2-1 0 0,2-2 0 0,0 1 0 16,2-5 0-16,-2-7 0 0,0 3 0 0,-2-5 0 0,2 0 0 15,7-9 0-15,-12 9 0 0,0-4 0 0,-3 4 0 16,-2 0 0-16,-1 0 0 0,1 4 0 16,-7 3 0-16,-2 0 0 0,-1 2 0 0,-6 2 0 15,3 0 0-15,-3 3 0 0,2 2 0 0,-1 2 0 16,2 2 0-16,0 1 0 0,4 3 0 0,-2 2 0 16,3-1 0-16,1 2 0 0,0 5 0 0,5-3 0 15,3 1 0-15,-4 2 0 0,4-5 0 0,0-1 0 0,-1 5 0 16,2-4 0-16,1-2 0 0,-1 0 0 0,5-3 0 15,3-2 0-15,-4-2 0 0,0 2 0 0,1-4 0 16,-3 0 0-16,-1-6 0 0,-1 2 0 0,0-1 0 16,-1-4 0-16,1-1 0 0,-1-1 0 0,0 0 0 15,0 0 0-15,0-1 0 0,2-1 0 0,-2 2 0 16,-3 1 0-16,4 1 0 0,-7 3 0 0,-1 1 0 16,1 2 0-16,0-1 0 0,1 2 0 0,-3 2 0 15,4 1 0-15,-2 1 0 0,-1 1 0 0,2 0 0 16,5 6 0-16,-8-2 0 0,8 2 0 0,-2 0 0 15,5-2 0-15,-1 4 0 0,-1-6 0 0,3 3 0 16,-1-1 0-16,1-3 0 0,0 0 0 0,3-1 0 16,2 0 0-16,1-1 0 0,-1-2 0 0,2-1 0 15,1-2 0-15,0 2 0 0,-2-2 0 0,3-5 0 16,-2 5 0-16,1-4 0 0,-4 0 0 0,0 3 0 16,-1-4 0-16,-1 1 0 0,-3 1 0 0,-11 2 0 15,3 0 0-15,-2-1 0 0,0 2 0 0,-1-1 0 16,-6 1 0-16,-1 0 0 0,-3 0 0 0,-1 2 0 15,-3 0 0-15,4 0 0 0,-9 1 0 0,10 0 0 16,-10 0 0-16,0 0-260 0,0 5-516 0,0-5-417 0,-1 5-1292 16,1-5 572-16</inkml:trace>
  <inkml:trace contextRef="#ctx0" brushRef="#br0" timeOffset="100153.02">18818 12865 167 0,'-19'-3'513'0,"-3"-1"22"16,3 1 24-16,5 0 7 0,1 1-6 0,6-1-25 16,-3 2-26-16,3 0-36 0,7 1-31 0,-4-2-4 0,4 2-10 15,0 0-13-15,24-4-20 0,6 3-19 0,4 0-18 16,20-2-24-16,2 3-22 0,5-1-36 0,2 0-276 16,2 2 0-16,2-1 0 0,26-1 0 0,-28 1 0 15,30 1 0-15,-30 0 0 0,-1-1 0 0,4-1 0 16,-2 1 0-16,-6 0 0 0,0-1 0 0,-6-2 0 15,-16 3 0-15,-1 0 0 0,-2-2 0 16,-7 0 0-16,-8 0 0 0,-7 2 0 0,0-1 0 0,0 1 0 16,-4-2 0-16,-4 1 0 0,-3-3 0 0,0 0 0 15,-2 4 0-15,-9-3 0 0,1 0 0 0,-10 1-17 16,-2 2-583-16,-10-3-63 0,-7 5-490 0,4-2-1247 16,-3 3 552-16</inkml:trace>
  <inkml:trace contextRef="#ctx0" brushRef="#br0" timeOffset="100417.32">19054 12942 3894 0,'-39'2'393'0,"5"4"-77"0,4-4-88 16,8 1 31-16,4 0 29 0,7-2-4 0,-1 1-11 15,6-2-5-15,5 1-12 0,1-1 0 0,0 0 0 16,18 8 0-16,0-6-8 0,12 2-6 0,4-1-2 16,4-3-10-16,14 3-226 0,2-1-4 0,2-2 0 0,4 0 0 15,4-2 0-15,1-1 0 0,0 3 0 16,2-1 0-16,-3-2 0 0,-3 0 0 0,3 2 0 15,-6 0 0-15,-2-3 0 0,-5 0 0 0,-13 4 0 16,-1-1 0-16,-2 1 0 0,-6-1 0 0,-7-1 0 16,0 1 0-16,-6 1 0 0,-3 0 0 0,-2-2 0 15,-1-1 0-15,-2 3 0 0,-4 0 0 0,1 2 0 16,-5-2 0-16,8 1 0 0,-8-1 0 0,0 6 0 0,0-2-360 16,-4 2-946-16,0-1-1413 0,-1-2 625 0</inkml:trace>
  <inkml:trace contextRef="#ctx0" brushRef="#br0" timeOffset="101716.68">4434 14105 95 0,'-5'-8'454'0,"0"-3"22"16,1 2 12-16,-1-1 10 0,1 2-9 0,2 3-21 15,-1 0-32-15,1-1-33 0,0 2-36 0,2 4-30 16,-2-2-20-16,2 2-3 0,0 0-5 0,0 0-13 15,11 15-17-15,-6-3-23 0,8-2-9 0,2 2-9 0,11 6-8 16,2-2-14-16,4-2-12 0,6-2-14 0,17-1-18 16,-1-5-11-16,6-4-9 0,0-3-53 15,7-2-99-15,22-8 0 0,-29 2 0 0,4 0 0 16,1-1 0-16,-1-1 0 0,0-3 0 0,-4 2 0 16,0-5 0-16,-6 4 0 0,-6-2 0 0,-11 4 0 0,0 0 0 15,2 1 0-15,-6-1 0 0,-1 3 0 16,-3 1 0-16,0 4 0 0,-8 4 0 0,-1 4 0 15,-1 1 0-15,1 3 0 0,-6 3 0 0,9 7 0 16,-2 1 0-16,-1 4 0 0,3 3 0 0,1-1 0 0,4 0 0 16,3-4 0-16,10 7 0 0,4-2 0 0,2-5 0 15,2-3 0-15,3-4 0 0,0-6 0 16,1-1 0-16,2-6 0 0,1-4 0 0,4-2 0 16,-3-4 0-16,2-5 0 0,0 1 0 0,0-4 0 0,-3-1 0 15,-3-2 0-15,0-3 0 0,-2 2 0 0,-2 1 0 16,-1 0 0-16,-12 2 0 0,-4-1 0 0,3 1 0 15,-6 1 0-15,0 3 0 0,-3 5 0 16,-7-1 0-16,2 4 0 0,-2 3 0 0,0 2 0 0,0 2 0 16,-1 2 0-16,0 3 0 0,1 1 0 0,4 5 0 15,4-1 0-15,-1 1 0 0,-2 1 0 0,3 0 0 16,2-4 0-16,3 0 0 0,4 0 0 0,0-3 0 16,17-5 0-16,-1-2 0 0,1-1 0 0,8-8 0 15,-6 1 0-15,2-3 0 0,3-2 0 0,-7 0 0 16,-2-4 0-16,3 3 0 0,-3-1 0 0,-2 2 0 15,-10 1 0-15,-2 0 0 0,-1 2 0 0,-1-1 0 16,-6 3 0-16,-1 3 0 0,-6 2 0 0,0 0 0 16,-1 1 0-16,-2 3 0 0,2-1 0 0,-3 2 0 15,1 3 0-15,-5 3 0 0,5-3 0 0,-3 5 0 16,1 1 0-16,-1-1 0 0,3 0 0 0,5 6 0 16,-2-2 0-16,6 1 0 0,-1-5 0 0,5-1 0 15,0-1 0-15,3-3 0 0,3-2 0 0,13 0 0 16,-9-2 0-16,8-2 0 0,4-1 0 0,-3-7 0 15,-13 6 0-15,14-3 0 0,-15 0 0 0,2-1 0 16,-1 1 0-16,2-3 0 0,-6 0 0 0,2-2 0 16,2 4 0-16,-6-2 0 0,0 1 0 0,0 3 0 15,-1-1 0-15,-4 1 0 0,-7 0 0 0,-1 1 0 16,2 0 0-16,-1 1 0 0,-2 1 0 0,0 0 0 16,-5-1 0-16,1 3 0 0,0 0 0 0,-1 0 0 15,6-1 0-15,-5 0 0 0,-1 2 0 0,-3 0 0 0,0 2 0 16,-2-3 0-16,-8 0 0 0,19 0 0 15,-11 0 0-15,2 0 0 0,3-3-1366 0,-2 1-1478 16,2-2 654-16</inkml:trace>
  <inkml:trace contextRef="#ctx0" brushRef="#br0" timeOffset="101832.41">10369 13935 607 0,'18'-2'452'16,"-4"1"-4"-16,-1-4-22 0,0 4-2 0,-7 1 29 16,-1-1 45-16,2-1 35 0,-3 1 4 15,-4 1-19-15,6-3-36 0,-6 3-47 0,5-1-47 16,-5 1-43-16,0 0-45 0,0 0-65 0,0 0-91 0,0 0-156 15,-10 9-247-15,-7 1-273 0</inkml:trace>
  <inkml:trace contextRef="#ctx0" brushRef="#br0" timeOffset="137849.94">12627 2103 3184 0,'6'-4'254'0,"-4"-2"-130"15,1 2 2-15,2-1 48 0,-5-1 21 0,4 2 18 16,1-2-1-16,-1 1-1 0,-1 2-3 0,0-2-1 16,1 1-1-16,-2 2-10 0,1-1-10 0,-3 3-10 15,9-3-7-15,-5 2-7 0,-4 1-8 0,10 2-4 16,-4 0-8-16,3 2-4 0,-5 2-13 0,5 1-5 15,0 1-6-15,1 2-8 0,-2 1-6 0,-2-1-11 16,7 4-5-16,-8-2-8 0,4 0 6 0,-5 1 3 16,1-1 11-16,4-1 5 0,-5-2 4 0,0 1 12 15,-1-4-113-15,0-1-4 0,0-1 0 0,-1-1 0 16,2-2 0-16,-4-1 0 0,11-3 0 0,0-7 0 16,4-3 0-16,9-8 0 0,6 0 0 0,9-12 0 15,-2 1 0-15,3-6 0 0,-3-2 0 0,6 1 0 16,-5-6 0-16,4 2 0 0,-4 2 0 0,0 2 0 15,-2 2 0-15,-9 13 0 0,-3 1 0 0,-6 1 0 16,4 0 0-16,-4 4 0 0,-7 5 0 0,1 0 0 16,-4 3 0-16,-1 3 0 0,1-1 0 0,-7-1 0 15,6 4 0-15,-5 2 0 0,1 1 0 0,-2-4 0 16,7 3 0-16,-6 2 0 0,-2 1 0 0,3-4 0 16,-2 2 0-16,-1 2 0 0,0 0 0 0,3-4 0 15,-3 4 0-15,0 0 0 0,0 0 0 0,0 0 0 16,0 0 0-16,0 0 0 0,1-4 0 0,-1 4 0 15,0 0 0-15,0 0 0 0,0 0-1366 0,0 0-1478 16,0 0 654-16</inkml:trace>
  <inkml:trace contextRef="#ctx0" brushRef="#br0" timeOffset="139383.17">28095 2695 4161 0,'-34'-7'493'0,"-1"0"-220"0,2 0-66 0,1 0 2 0,1 0 34 15,10 1 30-15,3 0 26 0,2 1-1 0,3 1-2 16,1 0 16-16,3-1 4 0,2 2-8 0,2 2-19 15,3-2-75-15,2 3-214 0,0 0 0 16,9-6 0-16,2 5 0 0,8-2 0 0,11-1 0 16,4 4 0-16,6 0 0 0,19 1 0 0,-1 3 0 0,5-2 0 15,-3-8 0-15,4 12 0 0,1-4 0 16,-1-1 0-16,1 4 0 0,-5-3 0 0,-1-1 0 16,-5-1 0-16,-3 0 0 0,-17 0 0 0,2-2 0 15,-8 2 0-15,0 2 0 0,-7-1 0 0,-2 1 0 16,-7-2 0-16,-1-2 0 0,-5 2 0 0,1-1 0 0,-1 0 0 15,1 1 0-15,-7 0 0 0,7 0 0 0,-7 0 0 16,0 0 0-16,0 0 0 0,0 0 0 0,0 0 0 16,0 0 0-16,-21-3 0 0,8 4-184 15,-9-1-498-15,-5 0-540 0,-1 0-1322 0,-2 0 585 16</inkml:trace>
  <inkml:trace contextRef="#ctx0" brushRef="#br0" timeOffset="139652.89">28210 2739 3297 0,'-36'6'377'15,"4"0"-72"-15,6-2-71 0,5-2 40 0,2-1 33 0,0 0 26 16,8-1 15-16,3 1-1 0,1 1-13 16,7-2 11-16,-9 0-2 0,7 2-11 0,2-2-16 15,-7 2-13-15,7-2-14 0,0 0-182 0,0 0-107 0,26 0 0 16,2-4 0-16,5 4 0 0,5-2 0 16,18 0 0-16,4 1 0 0,2 0 0 0,3 2 0 15,27-1 0-15,-33 0 0 0,5 0 0 0,-6 1 0 16,-3 0 0-16,-2 0 0 0,-16 1 0 0,-1-2 0 15,-5-2 0-15,-10 2 0 0,1 2 0 0,-9-2 0 16,1-2 0-16,-4 2 0 0,-3 0 0 0,-1-1 0 0,-6 1 0 16,9-1 0-16,-9 1 0 0,2-1 0 15,-2 1 0-15,0 0 0 0,0 0 0 0,0 0 0 16,0 0 0-16,0 0 0 0,-20-6 0 0,10 6-1366 16,10 0-1478-16,-21 1 654 0</inkml:trace>
  <inkml:trace contextRef="#ctx0" brushRef="#br0" timeOffset="141632.72">19961 3771 64 0,'0'0'353'0,"-7"3"-10"0,5-1-14 15,2-2-23-15,-3 4-12 0,2 1-9 0,1-2 7 16,0 3-33-16,1 1-8 0,-1 1-2 0,5 0-6 16,-1 0 0-16,1 1 1 0,-1 2-10 0,2-3-3 15,-2 3-8-15,3-2-10 0,-1 1-15 0,2-1-6 16,2 0-11-16,-1 0-8 0,5 2-9 0,3-2-5 16,0-1-25-16,0-2 6 0,3-1-13 0,1-1-8 15,-1-3-6-15,11 0-8 0,0-2-8 0,1-4-11 16,2 2-4-16,3-2-9 0,4-2-5 0,-4-2-9 15,14-3-4-15,-1 0-10 0,-13 2-13 0,14-1 8 0,-1-5-5 16,-11 5-2-16,10-4-10 0,-12 7 1 16,-1 1 2-16,-4 1-3 0,3 2-4 0,-5 2-16 15,1-2 19-15,-3 4-2 0,0 4 0 0,-5-1-1 16,-5 1 7-16,5 1 2 0,-1 1-11 0,-2 0 3 16,1 2-3-16,-1-2-2 0,6 5 0 0,-2-3 2 15,-3-1-5-15,8 2 3 0,-1-1 1 0,-1-1 0 16,0 0-6-16,-7-6-13 0,10 1-1 0,0-2 13 15,-2-1 1-15,3 0-1 0,0-3 2 0,1 0-6 16,0-3 2-16,0-2-4 0,2 0 1 0,3-1 1 16,-1-4-9-16,10-1 5 0,-9 4 0 0,1 0 3 15,12-13 1-15,-14 12-4 0,2-1-4 0,-1 4-11 16,-5 2 17-16,2-1 0 0,-3 2-5 0,0 5 1 16,-9 1 1-16,-3 1 1 0,0 3 0 0,2 1-1 15,-6 3 0-15,3 1 2 0,-1 2-3 0,0 0 6 16,0 1 2-16,2 0-8 0,0 0 7 0,2 2 1 15,2 1-1-15,-4-7 8 0,-1 2-7 0,7-1 1 16,1 0 2-16,-4-4-4 0,5-1 6 0,2-1 1 16,-1-3-1-16,0-3 3 0,2 1 1 0,-1-4 2 15,-1 2 2-15,3-5-1 0,3 1-8 0,-2-5 0 16,3 4 3-16,-3-3 0 0,3-3-3 0,0 0 0 16,-1 2-2-16,0-3 3 0,-1 3-2 0,-2 1-2 15,-1 0 6-15,0 9 6 0,-1-3-1 0,-7 4 15 16,-2 2-8-16,3 2 6 0,-1-1 2 0,0 4-2 15,-2-2-5-15,9 6-27 0,-2 2 0 0,-6-2 0 16,4-1 0-16,6 3 0 0,-3 0 0 0,4-2 0 0,0 1 0 16,3-2 0-16,3 0 0 0,-4 0 0 15,6-3 0-15,0-4 0 0,-2 3 0 0,-1-2 0 16,0-2 0-16,0-1 0 0,4 1 0 0,-4-1 0 0,1-7 0 16,1 1 0-16,11-5 0 0,2-1 0 0,-15 1 0 15,12-4 0-15,0-1 0 0,-9 7 0 0,-4 2 0 16,1-1 0-16,1 4 0 0,-1 0 0 0,-2 4 0 15,-2 2 0-15,-3 1 0 0,0 5 0 16,0-5 0-16,-2 7 0 0,-1 4 0 0,-2-5 0 0,-8 3 0 16,-1-1 0-16,2-2 0 0,1 3 0 0,0-3 0 15,1 2 0-15,4-1 0 0,-5-2 0 16,2 1 0-16,-1-1 0 0,7 0 0 0,0-2 0 16,2-2 0-16,-1 0 0 0,4-1 0 0,-4-2 0 0,5-3 0 15,-1 3 0-15,2-4 0 0,0 1 0 0,2-7 0 16,0 2 0-16,12-8 0 0,-12 1 0 0,13-1 0 15,-14 3 0-15,1 2 0 0,1 3 0 0,-1-1 0 16,-3 9 0-16,-1-2 0 0,-1 4 0 0,-8 4 0 16,5 1 0-16,1 6 0 0,-3 2 0 0,-2 3 0 15,-3 0 0-15,-1 3 0 0,1 5 0 0,-5-6 0 16,2 4 0-16,-4-4 0 0,4 3 0 0,-4-4 0 16,0-4 0-16,0-1 0 0,0 1 0 0,8 0 0 15,-4-5 0-15,0 0 0 0,4-6 0 0,-1 1 0 16,7-3 0-16,3-3 0 0,1-2 0 0,-1-4 0 15,-1-2 0-15,4-3 0 0,0-1 0 0,16-9 0 16,-8-2 0-16,-9 2 0 0,10-3 0 0,-13 5 0 16,1 0 0-16,-3 1 0 0,-1 3 0 0,-8 6 0 15,-1 2 0-15,-1-2 0 0,-6 9 0 0,2-3 0 16,-3 1 0-16,-1 4 0 0,2 0 0 0,-2 3 0 16,0 2 0-16,3 1 0 0,-2 3 0 0,0-1 0 15,4 5 0-15,-1-3 0 0,1 3 0 0,0-1 0 16,4 0 0-16,4 2 0 0,-3-4 0 0,1-2 0 15,7 3 0-15,-2-1 0 0,2-2 0 0,-6-4 0 16,2 4 0-16,-5-7 0 0,3-2 0 0,-4 2 0 16,0-1 0-16,-5-1 0 0,0-1 0 0,-4 0-49 0,-2 0-1308 15,3 0-1471-15,-9 1 651 0</inkml:trace>
  <inkml:trace contextRef="#ctx0" brushRef="#br0" timeOffset="142415.5">27372 4498 228 0,'0'0'535'0,"5"0"-26"16,-5 0-7-16,0 0-6 0,6 2-10 0,-6-2-14 15,3 2-4-15,-2 3 8 0,3 5-11 0,0 0-26 0,1 1-28 16,1 6-31-16,3 0-33 0,4 6-27 16,1-2-26-16,3 1-30 0,-1 3-24 0,3-3-23 15,3-2-25-15,4-1-13 0,1 0-22 0,2 1-43 16,4-2-114-16,-2-5 0 0,2 2 0 0,-1-3 0 0,4 1 0 16,-2-8 0-16,-1 4 0 0,-3-7 0 15,2-2 0-15,2-2 0 0,-3-4 0 0,-3 1 0 16,-1-5 0-16,-1 0 0 0,-7-2 0 0,1 2 0 15,3-2 0-15,-9 3 0 0,-1 4 0 0,-2-3 0 0,-1 5 0 16,-3 1 0-16,-3-2 0 0,2 4 0 0,-6 0 0 16,9 5 0-16,-5 1 0 0,1 5 0 15,-1 6 0-15,-1-1 0 0,-1 2 0 0,3 10 0 16,3-4 0-16,-7-5 0 0,11 4 0 0,-7-6 0 0,4 2 0 16,0-4 0-16,0 2 0 0,3-5 0 0,4-1 0 15,0 1 0-15,1-2 0 0,4-4 0 0,0-2 0 16,-1 0 0-16,9-4 0 0,-2-1 0 0,1-3 0 15,-1-2 0-15,-1-1 0 0,1-3 0 0,3-2 0 16,-1-2 0-16,-2-3 0 0,1 1 0 0,4 2 0 16,-5 0 0-16,0 0 0 0,-2 4 0 0,-6 3 0 15,-1 2 0-15,-4 2 0 0,-2 2 0 0,-2 3 0 16,3 1 0-16,-3 3 0 0,3 1 0 0,-7 2 0 16,4 0 0-16,2 3 0 0,-2 0 0 0,-1 1 0 15,-1-2 0-15,1 5 0 0,0-2 0 0,-4-3 0 16,5 2 0-16,-1-3 0 0,1 1 0 0,-1-3 0 15,5 1 0-15,0-2 0 0,4-2 0 0,0 1 0 16,5-3 0-16,6 0 0 0,3-2 0 0,-1-2 0 16,0-2 0-16,3 0 0 0,2-4 0 0,-1-2 0 15,2-1 0-15,-2-3 0 0,-1 1 0 0,-2-1 0 16,-2-1 0-16,-2 2 0 0,-3-1 0 0,-10 4 0 16,-5 3 0-16,-1-4-1366 0,-1 1-1478 0,0 2 654 15</inkml:trace>
  <inkml:trace contextRef="#ctx0" brushRef="#br0" timeOffset="142565.81">29772 5176 7052 0,'-12'0'306'0,"5"1"-121"0,-1-1-56 16,2 0-41-16,6 0-25 0,-12-3-39 15,10 1-69-15,2 2-77 0,-4-4-114 0,4 4-173 0,-3-4-261 16,3 4-392-16,0 0-1149 0,0 0 510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37:06.072"/>
    </inkml:context>
    <inkml:brush xml:id="br0">
      <inkml:brushProperty name="width" value="0.05292" units="cm"/>
      <inkml:brushProperty name="height" value="0.05292" units="cm"/>
      <inkml:brushProperty name="color" value="#7030A0"/>
    </inkml:brush>
  </inkml:definitions>
  <inkml:trace contextRef="#ctx0" brushRef="#br0">2953 2259 39 0,'-1'-4'515'0,"-2"2"13"16,0 0 6-16,1-3 0 0,2 0-17 0,0 5-28 15,-4-5-30-15,4 5-36 0,0 0-41 0,0 0-16 16,0 0-2-16,0 0-3 0,0 0-7 0,16 10-16 16,-10-4-12-16,3 6-13 0,1 0-23 0,-1 2-14 15,5 3-19-15,-1 6-16 0,1-1-19 0,4-1-159 16,-8-3-63-16,4 5 0 0,-5 1 0 0,1 0 0 16,-1-9 0-16,-1 1 0 0,-2-4 0 0,1-1 0 15,2 0 0-15,-2-3 0 0,0-1 0 0,9-1 0 16,-5-5 0-16,6-6 0 0,1-4 0 0,13-6 0 15,-3-9 0-15,11-9 0 0,2-10 0 0,0-4 0 16,17-25 0-16,5 10 0 0,-29 18 0 0,24-20 0 16,-19 21 0-16,1-2 0 0,2-2 0 0,3 4 0 15,-7 1 0-15,-1 3 0 0,-1 4 0 0,-9 9 0 16,-3 0 0-16,-2 4 0 0,1 1 0 0,-3 1 0 16,-6 7 0-16,-5 3 0 0,5-3 0 0,-3 6 0 15,-4 1 0-15,3-1 0 0,-4 3 0 0,0 2 0 16,-1-2 0-16,-1 2 0 0,5 2 0 0,-4 0 0 15,0 5 0-15,-1-2 0 0,0 1 0 0,-3 0 0 0,4-1 0 16,0 2-1366-16,-1 4-1478 0,-4-1 654 16</inkml:trace>
  <inkml:trace contextRef="#ctx0" brushRef="#br0" timeOffset="4783.75">2172 1662 76 0,'-5'4'218'16,"1"2"-14"-16,3 2-10 0,1-1-19 0,0 3-17 15,-1 2-12-15,3 0-17 0,7 6-7 0,0-1-6 16,6 2-4-16,7 1-8 0,1-4-3 0,4 2-7 16,4-5-5-16,3 3-11 0,12 3-4 0,-5-9-3 15,13 1-4-15,-1-2-8 0,5 0-6 0,2-9-4 16,0-2-4-16,4 1 1 0,-1-6-5 0,0 2-3 15,0-1 2-15,29-7-5 0,-29 3 12 0,26-6 10 16,-25 2 5-16,32-8-10 0,-4-3-10 0,4 0 1 16,-4 0-6-16,0 1-3 0,1 0-7 0,2 1 8 15,-3 3-7-15,9 4-5 0,-3 4-4 16,3 10-4-16,-2 5-6 0,-9 0 4 0,5 10 2 16,-4 2-5-16,1 4-4 0,-28-4 8 0,28 10-7 0,-3 4 1 15,-25-11-14-15,29 12-3 0,-2-4-15 0,-28-11-3 16,29 8 5-16,-2-6 3 0,6-5 1 0,7-4 1 15,-3-1 6-15,6-2 0 0,0-10-3 16,2 4 5-16,-1-5-5 0,-1 0-5 0,8 0-6 16,-9-2-5-16,7-3 3 0,-2-1-2 0,-3 0-1 0,3-1 4 15,-5-3 0-15,-3 0-1 0,3-1 4 16,0 5 6-16,-3 1-1 0,6 6 3 0,-4 3 1 16,5 6-1-16,-3 7 4 0,-4 3-2 0,-2 10 7 15,-3-5-3-15,4 8 7 0,0-2 0 0,-1 2 0 16,-2 1 0-16,7-3-22 0,-3 1-5 0,-5-7 0 15,7-1 1-15,-2 0 5 0,-5-5 1 0,8 4 5 16,1-12 0-16,0 1-1 0,0-1 2 0,-2-6 1 0,1-1 1 16,-1-5 3-16,1 2 3 0,-4 2-3 15,1-3 8-15,2 0-3 0,-3-1-1 0,6-2 1 16,-7-4-12-16,-2 2-4 0,6-7-10 0,3 3 2 16,-3 2-1-16,0 1 3 0,3 6-2 0,1 2 1 15,-2 4 3-15,0 7 7 0,-9-2-1 0,1 9 2 16,0-2 1-16,-1 0 8 0,3 5 0 15,-2-1-10-15,-1 2-7 0,4-4-11 0,-6-1 9 16,2-1-7-16,3 0-3 0,6 2 4 0,1-9 0 0,-3 4 7 16,-1-8-7-16,7 1 4 0,-4 1 3 0,4-9-3 15,0 5 8-15,5-2-5 0,1-1 9 0,-8-4 5 16,4 2-4-16,3-2 1 0,-4-5 1 0,7 5 2 16,2-2-2-16,-6-4 2 0,2 3 4 0,-1-1 0 15,3 2 9-15,-1 2 8 0,-2 1 11 0,-5 7 7 16,1-1-1-16,2 5 0 0,-5 4 5 0,-8-3-11 15,6 11 5-15,-4-5 3 0,6 4 1 0,-5 0-6 16,-2-2-10-16,4 1 8 0,0-5-10 16,5 3 1-16,-12-1-2 0,11-2-3 0,-2 0 7 15,-2-6-1-15,5-1 2 0,-1 0 0 0,4-2-4 16,0 2-8-16,-6-8-1 0,4 8 7 0,-1-4-3 16,3 2 3-16,0-4 0 0,9-3-4 0,-7 5-1 15,-3-7-5-15,3-1 9 0,-4 0-9 0,4-1-4 16,-3-2 11-16,-1 2-3 0,5-2 4 0,-12-3-10 15,4 3 7-15,-5-6-3 0,-3 4 2 0,0 5 6 16,-5 2 8-16,-1 6-3 0,0 4 6 0,-1 3-2 16,-28 4 1-16,32 11-4 0,-7-3-2 0,-26-3 9 15,26 8-13-15,-2 3-5 0,-1 0-4 0,-23-10-8 16,37 8-1-16,-9-4-10 0,7 1 3 0,0-7-2 16,0 4 4-16,0-4 9 0,4-3-1 0,1-3 5 15,1-7 6-15,6 11 5 0,-2-6-3 16,5-4 2-16,-2 4 2 0,-6-7 11 0,4 5 0 15,-2-6-3-15,8 0 1 0,-1-1 5 0,0-6-8 0,-3 4-4 16,1-7 4-16,-2 3-4 0,3 1 4 0,-1 0-10 16,5 10 5-16,-12-2 9 0,0 9 6 0,2 1 6 15,-5 7-5-15,-4 11-3 0,-2-3-1 16,-4 2-1-16,0 3-3 0,-2 0-3 0,2 5 1 16,-1-7-7-16,0 3 5 0,0-6-1 0,3-4-5 15,2-2 2-15,0-8-2 0,9 0-1 0,5-4-1 16,-2-1-1-16,-2-4 4 0,6-8-7 0,-3 3 8 15,2-7-14-15,2 0 11 0,-4-2 1 0,2-2-3 16,-3-1 5-16,1-2-1 0,-5-3 3 0,3 1 1 16,-4-4 1-16,-1 2-1 0,-6-4-2 0,2 10-4 15,-6 0 7-15,-29 9 6 0,-4 0 8 0,-8 0 0 16,2 4-1-16,-12 3 0 0,-7 3-3 0,1-2-2 16,-2 2 0-16,-6 4-5 0,0 0-2 0,-1 1 1 15,1 2-1-15,0 0-2 0,2-3 0 0,4 1 2 16,2-2 6-16,15 2 7 0,3-3 7 0,5-3 1 15,2 0 3-15,30-3 6 0,-25-3 1 0,26 1 1 16,-28-6-9-16,28 0-1 0,-27-2-8 0,1 3-7 16,-4-2-29-16,-2-4-37 0,-7-2-69 0,-5 3-74 15,-13-3-102-15,-11 4-181 0,-11-1-509 16,-9 4 225-16</inkml:trace>
  <inkml:trace contextRef="#ctx0" brushRef="#br0" timeOffset="5468.6">12565 765 2727 0,'-31'-4'172'0,"10"0"-38"0,-6 0 12 15,27 4 38-15,-37-8 48 0,37 8 29 0,-27-5 13 16,27 5 2-16,-18-7-16 0,18 7 4 0,0 0-2 16,-19-9-9-16,19 9-14 0,0 0-5 0,0 0-8 15,0 0-10-15,0 0-14 0,0 0-24 0,0 0-9 16,74-11-19-16,-36 10-31 0,18-3-4 0,-2-1-46 16,0-1-62-16,-1 3-67 0,-13 0-72 0,-3-1-84 15,0-3-69-15,-2 5-63 0,-15-2-58 16,-1-5-46-16,-3 2-35 0,-16 7-344 0,12-10-899 15,-12 10 397-15</inkml:trace>
  <inkml:trace contextRef="#ctx0" brushRef="#br0" timeOffset="5651.09">12905 634 1937 0,'0'0'17'0,"-62"2"50"0,62-2 29 0,-42 9 42 16,18 1 35-16,6-4 37 0,4 4 43 0,0-1 21 15,14-9 26-15,-19 23 9 0,12-9 15 16,4-1 2-16,0 5-5 0,2 0-1 0,3 0-13 0,3 1-14 16,0 5-13-16,3 1-27 0,1-1-26 15,-5-4-24-15,4 0-13 0,-2 5-27 0,3-1-9 16,-4 2-16-16,4-3-17 0,-4 4-22 0,-4-9-43 0,3 1-50 15,-4-1-43-15,3 1-51 0,-6-1-56 16,2 0-52-16,-3 1-64 0,4-8-52 0,-4 7-36 16,-2-6-41-16,6 1-40 0,-5-3-41 0,1 4-344 15,0-3-881-15,-4-1 389 0</inkml:trace>
  <inkml:trace contextRef="#ctx0" brushRef="#br0" timeOffset="6634.18">13067 1177 385 0,'-4'-2'620'15,"-1"1"10"-15,5 1-4 0,-9-4-19 0,5 0-15 16,-2 3-12-16,6 1-34 0,-6-2-30 0,6 2-40 16,-7-3-40-16,7 3-45 0,0 0-42 0,3-4-31 0,2 0-33 15,5 0-29-15,4 2-22 0,5-2-40 0,2 2-59 16,-1-3-120-16,7-2-15 0,-8 5 0 16,3-4-62-16,-3 3-96 0,-1 0-48 0,-4 0-50 15,-1 1-34-15,-2 1-27 0,-6-1 4 0,-5 2 17 16,8-1 8-16,-8 1 32 0,0 0 25 0,0 0 26 15,-23 7 29-15,12-3 39 0,-3-1 44 0,2 0 39 0,-1 1 42 16,2-2 36-16,-1 0 32 0,3 1 28 0,0-2 12 16,3 2 13-16,-3 4 28 0,5-4 22 15,-3 3 28-15,3 1 10 0,3 3 13 0,-1-2 16 16,0 2 11-16,2 1-3 0,-2 1-3 0,2 0-9 16,2 3-16-16,-2 3-18 0,2-1-17 0,-4 0-17 15,2 0-19-15,2 0-48 0,-2 1-87 0,2 1 0 16,-1 0 0-16,1-5 0 0,-2 1 0 0,2 0 0 15,0 2-155-15,-4-3-54 0,0-3-40 0,1-2-25 16,1-2-27-16,-1 0-11 0,-2-1-7 0,1-1 5 16,-2 0 10-16,-1-1 28 0,5-4 26 0,-9 2 33 15,1-1 37-15,8-1 56 0,0 0 57 0,-17-1 42 16,17 1 58-16,-10 1 52 0,10-1 42 0,-9 0 30 16,9 0 20-16,0 0 15 0,-10-1 8 0,10 1 3 15,0 0-4-15,0 0 0 0,0 0 13 0,0 0-11 16,0 0-32-16,0 0-14 0,36 3-11 0,-16-4-22 15,8-3-45-15,4 3-70 0,0-3-95 0,0-5-110 16,1-3-120-16,-1 4-141 0,-1-1-577 0,1-8-1121 16,0-1 496-16</inkml:trace>
  <inkml:trace contextRef="#ctx0" brushRef="#br0" timeOffset="6817.7">13700 1048 4469 0,'-6'-5'465'0,"-1"0"-180"0,1 2 95 16,-1 1 56-16,2-1 22 0,1 0-61 0,-1 0-57 16,0 2-57-16,5 1-55 0,0 0-26 0,0-7-19 15,0 7-118-15,14-6-65 0,-2 2 0 0,4-3 0 16,11 2 0-16,1 1-40 0,-9-2-225 16,8 0-98-16,-7 4-96 0,-3-4-62 0,1 5-122 15,-4-2-341-15,-1 3-1065 0,-13 0 471 0</inkml:trace>
  <inkml:trace contextRef="#ctx0" brushRef="#br0" timeOffset="6949.72">13808 1081 269 0,'-12'10'411'0,"4"-3"1"0,-2 0 17 0,1-1 21 0,4-1 14 15,1-1-7-15,-1-1-18 0,2 0-23 0,3-3-45 16,0 0-38-16,0 0-27 0,15 6-29 0,3-8-69 16,2 1-63-16,2-2-98 0,5-4-118 0,7-2-138 15,0-2-198-15,-1 0-385 0,-1-3-857 0,-2-2 380 16</inkml:trace>
  <inkml:trace contextRef="#ctx0" brushRef="#br0" timeOffset="7299.97">14357 811 4333 0,'0'0'383'0,"0"0"-127"0,0 0 78 0,0 0 36 16,-48 20 19-16,48-20-17 0,0 0-34 0,0 0-44 15,0 0-42-15,0 0-12 0,0 0-22 0,0 0-22 16,0 0-14-16,0 0-148 0,0 0-34 0,0 0 0 15,0 0 0-15,0 0 0 0,39-35 0 0,-26 26 0 16,-1-4 0-16,-2-3 0 0,2 3 0 0,-2-2 0 16,-1-2 0-16,-1 0 0 0,-1-1 0 0,-2-1 0 15,1 4 0-15,-6 15 0 0,3-21 0 0,-3 21 0 16,3-15 0-16,-3 15 0 0,0 0 0 0,0 0 0 16,0 0 0-16,0 0 0 0,0 0 0 15,0 0 0-15,0 0 0 0,0 0 0 0,-25 62 0 16,17-38 0-16,0 3 0 0,3 0 0 0,-3 3 0 15,3 1 0-15,3 0 0 0,0 0 0 0,1 0 0 0,-1 2 0 16,2-2 0-16,0-1 0 0,0-1 0 0,0-3 0 16,2 0 0-16,-1-8 0 0,1-2 0 0,-1 1 0 15,0-1-57-15,1-4-368 0,0-4-64 16,-2 3-36-16,1-5-30 0,2 0-34 0,-3-1-337 16,0-5-1002-16,-3 8 444 0</inkml:trace>
  <inkml:trace contextRef="#ctx0" brushRef="#br0" timeOffset="7449.88">14376 1214 2309 0,'-7'5'-37'0,"-4"0"93"0,-2-1 60 16,-3 2 41-16,4-2 36 0,-2 0 59 0,-3 1 52 0,2 0 35 15,2-1 23-15,2 0 13 0,1-2 27 0,-1 0 5 16,5 0 8-16,-2 2-5 0,3-2-7 0,5-2-11 16,-8 4-26-16,8-4-16 0,-6 2-25 15,6-2-30-15,0 0-295 0,0 0 0 0,19 3 0 16,-1-8 0-16,5 2 0 0,-4-1 0 0,12 1 0 16,-3-3 0-16,4-1 0 0,0-1 0 0,4-1 0 15,-6 2-341-15,1-3-264 0,1 4-603 0,-1-5-1308 0,1 3 579 16</inkml:trace>
  <inkml:trace contextRef="#ctx0" brushRef="#br0" timeOffset="7586.34">14884 1181 3544 0,'11'2'448'0,"-4"0"-118"15,-2 1 29-15,-1 0 44 0,1 0 4 0,3-2 25 16,-6 2-21-16,-2-3-28 0,8 2-52 0,-8 0-30 16,0-2-30-16,5 1-30 0,-5-1-41 0,0 0-91 15,18-2-148-15,-18 2-183 0,0 0-230 0,13-2-792 16,-13 2-1345-16,0 0 595 0</inkml:trace>
  <inkml:trace contextRef="#ctx0" brushRef="#br0" timeOffset="12033.92">4144 9064 199 0,'-1'2'650'0,"1"-2"8"15,0 0 0-15,0 0-6 0,0 0-28 0,0 0-45 16,0 0-38-16,0 0-51 0,0 0-48 0,14-7-39 15,-5 4-43-15,2-3-37 0,1 0-33 0,4 0-32 0,-3 0-48 16,5-1-100-16,1-1-97 0,0-1-105 16,-2 2-126-16,2-2-118 0,-1 2-130 0,-1 1-136 15,-7-1-356-15,-1 3-1037 0,-7 1 458 0</inkml:trace>
  <inkml:trace contextRef="#ctx0" brushRef="#br0" timeOffset="12150.99">4209 9097 266 0,'-15'9'489'0,"6"-2"-18"15,-4-2 14-15,7-1 19 0,-2 3-8 0,2-4-26 0,2 0-40 16,0-2-46-16,4-1-33 0,0 0-39 0,22-7-45 16,-4-3-71-16,10 3-100 0,6-6-123 15,15-4-132-15,-11 2-159 0,11-6-468 0,7 3-851 16,-1 1 377-16</inkml:trace>
  <inkml:trace contextRef="#ctx0" brushRef="#br0" timeOffset="12701.22">10496 9257 26 0,'-5'0'305'0,"5"0"-32"0,0 0-59 0,-9-1-95 15,9 1-135-15,0 0-138 0,10-9-167 0,-4 6 75 16</inkml:trace>
  <inkml:trace contextRef="#ctx0" brushRef="#br0" timeOffset="26017.8">4070 3122 194 0,'0'0'455'0,"0"0"5"15,0 0-11-15,0 0-22 0,0 0-29 0,0 0-26 16,-8-3-35-16,8 3-33 0,0 0-24 0,0 0-26 16,0 0-13-16,0 0-7 0,0 0 4 0,0 0-5 15,8 12-5-15,-7-6-7 0,3-1-9 0,-4 0-17 16,0 0-1-16,0 0-5 0,1 1-15 0,-1 0-3 15,0 0 0-15,0 0-10 0,0-2-20 0,0 2-22 16,3-2-5-16,-3 1-2 0,1-3-10 0,3 3-18 16,-4-5 3-16,0 0-1 0,0 0 1 0,5 1 12 15,-5-1 0-15,17-9-5 0,-3-1-13 0,0-1-4 16,10-5-60-16,-1-2-17 0,1-1 0 0,1-1 0 16,4-1 0-16,-2 0 0 0,-3 1 0 0,2-2 0 15,-2 1 0-15,-5 6 0 0,-4 3 0 0,0 1 0 16,-6 3 0-16,1 2 0 0,-5 1 0 0,0 0 0 15,0 1 0-15,0-2 0 0,-1 4 0 0,-1 0 0 16,-1-1 0-16,-2 3 0 0,0 0 0 0,0 0-149 16,0 0-213-16,0 0-103 0,0 0-98 0,-11 14-546 15,3-8-1202-15,0 5 533 0</inkml:trace>
  <inkml:trace contextRef="#ctx0" brushRef="#br0" timeOffset="26650.66">2544 4714 264 0,'-8'-4'512'0,"5"-1"10"0,0 3 9 16,-1-1-11-16,0 0-17 0,4 3-30 0,-4-2-28 15,4 2-42-15,0 0-29 0,-1-7-42 0,1 7-32 16,0 0-24-16,0 0-38 0,0 0 0 0,0 0-6 16,0 0-14-16,0 0-11 0,0 0-19 0,0 0-11 15,0 0-4-15,0 0-2 0,13 8-1 0,-13-8-11 16,14-3-9-16,-5-3-13 0,4 0-6 0,3-5-12 16,11-4-91-16,0-2-28 0,0-2 0 0,1-2 0 15,0-2 0-15,2 2 0 0,-1 1 0 0,-2-5 0 16,-4 5 0-16,-4 2 0 0,-2 7 0 0,-8 1 0 15,2 3 0-15,-5 0 0 0,-1 2 0 0,1 4-37 16,-3 1-181-16,-3 0-35 0,3 13-27 0,-4 3-23 16,-4 3-31-16,-1 6-20 0,1 7-20 0,-2 1-19 15,0 14-32-15,6-1-32 0,-3 6-338 0,7-4-859 16,1 3 380-16</inkml:trace>
  <inkml:trace contextRef="#ctx0" brushRef="#br0" timeOffset="27269.6">3547 6730 477 0,'-2'4'553'0,"2"-4"5"0,-4 1 5 0,4-1-17 16,0 0-11-16,-4 3-15 0,4-3-31 0,0 0-28 0,0 0-42 16,-3 3-27-16,3-3-24 0,0 0-35 15,0 0-26-15,0 0-20 0,0 0-27 0,0 0-21 0,0 0-16 16,0 0-23-16,0 0-18 0,0 0-15 0,0 0-55 15,0 0-112-15,0 0 0 0,0 0 0 16,16-1 0-16,-5-3 0 0,1-1 0 0,4-4 0 0,2 0 0 16,9-5 0-16,0 0 0 0,-3 0 0 0,3-1 0 15,-5-1 0-15,2 1 0 0,-7 4 0 0,-2-3 0 16,0 5 0-16,-2-2 0 0,-3 3 0 0,-1 3 0 16,-5 2 0-16,3 0 0 0,-4-1 0 0,1 1 0 15,0 1 0-15,-4 2 0 0,5-3 0 0,-1 0 0 16,-3 1 0-16,-1 2 0 0,0 0 0 0,3-4 0 15,-3 4 0-15,0 0 0 0,0 0 0 0,0 0 0 16,-3-5 0-16,3 5 0 0,0 0 0 0,0 0 0 16,0 0 0-16,0 0 0 0,0 0-100 0,0 0-1249 15,0 0-1461-15,0 0 647 0</inkml:trace>
  <inkml:trace contextRef="#ctx0" brushRef="#br0" timeOffset="32117.49">4841 8915 121 0,'0'0'436'0,"0"0"-8"0,0 0-14 0,0 0-6 16,0 0-23-16,-4 6-19 0,4-6-33 0,0 0-7 0,0 7-7 15,1-3-12-15,0 0-20 0,2 2-12 0,1-2-6 16,0-1-10-16,-2 2 2 0,2-1-15 15,-3 1-10-15,2-3-20 0,-2 1 5 0,4-2-3 0,0 0 0 16,-5-1 2-16,9 0-4 0,0-1-8 0,1-3-15 16,2 1-14-16,3-8-11 0,3 2-14 0,0-4-14 15,5-3-13-15,1-1-90 0,1-4-37 16,-2 3 0-16,1-1 0 0,0 1 0 0,-5 1 0 0,-1 5 0 16,-5-1 0-16,1 6 0 0,-6 0 0 0,2 0 0 15,-5 3 0-15,0 1 0 0,-2 0 0 0,-2-1 0 16,4 2 0-16,-5 2 0 0,0 0 0 0,0 0-15 15,0 0-391-15,-14 17-114 0,9-9-133 0,-3-2-447 16,6 1-1191-16,-1-2 527 0</inkml:trace>
  <inkml:trace contextRef="#ctx0" brushRef="#br0" timeOffset="32517.78">11389 9029 5746 0,'-1'3'265'0,"1"-3"-54"0,-9 0 48 16,9 0 54-16,-9-3 25 0,9 3-44 15,-10-4-44-15,3 1-56 0,-3-1-29 0,4 2-17 0,1-2-140 16,-2 0-8-16,2-1 0 0,1 1 0 0,3-3-191 16,1-3-321-16,5-3-736 0,7-2-1352 0,4-4 598 15</inkml:trace>
  <inkml:trace contextRef="#ctx0" brushRef="#br0" timeOffset="37635.58">22380 709 424 0,'0'0'460'0,"0"0"-9"0,0 0-1 16,0 0-20-16,1-28-16 0,-1 28-26 0,0 0-22 16,0 0-27-16,0 0-23 0,0 0-22 0,0 0-20 15,0 0-26-15,0 0-16 0,0 0-21 0,0 0 0 16,0 0 3-16,0 0-9 0,0 0-10 0,0 0-6 15,0 0-9-15,-6 52-4 0,2-34-18 0,1 1-9 16,0 1-19-16,0 5 6 0,-1-7-25 0,2 2-7 16,-1-3-13-16,3 1-7 0,1-1-7 0,1-1-7 15,-1 1-14-15,3-4 2 0,0-3-9 0,-1 0-3 16,6-2-3-16,-1 0 10 0,1-4-9 0,1-1-9 16,3-1-5-16,-1-3-30 0,1-3 0 0,2-6 0 15,0 2 0-15,-2-2 0 0,1-1 0 0,-3-5 0 16,2-1 0-16,1 0 0 0,-5 0 0 15,0-1 0-15,-3 0 0 0,2 2 0 0,-3 2 0 0,-5 14 0 16,9-23 0-16,-9 23 0 0,4-11 0 0,-4 11 0 16,0 0 0-16,8-14 0 0,-8 14 0 0,0 0 0 15,0 0 0-15,0 0 0 0,0 0 0 16,0 0 0-16,0 0 0 0,-3 40 0 0,3-24 0 16,-1 2 0-16,1 0 0 0,1 0 0 0,-2-3 0 15,3 2 0-15,0-1 0 0,0-1 0 0,1 2 0 16,-1-5 0-16,1 4 0 0,2-6 0 0,-1 3 0 15,1-2 0-15,1-4 0 0,-2 0 0 0,0 0 0 0,0-1 0 16,0-3-315-16,-2 0-201 0,2 0-121 0,-4-3-484 16,0 0-1214-16,0 0 537 0</inkml:trace>
  <inkml:trace contextRef="#ctx0" brushRef="#br0" timeOffset="38483.82">22660 623 83 0,'0'0'382'0,"0"0"-28"16,0 0-22-16,-10-25-28 0,10 25-21 0,0 0-26 15,-7-16-10-15,7 16-9 0,0 0-1 0,-5-18-12 16,5 18-9-16,0 0-17 0,-8-16-9 0,8 16-4 15,-10-12-6-15,10 12-3 0,-15-10-7 0,15 10-7 0,-21-13-4 16,21 13-1-16,-20-7-4 0,20 7-5 16,-23-10-5-16,23 10-8 0,-26-4-11 0,26 4-8 15,0 0-6-15,-33-4-7 0,33 4-5 0,-25-1-9 16,25 1-5-16,0 0-1 0,-37 5-5 0,37-5 0 16,-27 11-5-16,27-11-2 0,-30 8-3 0,16 2 0 15,0-1-2-15,0 2 2 0,0 0 0 0,1 1-7 16,-2-2 2-16,2 6 2 0,2 0 4 0,-6 4-4 15,7-2 0-15,-2-1-3 0,3 0-5 16,-2 7-7-16,2-5-4 0,0 4 7 0,4-6-20 0,-2 0-2 16,4 1 9-16,-2 2 8 0,1-2-24 0,1 1-5 15,2 1 6-15,1-2-2 0,1 1-4 0,3 1 0 16,2-1 2-16,-3 1-7 0,2 0-3 0,1-1 6 16,1-2-5-16,3 1 1 0,3 4 2 0,-3-6-6 15,1 0 0-15,1-2-2 0,3 1 0 0,-2 0-5 16,1-4 10-16,4 2-1 0,-4 0-4 0,4-2 5 15,1-1-8-15,-1-1 5 0,-1-1-4 0,1-3 4 16,-2 3-1-16,3-3-3 0,-2-1 6 16,2 0-2-16,-5-2 1 0,5 0-5 0,-6-1 16 15,2 0 5-15,5-2-1 0,-5 1 10 0,3-2 1 16,2-1-17-16,-1-1-20 0,-2-1 0 0,2 0 0 16,2-3 0-16,-3 1 0 0,2-4 0 0,-6 4 0 15,5-5 0-15,4-1 0 0,-7 0 0 0,1 0 0 16,-1 1 0-16,-2-3 0 0,1 1 0 0,-2-3 0 15,2-3 0-15,-4 3 0 0,1-1 0 0,-1 1 0 16,-1-6 0-16,1-1 0 0,-6 8 0 0,-1-4 0 16,2 4 0-16,-3-4 0 0,-3-5 0 0,4 3 0 15,-8-2 0-15,-1-4 0 0,0 10 0 0,1-7 0 16,0-1 0-16,-5 1 0 0,1 1 0 0,-1 6 0 16,0 0 0-16,-2 0 0 0,1 2 0 0,-1 2 0 15,-5 1 0-15,1 1 0 0,-3 3 0 0,-1 1 0 16,19 8 0-16,-49-4 0 0,49 4 0 0,-47 9-60 15,30 0-1296-15,1 3-1468 0,4 0 650 0</inkml:trace>
  <inkml:trace contextRef="#ctx0" brushRef="#br0" timeOffset="39117.71">23687 1845 347 0,'2'-6'574'0,"3"2"-2"0,-4-1-13 15,3 3-15-15,-4 2-26 0,4-5-34 0,-2 2-36 16,-2 3-51-16,3-1-45 0,-3 1-16 0,0 0-9 16,7 12-22-16,-4-2 2 0,1 2-27 0,0 4-11 15,2 0-29-15,-2 1-24 0,1 0-32 0,0 0-5 16,0 2-20-16,2-2-13 0,-1 1-8 0,0-2-18 15,-2-2-9-15,1-3-32 0,-1 0-79 0,0-4 0 16,2-1 0-16,-4 0 0 0,1 0 0 0,0-4 0 16,0 0 0-16,-3-2 0 0,11-4 0 0,-1-1 0 15,-1-4 0-15,0 1 0 0,4-4 0 0,-3-5 0 16,3 0 0-16,4-6 0 0,-3-2 0 0,1 0 0 16,-2 1 0-16,-1 0 0 0,0 2 0 0,-5 5 0 15,1-2 0-15,1 7 0 0,-5 2 0 0,-1 3 0 16,1-1 0-16,-2 5 0 0,-1-2 0 0,-1 5 0 15,3-4 0-15,-3 4-561 0,0 0-106 16,0 0-494-16,-13 16-1257 0,9-9 556 0</inkml:trace>
  <inkml:trace contextRef="#ctx0" brushRef="#br0" timeOffset="39650.89">23997 1728 2978 0,'-7'-14'245'0,"-2"1"-70"0,-2-1 7 16,3 0 39-16,-2 2 2 0,1 1-18 0,0 3-5 15,-1-4-12-15,-3 1-16 0,0 5 0 0,3 0-8 16,-1 1-3-16,-1 3-7 0,0 2-8 0,-3 0-3 16,-4 2-4-16,2 2 4 0,-2 3-1 0,2 0-6 15,0 4-6-15,0 0 0 0,-7 6-4 0,3 0 1 16,0 2-9-16,0 1 4 0,3 3-4 0,0-1 2 15,0 1-6-15,4 3-10 0,-2-1-4 0,2-1-9 16,2 0-8-16,1-1-1 0,3-1-5 0,-1 3-14 16,5-6 0-16,3 1-1 0,2 4-8 0,1-5-36 15,1 0-18-15,5 9 0 0,1-11 0 0,1 5 0 16,7-2 0-16,-2 3 0 0,4-4 0 0,-1-1 0 16,0-6 0-16,5 4 0 0,-2-2 0 0,2 0 0 15,3-4 0-15,1 0 0 0,-6-3 0 0,-1-2 0 16,1 1 0-16,5-1 0 0,-6-3 0 0,0-1 0 15,3-1 0-15,-1 1 0 0,-3-2 0 0,3 1 0 16,-1-4 0-16,-1 1 0 0,1-4 0 0,1 3 0 16,-3-1 0-16,9-4 0 0,-3-5 0 0,-1 3 0 15,-1-2 0-15,1 0 0 0,-1-3 0 0,-4-2 0 16,-2 6 0-16,3-9 0 0,-3-1 0 0,1-1 0 16,-4 1 0-16,1-2 0 0,-3-2 0 0,0 1 0 15,-4-1 0-15,0-2 0 0,0 2 0 0,-3-2 0 16,-3 0 0-16,-1 1 0 0,-2 3 0 0,-3-5 0 15,-3 2 0-15,-1 9 0 0,-4-5 0 0,-3 1 0 16,-1 3 0-16,-5 2 0 0,-2-1 0 0,-5 3 0 16,-3 4 0-16,3 1 0 0,-2 4 0 0,3 0 0 15,-9 5 0-15,4-2-1366 0,14 1-1478 0,0 2 654 16</inkml:trace>
  <inkml:trace contextRef="#ctx0" brushRef="#br0" timeOffset="40368.57">25517 916 518 0,'-5'-21'558'0,"5"21"-2"0,-5-18-6 16,5 18-10-16,0 0-14 0,-2-18-24 0,2 18-46 16,0 0-47-16,0 0-51 0,0 0-27 0,0 0-28 15,2-3-20-15,-2 3-26 0,0 0-24 16,7 33-22-16,-4-16-22 0,-3 2-17 0,4 0-19 0,-4 0-18 16,1 8-9-16,1-4-10 0,0-2-13 0,-2-3-10 15,2-2-23-15,-4-4-8 0,4 0-8 0,0 0-11 16,-1-1-1-16,3-4-12 0,-5 0-8 0,2-2 7 15,-1 1-6-15,0-6 4 0,4 4 5 0,-4-4-5 16,0 0-4-16,0 0-5 0,19-12-7 0,-11 2-11 16,1-4 0-16,2-2 0 0,1-1 0 0,-3 1 0 15,7-6 0-15,-6 5 0 0,0 2 0 0,-3 0 0 16,0 3 0-16,-1 5 0 0,-2-2 0 0,1 5 0 16,-1 0 0-16,-3 2 0 0,-1 2 0 15,0 0 0-15,0 0 0 0,9 10 0 0,-5-1 0 16,-3 0 0-16,2 3 0 0,-2 1 0 0,5-4 0 15,-2 3 0-15,1-1 0 0,0 0 0 0,3-1 0 0,2-1 0 16,-1-3 0-16,0 1 0 0,0-2 0 0,5-3 0 16,-5-1 0-16,5-2 0 0,-1-1 0 0,-1-2 0 15,-1 0 0-15,-1-4 0 0,-1 0 0 0,3-5 0 16,-5-1 0-16,1-4 0 0,0 1 0 16,-3-1 0-16,1-7 0 0,-3 0 0 0,-2 10 0 15,0-1 0-15,-1-1 0 0,0 17 0 0,-1-23 0 16,1 23 0-16,-2-21 0 0,2 21 0 0,-4-13-119 0,4 13-210 15,0 0-77-15,-12-14-74 0,12 14-69 16,0 0-503-16,-16-6-1138 0,16 6 503 0</inkml:trace>
  <inkml:trace contextRef="#ctx0" brushRef="#br0" timeOffset="40934.56">25786 631 402 0,'-16'-13'408'16,"5"1"-5"-16,-2 1-12 0,-3 0-12 0,0 1-38 16,16 10-20-16,-28-12-27 0,10 8-15 0,18 4-17 15,-38-3-10-15,38 3-11 0,-46 7-11 0,24-3-8 16,-5 1-10-16,1 6-12 0,1 1-2 0,0 3-9 15,-2 3-10-15,2 1-4 0,1 1-8 0,5 3 6 16,-3-2-3-16,-1 4-8 0,-1 1-18 0,2-2-2 16,2 2-2-16,1 1-8 0,2 1-9 0,1-1-1 15,1-1-12-15,3 0 7 0,0 2-19 0,6-4-5 16,2 4 4-16,0-2-7 0,4 2-7 0,1-3 10 16,3 0 3-16,5-1-1 0,-4-3-1 0,8 3-22 15,-4-6-72-15,6 3 0 0,4 0 0 0,1-2 0 16,-4-1 0-16,9-3 0 0,-8-5 0 0,7 4 0 15,2 0 0-15,1-3 0 0,2-2 0 0,2-3 0 16,0 1 0-16,1-1 0 0,-3 1 0 0,3-4 0 16,-4-2 0-16,4-1 0 0,-2-1 0 0,-1 0 0 15,0-1 0-15,1-5 0 0,-1-1 0 0,2 3 0 16,-2-6 0-16,1 1 0 0,0-4 0 16,-2-2 0-16,4-2 0 0,-5-2 0 0,0 0 0 15,0-1 0-15,-3-3 0 0,0 2 0 0,-4-3 0 0,-1-2 0 16,-1 0 0-16,-2-1 0 0,-4-3 0 0,-3 2 0 15,-2-1 0-15,1 3 0 0,-4-3 0 16,-3 3 0-16,-1-6 0 0,-1 7 0 0,-5-1 0 16,-1 2 0-16,-6-3 0 0,3 3 0 0,-7 0 0 15,0 3 0-15,-6 1 0 0,-2-2 0 0,-4 3 0 16,-3 1 0-16,-4 3 0 0,-12-4 0 0,13 5 0 16,-13 3 0-16,-6 1 0 0,-4 3 0 0</inkml:trace>
  <inkml:trace contextRef="#ctx0" brushRef="#br0" timeOffset="42435.07">22322 1331 304 0,'0'0'309'0,"0"0"-19"0,0 0 3 15,-1-6-8-15,1 6 0 0,4-5-10 16,-4 5-15-16,0-4-1 0,0 4-11 0,1-3-6 15,-1 3-10-15,0 0-10 0,-1-8-5 0,1 8-9 16,0-4 0-16,0 4-6 0,0 0-4 0,5-4-10 0,-5 4-11 16,1-2-12-16,-1 2-17 0,0 0-7 15,0 0-15-15,4-1-10 0,-4 1-13 0,0 0-8 16,0 0-9-16,0 0-10 0,0 0-6 0,0 0 4 16,0 0-3-16,0 0-3 0,0 0-9 0,0 0-1 15,0 0-7-15,0 0-4 0,0 8-2 0,0-8-8 16,0 0 0-16,0 0-4 0,0 0-3 0,0 0-4 15,0 0 7-15,0 0-3 0,0 0 3 0,0 0 1 16,0 0 3-16,0 0 11 0,0 0-7 0,0 0 3 16,0 0-3-16,0 0 1 0,0 0-8 0,0 0-5 15,0 0 5-15,0 0-10 0,0 0-3 0,0 0-2 16,0 0-6-16,0 0-1 0,-4 8-3 0,4-8 4 16,3 6 13-16,-2 2-12 0,-1-1-2 0,3 4 6 15,3 0-3-15,-1 5 10 0,2 2 0 0,2 5-2 16,3 1-1-16,0 2-1 0,3-4 3 0,1 6-5 15,-1-3 3-15,3 0-6 0,-2-1 1 0,2-1 1 16,4 1 1-16,-2-1-2 0,-3 0 2 0,7-1-3 16,-3 1 11-16,-1-3-12 0,1 2 8 0,2-2 0 15,-3 1 8-15,4-2-9 0,2-3 10 0,-2 2-1 16,1-2 0-16,-1-1-8 0,3-2 2 0,-2 3 6 16,3-2-3-16,0-1 6 0,3-2-20 0,-3 2 5 15,0-3-5-15,3-1 0 0,-4 0-6 0,0 1 4 16,2-3 5-16,-8-1-5 0,0-1-4 0,-1-2 3 15,1 1-5-15,-2-1 0 0,3 1 2 0,-4-1-6 16,1-1 5-16,-6-1 0 0,1 0 0 0,-1-1-7 16,-2 0 0-16,3 0 0 0,-2 2 0 0,-1-2 0 15,3 0 0-15,-1-3 0 0,0 3 0 0,-3-1 0 16,2-1 0-16,-2 1 0 0,0-2 0 0,-3 0 0 16,-7 3 0-16,12-4 0 0,-12 4 0 0,10-4 0 15,-10 4 0-15,8-3 0 0,-8 3-25 0,5-4-18 16,0 1-2-16,-2 0-5 0,-3 3-10 0,-3-8 2 15,3 8-3-15,-7-10-3 0,3 5 7 0,-4-2-7 16,-1 0 8-16,-2 0 5 0,-1-2 16 0,3 0-6 16,-7-1 6-16,3-1 2 0,-4 0 6 0,4 2 5 15,-2-3 11-15,2 1 9 0,3 4 12 0,-1-5 4 16,-1 1 13-16,1 2 5 0,3 2 4 0,0-2 12 16,-1 3 3-16,2 2 18 0,2 0 6 0,-2-1 12 15,3 2 1-15,0 0-2 0,4 3-3 0,-7-5-10 16,7 5-13-16,-5-2-59 0,5 2-1 0,0 0 0 15,0 0 0-15,-5-3 0 0,5 3 0 0,0 0 0 16,0 0 0-16,0 0 0 0,0 0 0 0,9 16 0 16,-3-10 0-16,0-2 0 0,5 2 0 0,1 2 0 15,2 1 0-15,2 0 0 0,-3-3 0 0,3 2 0 16,0 2 0-16,-2-2 0 0,-2-2 0 0,1 0 0 16,-3-1 0-16,-1 2 0 0,0-1 0 0,-1-1 0 15,-2-1 0-15,-2 1 0 0,1 0 0 0,-5-5 0 16,4 9 0-16,-4-3 0 0,0-6 0 15,-5 10 0-15,1-5 0 0,0 0 0 0,-2 2 0 0,-2-1 0 16,3 0 0-16,-4 0 0 0,-3 0 0 0,2 3 0 16,0-4 0-16,0 2 0 0,-1-3 0 0,1 2 0 15,0-1 0-15,5 0-33 0,-5 1-112 0,4 0-72 16,-3-2-89-16,5-2-83 0,4-2-106 0,-8 5-119 16,8-5-385-16,0 0-1082 0,0 0 479 0</inkml:trace>
  <inkml:trace contextRef="#ctx0" brushRef="#br0" timeOffset="43500.71">23222 2251 112 0,'0'0'457'0,"0"0"4"0,0 0-6 16,0 0-14-16,0 0-19 0,-6 0-25 0,6 0-19 0,0 0-15 15,0 0-12-15,0 0-10 0,0 0-14 0,0 0-15 16,0 0-5-16,0 0 7 0,9-6-26 0,-5 3-19 16,1 0-9-16,2 0-14 0,3-4-21 15,2 2-18-15,-1-1-20 0,5-2-19 0,-2-3-18 16,1 0-7-16,3 0-15 0,6-4-13 0,-10 2-8 0,8-4-13 16,-4 0-10-16,1-1-6 0,-6 2-74 0,0 2-4 15,-3 2 0-15,-2 1 0 0,-1 2 0 0,-2 0 0 16,2 2 0-16,-3 2 0 0,0 0 0 15,-2-2 0-15,-1 4-119 0,1-1-201 0,-2 4-132 0,-4-5-163 16,0 3-500-16,4 2-1207 0,0 0 535 0</inkml:trace>
  <inkml:trace contextRef="#ctx0" brushRef="#br0" timeOffset="45101.02">23930 1619 76 0,'0'0'419'0,"0"0"-1"0,0 0-13 16,0 0-6-16,0 0-15 0,0 0-8 0,0 0-21 0,0 0-4 16,0 0-10-16,0 0-28 0,0 0-25 15,0 0-20-15,0 0-16 0,-1-12-16 0,3 10-14 16,-2-2-11-16,3 1-9 0,-2-1-8 0,2 0-14 16,-1-3-12-16,0 1-11 0,-1 0-8 0,3-2-18 15,-2-2-12-15,-2-1-10 0,1 0-5 0,1-2-7 16,0 1-2-16,0-5-6 0,-4-2-4 0,4 1-8 15,-2 0-1-15,1-1-9 0,-2 0-2 0,1 0-10 16,-2 0-1-16,1-2 4 0,0 0-16 0,-1 2-6 16,0-1 0-16,-3-4-13 0,2 6 12 0,2 1-16 0,-4-2 11 15,2 1-4-15,-2 0-7 0,1-1-13 16,1 3 16-16,-4-1-10 0,2-2-13 0,0 1 10 16,1 2 1-16,-5-2-5 0,5 1-2 0,-2 2 4 15,0-1-1-15,-2 2-14 0,0-3 0 0,2 7 4 16,-6-3 2-16,12 13 0 0,-19-22 2 0,6 8 2 0,-1 4-2 15,0-1 3-15,0 3 0 0,-2-2 3 0,16 10-10 16,-27-17-1-16,11 11 2 0,0-1-5 0,16 7 8 16,-28-16-13-16,11 11 5 0,17 5 0 15,-32-11-8-15,14 5 5 0,0 1 2 0,18 5-2 16,-38-9 2-16,21 5-6 0,17 4 3 0,-34-9 4 16,15 6-5-16,19 3 8 0,-37-9-3 0,16 5-1 0,2 0 1 15,19 4 2-15,-41-10-3 0,23 6 4 16,18 4-8-16,-38-6 1 0,20 0 2 0,18 6-3 15,-36-6-1-15,17 3-3 0,19 3-2 0,-27-4 3 16,27 4-5-16,-26-6 6 0,26 6 9 0,0 0-10 16,-29-2 2-16,29 2 0 0,0 0 7 0,-19-6-8 15,19 6-3-15,0 0-3 0,0 0-1 0,0 0-2 16,-31-4 3-16,31 4 2 0,0 0-5 0,0 0 4 16,-23-3-3-16,23 3 0 0,0 0 1 0,0 0 5 15,0 0-2-15,0 0 1 0,0 0 4 0,0 0-3 16,-31 0 3-16,31 0 0 0,0 0-3 0,0 0 4 15,0 0-2-15,0 0 7 0,0 0-1 0,0 0-4 16,0 0 6-16,0 0-4 0,0 0-2 0,0 0 3 16,0 0 4-16,0 0-5 0,0 0 0 0,0 0-3 15,0 0-4-15,0 0-12 0,0 0 2 0,0 0-1 16,0 0-1-16,0 0 0 0,0 0-3 0,0 0-1 16,37-32 0-16,-37 32 2 0,12-10 6 0,-12 10 1 15,0 0-5-15,18-12 9 0,-18 12 2 0,14-8 1 16,-14 8 3-16,0 0 2 0,13-9 5 0,-13 9 0 15,0 0 11-15,0 0 5 0,0 0 4 0,12-11 1 16,-12 11 1-16,0 0 1 0,0 0 3 0,0 0-5 16,0 0 5-16,0 0-1 0,0 0-1 0,0 0 1 15,0 0 0-15,0 0 2 0,0 0-2 0,0 0-6 16,0 0 3-16,0 0 5 0,0 0-7 0,0 0 5 16,0 0 6-16,0 0-1 0,0 0 2 0,0 0 0 15,0 0-2-15,0 0 5 0,0 0-1 0,0 0 3 16,0 0-6-16,0 0 2 0,0 0-3 0,0 0-3 15,5-15 3-15,-5 15 2 0,0 0 1 0,0 0 1 16,0 0 2-16,0 0-3 0,0 0 8 0,0 0-7 16,0 0 5-16,0 0-2 0,0 0-4 0,0 0 1 15,0 0-4-15,0 0 3 0,0 0-5 0,0 0-4 16,0 0-3-16,0 0-2 0,0 0-3 16,0 0 2-16,0 0-6 0,0 0 1 0,0 0 1 0,0 0 0 15,0 0-7-15,0 0 3 0,0 0 2 0,0 0-9 16,-55 25 10-16,55-25 1 0,-19 17-7 0,11-9 2 15,-6 3 5-15,2 0-6 0,-1 2 8 16,13-13-4-16,-24 18-4 0,14-10 2 0,10-8 2 0,-22 18 0 16,13-11-3-16,9-7-2 0,-15 11 7 15,15-11-1-15,-13 10 8 0,13-10-11 0,0 0-2 16,0 0 1-16,-14 11-2 0,14-11 3 0,0 0 10 0,0 0-10 16,0 0 2-16,0 0 4 0,0 0-4 0,0 0-2 15,0 0 8-15,0 0-4 0,0 0-2 16,0 0-2-16,55 6 5 0,-55-6-6 0,0 0 4 0,35 0-2 15,-35 0 0-15,25 2 4 0,-25-2-4 0,23 3-13 16,-23-3 13-16,0 0-2 0,31 6 2 16,-31-6 3-16,0 0-2 0,22 4-3 0,-22-4 1 15,0 0 0-15,0 0 0 0,20 5-3 0,-20-5 1 0,0 0 3 16,0 0-3-16,0 0-25 0,0 0-4 16,0 0-13-16,0 0-27 0,0 0-29 0,0 0-32 15,23 7-26-15,-23-7-56 0,0 0-53 0,0 0-76 16,0 0-90-16,6 14-120 0,-6-14-354 0,12 10-979 15,-12-10 434-15</inkml:trace>
  <inkml:trace contextRef="#ctx0" brushRef="#br0" timeOffset="46767.61">22933 494 273 0,'0'0'316'0,"0"0"-23"0,0 0-3 0,0 0-18 16,0 0-13-16,0 0-1 0,0 0-22 0,0 0-6 16,0 0-11-16,0 0-9 0,0 0-17 0,-4-25-13 15,4 25-2-15,0 0-2 0,0 0-11 0,0 0-11 16,14-19 0-16,-14 19-11 0,12-11-8 0,-12 11-4 15,19-12-7-15,-19 12-3 0,23-12-3 0,-6 3-3 16,2 4-4-16,3-2-7 0,-2 1-3 0,8 2-13 16,4-3 2-16,0 3-1 0,0-1-1 0,0-2-4 15,6 5-2-15,-2-1 0 0,1 2 2 0,0 0-2 16,-1 0-2-16,16-1-5 0,-14-1-7 0,-1 3-3 16,2 2-1-16,-2-2-10 0,18 4-2 0,-16-3-12 15,-1-2 2-15,0 2-4 0,-1 0-1 0,0 1-3 16,0-2-4-16,-1 1-3 0,0-1-3 15,2 0 1-15,-5 0-4 0,5 1-4 0,-4-1 1 0,1 0 1 16,-1 1 6-16,-1-1-7 0,3 0 2 16,-3 5 6-16,1-8-7 0,-4 2 4 0,0 2-6 0,0-1 5 15,-3 3-1-15,1-1-3 0,3-1 4 16,-3 0-10-16,3-1 1 0,-2 2-2 0,1-1-6 16,-2 2 10-16,-28-3-5 0,48 1-6 0,-17-1 6 15,-4 6-5-15,0-5 0 0,-27-1 4 0,49 1-3 16,-20 1 0-16,-29-2-4 0,43 3 7 0,-23-2-6 15,10 0-3-15,-30-1 6 0,46 5 0 0,-24-3 0 16,-22-2-5-16,42 5-2 0,-22 1 2 0,-1-3 4 16,-19-3-3-16,40 6 0 0,-21-3-3 0,-19-3 6 15,39 8-7-15,-20-6 2 0,0 3-2 0,-19-5 4 16,38 9-2-16,-19-4 0 0,2 0 1 0,-2-1 4 16,-19-4-5-16,33 9 1 0,-15-4-1 0,-18-5 4 15,36 9-4-15,-22-5 6 0,-14-4-4 0,33 9 5 16,-16-1-2-16,-17-8-3 0,34 9 2 0,-20-2-1 15,-14-7 2-15,23 7-7 0,-23-7 3 0,21 8 2 16,-21-8-2-16,20 7 5 0,-20-7-6 0,0 0 3 16,19 7-5-16,-19-7 1 0,0 0 1 0,14 9-2 15,-14-9-2-15,0 0 4 0,0 0 3 0,0 0-1 16,0 0-2-16,0 0 2 0,0 0-4 0,0 0 1 16,18 7-2-16,-18-7-4 0,0 0 4 0,0 0-5 15,0 0 0-15,0 0 3 0,0 0 0 0,0 0-5 16,0 0-8-16,0 0 5 0,0 0-1 0,0 0-2 15,0 0 3-15,0 0 0 0,0 0 2 0,0 0 1 16,-42-41 0-16,33 30 1 0,9 11 0 0,-18-18 2 16,12 10-5-16,6 8 4 0,-22-21 3 15,12 10-2-15,2 0 5 0,-7 0 3 0,15 11-2 16,-17-19-6-16,7 11 1 0,10 8 0 0,-18-16 3 0,18 16 1 16,-16-14 3-16,16 14 0 0,-11-9 4 0,11 9-1 15,0 0 5-15,-15-12-4 0,15 12 2 0,0 0-3 16,0 0-2-16,-17-10 3 0,17 10-4 0,0 0 1 15,0 0-2-15,0 0-2 0,0 0 4 0,0 0-2 16,0 0 1-16,0 0-5 0,0 0 4 16,0 0 1-16,0 0-1 0,0 0 7 0,0 0 1 15,0 0 1-15,0 0 0 0,0 0 1 0,0 0-8 16,0 0 5-16,0 0-1 0,0 0-2 0,0 0 7 16,29 43-2-16,-29-43-3 0,23 13 0 0,-12-6-3 15,-11-7-3-15,22 11 4 0,-7-4-1 0,-15-7-4 16,19 11 2-16,-19-11-1 0,14 12-1 0,-14-12-1 15,13 8 1-15,-13-8-2 0,0 0 4 0,13 13-1 16,-13-13 1-16,0 0 3 0,0 0 0 0,5 17-1 16,-5-17-1-16,0 0-1 0,0 0 2 0,-13 23 2 15,13-23-3-15,-15 11 1 0,15-11 3 0,-22 12-3 16,22-12 2-16,-27 9-1 0,12-4 4 0,15-5 9 16,-34 11-1-16,16-6-2 0,18-5 2 0,-30 9 0 15,30-9-5-15,-28 8-2 0,28-8 1 0,-22 7 0 16,22-7-2-16,0 0-1 0,-24 4 2 0,24-4-31 15,0 0-26-15,0 0-34 0,-20 5-51 0,20-5-60 16,0 0-82-16,0 0-116 0,0 0-126 0,0 0-437 16,0 0-1034-16,0 0 457 0</inkml:trace>
  <inkml:trace contextRef="#ctx0" brushRef="#br0" timeOffset="48517.58">25139 985 100 0,'0'0'249'0,"0"-4"23"0,0 4-12 15,0 0-7-15,0 0-12 0,3-4-12 16,-3 4-5-16,1-3-4 0,-1 3-7 0,0 0 1 16,0 0-7-16,0 0 7 0,0 0-18 0,1-5 3 15,-1 5-5-15,0 0-3 0,0 0-33 0,0 0 15 16,0 0-2-16,0 0-10 0,0 0-15 0,-9-3-7 0,9 3-13 15,-9 1-5-15,2 2-9 0,-1-2-4 0,-1 2-5 16,1-1-6-16,-1 1 1 0,-5 2-4 0,1-2-3 16,-2 4-3-16,1-5-8 0,0 3-5 0,-3-1-5 15,-3-1-1-15,5 1-8 0,-6-2-1 16,2 0-2-16,-1 2-1 0,1-3 0 0,-2 2-10 16,2-2 5-16,-4-1-6 0,-5-1-2 0,0 0-6 15,-2-2-2-15,-2-1-5 0,3 1-3 0,-2 2-3 16,-1-3-3-16,0 1-3 0,0-6 1 0,-1 5 1 0,0-1-1 15,-2-3 3-15,3 5-4 0,0-4-4 0,2 1 7 16,-1 2-11-16,3 0 5 0,5 0 5 16,-4-3-4-16,7 4 0 0,-1-2-1 0,2 0 4 15,1-2 0-15,2 2 2 0,-1-1-6 0,17 6 0 16,-32-12 0-16,14 7-7 0,18 5 2 0,-29-12-4 16,12 6-3-16,-1-2 4 0,-1 1-2 0,1 1 3 15,-1-4-5-15,-6 1 0 0,7 0 2 0,-4 4-5 16,2-2 4-16,0 0-5 0,0 1 4 0,-6-5 1 15,5 4-2-15,-3-5 0 0,4 4-4 0,0-1 5 16,-2-4-1-16,4 3-1 0,-7 0 2 0,5-1 7 16,5 2-7-16,-2-1-2 0,-2 0 3 0,0 0-3 15,2 1-2-15,-2 0 0 0,0-2 2 0,0 2-9 16,0 0 8-16,1 0 2 0,-1 1-5 0,-2 3 10 16,21 5-10-16,-35-13 5 0,16 8-1 0,0 0-3 15,19 5-3-15,-37-11 0 0,21 6 4 0,-2-1 2 16,18 6-6-16,-35-11 3 0,16 6 1 0,19 5-3 15,-32-9 1-15,32 9 1 0,-28-7 0 0,11 5 0 16,17 2 1-16,-24-6 0 0,24 6-2 0,-22-7 1 16,22 7 2-16,-24-4-2 0,24 4 4 0,0 0-6 15,-33-5 5-15,33 5-9 0,-22-5 7 16,22 5-1-16,0 0 2 0,-29-4-1 0,29 4 1 0,0 0-3 16,0 0 1-16,-31-2 6 0,31 2-6 0,0 0 1 15,0 0 0-15,-29-1 0 0,29 1 2 0,0 0-1 16,0 0-3-16,-30-2 0 0,30 2-4 0,0 0 0 15,0 0 6-15,-29 0-2 0,29 0 5 0,0 0-7 16,0 0 3-16,0 0-1 0,-37 2 4 0,37-2-5 16,0 0 1-16,0 0-1 0,0 0 3 15,-25 2-1-15,25-2-2 0,0 0 3 0,0 0 2 0,0 0-3 16,0 0 1-16,0 0-3 0,-29 1-1 16,29-1 4-16,0 0 0 0,0 0 4 0,0 0-6 0,0 0-1 15,0 0-1-15,0 0-4 0,-24 4 5 0,24-4-2 16,0 0 5-16,0 0-4 0,0 0 0 15,0 0 1-15,0 0-3 0,0 0 1 0,0 0 2 0,0 0 1 16,0 0-2-16,0 0 4 0,0 0-3 16,0 0 3-16,0 0-2 0,0 0 0 0,0 0-2 15,0 0 2-15,0 0 3 0,0 0 4 0,0 0-6 16,0 0 0-16,0 0-2 0,0 0-10 0,0 0-10 16,0 0-5-16,0 0-6 0,0 0-14 0,0 0-6 15,0 0-16-15,0 0-14 0,0 0-18 0,0 0-15 16,0 0-22-16,0 0-15 0,0 0-27 0,0 0-10 15,0 0-2-15,0 0 9 0,0 0-2 0,0 0-6 16,0 0-10-16,0 0-6 0,0 0 16 0,0 0 11 16,-17-14 23-16,17 14 14 0,0 0 14 0,0 0 21 15,-1-20 26-15,1 20 16 0,0 0 22 0,-8-19 30 16,8 19 23-16,-1-13 17 0,1 13 9 0,0 0 14 16,-8-20 18-16,8 20 19 0,0 0 5 0,-1-19 13 15,1 19 9-15,0 0 6 0,0 0 5 0,-3-16-4 16,3 16 3-16,0 0-4 0,0 0-1 0,0 0-10 15,0 0-4-15,0 0-10 0,0 0-13 0,0 0 11 16,0 0 9-16,0 0 6 0,0 0-5 0,0 0-8 16,0 0-6-16,0 0-5 0,0 0-7 0,0 0 0 15,0 0-5-15,0 0-5 0,4 54-3 16,-4-54-1-16,-1 16-1 0,1-16-10 0,-4 17 5 16,4-17 3-16,-5 16-2 0,5-16-5 0,0 0 4 15,-5 22 2-15,5-22 2 0,0 0 0 0,-6 15-1 16,6-15-2-16,0 0-5 0,-5 12-1 0,5-12 0 0,0 0 0 15,0 0-2-15,0 0 1 0,0 0 6 0,0 0 9 16,0 0 19-16,0 0-1 0,9 18 5 16,-9-18-8-16,0 0-5 0,30 1-3 0,-30-1-7 0,32 2-7 15,-32-2-7-15,41 2 0 0,-10-1-10 16,-4-1-4-16,-27 0-7 0,40 5 4 0,-17-5-1 16,-23 0-11-16,31 4-14 0,-31-4-7 0,0 0 0 15,27 1 0-15,-27-1 0 0,0 0 0 0,0 0 0 16,0 0 0-16,0 0 0 0,24 5 0 0,-24-5 0 0,0 0 0 15,0 0 0-15,0 0 0 0,0 0-20 16,0 0-131-16,0 0-74 0,0 0-83 0,0 0-67 16,0 0-104-16,21 8-177 0,-21-8-341 0,18 5-1078 15,-18-5 477-15</inkml:trace>
  <inkml:trace contextRef="#ctx0" brushRef="#br0" timeOffset="50084.22">24311 1996 278 0,'0'0'273'0,"-5"3"-11"0,2 0-17 0,3-3 1 16,-5 5-7-16,4-3-1 0,1-2-9 0,-4 3-5 16,4-3-25-16,-4 2 21 0,4-2 1 0,0 0-7 15,0 5 5-15,0-5-19 0,0 4 2 0,0-4-13 16,0 0-2-16,5 3-7 0,-5-3-5 0,4 2-12 16,3 2-11-16,-5-2-8 0,2-1-7 0,4 3-12 15,-3-1 5-15,0 0-7 0,5 0-2 0,1-1-4 16,1 0-12-16,0 1 0 0,0-2-7 0,1-1-5 15,6 2-2-15,-6-2-10 0,1 0-4 0,4 2-2 16,1-1-2-16,0-2-9 0,1-1-5 0,-4 4 1 16,5-2 0-16,-1-2 2 0,2 2 2 0,-3 0-2 15,1-1 1-15,2 1-1 0,-3-1 9 0,0-2-3 16,2 1-13-16,-4 1 15 0,2-1 0 0,-1-1 10 16,1 1-25-16,0 0 4 0,-2-1 22 0,2-1-5 15,-3 1-6-15,4 0 5 0,1 1-11 0,-3-3-2 16,1 1-2-16,-1 1 0 0,0-2-5 0,1 2-3 15,-1-1-50-15,-4 1-2 0,4 0 0 0,3 1 0 16,-4-4 0-16,0 0 0 0,0 3 0 0,-1 0 0 16,2-3 0-16,-4 0 0 0,5 2 0 0,-3-3 0 15,-1 0 0-15,2-2 0 0,-1 2 0 0,0-4 0 16,0 0 0-16,3 1 0 0,-2 0 0 0,-2 2 0 16,2-2 0-16,-2-1 0 0,3 1 0 0,-4 1 0 15,3 0 0-15,-3-2 0 0,-5 4 0 0,6-2 0 16,-2 4 0-16,-4-3 0 0,1 1 0 0,2-2 0 15,-3 3 0-15,0 0 0 0,-1-2 0 0,0 1 0 16,1 0 0-16,0-1 0 0,0 1 0 0,-4-2 0 16,4-4 0-16,-4 3 0 0,5-1 0 0,-6 0 0 15,3-1 0-15,-1 2 0 0,3-5 0 0,-3 3 0 16,-2 2 0-16,1-2 0 0,2 1 0 0,-3 2 0 16,1-1 0-16,-2 4 0 0,0-1 0 0,-2 0 0 15,3 2 0-15,-1-1 0 0,1-1 0 0,-3 2 0 16,0 0 0-16,2 0 0 0,-2 1 0 0,0 1 0 15,2-2 0-15,-2-1 0 0,-1 6 0 0,1-1 0 16,-1 1 0-16,1-4 0 0,-1 4 0 0,2-4 0 16,-1 0 0-16,-1 4 0 0,0 0 0 0,0 0 0 15,0 0 0-15,0 0 0 0,0 0 0 0,0 0 0 16,-6-4 0-16,6 4 0 0,-7-2 0 0,7 2 0 16,-9 0 0-16,9 0 0 0,-9 0 0 0,1-1 0 15,0 1 0-15,-4 0 0 0,0 1 0 0,-1-1 0 16,0 2 0-16,-6-2 0 0,-2 3 0 0,3 0 0 15,-1 1 0-15,0-2 0 0,0 2 0 0,1-3 0 16,5 4 0-16,-4 0 0 0,5-2 0 0,0 0 0 16,2-2 0-16,4 0 0 0,-2 0 0 0,4 0 0 15,-1 1 0-15,5-2 0 0,-6 2 0 0,6-2 0 0,-4 3 0 16,4-3 0-16,0 0 0 0,0 0 0 16,19 1 0-16,-7 0 0 0,0-2 0 0,1 1 0 15,6-1 0-15,1 0 0 0,-1-3 0 0,-1 4 0 16,0-4 0-16,3-1 0 0,-3 1 0 0,1 1 0 15,-6 1 0-15,2-2 0 0,1-1 0 0,-2 3 0 0,-4 1 0 16,2-4 0-16,-2 3 0 0,-3-1 0 0,0 2 0 16,-2-2 0-16,1 2 0 0,-1-1 0 15,-1 1 0-15,-4 1 0 0,9-4 0 0,-5 3 0 16,-4 1 0-16,9-1 0 0,-9 1 0 0,8 0 0 16,-5-2 0-16,-3 2 0 0,0 0 0 0,8 0 0 0,-8 0 0 15,0 0 0-15,10 2 0 0,-6 0 0 0,-3 3 0 16,3-2 0-16,-2 2 0 0,0-1 0 15,-1 3 0-15,2 0 0 0,-6 5 0 0,3-1 0 16,-1 1 0-16,-3 0 0 0,0 0 0 0,-1 2 0 16,-1 2 0-16,2-1 0 0,-4 0 0 0,3 3 0 0,0-6 0 15,1 0 0-15,-1 2 0 0,2-3 0 16,0 1 0-16,-1 1 0 0,2-3 0 0,-1 0 0 0,2-1 0 16,1-1 0-16,0-2 0 0,-2 2 0 15,2-4 0-15,2-2-77 0,-4 3-461 0,2-5-205 16,0 0-397-16,0 0-1233 0,0 0 547 0</inkml:trace>
  <inkml:trace contextRef="#ctx0" brushRef="#br0" timeOffset="51768.66">24431 1802 146 0,'0'0'391'0,"-4"3"-14"0,4-3-18 0,0 0-13 15,0 0-17-15,-2 4-16 0,2-4-17 16,0 0-7-16,0 0-5 0,0 0-13 0,0 0-9 0,0 0-7 16,0 0-6-16,0 0-16 0,-5 1 1 0,5-1-4 15,0 0 2-15,0 0 1 0,0 0-4 0,0 0 1 16,0 0 1-16,0 0 6 0,0 0-17 0,5-9-14 16,-3 4-27-16,0 2 3 0,0-2-2 0,3 3-8 15,0-3-6-15,0 1-12 0,1-4-13 0,1 2-7 16,-2-4-9-16,5 1-49 0,-2-2-76 0,4-1 0 15,-1-1 0-15,-2-3 0 0,5 3 0 0,-1-2 0 16,-1-1 0-16,1-1 0 0,0 2 0 0,4-5 0 16,-6 4 0-16,6-5 0 0,-2 7 0 0,3-1 0 15,-4-5 0-15,3 6 0 0,-3 0 0 0,1 2 0 16,-2 2 0-16,5-1 0 0,-1 2 0 0,-1 0 0 16,2 0 0-16,0 2 0 0,1 0 0 0,-1 0 0 15,5 1 0-15,-4-1 0 0,3 4 0 0,-3-2 0 16,3 4 0-16,0-1 0 0,-1-2 0 0,1 0 0 15,-3 2 0-15,2 1 0 0,0 1 0 0,-4 1 0 16,-2-4 0-16,-2 2 0 0,-4 0 0 0,1 0 0 16,-2 1 0-16,-3-1 0 0,0 0 0 0,-5 1 0 15,8 0 0-15,-8 0 0 0,9-1 0 0,-9 1 0 16,0 0 0-16,0 0 0 0,0 0 0 0,0 0 0 0,8 0 0 16,-8 0 0-16,0 0 0 0,0 0 0 15,0 0 0-15,0 0 0 0,0 0 0 0,-22-8 0 16,14 8 0-16,2-1 0 0,-2 0 0 0,-2-3 0 15,-2-1 0-15,3 3 0 0,-5-3 0 0,4 3 0 16,-4-3 0-16,1-4 0 0,-1 6 0 0,1-2 0 16,2-1 0-16,-2 1 0 0,2 2 0 0,-2-1 0 15,4 1 0-15,-3-1 0 0,2 0 0 0,1 1 0 16,0 1 0-16,4 0 0 0,0 1 0 0,-1-1 0 16,6 2 0-16,-7-3 0 0,2 2 0 0,5 1 0 15,-5-2 0-15,5 2 0 0,0 0 0 0,-6-1 0 16,6 1 0-16,-3-3 0 0,3 3 0 0,0 0 0 15,0 0 0-15,0 0 0 0,0 0 0 0,-7-1 0 16,7 1 0-16,0 0 0 0,0 0 0 0,0 0 0 16,0 0 0-16,-7-2 0 0,7 2 0 0,0 0 0 15,0 0 0-15,-6-1 0 0,6 1 0 0,0 0 0 16,0 0 0-16,-9 0 0 0,9 0 0 0,-5-4 0 16,2 1 0-16,3 3 0 0,0 0 0 0,-8-3 0 15,8 3 0-15,-3-1 0 0,3 1 0 0,0 0 0 16,0 0 0-16,0 0 0 0,-2-5 0 0,2 5 0 15,0 0 0-15,0 0 0 0,0 0 0 0,0 0 0 16,0 0 0-16,0 0 0 0,11 8 0 0,-6-6 0 16,3 2 0-16,0-3 0 0,3 3 0 0,2 1 0 15,4 2 0-15,1-1 0 0,-1 0 0 0,2 1 0 16,-1-2 0-16,0 0 0 0,-1 1 0 0,0 1 0 16,-3-4 0-16,-2 1 0 0,0 0 0 0,-3-1 0 15,-4 1 0-15,3-3 0 0,1-1 0 0,-4 2 0 16,0-1 0-16,-1 2 0 0,1-2 0 0,-5-1 0 15,7 1 0-15,-7-1 0 0,7 0 0 0,-4 3 0 16,-3-3 0-16,6 1 0 0,-6-1 0 0,7 0 0 16,-5 2 0-16,-2-2 0 0,0 0 0 0,0 0 0 15,12-2 0-15,-12 2 0 0,0 0 0 0,0 0 0 16,6 1 0-16,-6-1 0 0,0 0 0 0,5 1 0 16,-5-1 0-16,0 0 0 0,0 0 0 0,0 0 0 15,4 1 0-15,-4-1 0 0,0 0 0 0,0 0 0 16,0 0 0-16,0 0 0 0,7 2 0 0,-7-2 0 15,0 0 0-15,0 0 0 0,0 0 0 0,0 0 0 0,0 0 0 16,0 0 0-16,0 0 0 0,5 1 0 16,-5-1 0-16,5 1 0 0,-5-1 0 0,3 2 0 15,-3-2 0-15,0 0 0 0,8 1 0 0,-8-1 0 16,4 2 0-16,-4-2 0 0,4 3 0 0,-4-3 0 16,0 0 0-16,0 0 0 0,6 0 0 0,-6 0 0 15,0 0 0-15,0 0 0 0,0 0 0 0,0 0 0 16,0 0 0-16,0 0 0 0,0 0 0 0,0 0 0 15,0 0 0-15,0 0 0 0,0 0 0 0,0 0 0 16,0 0 0-16,0 0 0 0,9 0 0 0,-9 0 0 16,0 0 0-16,0 0 0 0,0 0 0 0,0 0 0 15,0 0 0-15,0 0 0 0,0 0 0 0,0 0 0 16,0 0 0-16,0 0 0 0,0 0 0 0,0 0 0 16,0 0 0-16,0 0 0 0,0 0 0 0,0 0 0 15,0 0 0-15,0 0 0 0,0 0 0 0,0 0 0 16,0 0 0-16,0 0 0 0,0 0 0 0,0 0 0 15,0 0 0-15,0 0 0 0,0 0 0 0,0 0 0 16,0 0 0-16,0 0 0 0,0 0 0 0,0 0 0 16,0 0-116-16,-15-8-311 0,15 8-75 0,-12 0-72 15,3 2-522-15,-2-2-1186 0,-7 3 524 0</inkml:trace>
  <inkml:trace contextRef="#ctx0" brushRef="#br0" timeOffset="52867.7">24452 1627 337 0,'0'0'364'0,"0"0"-5"0,0-7 2 0,0 7 9 16,0 0-7-16,0 0-11 0,0 0-6 0,0-4-9 16,0 4-6-16,0 0-11 0,-2-3-12 0,2 3-11 15,0 0-15-15,0 0-12 0,0 0-7 0,0 0-16 16,0 0-16-16,0 0-20 0,0 0-11 0,0 0-20 16,0 0-11-16,0 0-8 0,0 0-7 0,0 0-6 15,0 0 3-15,0 0 0 0,0 0-1 0,0 0-4 16,-2 13-4-16,0-8-15 0,1-2-7 0,1-3-8 15,0 10-4-15,0-4-85 0,-2 2-23 0,2-2 0 16,0 3 0-16,0-1 0 0,0 2 0 0,0 1 0 16,0 1 0-16,0-3 0 0,0 2 0 0,0 0 0 15,-2 1 0-15,2-2 0 0,2 0 0 0,-2 1 0 16,-2 2 0-16,2-4 0 0,0 1 0 0,0-1 0 16,0-1 0-16,-2-1 0 0,2 0 0 0,0-2 0 15,-3 1 0-15,3-1 0 0,0-1 0 0,0 0 0 16,0-4 0-16,0 6 0 0,3-4 0 0,-3-2 0 15,-3 6 0-15,3-6 0 0,0 0 0 0,3 4 0 16,-3-4 0-16,0 0 0 0,0 0 0 0,0 3 0 16,0-3 0-16,0 0 0 0,0 0 0 0,0 0 0 15,0 0 0-15,0 0 0 0,0 0 0 0,0 0 0 16,0 0 0-16,2 3 0 0,-2-3 0 0,0 0 0 16,0 0 0-16,0 0 0 0,0 0 0 0,0 0 0 15,0 0 0-15,0 0 0 0,0 0 0 0,0 0 0 16,0 0 0-16,0 0 0 0,0 0 0 0,0 0 0 15,0 0 0-15,0 0 0 0,0 0 0 0,0 0 0 16,0 0 0-16,0 0 0 0,0 0 0 0,0 6 0 16,0-6 0-16,0 0 0 0,-2 3 0 0,2-3 0 15,0 0 0-15,0 0 0 0,-3 6 0 0,3-6 0 16,0 0 0-16,0 0 0 0,0 0 0 0,0 0 0 16,0 0 0-16,0 0 0 0,0 0 0 0,0 0 0 15,0 0 0-15,0 0 0 0,0 0 0 0,22-8 0 16,-17 3 0-16,5 0 0 0,-1-1 0 0,0 0 0 15,1-1 0-15,8-5 0 0,-2 3 0 0,0-3 0 16,9-5 0-16,-4-2 0 0,0-1 0 0,-5 7 0 16,-3 1 0-16,4-3 0 0,-6 1 0 0,2 6 0 15,-7-2 0-15,3 2 0 0,-1 1 0 0,-3 3 0 16,0 1 0-16,-1-1 0 0,0-1 0 0,0 3 0 16,-4 2 0-16,0 0 0 0,5-7 0 0,-5 7 0 15,0 0 0-15,4-3 0 0,-4 3 0 0,2-3 0 16,-2 3 0-16,0 0 0 0,0 0 0 0,0 0 0 15,0 0 0-15,0 0 0 0,0 0-255 0,0 0-1068 16,0 0-1433-16,0 0 634 0</inkml:trace>
  <inkml:trace contextRef="#ctx0" brushRef="#br0" timeOffset="54634.64">20538 913 262 0,'-5'0'478'15,"-1"-1"-8"-15,-1-1-6 0,7 2-20 0,-7-2-22 16,7 2-15-16,-4-2-32 0,4 2-24 0,-5-1-30 15,5 1-24-15,0 0-16 0,0 0-17 0,0 0 24 16,0 0 12-16,0 0 7 0,0 8-13 0,2-2 4 16,1 0-5-16,1 3-9 0,-2 0-13 0,2 1-15 15,0-1-9-15,0 2-11 0,0-1-11 0,-1 1-169 16,1-4-56-16,4 4 0 0,-3-7 0 0,4 4 0 16,0-4 0-16,4-1 0 0,7-3 0 0,2 0 0 15,7-4 0-15,6-7 0 0,12-9 0 16,3 0 0-16,1-5 0 0,3 0 0 0,3-2 0 0,17-17 0 15,3-1 0-15,-25 13 0 0,1-3 0 0,21-17 0 16,-28 20 0-16,1 1 0 0,-2 2 0 0,-4-3 0 16,-13 14 0-16,-7 2 0 0,-1 6 0 0,-6-2 0 15,0 4 0-15,-14 8 0 0,15-11 0 16,-15 11 0-16,0 0 0 0,18-8 0 0,-18 8 0 16,0 0 0-16,0 0 0 0,0 0 0 0,0 0 0 15,0 0 0-15,0 0 0 0,0 0 0 0,0 0 0 16,0 0 0-16,32 22 0 0,-32-22 0 0,0 0 0 0,9 16 0 15,-9-16 0-15,0 0 0 0,5 12 0 0,-5-12 0 16,0 0 0-16,0 0 0 0,0 0 0 0,0 0 0 16,0 0-765-16,0 0-473 0,7 15-1341 15,-7-15 593-15</inkml:trace>
  <inkml:trace contextRef="#ctx0" brushRef="#br0" timeOffset="56433.38">1086 2780 160 0,'0'0'425'0,"-8"5"-16"0,6-5-7 16,2 0-6-16,0 0-15 0,-4 2-20 0,4-2-26 15,0 0-26-15,0 0-28 0,0 0-10 16,-3 4 11-16,3-4-3 0,9 3-3 0,-1 1-3 0,2 0-11 15,-1 0-12-15,5 1-8 0,-1 0-14 0,0 0-14 16,-1-1-5-16,1 2-17 0,1 3-13 16,-1-2-8-16,-3 0-11 0,2-1-8 0,-3 0-10 15,1-2-6-15,1 0-1 0,1 2-8 0,1-3 7 0,3 1 2 16,1-8 2-16,14-7-6 0,-2-2-120 16,14-11-12-16,2-6 0 0,5-4 0 0,19-22 0 15,-18 19 0-15,22-24 0 0,-4 0 0 0,-1 1 0 16,-25 16 0-16,25-14 0 0,-27 17 0 0,-2 1 0 15,1 1 0-15,-3 7 0 0,-14 7 0 0,3 3 0 16,-8 2 0-16,-3 7 0 0,-2 0 0 0,-1 2 0 16,-5 5 0-16,-2 1 0 0,0 0 0 0,-2 2 0 15,-1 0 0-15,-2 3 0 0,6-6 0 0,-6 6 0 16,4-3 0-16,-4 3 0 0,0 0 0 0,0 0 0 16,6 12 0-16,-6-12-214 0,2 11-1116 0,5-3-1441 15,8 1 639-15</inkml:trace>
  <inkml:trace contextRef="#ctx0" brushRef="#br0" timeOffset="59033.57">4824 3606 143 0,'11'-22'149'0,"-4"3"1"0,1-3-19 16,-3-5 2-16,-2 0 1 0,1 9-9 0,-4 0-2 15,-1 0-2-15,0 2-3 0,-3-4-1 0,-2 3 2 16,1 1-8-16,-3 1 2 0,-3 1-13 0,0 1-8 16,-3 1-19-16,-4 3-14 0,0 1-39 0,-10 3-56 15,0 3-70-15,-7 4-226 0,0 2-359 0,-5 5 159 16</inkml:trace>
  <inkml:trace contextRef="#ctx0" brushRef="#br0" timeOffset="59749.62">2765 5052 202 0,'-31'-20'229'0,"-2"3"-23"0,2 2-22 15,1 6-31-15,-1 4-42 0,-1 4-41 0,5 2-54 16,7 3-54-16,-8 9-152 0,-1 2-204 0,7 2 91 16</inkml:trace>
  <inkml:trace contextRef="#ctx0" brushRef="#br0" timeOffset="60233.31">4195 6877 6 0,'26'26'63'0,"12"7"-75"15,-6-9-12-15,13 0 5 0</inkml:trace>
  <inkml:trace contextRef="#ctx0" brushRef="#br0" timeOffset="60520.11">4526 6650 235 0,'-6'0'241'0,"-3"0"-33"16,9 0-45-16,-9-3-54 0,9 3-59 0,0-5-66 15,0 5-149-15,5-8-179 0,-1 5 79 0</inkml:trace>
  <inkml:trace contextRef="#ctx0" brushRef="#br0" timeOffset="62468.06">10823 3651 9 0,'14'-15'196'16,"-1"-9"-16"-16,-3 7-14 0,-5-1-22 16,3 0-8-16,-4 0-16 0,-3-4-13 0,-1 3-9 15,-1 0-9-15,-3 0-8 0,0-1-4 0,-4 2-8 16,2 1-2-16,-4 2-2 0,-2 0-5 0,-2 1-6 16,0 2-5-16,-3 4-6 0,-1-1-4 0,-2 2-2 0,0 1-2 15,-7 1-28-15,-1 4-44 0,-1-2-48 0,0 3-86 16,-4 1-102-16,-4 2-295 0,4 1 130 0</inkml:trace>
  <inkml:trace contextRef="#ctx0" brushRef="#br0" timeOffset="67167.6">4864 8832 261 0,'0'0'414'0,"0"0"10"0,-2-6 1 0,2 6 0 0,2-6-4 16,-2 6-12-16,-3-3-8 0,3 3-10 0,-4-5-15 16,2 3-10-16,0-2-15 0,2 4-9 0,-3-5-7 15,3 5-15-15,0-4-15 0,0 4-20 0,0 0-16 16,0 0-32-16,0 0-23 0,0 0-27 0,0 0-10 15,0 0-2-15,0 0-10 0,2 15-13 0,2-7-4 16,-2 3-11-16,2-2-58 0,0 4-79 0,1-3 0 16,0 1 0-16,3 1 0 0,-4-1 0 0,2 0 0 15,1-2 0-15,-1 1 0 0,2-2 0 0,1 0 0 16,-2-2 0-16,2-3 0 0,4-2 0 0,-3-1 0 16,11-4 0-16,-2-2 0 0,8-6 0 0,1-4 0 15,0-2 0-15,1-4 0 0,11-9 0 0,-3 0 0 16,-1-4 0-16,-12 10 0 0,2-2 0 0,7-6 0 15,-7 8 0-15,-5 4 0 0,2 2 0 0,-2 0 0 16,-6 8 0-16,-1-2 0 0,0 3 0 0,-2 6 0 16,-1-2 0-16,-1 3 0 0,1-2 0 0,0 5 0 15,-1 1 0-15,1 2 0 0,1-2 0 0,0 4-8 16,-2 2-618-16,7 1-107 0,-1 1-405 0,11 1-1232 16,0 3 546-16</inkml:trace>
  <inkml:trace contextRef="#ctx0" brushRef="#br0" timeOffset="67717.7">9922 8932 173 0,'-8'0'592'0,"8"0"23"0,-14 0 20 0,7 0-8 16,0 0-22-16,-1 0-32 0,2 1-21 0,0 0-31 16,1 1-31-16,-2 0-36 0,2 0-35 0,5-2-39 15,-8 6-15-15,5-2-20 0,1-1-24 0,2 2-22 16,2 2-74-16,-1-1-225 0,1 2 0 0,2-1 0 16,0 0 0-16,-1-2 0 0,0 0 0 0,3 3 0 15,-2-3 0-15,3 0 0 0,-4-1 0 0,3 0 0 16,0-1 0-16,2 1 0 0,0-1 0 0,3-3 0 15,2 0 0-15,9-3 0 0,5-2 0 0,-2-2 0 16,4-3 0-16,1-1 0 0,1-4 0 0,-1 3 0 16,2-6 0-16,-4 2 0 0,3-2 0 0,-4 1 0 15,0 1 0-15,-4 0 0 0,-7 6 0 0,-5 3 0 16,-4 0 0-16,1 0 0 0,-2 1 0 0,-2 3 0 16,-4-1 0-16,0 4 0 0,0 0 0 0,-13-3 0 15,13 3 0-15,-15 5 0 0,2 1 0 0,4-1 0 16,-1 4 0-16,2-2-453 0,-2 0-837 0,4 1-1397 15,3-1 618-15</inkml:trace>
  <inkml:trace contextRef="#ctx0" brushRef="#br0" timeOffset="68238.25">15806 9186 196 0,'4'-2'475'0,"-2"-1"38"0,-2 3 34 0,12-1 21 15,-10-1 15-15,2 0 13 0,0 0 7 0,-4 2 1 16,0 0 14-16,5-1-17 0,-5 1-20 0,0 0-30 16,0 0-32-16,3-4-39 0,-3 4-324 0,0 0-156 15,0 0 0-15,0 0 0 0,0 0 0 0,0 0 0 16,0 0 0-16,7 5 0 0,-4-1 0 0,2 1 0 15,4-2 0-15,0 2 0 0,5 0 0 0,1-2 0 0,4 2 0 16,3-1 0-16,6-5 0 0,2 1 0 16,0-4 0-16,2 0 0 0,-1-2 0 0,1-2 0 15,0-1 0-15,-2-1 0 0,1-3 0 0,-3-1 0 0,-2 0 0 16,2-3 0-16,-2 2 0 0,-2-3 0 0,-3 2 0 16,-8 5 0-16,-4 2 0 0,0 1 0 0,-4 3 0 15,-1 1 0-15,0 0 0 0,-4 0 0 0,0 4 0 16,0-3 0-16,0 3 0 0,0 0 0 0,-17 2 0 15,17-2 0-15,-8 5 0 0,6-2 0 0,0-1 0 16,2-2-1366-16,0 0-1478 0,9 6 654 0</inkml:trace>
  <inkml:trace contextRef="#ctx0" brushRef="#br0" timeOffset="68704.03">21190 9210 364 0,'3'7'562'0,"-1"-2"36"0,0 1 20 0,0-2 10 15,-1-2 11-15,2 2 3 0,-1 0-8 0,-2-1-23 16,0-3-23-16,2 4-27 0,-2-4-26 0,2 2-32 16,-2-2-40-16,0 0-218 0,0 0-245 0,0 0 0 15,9-11 0-15,-5 7 0 0,4 0 0 0,-1-2 0 16,5-2 0-16,-2 1 0 0,9-2 0 0,5-4 0 15,-7 4 0-15,14-2 0 0,0 2 0 0,-1-1 0 16,2 3 0-16,4-1 0 0,-4 3 0 0,1-3 0 0,1 3 0 16,-7 3 0-16,-5 1 0 0,-3-1 0 15,-6 0 0-15,1 2 0 0,-9-2 0 0,3 2 0 16,-3-1 0-16,-5 1 0 0,4-3 0 0,-4 3 0 0,0 0 0 16,0 0 0-16,0 0 0 0,-21-2 0 0,21 2 0 15,0 0 0-15,-5 0 0 0,5 0 0 16,0 0-1366-16,18-8-1478 0,3 2 654 0</inkml:trace>
  <inkml:trace contextRef="#ctx0" brushRef="#br0" timeOffset="69151.64">27270 9299 221 0,'5'4'533'0,"-2"-2"32"15,1 3 19-15,1 0 21 0,-1-3-3 0,0 0 2 0,-3 1-4 16,-1-3-1-16,4 3-11 0,-4-3-22 16,4 4-15-16,-4-4-27 0,0 0-40 0,10-5-41 0,-3 2-321 15,3-2-122-15,5-1 0 0,6-5 0 0,7 0 0 16,-1-1 0-16,8 1 0 0,1 2 0 16,1-1 0-16,-1 0 0 0,15 0 0 0,-15 1 0 0,2 2 0 15,-2-2 0-15,0 1 0 0,-3 1 0 0,-2 2 0 16,-11 0 0-16,1 2 0 0,-8 2 0 0,4 0 0 15,-6-3 0-15,-4 4 0 0,3-1 0 0,-6 1 0 16,-4 0 0-16,4-5 0 0,-4 5 0 0,0 0 0 16,0 0 0-16,0 0 0 0,0 0 0 0,-18 5 0 15,5-2 0-15,-4 0 0 0,6 0-1366 0,-10 5-1478 16,0-3 654-16</inkml:trace>
  <inkml:trace contextRef="#ctx0" brushRef="#br0" timeOffset="76900.89">4653 3438 396 0,'0'0'507'0,"0"0"2"0,0 0-1 15,0 0-10-15,0 0-23 0,0 0-40 0,0 0-38 16,0 0-38-16,0 0-35 0,0 0-36 0,0 0-56 16,0 0-76-16,0 0-105 0,0 0-121 0,16 2-133 15,-16-2-164-15,-6 8-383 0,3 2-811 0,-6 3 359 16</inkml:trace>
  <inkml:trace contextRef="#ctx0" brushRef="#br0" timeOffset="77218.13">2783 4939 450 0,'-4'-3'496'16,"-1"-2"-36"-16,1 2-35 0,4 3-32 0,-4-3-45 16,4 3-44-16,0 0-61 0,0 0-71 0,0 0-90 15,0 0-102-15,0 0-120 0,16 16-112 0,-10-8-242 16,4 6-535-16,1 0 237 0</inkml:trace>
  <inkml:trace contextRef="#ctx0" brushRef="#br0" timeOffset="77517.7">4503 6585 610 0,'0'0'620'0,"0"0"-58"0,0 0-57 0,0 0-31 16,0 0-36-16,-10 11-34 0,10-11-44 0,-3 1-38 15,3-1-34-15,0 0-48 0,-4 2-64 0,4-2-73 0,0 0-95 16,7 4-109-16,-7 0-113 0,0-4-133 0,0 0-395 16,0 6-803-16,0-6 356 0</inkml:trace>
  <inkml:trace contextRef="#ctx0" brushRef="#br0" timeOffset="81867.67">10225 9166 215 0,'-5'1'431'0,"-1"0"39"16,6-1 2-16,-12 0 6 0,12 0 4 0,-8 0-17 15,3 3-12-15,1-2-15 0,4-1-2 0,-6 1-14 16,6-1-20-16,0 0-8 0,0 0-17 0,-12-2-23 16,12 2-23-16,0 0-22 0,-1-4-25 0,1 4-22 15,0 0-30-15,0 0-19 0,0 0-18 0,14-5-119 16,-5 0-76-16,5 2 0 0,8 0 0 0,5-1 0 15,3-4 0-15,1 4 0 0,3-1 0 0,2 0 0 16,3 1 0-16,12-2 0 0,-13 4 0 0,2-3 0 0,-2 1 0 16,2 2 0-16,-4 1 0 0,-2-3 0 15,-5 4 0-15,0-2 0 0,-10 0 0 0,-4 1 0 16,-4 1 0-16,-2-2 0 0,-1 2 0 0,-3 0 0 0,-5 0 0 16,0 0 0-16,0 0 0 0,0 0-134 15,-27 7-242-15,8-2-4 0,0-1-5 0,-12 4 1 16,2-1 3-16,-3 3 17 0,-1-4 27 0,-3 5 34 15,0 2 36-15,-1-1 35 0,3-2 46 0,-3 0 35 0,2 3 45 16,3-4 45-16,0 1 36 0,4-2 49 0,-1-1 28 16,8-1 44-16,1-2 33 0,4 2 29 0,4-4 22 15,0 2 25-15,1-1 12 0,3 0 14 0,3-2 11 16,0 0 7-16,5-1 3 0,0 0 2 0,0 0 7 16,0 0-6-16,0 0-5 0,0 0-7 0,13-10-10 15,-1 3-10-15,4 1-12 0,4 1-104 0,6-5-107 16,4 5 0-16,0-1 0 0,4 0 0 0,2 0 0 15,5 0 0-15,11 0 0 0,3 1 0 0,-2 1 0 16,-1 0 0-16,3-4 0 0,-5 1 0 0,2 3 0 16,-12 0 0-16,-1 4 0 0,0-3 0 0,-5 0 0 0,0 1 0 15,-13 2 0-15,-3-2 0 0,-4 1 0 16,-2 1 0-16,-7 0 0 0,4-1 0 0,-8-1 0 16,-1 2 0-16,0 0 0 0,-10-8 0 0,1 8 0 0,-5-1 0 15,-7 1 0-15,1-1 0 0,-11 0 0 16,2 0 0-16,-2 3 0 0,1-1 0 0,-1 0 0 15,4 3 0-15,-5-1 0 0,3 0 0 0,0-1 0 0,1 2 0 16,2 3 0-16,4-4 0 0,-1 3 0 0,0-1 0 16,0 0 0-16,1-1 0 0,-5 3 0 0,7-3 0 15,-2 2 0-15,0-1 0 0,3 1 0 16,0-2 0-16,-1 1 0 0,-1-1 0 0,3 1 0 0,5-2 0 16,0-1 0-16,2 0 0 0,2 0 0 0,-1 2 0 15,4-3 0-15,1 1 0 0,-1-2 0 0,6 0 0 16,-5 2 0-16,5-2 0 0,0 0 0 0,0 0 0 15,0 0 0-15,18-6 0 0,0 1 0 0,0 1 0 16,13-1 0-16,-2 2 0 0,6-1 0 0,2-1 0 16,-3 2 0-16,3-1 0 0,3 1 0 0,11-5 0 0,-14 7 0 15,-1 0 0-15,-3-2 0 0,-1-1 0 16,0 3 0-16,-13 0 0 0,-6-1 0 0,2 4 0 16,-6-2 0-16,-4 1 0 0,-3 0 0 0,-2-1 0 15,0 0 0-15,-21 4 0 0,1-2 0 0,-11 1 0 0,-1 4 0 16,-4-2 0-16,-1 1 0 0,0 2 0 15,0-1 0-15,-3 0 0 0,2-3 0 0,2 2 0 0,-1 2 0 16,4-1 0-16,5-2 0 0,6-2 0 0,3 1 0 16,6 0 0-16,3-3 0 0,1-1 0 0,5 1 0 15,-1 2 0-15,5-3 0 0,0 0 0 0,0 0 0 16,23-3 0-16,-6 1 0 0,3-2 0 0,7 0 0 16,0 1 0-16,2-1 0 0,1 4 0 0,0-5 0 15,1-1 0-15,1 4 0 0,-4 1 0 0,2-1 0 16,-9-1 0-16,1 1 0 0,-3-2 0 0,0 2 0 15,-8 2 0-15,-1-4 0 0,-4 2 0 0,0 1-775 16,-3-3-461-16,-3 4-1339 0,0 0 592 0</inkml:trace>
  <inkml:trace contextRef="#ctx0" brushRef="#br0" timeOffset="82834.8">21136 1427 5 0,'-10'1'516'0,"-1"3"8"16,-1-3 15-16,6 0 11 0,-1-1-12 0,3 1-21 15,4-1-38-15,-6 3-9 0,6-3-15 0,0 7-13 0,4-2-19 16,-2-2-17-16,1 4-16 0,2-3-22 0,0 2-24 15,1 0-17-15,-1 1-27 0,2 2-35 0,-2-2-20 16,2 3-157-16,-3-2-88 0,-1 2 0 0,4 0 0 16,-3 0 0-16,-2 1 0 0,3-3 0 15,-3 2 0-15,1 1 0 0,1-6 0 0,-4 3 0 16,2-1 0-16,1-1 0 0,1 1 0 0,1-3 0 0,0-2 0 16,3-1 0-16,5-4 0 0,6 0 0 0,8-5 0 15,2-3 0-15,3-6 0 0,0 2 0 16,12-13 0-16,4-4 0 0,-2-1 0 0,1 0 0 0,4-2 0 15,-4-3 0-15,0 5 0 0,-7 2 0 0,-11 8 0 16,13-5 0-16,-16 8 0 0,-3 4 0 0,-8 4 0 16,0 2 0-16,-6 4 0 0,-1-1 0 0,2 2 0 15,-5 0 0-15,2 3 0 0,-5-4 0 0,2 5 0 16,-1-1 0-16,-3 2 0 0,0 0 0 16,0 0 0-16,0 0 0 0,0 0 0 0,-7 12 0 15,6-8 0-15,-7 1 0 0,3-1 0 0,1 2 0 16,3-1 0-16,-7-2-1366 0,3 2-1478 0,-4-2 654 15</inkml:trace>
  <inkml:trace contextRef="#ctx0" brushRef="#br0" timeOffset="82983.74">22073 1444 5895 0,'-4'6'446'0,"-6"-1"-250"0,-3-3-70 15,4 1 33-15,-5-1-22 0,5-4-43 0,-2 2-12 16,5 2-53-16,0-2-72 0,6 0-117 0,0 0-164 0,0 0-240 15,0 0-449-15,0 0-1096 0,0 0 485 0</inkml:trace>
  <inkml:trace contextRef="#ctx0" brushRef="#br0" timeOffset="84734.49">4791 3514 183 0,'9'-22'192'0,"-2"-1"-15"0,-4 2-8 0,2-3-10 16,-4-3-6-16,1 8-9 0,-4 0 1 0,0 1-11 16,-2 0 0-16,-1 1-10 0,-3 0-5 0,-3 2-14 15,-1 2-13-15,-1-3-10 0,-2 8-6 0,-2-3-9 0,-2 3-8 16,-6 0-16-16,2 5-22 0,-7 3-40 15,1-1-48-15,1 2-57 0,-3 0-93 0,0 4-109 16,2 0-352-16,6 1 156 0</inkml:trace>
  <inkml:trace contextRef="#ctx0" brushRef="#br0" timeOffset="85684.51">7662 4905 116 0,'7'1'246'0,"-1"1"-5"15,-1-1-16-15,0 1-12 0,0 1-16 0,-1-1-14 16,-4-2-16-16,7 2-3 0,-7-2-27 0,5 0-11 16,-5 0-11-16,4 2-2 0,-4-2-8 0,0 0-5 15,6 1-6-15,-6-1-6 0,0 0-1 0,1 4 11 16,-1-4 4-16,0 0 2 0,-6 6-6 0,4-4 4 16,2-2-1-16,-8 3 3 0,4 0-8 0,0-1 11 15,4-2-3-15,-8 2 1 0,8-2-16 0,-10 1-4 16,10-1 7-16,-6 1-1 0,6-1-6 0,-5 0-2 15,5 0 5-15,0 0-1 0,-7 1-2 0,7-1-3 16,0 0-3-16,0 0 1 0,-2 3-3 0,2-3-7 16,0 0 4-16,0 0-7 0,0 0-3 0,0 0-7 15,0 0-11-15,0 0-22 0,0 0-37 0,-8-7-59 16,8 3-91-16,0 4-112 0,-6-6-143 0,2 1-316 16,-4-3-795-16,-2-1 351 0</inkml:trace>
  <inkml:trace contextRef="#ctx0" brushRef="#br0" timeOffset="86317.9">4714 3961 44 0,'-5'-17'147'0,"-3"0"-19"0,2 0-6 0,2 2-8 0,-1 1-2 16,1 0-3-16,2 2-3 0,-1 2 1 0,-1 0-10 15,2 2 10-15,2 0-5 0,-2 2-14 0,1 0-2 16,0 2-2-16,-2-1-7 0,2 1 0 16,0 1-5-16,1-2-6 0,0 5-5 0,0 0-8 0,-2-5-7 15,2 5-4-15,0 0-2 0,0 0 3 0,0 0 0 16,0 0-8-16,-3 13 3 0,3-6-1 15,1 4-6-15,1 1-6 0,0 4 0 0,3 1-2 16,5 8 1-16,-2-6-7 0,2 5 2 0,4 4-3 0,0 0-7 16,5 3-6-16,-1-3-8 0,8 12-7 0,-6-11-8 15,7 9-8-15,7 0-6 0,1 1-7 0,2-1-10 16,4 0-20-16,-2 1-11 0,5-2-2 16,3 4-19-16,20 15-6 0,-21-15-10 0,2-1-16 15,20 14-129-15,-25-13-285 0,5-2 126 0</inkml:trace>
  <inkml:trace contextRef="#ctx0" brushRef="#br0" timeOffset="86423.75">6782 5514 15 0,'79'39'5'0,"-24"-14"-9"0,1 4-3 16,3-7 1-16</inkml:trace>
  <inkml:trace contextRef="#ctx0" brushRef="#br0" timeOffset="87134.43">8942 6120 36 0,'12'2'181'0,"-1"-1"-9"0,-2-1-11 0,3 0-6 15,0 1-13-15,-6 2-7 0,3-3-5 16,-9 0-9-16,17 0-11 0,-2 2-9 0,-6 0-8 0,0-1 0 16,0 1-15-16,0 0-6 0,-9-2-5 15,10 2-5-15,-3 0-2 0,-7-2-4 0,14 2-5 0,-9-2-3 16,-5 0-7-16,0 0-2 0,9 3-3 15,-9-3-3-15,0 0-3 0,9 0-11 0,-9 0-6 0,0 0-11 16,0 0-8-16,6-7-3 0,-6 7-5 0,0 0-2 16,0-6-1-16,0 6-3 0,0-8-5 0,0 8 3 15,-3-8 4-15,2 3-2 0,-4-1 1 16,0-3 3-16,0 4 0 0,-3-5 11 0,3 4 15 0,-5-4 5 16,1 3 15-16,0-1 4 0,0-1 9 0,0-1 0 15,-2 1 8-15,0 1 7 0,1-1 4 0,1 1 10 16,0 0 6-16,-2 1 6 0,3 0 0 0,2 1 1 15,-2 0 5-15,3 2-5 0,0 0-4 16,1 0-7-16,0 2-6 0,2-1-4 0,2 3-11 0,0 0-2 16,0 0-6-16,0 0-4 0,0 0-6 0,0 0-4 15,25 15-2-15,-15-12-10 0,8 8-5 0,-2-4-5 16,1 4-6-16,10 3-9 0,-2 0-5 0,-2 3-8 16,5 2-13-16,-4-4-16 0,1 6-6 0,-1-2-11 15,-3-2-2-15,1-1-12 0,2 2-6 0,-6 0-10 16,5-2-4-16,-10-3-4 0,4 2 2 0,-5-2 1 15,2 1 2-15,-1-2 4 0,0 3 8 0,-3-3 10 16,1 0 4-16,1 1 15 0,-8-2-3 0,2-2 6 16,-2 1 8-16,0 0 6 0,0 0 5 0,-4-1 5 15,1 0 9-15,-1-2 8 0,-1-1 16 0,-2 0 17 16,-2 1 0-16,0-3 7 0,-3 0 13 0,0-1 14 16,-5 1 9-16,0-1 9 0,-1-1 12 0,-4-1 12 15,1 0 12-15,-3 1 9 0,2-2 1 0,-1 0-1 16,1 0-6-16,-4 0-15 0,8 0-10 0,-4 0-10 15,-1 0-5-15,0 0-5 0,2 0-11 0,6 0-25 16,-2 0-46-16,2 0-57 0,-1 1-89 0,6 0-90 16,6-1-238-16,-12 4-530 0,12-4 235 0</inkml:trace>
  <inkml:trace contextRef="#ctx0" brushRef="#br0" timeOffset="87250.88">9210 6593 6 0,'-1'4'417'0,"1"-4"-18"16,-3 5 1-16,3-5-16 0,-2 5-27 0,2-5-36 15,0 0-31-15,0 0-44 0,0 0-62 0,0 0-107 16,-25-8-157-16,19 6-206 0,6 2-167 0,-9-13-490 16,1 6 216-16</inkml:trace>
  <inkml:trace contextRef="#ctx0" brushRef="#br0" timeOffset="88050.8">3022 5054 3 0,'-4'-2'268'0,"4"2"-17"15,-1-7-22-15,-2 3-27 0,3 4-19 0,4-7-13 16,-1 2-22-16,2 1-14 0,0 0-12 0,5-2-14 15,3 0-14-15,0 1-7 0,5-1-8 0,-1-2-8 16,3 0-8-16,10-1-13 0,1-1-12 0,1 0-16 16,9 0-7-16,9-6-12 0,5 2-6 0,3-1-12 15,5-5-7-15,30-1-14 0,-6 0-23 0,-24 3-26 16,31-13-27-16,5 2-37 0,1-1-162 0,-1-9-334 16,13-1 147-16</inkml:trace>
  <inkml:trace contextRef="#ctx0" brushRef="#br0" timeOffset="88434.55">8194 4132 27 0,'60'-10'46'16,"-1"-1"15"-16,-4-1 3 0,1 0-5 0,0-1 17 15,-2-2-12-15,0 0 1 0,2 1-4 0,-4-2-10 16,1 2-9-16,-5 3-8 0,2 1 3 16,-9 3-7-16,-4-1-11 0,-1 1-3 0,1 2-3 0,0-2 4 15,1 3 0-15,-3 0 0 0,-2-1-1 0,3-1-3 16,-3 1 0-16,2 2 4 0,-2-3-8 0,0 0-15 16,-1 1 3-16,1 0-3 0,-2-1-1 0,2-1 8 15,-6 2-6-15,2 0-6 0,1-1-5 0,-3 1-1 16,-7 0 3-16,2 1 5 0,-2 0-6 0,1 2 4 15,0 0-2-15,-1-5-4 0,3 5 0 0,-2 0-3 16,-3-1-6-16,0 2 0 0,0-1-1 0,-4-1-2 16,1 1-5-16,-2 2 6 0,-1-1 23 0,-2 1 4 15,-1-3 7-15,1 1-7 0,-3-1 2 0,1 3 6 16,-1-1-5-16,-1 0 1 0,3 0-10 0,1-1-9 16,-5 0-34-16,3 0-29 0,-4 0-83 0,2 0 37 15</inkml:trace>
  <inkml:trace contextRef="#ctx0" brushRef="#br0" timeOffset="88783.55">9436 3638 197 0,'-5'-2'192'0,"5"2"-16"0,0 0-15 15,0 0-17-15,0 0-14 0,0 0-13 0,0 0-12 16,23-2-10-16,-13 2-13 0,3 2-6 0,1-4-10 16,4 1-9-16,0 4-9 0,1-3-10 0,-1-2-2 15,0 4-2-15,0-2-4 0,-5 2-2 0,1-1-5 16,-4-1-2-16,2 0-2 0,-2 2 5 0,-3-2 2 16,0 2 8-16,-1 0 8 0,-2-1 2 0,2 3 9 15,-4-2 6-15,-2 3 4 0,0-5 6 0,-2 7 10 16,0-2 3-16,-2-1 0 0,-2 1-4 0,0 3-5 15,0 1-2-15,-2-4-10 0,1 4-7 0,-4-3-4 16,1 7-4-16,-2-1-5 0,1 0-6 0,1 0-17 16,-4 0-29-16,4 0-37 0,0-2-48 0,-2 2-77 15,3 0-92-15,-5 0-146 0,4-1-446 0,-3 1 197 16</inkml:trace>
  <inkml:trace contextRef="#ctx0" brushRef="#br0" timeOffset="89366.6">5096 6778 41 0,'5'-11'189'0,"0"-4"-30"0,3-5-23 0,1-3-22 16,2 1-16-16,5-4-30 0,-1-1-21 15,-2-5-7-15,10-8-5 0,2-7-11 0,1-3-7 16,14-24-2-16,-2-1-1 0,3-5-12 0,5-3-3 15,5-5-5-15,4-3-20 0,4-5-26 0,4-8-28 0,7-3-59 16,3-1-152-16,7-1 68 0</inkml:trace>
  <inkml:trace contextRef="#ctx0" brushRef="#br0" timeOffset="89685.93">9475 3905 57 0,'34'-6'121'0,"1"0"-4"0,-7 1 1 0,-8 0-5 16,-1 2-6-16,-1-4 3 0,-5 4-6 0,-1-1 3 0,-2 2 0 15,-1 1-1-15,-2-2-6 0,2-2-9 0,-5 3-2 16,1-1-8-16,-1 1-2 0,0 0-7 0,0 1-3 16,-2-3-12-16,-2 4-8 0,8-3-3 15,-7 0-9-15,-1 3-18 0,0-5-24 0,0 5-24 0,4-3-27 16,-4 3-13-16,1-5-47 0,-1 1-39 0,0 4-100 16,-1-6-276-16,1 6 124 0</inkml:trace>
  <inkml:trace contextRef="#ctx0" brushRef="#br0" timeOffset="89983.73">9495 3786 45 0,'-5'-3'182'0,"1"1"-14"15,4 2-17-15,0 0-14 0,4-6-15 16,1 4-12-16,5 0-10 0,-1 0-6 0,4 0-15 0,6-2-7 16,-1 4-12-16,0 0-1 0,2 1-8 0,-2-2-3 15,0-2-4-15,-5 6-7 0,1-2-3 0,0 1-3 16,-2-1-5-16,-1-1-1 0,-1 2-2 0,-1-1-6 15,0 2 2-15,-4-3-5 0,2 1 0 16,-1 0-2-16,-6-1 0 0,8 2 4 0,-8-2 10 16,5 5 7-16,-4-2 8 0,-1-3 13 0,0 6 4 0,0-6 3 15,-5 7 0-15,0-4 7 0,-1 1 1 0,-2 2 0 16,-1-1 0-16,0 1-3 0,-4 0-1 0,3-2-5 16,-3 2-6-16,3 1-6 0,0-2-2 0,-2 0-3 15,3 2-4-15,0-5-6 0,0 4-2 0,2-2-5 16,3 0 1-16,-1-1-9 0,0-1-16 0,1 4-29 15,1-3-46-15,3-3-63 0,0 4-80 0,0-4-204 16,8 3-454-16,1-2 200 0</inkml:trace>
  <inkml:trace contextRef="#ctx0" brushRef="#br0" timeOffset="90134.53">9824 4064 255 0,'-6'4'426'0,"1"-2"-27"0,-1-1-26 0,0 1-30 15,-2-1-36-15,4 0-34 0,4-1-50 0,-5 1-88 16,5-1-120-16,-5 2-166 0,5-2-282 0,0 0-470 16,0 0 208-16</inkml:trace>
  <inkml:trace contextRef="#ctx0" brushRef="#br0" timeOffset="94702.88">4797 6753 165 0,'-6'-1'170'0,"6"1"-12"0,-5-3-13 0,5 3-21 0,0 0-9 15,-4-3-16-15,4 3-22 0,0 0-15 16,0 0-9-16,0 0-19 0,10-10-16 0,-5 8-16 16,-1-2-23-16,4 2-40 0,1-5-129 0,3 1-207 15,3-3 92-15</inkml:trace>
  <inkml:trace contextRef="#ctx0" brushRef="#br0" timeOffset="95518.63">8538 5220 2204 0,'-4'1'85'0,"4"-1"-49"15,0 0-5-15,0 0 6 0,-13-2 18 0,13 2 22 16,-9-2 6-16,9 2 0 0,-7-1-3 0,7 1 6 16,-7-3-4-16,7 3-4 0,0 0-7 0,-6-3-9 15,6 3 5-15,0 0-11 0,-4-1-4 0,4 1-12 16,0 0-2-16,0 0-7 0,0 0-2 0,0 0-7 15,0 0-2-15,-6-1 0 0,6 1 2 0,0 0-5 16,0 0 0-16,0 0-1 0,0 0-4 0,0 0 0 16,0 0-2-16,0 0-2 0,0 0 2 0,0 0-2 15,0 0-5-15,0 0 6 0,0 0-6 0,0 0 2 16,0 0 11-16,0 0-12 0,0 0 0 0,0 0-5 16,0 0 0-16,0 0 4 0,-4 5 1 0,4-5-1 15,0 0-5-15,0 0 4 0,0 0 0 0,0 0 1 16,0 0 2-16,0 0 4 0,0 0-10 0,0 0 2 0,0 0-3 15,0 0 5-15,0 0-5 0,0 0 2 16,0 0-1-16,0 0 0 0,0 0-1 0,0 0 7 16,0 0-8-16,-4 3 3 0,4-3 11 0,0 0-11 15,0 0 3-15,0 0-2 0,0 0-6 0,0 0 3 16,0 0 2-16,0 0-3 0,0 0 6 0,0 0-8 16,0 4 8-16,0-4-5 0,0 0 3 0,0 0-3 15,0 0 2-15,0 0 1 0,0 0 1 0,0 0-1 16,0 0 2-16,0 0-2 0,0 0 1 0,0 0-2 0,0 0-2 15,0 0 2-15,4 5 0 0,-4-5-4 16,0 0-3-16,0 0-2 0,1 4-2 0,-1-4 3 16,0 0 0-16,0 0 1 0,0 5 3 0,0-5-10 15,0 0 7-15,0 0-3 0,1 4 4 0,-1-4 0 0,0 0-1 16,0 0 0-16,0 0-3 0,2 3 3 0,-2-3 3 16,0 0-4-16,0 0 5 0,1 3-7 0,-1-3 1 15,0 0-2-15,0 0 1 0,4 4 11 0,-4-4-15 16,0 0 5-16,0 0-4 0,0 0 1 0,-4 5-5 15,4-5-6-15,0 0-13 0,0 0-9 0,0 0-21 16,0 0-28-16,0 4-31 0,0-4-37 0,4 3-45 16,-4-3-248-16,0 0-492 0,0 0 218 0</inkml:trace>
  <inkml:trace contextRef="#ctx0" brushRef="#br0" timeOffset="97416">10999 3288 74 0,'-5'-11'139'0,"-3"-3"-10"16,-2 4-13-16,-1-5-12 0,-2 3-6 0,-6-8-13 0,-2 2-3 15,0 4-8-15,-5-1-7 0,-1-2 1 0,-1 4-13 16,0-3 4-16,-5-1-13 0,-2 2-2 16,-13-7-6-16,-1 3-5 0,-2 7-1 0,-3-4-5 15,4 0-8-15,-3 5-8 0,-1-3-18 0,-3 2-1 16,3-1-9-16,-6 5 10 0,1-4-2 0,2-1-3 0,-2 3 5 16,0-1-8-16,-1 2 9 0,1-1-4 0,-2 2-7 15,1 2 10-15,-1 0-6 0,0-1 4 0,0-2 0 16,1 7 5-16,4-4 1 0,-3 1 4 15,-1-1 6-15,-2 2 0 0,6 2-4 0,-1-1 10 0,-2 0-2 16,-1 0 0-16,3 0-2 0,-2 1 1 16,1-2-5-16,-2 3 1 0,1-1 0 0,-1 2-1 0,5-2-8 15,-4 0 6-15,1 3 7 0,-1-2-6 0,1 0 2 16,1-4-4-16,3 4 14 0,-5-3-2 16,4-1-2-16,-2 0-2 0,1-3 1 0,-2 6 3 15,8-6-3-15,-2 2 6 0,-3 1-6 0,15 0 7 16,-12-2-8-16,1 2 7 0,0 1-9 0,11 2 0 0,-14-6 5 15,3 4-8-15,12 1-12 0,-12 0 4 16,11 1-1-16,-15 0 5 0,4-2-8 0,0 0 0 0,11 1-2 16,-11 1-3-16,11 0 0 0,-12-1 4 0,-3-1 7 15,5 1-9-15,8-1-1 0,-8 3 11 16,-2 2-2-16,-2-2 1 0,17 2 0 0,-18-1-2 16,15 0-1-16,-14 1 0 0,2 3 7 0,1 0-5 0,12-2 2 15,-12 1-1-15,-3-1-3 0,3 0-3 0,10 1-6 16,-9 0-4-16,-1-2 1 0,12 3 7 15,-12-1-11-15,12-2 5 0,-14 0 1 0,1 2 9 16,15-3-12-16,-4 4 11 0,-11-2-6 0,12 1 10 16,-11 1-4-16,10-3 2 0,-11 6-3 0,-2-3 3 15,4 3 0-15,9-1-4 0,2-3-8 0,-10 2-4 0,7 0-1 16,2-1-8-16,-9 1-9 0,10 2 4 16,-1-1-3-16,0-3 0 0,4 2 6 0,-14 3-5 15,13-2 9-15,-1 1-4 0,0 1 2 0,0 3 3 16,1-3-9-16,-14 5 5 0,16-2 9 0,2 0 6 15,-3 1-2-15,-11 4 9 0,10-2 6 0,1 0-2 16,-8 7-2-16,-3-2 6 0,13-2-8 0,0 1 14 16,-12 3 4-16,14-3 0 0,-3 1 5 0,-7 6 6 15,0 4-4-15,10-7-3 0,-8 6-2 0,-1 3-6 16,-1 1 2-16,4 1-2 0,-3-2-2 0,0 0-3 16,0 0 20-16,0 2-20 0,2 2 2 0,-2-3 7 15,-4 2-10-15,1-3 4 0,0 3 1 0,-2-6-9 16,0 2 8-16,-4 3 2 0,4 0 22 0,2 0-13 15,5-2 2-15,-7 3 2 0,2 2-1 0,-2 1-4 16,5 3 2-16,-1-4 0 0,-1 1 2 0,2 0 3 16,2 3 11-16,4-3-6 0,-2-1 4 0,5 1-5 15,-4 0-10-15,4-1 14 0,4 1-16 0,-8-2-1 16,16-9 6-16,0 4-8 0,0-1 4 0,1 1 2 16,-3 13-6-16,8-12 0 0,1 1-5 0,-2 12-10 15,-3 1-5-15,2-2-6 0,3 3 9 0,1 3-10 16,-2-2 1-16,3 0 11 0,1-2-14 0,-1 1 5 15,1-2-4-15,-1 3-6 0,-1-2 4 0,2 1 5 16,-3 1-3-16,4 1 3 0,0-1 3 0,3-11 8 16,1 13-7-16,2-2 3 0,3-12-2 0,-1 1 6 15,-2 13 2-15,6 4 0 0,-7-5-1 0,4 1-7 16,5-4 17-16,-5-10 1 0,5 12-6 0,-1-12 2 16,1 1-10-16,0-3 15 0,7 16-6 0,-2-14-3 15,4 9 2-15,-4-11-2 0,9 13 0 0,-6-12 8 16,10 9-7-16,-6-12 5 0,3-1 3 0,7 12 8 15,4-2-6-15,-11-10-2 0,12 8 7 0,0-2-8 16,-8-8-2-16,8 8 2 0,-6-9 2 0,7 8-1 16,-10-10-7-16,7 2 1 0,-2-1 1 0,-3 0-1 15,-1 1 4-15,2-3-4 0,1 4-2 16,-3-4 5-16,3 2 2 0,1-2-1 0,-1-1-6 16,-2 2-1-16,6-1 4 0,-4-1-3 0,1-4 9 0,0 4-7 15,2-4 0-15,-1-1 9 0,2 0 2 0,-2 0-12 16,3 0 4-16,-2 1-4 0,-1-1 8 0,3-1-10 15,-4 0 5-15,3-2-8 0,-2 2 8 16,0-2-2-16,3-2-12 0,-4-1 4 0,3-2-18 16,0-1 0-16,-2 0-5 0,4-2-4 0,-3 0-3 15,-1-1-5-15,1 1-7 0,-1-2-20 0,2-3-6 16,-3 4-82-16,1-2-167 0,0 1 74 0</inkml:trace>
  <inkml:trace contextRef="#ctx0" brushRef="#br0" timeOffset="98168.49">5279 7256 144 0,'39'-5'148'16,"1"-4"-10"-16,-4 2-5 0,4 0-5 0,9-1-15 15,-14-1-2-15,0 2-10 0,4 3-13 0,-3-5-6 16,0 2-10-16,-2 0-8 0,1 0-7 0,1 0-3 16,-2-1-9-16,0 0-1 0,2-1-4 0,1 1-3 15,0-2-3-15,-2 3-7 0,2-3-5 0,1 1 1 16,1-1-1-16,8-4-6 0,-11 3 8 0,1 2-5 16,0-3-2-16,14-2-4 0,-17 6 6 0,3-2-2 15,-1 1-3-15,15-6-5 0,-12 7 4 0,10-4-6 16,-13 3 4-16,3 2 0 0,-3-1-3 0,-2-1-2 15,5 1-7-15,-3-2-10 0,0 0-11 0,13-6-6 16,-15 5-18-16,2-4-10 0,0 0 2 0,0 3 13 16,-2-2-5-16,15-4 8 0,-15 2 6 0,3 3 14 15,0 0 6-15,11-6 2 0,-14 4 0 0,-1 1 7 16,3-1-15-16,0 1 24 0,1 1 2 0,10-4-4 16,-15 5-1-16,1 0-4 0,-2 1-4 0,1-1-7 15,-1 1 4-15,-4 0-18 0,1 0 8 0,-2-1-5 16,0 1 8-16,2 2-4 0,-1-4-3 0,1 0 8 15,-2 2 5-15,3 2 19 0,-1-5 7 0,2 3 4 16,-1 1 1-16,-1-1-7 0,0-2-2 0,2 1 1 16,-2 1-3-16,0 0 1 0,2 0 1 0,1 0-1 15,-3 1-6-15,-1-1-1 0,0 0-2 0,2-1 8 16,-2 2 0-16,0 0 1 0,1 0 0 0,-2 1-5 16,0-2 8-16,1 0-1 0,-1 1 4 0,5-4-7 15,-4 1 3-15,1-1 3 0,0 3-7 0,1 2-6 16,-1-4 2-16,0 1 4 0,3 1 2 0,-4-1 10 15,-2 3 0-15,1-2 0 0,0 1-1 0,-7 2 4 16,7-1 1-16,-5-1-3 0,1 6 4 0,2-6-8 16,-1 4 9-16,-4-2-6 0,-1-1 0 0,1 2-2 15,8-4-3-15,-8 3-4 0,8-3 1 16,-9 3-2-16,10-3-4 0,-1 0 0 0,-2-1-2 0,-5 6 2 16,0-1-5-16,-1 0 4 0,0 1 3 0,-2-4-5 15,2-1-4-15,-2 4-7 0,-2-4 5 0,2 5-2 16,2-1-1-16,-2-1 1 0,-1-1-4 0,1 1 0 15,-6 2 2-15,3-2-7 0,3 0-3 0,-5 2 3 16,0 1 0-16,-2-2-11 0,2 3-12 0,-2 0 0 16,-1-1-13-16,0 0 2 0,-9 5 5 0,19-3 1 15,-11 0 7-15,-8 3-8 0,15-2 8 0,-7 0-20 16,-8 2-26-16,13-6-49 0,-13 6-103 0,0 0-249 16,9-5 111-16</inkml:trace>
  <inkml:trace contextRef="#ctx0" brushRef="#br0" timeOffset="99383.25">5229 7077 57 0,'3'2'207'0,"-2"5"-4"0,-1-4-9 15,4 2-12-15,0-2-11 0,1 3-7 0,5 1-13 16,-2 0-7-16,2 1 3 0,1-1-13 0,1-1-6 15,2 4-5-15,2-3-9 0,-1 2-3 0,2 0-8 16,1 0-7-16,-1-1-8 0,2 1-1 0,-1-2-2 16,2 1-9-16,1-1-6 0,6 1-8 0,0 0-6 15,0-1-1-15,3 1-9 0,2 0-6 0,-2-3-2 16,-1 2-5-16,3 0-1 0,-1 2-5 0,1-1-6 16,2 1 5-16,4-1-3 0,12 0 14 0,-12 0 3 15,16 2 1-15,1 2 8 0,0-4-4 0,0 4-5 16,1 0-2-16,3-3-1 0,2 3 1 0,-1-3-9 15,3 0-4-15,1 1 15 0,27 5-18 0,-29-4-5 16,5-1 1-16,20 3-7 0,-25-5 3 0,29 3-4 16,-31-1-2-16,5 1-4 0,2-4-4 0,-1 3-5 15,-1-4 2-15,3 4 1 0,23 0-1 0,-29-1 2 16,5-2 4-16,-4-5-6 0,3 4 0 0,3-2 0 16,-4 2-1-16,28-4-1 0,-34 1 0 0,4 1 2 15,-2-3 4-15,3-3 0 0,0 2 0 0,1 1 0 16,-5-1-1-16,4 0-4 0,-2-1 4 0,1-2 4 15,0-1-2-15,-3 1-1 0,0 3 0 0,-2-4 4 0,-2 2-6 16,-5 3 1-16,7-1 6 0,-5-3-2 0,2-3 2 16,-6 7 1-16,6-4 12 0,-2 1-14 15,5-3-3-15,-2 4-1 0,7-4 19 0,-6 5-17 0,6-4 0 16,1 1-3-16,1 1 3 0,-3-2-3 16,4 0 9-16,-4-2-11 0,2 4-7 0,0-3-1 15,0 1 1-15,-1-4-4 0,2 4-4 0,-8 1-11 16,0-7 1-16,-3 2-2 0,-1 2-5 0,-14-2 2 0,1 1-2 15,-3-2 1-15,0-1 5 0,0-3 1 0,-1-2-2 16,9-4-9-16,-12 3-11 0,-1 0-14 0,0-2-7 16,0-2-6-16,-4 1 2 0,4 0 2 0,-2-1 6 15,-4-1 8-15,-1-1 8 0,-4 1 9 0,-3 1 8 16,1-4 4-16,-2 2 4 0,2-3 6 0,-5 2 4 16,3-1-1-16,-3-3 7 0,1 3 1 0,-1-2 8 15,0 2-5-15,0-6 4 0,3 5-3 0,-2-1 1 16,3-2 2-16,-4 2 1 0,4 0-4 0,-4 1 2 15,4 0-1-15,0 2-1 0,-4-4-3 0,8 3 6 16,-9-2 0-16,1 4 0 0,-3-1 2 0,1-1-1 16,-1 2 1-16,-1-2 6 0,-2 0 1 0,-2 5 0 15,1-5-1-15,-6-1 0 0,4-4-2 0,-5 5-4 16,3-1 2-16,-3-4 5 0,-3 1-4 0,-1 1-5 16,2-1 3-16,-3-1 1 0,-3 1 1 0,2-1-3 15,1 1 1-15,1 2 2 0,-4 2-3 0,-1-3-1 16,-1 4 0-16,1 1-5 0,-5-1-10 0,1 7-7 15,-1-5-12-15,-4 3-18 0,-5 1-9 0,4-2-21 16,-3 3-7-16,-3-1-21 0,0 0-22 0,-3 2-14 16,1-1-31-16,-2 0-134 0,-3 1-336 0,0-2 149 15</inkml:trace>
  <inkml:trace contextRef="#ctx0" brushRef="#br0" timeOffset="100100.08">10553 5598 108 0,'-15'-10'128'0,"2"-1"-7"0,2 4 1 0,-1-6 1 16,3 4-13-16,0-2-2 0,3 0-11 0,-3-2-6 16,5 1 6-16,-2-4-5 0,2 5 1 0,4-2-7 15,0-3-9-15,5 0-3 0,-3 0 4 0,6-1-9 16,1 2 0-16,3-2 0 0,-2 2-9 0,1-2 1 16,2 1-4-16,5-8-6 0,-3 4 0 0,2 1-6 0,-2-5 6 15,2 3-4-15,1 1-1 0,0-1-7 0,-3-1-3 16,3 0-1-16,-1 1-7 0,0-3-3 15,1-1 0-15,2 1-8 0,-1-2 4 0,0-2-6 16,1 2-2-16,-2-3-4 0,7 1 1 0,-3 1-1 16,-1-1-5-16,2 1 5 0,0 1-5 0,-1-1 3 0,-1 1-4 15,-1 0 1-15,0 1-2 0,-1-2-4 16,3 4 4-16,0-2 3 0,-3-1-2 0,3 2 1 16,-3-1-5-16,-3 1 2 0,2 1-2 0,-2-1 2 15,0 4 1-15,2-2-1 0,-9 7 13 0,1-2-3 0,7-5 1 16,-7 7-1-16,-1-3-2 0,4-1 0 0,-3 3 0 15,-1 0-3-15,2-1 2 0,0 0-5 0,-4 0 3 16,3 1 0-16,1-1-2 0,-3-1-2 16,-2-2 3-16,0 3 0 0,1-2 6 0,2-6-2 0,-2 3 7 15,0-2-9-15,-5 5 0 0,1-8-1 16,3 2 3-16,-6 7 0 0,1-1 1 0,-1 1 4 16,-1-8-1-16,-3 10-2 0,0-4-4 0,-1-1 1 15,-2-3-1-15,-1 6 2 0,2 2 4 0,-7-7-2 16,3 5-4-16,1 3 4 0,-4-2-1 0,1 2-3 0,1-3 0 15,-2 2-3-15,-1 0 1 0,0 1-19 16,4-1 4-16,-3 2 2 0,-5-7 0 0,9 6-1 0,-5-2 4 16,5 0-2-16,0 1 4 0,0 0-1 15,0-1 3-15,2 1 0 0,-1-2 1 0,-1-6-2 16,0 7 1-16,3 0-2 0,-1 1 1 0,-2 0 0 16,2 0 3-16,-1 2 2 0,-2 0-4 0,0 1 2 0,-2 2-3 15,2 1 1-15,0 0 1 0,-2-3-1 0,-2 2 2 16,-4 4-1-16,-1-2 1 0,1 1-1 0,-8-1 5 15,0 4-5-15,-5-3-3 0,-5 4 0 16,4-3 1-16,-6 3-1 0,-2-2 6 0,-13 4-1 16,-2 1-5-16,-2-1 6 0,1 0-9 0,1 0 6 0,-1 3-7 15,2-1-3-15,2-1 3 0,12-1 3 16,-12 2-4-16,16 0 2 0,-15 0 1 0,17-1-1 0,0 0 3 16,1 1 1-16,1 0-3 0,4-1-4 15,1-1-4-15,-1 0-11 0,6 2-15 0,4 0-15 16,1-2-22-16,2 1-31 0,3-3-52 0,0 1-69 15,4 1-123-15,5-2-380 0,-1-2 170 0</inkml:trace>
  <inkml:trace contextRef="#ctx0" brushRef="#br0" timeOffset="102819.97">26489 1096 227 0,'0'-4'515'16,"0"-1"6"-16,-3 3 0 0,3 2-9 0,-1-7-19 16,1 3-19-16,0 4-42 0,0 0-32 0,-1-6-35 15,1 6-35-15,0 0-32 0,0-5-31 0,0 5-23 16,0 0-13-16,0 0-8 0,0 0 5 0,0 0-15 16,7 12 1-16,-4-6-9 0,-1-1-16 0,1 1-7 15,2 3-2-15,-4-2-7 0,2-1-3 0,-2 0-4 16,2 1-10-16,-2-1-94 0,0 1-62 0,1-1 0 15,-1 0 0-15,1 0 0 0,-2-1 0 0,0-2 0 16,2 1 0-16,-2-4 0 0,4 4 0 0,1-3 0 16,2 0 0-16,2-3 0 0,9-5 0 15,1 2 0-15,8-8 0 0,5 5 0 0,4-7 0 16,8-7 0-16,4-3 0 0,-2-2 0 0,1 0 0 16,4-4 0-16,-3-3 0 0,3 3 0 0,-2-3 0 15,-5 3 0-15,-1 6 0 0,-12 9 0 0,-7-1 0 0,1 2 0 16,-9 5 0-16,-4 4 0 0,-12 6 0 0,18-10 0 15,-18 10 0-15,0 0 0 0,16-9 0 0,-16 9 0 16,0 0 0-16,0 0 0 0,0 0 0 16,0 0 0-16,19-8 0 0,-19 8 0 0,0 0 0 15,0 0 0-15,0 0 0 0,0 0 0 0,0 0 0 16,0 0 0-16,0 0 0 0,0 0 0 0,0 0 0 16,13 26 0-16,-13-26 0 0,0 0 0 0,-1 19 0 15,1-19-200-15,0 0-1133 0,0 0-1442 0,-22 19 638 16</inkml:trace>
  <inkml:trace contextRef="#ctx0" brushRef="#br0" timeOffset="104684.13">26606 787 211 0,'0'0'329'0,"0"0"5"16,0 0 14-16,0 0-2 0,0 0 12 0,0 0 2 15,0 0 5-15,0 0 2 0,13-28-4 0,-13 28 3 16,0 0-3-16,0 0-9 0,0 0-12 0,0 0-9 15,0 0-23-15,0 0-25 0,0 0-13 0,0 0-30 16,0 0-36-16,0 0-11 0,0 0-5 0,0 0 12 16,0 0-20-16,0 0-5 0,0 0-14 15,-9 51-9-15,9-33-15 0,0 1-10 0,-2 3-5 16,2 4-42-16,2-1-82 0,-1-4 0 0,1-2 0 0,2 8 0 16,-2-9 0-16,2 1 0 0,-2 0 0 0,3-2 0 15,2-2 0-15,-2-3 0 0,2 2 0 0,1-4 0 16,0-1 0-16,2-2 0 0,2-2 0 15,3-3 0-15,7-2 0 0,7-1 0 0,1-6 0 0,5-5 0 16,-1-3 0-16,12-6 0 0,2-6 0 16,2-1 0-16,1-5 0 0,3-2 0 0,1 0 0 15,20-12 0-15,-25 14 0 0,-1 1 0 0,0 1 0 16,-15 12 0-16,-2 1 0 0,2 0 0 0,-6 3 0 0,0 0 0 16,-3 0 0-16,-10 9 0 0,-1 0 0 15,-14 6 0-15,19-7 0 0,-19 7 0 0,0 0 0 16,18-10 0-16,-18 10 0 0,0 0 0 0,0 0 0 15,0 0 0-15,15-7 0 0,-15 7 0 0,0 0 0 16,0 0 0-16,0 0 0 0,0 0 0 0,0 0 0 16,0 0 0-16,0 0 0 0,0 0 0 0,0 0 0 15,0 0 0-15,0 0 0 0,0 0 0 0,0 0 0 16,0 0 0-16,0 0 0 0,0 0 0 0,0 0-1366 0,25 21-1478 16,-25-21 654-16</inkml:trace>
  <inkml:trace contextRef="#ctx0" brushRef="#br0" timeOffset="104817.62">28128 961 6394 0,'3'0'99'0,"-3"0"-18"0,0 0 4 16,0 0-19-16,0 0-27 0,0 0-57 0,0 0-83 16,0 0-115-16,-19 9-117 0,14-3-208 0,-2 2-386 15,-6 2-1002-15,2 3 443 0</inkml:trace>
  <inkml:trace contextRef="#ctx0" brushRef="#br0" timeOffset="106001.33">4769 8956 425 0,'-1'-4'452'0,"1"-1"11"15,-3 1 2-15,3-1-2 0,0 0-6 0,0 0-6 16,0 1-14-16,3-1-9 0,-2 2-9 0,-1 0-3 16,0 3-18-16,3-6-22 0,-1 3-10 0,-2-1-25 15,0 4-18-15,0 0-34 0,4-3-21 0,-4 3-24 16,0 0-10-16,0 0-2 0,0 0-14 0,5 10-192 16,-2-6-26-16,2 2 0 0,-2 3 0 0,0 0 0 15,1 1 0-15,1-1 0 0,-1 1 0 0,2-2 0 16,1 3 0-16,-2-2 0 0,1-2 0 0,1 0 0 15,-1-3 0-15,4-1 0 0,-5 0 0 0,8-1 0 16,5-4 0-16,0-3 0 0,8-3 0 0,-1-5 0 16,6-2 0-16,2-3 0 0,-1-3 0 0,14-9 0 15,-3-4 0-15,2-2 0 0,0-3 0 0,-6 2 0 16,2 1 0-16,0 5 0 0,-13 6 0 0,-1 4 0 16,-5 2 0-16,0 4 0 0,-7 2 0 0,-2 4 0 0,-4 3 0 15,-2 1 0-15,-2 0 0 0,1 2 0 16,-4 0 0-16,2 1 0 0,1 0 0 0,-5 2 0 0,0 0 0 15,3 9 0-15,-6-3 0 0,2 1 0 16,-2 3 0-16,1 1 0 0,-3 3 0 0,1 2-303 0,-2 0-1012 16,6-3-1424-16,2 1 629 0</inkml:trace>
  <inkml:trace contextRef="#ctx0" brushRef="#br0" timeOffset="106916.04">10480 9174 3 0,'-5'-6'486'0,"0"2"6"0,0-2 19 0,0 1 21 0,-3 1-13 15,1-1-26-15,0-1-22 0,2 4-25 0,0-2-21 16,0 2-25-16,1 1-20 0,4 1-37 0,-5-5-23 16,5 5-27-16,-4-3-21 0,4 3-22 0,0 0-16 15,-5-2-18-15,5 2-10 0,0 0-7 0,0 0-3 16,0 0-5-16,5 16 1 0,-1-7-71 0,-4 1-121 16,3 2 0-16,-2-2 0 0,-1 6 0 0,1 0 0 15,-1 0 0-15,3 0 0 0,-2-3 0 0,4 2 0 16,-3-1 0-16,1-2 0 0,1-3 0 0,2 1 0 15,2-4 0-15,3 1 0 0,1-4 0 0,10-3 0 0,4-4 0 16,5-4 0-16,2-4 0 0,16-7 0 16,-3 0 0-16,0-6 0 0,3-1 0 0,4-1 0 0,-1-2 0 15,0-2 0-15,-7-1 0 0,-1 1 0 16,-3 3 0-16,-9 6 0 0,-2 3 0 0,-2-1 0 16,-3 4 0-16,-2 1 0 0,-7 3 0 0,-2 3 0 15,-3 2 0-15,-3 2 0 0,-3 1 0 0,4 2 0 0,-4-2 0 16,-1 0 0-16,0 2 0 0,-4 2 0 0,5-1 0 15,-5 1 0-15,6-2 0 0,-6 2 0 16,0 0 0-16,5 5 0 0,-5-5 0 0,3 5 0 0,-2-1 0 16,2 1 0-16,-1-1 0 0,-1 3 0 0,1-2 0 15,-1 4 0-15,-1-4 0 0,0 2-1366 0,-1 5-1478 16,-4-4 654-16</inkml:trace>
  <inkml:trace contextRef="#ctx0" brushRef="#br0" timeOffset="109901.21">15807 9192 152 0,'3'-6'399'0,"-2"0"22"16,-1 0 31-16,1 0 15 0,-1-1 10 0,4-4 6 15,-3 4-12-15,-1-3 6 0,3-1-10 0,-3 3-16 16,1 0-7-16,-2 1-10 0,-2 1-11 0,6 1-16 15,-3 1-16-15,-3-1-27 0,3 5-24 0,0-4-28 0,0 4-31 16,0 0-203-16,-1-4-78 0,1 4 0 0,0 0 0 16,-5 11 0-16,5-4 0 0,-1 3 0 0,-2 3 0 15,6 3 0-15,-6 0 0 0,6 1 0 0,-2-2 0 16,-1 1 0-16,5 0 0 0,-4-4 0 0,3 0 0 16,-1-1 0-16,2-2 0 0,3-1 0 0,2-3 0 15,1 0 0-15,10-4 0 0,-1-3 0 0,11-2 0 16,6-7 0-16,14-3 0 0,0-5 0 0,-1 1 0 15,2-6 0-15,2-2 0 0,1-3 0 0,-1-2 0 16,24-9 0-16,-25 11 0 0,-3 2 0 0,1-1 0 16,-5 6 0-16,0 0 0 0,-10 7 0 0,-4 1 0 15,0 1 0-15,-4 3 0 0,0 0 0 0,-9 5 0 16,-6 2 0-16,0-1 0 0,-3 2 0 0,-5-1 0 16,3 2 0-16,-3 1 0 0,-5 0 0 0,10 1 0 15,-10-1 0-15,8 2 0 0,-7 0 0 0,3 2 0 16,-4-4 0-16,3 6 0 0,-1-4 0 0,1 1 0 15,-3 1 0-15,4 1 0 0,-4-1 0 0,3-1 0 0,-4 1 0 16,1-4 0-16,-2 5 0 0,2-5 0 0,-3 6 0 16,3-6 0-16,0 3 0 0,0-3 0 15,0 0 0-15,0 0-1366 0,0 0-1478 0,0 0 654 0</inkml:trace>
  <inkml:trace contextRef="#ctx0" brushRef="#br0" timeOffset="110067.56">17215 9032 5583 0,'-10'3'122'0,"-4"-2"-66"0,-3-3-15 15,0 0 28-15,4 2-2 0,0-1-17 0,4-1-16 16,3 2-49-16,2-1-64 0,4 1-88 0,0 0-92 16,0 0-110-16,0 0-135 0,0 0-268 0,14-7-836 15,-6 5 370-15</inkml:trace>
  <inkml:trace contextRef="#ctx0" brushRef="#br0" timeOffset="111116.67">10871 3334 25 0,'-6'3'107'0,"5"1"-1"15,1-1-36-15,1 4-20 0,8 3-23 16,3 4-31-16,11 6-60 0,1 2-69 0,18 7 31 0</inkml:trace>
  <inkml:trace contextRef="#ctx0" brushRef="#br0" timeOffset="113267.55">10696 3652 187 0,'9'3'181'16,"-9"-3"-15"-16,9 5-17 0,0-2-16 0,-1 2-11 16,3 1-15-16,6 1-9 0,3 3-11 0,7-1-9 15,5 5-4-15,1-1-9 0,2 1-12 0,12 9 5 16,-2-1-12-16,6-2-6 0,-4 3 5 0,11 0-9 0,-2-1-2 15,4 2-14-15,0 1-13 0,27 7-17 16,-33-8-18-16,30 11-9 0,-22-11-13 0,26 8 1 16,-4 0-14-16,4-2-11 0,-2 2 4 0,3-3-1 15,1-2 9-15,-1 2 20 0,-1 0 17 0,2-4 26 16,-2 3 26-16,-24-8 25 0,27 5 19 0,-4-1 4 16,-27-9 11-16,2 0 1 0,2 2-1 0,-10 0-2 15,4 1 0-15,-5-1-2 0,-2-5 4 0,-14-3-4 16,-1 2 1-16,-4-1-9 0,3-3 4 0,-6 2 3 15,-2-2-2-15,-2 3 0 0,-8-5 1 0,-2-1 3 0,-2-2 4 16,1 3 3-16,-9-2 0 0,4 0 3 0,0-2 2 16,-4 1 2-16,2 1-4 0,-2 0 6 0,-1-2 4 15,-4-1-3-15,5 1 2 0,-5-1-7 16,6 1-7-16,-6-1-11 0,0 0-4 0,0 0-16 0,0 0-10 16,0 0 0-16,0 0-3 0,0 0-6 15,0 0-5-15,0 0-3 0,-19-5-1 0,14 3-7 0,-2 0-5 16,1 0 1-16,-3 2-7 0,4-2 5 0,-3 2-7 15,-2-4 4-15,1 3 12 0,0-3-20 0,0 1 2 16,0-1-2-16,0 0-4 0,0-1 8 0,1-1-10 16,-2-4-6-16,3 4 8 0,-2-4-9 0,4 7 4 15,-3-4 3-15,3-1-3 0,-2 1 4 0,1 0 1 16,1 2 7-16,-3-2-3 0,5 5 13 0,-3-4 2 16,1 3 4-16,-1 2 7 0,2-3-5 0,4 4-7 15,-6-2-6-15,2 1 11 0,4 1-6 0,0 0-3 16,0 0 0-16,-5 8-1 0,6-3-8 0,-1 1 3 15,4 3 1-15,0 2-8 0,2-1-2 0,3 4-1 16,0 1-26-16,3 2-6 0,-2-2-1 0,0-1-11 16,-1 2-5-16,2 0-4 0,-3 2 3 0,-2 0 1 15,5-4-7-15,-7 2 6 0,-1 0 0 0,-3-1-1 16,0-3 4-16,0 0 3 0,-5-1 12 0,2 1 1 16,-1-3 1-16,-4 2 6 0,0-1-2 0,-4 2 10 15,-3-2 13-15,-1 0 12 0,0-2 19 0,0 0 12 16,-2-4-6-16,-1 3 11 0,1-1-1 0,5-3-4 0,2 1 0 15,-1-3-2-15,4 1-13 0,2-1-6 0,2-1-20 16,4 0-21-16,0 0-33 0,0 0-38 16,0 0-52-16,0 0-73 0,0 0-69 0,28-1-308 15,-14-1-643-15,-2 1 284 0</inkml:trace>
  <inkml:trace contextRef="#ctx0" brushRef="#br0" timeOffset="113834.84">10543 3943 83 0,'3'11'169'0,"0"-6"-2"16,1-1-8-16,1 5-8 0,-1 0-10 0,4 6-11 16,2 2-10-16,-4 1-10 0,11 2-9 0,1 6-8 15,0 1-11-15,4-1-6 0,2 3-7 0,8 11-6 16,2-3-8-16,2-1-6 0,9 1-14 0,-4-1-20 16,2 4-17-16,19 18-25 0,-14-17-23 0,20 13-22 15,-2 4-24-15,3-3-35 0,-1-1-118 0,1 2-269 16,-2 2 119-16</inkml:trace>
  <inkml:trace contextRef="#ctx0" brushRef="#br0" timeOffset="114502.76">15022 6314 64 0,'55'15'284'0,"-6"0"-77"16,-12-7-65-16,4-1-54 0,-5-2-35 0,1 0-38 16,-4-3-1-16,-4-1-8 0,-6-1 2 0,-6-2 9 15,-3 1 11-15,-2-1 20 0,-10-2 25 0,2 0 20 16,1 1 19-16,-5 3 5 0,-5-10-3 0,0 4-15 16,-4 0-5-16,0 0-8 0,-4 0-10 0,3 0-5 15,-4-1-4-15,-1-2-5 0,4 4-5 0,-3 0-7 16,3-1-7-16,-1 0-5 0,3 1-14 0,0-2-16 15,3 4-16-15,0 0-25 0,1-3-25 0,1 1-20 16,4 5-14-16,-3-10-6 0,3 10-11 0,3-11 7 16,-1 7 7-16,1-3-7 0,-1 1 9 0,3 1 9 15,-5 5 16-15,5-10 30 0,-2 5 25 0,0 0 25 16,-1 0 17-16,-2 5 24 0,4-10 22 0,-4 4 13 16,0 1 24-16,0 5 16 0,-5-10 10 0,0 7 13 15,5 3 4-15,-14-11 11 0,6 9 11 0,2 0 11 16,6 2 12-16,-19-2-9 0,11 1-6 0,8 1-17 15,-13 0-15-15,13 0-19 0,0 0-11 0,-14 3-9 16,14-3-12-16,0 0-20 0,5 10-26 0,-5-10-17 16,22 10-30-16,-7-5-21 0,4 4-25 0,8 2-28 15,-1 1-18-15,3 0-14 0,-2 3-15 0,1-4-6 16,-1 5 0-16,-1 0 6 0,-1-2 9 0,-7-3 10 16,-3 4 11-16,-1-3 7 0,-9-1 13 0,2 0 24 15,-3-2 21-15,-3 5 24 0,-4-3 17 0,-2-1 16 16,-4 4 17-16,-3-3 19 0,-3 0 12 0,-1-2 6 15,-3 0 7-15,-8-2-2 0,5 0-2 0,-6-3-10 16,9-3-10-16,-2 3-9 0,4-1-6 0,0-2-9 16,3-1-20-16,5 1-25 0,1-1-40 0,8 0-47 15,-12 0-46-15,12 0-30 0,0 0-15 0,0 0-9 16,0 0 8-16,0 0 10 0,22 7 20 0,-11-5 27 16,1 3 38-16,0 0 36 0,-2 0 28 0,-1-2 22 15,0 4 19-15,-4-4 14 0,-1 2 9 0,-4 1-5 16,0-6-6-16,-5 11-10 0,-3-7-34 0,-1 1-50 15,-5 0-85-15,-2 0-112 0,-7-3-153 0,4 2-436 16,-1-4 192-16</inkml:trace>
  <inkml:trace contextRef="#ctx0" brushRef="#br0" timeOffset="115333.91">10883 6518 59 0,'0'0'174'0,"-10"-1"-1"0,6-1-5 15,4 2-7-15,-8-3-17 0,2 0-9 0,2 1-6 16,4 2-17-16,-2-7-8 0,2 2-12 0,2-2-8 16,2-2-6-16,5-2-14 0,5-5-17 0,4-5-11 15,6-3-16-15,14-6-14 0,2-3-9 0,6-1-9 16,0-5 3-16,23-19-16 0,3 4-4 0,-2-10-1 16,3 4-7-16,2-9-8 0,11 0 2 0,2-8-8 0,8-2-4 15,2-1-27-15,10-4 1 0,1 0-12 16,3-6-9-16,5 7-80 0,2-5-197 0,1 5 88 15</inkml:trace>
  <inkml:trace contextRef="#ctx0" brushRef="#br0" timeOffset="115933.77">14207 4273 25 0,'134'-30'141'0,"-14"6"-15"16,-11 5-16-16,-8 7-17 0,-9 4 9 0,-1-2-17 16,-29 4-16-16,4 1-5 0,-3-2-1 0,3 3-9 0,-4 1-7 15,-4-3-8-15,-6 2-1 0,-15 1-8 0,4 0 1 16,-8 1 1-16,1-1 6 0,-6 1 6 15,-7 2 11-15,-3-2 9 0,0-1 16 0,-5 3 24 0,-3-1 7 16,-1-1 12-16,-2 2 3 0,0-1 4 0,-2 0 0 16,-5 1-9-16,9-2-5 0,-5 1-3 0,0-2-12 15,-4 3-10-15,0 0-8 0,5-1-12 16,-5 1-4-16,0 0-7 0,5-2-5 0,-5 2-10 16,0 0-10-16,4-3-14 0,-4 3-15 0,0 0-17 15,0 0-23-15,0 0-18 0,0 0-18 0,0 0-12 0,0 0-12 16,0 0-5-16,-18 0-7 0,10 2 3 0,-2-4 5 15,1 2 5-15,0 0 8 0,-5 0-7 16,3-1 7-16,-2-2-2 0,1 3 10 0,2-1 12 0,-2-2-2 16,-1 2 7-16,0-1 8 0,1 0 7 0,1 0 19 15,-2-1-4-15,4 1 6 0,0-2 16 0,-2 2 6 16,2-2 5-16,-2 0 12 0,1 1-1 0,1-1 8 16,2 2 6-16,0-3 10 0,-2 4 2 0,0-4 8 15,3 1 0-15,0 0 8 0,-4-1-1 16,4 2 4-16,1-3 1 0,0 2-4 0,1-2-2 0,0 2-5 15,2-3-12-15,1 2-6 0,2-1-9 0,3-1-12 16,-1 1-10-16,4-2-10 0,1-1-5 0,4 2-7 16,-3 0-9-16,5-3-8 0,2-1-5 0,-1 5-6 15,3-2 6-15,1 1 3 0,-2 0-3 0,2 0 2 16,-2 3 11-16,2-2 0 0,-3-1 1 0,-2 3 5 16,-2 0 14-16,1 1 15 0,-4 1 19 0,0-5 23 15,-4 6 27-15,2-1 16 0,-3-1 1 0,-4 3 0 16,0-4 5-16,0 4 6 0,0 0 7 0,-13-2 4 15,6 0 10-15,-5 2-6 0,-3 0 0 0,2-1-10 16,-5 1-13-16,1 0-10 0,0 5-9 0,5-5-7 16,-2 2-14-16,5-1-34 0,0 1-24 0,0 2-28 15,4 1-22-15,0 0-26 0,4-3-26 0,-2 5-24 16,3-2-18-16,0 0-14 0,5 0-20 0,2-1-21 16,3 3-19-16,-1-1-123 0,1-1-375 0,3 1 167 15</inkml:trace>
  <inkml:trace contextRef="#ctx0" brushRef="#br0" timeOffset="116034.14">15511 3961 85 0,'7'7'206'15,"-3"-1"21"-15,-1 1-2 0,-3 1-3 0,-2 0 2 16,0 0-1-16,-1 2 0 0,-4 1-4 0,-1-4-9 16,0 1-20-16,-1 0-17 0,3-1-21 0,-5 0-37 15,4 1-72-15,-2 2-126 0,-2-3-360 0,2 1-479 16,-5 3 212-16</inkml:trace>
  <inkml:trace contextRef="#ctx0" brushRef="#br0" timeOffset="117100.96">11162 6506 142 0,'0'0'251'0,"0"0"-8"15,3-10-12-15,4 3-20 0,-1-1-16 0,7-3-14 16,6-7-16-16,8 0-17 0,5-2-7 0,11-3-21 0,7-4-10 16,5-2-10-16,22-14-8 0,1-3-7 15,6 7-4-15,4-3-14 0,3-7-4 0,5 2-6 16,6-5-6-16,2-1-13 0,6 2-12 0,-2-1-6 0,10 0-14 16,2-6 2-16,5 5-13 0,4 1-6 0,-5 4 0 15,-1 5 2-15,-3 2 2 0,-1 1-5 16,-3 6 5-16,-11 4 0 0,-4-2 6 0,-4 3-3 0,-34 8 2 15,-1 6 0-15,-2 4 3 0,-5-5 6 0,-1 3 4 16,-17 3 9-16,-1-1 12 0,-3 1 15 0,-6 4 9 16,-8-2 15-16,-7 5 11 0,0-1 10 0,-1 1 4 15,-4-1 15-15,2 1-1 0,-8 0 8 16,3-1 6-16,-2 2 5 0,0-1-6 0,-2 3-18 0,-5-7-2 16,5 4-9-16,0 3-5 0,-8-6-7 0,3 4-12 15,2 0-5-15,-3 0-6 0,3-1-5 0,-3 1-9 16,1 0-3-16,-4 2-13 0,3-2 1 0,0 0-10 15,-1 1-6-15,-2 0-1 0,-1-3-4 0,1 4 0 16,0-1-1-16,-2 1 1 0,4 0-3 0,-3 1 0 16,1-2 3-16,3 3-6 0,-2-2 3 0,3 3 9 15,-4-2-10-15,9-1-10 0,-8 2 7 0,3-2 1 16,5 0-4-16,-8 4 0 0,6-2 3 0,-1 1-5 16,3-3-1-16,-1 5 6 0,-3-2 1 0,4 2 2 15,4 0-5-15,-4-5-4 0,1 6-15 0,2-3-9 16,-1 0-3-16,2-1-11 0,3 1-3 0,-2 2-14 15,0-1 1-15,1 1-5 0,3 1 5 0,-5-2 3 0,0 2 1 16,-1-1 6-16,-2 3 10 0,-2-3 0 16,-2 2-4-16,2 1 14 0,-6 0 14 0,2 1 8 15,-6 4 4-15,-5-3 17 0,2 3 1 0,1-1 10 0,-3-3 1 16,-1 0-4-16,-1 1-3 0,4-2-6 16,-2-1-8-16,5 0-15 0,0-2-26 0,3 0-25 15,2-1-34-15,1-3-32 0,2 4-35 0,3-1-46 16,0 0-33-16,0-4-34 0,9 5-259 0,-2-4-577 0,4 3 256 15</inkml:trace>
  <inkml:trace contextRef="#ctx0" brushRef="#br0" timeOffset="117221.66">14087 5484 222 0,'6'8'308'0,"-2"-2"5"15,0-1 1-15,-3 3 4 0,-1-2 17 0,0 1 9 16,-2-1 11-16,-1 1-2 0,-1-2-17 0,-2 1-23 16,2-1-31-16,0-2-24 0,3 1-33 0,-3-2-53 15,4-2-45-15,-1 6-66 0,1-6-93 0,1 6-95 16,-1-3-122-16,4-1-142 0,-4-2-249 0,4 3-693 15,-4-3 307-15</inkml:trace>
  <inkml:trace contextRef="#ctx0" brushRef="#br0" timeOffset="119833.63">27278 9204 3085 0,'-5'2'379'0,"-1"-1"-129"16,0-1-53-16,6 0 30 0,-11 0 36 0,2 0 42 16,2-1 5-16,7 1-8 0,-10-2-5 0,4 2 13 15,6 0 13-15,-11-2-3 0,7 1 0 0,4 1-1 16,0 0-16-16,-5-7-8 0,5 7-15 0,-1-2-174 15,1 2-106-15,11-3 0 0,2 0 0 0,0 1 0 16,18-4 0-16,4 3 0 0,2-1 0 0,16 0 0 16,2 1 0-16,-2-3 0 0,2 1 0 0,0 2 0 15,2 0 0-15,-4-1 0 0,-2 3 0 0,-10-3 0 16,-2 2 0-16,-4 1 0 0,0 1 0 0,-1-3 0 16,-3 1 0-16,-12 1 0 0,-5 0 0 0,-1-3 0 15,-3 2 0-15,-1 1 0 0,-2 0 0 0,-1 0 0 0,-2-1 0 16,-4 2 0-16,4-2 0 0,-4 2 0 15,0 0 0-15,1-5 0 0,-1 5 0 0,0 0 0 0,0 0 0 16,0 0 0-16,-4-7 0 0,4 7 0 0,0 0 0 16,-6-1 0-16,6 1 0 0,-5-1 0 0,5 1 0 15,0 0 0-15,-10 0 0 0,10 0 0 16,-10 0 0-16,10 0 0 0,-12-2 0 0,5 0 0 0,-2 2 0 16,-2 0 0-16,-2 0 0 0,0 0 0 0,-5 0 0 15,-3 0-482-15,0 0-230 0,-8 0-455 0,-1 0-1263 16,0 0 560-16</inkml:trace>
  <inkml:trace contextRef="#ctx0" brushRef="#br0" timeOffset="120116.02">27440 9190 332 0,'-20'4'373'15,"4"-2"-10"-15,3-1 25 0,1 1 28 0,3-2 35 16,1 2 22-16,8-2-9 0,-11-2 0 0,6 1-22 16,5 1-27-16,0 0-24 0,0 0-27 0,18-8-23 15,-3 3-27-15,7 1-28 0,9 1-28 0,7-1-24 0,-1-2-20 16,21 2-24-16,-3 1-19 0,2 0-19 15,-6-1-14-15,4 3-9 0,-16 1-18 0,0-3-4 0,0 3-9 16,-1 1 0-16,-5-2-84 0,-1 0-14 0,-4 0 0 16,-6 1 0-16,-5 0 0 0,-3-1 0 0,-3 1 0 15,-1-1 0-15,-3 1 0 0,-1 0 0 0,1-2 0 16,-1 1 0-16,-6 1 0 0,0 0 0 0,7 1 0 16,-7-1 0-16,8 0 0 0,-8 0 0 0,0 0 0 15,5-2 0-15,-5 2 0 0,0 0 0 0,3 6 0 16,-3-6 0-16,1 2 0 0,-1 2 0 0,0-4 0 15,-1 8 0-15,2-3-691 0,-1 0-559 0,-4-2-1355 16,4-3 600-16</inkml:trace>
  <inkml:trace contextRef="#ctx0" brushRef="#br0" timeOffset="132868">7569 10112 132 0,'-5'-5'408'0,"-3"-3"10"0,6 1 11 16,-2-1-5-16,-1 1-11 0,1 2-16 0,1-1-18 16,2 0-21-16,1 4-19 0,0 2-18 0,0-7-18 15,0 7-7-15,4-3-12 0,-4 3-10 0,0 0-10 16,13 6-10-16,-7-3-13 0,3 0-12 0,0 3-5 16,5 3-1-16,-2 2-22 0,0 2-17 0,4-2-10 15,-3 0-17-15,2 4-12 0,-1-6-8 0,4 2-13 16,-3 0-4-16,4-4-10 0,3 0-4 0,-4-2-17 15,5-1-55-15,-1-3-34 0,6-2 0 0,-1-4 0 0,1-1 0 16,1-1 0-16,-1-7 0 0,3 3 0 16,-3-4 0-16,3 0 0 0,-7-3 0 0,4-5 0 0,-2 5 0 15,-3-5 0-15,-3 3 0 0,-6 6 0 0,0 1 0 16,-6 5 0-16,2-2 0 0,-1 3 0 0,-4 2 0 16,-1 1 0-16,1 2 0 0,-5 2 0 0,0 0 0 15,14 7 0-15,-10-1 0 0,0 3 0 0,0 2 0 16,0-1 0-16,-1 1 0 0,9 2 0 0,-4 1 0 15,-2-3 0-15,5 3 0 0,1-7 0 16,3 4 0-16,2-2 0 0,3-2 0 0,-3-4 0 0,3 2 0 16,2-4 0-16,1-2 0 0,-2 1 0 0,1-5 0 15,-1 2 0-15,6-4 0 0,-7 0 0 0,-3 0 0 16,2-5 0-16,-2 3 0 0,-2-1 0 0,3 0 0 16,-4 3 0-16,1-2 0 0,-3 2 0 0,-2 4 0 15,1-2 0-15,0 1 0 0,-1 3 0 0,1 0 0 16,1 1 0-16,-2 2 0 0,3 2 0 0,-1 2 0 0,5 0 0 15,-5 0 0-15,3 3 0 0,-2-3 0 16,5 3 0-16,-8-3 0 0,9 1 0 0,-2 0 0 16,-1 0 0-16,3-3 0 0,-2-1 0 0,-4-1 0 15,8-1 0-15,-7-1 0 0,2-2 0 0,5 1 0 0,-5-3 0 16,6-3 0-16,0 1 0 0,-4-4 0 0,1 3 0 16,-1-2 0-16,1 1 0 0,-1-1 0 15,-2 2 0-15,2 0 0 0,-4 1 0 0,0 3 0 0,-1 0 0 16,-4 0 0-16,1 2 0 0,2-1 0 0,-3 1 0 15,-2 0 0-15,1 0 0 0,-8 1 0 0,13 3 0 16,-3 2 0-16,-2-3-1366 0,3 1-1478 0,2 0 654 16</inkml:trace>
  <inkml:trace contextRef="#ctx0" brushRef="#br0" timeOffset="134504.19">15074 10089 194 0,'-8'-7'374'0,"3"1"12"0,0 2 14 0,2-4-5 0,-1 2-2 16,2-1-1-16,-2 3-3 0,3-1-15 0,-2 0-13 16,2 3-17-16,1 2-7 0,-1-5-15 0,1 5 0 15,0 0 6-15,0 0-25 0,0 0-13 0,0 0-6 16,16 9-12-16,-11-4-13 0,2 1-18 0,0 3-14 16,1-2-12-16,0 1-18 0,3 2-12 0,3-1-15 15,2 0-9-15,9 1-85 0,3 0-76 0,-2-2 0 16,2-3 0-16,1-2 0 0,3-1 0 0,0-2 0 15,4 0 0-15,-3-3 0 0,2-3 0 0,-1 1 0 16,1-1 0-16,-2-3 0 0,4 0 0 0,-4-3 0 16,2 1 0-16,-7-3 0 0,1 0 0 0,-2 3 0 15,-3 1 0-15,-1-3 0 0,-4 7 0 0,-2 0 0 16,2 0 0-16,-6 2 0 0,4 1 0 0,-4 3 0 16,0 0 0-16,2 2 0 0,-1 1 0 0,1 5 0 15,-2-2 0-15,-2 1 0 0,2 4 0 0,-5 0 0 0,3 0 0 16,-2-1 0-16,3 3 0 0,0 0 0 0,-1-4 0 15,-1 1 0-15,3 1 0 0,-3-4 0 0,4-1 0 16,-1 0 0-16,3-2 0 0,-3 0 0 0,6-1 0 16,-1-2 0-16,5-1 0 0,-6-3 0 0,3 0 0 15,2-3 0-15,-3 0 0 0,2-3 0 16,4-2 0-16,-6 1 0 0,2 2 0 0,-5-3 0 0,3 2 0 16,0 1 0-16,-3 2 0 0,-4 2 0 0,0 0 0 15,1 2 0-15,0 0 0 0,-2 2 0 0,1 2 0 16,1 0 0-16,-2 4 0 0,1-1 0 0,-1 0 0 15,3 5 0-15,-1-4 0 0,2 4 0 0,1-2 0 16,-5-1 0-16,5 0 0 0,0-1 0 0,-2 0 0 16,4-2 0-16,0-2 0 0,-5 1 0 0,5-3 0 15,-4-2 0-15,0 1 0 0,2-4 0 0,-3 0 0 16,0 0 0-16,2-6 0 0,3 1 0 0,-2 0 0 16,0 0 0-16,-2 2 0 0,2-3 0 0,-1 2 0 15,-5 3 0-15,-1 0 0 0,0 0 0 0,-1 1 0 16,-3 2 0-16,0-1 0 0,0 1 0 0,-2 1 0 15,2 0 0-15,-5 2 0 0,7-3 0 0,-7 3 0 16,0 0 0-16,0 0 0 0,0 0 0 0,0 0 0 16,-15 16-1366-16,7-11-1478 0,-4 1 654 0</inkml:trace>
  <inkml:trace contextRef="#ctx0" brushRef="#br0" timeOffset="142034.51">3951 16209 73 0,'225'9'61'0,"-14"-2"-21"0,-4-6-37 16,-20 4-33-16,-15-11-32 0,-17 0 15 0</inkml:trace>
  <inkml:trace contextRef="#ctx0" brushRef="#br0" timeOffset="143701.93">1504 15954 153 0,'-12'-13'531'0,"2"1"1"0,-2 0 9 0,6 1 2 15,-4 4-11-15,3-1-18 0,4 3-30 0,-3 0-34 16,3 1-57-16,-1 0-43 0,4 4-32 0,0 0-34 15,0 0-12-15,0 0-20 0,0 0-18 0,10 18-10 16,-4-5-14-16,4 2-22 0,-2 3-15 0,4 7-15 16,-6-8-11-16,7 5-5 0,1 0-10 0,-2 2-8 15,-2-13-3-15,1 5-12 0,2-4-29 0,-1-4-80 16,2 0 0-16,4-5 0 0,2-3 0 0,9-5 0 16,3-8 0-16,13-8 0 0,6-5 0 0,3-6 0 15,21-14 0-15,-3-4 0 0,-1 0 0 0,-22 7 0 16,23-15 0-16,-5-3 0 0,-21 21 0 0,22-16 0 15,-23 18 0-15,-4 2 0 0,-2 4 0 0,-11 11 0 16,-1 2 0-16,-4 5 0 0,-6 0 0 0,-3 6 0 16,-5 1 0-16,0 0 0 0,-4 2 0 0,0 2 0 15,-5 3 0-15,6-6 0 0,-6 6 0 0,0 0 0 16,7-3 0-16,-7 3 0 0,0 0 0 0,0 0 0 16,0 0 0-16,-4 18 0 0,1-8 0 0,1-1 0 15,2 3 0-15,-4 6 0 0,-1-2-1366 0,1 3-1478 16,-1 4 654-16</inkml:trace>
  <inkml:trace contextRef="#ctx0" brushRef="#br0" timeOffset="145284.29">673 12259 349 0,'0'0'492'0,"0"0"-10"0,0 0-9 0,0 0-19 16,0 0-15-16,0 0-30 0,0 0-24 16,0 0-19-16,0 0-9 0,0 0-9 0,0 0-16 15,0 0-9-15,0 0-28 0,0 0-3 0,0 0-7 0,0 0-14 16,23 34-18-16,-23-34-8 0,4 25-15 0,-2-14-13 16,-2-11-14-16,4 24-8 0,-2-12-9 0,-2-12-16 15,3 24-30-15,0-13-140 0,-3-11 0 0,3 16 0 16,-3-16 0-16,0 0 0 0,2 16 0 15,-2-16 0-15,0 0 0 0,0 0 0 0,10 9 0 0,-3-12 0 16,4-3 0-16,6-8 0 0,6-6 0 0,2-5 0 16,15-11 0-16,-4-2 0 0,1-2 0 15,2-3 0-15,1-1 0 0,2-3 0 0,-2 0 0 16,1 4 0-16,-7 1 0 0,-1 4 0 0,-8 15 0 16,-3 1 0-16,-1 0 0 0,-3 3 0 0,-4 5 0 0,-6 5 0 15,2 1 0-15,-2 2 0 0,-3 1 0 0,-1 1 0 16,0 1 0-16,-1 0 0 0,-3 3 0 0,5-7 0 15,-2 6 0-15,-1-1 0 0,-2 2 0 16,4-3 0-16,-4 3 0 0,0 0 0 0,0 0 0 16,5-1 0-16,-5 1 0 0,0 0 0 0,0 0 0 0,10 6 0 15,-10-6 0-15,2 6 0 0,-1-1-152 0,-1 0-1189 16,-1 6-1451-16,-4 4 643 0</inkml:trace>
  <inkml:trace contextRef="#ctx0" brushRef="#br0" timeOffset="148151.74">1686 10124 187 0,'0'0'498'0,"-2"-4"-12"0,2 4 3 0,-4-3 0 16,4 3-6-16,0 0-8 0,-4-3-18 0,4 3-25 15,0 0-25-15,0 0-38 0,0 0-17 0,0 0-18 16,0 0-10-16,0 0-17 0,10-2-10 0,-10 2-21 16,16 2-15-16,-6-2-17 0,4-2-18 0,8 2-20 15,5-2-15-15,3 0-16 0,5 0-18 0,1-1-88 16,-1 1-69-16,18-4 0 0,-17 5 0 0,2-1 0 16,-1-1 0-16,3 0 0 0,-2 2 0 0,-6 0 0 15,5 1 0-15,-1-2 0 0,-3 1 0 0,-5 2 0 16,-9-1 0-16,-6 0 0 0,0-1 0 0,-3-1 0 15,-2 4 0-15,-8-2 0 0,14 0 0 0,-10-2 0 16,-4 2 0-16,0 0 0 0,0 0-366 0,0 0-77 0,-23-1-42 16,6 5-43-16,-5-2-44 0,-8 3-395 15,0-2-1046-15,3 5 463 0</inkml:trace>
  <inkml:trace contextRef="#ctx0" brushRef="#br0" timeOffset="148384.44">1859 10249 178 0,'-10'7'375'0,"-1"-1"-31"0,0 0-5 15,5-2 6-15,-1 0 15 0,2-1 5 0,1 0-5 16,-2 0-2-16,3-1-15 0,1 0-11 0,2-2-15 16,0 0-16-16,10 4-15 0,-1-4-25 0,4-1-26 0,7-1-19 15,3 0-24-15,7 1-21 0,-1-4-12 0,7 1-17 16,0 0-13-16,-2 0-17 0,2 1-8 0,1-1-13 16,0 1-10-16,-1-1-4 0,0 0-6 15,-4-1-12-15,-4 2-3 0,-9 2-5 0,-6 0-5 0,-1 1-3 16,1-2-5-16,-5 1 5 0,-3-1-16 0,0 2 4 15,-5 0-20-15,6-2-41 0,-6 2-57 0,0 0-50 16,0 0-97-16,-10-7-80 0,10 7-116 0,-13-1-540 16,13 1-1051-16,-11-3 466 0</inkml:trace>
  <inkml:trace contextRef="#ctx0" brushRef="#br0" timeOffset="159550.19">2341 12680 515 0,'-3'-9'554'16,"3"-1"19"-16,-1 2 5 0,-2-3 3 0,2 5-9 16,1-1-23-16,0 2-33 0,0 3-35 0,0-4-37 15,0 6-40-15,0-5-36 0,0 5-21 0,0 0-17 16,0 0-10-16,0 0-19 0,5 13-14 0,-1-2-22 16,-4-2-59-16,4 8-206 0,-4-3 0 0,0-3 0 15,1 1 0-15,3-1 0 0,-4-1 0 0,3-3 0 16,-2-2 0-16,4 1 0 0,-4-3 0 0,3-3 0 0,-4 0 0 15,18-8 0-15,-4-3 0 0,8-6 0 0,-2-5 0 16,4-1 0-16,2-5 0 0,11-9 0 16,-5 0 0-16,4-2 0 0,1 0 0 0,-3 1 0 15,0 4 0-15,-11 9 0 0,-3 3 0 0,0 3 0 16,-7 7 0-16,0 6 0 0,-8 6 0 0,-2 2-1366 16,-3-2-1478-16,-4 18 654 0</inkml:trace>
  <inkml:trace contextRef="#ctx0" brushRef="#br0" timeOffset="163066.49">4117 16956 194 0,'-14'-2'496'0,"4"-1"27"0,-4 0 18 0,5-2-10 16,0 3-16-16,3-2-21 0,-1 3-22 0,2 1-23 16,5 0-15-16,-9-3-18 0,9 3-21 0,-6-1-18 15,6 1-15-15,0 0-19 0,-3-3-10 0,3 3-10 16,13-4-12-16,-4 3-18 0,6 1-16 0,7-1-165 16,-4 0-112-16,10-1 0 0,3 4 0 0,-1-6 0 15,4 0 0-15,0 2 0 0,2-1 0 0,1 1 0 16,-1-1 0-16,1 1 0 0,0 0 0 0,-3-1 0 15,1 1 0-15,-1 0 0 0,-1-2 0 0,-4 3 0 16,-4-1 0-16,-6 2 0 0,-1-3 0 0,-7 2 0 16,0 0 0-16,-3-1 0 0,-2 2 0 0,-2-1 0 15,-4 1 0-15,2-4 0 0,-2 4 0 0,0 0 0 16,-19-3 0-16,9 4 0 0,-10 0 0 0,0 0 0 16,-8 3-452-16,-1-1-240 0,0-2-483 0,-6 4-1272 15,4 2 563-15</inkml:trace>
  <inkml:trace contextRef="#ctx0" brushRef="#br0" timeOffset="163267.92">4129 17009 99 0,'-12'0'511'0,"-3"4"-22"0,3-3 4 0,1-1 26 15,3 0 27-15,3 0 11 0,5 0-23 0,-8-3 3 16,8 3-33-16,0-6-14 0,0 6-23 0,9-4-21 16,3 0-23-16,-1 2-28 0,6-5-28 0,2 5-31 15,3-1-30-15,6 1-134 0,1 1-172 0,5 2 0 16,-5-1 0-16,4 2 0 0,-1-1 0 0,-1 2 0 15,-1 0 0-15,0 1 0 0,-2-2 0 0,-9 0 0 16,-1-1 0-16,-4 1 0 0,-1-1 0 0,-3 1 0 16,-2-2 0-16,-4 0 0 0,2-2 0 0,-6 2-214 15,4-4-1116-15,-4 4-1441 0,0 0 639 0</inkml:trace>
  <inkml:trace contextRef="#ctx0" brushRef="#br0" timeOffset="165367.51">4139 16874 342 0,'0'0'383'0,"-5"-2"1"0,1 0 3 0,4 2-20 16,-4-2-17-16,4 2-17 0,0 0-7 0,0 0-10 16,0 0-7-16,0 0-6 0,0 0-2 0,0 0-8 15,0 0-5-15,13-3-1 0,-13 3-6 0,13 0 1 16,-6-1 4-16,0 1-4 0,3-2-13 0,2 0-9 15,0 0-13-15,2-2-14 0,2 2-16 0,4 2-13 16,0-5-17-16,2 2-12 0,8-4-20 0,-2 1-12 16,3 3-142-16,-2-3-1 0,0 1 0 0,-1 0 0 15,3-1 0-15,0 2 0 0,-11 1 0 0,2-3 0 16,-2 3 0-16,-1 0 0 0,-2 0 0 0,-3 2 0 16,-2-1 0-16,-2 3 0 0,-1-1 0 0,-4-1 0 15,0 0 0-15,-1-2 0 0,-4 3 0 0,6-2 0 16,-6 2 0-16,0 0 0 0,0 0 0 0,0 0-208 15,0 0-214-15,-12 9-82 0,12-9-78 0,-13 6-498 16,3-3-1169-16,-1 2 518 0</inkml:trace>
  <inkml:trace contextRef="#ctx0" brushRef="#br0" timeOffset="165635">4340 16966 129 0,'-12'3'512'0,"1"4"-30"16,-1-4 9-16,2-1 18 0,2 1 12 0,3-1-22 15,5-2-8-15,-8 4-42 0,8-4-35 0,0 0-21 0,0 0-19 16,0 0-27-16,0 0-28 0,21 0-30 0,-7-3-28 16,5 2-28-16,2 0-25 0,5-1-17 0,5 0-19 15,-4 0-18-15,1 1-14 0,-3-4-23 0,-4 4-5 16,1 1-13-16,-2-3-6 0,-1 0-3 0,-5 2-8 16,-2-1-62-16,2 1-20 0,-6-1 0 15,2 0 0-15,-4 0 0 0,2 2 0 0,-2 0 0 0,-1-1 0 16,-5 1 0-16,7-3 0 0,-7 3 0 0,0 0 0 15,0 0 0-15,10 0 0 0,-10 0 0 16,0 0 0-16,5-4 0 0,-5 4 0 0,0 0 0 0,0 0-130 16,0 0-529-16,0 0-575 0,0 0-1336 0,4-10 590 15</inkml:trace>
  <inkml:trace contextRef="#ctx0" brushRef="#br0" timeOffset="166734.1">2920 13020 33 0,'11'-7'127'0,"8"0"-11"0,-1-1-20 0,12-1-22 16,3-1-16-16,4-3-22 0,17-1-20 0,3 2-12 15,7-9-37-15,23-2-56 0,-27 5-94 0,42-8 42 16</inkml:trace>
  <inkml:trace contextRef="#ctx0" brushRef="#br0" timeOffset="168084.01">10414 11078 146 0,'-1'-3'312'0,"1"3"-13"0,0 0-15 0,0 0-10 0,-3-4-10 16,3 4-10-16,0 0-9 0,0 0 5 0,0 0-4 16,0 0-14-16,0 0-19 0,0 0-2 15,0 0 3-15,0 0 4 0,0 0-1 0,0 0 0 16,0 0-3-16,7 15 1 0,-6-8-6 0,-1 0-12 16,1 0-9-16,2 3-11 0,-2-1-8 0,-1 1-3 15,4-1-20-15,-3 1-2 0,0-1 4 0,0 1-12 16,1-4 5-16,-2 1 16 0,1 0-16 0,2-3 9 0,-1 1 8 15,1-3 5-15,1 2 11 0,1-2 2 0,4-3 2 16,1-1-4-16,1-6-3 0,9 0-3 16,2-6-133-16,2-2-35 0,5-3 0 0,-2-2 0 15,1 1 0-15,3-2 0 0,6-9 0 0,2 0 0 0,-11 7 0 16,13-5 0-16,-1 0 0 0,-9 7 0 0,-2 1 0 16,-1 3 0-16,-4-1 0 0,-7 8 0 0,0 3 0 15,-5-2 0-15,-1 4 0 0,-5 4 0 0,0-2 0 16,1 0 0-16,-2 3 0 0,-4-1 0 0,-1 2 0 15,9 0 0-15,-9 0 0 0,8 2 0 0,-4-1 0 16,-4-1 0-16,5 6 0 0,-1-4 0 0,-3 0 0 16,-1-2 0-16,9 4 0 0,-8-2 0 0,4-1 0 15,-1 1 0-15,-1 1 0 0,-3-3 0 0,7 3 0 16,-7-3 0-16,9 1 0 0,-5 0 0 0,-4-1 0 16,10 0 0-16,-6 1 0 0,-4-1 0 0,9 0 0 15,-9 0 0-15,9 5-680 0,-6-3-573 0,0 2-1355 16,-3-4 600-16</inkml:trace>
  <inkml:trace contextRef="#ctx0" brushRef="#br0" timeOffset="169052.15">9721 15293 158 0,'-5'-4'494'0,"4"1"16"0,-2-1 1 15,3 4-20-15,-2-5-17 0,-2 3-27 0,4 2-29 16,0-4-22-16,0 4-26 0,0 0-8 0,0 0-9 15,0 0-19-15,0 0-19 0,0 0-13 0,9 7-15 16,-4-2-14-16,-3 0-22 0,1 0-14 0,2 0-12 16,-1 2-13-16,-3 0-16 0,3-1-9 0,0 0-14 15,-1 3-10-15,-1 1-111 0,2-5-52 0,-3 1 0 16,3 0 0-16,0-4 0 0,-3 2 0 0,3 0 0 16,1-2 0-16,3-2 0 0,2-2 0 0,-1 0 0 15,6-4 0-15,3-2 0 0,3-2 0 0,3-4 0 16,5-4 0-16,-3 1 0 0,7-3 0 0,-2 4 0 15,-1-3 0-15,-3 2 0 0,0-1 0 0,-3 3 0 16,1-1 0-16,-10 5 0 0,3 4 0 0,-8-1 0 16,3 1 0-16,-7 1 0 0,2 3 0 0,-3-1 0 15,3 2 0-15,-5-1 0 0,0 2 0 0,-3 1 0 16,0 0 0-16,0 0 0 0,4 6 0 0,-11 0 0 16,0 3-1366-16,-2 5-1478 0,-8 0 654 0</inkml:trace>
  <inkml:trace contextRef="#ctx0" brushRef="#br0" timeOffset="170234.37">9595 17076 356 0,'-9'-6'511'0,"0"0"15"16,1 0-1-16,1 3-7 0,-2-3-12 0,2 1-7 15,2 1-4-15,0 2-2 0,0-2-8 0,0 1-7 16,1 2-16-16,0-2-20 0,4 3-17 0,-4-4-26 16,4 4-27-16,0 0-31 0,3-4-25 15,-3 4-274-15,16-5-42 0,6 3 0 0,8-5 0 16,4 4 0-16,6-2 0 0,12 2 0 0,-11 2 0 0,15-2 0 15,1 0 0-15,0 2 0 0,-1 0 0 16,-2 0 0-16,-4 1 0 0,-11 1 0 0,-3-1 0 0,0-1 0 16,-5 1 0-16,-5 2 0 0,-8-3 0 15,-4-1 0-15,-2 0 0 0,-1 2 0 0,-3-1 0 16,-2 1 0-16,0 1 0 0,-6-1 0 0,0 0 0 16,12-2 0-16,-12-1 0 0,0 3 0 0,0 0 0 0,0 0 0 15,-12-11 0-15,5 6 0 0,-4 4 0 0,-3-2 0 16,1 3 0-16,-5-2 0 0,-3 4-371 15,1-2-307-15,-7 4-513 0,-1 5-1290 0,-3-2 572 16</inkml:trace>
  <inkml:trace contextRef="#ctx0" brushRef="#br0" timeOffset="170501.03">9849 17052 205 0,'-22'4'212'0,"2"-1"47"16,1 1 31-16,0 0 19 0,2-2 34 0,-1 1 26 16,-1-1 42-16,6 0 14 0,0 1 6 0,3-5-1 15,-1 6 0-15,2-4 11 0,2 0-4 0,2 2-8 16,5-2-5-16,-8 2-16 0,8-2-14 0,-3 2-16 15,3-2-21-15,0 0-16 0,20 0-11 0,-6-1-192 16,5 2-138-16,12-3 0 0,-2 0 0 0,7 2 0 16,1-2 0-16,13 0 0 0,1 0 0 0,-10 2 0 15,9-1 0-15,1 1 0 0,-14-1 0 0,0 1 0 16,3 1 0-16,-7-4 0 0,-4 3 0 0,0-4 0 16,-9 4 0-16,-1 0 0 0,-6-3 0 0,-2 1 0 15,-3 2 0-15,1-1 0 0,-5-1 0 0,1 0 0 16,0 0 0-16,0 1 0 0,-5 1 0 0,1-5 0 15,2 3 0-15,-3 2 0 0,0 0 0 0,-8-6 0 16,8 6 0-16,0 0-1366 0,-10-4-1478 0,10 4 654 16</inkml:trace>
  <inkml:trace contextRef="#ctx0" brushRef="#br0" timeOffset="170667.41">10685 17222 7160 0,'-3'-17'135'0,"2"10"-82"0,-2 2-26 16,1-4-8-16,-2-1-17 0,-2 2-85 0,1 0-113 15,1-2-163-15,0 6-219 0,-1-2-452 0,0 2-1117 16,5 4 494-16</inkml:trace>
  <inkml:trace contextRef="#ctx0" brushRef="#br0" timeOffset="173517.59">14786 16973 4716 0,'-6'3'540'0,"-2"1"-125"0,-2 1-97 0,-2-2-48 15,7-1 14-15,-3-1 23 0,2 1-3 0,1-2-11 16,5 0-36-16,-5 1-15 0,5-1-10 0,0 0-219 0,0 0-13 16,0 0 0-16,0 0 0 0,24 0 0 0,-11 0 0 15,6-3 0-15,3 0 0 0,0 5 0 16,7-4 0-16,-1 0 0 0,4 0 0 0,-4 2 0 16,3-3 0-16,-3 1 0 0,0 2 0 0,-1-3 0 15,-8 1 0-15,3 2 0 0,-1-2 0 0,0-1 0 16,-7 3 0-16,0-1 0 0,0-1 0 0,-2 1 0 15,-2-2 0-15,-1 3 0 0,-2-2 0 0,-7 2 0 16,8-4 0-16,-4 3 0 0,-4 1-540 0,0 0-213 16,0 0-397-16,-14-8-1245 0,14 8 550 0</inkml:trace>
  <inkml:trace contextRef="#ctx0" brushRef="#br0" timeOffset="173684.13">14832 17158 6108 0,'-19'5'439'0,"0"-2"-199"0,2 2-25 15,3-3 66-15,8-1 27 0,-1 2-2 0,2-1-43 16,5-2-232-16,0 0-31 0,0 0 0 0,0 0 0 16,35-3 0-16,-15 1 0 0,8-1 0 0,3-3 0 15,3 2 0-15,-7-1 0 0,4 1 0 0,2-4 0 16,-6 0 0-16,-1-2 0 0,2 1-180 0,-12 1-331 16,-4 3-125-16,-5-6-508 0,6 4-1240 0,-6-2 549 15</inkml:trace>
  <inkml:trace contextRef="#ctx0" brushRef="#br0" timeOffset="177317.73">16746 11098 11 0,'-5'-1'139'0,"-1"-1"-17"0,1 0-6 0,0-2-15 0,-3 1-10 15,0-1-6-15,1 1-5 0,-1 0-3 0,-1-2 1 16,-1 0-7-16,-2 3-1 0,2-2-6 0,0 1-10 16,-3-3-7-16,4 3 0 0,-5 1-11 0,1-3 0 15,1 0-13-15,0 2-11 0,0 0-7 0,0 2-23 16,0 1-9-16,0-1-16 0,0 1-2 0,-1-2-14 16,-1 2-19-16,4 0-28 0,-5 2-60 0,3-2-178 15,-7 1 79-15</inkml:trace>
  <inkml:trace contextRef="#ctx0" brushRef="#br0" timeOffset="178085.06">16938 11479 16 0,'-1'-15'66'0,"1"-1"-7"15,-1 0-9-15,1 1-28 0,-2-1-31 0,2 4-25 16,0-5-38-16,-1 6 17 0</inkml:trace>
  <inkml:trace contextRef="#ctx0" brushRef="#br0" timeOffset="178251.03">16808 11004 65 0,'-14'-9'61'0,"-2"1"-11"0,1-1-9 0,-2 3-4 15,-3 1-1-15,5-1-3 0,-3 0-7 0,-3 2-9 0,6 0-17 16,-7 2-29-16,6-1-28 0,-4 1-60 16,-1-1 26-16</inkml:trace>
  <inkml:trace contextRef="#ctx0" brushRef="#br0" timeOffset="178750.28">16116 11091 44 0,'-12'13'68'0,"-4"3"-11"16,5 0-1-16,-2-1-6 0,-1 6-4 0,4-4 2 16,2 2-12-16,-1-1 0 0,1 1-16 0,3 0 1 0,-2 5 6 15,5 1-9-15,-6-1-9 0,4-4-1 16,1 1 8-16,3 4-7 0,-3 1 4 0,3-1-7 16,0 0 2-16,3-6 2 0,2 10-3 0,-1-5 7 0,2-6 0 15,3 6 3-15,3-1-4 0,-1 0 14 0,1-2-3 16,2 2 1-16,-1-8 6 0,2 6 0 0,3-2 1 15,-3-4-6-15,7 3 13 0,-2-3 1 0,1 1-4 16,-1-7-2-16,7 3 5 0,-1 2 8 0,-8-6 2 16,9 1-9-16,-2 0 7 0,-3-3 0 0,4 0 0 15,-5-1-1-15,2-2-6 0,-3 0-1 16,7 2-1-16,-5-3 3 0,6-1-1 0,-6 1-1 16,-3-2-4-16,0 0 1 0,0-2-6 0,1 0 2 0,0-1-3 15,0 2-4-15,1-2-6 0,-2-2 2 0,0 0-8 16,-1-1 4-16,0-1-3 0,0 0 4 0,0-1 0 15,-2-1-5-15,0-2 3 0,4 1-2 16,-7-4 1-16,2 1-5 0,6-4 1 0,-7 2-1 0,5-4-8 16,-1-1-5-16,-7 4 0 0,2-7-2 0,0 0 0 15,-4-2-5-15,1-3 1 0,-2 9 2 0,-3-6-8 16,0-3 1-16,-4 1-1 0,3 2 4 0,-6 0-7 16,-1 1 10-16,1 0 1 0,-2 3-1 0,-1 2-1 15,-2 1-3-15,-7-6-4 0,4 6 3 0,-4-4-14 16,-4 2-4-16,-1 0-12 0,2 8-2 0,-2-5-7 15,-7 1-10-15,3 2-6 0,-1 3-10 0,-4-2-7 16,0 2-18-16,-2 3-103 0,-4 2-222 0,-2-1 99 16</inkml:trace>
  <inkml:trace contextRef="#ctx0" brushRef="#br0" timeOffset="186767.7">16382 15373 11 0,'-2'5'220'0,"2"-5"1"0,0 0-4 0,0 0-11 16,-4 1-3-16,4-1 1 0,0 0-2 0,0 0 3 16,0 0-3-16,0 0 4 0,-4 1 10 0,4-1 8 0,0 0-1 15,0 0 8-15,-6 3 6 0,6-3-2 16,0 0-7-16,-13-3 2 0,6 3-11 0,0-1-6 0,-1 1-7 15,-2 0-7-15,0 0-5 0,0-1-2 0,-2 1-1 16,-2 0-12-16,1-2-3 0,4 1-5 0,-5 1-1 16,5-2-4-16,0-1-10 0,4 2-4 0,-4 1-4 15,1 0-5-15,8 0-7 0,-9-1-4 0,9 1 2 16,-10 0-15-16,10 0-6 0,-5-2 2 16,5 2-7-16,-5-3 0 0,5 3 5 0,0 0-5 0,0 0-1 15,0 0-5-15,0 0-102 0,0 0 0 0,0 0 0 16,0 0 0-16,23-1 0 0,-13 2 0 0,4-2 0 15,3 1 0-15,2-2 0 0,-1 2 0 0,5-1 0 16,6 1 0-16,1-2 0 0,-1 0 0 0,-2-1 0 16,1 1 0-16,3 0 0 0,-12 3 0 0,9-1 0 15,-7 1 0-15,-1-3 0 0,-1 2 0 0,0 1 0 16,4-2 0-16,-10 2 0 0,-4-2 0 0,3 2 0 16,-5-1 0-16,2 0 0 0,-4-1 0 0,-5 1 0 15,13 0 0-15,-9-1 0 0,-4 1 0 0,0 0 0 16,9 0 0-16,-9 0 0 0,0 0 0 0,0 0 0 15,0 0 0-15,0 0 0 0,0 0 0 0,0 0 0 16,0 0 0-16,0 0 0 0,-31-2-186 0,21 5-341 16,-8-3-58-16,4 2-52 0,-6 2-406 0,2-4-1130 15,-1 3 501-15</inkml:trace>
  <inkml:trace contextRef="#ctx0" brushRef="#br0" timeOffset="187133.2">16199 15454 222 0,'-5'0'329'0,"5"0"15"0,-12 0 12 16,12 0 2-16,-9 0 0 0,9 0-11 0,-7 0-16 15,7 0-10-15,-8 0-8 0,8 0-8 0,0 0-4 16,0 0-5-16,0 0-7 0,0 0-4 0,0 0-4 16,0 0-21-16,0 0-1 0,0 0-17 0,0 0-1 15,27 0-20-15,-16-2-7 0,-2 2-17 0,5-1 7 16,-2 1-19-16,1 0-14 0,10 0-7 0,-2 0-9 0,0 0-9 15,5 1 1-15,3-1-5 0,2 0-10 0,-2 2-57 16,1-2-75-16,-1 0 0 0,1 0 0 16,-4 1 0-16,-3-1 0 0,4 1 0 0,-9-2 0 15,1 0 0-15,-6-1 0 0,6 2 0 0,-6-1 0 0,-3-2 0 16,2 2 0-16,-6-1 0 0,1 2 0 16,-1-1 0-16,-6 1 0 0,10-1 0 0,-7-1 0 15,-3 2 0-15,0 0 0 0,7-1 0 0,-7 1 0 0,7-1 0 16,-7 1 0-16,0 0 0 0,0 0 0 0,0 0 0 15,0 0 0-15,2 5 0 0,-2-5 0 0,-7 6 0 16,-1-1 0-16,5-1 0 0,-3 2 0 0,-3 2-1366 16,0-2-1478-16,0-2 654 0</inkml:trace>
  <inkml:trace contextRef="#ctx0" brushRef="#br0" timeOffset="190034.58">8382 13581 88 0,'-4'-2'354'0,"-4"0"-1"0,3-3 6 16,-1 3 10-16,-2 0 2 0,3 0 3 0,5 2-1 15,-9-2 0-15,5 0 3 0,4 2-2 0,-6 0 6 16,6 0 0-16,-5-4-5 0,5 4-3 0,0 0-17 16,0 0 7-16,0 0-4 0,0 0-5 0,0 0-8 15,-8-1-14-15,8 1-11 0,0 0-19 0,0 0-106 16,0 0-195-16,0 0 0 0,13-4 0 0,-4 4 0 15,2-1 0-15,7-1 0 0,4 0 0 0,5 1 0 16,1 0 0-16,4 0 0 0,0 0 0 0,2 1 0 0,2 2 0 16,1-1 0-16,4 0 0 0,-9 2 0 15,3-1 0-15,-3 0 0 0,-3 1 0 0,-1-2 0 16,-8 2 0-16,-2-2 0 0,-1 0 0 0,-4 0 0 16,1 2 0-16,-6-2 0 0,-2 0 0 0,3-1 0 0,-3 0 0 15,-2 1 0-15,-4-1 0 0,8 0 0 0,-8 0 0 16,0 0 0-16,8-1 0 0,-8 1 0 0,0 0 0 15,0 0 0-15,0 0 0 0,-11-8 0 0,5 8 0 16,6 0-9-16,-19-3-466 0,6 3-12 0,-5-1-17 16,-5 5-8-16,5-4 11 0,-5 1 5 0,0 0-14 15,-5 1-274-15,1 2-847 0,4-2 375 0</inkml:trace>
  <inkml:trace contextRef="#ctx0" brushRef="#br0" timeOffset="190384.47">8640 13582 2142 0,'-22'4'-87'0,"2"-2"50"16,1-1 42-16,0 1 22 0,-1 0 29 0,4 3 23 15,2-4 30-15,-4 1 31 0,4-1 24 0,4 3 25 16,-2-4 17-16,6 1 17 0,-2 0 8 0,3-1 24 15,5 0 16-15,-12 0 9 0,12 0 8 0,-6 1 6 16,6-1 1-16,-5 2 4 0,5-2 1 0,0 0-4 16,0 0-6-16,-8 0 0 0,8 0-5 0,0 0-12 15,0 0-12-15,0 0-10 0,0 0-12 0,0 0-15 16,0 0-171-16,0 0-53 0,22-3 0 0,-9 2 0 16,6-2 0-16,1 0 0 0,10 4 0 0,-1-4 0 15,3 3 0-15,4-1 0 0,2 2 0 0,-2-1 0 16,0 0 0-16,1 0 0 0,-5 0 0 0,1 0 0 15,-5 0 0-15,-5 2 0 0,-1-2 0 0,-5 0 0 16,-4 1 0-16,-1-1 0 0,-5 0 0 0,1 2 0 16,-3-4 0-16,-5 2 0 0,11 0 0 0,-11 0 0 15,6-1 0-15,-6 1 0 0,8 0 0 0,-8 0 0 0,0 0 0 16,0 0 0-16,7 0 0 0,-7 0 0 0,0 0 0 16,0 0 0-16,0 0 0 0,0 0 0 15,0 0 0-15,0 0 0 0,0 0 0 0,6-1 0 16,-6 1 0-16,0 0 0 0,0 0 0 0,0 0 0 0,0 0 0 15,0 0 0-15,0 0 0 0,0 0 0 16,0 0 0-16,0 0-387 0,-20-1-210 0,20 1-64 0,-7-2-430 16,7 2-1183-16,-9 0 524 0</inkml:trace>
  <inkml:trace contextRef="#ctx0" brushRef="#br0" timeOffset="191316.64">8252 13622 42 0,'-7'-3'381'0,"3"1"11"0,-2 2 9 16,6 0-13-16,-6-3-4 0,2 2-2 0,4 1-10 15,-7-1-1-15,7 1-11 0,-5-1-7 0,5 1-7 16,-5-3-13-16,5 3-9 0,0 0-9 0,-5-2-5 15,5 2-12-15,-4-4-7 0,4 4 1 0,0 0-17 16,0 0-10-16,0 0-15 0,0 0-10 0,0 0-15 16,0 0-15-16,0 0-11 0,-4-2-14 0,4 2-178 15,8-2-7-15,1 1 0 0,-4-1 0 0,9 1 0 16,-1-2 0-16,0 1 0 0,8 0 0 0,0 2 0 16,7-1 0-16,-6-2 0 0,7 2 0 0,-6-1 0 15,5 2 0-15,0-3 0 0,-5 3 0 0,3 2 0 16,-4-4 0-16,4 1 0 0,-5 1 0 0,1-3 0 0,-2 3 0 15,-2 0 0-15,1-2 0 0,-7 2 0 0,2 0 0 16,-4-1 0-16,3 1 0 0,-2-1 0 16,-4 1 0-16,-1-1 0 0,0-1 0 0,-6 2 0 0,9-1 0 15,-9 1 0-15,8-1 0 0,-7-1 0 16,-1 2 0-16,3-5 0 0,-3 5 0 0,-4-6-40 16,4 6-503-16,-10-3-65 0,3 2-85 0,-1 0-359 15,-3 1-1139-15,0 1 505 0</inkml:trace>
  <inkml:trace contextRef="#ctx0" brushRef="#br0" timeOffset="191717.74">8252 13608 156 0,'-13'0'393'0,"3"-1"-2"16,-2 0 34-16,3-1 16 0,-4 2 3 0,8-2-10 15,-3 2-16-15,1-1-15 0,7 1-14 0,-9 0-18 16,9 0-13-16,-6-1-20 0,6 1-13 0,0 0-19 15,-6-1-15-15,6 1-14 0,0 0-6 0,0 0-23 16,0 0-15-16,0 0-13 0,22 0-16 0,-8 0-14 16,-2 0-18-16,-1-1-15 0,7 1-13 0,5 0-7 15,-3 1-82-15,10-2-55 0,-2 1 0 0,5 0 0 16,-5 0 0-16,3 1 0 0,1-2 0 0,1 2 0 16,2-1 0-16,-5 0 0 0,2 1 0 0,0-1 0 15,-1 0 0-15,-9-1 0 0,-3 1 0 0,0 0 0 16,-1 0 0-16,-4 0 0 0,-4-1 0 0,-2 1 0 15,0-1 0-15,-3 1 0 0,-5 0 0 0,7-2 0 16,-7 2 0-16,7 0 0 0,-7 0 0 0,0 0 0 16,5-1 0-16,-5 1 0 0,0 0 0 0,0 0 0 0,0 0 0 15,0 0 0-15,0 0 0 0,0 0 0 16,0 0 0-16,0 0 0 0,0 0 0 0,0 0 0 16,0 0 0-16,0 0 0 0,-10 6 0 0,10-6 0 15,-7 2 0-15,2 2-291 0,1-3-55 0,4-1-44 0,-10 4-36 16,5-3-42-16,0 0-39 0,-2 2-454 15,1-2-1041-15,0 0 462 0</inkml:trace>
  <inkml:trace contextRef="#ctx0" brushRef="#br0" timeOffset="192135.1">8267 13667 158 0,'0'0'325'0,"-9"-1"-1"0,9 1-6 16,-5 0-16-16,5 0-10 0,0 0-14 0,0 0-16 0,-8-1-7 16,8 1-6-16,0 0 1 0,0 0 3 0,0 0-3 15,0 0-4-15,0 0-1 0,0 0-1 0,0 0 1 16,0 0-7-16,26 1 0 0,-16-1-11 0,4-1-5 15,5 1-9-15,0 0-12 0,3-1-9 0,10-2-14 16,-4 3-3-16,7-2-13 0,-2 1-3 0,5 0-21 16,-5 1-8-16,3 0-7 0,0-2-12 0,-4 2-6 15,0 0-12-15,-3 0-8 0,-7 2 0 0,1-4-10 16,-4 5-4-16,-2-4-3 0,-4-1-4 0,-2 2-9 16,-2-1-6-16,0 0-2 0,-4 2-4 0,-5-1-10 15,10-1 1-15,-10 1-18 0,4-2-22 0,-4 2-30 16,0 0-32-16,0 0-35 0,0 0-44 0,0 0-46 15,-14-3-42-15,6 2-61 0,2-2-44 0,-7 2-33 16,3 0-49-16,-9 1-45 0,6 0-60 0,-9-1-293 16,4-1-886-16,-1-1 392 0</inkml:trace>
  <inkml:trace contextRef="#ctx0" brushRef="#br0" timeOffset="192517.43">8304 13641 14 0,'-15'-2'334'0,"2"-1"4"0,0 1 15 15,4-1 25-15,-1 1 21 0,1 0 9 0,5 0 2 16,-2 1-6-16,6 1-13 0,-8-2-22 0,8 2-11 16,-4-3-15-16,4 3-15 0,0 0-8 0,0 0-24 15,27-2-32-15,-10 2-5 0,3 0-22 0,9-1-15 0,0 2-25 16,1-1-16-16,2 0-18 0,0 2-18 0,3 1-14 16,-3-2-11-16,2-1-15 0,1 1-8 0,-3 1-19 15,1 1 3-15,-4-1-9 0,2-1 1 0,-9 1-2 16,-1-1 5-16,0-1-2 0,-2 0-11 0,-6 1-24 15,-1-1-39-15,-2-1 0 0,-3 2 0 0,-2-1 0 16,-5 0 0-16,13-1 0 0,-13 1 0 0,6 0 0 16,-6 0 0-16,7 1 0 0,-7-1 0 0,0 0 0 15,0 0 0-15,5 0 0 0,-5 0 0 0,0 0 0 16,0 0 0-16,0 0 0 0,5 1 0 0,-5-1 0 16,0 0 0-16,0 0 0 0,0 0 0 0,0 0 0 15,0 0 0-15,0 0 0 0,0 0 0 0,5-3 0 16,-5 3 0-16,0 0 0 0,0 0 0 0,0 0 0 15,0 0 0-15,0 0 0 0,0 0 0 0,0 0 0 16,0 0 0-16,0 0-6 0,0 0-456 0,0 0-48 16,0 0-73-16,0 0-78 0,0 0-335 0,0 0-1077 15,-14 6 478-15</inkml:trace>
  <inkml:trace contextRef="#ctx0" brushRef="#br0" timeOffset="193041.71">8349 13704 305 0,'1'-2'311'0,"-1"2"-6"16,0 0-7-16,6-2-14 0,-6 2-21 0,4-3-19 16,-4 3-20-16,5-2-14 0,-5 2-32 0,5-1-19 15,-5 1-35-15,4-4-62 0,-4 4-93 16,5-1-171-16,-5 1-254 0,0 0-494 0,0 0 219 0</inkml:trace>
  <inkml:trace contextRef="#ctx0" brushRef="#br0" timeOffset="196003.02">10400 16846 108 0,'0'0'570'0,"-8"-1"0"0,8 1 5 0,-2-3 1 15,2 3-26-15,-3-4-19 0,3 4-55 0,0 0-41 16,10-7-37-16,2 3-49 0,6-1-30 0,-2 0-38 15,6-1-29-15,9 1-34 0,-2-1-34 0,3-1-26 16,0 2-20-16,0 1-23 0,-10 2-20 0,-2-4-5 16,1 5-20-16,2-1-7 0,-11 2-12 0,0-3 5 15,-1 3-12-15,-4-1 4 0,-3-3-10 0,-4 4 3 16,-2-3-7-16,2 3-6 0,-14 0 0 0,0 1 0 16,-5-3 0-16,-1 6-5 0,-2-4 15 0,-1 0 3 15,-4 0 7-15,-1 3-7 0,6-2 13 0,1 2 9 16,4 0 4-16,4-2 0 0,2 3 0 0,3-3-5 15,0 0 1-15,4 0-51 0,4-1-12 0,-2 4 0 16,2-4 0-16,0 0 0 0,20 1 0 0,-3 2 0 16,2-3 0-16,1 1 0 0,1-2 0 0,7 0 0 15,-9 1 0-15,11 1 0 0,-7-2 0 0,-4-1 0 16,-1 1 0-16,-5 1 0 0,-2 0 0 0,-1 0 0 16,-6 0 0-16,0 0 0 0,-4 0 0 0,1-4 0 15,-1 4 0-15,0 0 0 0,-15-2 0 0,1 1 0 16,-2-2 0-16,-3 2 0 0,0 0 0 0,0 2 0 15,1-1 0-15,0 1 0 0,4 2 0 0,0-2 0 16,5 0 0-16,-1 1 0 0,3 0 0 0,2-1 0 16,1 0 0-16,4-1 0 0,-1 7 0 0,1-7 0 15,7 4 0-15,-1-3 0 0,3-1 0 0,2 0 0 16,-2 1 0-16,3-1 0 0,2 0 0 0,-2 1 0 16,0-2 0-16,0 0 0 0,-6 1 0 0,3-1 0 15,-4 0 0-15,-5 1 0 0,9 0 0 0,-9 0 0 16,8-3 0-16,-6 0 0 0,-2 3 0 0,0 0 0 15,0-4 0-15,0 4-10 0,0 0-169 0,0 0-86 16,-6-5-107-16,6 5-118 0,0 0-146 0,-5-1-405 16,5 1-1126-16,0 0 499 0</inkml:trace>
  <inkml:trace contextRef="#ctx0" brushRef="#br0" timeOffset="198150.19">16303 16976 3117 0,'-10'0'355'0,"1"-2"-162"16,-4 0-45-16,7 0 51 0,-1 0 53 0,-2-1 39 15,2 0-3-15,-1 1-24 0,4 0-28 0,4 2-4 16,0 0 5-16,-9-4-2 0,9 1-7 0,0 3 6 15,0 0-5-15,0 0-7 0,9-4 3 0,-5 1-8 16,6 2-9-16,3 0-5 0,-3 0-1 0,4 0-26 16,-1 1-176-16,5 0 0 0,-1-2 0 0,2 1 0 15,0-3 0-15,1 3 0 0,3 1 0 0,0-3 0 16,3 3 0-16,-2 0 0 0,-2-3 0 0,0 4 0 16,-3-1 0-16,3-2 0 0,-2-1 0 0,-1 0 0 15,-1 4 0-15,-4-1 0 0,-2-1 0 0,-1 2 0 16,-2-2 0-16,-4 2 0 0,4-2 0 0,-9 1 0 15,9 1 0-15,-9-1 0 0,5-1 0 0,-5 1 0 16,0-5 0-16,0 5 0 0,0 0 0 0,-14-2-318 16,0 2-197-16,1 1-43 0,-1 3-31 0,-2-2-447 15,-5-1-1121-15,1 3 496 0</inkml:trace>
  <inkml:trace contextRef="#ctx0" brushRef="#br0" timeOffset="198416.28">16391 16979 768 0,'-19'6'137'0,"-1"2"53"15,2-3 53-15,1 2 21 0,3-1 26 0,2-2 37 16,2 1 21-16,-1-1 22 0,2 1 10 0,4-3-6 15,-2 0 1-15,2-1 7 0,5-1 7 0,-1 4-7 16,1-4-8-16,0 0-21 0,0 0-22 0,22 2-17 0,-8-2-24 16,1-2-24-16,9 2-23 0,3-2-20 15,5 0-20-15,0 0-23 0,1 2-15 0,-1-1-135 16,1-3-30-16,-1 3 0 0,-1-3 0 0,1 2 0 16,-4 1 0-16,-5-2 0 0,-5 1 0 0,-4-1 0 15,-1 1 0-15,0-1 0 0,-7 2 0 0,0-1 0 16,0-2 0-16,-1 3 0 0,0-2 0 0,-5 3 0 15,4-5 0-15,-4 2 0 0,0 3 0 0,3-2 0 16,-3 2 0-16,0 0 0 0,0-6 0 0,0 6 0 16,0 0 0-16,0 0 0 0,0 0 0 0,0 0 0 15,0 0 0-15,0 0 0 0,0 0 0 0,0 0 0 16,-16 6-343-16,16-6-965 0,-7 0-1417 0,7 0 626 16</inkml:trace>
  <inkml:trace contextRef="#ctx0" brushRef="#br0" timeOffset="212166.14">16045 10940 171 0,'0'0'358'0,"-5"-3"2"0,2 1 18 16,3 2-3-16,-5-2 6 0,5 2 0 0,0 0-3 16,0 0-4-16,-5-3-4 0,5 3-9 0,0 0-9 15,0 0-13-15,0 0-22 0,0 0-17 0,0 0-27 16,0 0-14-16,0 0-2 0,0 0-31 0,5 11 10 16,-5-6-35-16,0 1 2 0,0 3-18 0,1 1-7 15,-1 1-17-15,0-1-13 0,0-1-14 0,0 1-8 16,0 0-2-16,-1 0 0 0,1-2 2 0,1 0-91 15,-1-4-35-15,0 3 0 0,3-4 0 0,1 1 0 16,2-3 0-16,-6-1 0 0,18-6 0 0,-1-3 0 16,3 1 0-16,6-6 0 0,-1-3 0 0,2-1 0 15,5 0 0-15,10-9 0 0,-10 7 0 0,10-10 0 16,-10 10 0-16,0-3 0 0,-2 0 0 0,-1 0 0 16,-1 3 0-16,-2-3 0 0,-3 5 0 0,-8 4 0 15,0 4 0-15,-3-2 0 0,-3 6 0 0,1-2 0 16,-2 2 0-16,-3 2 0 0,-1 1 0 0,0-1 0 15,-1 0 0-15,2 3 0 0,-5 1 0 0,4-3 0 0,-4 3 0 16,0 0 0-16,4-2 0 0,-4 2 0 0,0 0 0 16,0 0 0-16,5 7 0 0,-4-4 0 15,-1-3 0-15,0 7 0 0,0-2 0 0,-1 0 0 0,1 3 0 16,-5 2-150-16</inkml:trace>
  <inkml:trace contextRef="#ctx0" brushRef="#br0" timeOffset="213017.35">14961 12673 56 0,'0'0'409'0,"0"0"-20"0,0-5-19 16,0 5-42-16,0 0-26 0,0 0-43 0,0 0-66 16,3-6-69-16,-3 6-100 0,0 0-138 0,0 0-276 15,2-2-423-15,-2 2 187 0</inkml:trace>
  <inkml:trace contextRef="#ctx0" brushRef="#br0" timeOffset="213834.17">16414 14441 318 0,'0'0'402'0,"-2"-7"12"16,-1 5-14-16,3 2-23 0,0 0-39 0,-1-5-30 0,1 5-16 15,0 0-6-15,0 0-2 0,-5 10-10 16,3-2-11-16,-3-2-17 0,4 0-11 0,0 1-10 0,0 2-5 15,1-3-6-15,-2-1 0 0,2 2-1 16,2-1 9-16,-1-3 23 0,1 1 4 0,5-1 7 0,-1-2-4 16,6-4-13-16,2 0-9 0,5-2-13 0,0-2-12 15,8-4-12-15,1-2-20 0,-1-1-14 0,0 0-131 16,0-1-28-16,3-1 0 0,-2 0 0 0,-2 1 0 16,-2-1 0-16,-7 5 0 0,1 3 0 0,-7 0 0 15,-6 5 0-15,3 0-361 0,-8 3-416 0,0 0-399 16,0 0-1273-16,0 0 563 0</inkml:trace>
  <inkml:trace contextRef="#ctx0" brushRef="#br0" timeOffset="-213179.31">21003 17131 210 0,'-5'-5'455'0,"4"3"6"0,-3 0 8 15,4 2-15-15,-4-3-17 0,4 3-12 0,-6-3-20 16,6 3 5-16,0 0-4 0,-5-5-12 0,5 5-5 15,-4-1 1-15,4 1-10 0,0 0-9 0,0 0-7 16,0 0-10-16,-4-1-4 0,4 1-22 0,0 0-12 16,0 0-19-16,0 0-171 0,0 0-126 0,8-4 0 15,-3 3 0-15,9-3 0 0,-5 3 0 0,6-3 0 16,5 0 0-16,0 1 0 0,2 1 0 0,3-4 0 16,5 1 0-16,-1 0 0 0,-1 2 0 0,-1-1 0 15,1-2 0-15,2 3 0 0,-2-1 0 0,-7 3 0 16,6-2 0-16,-4 1 0 0,-2-1 0 0,0 2 0 15,-3 0 0-15,1-1 0 0,-2-1 0 0,1 0 0 16,-4 1 0-16,-1 2 0 0,-4-3 0 0,0 0 0 16,0 1 0-16,-3 0 0 0,0 1 0 0,-2-1 0 15,-4 2 0-15,0 0 0 0,8-5 0 0,-7 2 0 16,-1 3 0-16,0 0 0 0,-10-6 0 0,10 6 0 16,-15 1-581-16,2-1-130 0,0 1-440 0,-6 3-1244 15,-3-1 550-15</inkml:trace>
  <inkml:trace contextRef="#ctx0" brushRef="#br0" timeOffset="-212876.85">20997 17146 95 0,'-19'1'458'0,"6"-1"-26"0,-1 1 13 0,3 0 13 16,3 1 3-16,0-2-9 0,3 0-23 0,5 0-36 16,0 0-21-16,-6-3-33 0,6 3-16 0,0 0-13 15,15-3-26-15,-5 1-25 0,3-4-18 0,6 4-24 16,4-2-13-16,5-1-24 0,2 0-12 15,-1-1-3-15,4 0-20 0,-2 3-6 0,3-2-20 0,2-1-14 16,0 2-18-16,-1 0 5 0,1-2-1 0,-1 2-10 16,0 1-8-16,-3-2-17 0,-2 0 1 0,1 2-14 15,-4-1 13-15,0 3-10 0,-8-4-1 0,-6 3 16 16,-1 1 5-16,1-2 7 0,-3 1-2 0,-1 2-71 16,-4-3 0-16,1 2 0 0,0-1 0 15,0 1 0-15,-6 1 0 0,4-4 0 0,-4 4 0 16,4-2 0-16,-4 2 0 0,0 0 0 0,0 0 0 0,0-6 0 15,0 6 0-15,0 0 0 0,0 0-212 16,0 0-340-16,0 0-687 0,0 0-1340 0,0 0 593 0</inkml:trace>
  <inkml:trace contextRef="#ctx0" brushRef="#br0" timeOffset="-207712.37">20614 12684 115 0,'-32'-12'110'15,"-3"2"-14"-15,2 7-1 0,1-2-8 16,-4 3-20-16,-1 2-5 0,1 2-22 0,-1 4 7 0,4 0-14 16,-5 4-14-16,3 0-8 0,-2 4-7 15,-10 2-16-15,9 0-12 0,-5 7-34 0,9-5-58 0,-10 7-124 16,5 4 55-16</inkml:trace>
  <inkml:trace contextRef="#ctx0" brushRef="#br0" timeOffset="-207293.17">19821 13599 23 0,'41'36'97'16,"1"-5"-18"-16,7-3-3 0,-5-4-8 0,-6-10 2 15,10 4 2-15,2-2 2 0,0-8-3 0,-9-3-1 16,9-3 10-16,2 0-2 0,-15-6 15 0,4 0 7 0,-5-4 6 16,1 0 6-16,0-1-2 0,1-2 6 0,-1 1-9 15,-1-7 0-15,1 0 0 0,-2-1-2 16,8-8-5-16,-11 7 0 0,0-2-11 0,-5-6-11 0,2 1-4 15,5-10-2-15,-5-2-10 0,-7 10-7 0,1-15 3 16,-7 10-12-16,3-11 0 0,2-1-7 0,-7 0-3 16,-6-2-3-16,-3-1-4 0,-3 2 4 0,-3 10 1 15,-8 1-4-15,-5-9 2 0,-5 0 2 0,0 13 0 16,-6 2 0-16,-9-10 4 0,-4 3-3 16,-1 5 0-16,-2 1-1 0,-5 5-4 0,13 7 3 0,-12-7-1 15,-2 4 1-15,13 9-2 0,-1-1-7 0,1 1-2 16,0 3-2-16,4-1-2 0,-4 3-1 0,5 2 1 15,1 1-5-15,9 3 0 0,0 1-4 0,7 1 2 16,-1 0-1-16,4 2 0 0,-1 1-4 0,2 0-2 16,3 0-3-16,-1-1 0 0,3 4-5 0,-2 0-2 15,3-3 2-15,1 3-6 0,-1 0-8 0,2-3 2 16,2 5-2-16,-1-3-7 0,-1 0-12 0,-1 0-17 0,1 1-21 16,0-1-32-16,0 0-26 0,-2 1-18 15,0-2-25-15,-2 1-11 0,0-2-26 0,0 0-177 16,-1 0-421-16,0-1 188 0</inkml:trace>
  <inkml:trace contextRef="#ctx0" brushRef="#br0" timeOffset="-205012.63">20244 13872 200 0,'0'0'509'0,"0"0"10"16,0 0 7-16,0 0 2 0,0 0-14 0,0 0-31 16,0 0-40-16,0 0-26 0,0 0-31 0,0 0-22 0,0 0-25 15,8-8-27-15,-8 8-6 0,8-1-34 0,-4 0-29 16,-4 1-8-16,6-3-21 0,-1 2-21 0,-5 1-10 15,0 0-15-15,9 0-12 0,-9 0-13 0,0 0-8 16,5 3-8-16,-5-3-8 0,5 3-10 0,-4 1-61 16,1-1-48-16,-2 3 0 0,-2 0 0 0,2 2 0 15,0 2 0-15,2 3 0 0,-2-4 0 0,1 3 0 16,-2-1 0-16,1 0 0 0,2 1 0 0,2-3 0 16,-4 1 0-16,3-1 0 0,1 0 0 0,3-1 0 15,-2-3 0-15,4 0 0 0,0 0 0 0,5-3 0 16,-1-3 0-16,6-4 0 0,2 1 0 0,4-5 0 15,2-2 0-15,1-2 0 0,2 0 0 0,0-4 0 16,1-4 0-16,0 1 0 0,11-9 0 0,-4-1 0 16,-11 6 0-16,2 0 0 0,-3 0 0 0,-2 3 0 15,3-4 0-15,-3 4 0 0,-3 2 0 0,-6 4 0 16,-2 3 0-16,-2 0 0 0,-2 5 0 0,-1 0 0 16,0 0 0-16,-3 3 0 0,-3 0 0 0,3 1 0 15,-1 0 0-15,-2 1 0 0,-2 2 0 0,0 0 0 0,0 0-80 16,3 10-412-16,-6-4-88 0,-3 1-119 0,1 1-358 15,-2 2-1145-15,-3 0 507 0</inkml:trace>
  <inkml:trace contextRef="#ctx0" brushRef="#br0" timeOffset="-204590.35">20256 13871 3492 0,'-3'-17'213'0,"1"7"-11"0,-2-2-41 16,3 2 37-16,-2 2 34 0,3 2 12 0,0 1-10 15,-1-1-30-15,0 2-35 0,1 4-13 0,-2-3-7 16,2 3-1-16,0 0 2 0,0 0 5 0,0 0-8 16,12 9-3-16,-10-3-2 0,1 4-12 0,-2-4-9 15,3 3-7-15,-1 0-3 0,2 0-2 0,-1 1-9 16,1-3 5-16,3 0 3 0,0 1 13 0,3-2 4 15,2-4 7-15,5 0 4 0,3-2-5 0,8-2-23 0,2-2-108 16,-2 0 0-16,5-5 0 0,1-1 0 16,-1-5 0-16,0 1 0 0,15-7 0 0,-14 6 0 15,11-7 0-15,-1-1 0 0,-15 4 0 0,0 1 0 16,2-1 0-16,-2 2 0 0,-5 0 0 0,1 0 0 16,-5 3 0-16,-5 2 0 0,-1 2 0 0,-4 2 0 15,-2 2 0-15,-1-1 0 0,-3 3 0 0,3 1 0 16,-3-1 0-16,-1 0 0 0,0 3 0 0,-2-1 0 0,-2 2 0 15,7 0 0-15,-7 0 0 0,0 0 0 0,0 0 0 16,10 2 0-16,-10-2 0 0,1 5 0 0,2-2 0 16,-3-3 0-16,0 4 0 0,-3 1 0 15,3 1-152-15,-4-1-417 0,2 0-126 0,-3 2-435 0,-2-1-1223 16,1 1 542-16</inkml:trace>
  <inkml:trace contextRef="#ctx0" brushRef="#br0" timeOffset="-204428.97">21106 13954 4782 0,'-10'4'376'0,"-3"-3"-135"0,-1 1-92 15,2-2-27-15,-2 0-14 0,1-1-28 0,-1 1-20 16,4 1-18-16,-2-1-49 0,5 1-64 0,-1 1-86 16,3 0-83-16,1 1-107 0,2 1-143 0,2 0-285 15,2 1-839-15,-2-5 370 0</inkml:trace>
  <inkml:trace contextRef="#ctx0" brushRef="#br0" timeOffset="-203446.17">22141 11067 312 0,'0'-3'506'15,"1"-2"10"-15,2 3 8 0,-2-4 2 0,-1 3-7 0,0 3-19 16,0 0-24-16,3-5-28 0,-2 3-25 0,-1 2-23 16,0 0-30-16,3-4-21 0,-3 4-8 0,0 0-19 15,0 0-19-15,1 11-19 0,-2-6-22 0,-1 2-22 16,0-1-18-16,-1 5-24 0,2-2-48 0,-2 2-150 16,1-1 0-16,-1 0 0 0,-1 0 0 0,0 1 0 15,4-2 0-15,-2-1 0 0,1 0 0 0,-2 0 0 16,3-1 0-16,3-2 0 0,-2 1 0 0,1-1 0 15,2-2 0-15,5-3 0 0,0 0 0 0,9-4 0 16,-3-4 0-16,6 1 0 0,7-6 0 0,1-1 0 16,2-4 0-16,-3-2 0 0,16-8 0 0,-5 0 0 15,1-3 0-15,-2 1 0 0,-6 8 0 0,-1 3 0 0,-3-1 0 16,0 3 0-16,0-2 0 0,-5 3 0 16,-6 5 0-16,1 0 0 0,-7 5 0 0,-1-2 0 0,0 4 0 15,-3 0 0-15,-2 1 0 0,0 0 0 0,-1 0 0 16,2 2 0-16,-2-2 0 0,-4 3 0 15,5-1 0-15,-5 1 0 0,0 0 0 0,4-3 0 0,-4 3 0 16,0 0 0-16,0 0 0 0,0 0 0 0,8 4 0 16,-8-4 0-16,4 2 0 0,-4-2 0 0,1 4 0 15,-1-4 0-15,3 4 0 0,-3-4 0 16,0 0 0-16,2 7-285 0,-1-4-415 0,-1 1-501 0,3 1-1302 16,-3-5 576-16</inkml:trace>
  <inkml:trace contextRef="#ctx0" brushRef="#br0" timeOffset="-200596.07">22184 17087 3100 0,'0'0'546'16,"-11"-1"-195"-16,4 0-96 0,7 1-16 0,-11-2 23 16,9 0 19-16,2 2 3 0,-7-1-10 0,7 1-24 15,-4-3-1-15,4 3 8 0,0 0-7 0,0 0 6 16,0 0 4-16,0 0-9 0,0 0-14 0,22-3-11 0,-11 3-20 15,2-2-49-15,3 2-157 0,3-2 0 0,1 1 0 16,1-1 0-16,0-1 0 0,0 2 0 0,-1 0 0 16,2 1 0-16,-4 1 0 0,1-1 0 15,-2 1 0-15,-3 1 0 0,-3-2 0 0,1 1 0 16,-2 1 0-16,-2-2 0 0,-2 0 0 0,0 1 0 16,-6-1 0-16,9 0 0 0,-9 0 0 0,7 0 0 15,-7 0 0-15,2 3 0 0,-2-3 0 0,0 0 0 16,0 0 0-16,0 0 0 0,-9 4 0 0,9-4 0 15,-6 0 0-15,6 0 0 0,-6 3 0 0,6-3 0 16,0 0 0-16,0 0 0 0,-15-4 0 0,12 3 0 16,3 1-351-16,-4-2-48 0,1-2-44 0,3 4-31 0,0 0-49 15,-9-3-478-15,9 3-1083 0,0 0 480 16</inkml:trace>
  <inkml:trace contextRef="#ctx0" brushRef="#br0" timeOffset="-199496.25">27615 17075 416 0,'-4'-2'544'0,"4"2"22"0,-13-1 14 16,8 1-5-16,5 0-8 0,-8-2-24 0,8 2-29 15,-7-1-24-15,7 1-8 0,-7 0-18 0,7 0-18 0,0 0-25 16,-5-2-15-16,5 2-42 0,0 0-26 0,0 0-26 16,26-4-149-16,-12 3-163 0,5 0 0 15,10-2 0-15,1 2 0 0,0 1 0 0,1-1 0 0,2-1 0 16,2 0 0-16,-1 2 0 0,3-2 0 16,0 1 0-16,-5 1 0 0,3-1 0 0,-1-1 0 15,-4 0 0-15,-2-1 0 0,-8 3 0 0,-1-1 0 0,-6 1 0 16,1-1 0-16,-5-2 0 0,1 3 0 15,-6-2 0-15,-4 2 0 0,5-3 0 0,-5 3-170 16,0 0-439-16,0 0-82 0,-37 0-430 0,16 1-1213 16,-13 1 537-16</inkml:trace>
  <inkml:trace contextRef="#ctx0" brushRef="#br0" timeOffset="-199362.29">27718 17121 3178 0,'-38'9'443'0,"2"-1"-65"16,8 0-103-16,6-1-22 0,3-2 32 0,6 0 13 15,0 0 2-15,3-1-3 0,5-2-1 0,4 3 5 16,1-3-1-16,0-2-20 0,16 3-28 0,4 0-27 15,8-3-34-15,1 0-46 0,4-1-64 0,4-2-70 16,4 2-116-16,-5-4-149 0,1 1-193 0,-4-3-718 16,3 2-1260-16,-4-2 558 0</inkml:trace>
  <inkml:trace contextRef="#ctx0" brushRef="#br0" timeOffset="-190677.9">22734 15524 83 0,'0'0'297'0,"-4"-4"-28"0,2 1-26 0,2 3-24 0,-2-4-23 16,2 4-17-16,0 0-19 0,-1-4-17 0,1 4-21 15,0 0-13-15,0 0-26 0,0 0-21 0,0 0-31 16,0 0-31-16,0 0-34 0,0 0-38 0,0 0-36 16,0 0-56-16,0 0-139 0,0 0-329 0,0 0 145 15</inkml:trace>
  <inkml:trace contextRef="#ctx0" brushRef="#br0" timeOffset="-189561.61">26756 12827 144 0,'-2'-5'141'0,"2"-2"-7"0,0 3-15 0,-2 0-4 16,-1-3-14-16,-2 1-11 0,2 2-8 0,-3-3 1 16,1 2-6-16,-5 0-6 0,-1-3-10 0,-1-1-7 0,-6 1 0 15,1 0-15-15,-2-1 0 0,1 0 4 16,-7-1-18-16,6 2-1 0,-8-5-5 0,0 4-3 0,4-1-4 15,-4-1-19-15,0 3-2 0,-1-2-4 0,0 6 5 16,-3-5-17-16,5 2-3 0,4 3 4 16,1 0-6-16,-5-3 1 0,5 4 0 0,3 3-6 15,-3-4-2-15,0 3 6 0,3 1-3 0,-4-1-6 0,1 2 7 16,0 2 2-16,-6 0 3 0,6 2-9 0,-7 3 1 16,1-2-13-16,0 0-26 0,1 4-72 0,6-2-157 15,-6 0 70-15</inkml:trace>
  <inkml:trace contextRef="#ctx0" brushRef="#br0" timeOffset="-188995.21">25609 12995 85 0,'-2'28'98'15,"4"-2"-7"-15,2 1-8 0,0 2-8 0,0 2-18 16,2-3 2-16,2 2 0 0,5-1-2 0,-4 0-12 16,1-1-4-16,3 1-6 0,0-1 4 0,0 0-7 15,2 1 0-15,1-4 6 0,2 2-2 0,1-2-7 16,4-2-1-16,-2-1 3 0,-1-3-1 0,4 0 9 15,2 0-7-15,-3-3 10 0,5 1 2 0,-1-4-2 16,1 3-1-16,0-4 10 0,0 0-1 0,-1-2 9 16,0-1-1-16,1-2 2 0,0 1 1 0,0-1 3 15,3-3 0-15,-3 0 1 0,3-1 3 0,-2-1-6 0,1-2 5 16,-2 1-5-16,1-3 3 0,-2 1-3 16,1-2 8-16,-6 0-6 0,5 0 4 0,-6-1-1 15,1 0 2-15,-3-3-5 0,2 2 1 0,0-1 0 16,6-5-5-16,-9 3 5 0,9-5-1 0,-9 4-1 15,6-4 3-15,-1-2-1 0,1 1 0 0,-6 1-4 16,3-4 2-16,-3 4 0 0,-3-1 7 0,9-3 2 16,-10 3-12-16,3 1 9 0,-4-3 2 0,-2 2 8 15,-2-1-8-15,3-1 5 0,-3-2-3 0,-3 0 5 16,-1 1-1-16,-1-2 6 0,1 2 3 0,-4-2-9 16,1 0-5-16,-4-2 7 0,2 2-3 0,0 0-3 15,-3-7-6-15,1 7 1 0,0-6-9 0,1 1 3 16,-2 2-4-16,-1 0 2 0,0 1-8 0,0 2 1 0,0 1-2 15,1-1-3-15,-5-5-2 0,6 6-5 0,-1 1 1 16,-1-2-8-16,0 1-3 0,0 1-2 0,-1 1-4 16,3 4-1-16,-3-3-2 0,-2 0-4 0,2 4 1 15,1 1-5-15,-1 0-2 0,-4 1-3 0,3 0-1 16,-2 1-3-16,-1-1 5 0,-1 5-5 0,1-2 0 16,-1 1 5-16,0 0-7 0,-1 4-1 0,1-4-2 15,-3 2-6-15,2 0-5 0,1 0-8 0,-2 2-14 16,3 1-10-16,-1-1-23 0,1 1-16 0,0-1-28 15,3 1-28-15,6 0-33 0,-17 1-39 0,11-1-50 16,-1 1-67-16,-2 0-92 0,3-1-222 0,2 3-695 16,-1-2 308-16</inkml:trace>
  <inkml:trace contextRef="#ctx0" brushRef="#br0" timeOffset="-186613.02">27643 11084 106 0,'0'0'430'0,"-5"-2"-4"0,5 2-7 16,0 0 6-16,0 0 3 0,0 0-7 0,-4 5-9 15,4-5-16-15,-1 8-15 0,2-5-11 0,-1-3-5 16,1 7-10-16,-1-3-9 0,0 0-18 0,1 1-10 16,-1-2-13-16,0 7-10 0,0-3-13 0,0 1-14 15,0 4-17-15,0 1-19 0,0 2-15 0,0 3-13 16,0 1-14-16,-1 0-169 0,1-1-21 0,-1-3 0 16,1 2 0-16,0-4 0 0,1-1 0 0,0 0 0 15,2-4 0-15,-1 4 0 0,2-2 0 0,1-3 0 16,-1-6 0-16,7 1 0 0,1-3 0 0,7-2 0 15,12-9 0-15,4-4 0 0,14-8 0 0,4-1 0 16,4-6 0-16,25-16 0 0,-1-5 0 0,-2-2 0 16,3-2 0-16,1-4 0 0,2-7 0 0,0 4 0 15,0-9 0-15,-3-2 0 0,-4 1 0 0,0 4 0 16,-1 6 0-16,-7 3 0 0,-23 18 0 0,4 3 0 16,1 2 0-16,-3 2 0 0,1 3 0 0,-1 5 0 15,-2 2 0-15,-14 9 0 0,2 1 0 0,-3 2 0 0,-3 2 0 16,-2 0 0-16,-9 4 0 0,0 3 0 0,-5 0 0 15,-1 1 0-15,-3-1 0 0,-1 3 0 16,0 1 0-16,-3-1 0 0,-5 1 0 0,7-1 0 16,-7 1 0-16,7 0 0 0,-7 0 0 0,0 0 0 0,6-1 0 15,-6 1 0-15,0 0 0 0,0 0 0 0,0 0 0 16,6-1 0-16,-6 1 0 0,0 0 0 16,0 0 0-16,0 0 0 0,0 0 0 0,0 0 0 0,0 0 0 15,0 0 0-15,0 0 0 0,0 0 0 0,0 0 0 16,0 0 0-16,0 0 0 0,0 0 0 0,0 0 0 15,0 0 0-15,0 0 0 0,-6 9 0 0,-1-4-113 16,-8 6-495-16,0 1-106 0,-5 3-412 0,-2 1-1221 16,-5 3 540-16</inkml:trace>
  <inkml:trace contextRef="#ctx0" brushRef="#br0" timeOffset="-172463.39">21756 10137 358 0,'4'-4'401'16,"-1"0"16"-16,-1-3 10 0,1 3 4 0,-2-3 4 16,2 3-2-16,-2-1-2 0,0 2-11 0,0-3 3 15,1 5-13-15,-2 1-15 0,1-6-24 0,-1 6-28 16,1-2-29-16,-1 2-20 0,0 0-22 0,0 0-21 16,4 9-22-16,-1 0-20 0,3 0-20 0,-1 2-22 15,2 0-16-15,3 4-19 0,2-1-5 0,1-1-18 0,10 3-57 16,0-3-52-16,5-3 0 0,3 0 0 0,2-6 0 15,3 0 0-15,15-3 0 0,-10-5 0 0,12 0 0 16,0-3 0-16,2-4 0 0,0 1 0 0,-5-5 0 16,2 0 0-16,-1-5 0 0,-2 4 0 0,1-5 0 15,-14 6 0-15,2 4 0 0,-2-2 0 16,11-2 0-16,-10 6 0 0,-4 2 0 0,2 0 0 0,-2 3 0 16,-2 1 0-16,-3 2 0 0,0 5 0 0,-5-2 0 15,-4 2 0-15,3 3 0 0,-4-1 0 0,2 2 0 16,-2 0 0-16,1 3 0 0,-1-1 0 0,1-1 0 0,3 0 0 15,-4-1 0-15,10 1 0 0,-1 1 0 16,0-3 0-16,1-2 0 0,1 1 0 0,-1-1 0 16,3-5 0-16,-3 0 0 0,4-3 0 0,-1 2 0 15,1-5 0-15,1-1 0 0,0-2 0 0,3 0 0 16,-3-1 0-16,3 1 0 0,-5 3 0 0,1 0 0 16,-2 0 0-16,-8 2 0 0,1 3 0 0,-5 1 0 15,-3 1 0-15,-2 1 0 0,1 3 0 0,-2-3 0 0,-1 2 0 16,-1 0 0-16,-1 2 0 0,-1-2 0 0,1 2 0 15,0-1 0-15,0 2 0 0,2 0 0 0,0-1 0 16,0-1 0-16,8 2 0 0,0-1 0 0,3-2 0 16,6 1 0-16,0-1 0 0,0-3 0 0,3 1 0 15,0 1 0-15,1-3 0 0,1 1 0 0,-1-3 0 16,-3-1 0-16,1-1 0 0,-1 2 0 0,-1-3 0 16,2 2 0-16,-2 0 0 0,-7 1 0 0,10 0 0 15,-10-1 0-15,2 2 0 0,-2 0 0 0,0 1 0 16,-1 1 0-16,1 0 0 0,-5 0 0 0,2 3 0 15,-5-2 0-15,1 2 0 0,-3-1 0 0,1 0 0 16,3 0 0-16,-2 0 0 0,5 1 0 0,-1-2 0 16,0 1 0-16,4 0 0 0,-2 0 0 0,3 0 0 15,-1 1 0-15,8-3 0 0,1 0 0 0,0-1 0 16,0 0 0-16,-1-2 0 0,4-3 0 0,-1 1 0 16,0-2 0-16,2-1 0 0,-2-2 0 0,0-1 0 15,0 0 0-15,-3-1 0 0,3 1 0 0,-5 3 0 0,-9 0 0 16,1 3 0-16,0-1 0 0,-7 3 0 0,-2-1 0 15,-3 1 0-15,0 2 0 0,-7 0 0 0,10 2 0 16,-4-1 0-16,-3 3-297 0,1-2-119 0,1 3-88 16,-1-2-101-16,0 1-457 0,0 0-1150 0,-2 2 509 15</inkml:trace>
  <inkml:trace contextRef="#ctx0" brushRef="#br0" timeOffset="-172279.55">26234 10221 302 0,'4'0'603'0,"-4"0"-21"0,5 1-15 15,-5-1-20-15,0 0-34 0,8 0-43 0,-8 0-45 16,15 0-49-16,-3 2-37 0,6 1-55 0,3-1-78 16,6 0-74-16,3 2-79 0,3 0-86 0,0-1-84 15,3-1-68-15,1 0-90 0,0 1-74 0,1 0-391 16,13-2-802-16,-11-1 354 0</inkml:trace>
  <inkml:trace contextRef="#ctx0" brushRef="#br0" timeOffset="-172112.74">27530 10267 320 0,'5'-2'421'0,"2"-1"-24"0,-3 1-32 0,-1-1-38 15,1 0-34-15,1 2-29 0,-1-5-54 0,3 5-75 16,-2 0-93-16,-4-1-130 0,-1 2-162 0,9-1-156 16,-9 1-441-16,2-6 195 0</inkml:trace>
  <inkml:trace contextRef="#ctx0" brushRef="#br0" timeOffset="-169930.22">8050 9342 53 0,'-3'-4'493'0,"2"0"14"16,-3-1 8-16,3 2-4 0,-2-1-8 0,3 1-14 16,-1-1-21-16,1 4-26 0,0 0-24 0,0-5-25 15,0 5-41-15,0 0-23 0,-4-5-13 0,4 5-18 16,0 0-14-16,0 0-16 0,0 0-9 0,5 13-14 15,-5-9-11-15,3 2-12 0,-2 1-16 0,-1 1-9 16,3 2-13-16,-6 0-179 0,3-1-5 0,0 2 0 16,0-1 0-16,0-2 0 0,0-1 0 0,3 0 0 15,-3-2 0-15,0 1 0 0,1 0 0 0,-1-3 0 16,2-1 0-16,-2-2 0 0,10 0 0 0,-10 0 0 16,20-6 0-16,-2-6 0 0,5-1 0 0,-2-4 0 15,5 0 0-15,2-4 0 0,0-2 0 0,16-8 0 0,-2 3 0 16,-13 6 0-16,0 1 0 0,0 2 0 0,-5 2 0 15,-6 5 0-15,6-1 0 0,-12 5 0 0,-2 2 0 16,-1 3 0-16,-4-1 0 0,0 2 0 0,-1-3 0 16,1 4 0-16,-5 1 0 0,6 0 0 0,-6 0 0 15,0 0 0-15,0 0 0 0,7 6 0 16,-7-6 0-16,1 4 0 0,0-2 0 0,-1-2 0 16,0 5 0-16,0-5 0 0,3 5 0 0,-2-1 0 0,-2 1 0 15,0-1-1366-15,1-4-1478 0,-8 10 654 0</inkml:trace>
  <inkml:trace contextRef="#ctx0" brushRef="#br0" timeOffset="-154361.97">14879 10015 221 0,'2'-9'236'0,"0"6"2"0,-1 0 8 16,-1 3 7-16,4-6 7 0,1 1 10 0,-3 2 13 15,0-1 10-15,2 2 22 0,-4 2 12 0,5-5 5 16,-5 2 0-16,4 1-4 0,-4 2-9 0,0 0 0 16,5-1-2-16,-5 1-6 0,0 0 0 0,4 7-5 15,1-2-10-15,-4 1-11 0,-1 1-13 0,0 2-19 0,1 1-19 16,2 1-25-16,-3 1-17 0,4-1-11 16,0-1-18-16,-2 1-10 0,2 0-17 0,0 2-136 15,5-3 0-15,-4 0 0 0,4 0 0 0,3-2 0 16,-1-2 0-16,-2-2 0 0,5 0 0 0,3 0 0 15,0-3 0-15,0-1 0 0,4-2 0 0,0-2 0 16,-1-2 0-16,6-1 0 0,1-3 0 0,-5 1 0 0,1-1 0 16,-3 2 0-16,6-1 0 0,-6 2 0 15,-3 1 0-15,2 0 0 0,-1 1 0 0,-4 2 0 16,-4 0 0-16,4 3 0 0,-5 2 0 0,2 0 0 0,0 1 0 16,-1 2 0-16,-2 1 0 0,2 0 0 0,0 3 0 15,1-2 0-15,-1 1 0 0,5 2 0 0,-1 2 0 16,2-4 0-16,-1 0 0 0,4-1 0 0,-4 0 0 15,2-3 0-15,2 0 0 0,-2-2 0 0,2 0 0 16,-1-2 0-16,2 0 0 0,1-4 0 0,-3 0 0 16,1-1 0-16,1-3 0 0,0 0 0 0,-3 0 0 15,10-7 0-15,-11 4 0 0,0-2 0 0,2 2 0 16,-1 0 0-16,-3 1 0 0,0 1 0 0,-4 3 0 16,3 0 0-16,-4 2 0 0,0 1 0 0,-2 1 0 15,2 2 0-15,-2 0 0 0,-1 2 0 0,-1-1 0 16,0 3 0-16,2 0 0 0,-1 0 0 0,-1 0 0 15,4 3 0-15,-4-1 0 0,3 0 0 0,1 0 0 16,-1 0 0-16,3 0 0 0,1-1 0 0,-2-2 0 16,4-1 0-16,-1 0 0 0,6-2 0 0,-1-1 0 15,1-1 0-15,2 1 0 0,0-5 0 0,7-1 0 16,-2 0 0-16,-1-3 0 0,2-1 0 0,2 1 0 0,-2-2 0 16,-4 0 0-16,2 0 0 0,-5 3 0 0,-6 2 0 15,4 1 0-15,-8 3 0 0,-2-1 0 0,2 3 0 16,-2-2 0-16,-3 2 0 0,-5 1 0 0,11 5 0 15,-7 0 0-15,0-1 0 0,0 1 0 0,-2 1 0 16,2 3 0-16,0-1 0 0,1 1 0 0,3-1 0 16,-2 1 0-16,2-2 0 0,3 1 0 0,1-2 0 15,3 0 0-15,3 0 0 0,1-3 0 0,2 0 0 16,7 0 0-16,-6-2 0 0,-1-1 0 0,5-4 0 16,-4 1 0-16,7-1 0 0,-1-3 0 0,-1 0 0 15,-9 0 0-15,1 0 0 0,-1-1 0 0,-8 2 0 16,3-1 0-16,-5 3 0 0,-1-2 0 0,1-1 0 15,-3 5 0-15,-2-5 0 0,-1 4 0 0,-3-1 0 16,1 4 0-16,-4-4 0 0,4 4 0 0,-10-3 0 0,2 3 0 16,-3 0-1366-16,-2 1-1478 0,1 1 654 15</inkml:trace>
  <inkml:trace contextRef="#ctx0" brushRef="#br0" timeOffset="-148562.24">21807 10160 108 0,'2'-4'387'0,"0"-1"11"0,-2-1 12 0,0 0 7 16,2 2-1-16,-2 0-8 0,1-1-13 0,-1 1-9 15,0 0-17-15,0 4-6 0,0-8-10 0,0 5-7 0,0 3-11 16,0-5-12-16,0 5-13 0,0 0-20 0,0-3-22 16,0 3-18-16,0 0-1 0,0 0-5 15,0 0-3-15,1 15-8 0,-1-9-12 0,3 5-13 0,0 1-15 16,1-1-123-16,-1 1-70 0,3 2 0 0,3 0 0 16,0 1 0-16,1 0 0 0,-1-3 0 0,5-1 0 15,3-1 0-15,-2-5 0 0,6 1 0 0,-1-2 0 16,8-2 0-16,6-2 0 0,1-4 0 0,-3 1 0 15,0-4 0-15,2 1 0 0,-1-3 0 0,-3-1 0 16,4-1 0-16,-4-3 0 0,2 1 0 0,-5-4 0 16,5 3 0-16,-3 2 0 0,0 1 0 0,-3 0 0 15,-5 6 0-15,-2 0 0 0,0 3 0 0,0 2 0 16,-1 2 0-16,1 1 0 0,-2 3 0 0,2 2 0 16,-1 1 0-16,-1 1 0 0,0 1 0 0,0 0 0 15,2 1 0-15,-5 0 0 0,4 0 0 0,-4 0 0 16,4 2 0-16,-2-5 0 0,0 1 0 0,1-2 0 15,-3 1 0-15,4-5 0 0,1 0 0 0,1-2 0 0,1-1 0 16,-3-2 0-16,3-1 0 0,-3-2 0 16,3 1 0-16,4-5 0 0,-3 4 0 0,2-7 0 0,1-1 0 15,1-1 0-15,-1-2 0 0,0 5 0 16,-7 1 0-16,1 2 0 0,-2 2 0 0,-3 1 0 0,-2 2 0 16,0 1 0-16,-2 2 0 0,-2 1 0 0,2 1 0 15,-2 3 0-15,1 1 0 0,-3 2 0 0,2-1 0 16,-4 2 0-16,1-2 0 0,0 2 0 0,3 1 0 15,-2-1 0-15,4 1 0 0,3 0 0 0,1-2 0 16,3 2 0-16,-1-2 0 0,6-2 0 0,5-2 0 16,5 2 0-16,-1-4 0 0,-3 0 0 0,5-2 0 15,-5-1 0-15,4-3 0 0,-1 0 0 0,-2-3 0 16,3-3 0-16,-1 1 0 0,0 0 0 0,-1-3 0 16,-2 2 0-16,-1 1 0 0,-4 2 0 0,-1-1 0 15,-3 5 0-15,0-2 0 0,-3 2 0 0,-3 2 0 16,0 2 0-16,1 0 0 0,3 2 0 0,-7 2 0 15,4 0 0-15,-2 1 0 0,-1-1 0 0,2 0 0 16,4 1 0-16,-1 0 0 0,3 1 0 0,-1-2 0 0,1-2 0 16,3 0 0-16,-1-3 0 0,0 2 0 15,2-5 0-15,0 0 0 0,3-1 0 0,-6 0 0 16,-1-3 0-16,2-1 0 0,-2 0 0 0,0-2 0 0,1 1 0 16,-3-3 0-16,1-1 0 0,5 0 0 0,3 0 0 15,-13 1 0-15,2 4 0 0,-6 1 0 0,1 1 0 16,-1 1 0-16,0 1 0 0,-2 1 0 0,1 2 0 15,3 2 0-15,-4 2 0 0,1 0 0 0,3 1 0 16,0 0 0-16,-5-1 0 0,5 0 0 0,1 4 0 16,1-2 0-16,1-2 0 0,0 2 0 0,4 1 0 15,1-2 0-15,-1-2 0 0,4 1 0 0,-2-4 0 16,6 0 0-16,3-2 0 0,-10 0 0 0,9-5 0 16,-1 3 0-16,-5-1 0 0,0-2 0 0,-2 2 0 15,-1-4 0-15,0 3 0 0,-1-1 0 0,-4 0 0 16,-3 3 0-16,0 0 0 0,-2-1 0 0,-4 3 0 15,-1 0 0-15,4 0 0 0,-5 1 0 0,1 0 0 16,-4 1 0-16,0 0 0 0,13 3 0 0,-8-2 0 16,0 2 0-16,2-1 0 0,-2 2 0 0,1 0 0 15,1-1 0-15,0 1 0 0,4 0 0 0,-2 0 0 16,2-2 0-16,-1-1 0 0,3-1 0 0,0-1 0 16,0-1 0-16,-1 1 0 0,6-6-1366 0,-1 2-1478 0,-2-3 654 15</inkml:trace>
  <inkml:trace contextRef="#ctx0" brushRef="#br0" timeOffset="-148429.2">25630 10246 206 0,'0'0'600'0,"0"0"-24"15,-9 3 5-15,9-3 23 0,0 0 1 16,0 0-40-16,-10-5-62 0,10 5-52 0,0 0-89 0,1-7-113 16,-1 7-159-16,13-8-196 0,-8 5-236 0,5-1-482 15,-1-2-893-15,-3 2 394 0</inkml:trace>
  <inkml:trace contextRef="#ctx0" brushRef="#br0" timeOffset="-143912.15">3736 9088 204 0,'-10'-2'436'0,"1"0"22"15,0 1 15-15,2 0 22 0,-1-2 5 0,-1 0-10 0,-1-1-5 16,2 3-4-16,0-3-15 0,3 3-7 0,-1 0-15 16,1-1-11-16,1-1-9 0,4 3-14 15,-9-2-15-15,5 1-19 0,4 1-16 0,-5-3-20 0,5 3-278 16,0 0-62-16,-5-2 0 0,5 2 0 0,0 0 0 16,0 0 0-16,19-5 0 0,-1 2 0 0,9 0 0 15,4 0 0-15,6 3 0 0,14-4 0 16,1 0 0-16,3 2 0 0,5 0 0 0,0 4 0 0,-1-4 0 15,5 4 0-15,0 0 0 0,-3-1 0 0,-2 3 0 16,-5-3 0-16,-3 1 0 0,-13 1 0 0,-2-1 0 16,-3 1 0-16,-6-2 0 0,-7-1 0 0,-6 0 0 15,-3 0 0-15,-1-1 0 0,-2 1 0 0,-1 0 0 16,0 0 0-16,-2 1 0 0,-5-1 0 0,6-1 0 16,-6 1 0-16,4-4 0 0,0 1 0 0,-4 3 0 15,1-5 0-15,-1 5 0 0,-1-6 0 0,-4 3 0 0,2 0-1366 16,3 3-1478-16,-9-5 654 0</inkml:trace>
  <inkml:trace contextRef="#ctx0" brushRef="#br0" timeOffset="-143279.52">9375 9257 259 0,'-5'-3'544'15,"2"0"31"-15,-1 1 18 0,4 2 5 0,-6-4-14 16,5 2 7-16,1 2-11 0,-5-3-16 0,5 3-31 0,-3-4-27 16,3 4-19-16,-5-2-35 0,5 2-29 15,0 0-26-15,0 0-20 0,18-1-249 0,2-1-128 16,0 0 0-16,10 4 0 0,3-5 0 0,8 1 0 0,9 1 0 15,1-7 0-15,-12 8 0 0,-1 1 0 0,13-2 0 16,-10 2 0-16,-5 2 0 0,-2-3 0 0,-1 1 0 16,-5 2 0-16,-7-3 0 0,-7 0 0 0,0 1 0 15,-1-2 0-15,-3 1 0 0,-1 1 0 0,-1-1 0 16,-8 0 0-16,9 0 0 0,-5 1 0 0,-4-1 0 16,0 0 0-16,0 0 0 0,0 0 0 0,0 0 0 15,0 0 0-15,0 0 0 0,-18-5 0 0,18 5 0 16,-12 3-1366-16,12 0-1478 0,0-3 654 0</inkml:trace>
  <inkml:trace contextRef="#ctx0" brushRef="#br0" timeOffset="-142780.64">15052 9333 465 0,'0'0'570'0,"0"0"53"0,-4 1 33 15,4-1 8-15,0 0 3 0,0 0-1 16,-13-3-19-16,13 3-16 0,-5-7-30 0,3 4-27 16,0-2-34-16,1 2-34 0,2-7-125 0,2 5-381 0,1-5 0 15,3 3 0-15,3-2 0 0,5 1 0 0,6 0 0 16,11-1 0-16,0 0 0 0,4 2 0 0,18 1 0 15,-1-2 0-15,1 5 0 0,6-1 0 0,-4 3 0 16,1 2 0-16,0 2 0 0,-2-2 0 0,-5 3 0 16,-13-1 0-16,2 0 0 0,-4-2 0 0,-7 2 0 15,-6 0 0-15,-5 0 0 0,-6-3 0 0,0 2 0 16,-5-2 0-16,-1 0 0 0,-5 0 0 0,0 0 0 16,0 0 0-16,0 0 0 0,-32-1 0 0,10 0 0 15,4 0 0-15,-4 3 0 0,8-1 0 0,-1-1 0 16,2 0-1366-16,4 0-1478 0,6 3 654 0</inkml:trace>
  <inkml:trace contextRef="#ctx0" brushRef="#br0" timeOffset="-142295.97">20624 9274 6371 0,'-9'0'386'0,"-1"0"-90"0,2 0 47 15,0-2 62-15,-2 1-15 0,5-1-390 0,-3-2 0 16,3 4 0-16,0-5 0 0,4-1 0 0,1 1 0 16,5 0 0-16,4-3 0 0,5 0 0 0,14-2 0 15,4 1 0-15,6-1 0 0,16 4 0 0,1-1 0 16,3 1 0-16,-1 2 0 0,4 0 0 0,1 7 0 15,-5-3 0-15,-6 0 0 0,3 4 0 0,-22-3 0 16,4 2 0-16,-5-2 0 0,-3 0 0 0,-9 2 0 16,-6-3 0-16,-7 0 0 0,3 0 0 0,-3-2 0 15,-6 2 0-15,0 0 0 0,0 0 0 0,0 0 0 16,-21 5 0-16,13-5 0 0,-2-1 0 0,0 1 0 16,3-1 0-16,7 1 0 0,0 0-184 0,0 0-1151 15,1-5-1445-15,16-3 639 0</inkml:trace>
  <inkml:trace contextRef="#ctx0" brushRef="#br0" timeOffset="-141829.49">26029 9411 70 0,'5'4'719'16,"1"-1"4"-16,-1-2 25 0,0 0 27 0,2-1 10 15,-7 0-16-15,11-3-22 0,-3-2-35 0,-3 1-40 0,3-2-46 16,-2-1-40-16,3-1-327 0,1 0-259 16,4-3 0-16,5 2 0 0,8-2 0 0,5 1 0 15,3 1 0-15,2 1 0 0,13 1 0 0,5-1 0 0,-3 6 0 16,-10 1 0-16,12 2 0 0,-2 0 0 0,-1 4 0 16,-11-2 0-16,-2 0 0 0,-1 2 0 15,-3-4 0-15,-1 3 0 0,-6-1 0 0,-8 1 0 0,-8-3 0 16,2 0 0-16,-5 2 0 0,1-2 0 0,-4 0 0 15,0-1 0-15,-5 0 0 0,4 1 0 0,-4-1 0 16,0 0 0-16,0 0 0 0,0 0 0 0,0 0 0 16,-26-2 0-16,17 1 0 0,0 1 0 0,9 0 0 15,-14 0 0-15,7 0 0 0,1-2-1366 0,6 2-1478 16,-11 3 654-16</inkml:trace>
  <inkml:trace contextRef="#ctx0" brushRef="#br0" timeOffset="-139813.53">19644 1416 464 0,'0'0'524'0,"-12"0"21"0,8-2 22 15,4 2-1-15,-3-6-11 0,1 1-11 0,2 1-12 16,0 1-11-16,0 3-16 0,2-7-25 0,-2 7-17 16,1-3-25-16,-1 3-25 0,1-3-27 0,-1 3-32 15,0 0-29-15,0 0-316 0,0 0-9 0,0 0 0 16,0 0 0-16,0 0 0 0,0 0 0 0,5 13 0 15,-1-3 0-15,-2 0 0 0,4 1 0 0,-2-1 0 0,3 4 0 16,3 1 0-16,-6-4 0 0,1-2 0 0,3 0 0 16,-3-4 0-16,5 5 0 0,2-4 0 15,1-3 0-15,7 0 0 0,9-3 0 0,3-5 0 16,7-2 0-16,13-8 0 0,3-6 0 0,-5-1 0 16,4-3 0-16,3-5 0 0,-6-1 0 0,27-10 0 15,-22 8 0-15,2-1 0 0,-3 4 0 0,-3-3 0 16,-3 2 0-16,-7 8 0 0,-10 4 0 0,-4 3 0 15,-1 2 0-15,-11 5 0 0,0-1 0 0,-5 4 0 16,-3 1 0-16,-2 2 0 0,1 0 0 0,-3-1 0 16,2 2 0-16,-3 0 0 0,-3 2 0 0,5-2 0 15,-5 2 0-15,0 0 0 0,4 5 0 0,-4-5 0 16,0 9 0-16,-2-6 0 0,2 3 0 0,0-6 0 0,0 11 0 16,2-5 0-16,-1-1-1366 0,-1-5-1478 15,6 7 654-15</inkml:trace>
  <inkml:trace contextRef="#ctx0" brushRef="#br0" timeOffset="-139660.74">21259 1475 7048 0,'0'8'298'16,"-4"0"-159"-16,3-3-54 0,1-1-23 0,-4 1-1 15,3-1-57-15,1-4-72 0,-5 2-105 0,5-2-137 16,0 0-235-16,0 0-556 0,0 0-1191 0,0 0 527 0</inkml:trace>
  <inkml:trace contextRef="#ctx0" brushRef="#br0" timeOffset="-138280.68">30634 2782 2934 0,'0'0'340'15,"0"0"-154"-15,0 0-52 0,0 0-8 0,0 0 7 16,0 0-4-16,0 0 14 0,0 0-8 0,0 0-11 16,0 0-3-16,0 0 4 0,-2 9-5 0,4-2-10 0,2 2-10 15,0 1-12-15,0 4-3 0,0 4-9 0,0 3-10 16,-3 3-5-16,4 7-26 0,-2-1-35 16,-2 0-34-16,0 0-42 0,-1 4-43 0,0 2-37 15,-4-1-23-15,-3 11-32 0,0 1-32 0,-2 0-43 16,5-11-48-16,-8 9-289 0,3 1-674 0,5-10 299 0</inkml:trace>
  <inkml:trace contextRef="#ctx0" brushRef="#br0" timeOffset="-138129.42">30476 3935 140 0,'-13'33'273'0,"3"-2"6"0,-1 2 14 16,2-3 37-16,1-4 22 0,0 0 0 0,1-1 2 16,-1-6-1-16,3 0-19 0,1-2-23 0,0 0-28 15,-2-2-24-15,2 2-25 0,4 1-20 0,4-1-33 16,-4-2-55-16,2 2-74 0,7 0-84 0,-2 0-72 15,-1 1-58-15,4 7-71 0,-3-1-56 0,3 3-43 16,-4 0-263-16,3 7-644 0,-2-2 284 0</inkml:trace>
  <inkml:trace contextRef="#ctx0" brushRef="#br0" timeOffset="-137713.16">30467 4668 1064 0,'-2'32'59'0,"-1"0"55"0,-2-3 34 0,0 2 16 0,-2-3 22 0,-1 2 27 16,0-5 40-16,0 1 17 0,4-2 16 16,-5-5 19-16,3 0 16 0,-3 5 6 0,4-5-5 15,-3-2-13-15,2 2-24 0,2-2-22 0,-1-1-22 16,-2 1-30-16,5-2-22 0,-1-1-16 0,2 1-47 15,1 3-51-15,1 0-58 0,2 0-66 0,2 6-64 0,3-4-55 16,-2-2-57-16,7 7-30 0,-2 2-39 16,0 2-17-16,1 0-14 0,-1 1-10 0,1-1 8 15,-1 3 21-15,-2-4 34 0,-2 2 53 0,1 0 75 16,-2 1 81-16,-2-1 68 0,-1-5 51 0,-1 2 49 16,-4 1 39-16,2-4 60 0,0 2 33 0,-3-6 38 15,2-1 24-15,-2 2 25 0,-1-3 17 0,1 0-1 16,0-1-14-16,-1-1-26 0,0 1-34 0,4 0-23 15,-3 1-16-15,4-3-46 0,-2 2-62 0,1-5-58 16,2 5-63-16,-1 0-65 0,3 1-65 0,-1 0-57 16,2 1-39-16,-1 7-29 0,1-2-11 0,-4-4-5 15,6 7 0-15,-4 1 4 0,1-2 28 0,2 1 13 16,0-2 30-16,0 0 22 0,-5 0 41 0,-1-7 45 16,2 7 35-16,-4 1 38 0,2-8 45 0,0 1 38 15,-1-2 21-15,-1 2 53 0,0-3 31 0,0 3 31 16,-2-2 25-16,1 1 38 0,-2-2 21 0,1-3 17 15,1-1 3-15,1 0-18 0,-3-2-34 0,1 1-33 0,2 2-27 16,0-3-51-16,2-3-71 0,-2 0-72 16,2 3-82-16,0 0-91 0,2-5-72 0,0 4-74 15,0 0-69-15,2-3-66 0,1 1-390 0,-3-1-914 16,3-1 405-16</inkml:trace>
  <inkml:trace contextRef="#ctx0" brushRef="#br0" timeOffset="-137462.64">30555 6759 601 0,'0'6'184'0,"0"-6"60"0,-1 9 32 0,-2-4 15 16,3-5 27-16,-5 7 26 0,1 0 35 0,1-3 21 15,3-4 12-15,-8 12-4 0,4-8-11 16,0 1-29-16,4-5-34 0,-5 10-34 0,3-3-34 16,2-2-42-16,0-5-47 0,2 12-61 0,0-5-62 15,3 1-76-15,-1-2-69 0,4 3-52 0,1-2-36 16,-1 1-27-16,-3 2-31 0,5 0-17 0,-5-2-16 0,3 1 22 16,-3 2 26-16,2 1 19 0,0-2 26 15,1 1 44-15,-4-1 47 0,0-1 52 0,-2 1 48 16,0-1 37-16,0-3 52 0,-1-1 51 0,1 2 33 15,-2-7 26-15,1 7 21 0,-1-7 1 0,0 9 7 0,0-9-10 16,0 0-23-16,7 4-23 0,-1-1-32 16,1-2-51-16,-7-1-60 0,19-2-79 0,-7-1-87 15,2 2-89-15,3-1-88 0,4 0-84 0,-3 1-80 16,1-3-275-16,11 2-799 0,-7 3 354 0</inkml:trace>
  <inkml:trace contextRef="#ctx0" brushRef="#br0" timeOffset="-137312.5">31058 7066 225 0,'0'0'367'0,"8"2"6"0,-8-2 5 0,0 0 11 16,13-3 13-16,-13 3 13 0,8-2 5 0,-8 2-13 16,10 0-30-16,-10 0-34 0,16 0-52 0,-5-2-62 15,2 4-75-15,7-4-80 0,-2 2-85 0,5-3-79 16,0 3-92-16,5-1-81 0,0-2-89 0,-7 5-306 16,7-1-712-16,-6-1 314 0</inkml:trace>
  <inkml:trace contextRef="#ctx0" brushRef="#br0" timeOffset="-136929.03">31557 7063 243 0,'12'0'329'0,"-12"0"6"0,9-2 8 0,-9 2 7 0,10-2 7 16,-10 2 8-16,10 2-6 0,-5-2-13 0,0 2-27 15,-5-2-28-15,14 1-29 0,-6 0-31 0,-3 0-35 16,8 2-44-16,-3-3-51 0,2 1-65 0,0 0-63 16,3-1-56-16,-3 0-51 0,1 0-41 0,2 0-30 15,-2 1-24-15,1-1-17 0,-1 2-3 0,1-2 10 0,1 0 31 16,-2 0 26-16,6 3 49 0,-7-2 59 15,-1 0 47-15,-2 2 58 0,0-1 48 0,-1 1 43 16,-2-2 38-16,2-1 32 0,-8 0 29 0,12 0 19 16,-12 0 19-16,7 0 13 0,-3 1 2 0,-4-1-6 15,8 1-14-15,-8-1-19 0,7 2-23 0,0-2-25 16,0 1-28-16,4-1-48 0,0 1-48 0,2 0-55 16,0-1-53-16,1-1-64 0,4-1-61 0,-1 0-49 15,-4 2-48-15,4 0-41 0,1-1-23 0,0 1-15 16,-3-5-15-16,3 0 4 0,-5 4-183 0,-1 0-585 15,1-2 259-15,0 1 2218 0,-3 1-1463 0,1 1 81 16,1-2 61-16,-7 1 34 0,3-1 31 0,-1 2 17 16,-7 0 24-16,12 0 18 0,-12 0 15 0,10 0 10 15,-10 0-8-15,12 0-5 0,-2 0-20 0,-10 0-23 16,14 0-14-16,-5-1-40 0,5 1-34 0,2 0-56 16,-2-1-60-16,6-2-68 0,-5 3-63 0,3-3-40 15,-4 2-247-15,4 1-538 0,2-1 239 0</inkml:trace>
  <inkml:trace contextRef="#ctx0" brushRef="#br0" timeOffset="-136780.68">32665 7051 47 0,'5'-1'343'0,"0"2"4"0,-5-1 16 15,12-3 27-15,-6 3 17 0,-6 0 11 0,13 0 1 16,-5-1-36-16,2-3-40 0,0 3-36 0,-1 1-40 16,4-1-58-16,-5 0-77 0,-8 1-85 0,0 0-88 15,0 0-86-15,43-6-78 0,-43 6-74 0,0 0-76 16,32-6-215-16,-32 6-616 0,19-7 272 0</inkml:trace>
  <inkml:trace contextRef="#ctx0" brushRef="#br0" timeOffset="-136340.85">33661 3782 115 0,'1'-32'308'16,"-2"19"-11"-16,1 13-15 0,1-23-9 0,-1 23-17 16,0-19-14-16,0 19-19 0,0-16-9 0,0 16-30 15,0 0-3-15,0 0-14 0,-2-19-23 0,2 19-17 16,0 0-7-16,0 0-25 0,0 0-24 0,0 0-37 15,0 0-32-15,0 0-32 0,0 0-33 0,0 0-15 16,0 0-15-16,0 0-17 0,10 53-6 0,-9-25-7 16,-5 4 1-16,-1 2 0 0,-3 13-8 0,1 0-14 15,-3 5-15-15,-2-3-31 0,-1 2-120 0,-1 5-334 16,4-8 148-16</inkml:trace>
  <inkml:trace contextRef="#ctx0" brushRef="#br0" timeOffset="-136196.23">33509 4666 73 0,'-7'59'259'0,"0"-3"14"16,-1-2 9-16,3 1 12 0,2-4 10 0,3-2 4 15,-1-3 16-15,-1-11 4 0,2 0 12 0,-2 1-3 16,0 11-18-16,2 0-18 0,-2-16-31 16,-2 2-23-16,2 0-26 0,-3 1-19 0,2-1-32 0,0-3-60 15,0 7-70-15,2-2-76 0,-1 10-79 16,0 4-57-16,2 0-63 0,-3-3-45 0,1 1-58 0,-1-1-300 16,-2-9-691-16,1 14 305 0</inkml:trace>
  <inkml:trace contextRef="#ctx0" brushRef="#br0" timeOffset="-136029.56">33280 6452 219 0,'-17'30'338'0,"2"-1"14"16,2-3 29-16,0-2 21 0,2 0 2 0,1 0-2 15,1-7-11-15,2 0-27 0,2-2-34 0,0 1-31 16,1-2-31-16,4 3-44 0,0-17-54 0,-1 29-57 16,1-15-82-16,4 1-81 0,-4-15-70 0,6 23-65 15,-3-5-63-15,-1-2-46 0,-2-16-17 0,8 24-27 16,-7-12-186-16,-1-12-568 0,3 28 252 0</inkml:trace>
  <inkml:trace contextRef="#ctx0" brushRef="#br0" timeOffset="-135961.89">33197 6927 1097 0,'-9'19'1'16,"9"-19"51"-16,-6 16 36 0,6-16 15 0,-11 12 0 16,11-12-7-16,0 0-17 0,-13 13-5 0,13-13-27 15,0 0-47-15,0 0-82 0,0 0-195 0,0 0-299 16,0 0 133-16</inkml:trace>
  <inkml:trace contextRef="#ctx0" brushRef="#br0" timeOffset="-135230.14">31332 3502 132 0,'-12'-7'290'0,"1"0"4"16,0 1 1-16,1-1 0 0,2 2-3 0,-1-1-7 0,4 1-3 16,1 2-9-16,-1-2-11 0,2 0 5 15,-2 0-20-15,1 2-12 0,4-2-18 0,0 1-14 16,0-1-18-16,0 5-20 0,7-5-20 0,-2 0-17 0,4 2-14 16,5-1-14-16,4 0-4 0,9-2-15 0,3 4-25 15,4-5-13-15,0 3-16 0,4 0-12 0,15 1-13 16,0-1-25-16,2-3-22 0,0 1-8 0,-2 1-12 15,2 0 39-15,2 0-25 0,-1-1-2 0,-1 1 3 16,2-2-15-16,-4 1 0 0,0-2-9 0,-15 3-3 16,1 0-6-16,-4-1-5 0,0 3 1 0,-2-1 0 15,-9 2 9-15,-2-1 11 0,-4 2 8 16,-5 1 7-16,-1-2 7 0,-1 2 5 0,-4 0 6 0,0-1 1 16,0 0 13-16,-2 0 9 0,-1 0 21 15,-4 1-22-15,9-1 14 0,-4-1-1 0,2 1 3 16,-7 1-5-16,13 0-2 0,-2 0 5 0,0 1-20 0,2 1 21 15,5 0-5-15,0 1-17 0,10 6-40 0,-1-2-10 16,0 2-16-16,1 0-6 0,1 1-6 0,-1 1-7 16,3-2-3-16,-3 2-21 0,-1-1-2 0,0 1-19 15,-1 0 0-15,-6-4 20 0,5 2 0 16,2 0 17-16,-9-1 13 0,0-1 1 0,0 2 20 16,1-2 13-16,-3 0 36 0,-16-7 34 0,34 11 45 0,-34-11 44 15,18 7 39-15,-18-7 27 0,0 0 23 0,19 6 17 16,-19-6 23-16,0 0 16 0,0 0 0 0,24 1-13 15,-24-1-19-15,0 0-20 0,0 0-27 16,0 0-13-16,36-7-24 0,-36 7-67 0,22-6-100 16,-22 6-140-16,24-4-151 0,-24 4-286 0,32-4-673 15,-32 4 298-15</inkml:trace>
  <inkml:trace contextRef="#ctx0" brushRef="#br0" timeOffset="-135106.59">33530 3623 3304 0,'0'0'170'0,"0"0"-1"15,0 0 14-15,0 0-10 0,0 0-27 0,0 0-25 16,0 0-23-16,0 0-36 0,0 0-52 0,0 0-99 16,0 0-135-16,0 0-154 0,0 0-247 0,0 0-675 15,0 0 299-15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2:10.556"/>
    </inkml:context>
    <inkml:brush xml:id="br0">
      <inkml:brushProperty name="width" value="0.05292" units="cm"/>
      <inkml:brushProperty name="height" value="0.05292" units="cm"/>
      <inkml:brushProperty name="color" value="#7030A0"/>
    </inkml:brush>
  </inkml:definitions>
  <inkml:trace contextRef="#ctx0" brushRef="#br0">2861 1899 3043 0,'0'0'174'15,"-5"-6"-14"-15,5 6-4 0,-4-3 27 0,4 3 25 16,0-5 33-16,0 5 24 0,0-5 4 0,0 5-4 15,0 0 26-15,2-5 11 0,-2 5 13 0,0 0 2 0,6-3 9 16,-6 3-3-16,0 0-13 0,10 6-10 16,-6-3-10-16,1 0-11 0,4 3-105 0,-3 3-174 15,2 0 0-15,3 3 0 0,0 3 0 0,0-1 0 16,-1 3 0-16,-2 1 0 0,6 4 0 0,-4-5 0 16,-2-1 0-16,5 1 0 0,2 3 0 0,-2-5 0 15,2-4 0-15,3-3 0 0,0 1 0 0,13-7 0 16,4-3 0-16,19-16 0 0,2-4 0 0,25-18 0 15,7-6 0-15,-1-4 0 0,4-7 0 0,-2-6 0 16,3-6 0-16,8 2 0 0,-8 2 0 0,-1 2 0 16,-6 3 0-16,-8 6 0 0,-21 22 0 0,-5 1 0 15,0 0 0-15,-3 1 0 0,-18 14 0 0,1 1 0 16,-4 1 0-16,-12 5 0 0,-1 3 0 0,-5 0 0 16,-1 3 0-16,-3-2 0 0,2 2 0 0,-1 1 0 15,-2 0 0-15,-4 1 0 0,0 0 0 0,2 5 0 16,-3 0 0-16,-3 4 0 0,1-3 0 0,-4 2 0 15,-2 2 0-15,-1-3 0 0,2 2-1366 0,2-4-1478 16,-1 3 654-16</inkml:trace>
  <inkml:trace contextRef="#ctx0" brushRef="#br0" timeOffset="150.6">5016 1580 6880 0,'-13'4'435'15,"3"1"-271"-15,-3-2-99 0,-1-1-71 0,2 0-92 16,2 0-143-16,1 1-176 0,5-2-222 0,4-1-386 16,0 0-1108-16,0 0 491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2:24.423"/>
    </inkml:context>
    <inkml:brush xml:id="br0">
      <inkml:brushProperty name="width" value="0.05292" units="cm"/>
      <inkml:brushProperty name="height" value="0.05292" units="cm"/>
      <inkml:brushProperty name="color" value="#7030A0"/>
    </inkml:brush>
  </inkml:definitions>
  <inkml:trace contextRef="#ctx0" brushRef="#br0">10432 2734 2815 0,'1'-4'283'0,"-1"4"-140"0,0-8-7 0,0 8 40 16,0-5 46-16,0 3 6 0,0 2 2 0,3-3-15 16,-3 3-21-16,0-6-4 0,0 6-2 0,2-4-2 15,0 0-7-15,-1 1-2 0,0-2-7 0,0 2 0 16,1 0-2-16,-1-1 1 0,-1-1-5 0,0 2-2 16,0 3-14-16,-5-8-13 0,0 4-9 0,-8 0-13 15,-4 1-15-15,-8 1 2 0,-9 2 13 0,0 5-7 16,-2 1 4-16,-3-1 4 0,-14 7-1 0,3 0 8 15,17-3 3-15,-3 5-19 0,6 2-105 0,2-4 0 16,1 3 0-16,5 2 0 0,9-6 0 0,4 2 0 16,3-1 0-16,2-1 0 0,8 2 0 0,2 2 0 15,7 1 0-15,10 3 0 0,1 0 0 0,6-1 0 16,2 2 0-16,-2-1 0 0,6-1 0 0,5 7 0 16,-6-6 0-16,-6 2 0 0,0-2 0 0,-3 0 0 15,-4 0 0-15,-2 0 0 0,-9-6 0 0,1 3 0 16,-3-1 0-16,-4-4 0 0,-1 2 0 0,-7-1 0 15,-5-1 0-15,-2 3 0 0,-2-4 0 0,-9 0 0 16,-6 1 0-16,-2-5 0 0,-3 2 0 0,-4-4 0 16,3-3 0-16,-3-1 0 0,4-2 0 0,-5 0 0 15,5-5 0-15,-2 0 0 0,3 1 0 0,3 0 0 16,7 0 0-16,4-1 0 0,1 1 0 0,2 1 0 16,4-2 0-16,2 5 0 0,1-1 0 0,2 1 0 15,2-4 0-15,1 1 0 0,2 5 0 0,0 0 0 16,11-8-440-16,0 6-853 0,4 1-1399 0,5 1 620 15</inkml:trace>
  <inkml:trace contextRef="#ctx0" brushRef="#br0" timeOffset="332.95">10855 2786 4338 0,'9'-19'229'0,"-2"0"-84"0,-4 2 40 15,-4 1 128-15,2 0 33 0,-2 4-6 0,1 2-19 16,1 2-18-16,-2 1-26 0,1 1-11 0,0 4-22 16,0 2-27-16,0 0-4 0,0 0 8 0,0 0 3 15,-3 13-215-15,1 0-9 0,-2 4 0 0,1 8 0 16,1 4 0-16,-3 0 0 0,1 1 0 0,0 4 0 15,3 0 0-15,-2 2 0 0,3 0 0 0,0 1 0 16,3-4 0-16,-2 0 0 0,-1 0 0 0,3-3 0 16,-2 0 0-16,3-1 0 0,-3-3 0 0,-1-7 0 15,0-1 0-15,0 0 0 0,0-2 0 0,0-4 0 16,-1-2 0-16,-2-5 0 0,6 1 0 0,-6-2 0 16,6-3 0-16,-3-1 0 0,0 0-1366 0,0 0-1478 15,1-25 654-15</inkml:trace>
  <inkml:trace contextRef="#ctx0" brushRef="#br0" timeOffset="1033.4">11504 2793 424 0,'8'-7'578'0,"-2"-3"11"0,-2 7 5 0,1-1-19 16,-2 1-15-16,2 1-29 0,-5 2 8 0,0 0 4 15,4 11-20-15,-3-1-28 0,-2 5-35 0,-1 3-29 16,2 6-25-16,-1 4-22 0,-3 3-24 0,3 0-161 15,0 0-199-15,2 2 0 0,-2-1 0 0,2 1 0 16,-1-1 0-16,1-2 0 0,3 0 0 0,-3-1 0 16,2-1 0-16,-2-4 0 0,0-4 0 0,-1-2 0 15,-1-6 0-15,1 0 0 0,-1-1 0 0,1-4 0 16,0-1 0-16,0-1 0 0,0 0 0 0,0-5 0 16,0 0 0-16,0 0 0 0,-5-14 0 0,0 3 0 15,3-7 0-15,-4-8 0 0,3-6-186 0,1 1-169 16,1-5 20-16,-2-12 34 0,6 11 31 0,-2-12 19 15,1 1 31-15,1 14 36 0,-3 1 52 0,6 2 49 16,-4 3 49-16,-2 1 42 0,1 6 42 0,-1-4 42 16,0 0 33-16,1 6 29 0,2-3-1 0,-2 4 34 15,2-1 23-15,2 0 4 0,-1 1-2 0,-1-2-3 16,3 2 1-16,4 3-9 0,-4-2-10 0,4 2-56 16,4 3-135-16,-2-1 0 0,3 3 0 0,3 2 0 15,2 4 0-15,1 0 0 0,2 5 0 0,-4 0 0 16,9 5 0-16,0 1 0 0,-8 1 0 0,4 5 0 15,-3 2 0-15,0 3 0 0,-7-2 0 16,-1 1 0-16,-2 6 0 0,-3-5 0 0,0 6 0 0,-4-4 0 16,-7 4 0-16,2-3 0 0,-7 0 0 0,-5 3 0 15,-1-2 0-15,-5-1 0 0,1 0 0 0,-7-3 0 16,-4-1 0-16,0 1 0 0,1-3 0 0,1-1 0 16,-1 2 0-16,6-1 0 0,-6-4 0 15,8-3 0-15,1-2 0 0,7-1 0 0,0-2 0 0,4 2 0 16,1-3 0-16,1-1 0 0,2 2 0 0,0-2 0 15,4-1 0-15,0 0 0 0,0 0 0 0,0 0 0 16,19 2 0-16,-5-1 0 0,4-2 0 0,3 3 0 16,2 3 0-16,6-2 0 0,2 6 0 0,-2-3 0 15,6 2 0-15,-3 3 0 0,1 0 0 0,1-1 0 16,1-1 0-16,-2 4 0 0,2-2 0 0,-3-2 0 16,-2 1 0-16,1 1 0 0,-3-1 0 0,-8-2 0 15,2-3 0-15,-5 1 0 0,-6 0 0 0,2-2 0 16,-1-3 0-16,-2 2 0 0,-3 0 0 0,-3-3 0 15,0 1 0-15,-4-1 0 0,10 1 0 0,-10-1 0 16,0 0 0-16,12-5 0 0,-6 2-542 0,1-2-734 16,0 1-1380-16,2-1 611 0</inkml:trace>
  <inkml:trace contextRef="#ctx0" brushRef="#br0" timeOffset="1167">12562 3177 61 0,'4'1'489'0,"-4"-1"1"0,8 2 28 0,-8-2 13 0,0 0 4 15,5 2-3-15,-5-2-43 0,0 0-45 0,0 0-40 16,10 1-57-16,-10-1-88 0,0 0-76 0,3 5-121 16,-3-5-151-16,2 6-194 0,-2-6-546 0,-6 8-898 15,2-3 398-15</inkml:trace>
  <inkml:trace contextRef="#ctx0" brushRef="#br0" timeOffset="1616.71">10595 3986 115 0,'8'-51'427'16,"-3"4"24"-16,4 12 9 0,-5 2 10 0,5 6 13 15,-5 2-1-15,0 6-6 0,-3 1 5 0,5 2-4 16,-3 7-13-16,-2-1-24 0,-1 1-35 0,0 4-44 16,0 3-19-16,0 2-1 0,0 0 1 0,-5 16-2 15,-5 6-14-15,1 6-10 0,-3 3-124 0,-3 15-192 16,3 4 0-16,-1 2 0 0,2 3 0 0,-4 2 0 15,9 4 0-15,-3-2 0 0,-1 23 0 16,4-23 0-16,2 24 0 0,2-26 0 0,3 26 0 0,2-26 0 16,-3-2 0-16,2 1 0 0,3 2 0 0,-1-2 0 15,3-2 0-15,-6-5 0 0,1-2 0 0,0-15 0 16,-2-1 0-16,-2-4 0 0,-1-7 0 0,-1-2 0 16,0-5 0-16,-4-3 0 0,1-3 0 0,-5-4 0 15,-7-3 0-15,6-2 0 0,-9-5-223 0,-2-4-366 16,2-6-35-16,-2-2-37 0,-2-3-355 0,2 1-1101 15,4-1 488-15</inkml:trace>
  <inkml:trace contextRef="#ctx0" brushRef="#br0" timeOffset="1950.49">10214 4924 1280 0,'-12'-4'61'0,"0"1"70"16,2 2 30-16,0-1 15 0,2 4 30 15,0 0 39-15,1 0 24 0,3 1 25 0,-1 1 19 16,1 1 21-16,2 0 11 0,-2 1 1 0,4 2 3 16,0-2-8-16,4 6 0 0,-2 0-3 0,2-1-3 15,1 4-13-15,4 3-8 0,-3 0-16 0,6 9-11 16,-3-4-16-16,-3-4-18 0,2 0-22 0,2 8-18 15,4-2-76-15,-6-1-137 0,-3-6 0 0,4 0 0 16,-2-2 0-16,0-2 0 0,-1-1 0 0,0-4 0 16,-1-1 0-16,3-3 0 0,1 3 0 0,0-6 0 15,4-2 0-15,5-2 0 0,1-5 0 0,8-4 0 16,4 2 0-16,-2-8 0 0,6 1 0 0,7-9 0 16,1-2 0-16,-1 0 0 0,-11 5 0 0,15-5 0 15,-2 1 0-15,-14 3 0 0,3 4 0 0,10-9 0 0,-11 9 0 16,-3-2 0-16,-2 3 0 0,-2 0 0 0,-3 1 0 15,-1 2 0-15,-5 2 0 0,-3 0 0 16,1 1 0-16,0 3 0 0,-4 2 0 0,-1 0 0 0,-1 0 0 16,1 1 0-16,-3 2 0 0,-2-1 0 0,2 3 0 15,-3 1 0-15,2 0 0 0,-5 1 0 16,0 0 0-16,1 10 0 0,-4-1-1366 0,-4 2-1478 0,-4 3 654 16</inkml:trace>
  <inkml:trace contextRef="#ctx0" brushRef="#br0" timeOffset="2582.86">9703 5927 298 0,'8'-1'425'0,"1"-6"6"0,-4-1 4 0,3 1 0 16,-2-1 4-16,-2 0-9 0,2-1-12 0,-2 1-11 15,-4 1-22-15,-1-3-17 0,-5 3-8 16,-2-2-25-16,-4 3-4 0,-4-1-11 0,-11 3-4 0,-6 5-11 16,1 2-9-16,-4 2-10 0,-1 3-11 0,0 3-11 15,-13 5-13-15,19 0-11 0,-1 0-99 0,4 1-141 16,2 2 0-16,5 1 0 0,6 1 0 0,-1 2 0 15,7 0 0-15,8-4 0 0,1 0 0 16,9 6 0-16,1 1 0 0,6-3 0 0,4-1 0 0,3-1 0 16,6 1 0-16,1-1 0 0,12 6 0 0,-9-8 0 15,2-2 0-15,-3 4 0 0,1-1 0 0,-1 0 0 16,-1 1 0-16,-2 0 0 0,-6-1 0 0,0 1 0 16,-6 0 0-16,-6-4 0 0,-3-2 0 0,-7 2 0 15,2-1 0-15,-6-5 0 0,-6 4 0 0,0-3 0 16,-9 1 0-16,-6-2 0 0,-5 2 0 0,-1-1 0 15,-2-2 0-15,-2-3 0 0,-3 0 0 0,2-3 0 16,1-2 0-16,4 1 0 0,-7-5 0 0,9 0 0 16,0 1 0-16,6-3 0 0,6 2 0 0,-4-2 0 15,6-1 0-15,4 2 0 0,1-3 0 0,-1 2 0 0,4-2 0 16,3-1 0-16,-1 2 0 0,8-3 0 16,-3 3 0-16,12-3-556 0,1-2-717 0,8 1-1379 15,3-6 611-15</inkml:trace>
  <inkml:trace contextRef="#ctx0" brushRef="#br0" timeOffset="2866.77">10162 6035 5780 0,'9'-25'288'0,"0"8"-224"0,-8 2 130 0,3 1 119 0,-1 3 97 15,-2 1-11-15,-1 1-30 0,1 2-43 0,2 1-278 16,-2 1-48-16,2 3 0 0,-3 2 0 0,0 0 0 15,0 0 0-15,0 18 0 0,0 0 0 0,0 3 0 16,-3 8 0-16,2 5 0 0,1 10 0 0,-3 3 0 16,7 0 0-16,-5 0 0 0,2-11 0 0,-5 13 0 15,4-13 0-15,4 11 0 0,-8-10 0 0,3-2 0 16,0-1 0-16,-2-1 0 0,-2 0 0 0,0-3 0 16,1-4 0-16,-2-2 0 0,3-7 0 0,2-5 0 15,-3-1 0-15,0-1 0 0,4-4 0 0,-1-1 0 16,1-2 0-16,0-3 0 0,0 0 0 0,9-13-1366 15,-4 3-1478-15,9-12 654 0</inkml:trace>
  <inkml:trace contextRef="#ctx0" brushRef="#br0" timeOffset="3099.62">10810 6138 4619 0,'8'-16'523'0,"-3"-1"-200"15,0 6-8-15,-1 2 14 0,-3 0 10 0,2 4 10 0,-3 2-11 16,0 3-3-16,0 0-6 0,-13 11 2 15,5 2-270-15,-2 8-61 0,2 4 0 0,-1 2 0 0,3 3 0 16,-3 2 0-16,3 4 0 0,-2 10 0 0,2-10 0 16,1-2 0-16,-2 1 0 0,3 3 0 0,-1-5 0 15,0 0 0-15,3-3 0 0,-4-1 0 0,3-6 0 16,1-3 0-16,0-8 0 0,0-1 0 0,-1-1 0 16,0-1 0-16,-2-4 0 0,4-3 0 15,-3-2-200-15,4 0-427 0,-7-15-44 0,2 5-445 0,3-10-1208 16,3 0 534-16</inkml:trace>
  <inkml:trace contextRef="#ctx0" brushRef="#br0" timeOffset="3515.65">10765 6257 152 0,'8'-30'238'16,"1"4"45"-16,-4-2 19 0,-1 2 13 0,1 6 42 15,0-6 40-15,-1 2 28 0,0 4 16 0,-3 1 4 16,0-1 4-16,2 2-1 0,2 0-7 0,0 0-14 16,4 0-13-16,-4 6-15 0,-1 3-24 0,8-5-30 15,-1 6-33-15,3-2-32 0,4 5-24 0,0 1-23 16,4 4-26-16,-2 1-21 0,8 3-122 0,-1 7-64 15,-1 3 0-15,-2-1 0 0,-1 5 0 0,0 1 0 16,-5 5 0-16,-2 2 0 0,-3 0 0 0,-3 2 0 16,-5-2 0-16,-3 2 0 0,-5-1 0 0,-6 1 0 15,-3-2 0-15,-5-2 0 0,-4 2 0 0,-3-2 0 16,-5-4 0-16,-1 1 0 0,-2-1 0 0,-1-2 0 16,-1-2 0-16,2 0 0 0,1 0 0 0,2-6 0 0,3 4 0 15,8-7 0-15,2 1 0 0,3-2 0 0,3-1 0 16,3-1 0-16,2-1 0 0,1 1 0 0,5 1 0 15,2-2 0-15,5 2 0 0,5 1 0 16,7 1 0-16,-1 1 0 0,13 0 0 0,3 0 0 0,-1 2 0 16,3-1 0-16,0 0 0 0,0 0 0 0,-1 1 0 15,-4 0 0-15,5-1 0 0,-6-1 0 0,-4 2 0 16,-6-2 0-16,-3 0 0 0,0-2 0 0,-1 0 0 16,-6-1 0-16,-2-1 0 0,-1-1 0 0,-3 0 0 15,3-1 0-15,-3 0 0 0,-1-1 0 0,-4-1 0 16,3 2 0-16,-3-2 0 0,0 0 0 0,0 0 0 15,0 0 0-15,0 0 0 0,-15-10 0 0,9 3-1366 16,2-3-1478-16,-1-1 654 0</inkml:trace>
  <inkml:trace contextRef="#ctx0" brushRef="#br0" timeOffset="4017.16">12399 5934 4290 0,'15'-14'286'0,"-1"2"-146"0,-1 0-63 0,0 1 71 16,-3 1 35-16,-4 2 46 0,-1-2-3 0,2 2-4 15,-5 0 1-15,0 1 4 0,-2-3-4 0,-3 4-13 16,-2 0-7-16,-3 0-12 0,-6 2-2 0,-4-2-3 15,-3 6-7-15,-10 0 1 0,-1 5-10 0,0 0-15 16,0 1-101-16,0 2-54 0,0 1 0 0,3 0 0 16,1 3 0-16,1 2 0 0,9-4 0 0,0 4 0 0,5-1 0 15,1 1 0-15,3 0 0 0,2 2 0 16,3 1 0-16,4 0 0 0,4-1 0 0,1 0 0 16,8 6 0-16,2-2 0 0,3 2 0 0,7-2 0 15,4-1 0-15,-1 1 0 0,1-1 0 0,1-1 0 16,1 2 0-16,-1-1 0 0,2-1 0 0,-1 1 0 0,-4 1 0 15,-2 2 0-15,-3-2 0 0,0 2 0 16,-5-2 0-16,-5-2 0 0,-2 4 0 0,-1-3 0 16,-8-1 0-16,2 1 0 0,-7-5 0 0,-6 3 0 0,-3-2 0 15,-3-2 0-15,-8-1 0 0,-4 0 0 16,-5-3 0-16,-5-2 0 0,-12 1 0 0,9-5 0 16,4-1 0-16,-13 1 0 0,12-3 0 0,2-1 0 0,3 2 0 15,1-7 0-15,3 3 0 0,9-2 0 0,1 0 0 16,4 0 0-16,5-1 0 0,2 0 0 0,3-3 0 15,2-1 0-15,6-3 0 0,5-4 0 0,13-4-129 16,4 0-1215-16,9 4-1456 0,13-6 644 0</inkml:trace>
  <inkml:trace contextRef="#ctx0" brushRef="#br0" timeOffset="4166.81">12872 6432 346 0,'3'3'551'0,"3"0"-1"16,-4 0 38-16,-1-1 4 0,-1-2-10 0,4 4-53 15,-1-2-44-15,-3-2-46 0,0 7-67 0,0-7-82 16,0 4-125-16,-4 0-164 0,0 0-173 0,-2 0-213 16,-2 3-438-16,-9-1-890 0,2 2 394 0</inkml:trace>
  <inkml:trace contextRef="#ctx0" brushRef="#br0" timeOffset="5050.2">8535 6960 206 0,'-7'-15'583'0,"1"4"14"0,4-2 23 0,1 3 19 0,1 0 2 16,1 0-1-16,-1 2-12 0,0 0-24 15,2 5-46-15,0-1-21 0,-2 4-36 0,4-2-26 0,-4 2-34 16,0 0-22-16,7 16-317 0,-2-1-102 0,4 1 0 16,-4 0 0-16,2 4 0 0,4 3 0 0,2 3 0 15,3-2 0-15,0 1 0 0,7-1 0 0,0-1 0 16,8-2 0-16,2-1 0 0,3-5 0 0,12 0 0 15,2-5 0-15,0-3 0 0,2-7 0 0,2-4 0 16,-4-3 0-16,8-7 0 0,-7 2 0 0,2-6 0 16,1-3 0-16,1-6 0 0,2 0 0 0,2-2 0 15,18-13 0-15,-22 18 0 0,-4-1 0 0,1 0 0 0,-7 4 0 16,-13 13 0-16,0-2 0 0,-1 7 0 16,-5-3 0-16,-4 7 0 0,0 4 0 0,-3 1 0 15,8 5 0-15,-3 4 0 0,-3 3 0 0,-1 3 0 16,0 3 0-16,0 1 0 0,-2 3 0 0,3-5 0 0,2 6 0 15,3-4 0-15,1 0 0 0,2-1 0 0,3-3 0 16,0-3 0-16,3-4 0 0,-1-3 0 16,4 3 0-16,2-10 0 0,-2-1 0 0,-1-5 0 0,2 0 0 15,-4-3 0-15,1-2 0 0,-4-2 0 0,1-8 0 16,-2 1 0-16,0-3 0 0,11-8 0 16,-14 7 0-16,3-1 0 0,-4 3 0 0,-1 0 0 0,-3 3 0 15,-6 3 0-15,2 0 0 0,-2 6 0 0,-1 1 0 16,-4 1 0-16,-1 3 0 0,2 1 0 0,1 2 0 15,-1 1 0-15,1 6 0 0,3 0 0 0,-3 2 0 16,5 1 0-16,-1 1 0 0,-3-2 0 0,7 8 0 16,-7-7 0-16,8 2 0 0,-4-5 0 0,2-1 0 15,-2 1 0-15,9-1 0 0,-1-3 0 0,-4-1 0 16,5-5 0-16,2 2 0 0,-1-5 0 0,0-1 0 16,2-1 0-16,0-1 0 0,-2-3 0 0,2-1 0 15,3-3 0-15,-2 2 0 0,0 0 0 0,5-1 0 0,-5 3 0 16,-1 2 0-16,-4-1 0 0,-8 6 0 15,1-2 0-15,3 2 0 0,-5 2 0 0,0 1 0 16,0 2 0-16,0-1 0 0,1 5 0 0,-2 1 0 0,2-1 0 16,-1 4 0-16,10-2 0 0,-1 5 0 0,2-4 0 15,-1 2 0-15,3-2 0 0,0 1 0 0,2-2 0 16,-3-2 0-16,4-1 0 0,-5 0 0 16,0-3 0-16,2-2 0 0,1-1 0 0,-5-1 0 0,1-1 0 15,-1-2 0-15,2 2 0 0,1-5 0 0,-5 0 0 16,-4 3 0-16,-1-1 0 0,-1 0 0 0,0 0 0 15,10-2 0-15,-14 3 0 0,3 1 0 0,-5 0 0 16,-1-1 0-16,-1 1 0 0,0 1 0 0,-1 0 0 16,-1 1 0-16,-1 1 0 0,-2-2 0 0,2 1 0 15,-4 0 0-15,-3-3 0 0,4 0-1366 0,-2 0-1478 16,-3 5 654-16</inkml:trace>
  <inkml:trace contextRef="#ctx0" brushRef="#br0" timeOffset="5200.47">12998 7094 669 0,'0'0'699'0,"0"0"-6"0,-9-8-47 0,9 8-59 15,-4-7-53-15,7 3-66 0,-6 0-92 0,3-1-121 0,0 5-185 16,0-7-225-16,-6 2-302 0,2 3-275 0,-5 0-791 16,9 2 351-16</inkml:trace>
  <inkml:trace contextRef="#ctx0" brushRef="#br0" timeOffset="7233.97">11378 3434 405 0,'0'0'534'0,"-5"-4"14"0,5 4 3 0,0-2-13 0,0 2-15 16,0 0-20-16,0-5-35 0,0 5-27 15,0 0-33-15,0 0-25 0,0 0-36 0,0 0-27 16,0 0-7-16,0 0-13 0,0 15-14 0,1-6-20 16,0 0-24-16,0 1-24 0,2 1-13 0,2 1-19 15,-3 0-16-15,6 4-134 0,-4-6-36 0,2 0 0 16,7 2 0-16,-4-1 0 0,-2-5 0 0,5 1 0 16,2 2 0-16,-2-6 0 0,2 0 0 0,0-2 0 15,4-3 0-15,0-2 0 0,1-2 0 0,0-1 0 16,-2-3 0-16,2-1 0 0,-1-1 0 0,4-5 0 15,-6 6 0-15,7-5 0 0,-9 3 0 0,3 2 0 0,-7 4 0 16,-1-2 0-16,0 3 0 0,0 2 0 16,-4 1 0-16,1 2 0 0,1 1 0 0,-7 0 0 15,12 3 0-15,-5 1 0 0,1 6 0 0,-1-3 0 16,2 1 0-16,-2 2 0 0,0-2 0 0,0 3 0 16,4-2 0-16,-2-1 0 0,-2 2 0 0,3-3 0 15,-3 0 0-15,1-2 0 0,1-1 0 0,1 0 0 16,-1-2 0-16,0 1 0 0,4-5 0 0,-3-1 0 15,3-1 0-15,1 0 0 0,-1-1 0 0,3-4 0 16,-5 4 0-16,5-6 0 0,-2 1 0 0,1-1 0 0,-2 1 0 16,1 1 0-16,-6 3 0 0,1 0 0 15,0 1 0-15,0 3 0 0,-4 0 0 0,0 0 0 16,3 4 0-16,-8-2 0 0,11 3 0 0,-2 3 0 16,-1 1 0-16,-2 2 0 0,3 0 0 0,-1 0 0 15,0-1 0-15,-1 0 0 0,2-1 0 0,0 1 0 0,0-1 0 16,1 0 0-16,-2-2 0 0,1-1 0 0,1 0 0 15,4-1 0-15,-5-3 0 0,3 1 0 0,-2-2 0 16,0-2 0-16,4 1 0 0,-5-3 0 16,0 1 0-16,1 1 0 0,1-3 0 0,-5 1 0 15,3 1 0-15,2-4 0 0,-3 2 0 0,-1 2 0 0,-2-2 0 16,1 4 0-16,-2 0 0 0,2-1 0 16,-2 1 0-16,-4 2 0 0,5-3 0 0,-2 1 0 15,-3 2 0-15,0 0 0 0,0 0-1366 0,0 0-1478 0,0 0 654 16</inkml:trace>
  <inkml:trace contextRef="#ctx0" brushRef="#br0" timeOffset="9049.52">11261 3281 158 0,'13'31'152'15,"1"-6"-6"-15,3 4-2 0,2-2-18 0,-5-1 0 16,4-4-12-16,2 2 2 0,-1-4 0 0,3 2-1 15,0-2-4-15,1-1-1 0,0-1 3 16,1-1 3-16,2-2 1 0,-2-2-7 0,4-2-1 0,-6-5-7 16,7 4 5-16,-1-3-3 0,3-2-4 15,0-1-3-15,1-1-1 0,0-6 0 0,-2 4-6 16,4-4-6-16,-3 1-8 0,3-2 6 0,-1 2-8 0,3-3 3 16,-4-5-7-16,-2 1-3 0,2-1-3 15,-1 2 0-15,-3-5-9 0,2 0-1 0,-4 2-2 16,2-4-3-16,1-1-10 0,-4-2-2 0,-1 2-4 15,-2-2-5-15,4 0 0 0,-3-2-1 0,2 0-3 16,-2-3-1-16,-1 1-3 0,0-5-5 0,1 3 2 0,-3-3-2 16,-1 0 0-16,-2-1 6 0,1 2-12 15,-4 0 13-15,3-4 1 0,-5 0 2 0,-3 4 10 16,1-5 12-16,1 0-5 0,-5 1 7 0,-1 0 7 16,2 3-10-16,-6-3 10 0,4 4 11 0,-2-3-6 15,-3 3-7-15,0-2-3 0,-3-2-13 0,0 2 4 16,-2 3 8-16,3-5-7 0,-3 4-5 0,-4-3-1 0,-2 2-5 15,1-2-5-15,-1 2 2 0,-2-1-2 0,-1 0-1 16,1 3-2-16,0-1 4 0,-5 1 0 0,3 3 2 16,-3 1-5-16,-2-1 1 0,0 0-2 15,3 2-6-15,-2 1-5 0,-3 1 4 0,-1 0-4 16,-3 4-3-16,1 0 1 0,-1 1 0 0,-3 2 0 16,1-1-2-16,-2 4 0 0,1 0-1 0,-3 0 3 15,0 1-5-15,1 4 0 0,-3-3-3 0,-1 2 8 16,5 3 3-16,-1-3-3 0,4 3 0 0,4 2 0 15,-4-2 1-15,6 0-1 0,1 3-5 0,-1 3-1 0,-6 0 1 16,6 3-3-16,3-2 2 0,1 4 4 0,-1-1-9 16,-3 9 5-16,7-3 6 0,-5 2-3 15,5 0 4-15,2 0-5 0,-2 3 1 0,-4 1 1 0,4 1 1 16,0-1 2-16,5-3-1 0,3 2-2 16,-8 6 0-16,2-4-4 0,-3 3 0 0,1-1 5 15,0 0 0-15,4 0-4 0,-2 2 5 0,1-1-3 0,-1-7-6 16,3 5 3-16,-3 1 2 0,5-4-4 0,-2 3-1 15,5-4 0-15,-3 2-1 0,0 2 3 0,2 4 1 16,3 0 0-16,0-9 1 0,4 8-3 16,-2-8 2-16,3 13 3 0,-3-2-4 0,2-3 5 15,2 3-3-15,-1-2 2 0,0 1-2 0,5 1 1 16,-1-4-1-16,1 0 1 0,-2 3 0 0,3-1 3 16,3 1 0-16,-2-5-3 0,4 2-4 0,-5-1 1 15,5-3-2-15,0 1 4 0,-5-4 0 0,1-1 0 16,10 2-1-16,-9-3 0 0,0-3-1 0,2-1-4 15,1 0 4-15,-1-1 4 0,-3-3-2 0,4 0-7 0,-2-3-11 16,-1 0-16-16,2 0-28 0,-4-1-23 0,1-1-42 16,3-2-55-16,0 2-79 0,-13-3-117 0,18-4-439 15,-6 1-876-15,1-1 388 0</inkml:trace>
  <inkml:trace contextRef="#ctx0" brushRef="#br0" timeOffset="9200.52">12173 3593 4947 0,'-7'0'380'0,"7"0"-234"0,-14-1-62 15,3 0 10-15,3 0 18 0,-4-1-22 0,6 1-25 0,1-3-70 16,-2 4-76-16,7 0-143 0,-5-2-203 0,5 2-437 16,0 0-935-16,0 0 413 0</inkml:trace>
  <inkml:trace contextRef="#ctx0" brushRef="#br0" timeOffset="13216.05">9775 3498 262 0,'-6'1'431'0,"-1"-1"12"0,7 0-2 15,-10 1 9-15,4-1 0 0,6 0-6 0,-11 1-14 16,6-1-14-16,5 0 1 0,-8 0-11 0,8 0-15 16,0 0-21-16,-7 0-20 0,7 0-13 0,0 0-20 15,0 0-25-15,-8 0-16 0,8 0-22 0,0 0-20 16,0 0-18-16,0 0-20 0,0 0-17 0,0 0-19 16,0 0-131-16,0 0-29 0,0 0 0 0,0 0 0 15,0 0 0-15,27 2 0 0,-13-2 0 0,4 0 0 16,5-1 0-16,6-1 0 0,-6 2 0 0,11 0 0 15,-3 0 0-15,8-1 0 0,-3 1 0 0,-6-1 0 16,-3 1 0-16,-5 0 0 0,-5 1 0 0,0-1 0 16,-2 0 0-16,-3 0 0 0,-5 0 0 0,-1-1 0 15,-6 1 0-15,13 0 0 0,-8-2 0 0,-5 2 0 16,5-2 0-16,-5 2 0 0,0 0-2 0,-13-5-392 16,7 1-50-16,-4 4-42 0,-2-1-43 0,1 0-40 15,-5 0-393-15,-4 1-1041 0,0 0 461 0</inkml:trace>
  <inkml:trace contextRef="#ctx0" brushRef="#br0" timeOffset="13367.23">9945 3499 1574 0,'-23'4'64'0,"4"0"66"0,-8 1 32 0,6-3 15 16,1 2 25-16,2-1 30 0,-1 0 27 0,6-3 34 16,0 3 24-16,3-3 16 0,0 2 3 0,1-2 0 15,4 0-15-15,-3 0-12 0,8 0-11 0,-5 2-13 16,5-2-18-16,-4 1-35 0,4-1-17 0,0 0-20 16,0 0-23-16,18 0-11 0,-4 0-12 0,7 0-49 15,0 0-49-15,8-2-58 0,1-1-75 0,2 3-94 16,5 0-98-16,4-2-115 0,-4 2-134 0,1-4-431 15,-2 2-1032-15,-4 1 456 0</inkml:trace>
  <inkml:trace contextRef="#ctx0" brushRef="#br0" timeOffset="14117.01">10008 3563 160 0,'-11'0'313'15,"9"1"-15"-15,2-1-6 0,-8 3-6 0,6 3-6 0,-1-1-17 16,2 0-6-16,-2 4-12 0,3 1-12 16,0 0-8-16,0 2-15 0,3 0-17 0,1 3-12 15,-2-4-21-15,6 6-2 0,-3 0-19 0,4 1-23 16,2 7-5-16,1-11-12 0,7 4-8 0,-4-3 1 0,8 2-33 15,3-6-13-15,0 2-9 0,0-3-17 0,5-1-15 16,-3-3-10-16,8-3-13 0,2 1-9 0,0-6-16 16,15-1-11-16,-1-1-3 0,-13 2-11 15,0-3-3-15,11-8-8 0,-14 3-12 0,3 1-4 0,-1-2-9 16,-4-1 6-16,-2-1 12 0,-3 0 5 0,2-3 6 16,-4-2 15-16,-5 3-2 0,-7 0 12 0,-1 3 16 15,-2-1 9-15,-2-1 10 0,-6 1 11 0,-2 3 6 16,1-1 6-16,-3-1 13 0,-3 4 13 15,1-2 4-15,-1 0 15 0,-1 3 4 0,-1-4 8 0,-1 6 11 16,2-1 9-16,-4-2-7 0,2 2 4 0,-1 1 16 16,1 2 5-16,2-1 2 0,-2 1-5 0,2 1 3 15,3-2-7-15,1 4 0 0,-4-3-6 0,0 1-7 16,4 2-5-16,0 0-12 0,0 0 4 0,0 0 9 16,0 0 1-16,0 0-6 0,0 0-2 0,0 0-7 15,13 8-8-15,-7-5-6 0,-2 0-2 0,2-1-8 16,2 5-8-16,1-1 4 0,-4-3-6 0,-1 3-6 15,1 0 4-15,2 0-8 0,-2 5 0 0,0-3-3 16,-1 2 0-16,-2 0 8 0,-1-1 6 0,1 2 3 16,-4 0 8-16,1-1 2 0,0 4 5 0,-4 0 4 15,-3-2 6-15,7 0-8 0,-6 0-6 0,1-5 0 16,1 4-8-16,-1-1-1 0,3-2-2 0,-1-2-15 16,-1-1-28-16,2 0-24 0,0 0-48 0,-1-3-62 15,1 0-94-15,3-2-122 0,-1 4-140 0,1-4-339 16,0 0-907-16,10-11 401 0</inkml:trace>
  <inkml:trace contextRef="#ctx0" brushRef="#br0" timeOffset="14852.23">10819 3930 226 0,'0'0'470'0,"3"5"-20"15,-3-5-13-15,0 0-21 0,2 3-11 0,-2 1-5 16,4 0-21-16,-3 3-22 0,-1 0-29 0,4 3-24 15,1-1-23-15,-1 3-22 0,9 1-24 0,-4 0-27 0,0 4-8 16,1 0-19-16,4-1-9 0,-1-1-13 16,7 3-27-16,2-1-5 0,1-3-17 0,1 2-6 15,3-5-13-15,5-2-4 0,-1-1-13 0,-1-3-7 16,2-2-8-16,-1-2-1 0,2-1-6 0,3 0-7 0,-1-1-11 16,-1-1 0-16,2-4 4 0,-3-2-3 15,4 3-10-15,-5-5-2 0,3 1-6 0,-3-4-8 16,1-1-7-16,-2 2 5 0,-1-1-9 0,2-1-6 15,-4-4-6-15,2 4-3 0,-4 1-12 0,3-3 6 0,-3 4-4 16,0-3-7-16,-3-1 0 0,0-1 5 16,-8 5 2-16,-2-1-1 0,1-1-7 0,-1 0-2 15,-3 0-1-15,0 0 3 0,-2-2-3 0,1 0-4 16,-3 1-14-16,1-4 0 0,-2 6-7 0,-1 2 11 0,0-5 2 16,-3 0 1-16,-1 5 5 0,-3 1 0 0,1 1 4 15,-6 0 9-15,3-1 0 0,1 4 5 16,-1 3 3-16,1-5 16 0,-1 3 15 0,0 2 4 0,0 1 8 15,-4-2 5-15,4 1 6 0,-3 3 9 0,4-1 5 16,4 1 1-16,-11 1 8 0,3-1 0 0,8 0-3 16,-9 4-1-16,6-1-12 0,0 0 20 0,-1 1-4 15,1 3 2-15,3-3-1 0,3 0-4 0,-3 3 1 16,4-3-5-16,-1 0-7 0,5-1-9 0,1 5 7 16,0-1-6-16,1 0-4 0,3-4 1 0,4 5-8 15,-7-3 0-15,-1-2-2 0,5 3-6 0,-2 0 7 16,-2-2-5-16,-1 0-16 0,-4 0 11 0,4 2-4 15,-3 1 2-15,-1 1 2 0,0-1-6 16,-2-3 2-16,-2 6-3 0,-1 1 1 0,-2 0 8 0,-1 2 6 16,-1 2-6-16,-1 0 6 0,-3 1 2 0,1 0 5 15,0-1 5-15,2-1-13 0,-2 2 1 0,2-5-4 16,-2 4-3-16,3-4 6 0,-1 1 1 0,2-1-17 16,-4-2-20-16,6 1-45 0,-4-3-55 0,2-1-74 15,3-2-86-15,0 0-115 0,0-4-137 0,0 0-447 16,3 4-1059-16,-3-4 469 0</inkml:trace>
  <inkml:trace contextRef="#ctx0" brushRef="#br0" timeOffset="15002.12">12152 4088 48 0,'0'3'503'0,"0"-3"6"16,-6 4 17-16,6-4-1 0,-8 3-21 0,8-3-36 15,-4 2-63-15,4-2-27 0,0 0-41 0,-5 2-61 16,5-2-64-16,0 0-100 0,0 0-147 0,0 0-181 15,0 0-236-15,0 0-232 0,0 0-740 0,0 0 328 16</inkml:trace>
  <inkml:trace contextRef="#ctx0" brushRef="#br0" timeOffset="16584.02">9611 2796 15 0,'0'0'300'0,"0"0"-15"0,9-9-14 0,-9 9-19 15,0 0-21-15,0-11-12 0,0 11-19 0,0 0-4 16,0 0-34-16,0 0-11 0,-1-7-25 0,1 7-7 15,0 0-18-15,0 0-9 0,0 0-8 0,0 0-11 16,-1-9-5-16,1 9-3 0,0 0-12 0,0 0-10 16,0 0-2-16,0 0-3 0,0 0-1 15,0 0-7-15,0 0-2 0,0 0-5 0,0 0 4 16,0 0-6-16,0 0 0 0,0 0 1 0,0 0-7 16,0 0-3-16,0 0 2 0,0 0-5 0,0 0 3 15,0 0-2-15,0 0-1 0,0 0 0 0,0 0-4 0,0 0 1 16,0 0-5-16,0 0 0 0,0 0 5 15,0 0-4-15,0 0 1 0,0 0-2 0,0 0 2 0,0 0 3 16,0 0-2-16,0 0-1 0,0 0-7 0,0 0 2 16,0 0 7-16,0 0-4 0,0 0 2 15,0 0 1-15,0 0-3 0,0 0 10 0,0 0-4 16,0 0 2-16,0 0-1 0,0 0 11 0,0 0 0 16,0 0-1-16,0 0-2 0,0 0 10 0,0 0-9 15,0 0-1-15,0 0 2 0,0 0-12 0,0 0 6 16,0 0 0-16,0 0-1 0,0 0-2 0,0 0-3 15,0 0 2-15,0 0-5 0,0 0 4 0,0 0-3 16,0 0-4-16,0 0 2 0,0 0 3 0,0 0-3 16,0 0-2-16,0 0 3 0,0 0-1 0,0 0-3 15,0 0 4-15,0 0 8 0,0 0-10 0,0 0-1 16,0 0-3-16,0 0-4 0,0 0 8 0,0 0-7 16,0 0 4-16,0 0 4 0,0 0-3 0,0 0 8 15,0 0 5-15,0 0-16 0,0 0 3 0,0 0 4 16,0 0-4-16,0 0 1 0,0 0-5 0,0 0 8 15,0 0 2-15,0 0-2 0,0 0 2 16,0 0-4-16,0 0-5 0,0 0 2 0,0 0 2 0,0 0 0 16,0 0-3-16,0 0 7 0,0 0-3 15,0 0 12-15,0 0-11 0,0 0-4 0,0 0 2 16,0 0 3-16,0 0-1 0,0 0 6 0,0 0-8 0,0 0 4 16,0 0 2-16,0 0 2 0,0 0 2 15,0 0-13-15,0 0 3 0,0 0 3 0,0 0 3 16,0 0 0-16,0 0-12 0,0 0 8 0,0 0 4 0,0 0 0 15,0 0 8-15,0 0-4 0,0 0 2 16,0 0 1-16,0 0 3 0,0 0-5 0,-17 20 2 16,17-20-6-16,-5 6-2 0,5-6 7 0,-5 6-1 15,5-6-2-15,-4 6-21 0,4-6-22 0,0 0-25 16,-6 7-59-16,6-7-66 0,1 8-94 0,-1-8-282 16,0 0-604-16,4 9 267 0</inkml:trace>
  <inkml:trace contextRef="#ctx0" brushRef="#br0" timeOffset="17383.74">8549 7059 98 0,'0'0'96'0,"0"0"-15"0,9 9-28 0,-1 0-28 15,5 4-29-15,2 7-55 0,0 4-63 0,3 1 29 16</inkml:trace>
  <inkml:trace contextRef="#ctx0" brushRef="#br0" timeOffset="18066.93">12224 7484 329 0,'0'0'349'0,"0"0"-20"0,0 0-8 0,-6 5-18 16,6-5-13-16,0 0-12 0,0 0-15 0,0 0-17 0,-6 0-15 15,6 0-8-15,0 0-21 0,0 0-12 0,0 0-5 16,0 0-9-16,0 0-12 0,0 0-14 16,-7 1-3-16,7-1-11 0,0 0-14 0,0 0-4 15,0 0-12-15,0 0-6 0,0 0-1 0,0 0-16 16,0 0-3-16,0 0-11 0,0 0-6 0,0 0-6 16,0 0-6-16,0 0-4 0,0 0-5 0,0 0-1 15,0 0-4-15,0 0-9 0,0 0-1 0,0 0 1 0,0 0-7 16,-7 1 0-16,7-1 1 0,0 0-6 0,0 0 0 15,0 0-7-15,0 0 0 0,0 0 4 0,0 0-15 16,0 0-5-16,0 0-23 0,0 0-10 0,0 0-21 16,0 0-28-16,0 0-38 0,0 0-41 0,0 0-50 15,0 0-48-15,0 0-67 0,0 0-78 0,0 0-271 16,0 0-737-16,0 0 327 0</inkml:trace>
  <inkml:trace contextRef="#ctx0" brushRef="#br0" timeOffset="20366.89">10828 6871 127 0,'-6'-1'317'15,"6"1"-10"-15,-3-5-14 0,3 5-16 0,0 0-19 16,0 0-8-16,0 0-18 0,0 0-15 0,3-5-7 15,-3 5-4-15,0 0 2 0,0 0-19 0,0 0 4 16,0 0-17-16,0 0 3 0,-3-5-3 0,3 5-7 0,0 0 3 16,0 0-10-16,0 0 5 0,0 0-1 15,0 0-5-15,0 12-1 0,0-7-5 0,-1 1-5 16,-2 0-4-16,2-1-16 0,2 2 24 0,-2 0-8 0,2 1-9 16,-2 2-1-16,2 1-16 0,-1-1-3 0,-1 0 4 15,1 2-16-15,0-2 10 0,4 1-28 0,-4-1-8 16,1 0-3-16,2 2-8 0,-2 0-1 0,0 0-8 15,4 0 0-15,-2 1-5 0,-2-1 5 0,2 4-14 16,3-1-12-16,-6-3 11 0,7 4-16 0,-5-1 11 16,1-3-1-16,-2-1-9 0,3 0 2 0,-3 3-15 15,0-4 13-15,6 2-1 0,-6-1-6 0,1 0-2 16,1 0-2-16,1-1 1 0,0 0-2 0,-3 0-2 16,2-2 1-16,-1-1-7 0,2 2 6 0,-3-2-5 15,2 0 1-15,-2 1 1 0,3 0-10 0,-2 2 2 16,1-5 1-16,-2 2 3 0,1 2 1 0,0-3-16 15,-1 3 16-15,3-2-3 0,-1 1 2 0,1 0-7 16,-4-1-2-16,3 3 9 0,0-2-7 0,0 2 5 0,0-1-4 16,-3-1 2-16,3 3 14 0,0-4-18 15,-3-1 1-15,2 4-1 0,-2-2 0 0,3-2 1 16,-2 0-8-16,-1 0-5 0,2 0-7 0,0-1-14 0,-1 0-4 16,0-2-22-16,0 0-19 0,-1 0-27 0,0-3-49 15,0 0-67-15,0 5-80 0,0-5-88 0,0 0-115 16,0 0-500-16,6-12-1088 0,-3 2 482 0</inkml:trace>
  <inkml:trace contextRef="#ctx0" brushRef="#br0" timeOffset="21283.75">10753 6945 144 0,'-2'4'300'16,"2"-4"-7"-16,0 0 0 0,0 0-14 16,0 0-14-16,0 0-9 0,0 0-21 0,0 0 6 0,0 0-13 15,0 0-9-15,0 0-11 0,0 0 5 0,0 0-9 16,0 0-9-16,0 0-8 0,0 0-13 0,0 0 11 15,0 0 3-15,8 2-2 0,-5 1 1 0,-2 0-3 16,3 2-1-16,-2-2-6 0,-1 3-3 0,3 3-2 16,-2 0 3-16,0 1-5 0,2 2 1 0,1 4-8 15,-1-1-4-15,1 2-11 0,-2 2-4 0,-1 0 8 16,3 8-24-16,-1-3-6 0,0 1-5 0,-3 2-2 16,6-5-4-16,0 5-18 0,0-2-2 0,-1 1-14 15,1-2 2-15,3 1-17 0,-4-2 8 0,3 1-7 0,0 2-4 16,0-8-9-16,2 3-22 0,-2-5 16 0,2 2-14 15,-1 5-30-15,-1-6 0 0,2 1 0 0,-1 3 0 16,2-4 0-16,-2-1 0 0,0-2 0 0,2-1 0 16,-2-3 0-16,0 3 0 0,1-5 0 0,0-1 0 15,-2 1 0-15,3 0 0 0,-1-4 0 0,1-1 0 16,0 4 0-16,-1-3 0 0,0-2 0 0,2 0 0 16,-2-1 0-16,5 2 0 0,-4-3 0 0,6 0 0 15,-1 1 0-15,2-4 0 0,-1-1 0 0,1 3 0 16,-1-3 0-16,0-1 0 0,-4 2 0 0,-1 0 0 15,-2-1 0-15,1-2-78 0,-7 1-199 0,4-1-98 16,-5-1-115-16,0 1-144 0,-4-3-423 0,-4-2-1143 16,0 1 506-16</inkml:trace>
  <inkml:trace contextRef="#ctx0" brushRef="#br0" timeOffset="26250.3">11219 7705 194 0,'0'0'310'0,"-17"-5"-16"0,17 5-10 16,0 0-21-16,0 0-15 0,0 0-22 0,2 8-16 15,-2-8-22-15,0 0-5 0,2 4-8 0,2-2-4 16,-4-2-12-16,4 6-1 0,-1-4-10 0,-1 0 1 15,-2-2-1-15,5 4-10 0,-1-1 9 0,-3-1 6 16,3 1 1-16,0 0 9 0,0-2-10 0,-4-1 3 0,0 0 0 16,10 2-10-16,-6-2-3 0,-4 0 10 15,10 0-12-15,-2 0-7 0,-2 0-8 0,3-1-10 16,-1 1-10-16,2 1-6 0,-1-2-6 0,5 1-11 0,-2 0-6 16,-1-1-4-16,2 0-3 0,0 0-8 15,-1-2-1-15,1 1-2 0,2 1-7 0,0-1-5 16,1-3 1-16,2 2 6 0,1-4-14 0,-3 0 2 15,1 2 0-15,1-2 0 0,-1 3-3 0,3-1 0 0,-3-4 0 16,1 2-4-16,2 0 2 0,-3-1-4 0,2 2 2 16,0-1-2-16,8-2 3 0,-9 2-7 15,-3-2 2-15,5 2 2 0,-3-1 1 0,-1 0 0 0,3-1-6 16,-2 0-3-16,0-3-2 0,1 3 5 0,0 0-5 16,0-1-5-16,-4 0-2 0,5 2 4 15,-3-4-4-15,-1 1 6 0,-1-1-8 0,1 1 1 0,-2-1-7 16,1 3 1-16,2-2-1 0,-2-1 1 0,-2 0 1 15,3 1-3-15,-3-3 2 0,1 0 1 0,1 3-1 16,-4-4-5-16,3 2 0 0,1-1-1 0,-1 2 3 16,-4-2-6-16,4 0 0 0,-2-1 8 0,2 1-20 15,-3 0 18-15,0 1 11 0,2 2-17 0,-2-4 19 16,-1 1-22-16,2-1 3 0,1 1-4 0,-3 1 16 16,-1 2-13-16,-1-5-1 0,2 2 0 0,-1 0 3 15,2-1-3-15,-2 1 0 0,-4 2-2 0,2-4 9 16,-2 4-10-16,2-4 4 0,-2 6-3 0,1-1 0 15,-1 0-1-15,0 3 8 0,1-3-5 0,-1 0 0 0,1-1 3 16,-1 1-7-16,0 2 5 0,-2-2-1 16,2 0 3-16,0 3 10 0,0-2-10 0,-3 2-3 15,4-4-1-15,0 2 3 0,-1 2 1 0,1 0 0 16,-1-1-2-16,-1 2-6 0,-1 3 2 0,1-2 23 0,-1-1-22 16,3 2 3-16,-4-2-3 0,5 1 0 0,-4 1 0 15,0 0 0-15,0 0 0 0,1 0 3 0,-1-1 4 16,1 2-2-16,-1-2-4 0,0 4 3 0,1-2 1 15,-1 0 8-15,0-1-11 0,-2 1 0 0,1 0 2 16,-1 4-1-16,0-6-5 0,0 6 8 0,0-4 1 16,0 4-7-16,0 0 3 0,0 0-1 0,-1-4 3 15,1 4-1-15,-4-3 4 0,4 3-20 0,0 0 12 16,-8 0 2-16,8 0 2 0,-9 3 16 0,3-2-17 16,0 2 5-16,-4 1-6 0,2 0 1 0,-2 2 5 15,-1-2 9-15,-1 5 1 0,-3-3 0 0,2 1 6 16,-1 0 0-16,-3 3 8 0,3 1 0 0,-5-2 7 15,1 1 6-15,5 2-5 0,-5-1 2 0,4 0 2 16,-1-2 1-16,2 1-6 0,-1-1 7 0,0 1-1 0,4-2-7 16,-5 2-31-16,6-3-3 0,-2 0 0 0,1-1 0 15,4 1 0-15,-2-3 0 0,4 0 0 16,0-2 0-16,-1-1 0 0,4 3 0 0,1-4 0 16,-4 3 0-16,4-3 0 0,0 0 0 0,0 0 0 0,0 0 0 15,0 0 0-15,23-9 0 0,-14 3 0 0,1 0 0 16,3 0 0-16,-3 0 0 0,3-1 0 15,3 0 0-15,0-4 0 0,-1-1 0 0,2 0 0 0,-2 0 0 16,3 1 0-16,-5-1 0 0,5 0 0 0,-4 2 0 16,-1-1 0-16,-3 3 0 0,-1 1 0 0,1-1 0 15,-1 0 0-15,-1 1 0 0,2 1 0 0,-5 2 0 16,0 2 0-16,-1-4 0 0,3 3 0 0,-2-1 0 16,0 3 0-16,-2-3 0 0,1 2 0 0,0-1 0 15,-1 1 0-15,-3 2 0 0,7-2 0 0,-7 2 0 16,8 0 0-16,-8 0 0 0,8 0 0 0,-8 0 0 0,5 4 0 15,-3-3 0-15,2 3 0 0,-1 0 0 16,1-1 0-16,-1 0 0 0,1 0 0 0,-1 4 0 0,-1-3 0 16,2 2 0-16,-3 1 0 0,2-2 0 15,0 7 0-15,-1-1 0 0,-2-1 0 0,4 4 0 16,-4-2 0-16,0 0 0 0,0 0 0 0,5 4 0 0,-4-1 0 16,1 2 0-16,0-2 0 0,-1 1 0 0,3-3 0 15,0-1 0-15,0 4 0 0,4-5 0 0,-1-1 0 16,2-1 0-16,0 0 0 0,9-1 0 0,-9-1 0 15,3 0 0-15,-1-2 0 0,6 2 0 0,-6-2 0 16,2-3 0-16,-3 1 0 0,2-1 0 0,-6-1 0 16,2 0 0-16,-3 1 0 0,-5-2 0 0,10 2 0 15,-5-2 0-15,-5 0 0 0,0 0 0 0,0 0 0 16,5-4 0-16,-5 4 0 0,0 0 0 0,0 0 0 16,0 0 0-16,0 0 0 0,0 0 0 0,0 0 0 15,0 0 0-15,0 0 0 0,0 0 0 0,0 0 0 16,-11-5 0-16,8 2-171 0,-4 2-1166 0,4-1-1449 15,3 2 642-15</inkml:trace>
  <inkml:trace contextRef="#ctx0" brushRef="#br0" timeOffset="26415.53">12782 7137 4790 0,'0'0'483'0,"-8"2"-237"0,8-2-74 0,-11-1 38 0,11 1-10 16,-9-2-48-16,5 0-53 0,0-1-86 15,0 1-90-15,4 2-127 0,-1-4-159 0,1 4-187 16,0 0-313-16,0-6-932 0,0 6 412 0</inkml:trace>
</inkml:ink>
</file>

<file path=ppt/ink/ink78.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3-15T03:15:23.742"/>
    </inkml:context>
    <inkml:brush xml:id="br0">
      <inkml:brushProperty name="width" value="0.05292" units="cm"/>
      <inkml:brushProperty name="height" value="0.05292" units="cm"/>
      <inkml:brushProperty name="color" value="#FF0000"/>
    </inkml:brush>
  </inkml:definitions>
  <inkml:trace contextRef="#ctx0" brushRef="#br0">14761 15080 1281 0,'-8'-5'0'0,"8"5"0"16,6-2 0-16,-6 2 33 0,32 12-1 0,-32-12 1 16,22 9-1-16,-22-9 20 0,0-2 1 0,0 2-2 15,-4-7 2-15,4 7 0 0,0-7-1 0,0 7 1 16,0-8 1-16,0 8-33 0,0-11 1 0,0 11-1 0,8-10 1 16,-8 10-9-16,7-4 0 0,-7 4 1 0,9-1-1 15,-9 1-6-15,27 7 1 0,-9 3 0 0,1 2-1 16,5 5-2-16,4 6 1 0,0-4-1 0,0-2 1 15,0 1-5-15,-4-6 1 0,2 2 0 0,6-2 1 0,1 0-2 16,3-2 1-16,-36-10-1528 0</inkml:trace>
  <inkml:trace contextRef="#ctx0" brushRef="#br0" timeOffset="1198.44">15320 15264 3154 0,'33'-30'0'0,"-5"8"0"0,-13 6 0 0,-9 7-13 0,-8 4 0 16,4-2 1-16,5-1-1 0,8-3 15 0,4-1-1 15,-1 3 0-15,-5 3 0 0,-3 2 5 0,-1 4 0 16,-2 0 0-16,10 0 1 0,2 2-6 0,0 1 0 0,3 4 0 16,2 4 1-16,0 2-2 0,4 5 1 0,-2 1 1 15,-1 0-1-15,-3 0-1 0,0 2 1 0,-1-1-1 16,1-2 1-16,-3-3-1 0,-1-1 0 0,1-5 0 15,0-4 1-15,-1-7-1 0,-3-5 0 0,0 2 0 16,0-2 0-16,-2-1 0 0,-2-3 0 0,0-1 0 16,-1 0 0-16,1-5 0 0,0-1 0 0,0 3 0 15,2 1 0-15,-5 2 0 0,3 0 0 0,-4 0 0 16,5-1 0-16,-3 1 0 0,2-2 0 0,6 2 0 0,2 2 1 16,-1 1 0-16,3-1 0 0,5 3 0 0,2 4 1 15,0 4-1-15,0 4 1 0,3 6-1 0,-1 1 1 16,4 5-1-16,-3 4 2 0</inkml:trace>
  <inkml:trace contextRef="#ctx0" brushRef="#br0" timeOffset="1848.87">17252 15115 1608 0,'0'-2'0'0,"0"2"0"0,0 3 0 15,0-3 79-15,-2 2 2 0,2-2-1 0,2 0 1 16,-2 0 29-16,11 5-1 0,-11-5 1 0,15 14 2 15,-15-14-55-15,34 26 1 0,-14-10-1 0,1 1 2 16,1 4-37-16,4 1 1 0,0 1-1 0,0-2 2 0,2-2-15 16,2 1 1-16,-2-2 0 0,-2-3 0 0,-4-1-6 15,1-2 2-15,-1-3 0 0,0-4-1 0,-3-5-1 16,0-5-1-16,-4-4 0 0,-1-1 1 0,-2-4-2 16,3-2 1-16,-4 3 1 0,2-6-1 0,0 1-1 15,-4 1 2-15,2-4-1 0,2 2 0 0,2 0 2 0,0 0 0 16,0-2 0-16,0 1 1 0,4-3 0 0,-1 1 1 15,1 2 0-15,1 5 1 0,1 1 0 0,1 2-1 16,2 3 1-16,1 2 0 0,-3 6 0 0,2 1 1 16,4 5 0-16,-5 5 0 0,1 4-2 0,4 5 0 15,-4 0 1-15,0 0 0 0,-3 2 0 0,3 1 0 16,-4-3 0-16,3-3 0 0,1-4-2 0,2-3 1 16,-2-1 0-16,-1-1 1 0,-1-3-3 0,2-2 1 0,-3-4-1 15,-1-3 1-15,-1-4-1 0,0-1 0 0,-1-2 0 16,3-2 0-16,-1-2 0 0,1-1-1 0,1-1 1 15,4-1 0-15,2 0-1 0,0-1 0 0</inkml:trace>
  <inkml:trace contextRef="#ctx0" brushRef="#br0" timeOffset="2448.53">19693 15315 1695 0,'0'-8'0'0,"0"8"0"15,2-16 0-15,-2 16 79 0,11-5-1 0,-11 5 1 16,2-9 0-16,-2 9 15 0,-4-13-1 0,4 13 0 15,2-13 1-15,-2 13-42 0,7-5 1 0,-7 5-1 16,10-5 1-16,-10 5-35 0,20-3 1 0,-20 3-1 16,39 1 1-16,-11 6-10 0,4 2 1 0,0 0 0 15,-1 1 0-15,-1-3-5 0,0 1 0 0,-2 1 1 16,0 0 0-16,-2-2-3 0,-2 0 0 0,0 0 1 16,-3-4 0-16,-4-1 0 0,-3-2 0 0,0-2-1 0,-3-1 2 15,-4-1-2-15,-1-1 2 0,-1-4-1 0,3-3 1 16,1-3-2-16,2-3 2 0,2-3-1 0,0-1 1 15,0-4 0-15,0-2 2 0,2 1-1 0,2-1 0 16,0-1 3-16,-2-1 0 0,2 6 0 0,3 1 0 16,2 6 2-16,1 3 2 0,1 6-1 0,-2 2 0 15,3 6 1-15,1 6 0 0,0 2 0 0,-2 1 0 16,2 1 1-16,2 2-1 0,4-1 1 0,1-3-1 0,3-1-3 16,-1 2 1-16,0-6 1 0,1-4-1 0,-1-8-2 15,2-1 0-15,-5-6 0 0,5-5 1 0,6-5-3 16,-4-5-1-16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3:02.273"/>
    </inkml:context>
    <inkml:brush xml:id="br0">
      <inkml:brushProperty name="width" value="0.05292" units="cm"/>
      <inkml:brushProperty name="height" value="0.05292" units="cm"/>
      <inkml:brushProperty name="color" value="#7030A0"/>
    </inkml:brush>
  </inkml:definitions>
  <inkml:trace contextRef="#ctx0" brushRef="#br0">14849 15122 32 0,'0'0'412'0,"0"-6"15"0,0 6-4 16,0-6 1-16,0 6 8 0,0-3-13 0,0 3-4 15,1-6-17-15,-1 6-11 0,0-6-23 16,0 6-15-16,0 0-8 0,0 0-23 0,-1-3-25 0,1 3-26 16,0 0-22-16,0 0-24 0,0 0 1 0,0 0-14 15,0 0-2-15,0 0-9 0,5 16-12 0,-4-9-9 16,0 4-14-16,2 0-11 0,-1-1-11 0,2 5-17 16,1-1-8-16,0-1-5 0,3 4-81 0,4-4-29 15,0 1 0-15,6-2 0 0,7 2 0 0,-1-2 0 16,4-3 0-16,1-2 0 0,2-5 0 0,2 2 0 15,3-4 0-15,0 0 0 0,2-3 0 0,-2-1 0 16,0-3 0-16,0 0 0 0,-2-2 0 16,3-2 0-16,-4-1 0 0,-2-1 0 0,-4 2 0 0,-2-1 0 15,-5 3 0-15,1 2 0 0,-4-2 0 0,-3 4 0 16,-4 0 0-16,3 2 0 0,1 0 0 0,-5 2 0 16,4 1 0-16,-7 0 0 0,4 3 0 0,-1 1 0 15,3 1 0-15,-3 2 0 0,1 0 0 0,1-1 0 16,2 5 0-16,1 0 0 0,2-1 0 0,4 0 0 15,-2-4 0-15,1 3 0 0,8-2 0 0,-9-4 0 16,4-1 0-16,-1 1 0 0,-1-1 0 0,1-2 0 16,7-5 0-16,-9 3 0 0,2 0 0 0,-1-4 0 15,2 0 0-15,-4-1 0 0,0 0 0 0,-3-1 0 16,3 0 0-16,0 2 0 0,-6 0 0 0,-1-1 0 16,2 3 0-16,-3 0 0 0,0 0 0 0,0-1 0 15,-2 4 0-15,1 0 0 0,-4 1 0 0,4 1 0 16,1 5 0-16,2-3 0 0,-2 1 0 0,2 2 0 15,3 2 0-15,-1 1 0 0,6 0 0 0,-2-1 0 16,9 1 0-16,-6 0 0 0,7-3 0 0,-1 3 0 0,3-4 0 16,0-3 0-16,-3 0 0 0,-1-1 0 15,3-2 0-15,-3-1 0 0,5-2 0 0,-11-2 0 16,-2 1 0-16,3-2 0 0,-3 1 0 0,-3-2 0 16,3 1 0-16,-9 0 0 0,0 1 0 0,-7 0 0 0,0 1 0 15,-4 3 0-15,-3-4-1366 0,-2 1-1478 0,-1 5 654 16</inkml:trace>
  <inkml:trace contextRef="#ctx0" brushRef="#br0" timeOffset="1084.04">17463 15162 36 0,'-1'-5'474'0,"1"1"12"0,-1-1 7 0,0 2-10 15,1 3-25-15,0 0-28 0,0 0-7 0,0 0-6 0,0 0-10 16,0 0-8-16,-4 17-12 0,4-5-12 0,2 3-20 16,0 3-13-16,0 0-19 0,3 7-25 0,0-7-14 15,5 5-19-15,-2-5-25 0,5 7-16 0,-3-7-16 16,7 3-10-16,-2-1-12 0,-2-6-186 0,6-2 0 16,-2-4 0-16,2 1 0 0,-2-2 0 0,4-4 0 15,6-1 0-15,1-2 0 0,-5-2 0 0,-3-3 0 16,9-2 0-16,-5-2 0 0,3-3 0 15,-3-3 0-15,2 0 0 0,-3-2 0 0,-2-4 0 0,1 0 0 16,0-1 0-16,-3-2 0 0,3 1 0 0,-9 8 0 16,1 1 0-16,-2 1 0 0,0 2 0 0,-3 3 0 15,-3 3 0-15,-3-1 0 0,2 4 0 0,0 1 0 16,0 1 0-16,-5 0 0 0,10 7 0 0,-4-1 0 16,-1 0 0-16,1 2 0 0,0 2 0 0,1 0 0 15,-1 0 0-15,3 1 0 0,1-1 0 0,3 0 0 16,-4-2 0-16,4-1 0 0,2 0 0 0,-1-3 0 15,3-1 0-15,2-3 0 0,-6 1 0 0,5-2 0 16,0-2 0-16,1-2 0 0,1 2 0 0,0-5 0 16,-3-1 0-16,10-3 0 0,-10-1 0 0,6-2 0 15,1-1 0-15,-5-2 0 0,3 4 0 0,0-3 0 0,-6 6 0 16,2 1 0-16,-1 0 0 0,-6 4 0 16,1 2 0-16,0 0 0 0,-1 2 0 0,-1 0 0 15,3 3 0-15,-3-1 0 0,-1 3 0 0,5 0 0 16,-4 1 0-16,4 2 0 0,-3-3 0 0,-1 3 0 0,5 3 0 15,-3-3 0-15,4 2 0 0,2 2 0 0,5-4 0 16,1 3 0-16,3 0 0 0,3 1 0 16,0-2 0-16,2-1 0 0,-1 0 0 0,-2 0 0 15,4-1 0-15,-2 1-124 0,1-5-1221 0,3 5-1457 0,-3-5 646 16</inkml:trace>
  <inkml:trace contextRef="#ctx0" brushRef="#br0" timeOffset="1788.76">19460 15290 351 0,'-3'-7'584'0,"0"0"29"16,0-1 18-16,-2 0 9 0,2 2-7 0,1 0-29 16,0 1-25-16,0 0-42 0,-1 2-37 0,-1 1-40 15,4 2-39-15,-2-3-37 0,2 3-17 0,0 0-29 16,2 12-29-16,0-2-69 0,3 0-240 0,1 5 0 15,4 1 0-15,3 0 0 0,2 6 0 0,2-3 0 16,5 1 0-16,-3-2 0 0,5-2 0 0,0-2 0 16,2-3 0-16,2-1 0 0,0-3 0 0,0-3 0 15,3-3 0-15,-2-1 0 0,2-6 0 0,0 1 0 16,-2-2 0-16,1-5 0 0,-1 0 0 0,-1-4 0 16,0-1 0-16,-1 0 0 0,-1-6 0 0,-2 1 0 15,1 1 0-15,-3-3 0 0,-1 2 0 0,0-1 0 16,-7 1 0-16,-1 9 0 0,1-1 0 0,-5 5 0 15,0 4 0-15,-4-3 0 0,2 5 0 0,-2 0 0 16,0 3 0-16,-5 0 0 0,10 4 0 0,-5 1 0 16,4 2 0-16,-4 2 0 0,2 0 0 0,7 3 0 15,-4 0 0-15,-2-4 0 0,4 6 0 0,-1-4 0 16,3 0 0-16,2 0 0 0,2 1 0 0,-4-6 0 16,3-1 0-16,2-2 0 0,1-1 0 0,1-3 0 15,-1 0 0-15,2-3 0 0,0 2 0 0,-3-5 0 16,7-1 0-16,-9 0 0 0,1 0 0 0,3-2 0 15,3-3 0-15,-1 0 0 0,-6 2 0 0,-1 2 0 16,0-1 0-16,0 1 0 0,-2 2 0 0,0 2 0 16,-5 1 0-16,0 0 0 0,0 3 0 0,0 0 0 15,-2 2 0-15,4 0 0 0,-2 0 0 0,1 0 0 16,-1 3 0-16,3-1 0 0,-1 0 0 0,7 2 0 16,-5 1 0-16,6-1 0 0,-1-1 0 0,2 2 0 15,-2 0 0-15,5-4 0 0,0 3 0 0,-1-2 0 16,-3 0 0-16,4-1 0 0,-4 1 0 0,-2-2 0 15,-2 0 0-15,-3-3 0 0,2 0 0 0,-1-1 0 16,-2-2-1366-16,-1 0-1478 0,-1 0 654 0</inkml:trace>
  <inkml:trace contextRef="#ctx0" brushRef="#br0" timeOffset="10885.84">10595 5405 62 0,'0'-6'408'0,"0"1"4"0,0-1 9 16,-1 0 6-16,1 2-9 0,0 1-7 0,0 3-17 15,0-7-28-15,0 7-28 0,0-4-31 0,0 4-31 16,0 0-25-16,0 0-12 0,0 0-4 0,0 0 1 15,12 12-12-15,-5-1-21 0,1-2 1 0,1 6-22 16,0-2-21-16,4 3-6 0,0 0-7 0,0-2-10 16,4-1-5-16,5 2-22 0,1-1-3 0,2-2 1 15,6-2-17-15,1-2 6 0,-5-2-3 0,6-5-12 16,0-2-2-16,2-4-5 0,-1-1 6 0,2-2-17 16,0-2 3-16,2-1 4 0,-1-2-1 0,11-7-1 15,-13 4 2-15,14-4-1 0,-6-3-53 0,-9 7-18 16,-2 2 0-16,1-2 0 0,1 0 0 0,-2 2 0 15,0 1 0-15,-5 3 0 0,4 3 0 0,-2 5 0 0,-8 2 0 16,8 0 0-16,-1 5 0 0,0 0 0 16,2 4 0-16,-2 3 0 0,-4-2 0 0,-5-2 0 15,5 3 0-15,3-2 0 0,0 1 0 0,-3-2 0 0,-3 0 0 16,1-5 0-16,4 1 0 0,-4 0 0 16,4-2 0-16,3-1 0 0,1 0 0 0,-1-3 0 15,-1-2 0-15,4-3 0 0,0-3 0 0,-1 1 0 16,-3-4 0-16,1-2 0 0,0 0 0 0,1-3 0 0,-2 0 0 15,-3 1 0-15,2 2 0 0,-2 1 0 0,-1 1 0 16,-5 4 0-16,0 4 0 0,-1-2 0 0,1 5 0 16,-2 2 0-16,2 1 0 0,-1 2 0 0,0 3 0 15,0 4 0-15,-3-1 0 0,3 1 0 0,-5 4 0 16,1-1 0-16,2 2 0 0,-3-3 0 0,1 2 0 16,3-1 0-16,-3-2 0 0,-5-4 0 0,5-1 0 15,0 1 0-15,5-3 0 0,-2 0 0 0,1-2 0 16,2-2 0-16,-1-5 0 0,3 1 0 0,1 1 0 15,4-5 0-15,0-2 0 0,-3 0 0 0,5-2 0 16,-2-4 0-16,1 2 0 0,-1-4 0 0,-4 3 0 0,4 0 0 16,-8 7 0-16,0-1 0 0,2 1 0 15,-2 2 0-15,0 4 0 0,-1 0 0 0,0 5 0 16,-5-1 0-16,3 4 0 0,-5 1 0 0,0-1 0 16,0 2 0-16,1 0 0 0,1 2 0 0,2 1 0 15,-3 2 0-15,3 0 0 0,-1-3 0 0,0 0 0 16,2-2 0-16,1 0 0 0,-1-2 0 0,3-3 0 15,1-2 0-15,0-1 0 0,6-1 0 0,-4-2 0 16,6 1 0-16,-9-6 0 0,7 0 0 0,3 0 0 0,-2-6 0 16,-1 0 0-16,0-2 0 0,0 3 0 0,0 0 0 15,-2 1 0-15,-5 2 0 0,0 4 0 16,0-2 0-16,-1 3 0 0,0-1 0 0,-3 5 0 0,-2-2 0 16,9 2 0-16,-6 3 0 0,-3 0 0 0,3 0 0 15,-2 3 0-15,4 0 0 0,-3 1 0 0,3 1 0 16,0 0 0-16,0-1 0 0,1-1 0 0,-1-1 0 15,-5-3 0-15,7 1 0 0,4-1 0 0,2-1 0 16,-7-1 0-16,3-2 0 0,-2 0 0 0,2 1 0 16,-2-2 0-16,-4-1 0 0,4 0 0 0,-1-2 0 15,-2 3 0-15,1-1 0 0,-4 0 0 0,0 0 0 16,-4 0 0-16,2 1 0 0,-1 0 0 0,-1-1 0 16,0 0 0-16,0 1 0 0,-3 0 0 0,-2 4 0 15,2-3 0-15,-2 2 0 0,1 0 0 0,-6 1 0 16,0 0 0-16,3-5-1366 0,-3 5-1478 0,0 0 654 15</inkml:trace>
  <inkml:trace contextRef="#ctx0" brushRef="#br0" timeOffset="12666.97">19966 5547 93 0,'-1'-6'270'0,"1"0"-5"0,-3 0 0 0,-1-3-1 0,4 3-2 16,-1-1 1-16,-2 1 10 0,3 0 15 0,0 1 8 16,-1-2 12-16,1 2 11 0,-1 2 12 0,1 3 8 15,1-7-3-15,-2 3-9 0,1 4-5 0,-3-4-25 16,3 4-15-16,0 0-5 0,0 0-5 0,0 0-10 15,0 0-3-15,0 0-16 0,-5 13-10 16,1-9-13-16,3 4-18 0,0 1-15 0,-2-2-22 0,3 3-4 16,0-2-18-16,0 3-15 0,4-3-89 0,-3 1-39 15,8-2 0-15,0 1 0 0,3-2 0 0,5 1 0 16,5-2 0-16,6-3 0 0,2-2 0 0,0-1 0 16,2-1 0-16,3-2 0 0,-2 0 0 0,-1-4 0 15,0 0 0-15,1 0 0 0,-3-7 0 0,0 2 0 16,1-3 0-16,-4 2 0 0,0 0 0 15,-2-2 0-15,-7 6 0 0,-1 1 0 0,-3 0 0 0,-5 5 0 16,2 0 0-16,-2 1 0 0,0 1 0 0,0 1 0 16,-3 0 0-16,3 3 0 0,3 1 0 0,-3 3 0 15,0-1 0-15,1 3 0 0,0-2 0 0,4 5 0 16,1-3 0-16,0 3 0 0,0-3 0 0,0 2 0 16,2-2 0-16,0 0 0 0,2-2 0 0,1-2 0 15,-1 0 0-15,3-3 0 0,-4 0 0 0,5-3 0 16,5-1 0-16,-6 0 0 0,-4-3 0 0,11-3 0 15,-10 1 0-15,0-2 0 0,6-4 0 0,-9 2 0 0,7-5 0 16,-1 0 0-16,-7 4 0 0,1 1 0 16,-2 1 0-16,-5 4 0 0,1 0 0 0,1 2 0 15,-2 1 0-15,-1 2 0 0,0 0 0 0,-1 2 0 16,2 4 0-16,3 0 0 0,-5 1 0 0,1-2 0 0,0 3 0 16,-3 2 0-16,5 0 0 0,-1 2 0 15,0-2 0-15,1-1 0 0,1 2 0 0,-1-2 0 16,2 0 0-16,0-1 0 0,0-2 0 0,5-1 0 15,1-1 0-15,0-2 0 0,0 0 0 0,5-3 0 0,-5 0 0 16,1-4 0-16,9 0 0 0,0-1 0 0,-2-2 0 16,0-2 0-16,2-1 0 0,1 1 0 15,-5 0 0-15,-2 4 0 0,1-3 0 0,-2 5 0 16,-4 0 0-16,0 2 0 0,-4 2 0 0,0 3 0 0,-3-1 0 16,1 3 0-16,0 0 0 0,-2 2 0 0,3 1 0 15,-3 1 0-15,0 0 0 0,3-1 0 0,-1 2 0 16,7-1 0-16,-8-1 0 0,7 2 0 0,2 0 0 15,9 0 0-15,-6-3 0 0,-2-4 0 0,9 3 0 16,-1-4 0-16,2 0 0 0,0-2 0 0,-1-4 0 16,-2 3 0-16,-7-4 0 0,8-1 0 0,-2-2 0 15,2 0 0-15,-9 1 0 0,4-2 0 0,2-9 0 16,-2 5 0-16,-3-5 0 0,2 5 0 0,-8 1 0 16,-3 4 0-16,1 1 0 0,-5 0 0 0,1 1 0 15,-4 4 0-15,-1-1 0 0,0 0 0 0,0 4 0 16,-3 1 0-16,0 0 0 0,0 0 0 0,-21 7 0 15,14-2 0-15,-10 5 0 0,4-2 0 0,-2 5-1366 16,0 3-1478-16,1-6 654 0</inkml:trace>
  <inkml:trace contextRef="#ctx0" brushRef="#br0" timeOffset="14771.14">7988 6600 4797 0,'-9'-12'29'0,"-1"-3"10"16,0 6-28-16,-3-2 79 0,5 1 50 0,1 2 44 0,-1 0 16 16,3 5-16-16,0-3-16 0,1 1-7 0,3 0-29 15,-2 4-12-15,3 1-15 0,0 0-7 16,0 0-9-16,12 8 3 0,-3-1-2 0,2 2-11 15,7 3 5-15,0 0-5 0,2 4-3 0,-3-3 5 0,10-1-8 16,-4 2-1-16,0-2 11 0,4-1-1 0,2-4 18 16,-3 0-11-16,4-4 9 0,1-6-4 15,1 2-1-15,-1-2 5 0,3-4-6 0,-1 0-3 0,2-2-89 16,2-1 0-16,-5-2 0 0,1-2 0 0,-1 0 0 16,-4-1 0-16,-2-1 0 0,-8 5 0 0,-2 2 0 15,2-1 0-15,-8 4 0 0,2 0 0 0,-7 3 0 16,3 2 0-16,-2-1 0 0,-6 2 0 0,14 9 0 15,-5-1 0-15,-1 2 0 0,-2 4 0 0,6 2 0 16,-3 0 0-16,3 0 0 0,4 4 0 0,-4-4 0 16,5-3 0-16,4 3 0 0,-5-7 0 0,2 1 0 15,10-3 0-15,-6-4 0 0,6-1 0 0,-7-3 0 16,9-4 0-16,0-3 0 0,0-2 0 0,1 0 0 16,-3-5 0-16,4 1 0 0,-3-4 0 0,-6 0 0 15,3-3 0-15,-3 2 0 0,-3 0 0 0,2 0 0 16,-8 5 0-16,0 1 0 0,-2 6 0 0,-2 0 0 15,-1-2 0-15,-3 5 0 0,2 1 0 0,2 2 0 16,2 3 0-16,-3 1 0 0,2 1 0 0,1 4 0 16,0 1 0-16,6 2 0 0,0-1 0 0,0 1 0 15,1-2 0-15,-1 2 0 0,9-2 0 0,0 1 0 16,-7-4 0-16,-1-1 0 0,3 0 0 0,0-3 0 16,-2-2 0-16,-1-1 0 0,-6 0 0 0,0 0 0 0,-4-3 0 15,5-1 0-15,-8-2 0 0,-2 1 0 0,1 0 0 16,-2 0 0-16,-2-4-1366 0,-2 1-1478 0,-2-1 654 15</inkml:trace>
  <inkml:trace contextRef="#ctx0" brushRef="#br0" timeOffset="16117.8">13531 6602 179 0,'-5'-2'429'0,"5"2"17"0,-9-4 10 15,4 1 7-15,1 1-4 0,-2 0-3 0,-2-1-12 16,2 2-6-16,0 0-13 0,1-1-17 0,-1 0-18 16,6 2-19-16,0 0-32 0,-6-1-42 0,6 1-5 15,0 0-20-15,-7-1-25 0,7 1-18 0,0 0-8 16,0 0-7-16,0 0-11 0,0 0-18 0,13 6-10 15,-5-5-22-15,-2 2-153 0,6-2 0 0,0 2 0 16,0-2 0-16,1-1 0 0,4 2 0 0,4-4 0 16,-1 0 0-16,3 0 0 0,4-2 0 0,3-1 0 15,-5-1 0-15,3 2 0 0,-1-2 0 0,-9 1 0 16,1-1 0-16,-1-1 0 0,-4 5 0 0,-4-2 0 16,3 2 0-16,-4 1 0 0,-4-1 0 0,-1 1 0 15,4 1 0-15,-8 0 0 0,0 0 0 0,7 2 0 16,-3 2 0-16,-1 0 0 0,-1 2 0 0,0-1 0 0,0 3 0 15,-2-4 0-15,4 3 0 0,-1 0 0 0,2-2 0 16,2 4 0-16,1-4 0 0,1-1 0 16,0 1 0-16,5-3 0 0,3-2 0 0,0 2 0 0,2-2 0 15,-2-3 0-15,1 0 0 0,-4-1 0 0,0 0 0 16,-2-2 0-16,-6-2 0 0,4 3 0 16,-3 2 0-16,-5-4 0 0,-3 1 0 0,-3-2 0 15,-6 4-45-15,0-3-1313 0,-3 4-1471 0,-11 0 650 0</inkml:trace>
  <inkml:trace contextRef="#ctx0" brushRef="#br0" timeOffset="17049.59">18643 6514 59 0,'-21'3'174'0,"2"-1"-5"0,-4-1-17 15,5 0-8-15,-3 0-2 0,-1 1-4 0,4-1 4 16,-5 0 7-16,4 1 1 0,0 0 2 0,-2-2 8 15,1 1 11-15,2-1-3 0,-2 0 8 0,2 1 14 16,-3-1 11-16,0 0-14 0,1-1 12 0,0 1 11 16,0 0 11-16,0 1 5 0,1-2 6 0,-3-2 9 15,4 2 4-15,-2 0 4 0,3 1 7 16,3 0 1-16,0-1 3 0,-1 0 9 0,3-1-6 0,0 2 16 16,4-1-2-16,-1 0-6 0,-1 0-7 0,4 0-9 15,6 1-13-15,-8-1-15 0,8 1-17 0,-8 0-9 16,8 0-188-16,-4-3-13 0,4 3 0 0,0 0 0 15,21-3 0-15,-7 0 0 0,15 1 0 0,6-2 0 16,4 2 0-16,16-1 0 0,1-1 0 0,3 0 0 16,3 1 0-16,4 2 0 0,26 0 0 0,-27 1 0 15,-1 0 0-15,28 0 0 0,-28 1 0 0,0 0 0 16,0 3 0-16,-3-3 0 0,-2 3 0 0,-3-2 0 16,-17 0 0-16,-2-1 0 0,-4 0 0 0,1-3 0 15,-4 3 0-15,-12-4 0 0,-3 3 0 0,-3-1 0 16,-6 0 0-16,-1 0 0 0,-5 1 0 0,0-5 0 15,0 5 0-15,-19-5 0 0,0 2 0 0,-12-1-295 16,-1 3-219-16,-4 0-40 0,-16-1-32 0,-3 2-455 16,0-1-1127-16,-1 2 499 0</inkml:trace>
  <inkml:trace contextRef="#ctx0" brushRef="#br0" timeOffset="17283.55">18284 6591 200 0,'-36'11'418'0,"2"-4"-32"0,-1 0-1 0,5 2 13 16,6-1 33-16,5-3 28 0,4-3 10 0,5 1-11 15,1-2-2-15,2 1-24 0,2-1-14 16,2 2-9-16,3-3-7 0,0 0-3 0,0 0-18 0,24 3-18 16,-3-4-20-16,11-1-23 0,4-2-25 0,18 1-22 15,1 0-177-15,0-2-96 0,7-2 0 0,28-1 0 16,-27 2 0-16,35 0 0 0,-9 0 0 0,2 2 0 16,1-5 0-16,0 4 0 0,-25 1 0 0,23 1 0 15,-27-1 0-15,2 3 0 0,-7 0 0 0,-3-5 0 16,-15 4 0-16,0-2 0 0,-3 2 0 0,-6 0 0 15,1-1 0-15,-4 3-333 0,-8-3-300 0,-2 2-572 16,9-2-1304-16,1 3 577 0</inkml:trace>
  <inkml:trace contextRef="#ctx0" brushRef="#br0" timeOffset="18282.88">21938 6671 150 0,'-5'-3'506'0,"-2"-3"13"0,5 4 17 15,-5-2-28-15,5 1-10 0,-3 1-20 0,1 0-42 16,4 2-16-16,0 0-26 0,0 0-14 0,-8 3-25 16,8 3-5-16,0 0-21 0,4 2-22 0,0 4-14 15,5-3-27-15,2 4-15 0,2-2-29 0,4 1-18 16,8-1-19-16,4 1-18 0,2-3-14 0,1 0-7 16,0-2-17-16,1-2-120 0,-2-3-9 0,4 3 0 15,-2-5 0-15,1 0 0 0,1-3 0 0,-2-2 0 16,-1 0 0-16,-1-5 0 0,2-2 0 0,1 1 0 0,-7-3 0 15,4 0 0-15,-3-4 0 0,1 1 0 0,0 1 0 16,-3 2 0-16,-3 0 0 0,-5 6 0 16,1 1 0-16,-1 1 0 0,0 1 0 0,-4 3 0 15,-1 2 0-15,-1 1 0 0,0 3 0 0,4 0 0 0,-1 6 0 16,-2-1 0-16,1 2 0 0,-3 3 0 0,5-1 0 16,-4-1 0-16,6 1 0 0,-4-1 0 15,4 0 0-15,-4 0 0 0,12 2 0 0,-7-5 0 0,0-3 0 16,7 1 0-16,-5-3 0 0,0-1 0 0,8-2 0 15,0-2 0-15,1 0 0 0,2-2 0 0,-1-5 0 16,-2 2 0-16,2-2 0 0,0-1 0 0,-1-2 0 16,1-3 0-16,-2 2 0 0,2-2 0 0,0-3 0 15,-2 0 0-15,-1 2 0 0,-2-1 0 0,3 3 0 16,-5-1 0-16,-3 6 0 0,-2 1 0 0,-2 3 0 16,-3 2 0-16,-3 2 0 0,2 0 0 0,4 3 0 15,-4-1 0-15,-1 6 0 0,-3-2 0 0,4 4 0 16,-4-1 0-16,1 0 0 0,0 3 0 0,-1-3 0 15,0 1 0-15,1 0 0 0,-1-2 0 0,3-1 0 16,-1 0 0-16,6 2 0 0,1-2 0 0,0-2 0 16,1-2 0-16,1 0 0 0,0-1 0 0,10-4 0 15,-2 1 0-15,-1-4 0 0,1 2 0 0,0-2 0 16,3-2 0-16,-2-1 0 0,1-1 0 0,0-2 0 16,1 0 0-16,-3-1 0 0,2 0 0 0,-2 1 0 15,-3 1 0-15,-6 2 0 0,2 3 0 0,-2 0 0 16,0 0 0-16,-8 2 0 0,2 2 0 0,-1 1 0 0,-3-2 0 15,6 2 0-15,-7-1 0 0,0 4 0 0,1-2 0 16,-3 3 0-16,7-1 0 0,-2 0 0 0,1 0 0 16,6 1 0-16,0 2 0 0,-4-4 0 0,4 2 0 15,1-1 0-15,-4 1 0 0,8-1 0 0,-5-1 0 16,-1 0 0-16,-2 1 0 0,2-2 0 0,2-1 0 16,-6 0 0-16,6-1 0 0,-8 1 0 0,2-2 0 15,-2 0 0-15,0 0 0 0,-3 1 0 0,0-2 0 16,-4-1 0-16,1 2 0 0,-1-3 0 0,-4-1 0 15,0 4 0-15,-8-3 0 0,-1 0-1366 0,-3-2-1478 16,-1 3 654-16</inkml:trace>
  <inkml:trace contextRef="#ctx0" brushRef="#br0" timeOffset="21416.68">23065 5556 315 0,'0'-2'320'16,"0"2"-12"-16,0-9-8 0,-1 5-19 0,-1-1-16 15,0 0-10-15,-2 0-27 0,-1 0-15 0,0 0-23 16,-2 1-12-16,0-2 12 0,-5 1-26 0,2-2-4 15,-7-1-7-15,-2 1-2 0,-9 1-11 0,5 0-8 16,4 0-1-16,-11 1-10 0,-2-4-1 0,0 4-5 16,-1 3-8-16,4-6-5 0,-8 3-1 0,2-1-3 15,1 2-1-15,1-1 0 0,-2 2 8 0,-1 3-4 0,3-5 0 16,-3 4 0-16,6 1 0 0,0-3 1 16,1 7-5-16,-3-6-1 0,1 2-2 0,3 1 3 15,8 0-5-15,-12 2-3 0,4-1-4 0,5 0-1 16,3 1-3-16,-6 3-11 0,-4-1 2 0,2 0-8 15,9-1 1-15,-7 3 3 0,-2 0 1 0,8 1-6 16,-7 0 3-16,9 1-1 0,-9-1 1 0,-1 3 12 0,10-3-5 16,-8 3-5-16,6-3-4 0,1 3 7 0,-3 4-11 15,7-3 9-15,-3 1-10 0,-1 3-1 16,4-2-5-16,-6 3 4 0,7 0-28 0,0 2 12 16,0-2 4-16,2 0-13 0,-1 5 7 0,2-4-8 0,2 3-4 15,-5 5 17-15,3-5-23 0,4-2 8 16,0-1-12-16,2 9-17 0,1-9 0 0,-1 6 0 0,2 2 0 15,-1-2 0-15,3-4 0 0,1 7 0 0,1 0 0 16,2 2 0-16,-2-1 0 0,4 2 0 0,2-1 0 16,-1-3 0-16,3 0 0 0,1 5 0 0,2-6 0 15,4 3 0-15,-2-3 0 0,5 0 0 0,3 2 0 16,0 0 0-16,4-2 0 0,0 1 0 0,11 7 0 16,4-2 0-16,4-1 0 0,2-6 0 0,2 4 0 15,2-7 0-15,5 4 0 0,3-9 0 0,1 4 0 16,1-2 0-16,-2-2 0 0,6 1 0 0,-3 1 0 15,1-2 0-15,-1-8 0 0,-1 7 0 0,1-2 0 0,0-1 0 16,1-2 0-16,-2-3 0 0,-1 0 0 16,4 1 0-16,-4 3 0 0,3-1 0 0,-1-8 0 15,5 0 0-15,-3 3 0 0,1-1 0 0,-2-3 0 0,2-1 0 16,0-1 0-16,-6-8 0 0,1 3 0 0,0 1 0 16,1 0 0-16,-2-2 0 0,-3-1 0 15,-1-1 0-15,4 0 0 0,-1 2 0 0,-5-1 0 0,2-2 0 16,1 1 0-16,-7 0 0 0,5-2 0 0,-1-1 0 15,1 5 0-15,-3-5 0 0,3 1 0 16,-2-1 0-16,-2-1 0 0,1 0 0 0,1 0 0 0,-3 3 0 16,2-2 0-16,0-3 0 0,1 0 0 0,-17 5 0 15,3-3 0-15,-2-1 0 0,0 1 0 0,-4-1 0 16,0 0 0-16,-3-2 0 0,-2 2 0 16,-3-2 0-16,-3-1 0 0,-4 5 0 0,-2-3 0 0,0 1 0 15,-2-2 0-15,0 1 0 0,-4-2 0 0,-3 2 0 16,4-3 0-16,-3 1 0 0,-2 0 0 0,-1-1 0 15,0 0 0-15,-4 1 0 0,0 1 0 0,-2-2 0 16,0 0 0-16,-6 0 0 0,-6-5 0 0,5-4 0 16,-9 5 0-16,3-6 0 0,-7 5 0 0,2-1 0 15,-3 2 0-15,-3-2 0 0,1-1 0 0,-14-7 0 16,7 9 0-16,-10-5 0 0,6 8 0 0,-8-10 0 16,-1 0 0-16,-1 5 0 0,-4-4 0 0,5 3 0 15,-3-1 0-15,-2 2 0 0,-4-2 0 0,3-1 0 16,2 4 0-16,0-1 0 0,-4 2 0 0,2-2 0 0,1 2 0 15,-3 2 0-15,3-3 0 0,-3 5 0 16,-1-1 0-16,1 2 0 0,-2 2 0 0,0 2 0 16,-6 1 0-16,-1 0 0 0,0 3 0 0,-3-2 0 15,-26 0 0-15,28 7 0 0,-27-2 0 0,27 6 0 16,-5-2 0-16,4-1 0 0,2 4 0 0,-1 8 0 16,4-3 0-16,0 8 0 0,6 0 0 0,3 1 0 15,14 0 0-15,-12 0 0 0,11-1 0 0,1 3 0 0,3-1 0 16,-1 1 0-16,6-1-79 0,0-3-335 0,4 8-44 15,-2-2-59-15,6 0-94 0,3-5-408 0,4-3-1104 16,3-3 489-16</inkml:trace>
  <inkml:trace contextRef="#ctx0" brushRef="#br0" timeOffset="21583.55">24297 5902 323 0,'10'4'369'0,"-2"-2"-128"0,-3-1-79 0,-4-1-62 0,-1 0-93 15,0 0-208-15,-23-6-217 0,4-1 96 0</inkml:trace>
  <inkml:trace contextRef="#ctx0" brushRef="#br0" timeOffset="23599.42">10859 7953 124 0,'-8'-1'414'15,"3"-2"11"-15,1-2 11 0,0 0 4 0,2 0 3 16,-1 2 2-16,-1-1-9 0,4 1-12 0,-6-1 2 15,5-1-5-15,-2 1-7 0,3 1-21 0,0 3-6 16,-5-4-20-16,5 4-24 0,-3-4-28 0,3 4-28 16,0 0-25-16,0 0-18 0,0 0-5 0,4 13-8 15,4-5-17-15,6 5-153 0,0-1-61 0,9 2 0 16,5 1 0-16,0 0 0 0,4-3 0 0,4 0 0 16,1-1 0-16,15-1 0 0,1-3 0 0,-2-3 0 15,-11-4 0-15,12-1 0 0,-1-1 0 0,-11 1 0 0,-1-1 0 16,1-2 0-16,-3-3 0 0,-5 2 0 0,3-1 0 15,-6-2 0-15,-2-2 0 0,-7 4 0 0,-1 2 0 16,-1-3 0-16,0 4 0 0,0-3 0 0,-5 2 0 16,-4 3 0-16,5 0 0 0,-9 1 0 0,8 0 0 15,-6 1 0-15,2 1 0 0,3 4 0 0,-1-2 0 16,-2 1 0-16,4 2 0 0,-1 0 0 0,5 0 0 16,0-3 0-16,11 3 0 0,-6-2 0 0,6 0 0 15,-1-3 0-15,2-1 0 0,1-1 0 0,1-2 0 16,0-1 0-16,1-2 0 0,0-4 0 0,-3 3 0 15,1-4 0-15,1 0 0 0,-6-2 0 0,7 1 0 16,-5-3 0-16,1 0 0 0,-2 1 0 0,-1 2 0 16,2-1 0-16,-9 4 0 0,8-2 0 0,-7 6 0 15,-4 0 0-15,4 2 0 0,-1-2 0 0,-4 5 0 0,-1 1 0 16,6 0 0-16,-5 0 0 0,3 1 0 16,-3-1 0-16,-1 3 0 0,6 2 0 0,6 0 0 15,-3-1 0-15,6 0 0 0,-6-1 0 0,6-2 0 16,0 1 0-16,-1-1 0 0,0 0 0 0,-4-2 0 15,-2 1 0-15,0-2 0 0,-2 0 0 0,-1-2 0 0,-5 2 0 16,-3-1 0-16,4 0 0 0,-6-1 0 16,0-1 0-16,-1 1 0 0,-1 2 0 0,0-3 0 0,-3 1 0 15,1 1 0-15,-4 1 0 0,2-5 0 0,-2 5 0 16,0 0-107-16,0 0-1241 0,-12-1-1459 16,12 1 645-16</inkml:trace>
  <inkml:trace contextRef="#ctx0" brushRef="#br0" timeOffset="24666.99">15954 7813 200 0,'-20'1'443'16,"0"-3"14"-16,3 2 12 0,4 0 6 0,-1 2-2 15,1-1 0-15,-1-1-1 0,5 0 3 0,1-1-17 16,8 1-16-16,-10 0-10 0,1 1-20 16,9-1-20-16,-5 0-22 0,5 0-28 0,0 0-21 0,0 0-20 15,0 0-20-15,19-8-21 0,2 3-20 0,12 2-237 16,8 0-3-16,20 0 0 0,4 2 0 15,26-6 0-15,1 5 0 0,-27 1 0 0,31 1 0 16,-4 3 0-16,-27-4 0 0,27 1 0 0,-25 1 0 0,-5 0 0 16,29 3 0-16,-31-2 0 0,3-2 0 0,-8 3 0 15,-3-3 0-15,-19 2 0 0,3-2 0 0,-5-1 0 16,-10 2 0-16,-2-1 0 0,-6 0 0 0,-2 0 0 16,-1 0 0-16,-4 0 0 0,-1-1 0 0,-5 1 0 15,4-3 0-15,-4 3 0 0,-16-3 0 0,4 2 0 16,-6-3 0-16,-9 1 0 0,-1 0-110 0,-1 1-364 15,-6 2-37-15,-3 1-42 0,0-1-40 0,-21-1-399 16,4 1-1075-16,5 2 476 0</inkml:trace>
  <inkml:trace contextRef="#ctx0" brushRef="#br0" timeOffset="24916.79">16405 7853 2985 0,'-59'9'370'16,"3"4"-61"-16,4-3-112 0,16-3 58 0,-2-1 32 16,1 3 22-16,5-3 8 0,2 1 0 0,15-5-2 15,2 2 10-15,2-2 9 0,-1-1 2 0,7 1 2 0,1 0 0 16,0-1-4-16,4-1-9 0,0 0-125 15,22 4-200-15,8-4 0 0,2 0 0 0,8 0 0 0,20 0 0 16,4-3 0-16,26 1 0 0,-2 2 0 16,-20 0 0-16,24 0 0 0,-28 0 0 0,28 1 0 0,-2 3 0 15,-27-2 0-15,0-3 0 0,0 4 0 16,-3-1 0-16,2 0 0 0,-7 1 0 0,-16-5 0 0,1 2 0 16,-8 0 0-16,-1 0 0 0,-8-1 0 0,-7-1 0 15,0 1 0-15,-6 0 0 0,-2-1 0 0,0 2 0 16,-2-1 0-16,-3-2 0 0,-3 3 0 0,0 0 0 15,0 0 0-15,0 0 0 0,-16-7-1366 0,11 7-1478 16,5 0 654-16</inkml:trace>
  <inkml:trace contextRef="#ctx0" brushRef="#br0" timeOffset="26365.45">5844 8928 71 0,'-7'-10'518'0,"4"3"6"0,-1 0 17 15,-3 0 9-15,6 0 9 0,-4-1-16 0,1 2 0 16,1 2-31-16,1-3-23 0,2 4-34 0,-5 1-33 16,5 2-34-16,0-5-39 0,-3 3-28 0,3 2-17 15,0 0-16-15,0 0-18 0,17 3-17 0,-8 2-21 16,5-1-173-16,0 3-59 0,5 0 0 0,2 2 0 15,4-1 0-15,1 0 0 0,3 1 0 0,-2-3 0 16,5 2 0-16,1-1 0 0,-1-2 0 16,0 2 0-16,3-4 0 0,3-1 0 0,0-1 0 0,2-2 0 15,-4-1 0-15,2-2 0 0,13-5 0 0,-12 2 0 16,10-1 0-16,4-4 0 0,-16 1 0 0,-3 1 0 16,2-2 0-16,-4 1 0 0,-1 3 0 0,-7-1 0 15,-2 3 0-15,-7 0 0 0,3 2 0 0,-8 0 0 16,-2 3 0-16,-2 0 0 0,2 1 0 0,0 0 0 15,-3 1 0-15,1 2 0 0,0 0 0 0,2 3 0 16,1 1 0-16,0 1 0 0,5 2 0 0,3 0 0 16,6 2 0-16,1 2 0 0,5-1 0 0,1-5 0 15,3-1 0-15,1 0 0 0,5 3 0 0,-2-5 0 16,2-3 0-16,1 2 0 0,-1-3 0 0,0-2 0 16,-2-2 0-16,0 2 0 0,-2-4 0 0,-5 1 0 15,-3-1 0-15,-4 1 0 0,-5-1 0 0,0 2 0 0,-8-1 0 16,4 1 0-16,-6 2 0 0,0 0 0 0,-2 1 0 15,2-1 0-15,-8 1 0 0,11 1 0 0,-7 0 0 16,4 2 0-16,-2 0 0 0,2-2 0 16,-2 1 0-16,4 2 0 0,4-1 0 0,4-1 0 0,3 0 0 15,0 0 0-15,10-2 0 0,0-4 0 0,1 4 0 16,-3-2 0-16,4-3 0 0,-3 2 0 0,0-2 0 16,-9-1 0-16,8-2-1366 0,1 0-1478 15,-2-2 654-15</inkml:trace>
  <inkml:trace contextRef="#ctx0" brushRef="#br0" timeOffset="26500.12">8451 8872 371 0,'5'2'480'0,"0"-1"-28"0,-1 0 5 0,0 2 21 15,-4-3 20-15,0 0 2 0,5 2-11 0,-5-2-54 16,0 0-45-16,6 1-57 0,-6-1-83 0,8 1-107 16,-8-1-158-16,8 0-199 0,-8 0-289 0,0 0-255 15,13-4-820-15,-13 4 363 0</inkml:trace>
  <inkml:trace contextRef="#ctx0" brushRef="#br0" timeOffset="29350.51">6798 10087 365 0,'-5'-2'427'0,"0"-1"25"0,3 0 12 16,-2 1 3-16,4 2-13 0,-7-2-17 15,7 2-20-15,-5-3-23 0,5 3-28 0,0 0-19 16,0 0-13-16,0 0-13 0,0 0-12 0,-4 10-10 0,7-3-17 15,0-1-21-15,0 3-25 0,0 2-21 0,2 0-22 16,2 1-17-16,1 1-18 0,0-2-16 0,4 1-8 16,2-1-17-16,1 0-11 0,-1-1-14 0,4-2-1 15,1 0-9-15,3-3-29 0,-3-3-53 0,3 1 0 16,6-6 0-16,-6 0 0 0,6-1 0 0,-3-2 0 16,2-3 0-16,0-1 0 0,-3 0 0 0,2-2 0 15,-9 1 0-15,2 2 0 0,-4-1 0 0,3 0 0 16,-4 1 0-16,3 2 0 0,-6-1 0 0,-1 4 0 15,0 0 0-15,-1 2 0 0,0 1 0 0,-1 1 0 16,-3 2 0-16,3 2 0 0,-3 0 0 0,5 1 0 16,-6 1 0-16,4 0 0 0,-2 3 0 0,-2-2 0 15,6 1 0-15,-2 1 0 0,0-2 0 0,3 0 0 16,-3-1 0-16,2 0 0 0,4-2 0 0,-3-1 0 16,3 0 0-16,0-5 0 0,-1 0 0 0,6-1 0 15,-1-2 0-15,0-1 0 0,0 1 0 0,0-1 0 16,1-3 0-16,-1 1 0 0,-4-2 0 0,3 0 0 0,-6 4 0 15,1 0 0-15,-1 0 0 0,-2 2 0 0,0 0 0 16,0 3 0-16,-1 0 0 0,-2 1 0 0,7 2 0 16,-7 1 0-16,3 1 0 0,-1 0 0 15,1 3 0-15,1 0 0 0,2 0 0 0,-1 0 0 0,-2 0 0 16,3 0 0-16,-1-2 0 0,7 0 0 0,-2 2 0 16,-3-3 0-16,1-3 0 0,-1 1 0 0,-1-2 0 15,2 0 0-15,-1 0 0 0,-1-1 0 0,-1-1 0 16,0-1 0-16,-1-1 0 0,-1 0 0 0,3-2 0 15,-3 0 0-15,1-1 0 0,-1-1 0 0,2 0 0 16,-3-2 0-16,0 3 0 0,-1-1 0 0,1 1 0 16,-3 2 0-16,0 0 0 0,-1 1 0 0,0-1 0 15,1 1 0-15,0 2 0 0,-2 1 0 0,-3 1 0 16,0 0 0-16,0 0-415 0,0 0-352 0,0 0-402 0,0 0-1265 16,0 0 560-16</inkml:trace>
  <inkml:trace contextRef="#ctx0" brushRef="#br0" timeOffset="30333.75">13925 10184 79 0,'-8'-3'438'0,"1"1"19"0,0 1 27 16,1-1 13-16,-1 0-5 0,2 1-14 0,0-1-16 0,5 2-16 15,-9-4-24-15,5 3-23 0,4 1-10 0,-1-4-15 16,1 4-12-16,0 0-18 0,0 0-14 0,11-6-14 15,-2 4-16-15,3 1-20 0,7-1-14 0,3-1-27 16,10 3-5-16,3-4-131 0,20 3-103 0,-2 1 0 16,4-1 0-16,7-1 0 0,28 2 0 0,-27 0 0 15,30 3 0-15,-27-1 0 0,22 0 0 0,-27 1 0 16,1 2 0-16,1-3 0 0,-4 3 0 0,-3-5 0 0,-21 2 0 16,18 1 0-16,-17-2 0 0,-4-1 0 15,-4 1 0-15,-8-1 0 0,-9 2 0 0,-3-2 0 16,0 0 0-16,-6-2 0 0,-4 2 0 0,1-5 0 15,-1 5 0-15,-19-4 0 0,4 0 0 0,-7-1-79 0,-9 2-365 16,-2 0-30-16,-4 0-37 0,-1 1-33 16,-13 0-46-16,-3 1-336 0,-3 2-1001 0,5-1 444 0</inkml:trace>
  <inkml:trace contextRef="#ctx0" brushRef="#br0" timeOffset="30566.85">14478 10175 568 0,'-49'11'273'0,"10"-1"38"16,3-5 23-16,0 4-22 0,4-1 20 15,2-1 21-15,4-1 41 0,6-1 42 0,3 1 32 0,7-3 8 16,-2-1-26-16,6 2-4 0,1-2-12 0,1-1-9 15,1 2-6-15,3-3-30 0,0 0-7 0,0 0-21 16,22-1-28-16,0-2-38 0,11-1-295 0,4-1 0 16,21-2 0-16,-1 2 0 0,1 1 0 0,7 0 0 15,24-3 0-15,-29 6 0 0,4 1 0 0,1-1 0 16,-3 2 0-16,0-1 0 0,0 1 0 0,-5 4 0 16,2-5 0-16,-3 2 0 0,-2-1 0 0,-16 1 0 15,-3-2 0-15,-3 2 0 0,-5 1 0 0,-7-2 0 16,-6-1 0-16,-4 0 0 0,-2 0 0 0,2 0 0 15,-6-1 0-15,-4 1 0 0,4-3 0 0,-4 3 0 16,0 0 0-16,0 0 0 0,0 0-40 0,-9-7-537 16,9 7-82-16,-9-4-494 0,9 4-1249 0,0 0 554 0</inkml:trace>
  <inkml:trace contextRef="#ctx0" brushRef="#br0" timeOffset="31600.42">23014 10148 119 0,'-9'-1'325'0,"9"1"-1"0,0 0-7 16,-9-2 0-16,9 2-14 0,-9-1 7 16,5 0 3-16,4 1 3 0,-9-1-3 0,5-1-4 15,4 2-3-15,-9-1-3 0,3 0-5 0,6 1-3 16,0 0-7-16,-4-3-16 0,4 3-7 0,-5-2-12 16,5 2-13-16,-6-1-10 0,6 1-11 0,0 0-10 15,0 0-11-15,0 0-7 0,16-5-5 0,-7 4-13 0,0-1-10 16,4 0-1-16,5 1-12 0,2-1-7 0,1 2 18 15,10 0-6-15,0-1-90 0,8 0-65 0,13-2 0 16,0 1 0-16,5 0 0 0,0 3 0 0,3 3 0 16,3-5 0-16,3 1 0 0,-2-2 0 0,32 1 0 15,-33 0 0-15,3 2 0 0,26-2 0 0,-28 2 0 16,4-2 0-16,0 1 0 0,-5-2 0 0,1 2 0 16,-1-1 0-16,-4 0 0 0,-4-2 0 0,-3 0 0 15,-1-1 0-15,-16 3 0 0,-1-2 0 0,-6 1 0 16,1-3 0-16,-12 2 0 0,0 3 0 0,-3-4 0 0,-4 3 0 15,-1-1 0-15,-2 1 0 0,0-1 0 16,-3 1 0-16,3-1 0 0,-2 1 0 0,-5 1 0 0,5-3 0 16,-5 3 0-16,5-3 0 0,-5 3 0 15,0 0 0-15,0 0-176 0,0 0-324 0,-3 10-63 0,3-10-75 16,-10 6-415-16,6 0-1140 0,-5-1 505 16</inkml:trace>
  <inkml:trace contextRef="#ctx0" brushRef="#br0" timeOffset="32001.34">23353 10232 142 0,'-19'-4'448'0,"0"0"34"0,7 1 10 0,-2-1 7 15,3 3-15-15,1-1-19 0,3 0-13 0,0 0-28 16,3 1-21-16,4 1-12 0,0 0-18 0,0 0-16 16,13-8-17-16,1 6-16 0,8 0-23 0,7 3-19 15,8-2-18-15,0 2-18 0,19-3-18 0,-3 3-15 16,5 0-17-16,4 0-15 0,3 0-14 0,29 0-130 16,-31 2-37-16,4-1 0 0,22-2 0 0,-26 3 0 15,0-4 0-15,-2 2 0 0,0-1 0 0,-3-1 0 16,-3 1 0-16,-14 0 0 0,-6 0 0 0,1 0 0 15,1 0 0-15,-2 0 0 0,-6-2 0 0,-8-1 0 16,-1 1 0-16,-6 0 0 0,-2 1 0 0,-1 0 0 0,-1-2 0 16,-2 2 0-16,-2-1 0 0,-1 1 0 15,2-2 0-15,-7 3 0 0,6-1 0 0,-6 1 0 16,8-1 0-16,-8 1 0 0,9 0 0 0,-9 0 0 0,9 0 0 16,-9 0 0-16,6 0 0 0,-6 0-81 0,0 0-489 15,0 0-82-15,0 0-496 0,7-1-1244 0,-7 1 550 16</inkml:trace>
  <inkml:trace contextRef="#ctx0" brushRef="#br0" timeOffset="33633.65">26440 8649 335 0,'4'-15'484'0,"-2"-1"8"16,2 4-1-16,-4 2-1 0,0 0-2 0,3-1-19 0,-3 5-14 15,1 0-30-15,-1 1-33 0,0 3-34 16,0 2-37-16,0-5-25 0,0 5-18 0,0 0-31 16,0 0 0-16,-13 18-20 0,6-4-19 0,0 2-19 0,2 3-23 15,-4 7-11-15,4-2-12 0,0 1-21 0,1-5-7 16,-1 7-13-16,3-8-9 0,2 0-9 0,-2-1-7 15,6-2-2-15,-4-4-13 0,3-1-3 0,-1-2-13 16,6 0-46-16,-2-5 0 0,2 0 0 0,1-3 0 16,2 0 0-16,2-3 0 0,-1-1 0 0,-1-2 0 15,1-4 0-15,3-3 0 0,-3-1 0 16,-1-3 0-16,2-5 0 0,-6 3 0 0,3-6 0 0,-2-2 0 16,-3 2 0-16,-1 5 0 0,-4 0 0 0,0 3 0 15,-2 3 0-15,0 3 0 0,0 0 0 0,-1 0 0 16,0 4 0-16,1 1 0 0,1 1 0 0,0 1 0 15,1 3 0-15,0 0 0 0,0 0 0 0,0 0 0 16,0 0 0-16,7 17 0 0,0-9 0 0,-1 0 0 16,2-1 0-16,3 0 0 0,-2 3 0 0,4 0 0 0,2 0 0 15,-6-2 0-15,5 3 0 0,-2-3 0 0,-2 1 0 16,0 0 0-16,-2 1 0 0,-3 3 0 0,2-3 0 16,-4 2 0-16,-1 0 0 0,-1 1 0 15,-4-1 0-15,1 0 0 0,-2 6 0 0,0-8 0 0,0 1 0 16,-1-3 0-16,1 0 0 0,2-3 0 0,-2 0 0 15,0 0 0-15,4-3 0 0,0-2 0 0,0 0 0 16,0 0 0-16,0 0 0 0,8-18 0 16,1 8 0-16,1-6 0 0,6-6 0 0,3-2 0 0,0 0 0 15,1-3 0-15,-1-1 0 0,4-2 0 0,-2 0 0 16,-2 1 0-16,-4 2 0 0,-1 2 0 16,0 0 0-16,-5 7 0 0,-5 5 0 0,5 4 0 0,-6-1 0 15,0 3 0-15,0 1 0 0,-4 4-412 0,1 2-325 16,0 0-437-16,0 0-1271 0,0 0 561 0</inkml:trace>
  <inkml:trace contextRef="#ctx0" brushRef="#br0" timeOffset="34400.01">27359 8448 6065 0,'0'-17'470'16,"3"1"-105"-16,-3 5 16 0,0 1-3 0,0 3 3 15,0 1-230-15,0 1-151 0,-3 1 0 0,3 4 0 16,0 0 0-16,0 0 0 0,-2 15 0 0,-1-2 0 0,3 2 0 16,-4 5 0-16,0-1 0 0,0 8 0 15,2 1 0-15,-2-2 0 0,1 1 0 0,-3-3 0 16,6 1 0-16,-1-4 0 0,-2-2 0 0,3-1 0 0,-1-2 0 16,0-2 0-16,-2-5 0 0,3 1 0 0,0-3 0 15,0-2 0-15,0-2 0 0,3-1 0 16,-3-2 0-16,0 0 0 0,6-11 0 0,-2 0 0 15,2-5 0-15,-1-2 0 0,2-8 0 0,-2-3 0 0,0-2 0 16,1-4 0-16,1-13 0 0,0-3 0 0,0-3 0 16,2 0 0-16,-3 1 0 0,2 1 0 15,-2 7 0-15,-2 12 0 0,4 5 0 0,-3 1 0 0,-1 9 0 16,0 2 0-16,-1 6 0 0,3 1 0 0,-3 3 0 16,4 3 0-16,0 0 0 0,2 6 0 0,3 0 0 15,-1 3 0-15,6 5 0 0,2 1 0 0,3 2 0 16,-3 4 0-16,3 0 0 0,-2 0 0 0,-4 3 0 15,1-1 0-15,-6-3 0 0,3 5 0 0,-7-7 0 16,-3 2 0-16,-3 0 0 0,-2 0 0 0,-5 0 0 16,-7-2 0-16,-4 10 0 0,-4-4 0 0,-6-4 0 15,-2 1 0-15,-1-2 0 0,-2 1 0 0,4-5 0 16,-3 1 0-16,8 0 0 0,-2-1 0 0,6-3 0 16,3 0 0-16,5-2 0 0,2 2 0 0,2-1 0 15,1 0 0-15,3 3 0 0,-3-3 0 0,9 2 0 16,0-1 0-16,1 1 0 0,4 0 0 0,1 0 0 0,4 1 0 15,1 1 0-15,2 1 0 0,1-3 0 0,3-2 0 16,3 3 0-16,3-2 0 0,-6-2 0 0,10-4 0 16,-2 2 0-16,3-4 0 0,-2-1 0 15,2-2 0-15,1-2 0 0,0-1 0 0,1-2 0 16,-4-2 0-16,1-2 0 0,-2-2 0 0,-2-4 0 0,1 1 0 16,-7-4 0-16,1-1 0 0,-2 0 0 0,-7-2 0 15,-6 5 0-15,2-1 0 0,-3 1 0 16,-4 0 0-16,-1 2 0 0,-1 4 0 0,-5 0 0 0,-2 5 0 15,-4 0 0-15,-1 3 0 0,-3 4 0 0,-4 3 0 16,-1 4 0-16,3 2 0 0,-6 6 0 0,4 3 0 16,2 3 0-16,1-2 0 0,8-1 0 0,-1 4 0 15,5-2 0-15,4 5 0 0,2-6 0 0,4-1 0 16,4 0 0-16,3-1 0 0,8 2 0 0,-2-6 0 16,6 0 0-16,3-2 0 0,2-5 0 0,-2-3 0 15,0-4 0-15,4-2 0 0,-11-3 0 0,6-6 0 16,-1-2-124-16,1-4-516 0,-5-2-88 0,4-5-389 15,-5-2-1210-15,3-4 536 0</inkml:trace>
  <inkml:trace contextRef="#ctx0" brushRef="#br0" timeOffset="36116.82">28446 8313 145 0,'2'-8'404'0,"-2"2"15"0,-2 2 23 0,2-2 29 15,-2 2 16-15,-3 1-3 0,1 0-14 0,-1 2-14 16,5 1-23-16,-13 1-10 0,8 1-9 0,-8 5-24 15,4 2-11-15,-5 4-26 0,2 0-23 0,-1 3-25 16,-1-1-21-16,-2 6-29 0,2-1-23 0,1 4-23 0,7-5-19 16,-4 4-20-16,6-5-124 0,3 2-46 15,2-4 0-15,2 2 0 0,3 0 0 0,2-7 0 16,2 3 0-16,3-3 0 0,5-1 0 0,-2-2 0 16,3-2 0-16,3-2 0 0,-3-2 0 0,3-2 0 15,1-1 0-15,-1-4 0 0,-2 0 0 0,6-5 0 16,-1 0 0-16,-2-4 0 0,-3-5 0 0,0 2 0 0,-1-4 0 15,-5 2 0-15,0-3 0 0,-1 4 0 16,-5 3 0-16,-1-2 0 0,1 6 0 0,-4 0 0 16,0 2 0-16,-2 2 0 0,-1 2 0 0,-1 0 0 0,0 5 0 15,0 0 0-15,0 0 0 0,-9 12 0 0,4-3 0 16,-1 2 0-16,0 5 0 0,1 2 0 16,1 0 0-16,1 0 0 0,2-1 0 0,2-1 0 0,2 0 0 15,2 1 0-15,0-5 0 0,0-1 0 0,6-3 0 16,-3 0 0-16,2-2 0 0,3-3 0 0,1-2 0 15,-1 1 0-15,-3-4 0 0,3-1 0 0,1-2 0 16,0-4 0-16,-2-2 0 0,-1-1 0 0,-2-2 0 16,4-3 0-16,-7-8 0 0,2 7 0 0,-7-6 0 15,-1 5 0-15,-1 0 0 0,-4 2 0 0,-2-1 0 16,-4 1 0-16,-1 3 0 0,0 3 0 0,0 2 0 16,3 1 0-16,-2 1 0 0,-1 2 0 0,3 1 0 15,1 1 0-15,2 2 0 0,0 1 0 0,6 0 0 16,-8 2 0-16,8-2 0 0,0 0 0 0,8 9 0 15,4-7 0-15,1 0 0 0,1 3 0 0,4-4 0 16,5 1 0-16,-1 0 0 0,-1-1 0 0,7 2 0 16,-8-3 0-16,2 2 0 0,-6-4 0 0,2 4 0 15,-4-2 0-15,-3 6 0 0,1-4 0 0,-3 2 0 16,0 4 0-16,-2-1 0 0,0 1 0 0,-3 0 0 16,-3 4 0-16,3 0 0 0,0 5 0 0,0 0 0 15,-3-1 0-15,3 1 0 0,-3-2 0 0,3 1 0 16,-3-4 0-16,2 1 0 0,-2-2 0 0,4-3 0 15,-1-2 0-15,0 2 0 0,0-3 0 0,2-4 0 16,3-1 0-16,-4 0 0 0,2-2 0 0,3-4 0 16,-1 0 0-16,1-1 0 0,3-6 0 0,0-1 0 15,-1-1 0-15,-3-2 0 0,4-5 0 0,-3 7 0 0,-1-3 0 16,0 0 0-16,-4 2 0 0,4 5 0 16,-5 0 0-16,1 0 0 0,-1 3 0 0,-3 1 0 15,3 2 0-15,-1-1 0 0,-2 3 0 0,4 0 0 16,-1 2 0-16,-4 1 0 0,9 1 0 0,-1 1 0 0,-2 0 0 15,7 3 0-15,-2-3 0 0,2 0 0 0,0 2 0 16,5-3 0-16,-2 3 0 0,0-2 0 0,0-1 0 16,2-1 0-16,0 0 0 0,-3-1 0 0,-3-2 0 15,-1 0 0-15,1 1 0 0,-2-3 0 0,2-2 0 16,-3 2 0-16,0-3 0 0,-3-1 0 0,2-1 0 16,-5-1 0-16,1 2 0 0,1-1 0 0,-2 1 0 15,-3-1 0-15,0 3 0 0,-1 2 0 0,-1 0 0 16,1 1 0-16,-4 1 0 0,-1 3 0 0,6 0 0 15,-16 5 0-15,5 1 0 0,-3 5 0 0,2 3 0 16,-1 0 0-16,3 1 0 0,1 2 0 0,0 1 0 16,0 1 0-16,4-1 0 0,1 0 0 0,4 1 0 15,3-2 0-15,-2 0 0 0,3-5 0 0,1 0 0 16,5 0 0-16,-1-2 0 0,3-4 0 0,-1-1 0 16,7-1 0-16,0-1 0 0,0-4 0 0,-1 1 0 15,0-3 0-15,-1-3 0 0,2-3 0 0,-3 0 0 0,0-3 0 16,3-5 0-16,5-4 0 0,-5 3 0 15,3-3 0-15,-3 1 0 0,-3-1 0 0,-2 5 0 16,0 0 0-16,-2 3 0 0,-3 3 0 0,-3 2 0 16,3 2 0-16,-3 1 0 0,0 1 0 0,-2 2 0 15,1 1 0-15,-4 1 0 0,0 0 0 0,9 8 0 16,-9-1 0-16,4-1 0 0,-3 2 0 0,1 2 0 16,0 0 0-16,3 3 0 0,-5-4 0 0,5 2 0 15,-3-1 0-15,0-2 0 0,3 2 0 0,-1-2 0 0,0-1 0 16,4 1 0-16,-1 0 0 0,2-3 0 0,-1-1 0 15,2-3 0-15,3 0 0 0,1-2 0 16,-1 0 0-16,2-4 0 0,-2 0 0 0,4-2 0 0,-1-2 0 16,2-1 0-16,-4-2 0 0,6-5 0 0,-5 2 0 15,2-6 0-15,-5 7 0 0,-2-2 0 16,-5 5 0-16,2-1 0 0,-5 2 0 0,-2 1 0 0,0 2 0 16,-2 1 0-16,-2 1 0 0,-4 0 0 0,-1 3 0 15,-4 0 0-15,2 4 0 0,0 3 0 0,0-1 0 16,-1 5 0-16,3-1 0 0,2 3 0 0,0 0 0 15,3 1 0-15,1 0 0 0,6 3 0 0,4 2 0 16,4-1 0-16,0 1 0 0,12-2 0 0,1 1 0 16,3-4 0-16,5-3 0 0,-1 0 0 0,3-3 0 15,3-3 0-15,-1 2 0 0,0-7 0 0,1-2 0 16,-3-3 0-16,1-3 0 0,0-2 0 0,0 0-239 16,0-1 10-16,-3-2 21 0,-3 0 23 0,1-2 23 15,-5 3 22-15,-1-2 24 0,-8 4 35 0,-2 0 35 16,-4 3 24-16,-5 0 32 0,4 1 20 0,-4 1 24 15,-4 1 15-15,-2-1 16 0,1-1 6 0,-4 2 18 16,-4 4-5-16,-2-3-2 0,1 4 7 0,-4 1-1 0,-4 1-8 16,-1 4-5-16,-4 1-4 0,7 4-9 15,-5-3 0-15,3 2-10 0,-9 4-37 0,11 0-35 16,-2-3 0-16,3 5 0 0,0-3 0 0,3-1 0 16,1 4 0-16,4-5 0 0,3-1 0 0,1-4 0 0,2 4 0 15,0-2 0-15,4 1 0 0,-1-3 0 16,3-2 0-16,5 1 0 0,2-5 0 0,0 0 0 15,-3-5 0-15,4-4 0 0,0-2 0 0,-1-6 0 16,5-2 0-16,-4-3 0 0,5-5 0 0,-4-1 0 0,4-15 0 16,-3-5 0-16,-2-4 0 0,-3-2 0 0,2-26 0 15,-7 24 0-15,-3-2 0 0,0-25 0 16,-7 26 0-16,4 8 0 0,-9 3 0 0,5 13 0 16,-6 6 0-16,8 7 0 0,-5 6 0 0,5 5 0 0,-4 4 0 15,3 5 0-15,-4 3 0 0,0 7 0 0,3 8 0 16,-3 12 0-16,4 16 0 0,3 4 0 15,5 5 0-15,-1 0 0 0,5 1 0 0,1 3 0 16,1-4 0-16,2 1 0 0,2-1 0 0,2-5 0 0,-2-2 0 16,-2-13 0-16,2 0 0 0,1-2 0 0,-1-4 0 15,1-5 0-15,-3-1 0 0,0-6 0 0,0-4 0 16,0-2-52-16,-2-4-358 0,6 1-72 16,0-4-80-16,0-4-97 0,1-1-346 0,4-7-1088 0,4-3 482 15</inkml:trace>
  <inkml:trace contextRef="#ctx0" brushRef="#br0" timeOffset="36216.8">31276 8215 247 0,'6'-1'329'16,"1"-2"-19"-16,-2 3-24 0,-5 0-8 0,0 0 10 16,0 0 0-16,0 0-15 0,0 0-36 0,0 0-16 15,-14 11-43-15,4-6-86 0,-4 3-106 0,-7 1-158 16,3-2-302-16,-3 6-513 0,-4 1 228 0</inkml:trace>
  <inkml:trace contextRef="#ctx0" brushRef="#br0" timeOffset="36587.16">28301 9211 4237 0,'-33'-19'308'0,"6"2"-131"0,3-3-31 0,4 2 34 15,6 6 51-15,4 4 66 0,2-2 24 0,0 0-8 16,1-2-16-16,5 3 4 0,0-2-2 0,2 4-4 16,2-1-5-16,4 0-5 0,5 0-71 0,2-2-214 15,15-2 0-15,2 3 0 0,3-2 0 0,17-1 0 16,4 2 0-16,6 3 0 0,2 0 0 0,5 0 0 16,30-2 0-16,-4 3 0 0,0 1 0 0,4-2 0 15,-2 4 0-15,-3 1 0 0,1 1 0 0,-30 1 0 16,2 0 0-16,0 1 0 0,-1 1 0 0,-5 0 0 15,-4-1 0-15,-19-1 0 0,2 0 0 0,-6-1 0 16,-13-1 0-16,2 2 0 0,-10 0 0 0,1-1 0 0,-6 1 0 16,-6 0 0-16,0 0 0 0,0 0-173 15,-27 4-257-15,7 0-16 0,-11-2-22 0,-3 4-37 16,-2-2-36-16,-17 5-397 0,-3-2-1017 0,1 1 450 16</inkml:trace>
  <inkml:trace contextRef="#ctx0" brushRef="#br0" timeOffset="36849.87">28567 9179 146 0,'-30'9'394'0,"9"-5"16"16,2 1 30-16,6-3 38 0,0 1 28 0,3-3 15 0,2 0-7 15,4 0-5-15,4 0-15 0,0 0-18 0,0 0-13 16,16-10-11-16,-3 8-21 0,8-4-26 16,8-2-22-16,3 3-20 0,8-4-31 0,11 0-22 0,1 3-146 15,12-4-164-15,30 2 0 0,-5-4 0 0,-24 7 0 16,34-10 0-16,-5 11 0 0,0-6 0 15,-28 3 0-15,27-4 0 0,-29 5 0 0,1-4 0 0,3 4 0 16,-8 2 0-16,-2-4 0 0,-19 3 0 0,-3-2 0 16,-4 1 0-16,-4 1 0 0,-9 2 0 0,-6-2 0 15,1 0 0-15,-2 0 0 0,-6 1 0 0,-2 1 0 16,0 1 0-16,-3-3-121 0,-1 5-446 0,-1-7-106 16,1 7-466-16,0 0-1233 0,-8-4 545 0</inkml:trace>
  <inkml:trace contextRef="#ctx0" brushRef="#br0" timeOffset="37019.76">30204 9094 3905 0,'4'1'483'15,"-3"1"-206"-15,-1-2-7 0,3 5 21 0,-3-5 31 16,0 0-11-16,0 0-39 0,0 0-52 0,0 0-45 16,0 0-14-16,0 0-44 0,0 0-66 0,0 0-81 15,0 0-119-15,0 0-140 0,0 0-167 0,-13 0-533 16,13 0-1071-16,0 0 474 0</inkml:trace>
  <inkml:trace contextRef="#ctx0" brushRef="#br0" timeOffset="40551.61">6415 11145 268 0,'-5'-2'441'0,"5"2"4"0,-6-5 14 16,6 5-1-16,-7-1-4 0,7 1-15 0,-6 0-13 16,6 0-15-16,-7-2-13 0,7 2-32 0,0 0-16 15,0 0-17-15,0 0-29 0,0 0-16 0,0 0-24 16,0 0-8-16,0 0-11 0,0 0-3 0,0 0-14 16,-1 7-6-16,1-7-10 0,5 5-11 0,0 1-6 15,-1-2-12-15,1 1-80 0,2 0-103 0,-1-1 0 16,5 0 0-16,1 1 0 0,7 0 0 0,3-3 0 15,14 1 0-15,-1 0 0 0,15-6 0 0,-9 2 0 16,13-3 0-16,-3 0 0 0,4 2 0 0,-1-4 0 16,-2 2 0-16,-12 0 0 0,-3 2 0 0,0 0 0 15,-4-1 0-15,-4 1 0 0,-7 1 0 0,-4 0 0 16,-1 2 0-16,-6 0 0 0,3-1 0 0,-6 1 0 16,0-1 0-16,-1 3 0 0,0-5 0 0,-7 2 0 15,9 0 0-15,-9 0 0 0,0 0 0 0,7 0 0 16,-7 0 0-16,7-1 0 0,-7 1 0 0,9-2 0 15,-3 0 0-15,-1-2 0 0,4 0 0 0,5 2 0 0,-1-1-108 16,7 1-1240-16,11 0-1459 0,2-1 646 16</inkml:trace>
  <inkml:trace contextRef="#ctx0" brushRef="#br0" timeOffset="41234.68">8934 11339 235 0,'-9'-3'567'15,"9"3"27"-15,-6-1 12 0,1-2 16 0,5 3-15 16,0 0-20-16,-8-1-24 0,8 1-36 0,0 0-27 16,-5-2-38-16,5 2-25 0,0 0-32 0,8-5-22 15,-2 4-26-15,8-1-20 0,-2-1-37 0,9-1-198 0,10 0-102 16,2 0 0-16,4-2 0 0,18 1 0 16,0 2 0-16,1-2 0 0,-2 1 0 0,5 1 0 15,1 2 0-15,-3-1 0 0,2-2 0 0,-1 4 0 16,-1-2 0-16,-3 0 0 0,-3 0 0 0,-14 0 0 15,2 0 0-15,-3 1 0 0,-4-1 0 0,0-3 0 16,-1 2 0-16,-11 1 0 0,1-1 0 0,-7 1 0 16,-3-1 0-16,1 0 0 0,-5-1 0 0,-3 2 0 0,-1-3 0 15,-3 2 0-15,-1-3 0 0,-5 3 0 16,-1-1 0-16,-3 2 0 0,-4 0 0 0,0-2 0 16,-7 3-116-16,-6 1-477 0,-1 2-59 0,-5 2-487 15,2-2-1233-15,-1 2 545 0</inkml:trace>
  <inkml:trace contextRef="#ctx0" brushRef="#br0" timeOffset="41571.18">9086 11366 305 0,'-36'1'470'0,"2"1"19"0,-1 5 23 0,5-4 24 16,0 1 9-16,9-3-1 0,0-2-10 16,7 2-8-16,1 0-15 0,3-1-24 0,2 0-25 0,3 1-20 15,0-1-20-15,5 0-13 0,0 0-21 0,0 0-19 16,0 0-129-16,0 0-240 0,36 0 0 0,-8-1 0 15,4-2 0-15,5 1 0 0,17 0 0 0,-2 0 0 16,3-3 0-16,5 1 0 0,0 2 0 0,-1-2 0 16,4-2 0-16,-2 4 0 0,2-1 0 0,-2 1 0 15,-1 0 0-15,-5-2 0 0,-3 1 0 0,-11 1 0 16,-5-1 0-16,1 0 0 0,-5 1 0 0,-1-2 0 16,-2-2 0-16,-9 5 0 0,-3-1 0 0,0-1 0 15,-7 0 0-15,3 1 0 0,-7 0 0 0,1 0 0 16,-2-1 0-16,-4 1 0 0,-1 2 0 0,5-4 0 0,-4 1 0 15,-1 3 0-15,0 0 0 0,-15-3 0 0,10 2 0 16,0 0 0-16,-4-1 0 0,1 2 0 16,2-2 0-16,-7 1 0 0,4 0 0 0,-4 0-56 15,-1 0-632-15,1-1-554 0,-2 0-1344 0,0-2 594 16</inkml:trace>
  <inkml:trace contextRef="#ctx0" brushRef="#br0" timeOffset="41869.18">9168 11269 3921 0,'-60'-2'305'0,"2"-2"28"0,7 2-73 0,13 2 30 0,1-1 36 16,2-1 23-16,15 2-9 0,2-1-13 0,5-1-26 15,5 2 0-15,8 0 0 0,0 0 10 0,0 0-13 16,44 3-70-16,-3-3-228 0,19 3 0 0,32-1 0 16,9-3 0-16,-4 2 0 0,4-1 0 0,-3 2 0 15,7 1 0-15,-4-2 0 0,-2-1 0 0,-9-2 0 16,-24 2 0-16,29-2 0 0,-33 0 0 0,-1-1 0 15,-7 0 0-15,-16 0 0 0,-3 0 0 0,-2-2 0 16,-13 1 0-16,-2-3 0 0,-5 5 0 0,-3-5 0 16,-5 0 0-16,-5 2 0 0,0-1 0 0,-4-4 0 15,-2 1 0-15,-3 1 0 0,1 2 0 0,-3-1 0 16,-1 0 0-16,1 2 0 0,-2 0 0 0,4 0 0 16,1 3 0-16,2 1 0 0,-1 1 0 0,7 0-341 0,-10 3-968 15,7 0-1417-15,3-3 627 0</inkml:trace>
  <inkml:trace contextRef="#ctx0" brushRef="#br0" timeOffset="50700.32">12782 11304 42 0,'-18'-7'292'0,"8"-1"1"0,1 2 3 0,1-1 1 16,-2 1-5-16,5 1 12 0,-1-2-5 0,0-1 7 15,3 2 20-15,-1 1-1 0,0-2 7 0,2 1-2 16,-2-2 4-16,0 4 1 0,1 0 2 0,1-3-4 16,0 3 1-16,1 2-22 0,0-2-18 0,1 4-31 15,0 0-24-15,0 0-19 0,0 0-14 0,0 0-4 16,4 12-14-16,2-1-17 0,2 0-10 0,6 2-12 16,5 5-10-16,0 1-4 0,8-3-30 0,1-2-105 15,4 0 0-15,3-1 0 0,0-5 0 0,2 0 0 16,4 2 0-16,-1-6 0 0,0-2 0 0,0-2 0 15,0 0 0-15,1-2 0 0,-4-1 0 0,0-4 0 0,-1 0 0 16,-4-3 0-16,1 2 0 0,0-7 0 16,-2 4 0-16,-3-2 0 0,-1 4 0 0,-9 0 0 15,1 1 0-15,0 1 0 0,-2 0 0 0,-1 1 0 16,-3 4 0-16,0-3 0 0,1 3 0 0,-1 2 0 0,2 0 0 16,3 4 0-16,1 1 0 0,0-1 0 15,2 1 0-15,-1 2 0 0,8 0 0 0,-1-2 0 0,1 0 0 16,0-1 0-16,3 1 0 0,-4-2 0 0,4 0 0 15,-3-3 0-15,0-3 0 0,1 1 0 0,-2-4 0 16,-4 2 0-16,-1-2 0 0,2-2 0 0,4-2 0 16,-2 0 0-16,-1-3 0 0,-1-1 0 0,0-1 0 15,3-1 0-15,-2 3 0 0,3-2 0 0,-5 2 0 16,-4 4 0-16,-1 0 0 0,1 3 0 0,-2 1 0 16,-2 3 0-16,1 3 0 0,1 2 0 0,0 1 0 15,-2 5 0-15,-2 0 0 0,5 2 0 0,-4 1 0 16,3 4 0-16,-3-5 0 0,2 3 0 0,0-1 0 15,0 0 0-15,9 2 0 0,-1-5 0 0,3 0 0 0,-2-3 0 16,6-3 0-16,-3-3 0 0,0-2 0 16,2-3 0-16,-1 1 0 0,0-3 0 0,-2-3 0 15,1-1 0-15,1 0 0 0,-1-4 0 0,-3 5 0 0,3-5 0 16,-1-1 0-16,1-1 0 0,3 4 0 16,-2-1 0-16,-2 0 0 0,0 0 0 0,-10 4 0 15,-1 4 0-15,-4 0 0 0,-1 1 0 0,-1 0 0 0,-2 2 0 16,-3 0 0-16,0-1 0 0,-1 1 0 0,3 2 0 15,-7 0 0-15,5-1 0 0,-5 1 0 0,0 0 0 16,6 5 0-16,-5-3 0 0,3 1 0 0,-4-3 0 16,2 6 0-16,-2-6 0 0,2 4 0 0,-2 0 0 15,4-2-227-15,-4-2-1101 0,0 0-1437 0,0 0 635 16</inkml:trace>
  <inkml:trace contextRef="#ctx0" brushRef="#br0" timeOffset="51533.24">20726 11311 38 0,'-4'-1'155'16,"-2"-2"-6"-16,0 2-10 0,-1-1 0 0,1-1-8 16,1 2-5-16,-2 0-6 0,0-1-6 0,-4 0-5 15,4 0 5-15,-1 1 0 0,-5-1 4 0,3 1 6 16,1-1 4-16,-5 1 8 0,1 1-1 0,-1-3 6 15,0 3 6-15,-4-1 12 0,0 0 3 0,-1 0 16 16,1 0 43-16,0-1-6 0,1 1 24 0,0 0 20 16,-2 1 21-16,0 0 16 0,3 1 18 0,3 0 19 15,3-1 6-15,0 0 2 0,2 0-1 0,-1-1 3 16,9 1-5-16,-10 0-15 0,4-1-15 0,6 1-6 16,0 0-7-16,0 0-66 0,16-3-229 0,6 2 0 0,10-1 0 15,6 1 0-15,17-2 0 0,4 2 0 16,5-1 0-16,1 2 0 0,27 2 0 0,-28-2 0 15,26 1 0-15,-32 1 0 0,10 1 0 0,24-3 0 0,-32 1 0 16,0 1 0-16,2-2 0 0,-6 3 0 0,-4 0 0 16,-15-3 0-16,-1 1 0 0,-1-1 0 15,-7 1 0-15,-7-2 0 0,-4 1 0 0,-2-1 0 16,-6-2 0-16,-1 2 0 0,0-1 0 0,-5 0 0 0,1 0 0 16,-1 0 0-16,-3 2 0 0,0 0 0 0,-18-7 0 15,5 5 0-15,-6 1 0 0,-2-1 0 0,-8 1 0 16,-4 1 0-16,-3 6-471 0,-1-2-151 0,0 2-46 15,-18-1-404-15,3 2-1161 0,2 1 514 0</inkml:trace>
  <inkml:trace contextRef="#ctx0" brushRef="#br0" timeOffset="51850.14">20543 11467 263 0,'-52'12'355'0,"2"-2"-19"0,14-1 11 16,1-4 27-16,4-3 20 0,2 4 28 0,11-3 26 15,1-1 12-15,6-1 7 0,3-1-21 0,4 0-25 16,4 0-16-16,0 0-11 0,0-5-7 0,9 0-7 0,3 0-9 15,16-4-13-15,-2 3-18 0,5 0-13 16,5-1-13-16,1 1-132 0,14 0-182 0,5-1 0 16,2 3 0-16,0 2 0 0,4 1 0 0,-1 0 0 15,6 0 0-15,-5 2 0 0,2-1 0 0,-1 1 0 0,-3-1 0 16,-1 0 0-16,-4 2 0 0,-4 1 0 16,-14-2 0-16,1 2 0 0,-1-4 0 0,-5 2 0 15,-1-2 0-15,-11 1 0 0,-2 0 0 0,-4 0 0 0,-2-1 0 16,-2 1 0-16,-1 1 0 0,-3-2 0 15,-1 1 0-15,1-1 0 0,-6 1 0 0,0 0 0 0,9 0 0 16,-9 0 0-16,0 0 0 0,8 0 0 0,-8 0 0 16,0 0 0-16,6-1 0 0,-6 1 0 0,0 0 0 15,5-3 0-15,-5 3 0 0,0 0 0 0,7 0 0 16,-3-2-203-16,1 1-1129 0,6-3-1442 16,1 0 638-16</inkml:trace>
  <inkml:trace contextRef="#ctx0" brushRef="#br0" timeOffset="52300.22">25769 11308 229 0,'5'-3'348'0,"0"-1"-21"0,4 1-24 15,0-1-15-15,0 2-18 0,-1 2-22 0,5-2-17 16,-3 4-22-16,-2-1-9 0,-2 3-9 0,5-1-7 16,-4 0-3-16,2 1 0 0,-3 0 0 0,0 1-1 15,0 1-9-15,-2-4 1 0,-2 3-8 0,1-2-7 16,-1 1-15-16,0 0-14 0,-2-4-10 0,-2 7-15 15,2-7-25-15,-1 3-55 0,1-3-64 0,0 0-64 16,-6 1-75-16,3 2-108 0,3-3-142 0,0 0-231 16,0 0-716-16,0 0 318 0</inkml:trace>
  <inkml:trace contextRef="#ctx0" brushRef="#br0" timeOffset="54066.67">7123 12384 346 0,'0'-5'359'0,"-1"-1"13"0,2 0 4 0,-1 3 6 15,0-1-18-15,4 1-18 0,-3-1-16 0,-1 4-6 16,12 0-7-16,-12 0-4 0,9 6-10 0,-3-3-10 16,3 4-10-16,-1 3-5 0,2 2-19 0,0 2-11 15,2 1-16-15,-1 0-20 0,1-1 2 0,0 0-20 16,1 1 7-16,3-1-9 0,-2-1-4 0,6-3-7 15,3 2-13-15,-5-4-6 0,4-3-6 0,6-1-9 16,2-2-8-16,2-1-11 0,-1-3-11 0,-2-3-50 16,6-1-67-16,-2-3 0 0,3 0 0 0,0-2 0 15,-3-2 0-15,0 0 0 0,-1-2 0 0,-1 0 0 16,-2-2 0-16,2 0 0 0,-3-2 0 0,1 2 0 16,-3 2 0-16,2 4 0 0,-5 0 0 0,-4 5 0 15,-2 2 0-15,-2 1 0 0,-3 3 0 0,-2 2 0 16,4 0 0-16,4 5 0 0,-5-1 0 0,1 6 0 15,1-3 0-15,-1 2 0 0,0 2 0 0,0 0 0 0,4-2 0 16,-1 1 0-16,2-1 0 0,-5-2 0 0,14 1 0 16,-2-4 0-16,2 3 0 0,1-8 0 15,-2 0 0-15,1-1 0 0,4-1 0 0,-4-3 0 16,1-2 0-16,3-2 0 0,-1 1 0 0,0-3 0 16,2-2 0-16,-5 1 0 0,4-3 0 0,-3 0 0 15,-2-1 0-15,0 2 0 0,-1-3 0 0,1 8 0 16,-7-1 0-16,-2 2 0 0,1 1 0 0,-1 3 0 0,-4 1 0 15,-1 5 0-15,2 1 0 0,1 2 0 0,-4-1 0 16,4 6 0-16,-1 0 0 0,-1 1 0 0,5 0 0 16,4 2 0-16,-5-3 0 0,9 3 0 15,1-3 0-15,3-1 0 0,1-1 0 0,0 0 0 0,0-4 0 16,2-2 0-16,1-1 0 0,-1 1 0 0,2-5 0 16,-2 1 0-16,0-2 0 0,-4-1 0 0,2-2 0 15,0-2 0-15,-5 1 0 0,1-2 0 0,-2 1 0 16,-2-2 0-16,-4 3 0 0,0-1 0 0,-4-3 0 15,2 1 0-15,-5-1 0 0,2 1 0 0,-2-1 0 16,1-1 0-16,-5 5 0 0,-1-1 0 0,-4 3 0 16,3-3-1366-16,-4 2-1478 0,-3 6 654 0</inkml:trace>
  <inkml:trace contextRef="#ctx0" brushRef="#br0" timeOffset="68617.03">5790 13536 61 0,'-2'-3'426'0,"0"-1"20"0,2 4 11 0,0-6-2 16,0 6-26-16,-1-5-39 0,1 5-38 0,0 0-29 15,0 0-17-15,0 0-3 0,0 0-13 0,0 0-9 0,13 18-14 16,-8-9-10-16,5 0-11 0,-1 2-17 0,3 0-12 16,2 2-9-16,-1 0-21 0,-1 2-20 15,5-3-16-15,-4 0-18 0,3 0-11 0,2-5-5 16,1 0-16-16,0-1-6 0,4-4 2 0,4 1-9 0,4-3 20 16,-3-2-23-16,3-2 0 0,-3-1-4 15,5-1-2-15,-2-2-10 0,3-2 4 0,-2-1-1 0,-1-2 7 16,-1 3-1-16,0 0-1 0,-3-2 6 15,-3 2-62-15,3-1-21 0,-8 4 0 0,0 1 0 0,3 0 0 16,-5 2 0-16,1 0 0 0,-1 0 0 0,-5 2 0 16,2 1 0-16,-1-1 0 0,1 2 0 15,2 3 0-15,2-1 0 0,-1 2 0 0,2-2 0 16,0 3 0-16,3 1 0 0,6 0 0 0,0 1 0 0,2-1 0 16,-1 2 0-16,-1-6 0 0,4 1 0 0,-4 1 0 15,4-1 0-15,-1-3 0 0,-2-2 0 0,-1-1 0 16,-2-3 0-16,3-3 0 0,2 0 0 0,1-5 0 15,1 1 0-15,0-6 0 0,0-1 0 0,-2 1 0 16,1 3 0-16,0 0 0 0,-1 3 0 0,-1 6 0 16,-3 0 0-16,3 3 0 0,-10 2 0 0,-1 4 0 15,-2 2 0-15,2 3 0 0,-1 1 0 0,-4 4 0 16,0-1 0-16,0 0 0 0,-2 3 0 0,-1 1 0 16,-1-2 0-16,6 3 0 0,-3-4 0 0,-1 1 0 15,6-1 0-15,0-3 0 0,1 0 0 0,9-2 0 16,3 0 0-16,0-3 0 0,2-3 0 0,3-1 0 15,1-2 0-15,-2-6 0 0,4 1 0 0,11-3 0 16,-15 3 0-16,0-3 0 0,-2-2 0 0,3-1 0 16,-1-1 0-16,-3-1 0 0,0 0 0 0,-3 1 0 0,0-1 0 15,-2 1 0-15,0 1 0 0,-8 3 0 16,-5 3 0-16,-1 4 0 0,-3-2 0 0,3 2 0 16,-4 3 0-16,2 1 0 0,1 0 0 0,-2 2 0 15,-1 2 0-15,0-2 0 0,1 2 0 0,2 2 0 0,-1-3 0 16,3 1 0-16,3 0 0 0,-2 0 0 0,3-2 0 15,1 0 0-15,-2 0 0 0,2-1 0 0,0-1 0 16,-2-1 0-16,1-1 0 0,-4 1 0 0,0-1 0 16,-3-3 0-16,2 3 0 0,-1-1 0 0,-3-1 0 15,-2 2 0-15,0 0 0 0,-1-2 0 0,-1 1 0 16,-5 2 0-16,4-3 0 0,-4 3 0 0,0 0 0 16,0 0 0-16,0 0-1366 0,0 0-1478 0,-34 4 654 15</inkml:trace>
  <inkml:trace contextRef="#ctx0" brushRef="#br0" timeOffset="69483.25">7633 13758 67 0,'0'-6'296'0,"0"6"-9"0,0 0-9 16,0 0-15-16,-1-3-16 0,1 3-14 0,0 0-14 16,0 0-8-16,0 0-9 0,0 0-4 0,0 0 1 15,0 0-2-15,-3-3 4 0,3 3-8 0,0 0 0 16,0 0 3-16,0 0-6 0,0 0-6 0,0 0 0 15,0 0-13-15,0 0-11 0,0 0-7 0,0 0-2 16,0 0-17-16,0 0-8 0,0 0-11 0,0 0-14 16,0 0-5-16,0 0-10 0,0 0-9 0,0 0-6 15,0 0-7-15,0 0-6 0,0 0-6 0,0 0-3 16,0 0-4-16,0 0-4 0,0 0-5 0,0 0-2 0,0 0-6 16,0 0-1-16,-11 1-2 0,11-1-5 15,0 0-4-15,0 0 1 0,1-7-3 0,-1 7-2 0,0-4-3 16,0 4-1-16,0 0-12 0,0 0-9 15,-3-6-8-15,3 6-8 0,0 0-9 0,-1-5-10 0,1 5-13 16,-2-3-14-16,2 3-26 0,-3-3-15 0,3 3-18 16,0-5-18-16,0 5-3 0,0 0-13 0,0-3-21 15,0 3-3-15,0 0-9 0,-4-3-9 16,4 3-15-16,0 0 0 0,0 0-11 0,0 0-13 0,0 0-10 16,0 0-50-16,-14 3-162 0,14-3-510 0,-5 2 226 15</inkml:trace>
  <inkml:trace contextRef="#ctx0" brushRef="#br0" timeOffset="72816.66">5799 12192 45 0,'-32'13'107'0,"5"1"5"16,4 3-27-16,0 0 2 0,2 3-3 0,0 2-21 15,2 4-6-15,0-4-16 0,2 6-9 0,-1-2-5 16,2 3-17-16,2 0-15 0,3 1 3 0,0 0-27 16,2 2-33-16,1 1-47 0,-1-2-118 0,-1 0 53 15</inkml:trace>
  <inkml:trace contextRef="#ctx0" brushRef="#br0" timeOffset="73049.39">6645 13641 31 0,'60'6'99'0,"3"2"-2"0,-4-4-9 16,1-1-9-16,-4 1 1 0,5-3-10 0,-6 0-1 16,0-2-18-16,-1 0-3 0,-4 0-1 0,-10-2-1 15,14-1-14-15,-4-3 9 0,4 0-20 0,-4 2-1 16,-1-4-3-16,-9 3-15 0,10-7-2 0,-14 3-6 0,2 0-14 15,0-1 1-15,11-5-6 0,-12 2-18 16,12-4-12-16,-14 2-21 0,11-8-40 0,-13 5-126 16,2-2 57-16</inkml:trace>
  <inkml:trace contextRef="#ctx0" brushRef="#br0" timeOffset="73217">8611 12804 21 0,'11'-50'150'0,"-3"1"-29"0,-4 4 1 0,-7-1-5 0,-1 11-15 15,-6-10-4-15,-4 2-15 0,-1 8-2 0,-10-8-15 16,5 13 0-16,-9-11-4 0,-7 3-11 0,-4-1 0 16,-3 6-14-16,-8 2-8 0,1 4 9 15,-3 4-20-15,-3 1-6 0,-3 3-36 0,-2 0-16 16,1 5-62-16,-28-4-92 0,32 9-209 0,-6 2 93 16</inkml:trace>
  <inkml:trace contextRef="#ctx0" brushRef="#br0" timeOffset="74650.46">11931 13536 83 0,'0'-2'423'15,"0"2"27"-15,-1-5 5 0,-2 3-2 0,3 2-31 0,0 0-34 16,0-5-34-16,0 5-29 0,0 0-27 0,0 0-5 16,0 0-12-16,0 0-6 0,0 0-17 0,12 15-13 15,-10-7-14-15,6 1-17 0,-3 0-14 0,4 1-14 16,0 0-18-16,2 5-21 0,3-2 0 15,-1 0-9-15,4-2-14 0,-2 0 1 0,4 0-11 0,-1-2-3 16,9 1-7-16,1-3-4 0,2-4-4 0,-1 0 1 16,4-2-3-16,2 0 0 0,-1-5 10 0,2-1-12 15,5-4 1-15,8-4-5 0,2 0 2 0,-14 1 3 16,16-10-3-16,-3 3-42 0,-1 1-48 0,-16 0 0 16,0 3 0-16,-1-1 0 0,-1 3 0 0,-2 0 0 15,-1 2 0-15,-10 2 0 0,0 4 0 0,0 2 0 16,-5 2 0-16,1 1 0 0,-1 1 0 0,-1 3 0 15,1 3 0-15,1 5 0 0,3 1 0 0,-3 0 0 16,5 6 0-16,0-1 0 0,3 3 0 0,1-4 0 16,0-2 0-16,-1 0 0 0,2 0 0 0,0-2 0 0,3-3 0 15,4-3 0-15,-1-2 0 0,1-2 0 16,-2-1 0-16,3-5 0 0,3 1 0 0,-2-4 0 16,-1-3 0-16,0-2 0 0,1 1 0 0,-2-4 0 15,2-2 0-15,-2-1 0 0,3-1 0 0,-4 1 0 0,-3-1 0 16,0 4 0-16,-3 2 0 0,-4 2 0 0,-4 3 0 15,1 1 0-15,-4 4 0 0,1 1 0 0,-1 1 0 16,0 2 0-16,-2 3 0 0,2-1 0 16,-2 5 0-16,1 1 0 0,1 1 0 0,-3-1 0 0,2 1 0 15,0 1 0-15,0 1 0 0,-1-2 0 0,3 0 0 16,-1-1 0-16,5-1 0 0,-4 0 0 16,4-4 0-16,0 0 0 0,1-2 0 0,4-2 0 0,5-1 0 15,2-3 0-15,0 0 0 0,2-4 0 0,-1-1 0 16,5 0 0-16,-4-4 0 0,0 0 0 0,0-3 0 15,1 1 0-15,1-3 0 0,-2 1 0 0,2-1 0 16,-4 2 0-16,0 2 0 0,-4 2 0 0,-5 4 0 16,-4 1 0-16,-4 1 0 0,-1 4 0 0,-2 2 0 15,3 0 0-15,-4 4 0 0,0 0 0 0,1 0 0 16,-5 4 0-16,6-1 0 0,-1 2 0 0,-1 0 0 16,3 1 0-16,2-1 0 0,2-1 0 0,3-2 0 15,1-1 0-15,10 0 0 0,-2-2 0 0,4-4 0 16,-1-2 0-16,3 0 0 0,3-3 0 0,1-2 0 15,0-1 0-15,0 0 0 0,-1-2 0 0,-1-3 0 0,-3 1 0 16,-2-3 0-16,-1 2 0 0,1-2 0 0,-4 2 0 16,-9 4 0-16,0-3 0 0,-3 3 0 15,-2 2 0-15,-3 1 0 0,1 0 0 0,-3 3 0 16,-3-2 0-16,0 1 0 0,2 2 0 0,-2-1 0 16,-1 2 0-16,-2-1 0 0,-2 2 0 0,7-1 0 15,-7 1 0-15,0 0 0 0,0 0 0 0,9 3 0 16,-7-1 0-16,-2 4 0 0,0-2-243 0,-4 1-1082 0,-2 0-1436 15,-1 2 636-15</inkml:trace>
  <inkml:trace contextRef="#ctx0" brushRef="#br0" timeOffset="78001.35">16142 12307 3459 0,'-6'-16'142'0,"0"7"44"15,1-3-3-15,-1 1 73 0,1-4 42 0,1-1 29 16,1 4 32-16,1-4-24 0,1 7-35 0,-1-2 10 0,2 2 2 15,0 0-1-15,2 4-12 0,0 1-19 16,1-1-16-16,-3 2-9 0,0 3-5 0,0 0-185 16,0 0-65-16,10 8 0 0,-6-4 0 0,2 5 0 15,-1 4 0-15,0-2 0 0,2 6 0 0,-2 1 0 16,5 5 0-16,-5-6 0 0,0 1 0 0,1 0 0 16,2-2 0-16,-3-1 0 0,1-5 0 0,0 2 0 15,-1-4 0-15,5 1 0 0,-2-2 0 0,1-2 0 0,1-2 0 16,4-2 0-16,8-2 0 0,-1-2 0 0,8-4 0 15,3-3 0-15,1-3 0 0,4-4 0 16,14-7 0-16,-2-5 0 0,-1-2 0 0,3 0 0 0,3-1 0 16,1-2 0-16,20-14 0 0,-25 15 0 0,4 0 0 15,-3 0 0-15,0 7 0 0,-6-4 0 16,-2 7 0-16,-11 6 0 0,0 1 0 0,-6 2 0 0,-6 5 0 16,-2 0 0-16,-2 1 0 0,-4 4 0 0,-3-2 0 15,0 1 0-15,-5 3 0 0,1 0 0 0,1 1 0 16,-2 0 0-16,-4 1 0 0,8 0 0 0,-8 0 0 15,0 0 0-15,0 0 0 0,5 2 0 0,-2 0 0 16,-3-2 0-16,1 4 0 0,-1-4 0 0,1 4 0 16,-1 0 0-16,0-4 0 0,0 0 0 0,-1 4 0 0,1-4 0 15,0 0 0-15,0 0 0 0,0 0 0 16,-1 6 0-16,1-6 0 0,-7 3 0 0,2-1 0 16,0 1 0-16,-8 3-14 0,-1 2-733 0,-2 1-492 15,0-1-1342-15,-9 3 595 0</inkml:trace>
  <inkml:trace contextRef="#ctx0" brushRef="#br0" timeOffset="82632.84">7454 1041 228 0,'5'-34'501'0,"-1"3"14"16,-4-1 8-16,-2 5-2 0,0 8-13 0,-3-1-19 15,1 5-11-15,4 15-39 0,-2-16-40 0,2 16-41 0,0 0-31 16,-13 2-27-16,4 13-18 0,-3 10-12 0,-4 7-11 15,-1 17-14-15,2 7-7 0,-2-2-12 0,-7 25-6 16,10-21-12-16,-5 21-12 0,6-23-11 0,-6 26-16 16,9-25-62-16,-4 23-107 0,3-24 0 15,-3 24 0-15,7-29 0 0,-1 1 0 0,-1-2 0 16,0-1 0-16,4-2 0 0,-3-12 0 0,1-2 0 16,3-6 0-16,-1 3 0 0,-3-5 0 0,0 1 0 15,2-12-375-15,2-5-89 0,-5-6-83 0,4-3-97 16,5 0-384-16,-22-21-1111 0,12 4 491 0</inkml:trace>
  <inkml:trace contextRef="#ctx0" brushRef="#br0" timeOffset="82932.85">7198 1051 242 0,'3'-31'432'0,"-2"-4"15"0,3 4 14 15,-3 1-4-15,3-1-4 0,-1 1-3 0,1 1-16 16,6 1-34-16,1 0-25 0,5 0-33 0,2 8-33 15,5 3-28-15,3 0-33 0,5 5-24 0,0 4-24 16,2 8-17-16,3 3-25 0,1 9-10 0,0 4-20 16,-4 2-7-16,8 14-14 0,-3 4-10 0,-11 2-12 15,-10-5-11-15,-6 3-5 0,-6 0-1 0,-5 9-11 16,-6-7 1-16,-10 5-10 0,-11-2 14 0,-5-3 21 16,-8-5 16-16,-6-4 24 0,-3 1 12 0,1-3 6 15,-2-4 3-15,4-6-6 0,10-4-28 0,2-2-110 16,3-3 0-16,9-2 0 0,6-2 0 0,2-3 0 15,6-3 0-15,2 0 0 0,6 2-209 0,0-9-219 16,0 9-110-16,24-12-121 0,4 4-401 0,0 6-1148 16,2-3 508-16</inkml:trace>
  <inkml:trace contextRef="#ctx0" brushRef="#br0" timeOffset="83565.39">7780 1778 3276 0,'4'-5'283'0,"-2"-5"-124"0,5-2 30 16,-2-6 47-16,0 0 37 0,0-10-15 0,0 2-14 0,-2-2-18 15,-6-3-12-15,3 3 5 0,0 8 7 0,-1-4 3 16,0 6-11-16,-4 4 5 0,1 2-15 16,-1 2-25-16,1 3-14 0,-4 2-22 0,3 4-16 15,5 1-12-15,-23 11-20 0,6 2-3 0,-1 9-9 16,-3-1-9-16,0 5-14 0,6 0-3 0,-2 4-7 0,2-4-7 15,2 3 0-15,6-2-7 0,0-2 2 16,5-7-8-16,-1-2-22 0,3-3-12 0,4-1 0 0,1-3 0 16,4-2 0-16,4-5 0 0,-2 1 0 15,7-4 0-15,0-4 0 0,2-5 0 0,5-3 0 16,-1-2 0-16,-5-5 0 0,4 1 0 0,-2-1 0 16,-9 3 0-16,5-3 0 0,-8 5 0 0,1 2 0 0,-3 5 0 15,0-2 0-15,-3 5 0 0,0 2 0 0,-1-1 0 16,-3 4 0-16,0 0 0 0,0 0 0 15,3 17 0-15,-3-5 0 0,2-1 0 0,-2 1 0 0,1 7 0 16,0-2 0-16,3 2 0 0,2-3 0 16,-1 0 0-16,2-5 0 0,-1 1 0 0,3-5 0 0,1 1 0 15,2-2 0-15,1-3 0 0,0-2 0 0,7-4 0 16,-3-2 0-16,2-4 0 0,-3 1 0 16,9-11 0-16,-4 3 0 0,-3-4 0 0,1-3 0 15,1-1 0-15,-5-1 0 0,-2-4 0 0,0 2 0 16,-1-1 0-16,1 6 0 0,-5 3 0 0,-2 2 0 15,-2 5 0-15,1 6 0 0,-1-6 0 0,-3 7 0 0,3 3 0 16,-4 2 0-16,0 0 0 0,9 10 0 0,-6 3 0 16,-1 2 0-16,2 3 0 0,1 6 0 15,-1 2 0-15,-3-1 0 0,2 1 0 0,-2 2 0 16,3-9 0-16,2 6 0 0,-3-7 0 0,2-2 0 16,0-2 0-16,-3-3 0 0,1-1 0 0,1-5 0 0,0 3 0 15,2-6 0-15,3-3 0 0,-9 1 0 0,19-3 0 16,-7-3 0-16,3-2 0 0,2-4 0 15,2-6 0-15,4-1 0 0,1-1 0 0,-3-2 0 0,-1 3 0 16,3 1-434-16,-4-1-160 0,2 2-601 16,-2 7-1292-16,-2 1 572 0</inkml:trace>
  <inkml:trace contextRef="#ctx0" brushRef="#br0" timeOffset="85183.82">8986 1584 3415 0,'9'-8'235'0,"-1"-3"-101"16,2 0 103-16,-1-6 87 0,-4 2 64 0,-1-2-3 16,-2-2-34-16,0 2-10 0,-6 0-16 0,2 6 4 15,-4 1-5-15,0-1-17 0,-4 6-17 0,0-1-20 0,-3 2-24 16,-1 3-19-16,-7 3-164 0,-7 9-63 16,0 5 0-16,-3 1 0 0,2 2 0 0,0 5 0 15,2-1 0-15,5 6 0 0,2-5 0 0,2-1 0 16,5 4 0-16,4-2 0 0,4-6 0 0,5-1 0 15,3-2 0-15,3-4 0 0,4-2 0 0,6-3 0 0,1 0 0 16,5-6 0-16,5-4 0 0,-5-1 0 0,7-6 0 16,-1 0 0-16,-1-6 0 0,1-1 0 15,-5 2 0-15,-2-3 0 0,-2-7 0 0,-4 3 0 16,-2 5 0-16,-3-7 0 0,-1 8 0 0,-1 3 0 16,-2 3 0-16,-6 0 0 0,5 5 0 0,-5 0 0 15,4 2 0-15,-4 3 0 0,0 0 0 0,0 0 0 0,0 15 0 16,0-3 0-16,0-1 0 0,0 5 0 15,0 3 0-15,1-1 0 0,3-2 0 0,0 0 0 16,2 0 0-16,-1-5 0 0,2 0 0 0,-1-1 0 16,2-2 0-16,6-5 0 0,-1 1 0 0,-2-5 0 15,3-2 0-15,4-2 0 0,5-7 0 0,-4 1 0 16,4-3 0-16,-1-3 0 0,-3-5 0 0,0 2 0 16,1 2 0-16,-4-3 0 0,0 0 0 0,-5 9 0 15,-1-2 0-15,-1 5 0 0,-2 3 0 0,-4 2 0 16,1 0 0-16,-4 4 0 0,8 0 0 0,-8 0 0 15,4 8 0-15,-2 3 0 0,1 2 0 0,-4 6 0 0,1 1 0 16,0-3 0-16,2 3 0 0,1-1 0 16,-2 5 0-16,3-5 0 0,1-3 0 0,1-2 0 15,2 2 0-15,0-8 0 0,1-3 0 0,0 1 0 0,3-5 0 16,1-2 0-16,0-1 0 0,5-4 0 16,-4-4 0-16,1 0 0 0,3 0 0 0,-5-5 0 15,6-3 0-15,-5 5 0 0,-2 1 0 0,0-1 0 16,-3 6 0-16,-1-1 0 0,-2 3 0 0,-1 0 0 15,-1 3 0-15,0-2 0 0,0 2 0 0,-4 2 0 16,0 0 0-16,9 9 0 0,-3-3 0 0,-4 1 0 16,0-1 0-16,2 4 0 0,1-1 0 0,-1 1 0 15,5-4 0-15,-3 3 0 0,3-3 0 0,3 1 0 16,-1-5 0-16,2 0 0 0,1-1 0 0,1-3 0 16,4-1 0-16,-2-4 0 0,2 1 0 0,-3-4 0 15,0 0 0-15,1 2 0 0,-3-2 0 0,0 1 0 16,-4 1 0-16,-1 0 0 0,0 1 0 0,0 2 0 15,-4 0 0-15,-1 1 0 0,1 1 0 0,-5 3 0 0,12-1 0 16,-12 1 0-16,11 1 0 0,-1 4 0 16,1-2 0-16,-1 4 0 0,-3 0 0 0,5-4 0 15,1 3 0-15,2 3 0 0,2-5 0 0,2 0 0 16,1-2 0-16,7-1 0 0,1-3 0 0,2 0 0 16,-2-3 0-16,0-1 0 0,-4-4 0 0,3-1 0 15,0-1 0-15,-3-5 0 0,-2 1 0 0,-3-1 0 16,0-1 0-16,-2-3 0 0,-3-2 0 0,-1 0 0 15,-4-1 0-15,-3 6 0 0,-2 3 0 0,-2 4 0 16,0 0 0-16,-2 4 0 0,-3 3 0 0,-2 0 0 16,-1 3 0-16,-6 5 0 0,1 2 0 0,-8 1 0 15,-1 12 0-15,0 7 0 0,-2-4 0 0,8 6 0 0,1 2 0 16,3 0 0-16,6 1 0 0,4-3 0 16,8-1 0-16,6-1 0 0,5-5 0 0,7-2 0 15,4-4 0-15,6-2 0 0,17-7 0 0,-14-8 0 16,15-5 0-16,-1-7 0 0,-15-1 0 0,13-6 0 15,-4-7 0-15,0 2 0 0,-5-11 0 0,-6-3 0 0,-2-2 0 16,-3-1 0-16,-1-4 0 0,-6-4 0 0,-1-3 0 16,8-27 0-16,-13 25 0 0,-3 0 0 15,-3 0 0-15,-2 8 0 0,-5 16 0 0,-1 3 0 16,-2 11 0-16,-1 2 0 0,-1 16 0 0,0-15 0 16,0 15 0-16,0 0 0 0,-11 7 0 0,1 11 0 15,-3 8 0-15,0 8 0 0,-1 12 0 0,0 1 0 0,-1 4 0 16,3 1 0-16,2-4 0 0,5-10 0 0,4 16 0 15,-2-3 0-15,6-1 0 0,-2-14 0 16,14 8 0-16,-2-13 0 0,2-3 0 0,5-8 0 16,0 1 0-16,4-8 0 0,-4-4 0 0,6-7 0 15,2-3 0-15,3-4 0 0,-2-1 0 0,-3-6 0 16,-2-4 0-16,-1-2 0 0,0-3 0 0,-2-1 0 16,-5 3 0-16,-3 3 0 0,0 3 0 0,-7 2 0 15,3 3 0-15,-4 3 0 0,-1 1 0 0,0 2 0 16,-4 2 0-16,0 0 0 0,0 0 0 0,5 19 0 15,-5-3 0-15,-1-1 0 0,0 5 0 0,-2 0 0 16,3-3 0-16,5 1 0 0,-5-1 0 0,4-3 0 16,-1-3 0-16,3 0 0 0,-1-2 0 0,4-1 0 15,1-5 0-15,3 1 0 0,0-4 0 0,6-2 0 16,-2 1 0-16,0-3 0 0,1-3 0 0,-1 0 0 16,2 0 0-16,-5-1 0 0,4-3 0 0,0 1 0 15,-4 0 0-15,-2 6 0 0,0-2 0 0,-1 1 0 16,-2 0 0-16,-1 3 0 0,-8 2 0 0,12 2 0 15,-6-1 0-15,0 9 0 0,-3-4 0 0,2 0 0 16,-1 1 0-16,0 3 0 0,1-2 0 0,0 0 0 16,2 0 0-16,1-2 0 0,4-2 0 0,-2-2 0 15,7 0 0-15,-2-3 0 0,3-2 0 0,4-1 0 16,-4-4 0-16,6-3 0 0,-5 0 0 0,2-6 0 16,-1 0 0-16,-1-4 0 0,-2 3 0 0,-1-5 0 15,-3 0 0-15,1-3 0 0,-5 1 0 0,3-2 0 16,-2 2 0-16,-5 1 0 0,-1 6 0 0,-1 5 0 15,-3 2 0-15,1 0 0 0,-1 4 0 0,0 2 0 16,-1 2 0-16,1 3 0 0,0 0 0 0,-12 8 0 16,6 2 0-16,2 0 0 0,0 7 0 0,4 2 0 15,0 3 0-15,3 3 0 0,2 5 0 0,2-5 0 16,2 4 0-16,-1-4 0 0,0-1 0 0,0-7 0 16,-1 1 0-16,-1 0 0 0,1-3 0 0,-3 1 0 15,1 0 0-15,-4-5 0 0,-1 2 0 0,0-2 0 16,-3-2 0-16,-4 0 0 0,3-1 0 0,-4 3 0 15,-1-5 0-15,-3-1 0 0,-5 1 0 0,2-4 0 16,-5 0 0-16,0-1 0 0,-11-3 0 0,2-1-205 16,1-3-483-16,-3-2-529 0,-3-3-1317 15,-1-5 582-15</inkml:trace>
  <inkml:trace contextRef="#ctx0" brushRef="#br0" timeOffset="85333.89">11504 1092 5721 0,'-9'-26'235'16,"3"2"12"-16,2 6 7 0,0 1-48 0,4 1-45 16,4-1-42-16,0 2-24 0,2-1-23 0,7 3-16 15,-2 0-14-15,5-2-64 0,-3 4-111 0,11-2-177 0,-6 8-231 16</inkml:trace>
  <inkml:trace contextRef="#ctx0" brushRef="#br0" timeOffset="86100.15">13109 1513 3877 0,'10'-31'277'0,"3"0"-58"0,-4 1 1 16,-5 3 48-16,5 0 24 0,-6 2-24 15,-1 8-5-15,-4 2-12 0,0 2-5 0,1 3-8 16,-3 2-18-16,-4 5-13 0,-4 1-11 0,0 4-11 15,-8 3-10-15,-6 6-6 0,2 4-15 0,-3 2-12 16,4 2-10-16,0 0-13 0,3 4-46 0,0 2-73 0,10-2 0 16,-4 0 0-16,9-5 0 0,5 0 0 0,5-1 0 15,0 0 0-15,7-9 0 0,3 2 0 16,4-3 0-16,9-3 0 0,2-3 0 0,-1-2 0 16,-1-6 0-16,2-1 0 0,-6-3 0 0,2-5 0 15,-5-1 0-15,-4-8 0 0,-6 3 0 0,-3-7 0 16,-3-3 0-16,-2 0 0 0,-6 0 0 0,-2 0 0 0,-4 3 0 15,-1 1 0-15,1 2 0 0,3 8 0 0,-1 1 0 16,1-1 0-16,2 2 0 0,0-1 0 0,4 5 0 16,4 0 0-16,2 0 0 0,7 2 0 15,1-4 0-15,13 3 0 0,-1 3 0 0,0 1 0 16,4 1 0-16,-1 6 0 0,-1 2 0 0,-1 5 0 16,1 2 0-16,-3 5 0 0,-5 6 0 0,3 2 0 15,-8 2 0-15,2 6 0 0,-5 3 0 0,-4 13 0 16,0 3 0-16,-4 5 0 0,-8 3 0 0,-1 0 0 15,-1 25 0-15,-3-25 0 0,-7 23 0 0,4-21 0 16,-8 21 0-16,10-26 0 0,-1 3 0 0,3-1 0 16,-2-4 0-16,2 0 0 0,7-2 0 0,2-2 0 15,3-12 0-15,-3-3 0 0,3-4 0 0,9-2 0 16,-3-3 0-16,-1-7 0 0,6-5 0 0,-1-2 0 16,2-2 0-16,0-5 0 0,2-3 0 0,-1-4 0 15,1-4 0-15,-2-2 0 0,5-8 0 0,-2-4 0 16,-5-8 0-16,0-2 0 0,-2-2 0 0,0-13 0 15,-8-1 0-15,-4-7 0 0,-4-3 0 0,-11-1 0 16,-5-22 0-16,0 26 0 0,-6 8 0 0,-3 2 0 16,-3 7 0-16,8 10 0 0,1 8 0 0,0-1 0 15,7 10 0-15,0 0 0 0,5 4 0 0,2 6 0 16,9 1-761-16,0 0-478 0,0 0-1342 0,0 0 595 16</inkml:trace>
  <inkml:trace contextRef="#ctx0" brushRef="#br0" timeOffset="86950.95">14488 1206 5527 0,'-5'-53'357'0,"0"6"-27"0,-4 12 72 15,-4 2 15-15,4 2-27 0,-2 5-12 16,2 8-22-16,0 2-322 0,5 5-34 0,4 11 0 16,-9-16 0-16,7 14 0 0,2 2 0 0,0 0 0 0,-3 29 0 15,6 0 0-15,0 3 0 0,1 3 0 0,7 13 0 16,-1 3 0-16,-1-2 0 0,0-3 0 0,0 2 0 15,-1 1 0-15,0 2 0 0,-3-16 0 0,-1-2 0 16,0 0 0-16,2-2 0 0,-1-4 0 16,-1-11 0-16,-1-4 0 0,-3-1 0 0,1-4-93 15,0-3-380-15,-1-4-20 0,0 0-14 0,0 0 8 16,7-22 24-16,-3-3 43 0,3-3 49 0,2-4 64 16,0-3 73-16,-2-15 65 0,4-4 75 0,1 0 70 0,-1-1 65 15,-1 3 61-15,-1 5 58 0,-4 13 52 16,-1 6 47-16,2 2 29 0,-3 8 49 0,-2 7 18 15,1 0-16-15,0 0-29 0,-2 7-27 0,2 4-1 16,-2 0 9-16,1 13-4 0,-1 0-22 0,2 6-20 16,2 8-23-16,-1 3-41 0,1 1-169 0,2 3 0 15,0 3 0-15,3 10 0 0,0-14 0 0,1 1 0 16,2 12 0-16,-6-13 0 0,2-3 0 0,1 1 0 16,-4-5 0-16,0-7 0 0,2-3 0 0,-4-4 0 15,1-2 0-15,0 0 0 0,-1-4 0 0,-1-5 0 16,-2-1 0-16,0 0 0 0,21-11 0 0,-11-3 0 15,1-2 0-15,5-11 0 0,-2 3 0 0,0 0 0 16,-6 6 0-16,1 1 0 0,-1 1 0 0,0 6 0 16,-2 1 0-16,-2 2 0 0,0 1 0 0,0 2 0 15,-4 4 0-15,0 0 0 0,0 0 0 0,0 0 0 16,8 19 0-16,-6-7 0 0,2 3 0 0,-3 2 0 16,3 2 0-16,0 0 0 0,1-2 0 0,0 0 0 15,4 0 0-15,-1-3 0 0,1 2 0 0,2-4 0 16,2 0 0-16,-1-5 0 0,-1-3 0 0,3 0 0 15,0-3 0-15,5 1 0 0,0-6 0 0,-1-2 0 16,0-2 0-16,0-3 0 0,0-5 0 0,4-2 0 16,-2 0 0-16,-3-3 0 0,-4 4 0 0,-1 4 0 15,-4 2 0-15,1 2 0 0,-3 0 0 0,-2 4 0 16,0 0 0-16,0 3 0 0,-4 2 0 0,0 0 0 16,0 0 0-16,14 7 0 0,-10-1 0 0,0 2 0 15,-2 3 0-15,3-1 0 0,-2 0 0 0,0 2 0 16,5-1 0-16,-5 0 0 0,1-1 0 0,-2-3 0 15,2-1 0-15,-1-1 0 0,-2 0 0 0,4 0 0 16,0-4 0-16,-5-1 0 0,18-5 0 0,-8 0 0 16,8-4 0-16,0-1 0 0,5-6 0 0,4-3 0 15,4 0 0-15,-1-2 0 0,1 3 0 16,-3 1 0-16,0 4 0 0,-2 1 0 0,-8 7 0 16,-2-2 0-16,-2 5 0 0,-1 4 0 0,-1 4 0 0,-3 0 0 15,-2 4 0-15,-4 1 0 0,-1 6 0 0,-3 9 0 16,-3-2 0-16,-1 2 0 0,-2-6 0 0,-3 2 0 15,3-5 0-15,-3-1 0 0,2 1 0 0,2-5 0 16,-1-2 0-16,2 1 0 0,-4-1 0 0,4-7 0 16,1-1-84-16,-2 0-421 0,6-2-96 0,-22-8-567 15,13-2-1263-15,-4-3 559 0</inkml:trace>
  <inkml:trace contextRef="#ctx0" brushRef="#br0" timeOffset="87083.64">15509 1102 4759 0,'-15'-24'306'0,"2"2"-100"0,1 6 40 0,-3-5-22 16,1 9-61-16,2-1-36 0,-1 0-33 0,0 6-25 0,3 0-16 16,-3 0-56-16,0 3-88 0,3 1-110 15,-12 3-137-15,4-1-170 0,0-2-343 0,-8 5-923 16,-6-4 409-16</inkml:trace>
  <inkml:trace contextRef="#ctx0" brushRef="#br0" timeOffset="87233.64">14034 1059 5230 0,'-40'4'415'16,"8"-2"-101"-16,10 0 28 0,3-1-13 0,7-1-13 16,6 0-74-16,6 0-52 0,0 0-41 0,26-7-29 15,7 5-15-15,24-5-33 0,2 1-74 0,34-3-105 16,-33-1-133-16,3 2-164 0,34-2-217 0,-37-2-454 16,0 0-1166-16,4 0 516 0</inkml:trace>
  <inkml:trace contextRef="#ctx0" brushRef="#br0" timeOffset="88835.34">15123 2377 5743 0,'-23'-18'331'0,"2"-3"-191"15,-4-1-12-15,8 2 96 0,2 4 78 0,3-5 5 16,4 1-27-16,3 1-32 0,4 1-32 0,-2 0-16 16,7 3-128-16,0 3-72 0,2 2 0 0,3 1 0 15,3 3 0-15,-1 4 0 0,4 3 0 0,3 2 0 16,3 3 0-16,-3 7 0 0,2 7 0 0,-1 1 0 16,0 1 0-16,-6 4 0 0,0 2 0 0,0-1 0 0,-7-1 0 15,-2-1 0-15,2 0 0 0,-2-9 0 16,0 1 0-16,-3-4 0 0,2-5 0 0,-3-1 0 0,1-2 0 15,0-2 0-15,2-1 0 0,-3-2 0 16,9-6 0-16,-1-4 0 0,4-2 0 0,3-3 0 16,1-6 0-16,2 1 0 0,1-2 0 0,-4 1 0 0,-3 6 0 15,-3 1 0-15,-3 2 0 0,3 3 0 0,-1-1 0 16,-7 5 0-16,6 0 0 0,-5 1 0 16,1 3 0-16,-3 1 0 0,0 0 0 0,6 11 0 15,-5 1 0-15,-1-1 0 0,0 4 0 0,2 1 0 16,0 3 0-16,1-2 0 0,2 0 0 0,0-1 0 15,4-3 0-15,5 0 0 0,-6-6 0 0,6-2 0 16,1 0 0-16,4-4 0 0,-1-1 0 0,3-6 0 0,0-1 0 16,-3 1 0-16,9-9 0 0,-4 2 0 15,0-3 0-15,-4 0 0 0,-4 1 0 0,-2 2 0 0,0-1 0 16,-3 5 0-16,-2 1 0 0,0 0 0 0,-1 4 0 16,-2 0 0-16,1 3 0 0,-6 1 0 0,0 0 0 15,9 6 0-15,-6 2 0 0,2 2 0 16,-3 3 0-16,0 0 0 0,-2 3 0 0,1 1 0 0,2-1 0 15,-3 0 0-15,1-4 0 0,3 0 0 0,-3 0 0 16,3-5 0-16,3-2 0 0,0 0 0 0,2-4 0 16,4-2 0-16,5-5 0 0,0-1 0 15,1-4 0-15,5-2 0 0,2-3 0 0,-4 0 0 0,1-2 0 16,1 0 0-16,-1 0 0 0,-10 4 0 16,1 2 0-16,-5 1 0 0,1 4 0 0,0 0 0 0,-4 2 0 15,0 2 0-15,-3 1 0 0,3 2 0 0,-6 0 0 16,6 6 0-16,-2 5 0 0,-3-4 0 0,2 5 0 15,-1 0 0-15,1 1 0 0,3 2 0 0,-1 1 0 16,2-6 0-16,0 0 0 0,2-1 0 16,0-1 0-16,3-4 0 0,-1 0 0 0,0-3 0 0,1-2 0 15,-2-3 0-15,1 1 0 0,0-6 0 0,-6 2 0 16,-2-4 0-16,1-4 0 0,-7-1 0 0,-1 0 0 16,-5-4 0-16,-1-5 0 0,0-1 0 15,-8 4 0-15,1 3 0 0,3 4 0 0,2 2 0 0,4 4 0 16,-2 1 0-16,5 5 0 0,1-3 0 0,2 5 0 15,2 1 0-15,0 0 0 0,18 4 0 0,4 1 0 16,10 0 0-16,6-1 0 0,17 0 0 0,4 2 0 16,1-2 0-16,0-3 0 0,-1 1 0 0,-2-6 0 15,-2 5 0-15,-16-5 0 0,-6 0 0 0,-2 0 0 16,-10 1 0-16,-8 3 0 0,0-3 0 0,-5 4 0 16,-3 1 0-16,-7 1 0 0,2-3 0 0,-12 13 0 15,-2-2 0-15,-8 7 0 0,-2 0 0 0,-2 3 0 16,-2 4 0-16,1-1 0 0,0 1 0 0,3-3 0 15,1 0 0-15,4 1 0 0,6-8 0 0,3-1 0 16,2-3 0-16,4-3 0 0,2-2 0 0,6-2 0 16,2-3 0-16,8-5 0 0,4-4 0 0,7 0 0 15,1-8 0-15,2-1 0 0,0 0 0 0,0-7 0 16,-2 0 0-16,12-10 0 0,-2-4 0 0,-3-2 0 16,-2-3 0-16,-7-1 0 0,1-4 0 0,-5-6 0 15,3 1 0-15,-5-5 0 0,-4 8 0 0,-8 17 0 16,0 0 0-16,-4 6 0 0,-1 10 0 0,-2 5 0 15,0 3 0-15,-3 5 0 0,-4 7 0 0,-1 3 0 16,-11 14 0-16,-2 5 0 0,2 17 0 0,-6 3 0 16,3 3 0-16,4 8 0 0,0-4 0 0,2 3 0 15,8 1 0-15,7-4 0 0,3-5 0 0,3-1 0 16,5-10 0-16,7-6 0 0,-3-5 0 0,8-4 0 16,4-4 0-16,2-3 0 0,0-10 0 0,0-1 0 15,3-6 0-15,-3-1 0 0,3-7 0 0,-4-2 0 16,1-4 0-16,0-3 0 0,-2-7 0 0,-3 0 0 15,5-17 0-15,-3 3 0 0,-6 13 0 0,-4-2 0 16,-2 3 0-16,-2 9 0 0,-5 2 0 0,0 2 0 16,-2 5 0-16,-2-1 0 0,-5 5 0 0,1 2 0 15,3 3 0-15,-11 4 0 0,-1 5 0 0,3 6 0 16,-2 2 0-16,-5 8 0 0,4 3 0 0,2 1 0 16,2 0 0-16,3 0 0 0,3-1 0 0,2-3 0 15,3-6 0-15,5 6 0 0,2-10 0 0,2-4 0 16,3 0 0-16,6-5 0 0,0-3 0 0,9-4 0 15,-2-5 0-15,4-4 0 0,-4-1 0 0,0-5 0 16,0-3 0-16,13-11 0 0,-17 4 0 0,12-11 0 16,-4-3 0-16,-3 0 0 0,2-3 0 0,-3-5 0 15,-2-1 0-15,-2-6 0 0,2 1 0 0,-6 5 0 16,-8 15 0-16,-6 2 0 0,-2 7 0 0,-5 4 0 16,-2 11 0-16,-3 1 0 0,-6 5 0 0,-2 2 0 15,-4 9 0-15,-5 9 0 0,-5 8 0 0,-5 13 0 16,5 2 0-16,0 6 0 0,5 1 0 0,5 3 0 15,4-4 0-15,2 1 0 0,7-11 0 0,6 11 0 16,2-10 0-16,-3-4 0 0,5-5 0 0,3-3 0 16,-1-6 0-16,5-2 0 0,-1-5 0 0,7-3 0 15,-2-4 0-15,4-1 0 0,2-6 0 0,7 0 0 16,0-3-1366-16,2 0-1478 0,1-5 654 0</inkml:trace>
  <inkml:trace contextRef="#ctx0" brushRef="#br0" timeOffset="89616.67">18689 2205 13 0,'4'-18'583'16,"0"0"-5"-16,1-2 13 0,0 1-4 0,0-1-10 15,0 3-9-15,-1-1-19 0,-3 1-17 0,-2 7-30 16,2 1-44-16,-1 2-47 0,-5 2-41 0,-1 4-26 0,-6 2-16 15,-6 6-15-15,-10 4-23 0,0 4-23 0,-3 6-19 16,3-1-166-16,-2 2-82 0,3 4 0 0,3 2 0 16,3-2 0-16,2 0 0 0,4-1 0 15,3-2 0-15,8-4 0 0,3-2 0 0,2-6 0 16,2-1 0-16,2 0 0 0,0-3 0 0,9-3 0 0,-2 1 0 16,7-6 0-16,-3-2 0 0,2-1 0 0,3 0 0 15,-5-7 0-15,2-1 0 0,0 0 0 16,3-5 0-16,-1-6 0 0,-1 4 0 0,-1-3 0 15,-2 3 0-15,-3 5 0 0,-5 4 0 0,-1 2 0 16,-1 3 0-16,-1 0 0 0,-1 3 0 0,-4 2 0 0,0 0 0 16,10 11 0-16,-7 0 0 0,2 7 0 15,-1 5 0-15,-1-2 0 0,4 3 0 0,-1 4 0 16,-1-9 0-16,2 0 0 0,3 4 0 0,-2-7 0 16,1-1 0-16,1-6 0 0,1 1 0 0,-2-4 0 15,1-2 0-15,2-2 0 0,-3-3 0 0,2-4 0 0,2 2 0 16,-4-6 0-16,5-4 0 0,-4-2 0 0,-1 1 0 15,3-9 0-15,-1 1 0 0,0-3 0 0,0-1 0 16,-2 0 0-16,1-2 0 0,0 2 0 0,-2 0 0 16,1 9 0-16,-5 0 0 0,3 7 0 15,1 1 0-15,-3-1 0 0,-1 6 0 0,0-2 0 0,5 5 0 16,-4 1 0-16,-5 0 0 0,13 10 0 0,-5-3 0 16,-1 4 0-16,1 3 0 0,-3 0 0 15,4 5 0-15,-3 1 0 0,1-1 0 0,2 5 0 16,-2 1 0-16,1-7 0 0,-2-1 0 0,2 0 0 15,0 0 0-15,3-2 0 0,-2-3 0 0,4 0 0 0,4-2 0 16,-1-4 0-16,2-1 0 0,2-3 0 0,1 0 0 16,1-3 0-16,6-5 0 0,-1 1 0 0,-1-5 0 15,1-6 0-15,1-2 0 0,-4-2 0 16,-2-4 0-16,3-3 0 0,-7 1 0 0,-3-3 0 0,-6 1 0 16,-3 3 0-16,-4 7 0 0,-2 2 0 0,-4 1 0 15,0 5 0-15,-2 2 0 0,-4 3 0 16,-5 2 0-16,-3 3 0 0,-1 3 0 0,0 5 0 0,-5 8 0 15,3 0 0-15,5 5 0 0,0 2 0 16,6 4 0-16,1 0 0 0,5-1 0 0,3-1 0 16,5 1 0-16,6-2 0 0,-1-6 0 0,6 4 0 0,6-3 0 15,3-3 0-15,3-4 0 0,-9-2 0 0,2-5 0 16,1-1 0-16,-1-2 0 0,1-3 0 0,-5-3 0 16,3 1-279-16,-1-8-1040 0,-5 3-1429 15,2-8 633-15</inkml:trace>
  <inkml:trace contextRef="#ctx0" brushRef="#br0" timeOffset="90205.23">21209 1987 4349 0,'4'-17'418'0,"-3"0"-150"0,2 5 31 16,-2-2 75-16,0-1 14 0,2 3 20 0,-3 1-14 16,4 2-21-16,-7-1-25 0,2 5 0 0,1 0-124 15,0 2-224-15,0 3 0 0,0 0 0 0,0 0 0 16,-8 10 0-16,4 1 0 0,-1 6 0 0,-5 9 0 16,5 4 0-16,-1 0 0 0,3 4 0 0,-1 1 0 0,2 14 0 15,2 0 0-15,3-14 0 0,1 12 0 16,-4-11 0-16,9 8 0 0,-5-11 0 0,6-2 0 0,-5 0 0 15,2-1 0-15,-2-3 0 0,0-2 0 16,-5-9 0-16,0-3 0 0,0-3 0 0,3-1 0 16,-3-3 0-16,-3 0 0 0,2-5 0 0,1-1 0 0,0 0 0 15,-21-11 0-15,13 2 0 0,-7-12-1366 16,-2-3-1478-16,2-7 654 0</inkml:trace>
  <inkml:trace contextRef="#ctx0" brushRef="#br0" timeOffset="90499.97">20727 1901 5355 0,'-9'-6'252'15,"-2"0"-5"-15,2 1 75 0,4 2 59 0,0-1 19 16,0-2-25-16,1 1-26 0,4 2-39 0,2-2-110 16,-2 5-200-16,12-7 0 0,1 4 0 0,5-1 0 15,3 0 0-15,11 2 0 0,4 1 0 0,18-1 0 16,1 1 0-16,6 0 0 0,3 2 0 0,27 0 0 15,-26-3 0-15,0 3 0 0,1-4 0 0,0 3 0 16,-5-3 0-16,2-1 0 0,-11 0 0 0,-14 0 0 16,-7 0 0-16,-3 3 0 0,-10 0 0 0,-4 0 0 15,-2-3 0-15,-6 4 0 0,3-1 0 0,-4 2 0 16,-5-1 0-16,3 3 0 0,-3-3 0 0,0 0 0 16,-12 12 0-16,3-3 0 0,3 1-486 0,-3 3-799 15,-1 4-1390-15,2 1 615 0</inkml:trace>
  <inkml:trace contextRef="#ctx0" brushRef="#br0" timeOffset="90966.7">21425 2617 27 0,'-14'-9'650'16,"5"4"10"-16,3 1 15 0,-2-3 7 0,3 3-8 15,1-1-16-15,0-1-35 0,3 0-38 0,2 0-48 16,3 3-46-16,3-5-45 0,4 2-47 0,7 2-35 16,10-5-42-16,3 3-30 0,5 0-186 15,3 2-106-15,1 1 0 0,-2-1 0 0,-2-1 0 16,2 1 0-16,-5 1 0 0,-4-1 0 0,-10 3 0 0,-5 0-240 16,-1-2-114-16,-4 3-48 0,-2-2-27 0,-7 0-2 15,0 2 11-15,0 0 42 0,-21 1 38 0,3 0 45 16,0 1 55-16,-3 2 55 0,0 0 62 0,-4 0 57 15,2 0 58-15,4 1 41 0,1-1 55 0,4-2 33 16,3 1 36-16,0 2 35 0,1-2 30 16,3 0 26-16,1 1 11 0,1-1 25 0,-1 2 21 0,2-1 12 15,0 2 16-15,2-1 5 0,0 1 1 0,0 0-3 16,-1 0 3-16,2 2-339 0,-2-1 0 0,2 4 0 16,0-1 0-16,0 1 0 0,1 2 0 0,-2 4 0 15,2-2 0-15,0 2 0 0,2 2 0 16,0-1 0-16,-1 1 0 0,1 1 0 0,2 0 0 0,-1 0 0 15,1-2 0-15,1-2 0 0,2 1 0 0,-4-1 0 16,3-2 0-16,-2-2 0 0,-1 0 0 0,1-2 0 16,-2-1 0-16,-1 0 0 0,0-3 0 0,0 1 0 15,1-1-271-15,-5-1-267 0,3-5-29 16,-6 8-29-16,1-5-441 0,-5 0-1123 0,-1-2 497 16</inkml:trace>
  <inkml:trace contextRef="#ctx0" brushRef="#br0" timeOffset="91133.07">21515 2991 2672 0,'-12'3'-50'0,"2"-1"80"0,-3 0 43 0,3 0 60 0,1 2 57 16,1-1 45-16,1-1 51 0,-1-1 40 0,8-1 25 15,-9 2 28-15,9-2 19 0,-8 1 13 0,8-1 23 16,0 0 3-16,0 0-16 0,0 0-21 16,0 0-24-16,21 3-29 0,-7-5-28 0,5 2-296 15,0 1-23-15,11-2 0 0,-2-3 0 0,6 1 0 0,-2 2 0 16,1-3 0-16,-2-1 0 0,1 3 0 0,1-3 0 16,-5 2 0-16,1-5 0 0,-8 2 0 15,-3-1 0-15,1-2-140 0,-10 2-472 0,4 0-629 16,-4-2-1342-16,-1-2 594 0</inkml:trace>
  <inkml:trace contextRef="#ctx0" brushRef="#br0" timeOffset="91400.5">22522 2494 5009 0,'5'-2'753'0,"1"1"-339"0,-1-1-129 15,-5 2-51-15,7-2 31 0,-7 2 38 0,0 0 36 16,0 8 0-16,-3-1-89 0,-1 4-250 0,-2 4 0 16,-3 1 0-16,0 2 0 0,0-3 0 0,-5 10 0 15,5-8 0-15,-2 1 0 0,-3 5 0 16,-2-3 0-16,5-4 0 0,-7 3 0 0,3-4 0 0,-2-5-285 15,2 5-1033-15,-1-6-1427 0,2-3 630 0</inkml:trace>
  <inkml:trace contextRef="#ctx0" brushRef="#br0" timeOffset="91883.64">22808 1631 3979 0,'-9'-7'386'16,"-1"0"-184"-16,1 2-30 0,-1-1 21 0,2 3 31 15,0 0-1-15,3 1 19 0,1-1-1 0,-2 2 4 16,2-3 8-16,4 4 6 0,0 0 4 0,0 0 2 15,13-2-10-15,0 2-19 0,7 0-21 0,16 0-17 16,2-1-58-16,17 2-140 0,-1 1 0 0,-3-3 0 16,0 0 0-16,0 1 0 0,-12 0 0 0,-5-3 0 15,2 2 0-15,-7-1 0 0,-1 0 0 0,-11 0 0 16,-4 4 0-16,-4-1-85 0,-3-2-267 0,-1-1-68 16,-5 2-46-16,0 0-27 0,-32 0-37 0,4-2-33 15,-3 2-318-15,-2 0-953 0,1 1 421 0</inkml:trace>
  <inkml:trace contextRef="#ctx0" brushRef="#br0" timeOffset="92088.09">23018 1606 1359 0,'-17'6'61'0,"3"-5"54"0,0 3 39 0,2-2 26 16,2 2 31-16,2-1 36 0,3-1 19 0,5-2 49 16,-9 2 30-16,9-2 19 0,0 0 3 15,0 0-1-15,0 0-3 0,0 0-4 0,0 0-8 16,0 0 6-16,0 6 3 0,0-6-4 0,0 10-4 0,0-2-7 16,0 4-11-16,-2 0-11 0,4 6-13 0,0 9-279 15,-2 2-31-15,-2 2 0 0,2 5 0 0,4 8 0 16,0-9 0-16,-4 1 0 0,10 12 0 0,-2 2 0 15,2-4 0-15,2-1 0 0,-2-8 0 0,3 9 0 16,-2-11 0-16,-4-2 0 0,1 3 0 16,-1-2 0-16,-2-2 0 0,3-4 0 0,-6 2 0 0,3-6 0 15,-2-4 0-15,-1-3-347 0,-2-5-961 0,3-1-1416 16,-2-3 627-16</inkml:trace>
  <inkml:trace contextRef="#ctx0" brushRef="#br0" timeOffset="92333.39">23382 2433 4378 0,'5'-11'505'0,"1"2"-167"16,-2 0 17-16,0 1 25 0,-3 0-13 0,2 4-9 15,-2-2-40-15,-1 6-33 0,3-8-32 0,-3 8 8 0,0 0 25 16,0 0-179-16,0 0-107 0,-4 26 0 16,1-9 0-16,-2 4 0 0,4 3 0 0,-3 4 0 15,-1-1 0-15,5 4 0 0,0-2 0 0,6-2 0 16,-6-2 0-16,3-6 0 0,-2-1 0 0,3-2 0 15,-3-3 0-15,-1-4 0 0,0 1 0 0,3-4 0 16,-2-1 0-16,-1-1 0 0,0-4 0 0,0 0 0 0,0 0-131 16,0 0-451-16,13-12-52 0,-12-1-507 15,3-2-1236-15,-3-2 547 0</inkml:trace>
  <inkml:trace contextRef="#ctx0" brushRef="#br0" timeOffset="92716.71">23469 2428 400 0,'1'-16'225'15,"-1"-1"59"-15,0-1 30 0,0 4 44 0,0-3 47 16,0 1 38-16,0-1 24 0,0-1 11 0,0 2 17 15,1-3 18-15,1 8-4 0,2-6-9 0,-1 5-23 16,4 2-24-16,-2-2-25 0,2 1-28 0,2 2-28 16,3 2-33-16,3 0-37 0,2 1-273 0,-2 3-29 15,4 1 0-15,-1 4 0 0,4 1 0 0,-3 4 0 16,-1 3 0-16,0-1 0 0,0 3 0 0,0 6 0 16,1 3 0-16,-10-3 0 0,0-1 0 0,-2 1 0 15,-7 0 0-15,-7 6 0 0,-1-5 0 0,-7 1 0 16,-4 2 0-16,-1-1 0 0,-1 0 0 0,-5-4 0 15,3-2 0-15,0-3 0 0,5-1 0 0,-1-3 0 16,4-1 0-16,3 0 0 0,-1-4 0 0,7 1 0 16,-2-3 0-16,2 1 0 0,2 1 0 0,4-3 0 15,-6 6 0-15,6-6 0 0,0 0 0 0,10 9 0 16,0-2 0-16,7 2 0 0,2-3 0 0,7 5 0 16,-6-1 0-16,4 1 0 0,-6 0 0 0,12-1 0 15,-6 3 0-15,3-1 0 0,-8-2 0 0,0-2 0 16,1-1 0-16,0 3 0 0,-9-4 0 0,7 2 0 15,-9 0 0-15,0-4 0 0,0 0 0 0,1 0 0 16,-5-1 0-16,-5-3 0 0,12 4 0 0,-12-4 0 16,6 3 0-16,-6-3 0 0,5 3 0 0,-5-3 0 15,0 0 0-15,0 0 0 0,0 0 0 0,0 0-1366 16,10-13-1478-16,-7 9 654 0</inkml:trace>
  <inkml:trace contextRef="#ctx0" brushRef="#br0" timeOffset="92916.78">24294 2644 579 0,'3'-2'661'16,"-3"2"-18"-16,0 0-16 0,0 0-6 0,0 0 21 0,0 0 7 16,0 8-22-16,0-8-31 0,-4 13-35 0,3-2-44 15,-2-1-36-15,2 1-38 0,-2 0-59 16,0 3-224-16,-1-4-160 0,0 0 0 0,0 2 0 15,-1 0 0-15,-3-2 0 0,3 0 0 0,-9 1 0 16,1 0-41-16,-6-4-1318 0,3 1-1472 0,-1-4 653 0</inkml:trace>
  <inkml:trace contextRef="#ctx0" brushRef="#br0" timeOffset="94633.49">25231 1867 382 0,'-1'-7'559'0,"-4"-2"10"16,1 0 5-16,1 2-7 0,2 1-14 0,0 1 1 15,-1 1-24-15,1 0-30 0,0 0-33 0,0 1-38 16,1 3-35-16,0 0-19 0,0 0 6 0,0 0-5 0,3 22-15 16,1-6-4-16,0 3-94 0,0 9-263 15,-3 3 0-15,2 1 0 0,6 16 0 0,-7 0 0 16,2 1 0-16,1 5 0 0,0-3 0 0,1-1 0 15,1 5 0-15,1-4 0 0,1 2 0 0,-1-6 0 16,0 1 0-16,1-2 0 0,-5-12 0 0,1 0 0 16,-1-2 0-16,0-3 0 0,-4 0 0 0,5-3 0 15,-2-7 0-15,-1 1 0 0,-1-5 0 0,2-4 0 16,-6 0 0-16,3-3 0 0,-1-2 0 0,1-6 0 16,-2 6 0-16,2-6 0 0,0 0 0 0,0 0 0 15,0 0-345-15,-21-24-352 0,15 9-495 0,-1-10-1291 16,1-7 571-16</inkml:trace>
  <inkml:trace contextRef="#ctx0" brushRef="#br0" timeOffset="94982.82">25293 2101 125 0,'-4'-20'440'0,"0"5"3"0,1-1 7 0,-1-1 8 16,2 1 3-16,0 0 0 0,1 0-14 0,1 3-16 15,3-3-17-15,-1-1-14 0,-2 8-11 0,4-8-17 16,0 5-14-16,1 0-13 0,0 3-20 0,4-2-12 15,-2 2-16-15,4 0-25 0,-1 2-20 0,-1 0-21 16,4 1-15-16,2-1-20 0,-3 3-101 16,1-3-95-16,-1 6 0 0,5 1 0 0,1 2 0 0,1 1 0 15,0 3 0-15,1 2 0 0,6 5 0 0,-3 1 0 16,-1 3 0-16,0 1 0 0,-2 2 0 0,-3 3 0 16,1 1 0-16,-5 1 0 0,-2-1 0 0,-2 1 0 15,-5-1 0-15,-3 0 0 0,-2-4 0 16,-3-2 0-16,-4 0 0 0,-3-1 0 0,-5 5 0 15,-3-3 0-15,-1 1 0 0,-7-7 0 0,-2-1 0 0,-3-2 0 16,-3-4 0-16,2 4 0 0,4-7 0 0,-2 1 0 16,9-2 0-16,-1-2 0 0,4 0 0 15,2 0 0-15,3-4 0 0,5 1 0 0,4-1 0 16,3-7 0-16,4 2 0 0,11-5-722 0,10-3-524 16,1 2-1348-16,7 3 597 0</inkml:trace>
  <inkml:trace contextRef="#ctx0" brushRef="#br0" timeOffset="95133.64">26151 2335 595 0,'4'3'618'15,"-4"-3"2"-15,5 5-2 0,-5-5-6 0,0 0-32 16,0 0-52-16,0 0-54 0,0 0-61 0,0 0-99 16,-9 8-86-16,9-4-101 0,0 3-123 0,0-1-141 15,-2 3-179-15,-2-1-564 0,3 4-953 0,-1 0 422 16</inkml:trace>
  <inkml:trace contextRef="#ctx0" brushRef="#br0" timeOffset="95400.61">24717 3380 7451 0,'-19'2'564'0,"-2"-4"-388"0,8 2-176 0,1 0 0 0,3 0 0 16,2 0 0-16,0 0 0 0,7 0 0 16,-6-2 0-16,6 2 0 0,0 0 0 0,18-8 0 0,2 4 0 15,-2 0 0-15,14-1 0 0,1 3 0 0,4-2 0 16,13-2 0-16,3 4 0 0,0 1 0 16,-2-4 0-16,0 3 0 0,3-1 0 0,-17 1 0 15,0-3 0-15,0 5 0 0,-5-2 0 0,-2-2 0 0,-10 2-258 16,-1 2-349-16,-5 0-24 0,-6 0-36 0,-2-1-338 15,-6 1-1089-15,0 0 482 0</inkml:trace>
  <inkml:trace contextRef="#ctx0" brushRef="#br0" timeOffset="95565.55">24868 3425 111 0,'-50'17'415'0,"17"-8"37"0,1 3 28 0,0-2 35 0,4-1 31 16,6-4 10-16,12-1-2 0,-3-1-7 0,4 1-13 15,4-2-5-15,5 1-22 0,0-3-37 0,16 6-41 16,4-5-43-16,13-1-38 0,6-1-47 0,12-2-59 15,6 0-68-15,-2 0-79 0,9-2-95 0,0-3-108 16,1-1-131-16,25-7-144 0,-30 1-171 0,-2 0-598 16,27-17-1247-16,-30 14 553 0</inkml:trace>
  <inkml:trace contextRef="#ctx0" brushRef="#br0" timeOffset="95720.12">26165 3377 5195 0,'-2'2'766'15,"-1"1"-292"-15,-1 2-122 0,4-5 38 0,-1 4-33 16,1-4-19-16,-4 4-25 0,4-4-307 0,0 0-6 16,-2 2 0-16,2-2 0 0,0 0 0 0,0 0 0 15,0 0 0-15,0 0 0 0,0 0 0 0,0 0-330 16,0 0-981-16,0 0-1419 0,0 0 629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09:27.215"/>
    </inkml:context>
    <inkml:brush xml:id="br0">
      <inkml:brushProperty name="width" value="0.05292" units="cm"/>
      <inkml:brushProperty name="height" value="0.05292" units="cm"/>
      <inkml:brushProperty name="color" value="#FF0000"/>
    </inkml:brush>
  </inkml:definitions>
  <inkml:trace contextRef="#ctx0" brushRef="#br0">3423 3437 319 0,'-1'-5'504'0,"-2"1"-11"0,2 0-14 0,1 4-21 15,-1-4-28-15,1 4-36 0,-4-5-39 0,4 5-29 16,0 0-1-16,0 0-16 0,0 0-20 0,1 18-20 16,4-9-25-16,6 5-21 0,-5-3-22 0,-1 4-22 15,4-1-18-15,3 3-9 0,3 5-7 0,-3-9-12 16,3 3 1-16,-1-5-9 0,5 1-6 0,0-4-20 16,2-1 7-16,-1-2-2 0,9-2 3 0,2-4-9 15,1 0-4-15,-1-2-3 0,2-2-5 0,5-3-3 16,-1-1 1-16,-1-3 8 0,4 1-4 0,7-4 2 15,-11-1 3-15,12-3-19 0,-13 4-38 0,2-3-36 16,-5 3 0-16,-3-4 0 0,2 6 0 0,-4 5 0 16,-7 0 0-16,-3 4 0 0,2 3 0 0,-1 2 0 15,-5 1 0-15,0 3 0 0,3 5 0 0,2 2 0 16,1 7 0-16,0-1 0 0,-1 1 0 0,3 0 0 16,-5-4 0-16,4 1 0 0,1 1 0 0,2-2 0 15,4-2 0-15,-1-4 0 0,4-2 0 0,4-4 0 16,0-3 0-16,-1-1 0 0,0-1 0 0,6-3 0 15,-2 0 0-15,14-6 0 0,-14 0 0 0,-1 0 0 16,1-4 0-16,-1 1 0 0,-2-3 0 0,-1 0 0 16,-1 1 0-16,2-1 0 0,-1-2 0 15,-1 3 0-15,-4-1 0 0,-3 2 0 0,-5 10 0 0,0-3 0 16,0 6 0-16,-1 2 0 0,0 6 0 0,1 0 0 16,3 8 0-16,0 2 0 0,0 0 0 0,0 3 0 15,-4-1 0-15,3 1 0 0,1-2 0 0,1-2 0 16,-5-3 0-16,2-3 0 0,2 3 0 0,3-3 0 15,-1-3 0-15,4-2 0 0,1-4 0 0,-9-4 0 16,8-4 0-16,1 1 0 0,2-5 0 0,0 2 0 16,-1-4 0-16,-1 0 0 0,1-1 0 0,1-3 0 15,-4-3 0-15,0 1 0 0,3-1 0 0,-3 0 0 16,-1 5 0-16,0 1 0 0,-3 1 0 0,-3 7 0 16,-3 2 0-16,2 5 0 0,-1 1 0 0,-1 5 0 15,1 3 0-15,7 4 0 0,-4 1 0 16,0 0 0-16,0 3 0 0,0 0 0 0,-5-6 0 15,0 1 0-15,0-1 0 0,2 0 0 0,-1-4 0 0,8 2 0 16,-6-6 0-16,-1-1 0 0,3-2 0 0,0 0 0 16,7-3 0-16,-2-1 0 0,5-3 0 0,-4 0 0 15,-1-3 0-15,1-1 0 0,1 0 0 0,2 1 0 16,1-2 0-16,-4-2 0 0,7 2 0 0,-5-3 0 16,0 1 0-16,-2-1 0 0,-3 3 0 15,-3 3 0-15,-4 1 0 0,0-1 0 0,-8 3 0 0,4 2 0 16,-5-2 0-16,0 2 0 0,-1 0 0 0,-3 2 0 15,-5 2 0-15,7-2 0 0,-7 2 0 0,7-5 0 16,-7 5 0-16,6-1 0 0,-6 1-69 0,0 0-1285 16,0 0-1466-16,0 0 648 0</inkml:trace>
  <inkml:trace contextRef="#ctx0" brushRef="#br0" timeOffset="133.19">7955 3460 5256 0,'-2'3'18'0,"2"-3"-40"0,-7 1-35 16,7-1-22-16,0 0-124 0,-20-4-197 0,12 3-161 15,2-1-98-15,-2-2-714 0,0-1 317 0</inkml:trace>
  <inkml:trace contextRef="#ctx0" brushRef="#br0" timeOffset="4901.28">12961 5481 134 0,'-8'0'375'0,"2"-2"25"16,0 0 25-16,0 1 20 0,6 1 21 0,-12 0 5 15,12 0-6-15,-8 1-11 0,8-1-6 0,-6-1-20 16,6 1-7-16,0 0-34 0,0 0-27 0,-7 1-25 16,7-1-20-16,0 0-9 0,0 7-7 0,3-2-22 15,1 1-24-15,3 1-23 0,2 1-24 0,4-1-14 16,2 2-93-16,3 1-99 0,12 1 0 0,-1-4 0 15,6-1 0-15,5-1 0 0,10-4 0 0,4-4 0 16,2-3 0-16,0 2 0 0,-1-6 0 0,0-1 0 16,2 2 0-16,-1-3 0 0,1 0 0 0,-4 1 0 0,-2-3 0 15,-3-3 0-15,-11 6 0 0,0 0 0 16,2 3 0-16,-3-1 0 0,-6 0 0 0,-1 2 0 16,-8 5 0-16,1 0 0 0,-3 3 0 0,0 0 0 15,0 4 0-15,-6 3 0 0,4 2 0 0,-3 5 0 0,7 1 0 16,-4 4 0-16,2-1 0 0,2 0 0 15,-1-1 0-15,3 0 0 0,4-1 0 0,1-5 0 16,-1 1 0-16,0-3 0 0,9-1 0 0,-2-1 0 0,3 0 0 16,-5-6 0-16,4-2 0 0,-1 0 0 0,-1-2 0 15,-2-3 0-15,2-2 0 0,0 1 0 0,-4-5 0 16,2 1 0-16,-2 1 0 0,-1-3 0 0,3 1 0 16,-5-2 0-16,1 2 0 0,-4 0 0 0,-5 5 0 15,2 0 0-15,-2 2 0 0,3 1 0 0,-7 1 0 16,4 2 0-16,0 2 0 0,-1 2 0 0,0 3 0 15,1 0 0-15,1-1 0 0,-5 2 0 0,5 2 0 16,10 0 0-16,-10-5 0 0,7 5 0 0,-1-5 0 16,1 2 0-16,1-4 0 0,1 3 0 0,3-4 0 15,-1-2 0-15,-2-4 0 0,4 0 0 0,0 1 0 16,-1-2 0-16,3-1 0 0,-7 0 0 0,0-2 0 16,5-3 0-16,-4 4 0 0,0-4 0 0,0 2 0 15,3-3 0-15,-5 1 0 0,-8 4 0 0,2 2 0 16,-3 1 0-16,2 1 0 0,-1 0 0 0,-5 2 0 15,-1 2 0-15,6 2 0 0,-7 0 0 0,8 4 0 16,-2 3 0-16,1-1 0 0,-1 2 0 0,-4-1 0 16,4 2 0-16,-1-1 0 0,-1-1 0 0,0 0 0 15,1 1 0-15,0-3 0 0,2 1 0 0,0 0 0 16,-2-5 0-16,6-1 0 0,-5 0 0 0,5 0 0 0,4 1 0 16,2-1 0-16,-1-6 0 0,-6 2 0 15,9-4 0-15,-1 3 0 0,-3-3 0 0,9 3 0 16,-2-5 0-16,-2 1 0 0,2-2 0 0,0 1 0 15,3 1 0-15,-5-3 0 0,4 5 0 0,-4-2 0 0,-1 0 0 16,-1 4 0-16,-3 0 0 0,-8 3 0 0,3-1 0 16,-3 3 0-16,-1 0 0 0,-3 2 0 15,-1 0 0-15,3 1 0 0,-2 1 0 0,2 0 0 0,-6-1 0 16,4 5 0-16,1-1 0 0,0-1 0 0,1 0 0 16,1-3 0-16,3-1 0 0,-1 3 0 0,1-4 0 15,6 0 0-15,-5 0 0 0,-2 0 0 0,0-2 0 16,3 0 0-16,-4 0 0 0,3-1 0 0,-3 0 0 15,-2-2 0-15,-4 0 0 0,-1 2 0 0,1-2 0 16,-1-1 0-16,-3 1 0 0,-1-1 0 0,0 2 0 16,-1-1 0-16,-2 0 0 0,4-1 0 0,-4-1 0 15,-1 0 0-15,-1-2 0 0,-1 4 0 0,0-2 0 16,-2-3 0-16,-1-1-96 0,-3 3-1254 0,0-1-1461 16,-1-1 646-16</inkml:trace>
  <inkml:trace contextRef="#ctx0" brushRef="#br0" timeOffset="5649.96">21637 4787 255 0,'0'0'554'0,"-5"-5"14"0,4 3 4 15,1 2-10-15,-4-9-10 0,2 4-21 0,-1-1-16 16,0-1-23-16,-2-1-29 0,1 2-20 0,1-4-23 15,1 1-26-15,-3 0-22 0,7-2-26 0,-5-1-26 16,3-1-19-16,0-3-25 0,6 0-21 0,-2-2-255 16,1-1 0-16,8-8 0 0,1 0 0 0,3-4 0 15,2 1 0-15,8-12 0 0,3 2 0 0,8-7 0 16,-1-4 0-16,16-18 0 0,5-2 0 0,3-2 0 16,6 2 0-16,2-6 0 0,0-6 0 0,7-4 0 15,1 2 0-15,5-1 0 0,-1 4 0 0,-4 10 0 16,-4 14 0-16,-31 23 0 0,-14 11 0 0,4 5 0 0,-5 5 0 15,-9 3 0-15,0 1 0 0,0 3 0 16,-4 4 0-16,-4 0 0 0,0 3 0 0,-3 1 0 16,-1 4 0-16,1-1 0 0,-4 3 0 0,-1 2 0 15,-5 1 0-15,-1 2 0 0,-3 2 0 0,-5 2-488 16,-7 2-79-16,2-4-86 0,-7 3-428 0,-4 2-1171 0,-4 1 519 16</inkml:trace>
  <inkml:trace contextRef="#ctx0" brushRef="#br0" timeOffset="6066.19">21489 4268 264 0,'-5'0'484'0,"5"0"6"0,-13-1 3 0,13 1 2 0,-5-1-6 16,5 1-20-16,0 0-17 0,0 0-21 0,0 0-23 15,-8 0-15-15,8 0-9 0,0 0-12 16,4 8-7-16,0-2-20 0,0 4-9 0,0 0-17 16,-3 6-16-16,3 1-24 0,1 1-20 0,-4 11-21 0,3-3-115 15,-4 0-123-15,4 3 0 0,-4-1 0 0,1 1 0 16,1-4 0-16,-1 0 0 0,0 0 0 0,3-8 0 16,1-1 0-16,-4-4 0 0,4-2 0 0,-3-2 0 15,0 3 0-15,1-8 0 0,2 2 0 0,1-1 0 16,0-4 0-16,4-5 0 0,-1 1 0 0,2-2 0 15,6-6 0-15,4-5 0 0,-8 3 0 0,8-14 0 16,-1 5 0-16,3-4 0 0,0 2 0 0,0 3 0 16,-1-1 0-16,1 2 0 0,0 5 0 0,-3 1 0 15,-2 6 0-15,1 1 0 0,7-4 0 0,-7 7 0 16,0 3 0-16,1-1 0 0,0 1 0 0,0 3 0 16,1-1 0-16,2 1 0 0,-3-1 0 0,-2 2 0 15,-4-1 0-15,0-1 0 0,-1 0 0 0,0-1-1366 16,-7 1-1478-16,-6 0 654 0</inkml:trace>
  <inkml:trace contextRef="#ctx0" brushRef="#br0" timeOffset="6232.92">22471 4560 618 0,'-2'6'638'0,"2"-1"14"0,-3-3 2 15,1 4-2-15,2-6-26 0,0 0-41 0,-3 5-48 16,3-5-54-16,1 4-55 0,-1-4-64 0,7 2-67 15,0-2-94-15,0 2-116 0,6-2-177 0,5-1-184 16,-8 1-222-16,4-1-498 0,-2 0-1078 0,-1 0 477 16</inkml:trace>
  <inkml:trace contextRef="#ctx0" brushRef="#br0" timeOffset="18550.09">16469 4356 326 0,'0'-5'539'0,"0"2"23"0,-1-3 9 0,-2 0-16 15,3 3-26-15,0 3 4 0,0-6-45 0,0 3-30 16,0 3-37-16,0 0-39 0,0 0-28 15,-1-6-33-15,1 6-40 0,0 0-17 0,0 0-18 16,0 0-12-16,4 15-6 0,-3-12-14 0,-1 6-17 0,0-1-19 16,0 3-12-16,1-5-22 0,-1 5-144 0,3-1 0 15,-2-4 0-15,2 3 0 0,-2-3 0 0,3-2 0 16,-3 2 0-16,6-3 0 0,0-1 0 0,5-1 0 16,6-4 0-16,1-2 0 0,12-9 0 0,3 1 0 15,16-5 0-15,-2-6 0 0,2-1 0 0,9-3 0 16,-3-6 0-16,2 4 0 0,-7-3 0 0,-4 2 0 15,4 3 0-15,-6 3 0 0,-17 8 0 0,-2 3 0 16,-11 4 0-16,-2 3 0 0,-4 2 0 0,0 0 0 16,-3 2 0-16,-1-1 0 0,0 2 0 0,-5 2 0 15,0 0 0-15,0 0 0 0,2 10 0 0,-4-3 0 16,-2 1 0-16,2 2 0 0,1-3 0 0,1 3 0 16,0-2 0-16,0 2 0 0,1-3 0 0,-4-2-358 15,2 2-948-15,2-1-1415 0,-2-1 627 0</inkml:trace>
  <inkml:trace contextRef="#ctx0" brushRef="#br0" timeOffset="21950.18">20549 6069 134 0,'2'-10'402'0,"2"-2"22"0,1 3 27 0,-3 0 2 15,2-2 4-15,0 4-4 0,0 1-11 0,-3 0-21 16,3 2-5-16,0-2-33 0,-3 4-19 0,4-1-13 15,-2 1-9-15,-3 2-10 0,0 0-9 0,5 6-11 0,-4-1-12 16,2 6-21-16,-3-2-22 0,1 0-20 16,3 2-29-16,0 5-16 0,-3-5-22 0,8 6-82 0,-4-7-88 15,5-1 0-15,1 0 0 0,1-4 0 0,8-1 0 16,1-1 0-16,11-6 0 0,4 0 0 16,-4-3 0-16,6-5 0 0,10-7 0 0,-12 2 0 0,-1 3 0 15,16-7 0-15,-5-4 0 0,-13 7 0 0,1-1 0 16,9-7 0-16,-9 9 0 0,-4-1 0 0,1 2 0 15,-3 3 0-15,-8 3 0 0,0 3 0 0,-1 3 0 16,-1-2 0-16,-4 4 0 0,0-1 0 0,1 5 0 16,-1 1 0-16,-1-1 0 0,2 4 0 0,-1 0 0 15,3 1 0-15,1 4 0 0,5 1 0 0,-4-2 0 16,8 0 0-16,2-2 0 0,1 1 0 0,0-1 0 16,2-3 0-16,3 2 0 0,2-5 0 0,-4-3 0 15,3 1 0-15,0-2 0 0,2-1 0 0,-3-6 0 16,3 5 0-16,-1-5 0 0,-1-1 0 0,2 1 0 15,-2-6 0-15,12-1 0 0,-13 3 0 0,1-2 0 16,-2 3 0-16,-2-1 0 0,0 3 0 0,0 2 0 16,-3 4 0-16,-2-1 0 0,-6 4 0 0,0 4 0 15,-3-1 0-15,4 3 0 0,-2 2 0 0,-2 0 0 16,3 3 0-16,6 0 0 0,1 4 0 0,-1-2 0 16,8-2 0-16,-3 1 0 0,4 1 0 0,-1-4 0 15,-1 0 0-15,17-2 0 0,-18-3 0 0,-1-4 0 16,0 1 0-16,2-2-37 0,-6-3-659 0,1-3-547 15,-1 0-1348-15,0-5 597 0</inkml:trace>
  <inkml:trace contextRef="#ctx0" brushRef="#br0" timeOffset="22103.04">23755 5934 367 0,'-5'-1'482'0,"5"1"-41"0,-9-5-53 0,6 3-89 15,2-3-134-15,-4 3-206 0,0-1-310 0,4 0-379 16,1 3 169-16</inkml:trace>
  <inkml:trace contextRef="#ctx0" brushRef="#br0" timeOffset="24618.49">11904 6579 3748 0,'-5'-2'117'0,"1"-4"-71"0,-1 2-18 0,0 2 69 15,1 1 87-15,-2 0 9 0,2-1-4 0,0-2-24 16,4 4-25-16,0 0-13 0,0 0-8 0,0 0 6 0,0 0 11 16,-5 7 2-16,6-1 6 0,4-3 3 0,0 4 6 15,-1-2-14-15,5 2 7 0,0-1 5 16,0-1-2-16,4 1 4 0,6-2 11 0,-1-2-15 15,5-2-1-15,6 1 1 0,3-2 5 0,4-4-10 0,0-1-6 16,5 1-1-16,-7-3-9 0,1 1-3 0,2-4-104 16,-3 2-21-16,5-2 0 0,-1-2 0 15,-5 3 0-15,2 0 0 0,-3 3 0 0,-4 1 0 16,-1 1 0-16,-7 4 0 0,-1-1 0 0,2 3 0 0,-10 2 0 16,2 1 0-16,-2 1 0 0,0 1 0 0,-1 1 0 15,0 2 0-15,-3 0 0 0,2 2 0 16,-3-1 0-16,3-2 0 0,0 2 0 0,5 3 0 15,1-4 0-15,4 1 0 0,2-2 0 0,6-2 0 0,1-1 0 16,4-2 0-16,1-1 0 0,3-1 0 0,2-2 0 16,-1-2 0-16,-1 0 0 0,1-2 0 0,0-2 0 15,1-2 0-15,2 0 0 0,-4-4 0 0,-3 1 0 16,17-6 0-16,-16 5 0 0,2 1 0 0,-3 0 0 16,-1 1 0-16,-1 0 0 0,0 4 0 0,-5 2 0 15,-5 5 0-15,-2 0 0 0,0 2 0 0,-2 2 0 16,-2 2 0-16,2 1 0 0,1 1 0 0,-2 1 0 15,0-2 0-15,1 2 0 0,-1 0 0 0,3 1 0 16,2-4 0-16,-1 2 0 0,6 0 0 0,3 0 0 16,-4 0 0-16,6-6 0 0,-2 1 0 0,2-2 0 15,0-2 0-15,-1 1 0 0,1-2 0 0,1 0 0 16,-1-3 0-16,1 1 0 0,0-3 0 0,0 2 0 16,0-2 0-16,-2-1 0 0,2 0 0 0,-5-1 0 15,1 3 0-15,-8-1 0 0,-3 2 0 0,-1 0 0 16,-2 2 0-16,-3-1 0 0,-1 1 0 0,-1 0 0 15,-1 1 0-15,1-1 0 0,-3 2 0 0,-1-1 0 16,1 0 0-16,0 0 0 0,-1 1 0 0,4-1 0 16,-4 2-149-16,0-1-1192 0,7 1-1452 0,-1-2 643 15</inkml:trace>
  <inkml:trace contextRef="#ctx0" brushRef="#br0" timeOffset="24767.58">14978 6682 130 0,'0'0'523'0,"0"0"16"0,-3 4 4 0,3-4-38 0,0 0-48 16,0 0-46-16,0 0-62 0,0 0-81 0,0 0-99 15,0 0-142-15,14 0-138 0,-4-1-186 16,-3-2-289-16,4 1-635 0,-6-3 282 0</inkml:trace>
  <inkml:trace contextRef="#ctx0" brushRef="#br0" timeOffset="31867.76">4107 1722 4554 0,'0'-6'258'16,"-4"0"-95"-16,2 0-84 0,-2 0 8 0,0 0 65 0,0 3 20 15,-1 0 8-15,5-2-16 0,-5 3-12 16,5 2-12-16,-4-3-9 0,4 3-3 0,0 0 2 16,0 0 0-16,0 0-1 0,10 15 0 0,-5-3-9 15,3 5 15-15,-3 0-1 0,7 9-4 0,-6-2-6 16,7 1-1-16,0 2-2 0,-1-2 5 0,-3 0-9 16,3-8 4-16,-2 1-59 0,2 3-62 0,-1-5 0 0,1-4 0 15,0 3 0-15,1-6 0 0,4-1 0 16,2-4 0-16,9-4 0 0,4-4 0 0,5-6 0 15,18-13 0-15,1-4 0 0,21-20 0 0,5 5 0 16,-2-6 0-16,1-2 0 0,-3 2 0 0,1 4 0 16,0 2 0-16,-20 17 0 0,23-16 0 0,-28 13 0 15,3-2 0-15,-1 6 0 0,-1 1 0 0,-4-2 0 16,-5 3 0-16,-15 10 0 0,2-3 0 0,-6 3 0 16,-9 1 0-16,1 4 0 0,-5 1 0 0,-5 1 0 15,0 0 0-15,-1 3 0 0,-2-2 0 0,-1 2 0 16,0 0 0-16,-1-3 0 0,1 2 0 0,0 1 0 15,-5 2 0-15,4 0 0 0,-4 0 0 0,6-3 0 16,-6 3 0-16,0 0 0 0,0 0 0 0,12 5-1366 16,-12-5-1478-16,0 0 654 0</inkml:trace>
  <inkml:trace contextRef="#ctx0" brushRef="#br0" timeOffset="43998.94">5997 2127 3896 0,'0'3'143'0,"0"1"-69"0,0-4-29 16,0 4 47-16,0-4 50 0,0 0 25 0,-2 4 3 16,2-4-17-16,0 0-26 0,0 0-12 0,0 0-13 15,-3 5-13-15,3-5 0 0,3 8 9 0,-1-3 0 16,2 2-9-16,-1 4-3 0,3 0-2 0,0 5-10 15,3-1 2-15,-1-4-1 0,1 4-7 0,0-1-3 16,1-2-1-16,-1 4 7 0,4-5 6 0,-3-3 1 16,-1 1 12-16,7 0 6 0,1-3 13 0,2-5-2 15,9-2 15-15,4-6-6 0,8-4-7 0,14-12 9 16,2 2 0-16,-1-7 4 0,31-11-3 16,-6 0-11-16,-24 11-1 0,26-9-14 0,-28 10-13 0,1 0-10 15,-3 4-70-15,-6 1 0 0,-11 8 0 0,-6-1 0 16,-3 5 0-16,-10 2 0 0,1 2 0 0,-7-1 0 15,-2 5 0-15,1-3 0 0,-3 4 0 0,-3-3 0 16,-3 4-85-16,7 4-134 0,-3 1-66 0,1 1-109 16,-1 4-132-16,-4 1-588 0,5 5-1206 0,-5 2 533 15</inkml:trace>
  <inkml:trace contextRef="#ctx0" brushRef="#br0" timeOffset="45433.06">2259 8502 3652 0,'0'0'394'0,"-5"-1"-248"16,5 1-33-16,-5-2 36 0,5 2 18 0,0 0 9 16,-4-3-9-16,4 3-13 0,0 0-27 0,0 0-10 15,0 0-6-15,-4 10 25 0,4-5 12 0,0 1-1 16,1 4 7-16,2 1 9 0,0 0-4 0,-1 1 4 16,1-1 12-16,1-1-3 0,-1 1 14 0,2 0 11 15,2-2 11-15,-2 0 12 0,3-2 9 0,-2-2 8 0,0-1-213 16,2-1-24-16,4-2 0 0,1-2 0 0,4-6 0 15,5 1 0-15,6-7 0 0,4-5 0 16,0 0 0-16,13-7 0 0,2-5 0 0,-2 1 0 16,-1 0 0-16,-3 4 0 0,-9 4 0 0,-1 2 0 0,-6 1 0 15,1 6 0-15,-13 4 0 0,0 1 0 0,-7 0 0 16,2 5 0-16,-4 2 0 0,-4 0 0 16,-7 13 0-16,-2 2 0 0,-7 3-448 0,-5 7-297 15,-1-2-422-15,-1 0-1264 0,0-1 561 0</inkml:trace>
  <inkml:trace contextRef="#ctx0" brushRef="#br0" timeOffset="46982.95">16155 9106 333 0,'-9'0'444'0,"2"-3"13"0,0 2-2 0,-2-1 1 16,2-1-10-16,7 3-3 0,-10 0 0 0,10 0 5 15,-6 0-9-15,2-2-14 0,4 2-5 0,0 0-17 16,-8-2-4-16,8 2-14 0,0 0-13 0,-5-1-17 16,5 1-17-16,0 0-17 0,0 0-15 0,0 0-203 15,0 0-103-15,23-4 0 0,-11 2 0 0,9 2 0 16,9 0 0-16,4-3 0 0,2 1 0 0,19-1 0 0,-1 0 0 15,3-3 0-15,-3 2 0 0,6-1 0 16,-1 1 0-16,0-3 0 0,-2 1 0 0,1 3 0 16,-4-3 0-16,4 2 0 0,-4-3 0 0,-3 2 0 0,-11 1 0 15,-2 1 0-15,0-2 0 0,-6 2 0 0,0-1 0 16,-5 2 0-16,-7-1 0 0,-1 1 0 0,-6-2 0 16,-1 3 0-16,-5 0 0 0,1 0 0 0,0 1 0 15,-2 0 0-15,-6 0 0 0,7-2 0 0,-7 2 0 16,0 0 0-16,7 2 0 0,-7-2 0 0,0 0 0 15,-13 5 0-15,3-1 0 0,-5 3-374 0,2-1-299 16,-6 0-518-16,-3 0-1290 0,3 0 571 0</inkml:trace>
  <inkml:trace contextRef="#ctx0" brushRef="#br0" timeOffset="47333.04">16465 9215 78 0,'-32'3'361'0,"2"0"24"0,9-2 38 0,-2-1 10 15,3 0 5-15,1 0 9 0,5-1-8 0,1 4-9 16,4-5 4-16,-4 2-14 0,8 0-11 0,5 0 2 16,-9 2-16-16,9-2-7 0,-8-2-13 0,8 2-16 15,0 0-14-15,0 0-17 0,0 0-21 0,22-2-16 16,-8-1-15-16,7 0-257 0,7-1-19 0,2 1 0 16,4-1 0-16,3 0 0 0,2 1 0 0,-3 1 0 15,19 0 0-15,-3-2 0 0,-12-1 0 0,16 1 0 16,-16 0 0-16,12 1 0 0,-2-2 0 0,-14 2 0 15,2 0 0-15,-1-3 0 0,-3 4 0 0,-3 0 0 16,0 0 0-16,-3 0 0 0,-5-1 0 0,-5 2 0 0,1-3 0 16,-7 2 0-16,0 2 0 0,-4-2 0 0,3 2 0 15,-5-2 0-15,0 1 0 0,1 1 0 16,-1-1 0-16,-6 1 0 0,9-1 0 0,-9 1 0 16,10-1 0-16,-10 1 0 0,8 1 0 0,-3-1 0 0,-5 0 0 15,13 0 0-15,-7-1 0 0,-6 1 0 0,14 0 0 16,-6 0 0-16,-2 0 0 0,3-1-596 0,0-5-671 15,0 5-1370-15,0-2 606 0</inkml:trace>
  <inkml:trace contextRef="#ctx0" brushRef="#br0" timeOffset="47483.04">17557 9225 3711 0,'-4'4'259'0,"0"0"-90"0,-1-1 65 15,-4-1 92-15,5 2 35 0,-4-3-10 0,2 0-54 16,0 0-49-16,6-1-52 0,-8 1-34 0,4 0-25 15,4-1-73-15,-5 3-100 0,5-3-167 0,0 3-216 16,0-3-558-16,0 0-1057 0,0 0 468 0</inkml:trace>
  <inkml:trace contextRef="#ctx0" brushRef="#br0" timeOffset="83450.03">15163 10274 189 0,'3'-5'457'15,"-3"5"10"-15,1-6-7 0,4 5-23 0,-5 1-32 0,0 0-19 16,0 0-17-16,13 5-3 0,-7-1-14 0,4 3-14 16,-1 0-18-16,-1 2-11 0,6 4-19 0,-5 1-16 15,4-1-3-15,-2 0-32 0,-4-1-12 0,-1-3-20 16,2 2-24-16,1 0-8 0,0-2-1 0,-2 2-21 15,5-3-16-15,-1-1 10 0,2-2-5 0,6 2-11 16,0-4-11-16,2-3-8 0,6 0-12 0,-4-1-17 16,5-5 3-16,1-1-8 0,0 0-71 0,2-4-7 15,0 0 0-15,0 2 0 0,-1-5 0 0,1-1 0 16,-2 0 0-16,1 2 0 0,-5 1 0 0,2-1 0 16,-1 5 0-16,-7-1 0 0,-2 5 0 0,-4 0 0 0,6 1 0 15,-6 1 0-15,0 1 0 0,3 1 0 16,-4 4 0-16,0-2 0 0,3 3 0 0,-1 2 0 15,4 0 0-15,0-1 0 0,0 3 0 0,0-3 0 0,1 1 0 16,1-1 0-16,6 0 0 0,-7 0 0 0,4-1 0 16,4-1 0-16,-4 0 0 0,4-2 0 0,1-2 0 15,0 1 0-15,-1-2 0 0,2 0 0 0,1-1 0 16,-1-3 0-16,-1-2 0 0,3-2 0 16,-3 0 0-16,0-2 0 0,-1 0 0 0,-7 5 0 0,5-5 0 15,-7 4 0-15,-2 0 0 0,-2 3 0 16,-2-2 0-16,-1 2 0 0,-2 3 0 0,0-1 0 0,3 0 0 15,-6 2 0-15,3 1 0 0,0 0 0 0,2 1 0 16,-2 1 0-16,0 2 0 0,4 1 0 0,-3-1 0 16,1 1 0-16,3-3 0 0,0 5 0 0,4-3 0 15,3 1 0-15,-4-1 0 0,2-2 0 0,-1-1 0 16,1 0 0-16,4 0 0 0,-2-1 0 0,0-2 0 16,1-2 0-16,0 0 0 0,-2-2 0 0,3 0 0 15,4-4 0-15,0-1 0 0,0-1 0 0,-2-1 0 16,-4 5 0-16,-1 0 0 0,-4 2 0 0,-2 3 0 15,-2-1 0-15,-3 3 0 0,4-2 0 0,-6 4 0 16,0 1 0-16,2 1 0 0,-4 2 0 0,-1 2 0 0,4 0 0 16,-6 2 0-16,5-1 0 0,0 0 0 15,1 0 0-15,0 1 0 0,2 0 0 0,3-2 0 16,2-1 0-16,3 0 0 0,1-2 0 0,-1 0 0 0,4-2 0 16,7-2 0-16,-2-2 0 0,1 0 0 0,-1-3 0 15,-5 2 0-15,6-2 0 0,1-1 0 0,1-2 0 16,-1-1 0-16,-4 1 0 0,2-3 0 0,-2-2 0 15,-6 2 0-15,0-1 0 0,-1 0 0 0,-2 1 0 16,0-2 0-16,-1 2 0 0,-6 2 0 0,1 2 0 16,-1 0 0-16,-2 2 0 0,-1 1 0 0,-1 1 0 15,-1-2 0-15,1 1 0 0,-1 2 0 16,-4 1 0-16,5-3 0 0,-5 3 0 0,5-3 0 0,-1 2 0 16,-4 1 0-16,8-3 0 0,-3 1 0 0,-5 2 0 15,6-2 0-15,-2-1 0 0,-4 3 0 0,1-4-45 16,-1 4-1313-16,0-7-1471 0,0 7 650 0</inkml:trace>
  <inkml:trace contextRef="#ctx0" brushRef="#br0" timeOffset="106387.39">10727 11740 115 0,'-2'-10'487'0,"0"0"17"0,1 1 17 16,1-2 6-16,-1 0-6 0,1 5-13 0,0-2-6 15,-2 2-27-15,2 2-35 0,2-2-34 0,-2 2-42 0,0 4-34 16,1-3-1-16,-1 3-15 0,0 0-17 0,10 13-22 16,-2-5-21-16,0 4-24 0,3 1-18 0,3 0-20 15,-1 0-18-15,6 3-13 0,5 1-108 0,1-2-53 16,0-2 0-16,3-5 0 0,0 2 0 0,3-5 0 15,-2-3 0-15,3-3 0 0,3-3 0 0,-2-1 0 16,-1-4 0-16,1-2 0 0,1-1 0 0,0 1 0 16,-5-3 0-16,0-1 0 0,-1-5 0 0,0-1 0 15,-3 4 0-15,-2 0 0 0,2 0 0 0,-9 6 0 16,-1 0 0-16,-3 4 0 0,-2 1 0 0,3 3 0 16,-1 2 0-16,-1-2 0 0,-6 5 0 0,4 0 0 15,0 1 0-15,0 4 0 0,-1 1 0 0,1-1 0 16,-2 3 0-16,2-3 0 0,0 1 0 0,-1-2 0 0,3 4 0 15,1-6 0-15,-1 1 0 0,7 1 0 16,-5-2 0-16,1-2 0 0,0-2 0 0,5 0 0 16,8-1 0-16,2-3 0 0,-8-3 0 0,-1 3 0 15,6-7 0-15,-7 4 0 0,3-1 0 0,3-5 0 0,-4 2 0 16,2-3 0-16,3 1 0 0,-1-1 0 0,-6 5 0 16,0 3 0-16,-2 0 0 0,-3 3 0 0,0 0 0 15,-1 2 0-15,0 3 0 0,-1 0 0 0,1 4 0 16,0-1 0-16,0 1 0 0,-2 1 0 0,0 0 0 15,0 0 0-15,4 4 0 0,-4-3 0 0,3 2 0 16,-4-3 0-16,1-1 0 0,3 0 0 0,-1-4 0 16,2 0 0-16,2-2 0 0,1 2 0 0,0-4 0 15,1 0 0-15,-1-3 0 0,-1 1 0 0,0-4 0 16,0 1 0-16,2 0 0 0,-2-1 0 0,1-2 0 16,-2 3 0-16,1-1 0 0,0 2 0 0,-6 3 0 15,1 1 0-15,-1-1 0 0,1 2 0 0,-6 2 0 16,7 0 0-16,-3 2 0 0,-1-1 0 0,-1 1 0 0,1 2 0 15,-4-2 0-15,2 2 0 0,1-1 0 16,-3 0 0-16,2-1 0 0,-1-1 0 0,-1-1 0 0,4 2 0 16,-3-1 0-16,5-3 0 0,-1 0 0 15,-1-1 0-15,1-1 0 0,0-1-1366 0,-3 0-1478 0,-1 0 654 16</inkml:trace>
  <inkml:trace contextRef="#ctx0" brushRef="#br0" timeOffset="136299.91">1482 11264 3967 0,'-4'-10'388'0,"-1"3"-147"16,1 2 0-16,0-2 29 0,3 1 13 0,-4 2-11 15,0-3-15-15,5 4-15 0,-4-2-26 0,4 5-7 16,-3-6-17-16,1 3-10 0,-1 1-11 0,3 2-15 15,0 0 10-15,0 0 1 0,0 0 2 0,-1 17-4 16,1-6-1-16,3 1-91 0,-2 3-73 0,0 2 0 16,3 1 0-16,-4 0 0 0,1 0 0 0,-1-2 0 15,3 2 0-15,0-2 0 0,0-6 0 0,5 3 0 16,-3-3 0-16,0-5 0 0,4 2 0 0,9-4 0 16,5-5 0-16,8-5 0 0,17-11 0 15,5 0 0-15,4-9 0 0,25-12 0 0,-22 10 0 0,26-15 0 16,-7-3 0-16,-5 0 0 0,3 2 0 0,-2-5 0 15,-24 14 0-15,22-11 0 0,-22 14 0 0,-2 5 0 16,-3 1 0-16,-13 6 0 0,-5 2 0 0,3 6 0 16,-7 1 0-16,-6 2 0 0,-4 0 0 0,-4 5 0 15,-2 0 0-15,-2 3 0 0,1-2 0 0,-2 1 0 16,-3 0 0-16,-2 3 0 0,0 0 0 0,8 1 0 16,-8-1 0-16,3 9 0 0,-2-5 0 0,-2 2 0 15,-1 1-1366-15,-2 1-1478 0,-2 2 654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4:45.923"/>
    </inkml:context>
    <inkml:brush xml:id="br0">
      <inkml:brushProperty name="width" value="0.05292" units="cm"/>
      <inkml:brushProperty name="height" value="0.05292" units="cm"/>
      <inkml:brushProperty name="color" value="#7030A0"/>
    </inkml:brush>
  </inkml:definitions>
  <inkml:trace contextRef="#ctx0" brushRef="#br0">7574 10640 391 0,'-5'-8'493'0,"0"0"22"0,1 3 20 0,0 1 8 16,3-1-6-16,-4-1-20 0,2 3-16 0,2 0-45 16,1 3-21-16,0 0-18 0,0 0 2 15,0 0-9-15,0 0-8 0,13 14-13 0,-8-5-21 16,4 3-16-16,0 2-34 0,1 0-125 0,2 10-193 0,-6-7 0 16,0 3 0-16,2-1 0 0,-3-1 0 0,2-1 0 15,0 0 0-15,0-2 0 0,-1-4 0 0,0-2 0 16,5 0 0-16,-1-4 0 0,3-5 0 0,8-5 0 15,10-7 0-15,15-10 0 0,4-3 0 0,2-6 0 16,2-6 0-16,18-14 0 0,-20 14 0 0,22-22 0 16,-5 4 0-16,0-2 0 0,-2 3 0 0,-19 16 0 15,-3-2 0-15,-1 2 0 0,-3 4 0 0,-2 4 0 16,-12 10 0-16,-2 2 0 0,-2 0 0 0,-9 8 0 16,0-1 0-16,-3 6 0 0,-5 0 0 0,0 2 0 0,-3 2 0 15,-3 1 0-15,7 6 0 0,-8 4 0 16,-1 2 0-16,-8 12 0 0,-2 1 0 0,3 7-1366 0,-6 2-1478 15,-6 11 654-15</inkml:trace>
  <inkml:trace contextRef="#ctx0" brushRef="#br0" timeOffset="967.05">7381 12741 292 0,'-6'-5'288'16,"6"5"-7"-16,-4-6 6 0,7 1-8 0,-2 0 0 15,-1 0 8-15,6-1-2 0,-3-2 21 0,3 0 5 0,2-1 3 16,0 1 12-16,0 0 2 0,1 1 2 16,2 3 0-16,-3-2-10 0,3 1-9 0,-2 2-8 15,1 2-4-15,0 1 4 0,-1 5-3 0,-2 0-2 0,1 3-4 16,1 4-7-16,0 1-9 0,-1 5-11 15,-3 7-15-15,-1-6-96 0,0 0-156 0,-2 8 0 16,5 2 0-16,-6-3 0 0,0-2 0 0,2-4 0 16,-3-1 0-16,6 2 0 0,-2-5 0 0,4 0 0 0,-2-1 0 15,3-3 0-15,-1-2 0 0,2-5 0 0,9-3 0 16,-1-4 0-16,10-4 0 0,4-6 0 16,4-5 0-16,15-11 0 0,-2 0 0 0,2-6 0 0,1-1 0 15,21-18 0-15,-3 0 0 0,-20 13 0 0,23-20 0 16,-1 6 0-16,-23 18 0 0,1 1 0 0,0 0 0 15,0 4 0-15,-7 2 0 0,0 4 0 16,-13 7 0-16,-2 1 0 0,-1-2 0 0,-1 3 0 0,-10 6 0 16,1 0 0-16,-5 1 0 0,-1 2 0 0,-2 4 0 15,-4-2 0-15,0 1 0 0,0 0 0 0,2 3 0 16,-7 1 0-16,7 5 0 0,-2-1 0 0,-1 2 0 16,1 3 0-16,-5 5 0 0,0 0-533 0,0 5-744 15,0 9-1382-15,-2-1 611 0</inkml:trace>
  <inkml:trace contextRef="#ctx0" brushRef="#br0" timeOffset="1733.28">7426 14869 199 0,'-1'-6'435'0,"1"1"15"16,1 2-2-16,0 0-2 0,1-2-17 0,-2 5-15 16,1-3-6-16,-1 3-4 0,5-1 2 0,-5 1-3 15,0 0 6-15,10 10 2 0,-5-2-14 0,2 2-22 0,-3 3-14 16,4 2-15-16,-1 2-8 0,-1 1-21 15,2 0-24-15,3 6-19 0,-7-5-46 0,0 0-228 16,2 1 0-16,0 0 0 0,-3-2 0 0,5 0 0 16,-3-1 0-16,4-2 0 0,-1-2 0 0,-3-2 0 15,5-4 0-15,-1 1 0 0,5-4 0 0,-1-3 0 0,6-3 0 16,8-4 0-16,4-4 0 0,1-4 0 16,14-10 0-16,-3-4 0 0,3-3 0 0,-1-6 0 15,5-1 0-15,19-18 0 0,-21 15 0 0,20-17 0 0,-25 21 0 16,2 2 0-16,5-1 0 0,-4 6 0 15,-4-1 0-15,-12 13 0 0,-1-2 0 0,-1 3 0 0,-2 3 0 16,-11 3 0-16,-2 5 0 0,-4-1 0 16,2 2 0-16,-5 2 0 0,0-2 0 0,-1 3 0 0,-1-2 0 15,-1 1 0-15,1 2 0 0,-4 1 0 0,7 0 0 16,-7 0 0-16,0 0 0 0,6 4 0 16,-5 2 0-16,1-1 0 0,0-2 0 0,-1 1 0 15,-1 6 0-15,0-5 0 0,2 5 0 0,-5 1-1366 0,3-4-1478 16,-1 3 654-16</inkml:trace>
  <inkml:trace contextRef="#ctx0" brushRef="#br0" timeOffset="5434.02">17927 8124 54 0,'0'0'211'15,"0"0"-3"-15,-5-2-12 0,5 2-8 0,0 0-6 0,0 0-11 16,-6-1-6-16,6 1 5 0,0 0-1 16,0 0-3-16,0 0-2 0,0 0 1 0,-12-1 1 15,12 1 6-15,0 0 3 0,0 0 17 0,-2 4 4 0,2-4 1 16,0 0-6-16,0 0 5 0,-3 2-6 0,3-2-5 15,0 0-1-15,0 0-9 0,0 0-2 16,0 0 3-16,0 0-7 0,0 0-2 0,0 0-4 0,-5 5 0 16,5-5-8-16,0 0-5 0,0 0-1 0,1 5 2 15,-1-1 1-15,2 1 12 0,0-1-11 0,0 4 3 16,-1 1-6-16,1 1-3 0,2 3 12 0,1-1-10 16,2 5-7-16,0 8-5 0,1-7 2 0,2 1-7 15,-1 5-4-15,4 0-2 0,2 1-13 0,2-2-113 16,5 0 0-16,2-5 0 0,3 2 0 0,2-2 0 15,8-3 0-15,13 3 0 0,3 0 0 0,3-9 0 16,1 4 0-16,3-4 0 0,4 0 0 0,0-1 0 16,28-2 0-16,-28-1 0 0,1-2 0 0,30 3 0 15,-30-2 0-15,-1-3 0 0,2 1 0 0,-2-3 0 16,33 1 0-16,-37-2 0 0,3-2 0 0,2 3 0 16,0-3 0-16,1-1 0 0,-9 1 0 0,2-7 0 15,-3 5 0-15,-2-1 0 0,-2-3 0 0,-15 1 0 0,0-1 0 16,0 0 0-16,-1-4 0 0,-1 2 0 0,-5-4 0 15,1 2 0-15,-2-2 0 0,-2 3 0 0,-3-3 0 16,-3 1 0-16,-6 6 0 0,-2-3 0 16,-3 3 0-16,0 0 0 0,-2-1 0 0,0 2 0 0,-4-1 0 15,-1 1 0-15,-1-2 0 0,-4 1 0 16,0 2 0-16,-7-3 0 0,0 4 0 0,-1-1 0 16,-8 0 0-16,1 1 0 0,-3 1 0 0,-2 2 0 0,-6-2 0 15,7 2 0-15,1 1 0 0,-2 1 0 0,3 1 0 16,5-1 0-16,0 1 0 0,0 1 0 0,5 0 0 15,5-1 0-15,-1 2 0 0,1 0 0 0,4-2 0 16,0 0 0-16,0 0 0 0,12 8 0 0,-2-4 0 16,4 0 0-16,2 1 0 0,1 1 0 0,-1 0 0 15,0 0 0-15,-4 2 0 0,0-3 0 0,-1 4 0 16,-1-3 0-16,0 1 0 0,-5 2 0 0,-1 2 0 16,0-1 0-16,-4 2 0 0,0 4 0 0,-3-1 0 15,2 1 0-15,-5 0 0 0,-1-1 0 0,1 1 0 16,-4-1 0-16,-1 1 0 0,0 0 0 0,-2-2 0 0,3 2 0 15,-3-2 0-15,3 0 0 0,-1 1 0 16,-1-7 0-16,8 2 0 0,-5-2 0 0,2 0 0 16,-1 1 0-16,0-3-1366 0,3 0-1478 0,1-1 654 0</inkml:trace>
  <inkml:trace contextRef="#ctx0" brushRef="#br0" timeOffset="5550.67">20002 8833 377 0,'-5'2'437'0,"-2"-2"-12"0,2 0 4 0,-3 0-36 16,1-2-36-16,-1 0-41 0,0 1-63 0,2-3-92 16,-3 2-121-16,1-4-149 0,-1 3-184 0,2-3-172 15,-1-2-503-15,0-2 223 0</inkml:trace>
  <inkml:trace contextRef="#ctx0" brushRef="#br0" timeOffset="6149.34">18467 8010 171 0,'-8'1'502'0,"3"0"20"0,1 2 25 15,0 0 17-15,2 0-2 0,2-3 5 0,-4 2-15 0,1 0-12 16,3-2-13-16,0 0-20 0,0 0-21 0,17-1-32 16,2-1-32-16,4 0-34 0,5-3-50 0,10-2-18 15,12 4-98-15,4-3-222 0,2 3 0 0,-2 0 0 0,-3 2 0 16,4-1 0-16,0 2 0 0,-18 0 0 16,1 0 0-16,-3 0 0 0,-2 0 0 0,-6 3 0 15,-7-2 0-15,-2 1 0 0,-6-4 0 0,-4 1 0 16,-5 4 0-16,-3-3 0 0,0 0-127 0,0 0-136 0,-20 3-4 15,-2 0 8-15,-7 0 6 0,-3 0 15 16,-3 3 14-16,-2-2 19 0,-1 3 20 0,1-1 20 16,0 3 25-16,2-1 36 0,2 0 38 0,2 1 39 15,-1 1 47-15,4 0 53 0,3-1 35 0,7-3 34 0,4-2 21 16,2 0 21-16,5-1 23 0,0 0 22 16,3 0 23-16,4-3 8 0,0 0-1 0,0 0-12 15,22-2-24-15,2-2-67 0,7-1-156 0,5-2 0 0,16 0 0 16,6 0 0-16,1 0 0 0,3-4 0 0,2 2 0 15,4 0 0-15,-3 2-466 0,28-7-249 0,-29 9-454 16,27-7-1265-16,2 6 559 0</inkml:trace>
  <inkml:trace contextRef="#ctx0" brushRef="#br0" timeOffset="7150.3">21071 8034 317 0,'0'0'371'0,"-5"4"2"0,5-4 2 0,-5 4 6 0,1 2-2 15,4 0-5-15,-4 5-14 0,3 0-9 0,0 5-17 16,-3 2-14-16,4 2-13 0,5 5-19 0,0-2-15 16,3 5-17-16,-2-2-16 0,6 2-21 0,3-1-19 15,11 14-23-15,-2-13-19 0,9 6-15 0,-5-9-6 16,4-3-14-16,14 7-19 0,1 0-7 0,2-7 0 16,3-2-18-16,6-2-8 0,-3-4-13 0,-1-1-12 15,3-2-6-15,3-1-7 0,-2-3-9 0,3-2-16 16,-9-2-6-16,8-3-6 0,2 0-7 0,-1-2-3 15,2-3-8-15,2-5-3 0,-2 5-1 0,3-2 0 16,-1-1-2-16,27 1-3 0,-29-2-1 0,0 5-2 16,0-1 9-16,0 2-4 0,0-4 9 0,3 0-2 15,-5 0-1-15,-3 4 1 0,-3-1 6 0,1-1 2 16,-5-1 1-16,-1-2 1 0,-8 2 1 0,-3-1 6 16,14 0-2-16,-16 3-3 0,2-3 0 0,-5-1 7 15,1 1 0-15,-1 0 6 0,1-1 5 0,-1-2 2 0,-3 1 8 16,-2 2 3-16,-3-2 9 0,-6 1-5 0,-1 2 3 15,-1-1-2-15,2 0 4 0,-3 2 3 0,-6-2-1 16,-4 1 2-16,-1 2-6 0,-1-2-1 0,-2-2-1 16,-1 2-7-16,-4 0-2 0,2 0-8 0,-6 1-4 15,-2-2-14-15,1-1-9 0,-4 3-11 0,0-1-6 16,-1-1-1-16,-2 3-3 0,-1-3-3 16,-4 2 6-16,7 0 3 0,-7 0 6 0,5 3 1 0,0-2 0 15,4-1 6-15,-2 1 3 0,2 2 25 0,2 0 13 16,3 1 16-16,0 0 15 0,1-2 13 0,4 3 5 15,-6-2 19-15,6 2 12 0,0 0 7 0,10-5 6 16,-5 3 0-16,0 0 1 0,7 2-4 0,-1-1-1 16,1 2-3-16,-2 1 1 0,2-1-9 0,-2 1-10 15,3 2-69-15,-4 2-20 0,0 0 0 0,1 1 0 16,-4 3 0-16,-1 1 0 0,-1-2 0 0,-4 3 0 16,0 4 0-16,0 1 0 0,-5 2 0 0,0-1 0 15,-4-2 0-15,4 0 0 0,-5 2 0 0,-1-4 0 0,0 2 0 16,-3 0 0-16,1 0 0 0,-1-1 0 15,-3-3 0-15,3 1 0 0,-3-1 0 0,4-1-438 0,-4-1-216 16,6-4-530-16,-6 1-1282 0,7-2 568 16</inkml:trace>
  <inkml:trace contextRef="#ctx0" brushRef="#br0" timeOffset="7516.79">22224 8021 185 0,'-11'-3'544'15,"3"3"22"-15,1-2 29 0,7 2 15 0,-11 0 5 0,7-2-15 16,4 2-10-16,-8-2-31 0,8 2-32 0,0 0-44 16,0 0-25-16,0 0-34 0,0 0-26 0,12-4-37 15,3 2-39-15,6 0-33 0,-1 0-224 0,12 2-65 16,1 0 0-16,7-2 0 0,10 4 0 0,-14 1 0 16,2-1 0-16,0-1 0 0,-6-1 0 0,0 2 0 15,-1-1 0-15,-10 0 0 0,-2-1 0 0,-7 0 0 16,-2-1 0-16,-3 1 0 0,-7 0 0 0,0 0-415 15,0 0-45-15,0 0-30 0,-32-1-22 0,13 2-25 16,-9 0-427-16,-9 2-1042 0,-2 2 461 0</inkml:trace>
  <inkml:trace contextRef="#ctx0" brushRef="#br0" timeOffset="7650.94">22262 8090 1291 0,'-34'14'77'0,"-3"0"91"0,1-1 67 16,10-2 22-16,-2-3 37 0,13 0 49 0,-2 1 50 16,7-2 32-16,1 0 42 0,5-3-1 0,0 0 12 15,3-2-6-15,1-2-18 0,9 5-30 0,4-5-36 0,6-3-28 16,12 1-41-16,-2-1-32 0,7 0-29 0,0-4-30 15,3 4-121-15,15-4-107 0,-3-1 0 0,1-2 0 16,-13 0-140-16,11-5-278 0,-16 4-179 0,17-8-576 16,-16 5-1271-16,2 2 562 0</inkml:trace>
  <inkml:trace contextRef="#ctx0" brushRef="#br0" timeOffset="8183.93">24258 7014 191 0,'0'0'338'0,"-2"-3"-25"0,2 3-13 0,0 0-26 0,0 0-28 15,-4-4-30-15,4 4-19 0,0 0-25 0,0 0-12 16,0 0-21-16,9-3-37 0,-5 1-26 16,-4 2-49-16,5-2-56 0,-5 2-94 0,4-3-114 15,-4-2-157-15,-3-3-426 0,2 1 188 0</inkml:trace>
  <inkml:trace contextRef="#ctx0" brushRef="#br0" timeOffset="10283.59">21075 5136 220 0,'-5'-15'210'0,"-1"-2"-14"16,-1 0-11-16,2 0-16 0,-4 1-9 0,0-2-3 15,0 2-7-15,-5-5-3 0,0 6-1 0,0 1-2 16,-8-5-12-16,-1 4-4 0,-1-1-9 0,-1 2 13 16,-1-1-4-16,0 5-4 0,-3-1-14 0,-2 1 2 15,-1 3-14-15,-3 1-13 0,1 0 8 0,-1 4-9 16,-1 2-8-16,-3 2 4 0,2 4-6 0,-16 7 0 16,16-2 3-16,-12 3 1 0,17 1-7 0,-18 8-6 15,18-2-5-15,-7 7-2 0,2 4 3 0,2 2 1 16,12-6-5-16,-9 10 1 0,4-1-20 0,6 6 10 15,3 0-1-15,6-9-5 0,6 13 1 0,2-10-4 16,-1 10-2-16,5 1-4 0,6-2-2 0,2 0-8 16,2-12 3-16,7 13 0 0,-2-15-8 15,2 2-6-15,0-6 13 0,6 3-5 0,1-4-12 0,1 2 7 16,4-3-5-16,12 2 3 0,-8-8 0 0,1 1-5 16,3-7 6-16,11 2-5 0,-10-7-2 0,3-1 0 15,12-2 3-15,3-5-7 0,-2-1 23 0,-2-2 14 16,1-6 11-16,-15 2 17 0,14-6 10 0,-2-2 3 15,-13-1 4-15,10-7 3 0,-12 4-4 0,7-14 2 16,0 0-8-16,-4-3-5 0,-1-5-6 0,-5-1 2 16,-1-5-6-16,-6-2-1 0,2-1-6 0,-4-1-5 15,-7-5-6-15,1 4-4 0,-10 1-5 0,-2 1-6 16,-6 4 5-16,-4 12 2 0,-5 1-5 0,-10-13 2 16,2 17-5-16,-12-8-3 0,0 11-5 0,-11-4 2 15,0 3-9-15,-6-1 0 0,-1 5-2 0,-3 5-1 16,-1-2-3-16,1 5-31 0,-3 0-20 0,5 0-29 15,10 8-32-15,6 0-31 0,3-1-68 0,3 3-61 16,5 3-68-16,13-1-95 0,-4-2-383 0,6 2-877 16,4 1 388-16</inkml:trace>
  <inkml:trace contextRef="#ctx0" brushRef="#br0" timeOffset="10433.59">21678 5257 30 0,'0'5'403'0,"-1"0"-28"0,-3-1-22 16,0-3-39-16,4-1-28 0,-9 1-33 0,9-1-82 15,-10 1-107-15,6 4-145 0,0 4-281 0,1-5-391 0,1 1 173 16</inkml:trace>
  <inkml:trace contextRef="#ctx0" brushRef="#br0" timeOffset="14650.37">12433 11705 9 0,'-22'0'430'0,"2"0"4"16,2 0 11-16,-2 0 12 0,3 0-1 0,-1 0-1 16,4 0-3-16,0 0-7 0,1-2-7 0,3 0 1 15,2 1 1-15,2 1-23 0,6 0-20 0,-9-3-10 16,4 2-22-16,5 1-7 0,0 0-11 0,0 0-10 15,9-8-18-15,1 4-15 0,9 2-244 0,-1-1-60 16,14-3 0-16,4 2 0 0,16 0 0 0,10-2 0 0,30-1 0 16,-28 5 0-16,40-4 0 0,1 2 0 15,5-2 0-15,0 4 0 0,6-4 0 0,-2-2 0 16,11 2 0-16,-1-1 0 0,4-5 0 0,1 5 0 0,-6-6 0 16,-4 9 0-16,1-4 0 0,-3 0 0 0,-11 3 0 15,-6-1 0-15,-6-1 0 0,-33 0 0 16,-1 0 0-16,0 2 0 0,-5-2 0 0,-15 5 0 0,0-3 0 15,-4 1 0-15,-1-1 0 0,-6 1 0 16,-1-1 0-16,-10 2 0 0,1 0 0 0,-5 1 0 0,0 1 0 16,-1-1 0-16,-1 2 0 0,-5-1 0 15,1 0 0-15,-3 1 0 0,4 1 0 0,-9-1 0 0,10-1 0 16,-2 2 0-16,0 0 0 0,-1-2 0 0,2 3 0 16,-5-1 0-16,4-1 0 0,-2 1 0 0,-6-1 0 15,10 3 0-15,-5-2 0 0,-2 0 0 0,-3-1 0 16,9 0 0-16,-9 0 0 0,5 2 0 0,-5-2 0 15,0 0 0-15,0 0 0 0,0 0 0 0,0 0 0 16,0 0 0-16,-20-3 0 0,9 3-1366 0,-4-1-1478 0,2 2 654 16</inkml:trace>
  <inkml:trace contextRef="#ctx0" brushRef="#br0" timeOffset="15499.96">15439 11612 5 0,'-1'-2'348'0,"1"2"0"16,0 0-7-16,0 0-9 0,0 0-1 0,-4-5-10 15,4 5 9-15,0 0-5 0,0 0-7 0,0 0-6 16,0 0-7-16,0 0-10 0,0 0-5 0,0 0-12 16,0 0-5-16,0 0-16 0,0 0-4 0,0 13-11 15,0-13-22-15,0 0-9 0,0 0-23 0,0 0-5 16,0 0-13-16,3 4-20 0,-3-4-7 0,0 0-25 16,0 0 3-16,0 0-11 0,0 0-15 0,0 0-15 15,0 0-1-15,0 0-33 0,0 0-44 0,0 0-62 16,0 0-82-16,0 0-101 0,-4 3-118 0,0 0-162 15,0 1-493-15,-1-3-1100 0,-4 1 487 0</inkml:trace>
  <inkml:trace contextRef="#ctx0" brushRef="#br0" timeOffset="16599.89">13209 10254 29 0,'-18'-10'79'0,"0"3"-7"0,-1-1-27 16,-3 3-17-16,2-2-15 0,-8 0-20 0,1 4-16 15,0-3-17-15,4 4-42 0,-5 1 18 0</inkml:trace>
  <inkml:trace contextRef="#ctx0" brushRef="#br0" timeOffset="17135.66">12520 10336 85 0,'-22'16'86'15,"1"0"4"-15,-2 4 10 0,5-3-4 0,3-2 1 16,-4 5 1-16,-1 0-2 0,6 0 1 0,0-3 4 16,1 5-5-16,-1 1-4 0,1-1-5 0,3 3 0 15,1-2-6-15,0 1 0 0,3 0 3 0,-2 3 0 16,3-2-2-16,-3 1-3 0,5 0-1 0,1-1 4 15,0-2-3-15,0-2 3 0,2-1-5 0,2 6-4 16,-1-1 0-16,3 0-1 0,0 0-7 0,2-1-2 16,2 1-8-16,-1-7-1 0,2 5-8 0,4-1-2 15,-4-4-4-15,1-1-3 0,4 0 2 0,2 2-5 16,4-1 2-16,-7-4-2 0,10 2-2 0,-6-3-1 16,6 1-4-16,1 0-2 0,0-5 1 0,4 3-5 15,0-2-2-15,3-2 1 0,-3-2-6 0,4-1-1 16,0-1 3-16,-3-1-4 0,3 0 3 0,-1-2-2 15,0 0 6-15,-2-2-4 0,-1-1-4 0,2-2 4 16,-1 0-3-16,-1 0-2 0,-7 2 4 0,0-4-9 0,1-1 2 16,4 0 2-16,-6 0-4 0,4-5 3 15,-2-3-4-15,-3 6-5 0,4-6-7 0,-5 3-4 16,1-5-5-16,-2 3-6 0,2-5-2 0,-1 0-4 16,-1-2-1-16,-1-3-1 0,1 4-3 0,-1-2 5 0,-3-4-4 15,4 2 7-15,-7 0 2 0,0-3-1 16,0 3 0-16,-2 0 1 0,-3 4 3 0,3-6 3 15,-7 1-1-15,2-1 4 0,-1 1-2 0,-2 3 0 0,-2-3-3 16,2 5-2-16,-4 0-4 0,0-6-4 0,-2 1-6 16,1 1-4-16,-1-1-5 0,1 0-7 0,-5-1-4 15,0 1-8-15,2 1 4 0,-2-3-10 16,1 2 8-16,-3 2 5 0,0-2-1 0,-1 1 7 0,-1 2 4 16,0 1-1-16,-1 0 7 0,2 5 0 0,-8-3 5 15,7 6 8-15,-4 3-5 0,2-1 4 0,-3 2 8 16,-7 0-22-16,-1 1 4 0,2 0-22 0,4 4-6 15,-7-2-18-15,5 2-19 0,-5 2-131 0,-3 0-253 16,6 2 112-16</inkml:trace>
  <inkml:trace contextRef="#ctx0" brushRef="#br0" timeOffset="17850.4">12084 11010 137 0,'13'29'153'0,"1"-1"-4"0,0 0-8 16,3-2-15-16,1 0-7 0,1-2-5 0,5 1-11 15,-2-5-4-15,2 1-4 0,-1-1-2 0,4-1-5 0,1-2-9 16,-1-2 2-16,1-1-8 0,-1-1-6 0,2-1-2 15,1-4-6-15,0 1-10 0,5-7 0 0,-2 0-5 16,-1-1-5-16,4 1-5 0,-2-6-4 16,1 2-1-16,4-4-2 0,-3 0-1 0,0-1-4 0,0-5 0 15,-2 1 4-15,0-1-2 0,1-1 2 16,-3-2-6-16,0-3-1 0,-4-1-4 0,-2 0 3 0,0-3-2 16,-2-1-3-16,1-1-2 0,-4-1-4 0,-2-3 1 15,0-1 2-15,-1-1-3 0,1-2 0 0,0-11-2 16,-7 12-1-16,-1-4 9 0,3-14 15 0,-6 14 6 15,0-12 5-15,-6 12 8 0,5 0 5 0,-6-12 3 16,-1 14 2-16,-3-2-1 0,-2 4-2 0,-2-2 0 16,-2 0 0-16,0 3-5 0,-3 1 0 0,-2 6-3 15,0-4 2-15,0 5 0 0,-1 1-3 0,2 5-10 16,-1 2-3-16,1 0 2 0,-2 1-7 0,-1 1-1 16,1 3-5-16,-3 0-1 0,0 0-5 0,3 4 7 15,-3-2-8-15,1 1-4 0,0 2-2 0,0 0-1 16,-1 1 2-16,5 0 2 0,-6 1-5 0,0 2-1 0,6-2 2 15,0 2-2-15,-1-1 0 0,3 1 0 0,-2-1 3 16,3 1-6-16,0 0 4 0,-1 1-1 16,2-1-5-16,2 0 2 0,-1 0-2 0,2 1 1 0,6-1 4 15,-8 1 1-15,4 0-1 0,4-1-2 0,-9 1 6 16,9-1 5-16,-6 4 2 0,2-3-4 16,4-1 10-16,-5 6-5 0,5-4 1 0,-1 2-3 15,-2 0 2-15,2-1-2 0,1-3-7 0,-4 5 10 0,0-3-10 16,4-2-1-16,0 0 1 0,-1 4 0 0,1-4-1 15,-3 6 0-15,3-6-2 0,-1 2 3 0,1-2-4 16,0 0 4-16,0 0 1 0,0 0-6 0,0 0 6 16,0 0-7-16,0 0-1 0,-4 6 3 0,4-6-5 15,0 0 3-15,0 0 0 0,0 0-7 0,0 0 10 16,0 0-11-16,0 0-2 0,0 0-21 0,0 0-21 16,0 0-37-16,-1 2-51 0,1-2-67 0,0 0-99 15,0 0-213-15,0 0-559 0,0 0 248 0</inkml:trace>
  <inkml:trace contextRef="#ctx0" brushRef="#br0" timeOffset="18433.98">12625 11314 225 0,'-5'2'397'0,"5"-2"-11"0,-12 2 12 15,10-1-19-15,2-1-23 0,0 0-26 0,-10 0-40 16,10 0-31-16,0 0-25 0,-4 2-28 0,4-2-33 16,0 0-39-16,0 0-44 0,0 0-56 0,0 0-52 15,0 0-61-15,0 0-77 0,0 0-94 0,0 0-315 16,13-8-612-16,-13 8 271 0</inkml:trace>
  <inkml:trace contextRef="#ctx0" brushRef="#br0" timeOffset="18683.47">12893 11437 504 0,'0'0'529'0,"3"-8"-18"0,-3 8 2 0,0 0-6 16,0-7-26-16,1 5-40 0,-1 2-41 0,0-7-43 15,0 7-35-15,-3-5-42 0,3 5-56 0,0 0-65 0,3-7-80 16,-3 7-85-16,3-5-100 0,-1 4-79 16,-2 1-79-16,0 0-85 0,0 0-79 0,0 0-234 15,0 0-717-15,7 8 318 0</inkml:trace>
  <inkml:trace contextRef="#ctx0" brushRef="#br0" timeOffset="18833.93">12935 11551 140 0,'0'3'409'0,"0"-3"-31"15,-1 6-5-15,1-6 18 0,0 0 29 0,0 3 12 16,0-3-21-16,0 0-37 0,0 0-41 0,0 0-37 16,0 0-30-16,0 0-32 0,0 0-48 0,0 0-57 15,9-10-77-15,-5 9-68 0,4-3-82 0,-5 2-89 16,3 1-92-16,0-1-86 0,-6 2-282 0,9-1-700 16,-9 1 310-16</inkml:trace>
  <inkml:trace contextRef="#ctx0" brushRef="#br0" timeOffset="18968.8">13029 11626 326 0,'1'4'414'0,"-2"0"-34"0,1-4-2 0,0 0 40 0,-3 3 19 16,3-3 6-16,-1 5-4 0,1-5-26 15,0 0-40-15,0 0-33 0,0 0-34 0,0 0-55 16,0 0-63-16,0 0-82 0,0 0-109 0,0 0-116 16,0 0-127-16,12-9-142 0,-10 8-355 0,-2 1-805 0,8-2 357 15</inkml:trace>
  <inkml:trace contextRef="#ctx0" brushRef="#br0" timeOffset="19100.5">13003 11792 55 0,'0'0'279'0,"0"0"-81"0,0 0-113 15,0 0-189-15,-1-8-110 0,2 3 48 0</inkml:trace>
  <inkml:trace contextRef="#ctx0" brushRef="#br0" timeOffset="24733.6">23905 7260 5 0,'-16'14'165'0,"-3"4"0"15,6-3-11-15,-2 7-9 0,-2-2 0 0,3 2-8 16,4-4-12-16,-1-1-1 0,0 1-6 0,2 7-11 16,2-6-2-16,-3 8-9 0,6 0-5 0,-1 1-8 15,-1-3-15-15,5 0-1 0,2 4-5 0,2-1-13 16,1 0 3-16,-2-3-3 0,6 4-3 0,2-3 7 15,2-1-3-15,-2 0-3 0,0 0 1 0,0-7-3 16,7 6-1-16,-3-2 0 0,5 0 1 0,1-3-3 16,1-3 9-16,2-3-3 0,-1 1 2 0,4-5 0 15,2 1 5-15,-3-2 1 0,6-2 5 0,-2-4 5 16,3 1 4-16,-1-1 7 0,-1-4 8 0,2-1 2 16,-1 1 4-16,1-4-4 0,1-2-3 0,-1-2 9 15,0 1-6-15,0-2-11 0,0-4-7 0,0-1 0 16,-1 1-9-16,-3-2-5 0,3-5 5 0,-1 1-14 15,-2-3 1-15,-2-2-16 0,-2 1 3 0,0-1-2 16,-3-3 3-16,-6-2-15 0,2 3 12 0,-4 0-4 0,-6 0 7 16,1 0 2-16,-4 1 1 0,-3-2-6 15,-2 0 2-15,0 1-1 0,-6 2-2 0,3-1 1 16,-6 2-8-16,0-1-2 0,-3 1-4 0,-2 1-2 16,-1-1 7-16,1 4-12 0,-3-2-2 0,-4 2 4 0,1 0-3 15,-1 2 6-15,0 1-6 0,-1 0-1 0,-2 4-4 16,-1-1-2-16,-2 3-2 0,-3 4 4 0,2 0 4 15,-2 1-9-15,0 0-3 0,0 4-10 0,-5 1 9 16,0 2 10-16,2 3-10 0,-1 0-5 0,-2 3 4 16,0 3-2-16,-4 0 8 0,-5 7-1 0,9 1-4 15,1-2 5-15,4 5-6 0,-10 3 0 0,1 6 8 16,10-5-6-16,-4 9-5 0,9-8 8 0,1 0-3 0,2 2-2 16,3 2 11-16,1-1-15 0,4 1 11 15,1 2-6-15,6 2 1 0,-2-2 7 0,2 0-4 16,8 1 6-16,-1 1-5 0,-2-6 5 0,7 5-3 15,0-1 2-15,5-1-3 0,0-2 1 0,4-2-6 16,5-2 2-16,-5 2 1 0,4-4 7 0,4-2-3 16,2-3-3-16,0-1-7 0,2-3 9 0,0 1 3 15,4-2-3-15,-2-2-8 0,0-1 2 0,2-2-8 16,1 1 7-16,-2-5 10 0,0-1-9 0,1-2 4 16,-6 0 3-16,-2 0 5 0,0-2 12 0,0 0 17 15,-3-1 10-15,-4 2 9 0,-1-3 9 0,-2 0 3 16,-1 0 14-16,-5 2 8 0,4-4 8 0,-2 2-6 15,-4-2-1-15,1 2-1 0,0 0-2 0,-1 0-1 0,-1 0 1 16,-2 0-12-16,2 1-4 0,-2 3-6 0,2-6 5 16,-2 6-9-16,0-7-6 0,0 5-9 15,0 2-2-15,0 0-9 0,0-6-1 0,0 6-2 0,0 0-9 16,0-4-17-16,0 4-27 0,0 0-35 0,0 0-47 16,0 0-54-16,0 0-59 0,0-7-72 0,-2 5-89 15,2 2-121-15,-2-5-332 0,2 5-896 16,0-8 397-16</inkml:trace>
  <inkml:trace contextRef="#ctx0" brushRef="#br0" timeOffset="24884.76">24294 7952 239 0,'-5'-3'543'0,"-5"-3"-49"16,6 2-44-16,0-1-46 0,2 2-50 0,-1-2-82 15,3 0-109-15,0 0-126 0,0 0-165 0,0 5-344 16,4-5-510-16,0 3 225 0</inkml:trace>
  <inkml:trace contextRef="#ctx0" brushRef="#br0" timeOffset="25183.82">24164 7974 214 0,'0'0'527'15,"-1"-5"-33"-15,1 5-31 0,0 0-36 0,0-7-30 0,0 7-41 16,0-6-35-16,1 3-36 0,-1 3-44 16,1-3-69-16,-1 3-76 0,0 0-71 0,5-5-69 15,-5 5-64-15,0 0-70 0,0 0-86 0,0 0-307 0,0 0-618 16,4 0 273-16</inkml:trace>
  <inkml:trace contextRef="#ctx0" brushRef="#br0" timeOffset="26316.78">17301 7064 116 0,'5'-11'205'0,"3"1"-8"16,-2 2-16-16,3-2-9 0,-4 0-9 0,3-2-4 15,-3 2-6-15,-1 1-2 0,2-3-8 0,-6 7-1 16,0-5-12-16,0 0-11 0,-2 1-13 0,-6 0-3 16,-1 1-15-16,-1 1-12 0,-8-1-3 0,-1 4-8 15,-3-1-7-15,-7 3-3 0,-1 2-6 0,-4 1-5 16,-1 5 2-16,-3 3 3 0,2 5 7 0,-11 7-5 15,0 3 4-15,1 3-3 0,-2 3-4 0,6 2-3 16,0 9 2-16,6 5-1 0,2 1-15 0,-1 0 4 16,3 5-8-16,8-1-3 0,4 2-1 0,7 1-2 15,5-2-5-15,8 2 4 0,5-1-3 0,8-3-2 0,6-1-4 16,9-1 3-16,7-4-4 0,-2-4 2 16,8-2-5-16,4-1 3 0,3-6 1 0,7 1-5 15,-1-6 0-15,1-5 0 0,3-3 0 0,5-3 9 16,1-8-7-16,1-2-1 0,-2-4 1 0,1-5-3 0,-2-4 3 15,1-4 6-15,-5-4 2 0,-1-1-5 0,-8-5 8 16,-1-5 3-16,-4 1 2 0,-15 3 8 16,9-11 3-16,-15 6-4 0,4-15 13 0,-10 10 25 15,0-13-16-15,-7 0 12 0,-4-4 4 0,-6-1 3 0,-3-3 4 16,-7 2-9-16,-4-2 9 0,-4-1 9 16,-3 0 4-16,-5 1-7 0,-2 1-2 0,-4 5 8 15,-5 6 1-15,0 1-6 0,-3 7-4 0,-1 4-7 16,8 10-8-16,-4 7-6 0,-13 0-5 0,10 8-6 0,-17 2-8 15,0 7-2-15,-5 3-5 0,2 8-2 0,-1 2-5 16,-2 3-11-16,3 0-6 0,-1 3-19 0,5 0-11 16,-1 1-29-16,11 0-18 0,12-6-21 0,2-2-27 15,4 0-35-15,3 0-35 0,4 1-54 0,8-7-63 16,5-1-74-16,3-3-281 0,5-3-713 0,9-1 316 16</inkml:trace>
  <inkml:trace contextRef="#ctx0" brushRef="#br0" timeOffset="26483.66">17967 7297 301 0,'0'1'473'16,"0"-1"-46"-16,-13 4-5 0,4-3-4 0,-5 0-23 16,3-1-38-16,2 1-37 0,1 0-72 0,4 0-84 0,4-1-112 15,0 0-113-15,0 0-143 0,9 7-348 0,9-7-598 16,1 0 264-16</inkml:trace>
  <inkml:trace contextRef="#ctx0" brushRef="#br0" timeOffset="29199.28">12018 13554 391 0,'-3'-4'394'0,"2"-2"23"0,0 1 5 0,-1 1-11 15,2 4-33-15,-2-5-38 0,2 5-21 0,0 0-13 16,0 0-11-16,0 0-17 0,5 14-13 0,-1-8-15 15,0 2-20-15,2 2-16 0,0 1-19 0,2-2-14 16,1 2-7-16,2-1-16 0,2 3-15 0,1-3-14 16,0 1-11-16,4-3-11 0,-5 1-6 0,5-3-10 15,0-1-8-15,-2 0-11 0,3-4-4 0,-6 0-8 16,5 0-2-16,2-2-2 0,-1 0 0 0,-3 1 0 16,3-2-2-16,-2-1-1 0,-3 0-5 0,-1 0 0 15,2-1-1-15,-3 0 2 0,-1-1-5 0,2 1-3 16,-3 2-2-16,-3-2-3 0,2 2 8 0,-4 1-20 15,1-2 9-15,-6 3 0 0,8 2-3 0,-3-1 8 16,0 2-7-16,-1 1 4 0,2 4-2 0,-3-1 1 16,-1 3-7-16,6 4 0 0,0-4-9 0,-3 1 2 15,5 1-2-15,-1-2-6 0,2-6 5 0,6 6 2 16,-3-6-2-16,3-2 2 0,2 3-3 0,0 0-6 16,-2-6 7-16,4-2 14 0,0-1 8 0,1 0 13 15,-1-5 3-15,-3 1 4 0,8-3 3 0,-6 3-16 16,-3-2-46-16,1-2 0 0,0 1 0 0,-2 2 0 15,0-1 0-15,-2 1 0 0,-3 2 0 0,1-1 0 0,-1 2 0 16,-1 1 0-16,1-1 0 0,0 5 0 16,3 0 0-16,-1 1 0 0,-3 1 0 0,7 0 0 15,1 4 0-15,0-1 0 0,2 3 0 0,2-1-112 0,8 3-314 16,1 1-90-16,4 2-111 0,-1-3-458 0,16 5-1176 16,0 1 520-16</inkml:trace>
  <inkml:trace contextRef="#ctx0" brushRef="#br0" timeOffset="29600.19">14106 13798 213 0,'0'0'463'0,"0"-5"26"0,0 5 26 0,0 0 14 16,0 0 0-16,0 0-27 0,0 0-3 0,0 0-15 15,3-2-16-15,-3 2-1 0,0 0-16 0,10 0-21 16,-10 0-23-16,19 6-29 0,1-5-32 0,9 0-28 0,1-1-37 16,6-1-14-16,1-1-112 0,18-2-155 0,-4-2 0 15,4 3 0-15,1-4 0 0,3 0 0 16,-7 3 0-16,1-2 0 0,-13 1 0 0,-1 0 0 0,1 2 0 15,-3-4 0-15,-1 2 0 0,-6 1 0 0,2-4 0 16,-6 5 0-16,-3-2 0 0,-4 0 0 0,-2 1 0 16,-1 0 0-16,-5 0 0 0,1 2 0 0,-2-2 0 15,0-1 0-15,-2 4 0 0,-4-1 0 0,3 1 0 16,-2-1 0-16,-1 0 0 0,-4 2 0 0,6-1 0 16,-6 1 0-16,0 0 0 0,0 0 0 0,0 0 0 15,-26 9-485-15,7-1-800 0,1-4-1391 0,0 3 616 16</inkml:trace>
  <inkml:trace contextRef="#ctx0" brushRef="#br0" timeOffset="29916.67">14212 13926 3898 0,'-32'4'260'0,"0"-2"0"0,7 0-38 16,3-2 26-16,8 2 53 0,0-2 28 0,5 3 12 15,0-1-20-15,1-4-24 0,4 4 9 0,4-2 7 16,0 0 7-16,0 0-3 0,0 0-3 0,22 0-170 15,-1 0-144-15,7-2 0 0,4-1 0 0,6-1 0 16,21-3 0-16,-3 4 0 0,7-3 0 0,1 2 0 0,28-6 0 16,-27 8 0-16,0 1 0 0,0-5 0 0,-1 3 0 15,-1 0 0-15,-2-1 0 0,-6 1 0 16,-4-1 0-16,-13 1 0 0,-2 1 0 0,-4-1 0 16,1-1 0-16,-2 1 0 0,-8 0 0 0,-10 0 0 0,-2 2 0 15,-1 0 0-15,0-1 0 0,-3 2 0 0,-2-3 0 16,0 2 0-16,-5 1 0 0,7-1 0 0,-7 1 0 15,0 0 0-15,0 0 0 0,0 0 0 0,0 0 0 16,0 0 0-16,0 0 0 0,0 0 0 0,0 0 0 16,-14 8 0-16,9-5-552 0,0 1-722 0,5-4-1379 15,-7 4 611-15</inkml:trace>
  <inkml:trace contextRef="#ctx0" brushRef="#br0" timeOffset="30073.4">15514 13935 320 0,'-5'-1'561'16,"-4"-1"-11"-16,4-1-12 0,-1 0-38 0,1 2-49 15,0-2-48-15,-2 0-76 0,2 2-115 0,5 1-158 16,-6-3-187-16,2 3-227 0,4 0-211 0,0 0-618 16,0 0 273-16</inkml:trace>
  <inkml:trace contextRef="#ctx0" brushRef="#br0" timeOffset="32884.5">10285 15934 194 0,'0'0'437'0,"2"-7"16"0,0 4 9 0,2 1 10 16,-2-2 1-16,2 2-6 0,0-1-12 0,-4 3-2 16,6-4-9-16,-6 4-8 0,9-2-5 0,-9 2-5 15,9 4-10-15,-5-1-16 0,2 2-15 0,-1 0-17 16,0 3-25-16,3 3-22 0,1 2-20 0,0 2-247 0,0 0-54 16,-1 1 0-16,2 3 0 0,0-2 0 15,-2 0 0-15,1-3 0 0,1 2 0 0,2-3 0 16,1-3 0-16,0-1 0 0,4-3 0 0,1 0 0 15,2-6 0-15,3-2 0 0,8-8 0 0,-2-3 0 0,4-3 0 16,1-2 0-16,-1-1 0 0,9-10 0 0,-1 1 0 16,-9 3 0-16,4-6 0 0,-8 6 0 15,1 2 0-15,-4 1 0 0,0-1 0 0,-4 1 0 16,-1 1 0-16,-11 9 0 0,5-1 0 0,-4 4 0 16,-1-1 0-16,-1 3 0 0,1 1 0 0,-3 1 0 0,1 1 0 15,-4-1 0-15,-1 2 0 0,2 2 0 0,-4 1 0 16,5-2 0-16,-5 2 0 0,0 0 0 0,9 9 0 15,-9-3 0-15,1 0 0 0,-1 3 0 0,0 1-1366 16,0 1-1478-16,0 1 654 0</inkml:trace>
  <inkml:trace contextRef="#ctx0" brushRef="#br0" timeOffset="37315.53">11925 16019 120 0,'-7'-10'378'0,"1"1"13"16,-2 0 17-16,2-1 3 0,2 5-3 0,-3-4-4 16,6 4-16-16,-4-2-25 0,5 2-25 0,-4 0-31 15,4 3-22-15,0 2-12 0,0 0 4 0,0 0-10 16,0 0-18-16,17 7-10 0,-7 1-10 0,-2-1-10 16,2 6-16-16,-1 0-3 0,5 2-15 0,-5 0-20 15,6 1-4-15,2 4-6 0,-1 0-19 0,1 1-11 16,4 1-7-16,-7-8-14 0,2 2-9 0,7 0-4 15,-10-3-8-15,14-1-2 0,-3-1-10 0,5-4-9 16,0-3-1-16,0 0-2 0,2-4-3 0,-1-2-30 16,5-4-26-16,-6 1 0 0,4-6 0 0,-1 0 0 15,0-2 0-15,0-2 0 0,-1-3 0 0,2 0 0 16,-3 3 0-16,-2-2 0 0,0 1 0 0,-4 0 0 16,3 6 0-16,-10 3 0 0,-2-1 0 0,-1 2 0 15,-5 2 0-15,5 4 0 0,-4 2 0 0,-1 0 0 16,4 4 0-16,-3-1 0 0,-1 2 0 0,3 2 0 15,-3-1 0-15,0 3 0 0,5 1 0 0,-3 1 0 0,2 1 0 16,2-1 0-16,-1-1 0 0,4 0 0 16,0-3 0-16,1-1 0 0,8-1 0 0,1-4 0 15,2 1 0-15,-1-1 0 0,2-5 0 0,1 1 0 16,2-2 0-16,-2-1 0 0,4-2 0 0,-5-4 0 16,1 2 0-16,0-4 0 0,-1-1 0 0,0 2 0 15,0 0 0-15,-7 0 0 0,-4 4 0 0,-3 0 0 16,1 2 0-16,-6 2 0 0,0 1 0 0,-2 0 0 0,2 0 0 15,-2 5 0-15,-1-2 0 0,0 3 0 16,-1-1 0-16,2 2 0 0,-1 3 0 0,0-1 0 16,1 0 0-16,0 1 0 0,4-1 0 0,-1 4 0 15,5-3 0-15,-1 0 0 0,2-3 0 0,0-3 0 16,3-1 0-16,7-1 0 0,-6 0 0 0,5-4 0 16,0-1 0-16,2-2 0 0,-2 4 0 0,0-7 0 15,1 2 0-15,-2 0 0 0,4-2 0 0,-4 1 0 16,2-2 0-16,0 2 0 0,0 1 0 0,-8 2 0 15,0 2 0-15,-1-1 0 0,1 3 0 0,-1 0 0 0,2 2 0 16,-3 0 0-16,-1 2 0 0,0 0 0 0,-3 1 0 16,3 2 0-16,-1-1 0 0,-1 1 0 15,1-1 0-15,2 2 0 0,0 0 0 0,-1-2 0 16,9 3 0-16,0-3 0 0,1 1 0 0,0-3 0 0,0 1 0 16,5-1 0-16,1-3 0 0,0 0 0 15,1 0 0-15,-2-2 0 0,-2 2 0 0,-1-4 0 16,-2 2 0-16,0-2 0 0,-6 0 0 0,-4 2 0 15,1-3 0-15,3 1 0 0,-8-1 0 0,5 0 0 0,-6 1 0 16,2-5 0-16,-1 3 0 0,0 1 0 0,-3-2 0 16,1-2 0-16,2 1 0 0,-1-2 0 15,0 6 0-15,1-7 0 0,-9 8 0 0,5-2 0 16,-2 3 0-16,0 1-245 0,-2 1-1080 0,-6 1-1434 16,14 1 634-16</inkml:trace>
  <inkml:trace contextRef="#ctx0" brushRef="#br0" timeOffset="37454.08">15573 15993 112 0,'0'0'481'0,"5"-6"-3"16,-1 5 32-16,-3-2 22 0,2 0-13 15,-2 1-43-15,3-3-47 0,-4 5-49 0,4-4-93 16,-4 4-114-16,6-3-180 0,-6 3-219 0,0 0-465 0,0 0-748 16,0 0 330-16</inkml:trace>
  <inkml:trace contextRef="#ctx0" brushRef="#br0" timeOffset="40316.97">11219 1044 231 0,'0'0'371'16,"0"0"8"-16,9-1-5 0,-9 1-12 0,0 0-12 0,0 0-24 15,3-3 1-15,-3 3-14 0,3-5-7 16,0 3-7-16,1 0-8 0,-3-2-8 0,0 1-12 16,-1 3-21-16,3-10-6 0,-3 8-17 0,0-3-11 15,0-1-13-15,-4 0-13 0,3 2-24 0,-7-2-9 16,-1 1-15-16,-1 2-14 0,-8 0-7 0,0 2-9 16,-3-1-8-16,-9 7-5 0,2-1 3 0,-1 5-6 15,-1 0-7-15,3 2 4 0,0 3-1 0,3-2-4 16,1 3 2-16,7-4-13 0,2 1-6 0,2 1-5 15,3-2-7-15,2 3 0 0,3-2-8 0,4 0 0 16,1 1 0-16,5 3-10 0,4 0 2 0,3-1-5 16,6 4 0-16,4 0-4 0,3-1-14 0,0-2-20 15,-1 2 0-15,3-1 0 0,-1 0 0 0,2 3 0 16,-3 0 0-16,-4 1 0 0,-1 0 0 0,-1 1 0 16,-4 1 0-16,-2 2 0 0,-6-7 0 0,-3 7 0 15,-5-5 0-15,-4-1 0 0,-3 4 0 0,-7-1 0 16,-2-1 0-16,-9 2 0 0,-2-6 0 0,0-2 0 15,-2-2 0-15,-2-2 0 0,-4-1 0 16,3-3 0-16,-3-2 0 0,3-4 0 0,0-1 0 0,1-1 0 16,4-5 0-16,8 2 0 0,1-2 0 0,8 0 0 15,1-2 0-15,3-4 0 0,3 1 0 0,3-2-128 16,5-3-343-16,8-6-150 0,5 1-542 0,6 0-1257 16,2 2 556-16</inkml:trace>
  <inkml:trace contextRef="#ctx0" brushRef="#br0" timeOffset="41099.54">11637 1185 446 0,'-3'-10'555'16,"2"-2"14"-16,-3 5 15 0,2-4-2 0,2 6-9 15,0-3-40-15,2 2-49 0,2-1-46 0,-1 2-44 16,7-3-43-16,5 4-31 0,2-2-31 0,10 1-27 16,1 2-31-16,1 2-28 0,2 0-48 15,0 0-49-15,3 0-57 0,-2 1-64 0,-4 1-64 0,-6 0-81 16,-3-2-65-16,2 1-60 0,-9-1-44 16,-2 2-34-16,-3 0-24 0,-1-2-8 0,-6 1 1 0,0 0 12 15,0 0 35-15,0 0 54 0,0 0 64 0,-29 3 50 16,17-3 66-16,-2 2 58 0,3-1 47 0,-1 0 52 15,0 0 40-15,4-1 37 0,8 0 44 0,-18 2 43 16,14-4 17-16,-1 4 20 0,5-2 14 16,-9 0 8-16,9 0 1 0,0 0-2 0,-13 1 3 15,13-1 1-15,-5 2 14 0,5-2 7 0,-5 7 5 16,1-3 2-16,0 2-7 0,-1 2-8 0,-1 4-8 16,-2 2-11-16,4 0-15 0,1 3-166 0,-4-2-83 15,2 10 0-15,0-6 0 0,0 7 0 0,1 1 0 16,-2-3 0-16,3-3 0 0,-1 5 0 0,0 2 0 15,-2-3 0-15,4-4 0 0,2 4 0 0,-2-1 0 16,1-4 0-16,1 0 0 0,-1-4 0 0,-1 0 0 16,1-3 0-16,0-2 0 0,0 1 0 0,1-1 0 15,0-2 0-15,-2 1 0 0,2-3 0 0,0-1 0 16,0-6 0-16,-2 12 0 0,0-8 0 0,2-4 0 16,-4 8 0-16,4-8 0 0,-7 5 0 0,3-1 0 15,4-4 0-15,-10 4 0 0,2-2 0 0,2 0 0 16,-7-2 0-16,3 2-70 0,-2-1-16 0,2 2 11 15,-3-2 16-15,-2-1 16 0,2-1 25 0,-1 2 18 16,0 0 19-16,0 0 22 0,4-2 28 0,-1 1 27 16,3 3 18-16,8-3-102 0,-14 0-12 0,14 0 0 15,-11 0 0-15,11 0 0 0,-9 1 0 0,9-1 0 16,-6 1 0-16,6-1 0 0,0 0 0 0,0 0 0 16,0 0 0-16,0 0 0 0,0 0 0 0,29-4 0 15,-13 3 0-15,2 0 0 0,5-3 0 0,6-1 0 16,3 2 0-16,-3-2 0 0,5 7 0 0,-5-4 0 15,2 0 0-15,-1-2 0 0,-2 1 0 0,-1-3 0 16,-6 3 0-16,-5 1 0 0,-3-1 0 0,0 2 0 16,-3-1 0-16,-3 1 0 0,-2-3 0 0,-5 4 0 15,10-4 0-15,-8 1 0 0,-2 3 0 16,3-7 0-16,-3 7 0 0,1-5 0 0,-1 5 0 0,0 0 0 16,-1-5 0-16,1 5-122 0,0 0-562 0,0 0-548 15,-4-10-1332-15,4 10 589 0</inkml:trace>
  <inkml:trace contextRef="#ctx0" brushRef="#br0" timeOffset="41303.28">12337 1653 396 0,'4'3'513'16,"0"0"47"-16,-4-3 35 0,0 0 27 0,5 2 3 15,-5-2-3-15,0 11-18 0,-5-3-25 0,0 3-32 16,-4 2-35-16,0 4-48 0,1 0-47 0,3 2-44 15,-9 5-37-15,3-2-32 0,-2 1-182 0,3-5-122 16,-4 5 0-16,0-1 0 0,-2-2 0 0,5-5 0 16,-1 2 0-16,2-3-3 0,1-3-380 0,0-4-111 15,4-2-130-15,0-3-491 0,5-2-1207 0,0 0 534 16</inkml:trace>
  <inkml:trace contextRef="#ctx0" brushRef="#br0" timeOffset="41766.92">13292 1116 5203 0,'14'-13'391'0,"1"1"-237"0,-3 0-46 0,-2 2 60 16,-3 0 56-16,0 0 28 0,0 1 2 0,-2-3-21 15,-3 3-27-15,0-1-8 0,-2 2-15 0,-4 2-17 16,1 0-14-16,-5 0-10 0,-3 1-22 15,-1 3-83-15,0 0-37 0,-9 4 0 0,-6 0 0 16,6 3 0-16,-5 6 0 0,-2 1 0 0,-3 2 0 0,6-3 0 16,-1 4 0-16,5 2 0 0,4-5 0 0,3 3 0 15,1-2 0-15,-1 0 0 0,5 3 0 0,5-1 0 16,2 1 0-16,2-1 0 0,5 1 0 16,4 0 0-16,2-3 0 0,8 3 0 0,4 3 0 15,2-3 0-15,0 2 0 0,-2-3 0 0,4 1 0 16,1-5 0-16,-1 5 0 0,-1 2 0 0,-5-1 0 15,0 2 0-15,0 0 0 0,-6-5 0 0,-4 2 0 0,-3-2 0 16,-2-1 0-16,-5 2 0 0,2-2 0 16,-7-2 0-16,0 4 0 0,-3-4 0 0,-4 2 0 15,-7-4 0-15,-2 2 0 0,1-2 0 0,-11 0 0 16,-3-2 0-16,1-5 0 0,0 1 0 0,2-1 0 16,-1-4 0-16,3 1 0 0,6-3 0 0,1 2 0 15,1-1 0-15,4-3 0 0,3 3 0 0,0-1 0 16,2 1 0-16,4-1 0 0,3-1 0 0,-2 1 0 15,6-1-8-15,0-5-647 0,5 4-600 0,5-6-1359 16,2 5 600-16</inkml:trace>
  <inkml:trace contextRef="#ctx0" brushRef="#br0" timeOffset="42036.65">13725 1200 5997 0,'5'-11'257'0,"-2"-1"-75"0,1 1 103 0,0 2 121 16,-3 1 27-16,0 3-13 0,-1-4-209 0,2 3-211 16,-2 3 0-16,1-1 0 0,-1 4 0 0,0-6 0 15,0 6 0-15,0 0 0 0,0 0 0 0,-3 19 0 16,2-7 0-16,1 6 0 0,-1 2 0 0,2 9 0 16,-2 1 0-16,1-3 0 0,2 4 0 0,-2-2 0 15,2 2 0-15,-2 2 0 0,1 0 0 16,1-1 0-16,-3-1 0 0,1-5 0 0,0-2 0 0,-2-6 0 15,0 0 0-15,1-3 0 0,-3 1 0 0,4 0 0 16,-3-5 0-16,0-1 0 0,3-5 0 16,0-5 0-16,0 0-1366 0,0 0-1478 0,0 0 654 0</inkml:trace>
  <inkml:trace contextRef="#ctx0" brushRef="#br0" timeOffset="42667.12">14302 1152 4423 0,'6'-10'417'0,"-2"1"-155"16,-3 2 36-16,3 1 43 0,-3 0 2 0,-1 1-21 16,0 5-31-16,3-6-20 0,-3 6-7 0,0 0 15 15,0 0-8-15,-8 23-10 0,7-9-113 0,-2 10-148 16,3 5 0-16,0-4 0 0,0 3 0 0,0 0 0 16,3 3 0-16,1 1 0 0,-3-2 0 0,-2-1 0 15,2 2 0-15,-1 1 0 0,0-4 0 0,-4-2 0 16,4-6 0-16,-4-1 0 0,4-4 0 0,-5-1 0 15,4-4 0-15,0 1 0 0,-2-1 0 0,-1-5 0 16,3-1 0-16,-3-1 0 0,4-3 0 0,0 0 0 16,0 0 0-16,-18-10 0 0,13 3 0 0,0-9 0 15,-3-2 0-15,1-8 0 0,0 2 0 0,4-4 0 16,1-3 0-16,2-1 0 0,0-1 0 0,0 0 0 16,4-2 0-16,-1 0 0 0,2 6 0 0,2-2 0 15,1 4 0-15,-3-2 0 0,8 2 0 0,-3 3 0 16,-1 6 0-16,5 3 0 0,-2-1 0 0,-2 2 0 15,5-1 0-15,1 5 0 0,0-3 0 0,1 5 0 16,-1 1 0-16,3 4 0 0,-6 3 0 0,6 0 0 16,-2 3 0-16,2 3 0 0,-2 2 0 0,2 2 0 15,-6 3 0-15,1 2 0 0,-4 1 0 0,-1 1 0 16,-4 1 0-16,-1 3 0 0,-3-1 0 0,-2 4 0 16,-4-4 0-16,-4-1 0 0,-1-2 0 15,-2 0 0-15,-7 5 0 0,-1-4 0 0,-2 1 0 16,-4-2 0-16,1-5 0 0,-3-2 0 0,2 2 0 0,-1-3 0 15,3-1 0-15,6-1 0 0,0 2 0 0,9-7 0 16,3 0 0-16,-2-1 0 0,3 0 0 0,5-1 0 16,-9 2 0-16,9-2 0 0,-4 4 0 15,4-4 0-15,0 0 0 0,22 5 0 0,-9-2 0 16,6-1 0-16,-1 0 0 0,11 3 0 0,-1 2 0 16,2-1 0-16,-1 1 0 0,2 2 0 0,-6-1 0 15,5-1 0-15,-3 3 0 0,-2 1 0 0,2-2 0 16,-10 2 0-16,-2-3 0 0,2 1 0 0,-5-4 0 15,1 2 0-15,-3-1 0 0,-1 0 0 0,0 0 0 0,-5-1 0 16,4-1 0-16,-4 0 0 0,-1-1 0 16,1 1 0-16,3-2 0 0,-7-2-489 0,0 0-156 15,0 0-532-15,14-4-1273 0,-14 4 563 0</inkml:trace>
  <inkml:trace contextRef="#ctx0" brushRef="#br0" timeOffset="42871.57">14966 1559 45 0,'13'0'357'16,"0"1"36"-16,-3 1 0 0,3-1 21 0,-3-1 34 15,-1 3 8-15,0 0 13 0,0 0 16 0,-3-1-5 16,1 6 4-16,-2 0 6 0,-1 3-1 0,1 0-6 16,-3 5-3-16,-1 0-17 0,-1 3-27 0,0 5-37 15,-1 2-34-15,-1-7-203 0,0 6-162 0,2-5 0 16,-6-1 0-16,2 1 0 0,0-2 0 0,2 0 0 16,-3-1 0-16,-1-1 0 0,-2 1 0 0,3-5 0 15,-2-1 0-15,-1-1 0 0,2-6-63 0,-3 2-528 16,4 0-127-16,-4-6-419 0,9 0-1231 0,0 0 544 15</inkml:trace>
  <inkml:trace contextRef="#ctx0" brushRef="#br0" timeOffset="43368.09">15977 1212 491 0,'10'-13'530'0,"3"-1"0"0,-4 6 9 0,-3-3-8 15,2 3-4-15,-3-4-9 0,3 3-10 0,-7 2-28 16,3 0-38-16,-3 1-37 0,-2-1-44 0,-3 1-37 16,0 1-33-16,-6-1-30 0,1 3-28 0,-4 0-21 15,-6 1-25-15,-4 1-20 0,0 2-15 0,-4 4-17 16,0 0-16-16,-2-1-9 0,2 5-10 15,-1-1-62-15,5 3-38 0,5-3 0 0,0 2 0 0,2 2 0 16,0-2 0-16,4 1 0 0,-1 0 0 16,4-2 0-16,1 1 0 0,2 0 0 0,3 1 0 0,2-1 0 15,2 3 0-15,2-3 0 0,6 0 0 0,1 3 0 16,4-1 0-16,-1 3 0 0,2-4 0 16,8 3 0-16,-4-5 0 0,2 0 0 0,3 2 0 15,2 0 0-15,-6-2 0 0,2 1 0 0,-3-4 0 16,-1 1 0-16,-1 1 0 0,0-1 0 0,0 2 0 15,-3 2 0-15,-4-2 0 0,4 4 0 0,-6-3 0 16,-2-3 0-16,1 3 0 0,-3-2 0 0,-3 1 0 0,0-2 0 16,-2 0 0-16,0 0 0 0,-2 2 0 0,-6-1 0 15,1-2 0-15,-3 2 0 0,-4 0 0 16,-2 0 0-16,2-2 0 0,-4 2 0 0,-2-1 0 16,2-3 0-16,1 5 0 0,0-5 0 0,-1 0 0 15,6-1 0-15,-1 1 0 0,4 0 0 0,-4-2 0 16,1-1-192-16,4 0-343 0,9-1-113 0,-19-2-488 15,19 2-1231-15,-12-2 544 0</inkml:trace>
  <inkml:trace contextRef="#ctx0" brushRef="#br0" timeOffset="44049.4">16564 1242 388 0,'2'-6'549'0,"0"-1"23"0,-1 1 2 16,0 1-10-16,0 0-4 0,1 1-28 16,-2 0-27-16,0 4-29 0,1-4-38 0,-1 4-26 0,0 0-5 15,0 0-5-15,0 0-7 0,-1 19-7 0,1-4-15 16,-3 3-10-16,1 1-70 0,-2 8-293 0,0 2 0 16,1 3 0-16,2 0 0 0,0 2 0 0,-2-3 0 15,2-1 0-15,1 1 0 0,0-2 0 0,1 1 0 16,3-2 0-16,-2-2 0 0,-2-7 0 15,3-2 0-15,-2-4 0 0,2-1 0 0,-2 0 0 16,-1-3 0-16,2 0 0 0,1-4 0 0,-3-1 0 0,0-4 0 16,0 0 0-16,0 0-471 0,3-24-816 0,0 7-1394 15,-1-3 617-15</inkml:trace>
  <inkml:trace contextRef="#ctx0" brushRef="#br0" timeOffset="44433.11">17145 1090 350 0,'3'-5'505'0,"-2"-1"24"0,0 1 2 0,-1 0-16 15,-2 2-24-15,2 3-36 0,-8-5-30 0,8 5-31 16,-14 1-28-16,14-1-29 0,-23 5-25 16,5-1-29-16,2 4-22 0,-4 1-29 0,-3 6-23 0,6-6-20 15,-5 5-14-15,-1 1-21 0,1 1-10 0,8-6-14 16,-1 4-19-16,4 1-14 0,5-3-12 0,-2-2 0 15,7 3-14-15,0-2-1 0,2 1-8 0,5 3-3 16,2-6 0-16,6 5-5 0,3-1-7 0,7 1 0 16,0 0-5-16,3 1-6 0,1-2 0 0,3 3-11 15,-2-4 4-15,2 4-4 0,-3-2 1 16,2-1-3-16,-6 0-5 0,-5-3-9 0,-1 1 3 16,0 0-4-16,-5-2 0 0,-4 0 1 0,-3 0-4 0,0-1 7 15,-5-2 4-15,-2-1 2 0,1-5-18 0,-14 11 0 16,0-5 0-16,-8-1 0 0,-4 1 0 0,-4-3 0 15,0 1 0-15,-5-4 0 0,4 1 0 0,-1-2 0 16,2-2 0-16,-1-3 0 0,6 1 0 0,5-1 0 16,1 3 0-16,0-5-305 0,13 0-127 15,-1-1-119-15,6-1-105 0,6 1-386 0,10-7-1127 16,7 0 499-16</inkml:trace>
  <inkml:trace contextRef="#ctx0" brushRef="#br0" timeOffset="44583.85">17591 1432 4333 0,'13'2'422'0,"-3"1"-128"0,-2-2 1 16,-2 1 20-16,-6-2 7 0,12 1 11 0,-12-1-23 16,9 3-45-16,-9-3-50 0,0 0-21 0,0 0-20 15,4 4-48-15,-4-4-62 0,0 0-63 0,0 0-100 16,-12 8-105-16,6-2-124 0,-11 2-134 0,2 3-133 16,-11 2-402-16,-5 2-1078 0,-14 4 477 0</inkml:trace>
  <inkml:trace contextRef="#ctx0" brushRef="#br0" timeOffset="45450.12">11702 2252 455 0,'-4'-20'491'0,"2"4"9"15,-1 0 9-15,-1 5 0 0,3 0-10 0,1 3-20 16,-4 1-23-16,4 1-40 0,-1 1-31 0,1 0-43 16,0 5-36-16,0 0-24 0,0 0-14 0,0 15-22 15,0-2-15-15,5 3-25 0,0 7-17 0,3 1-19 16,2 2-17-16,2-8-13 0,6 6-13 0,1-4-11 15,5-1-15-15,7 0-8 0,-1-3-11 0,6-2-9 0,19-4-9 16,1-7-11-16,4 0-12 0,3-3-1 16,-2-5-11-16,2 1-4 0,2-8 2 0,0 2-10 15,-6-2 3-15,0-3 5 0,1 1-8 0,-1-3-8 16,-3-3-9-16,4-1 0 0,-8 2 0 0,2 4 0 16,-4-1 0-16,-12 7 0 0,-1 5 0 0,-1 1 0 15,0 2 0-15,-3 6 0 0,0 4 0 0,-1-4 0 16,-4 8 0-16,1-4 0 0,0 7 0 0,-2 2 0 0,-4-1 0 15,1 1 0-15,0 0 0 0,3-3 0 16,0 2 0-16,1-3 0 0,4 1 0 0,3 0 0 0,3-5 0 16,10 3 0-16,2-3 0 0,-9-7 0 15,13 1 0-15,1-4 0 0,1 0 0 0,-1-5 0 16,-1 2 0-16,-2-5 0 0,3 1 0 0,1-4 0 16,-1-2 0-16,-5 0 0 0,6-3 0 0,2-1 0 15,-2-3 0-15,0 2 0 0,-6-1 0 0,-3 6 0 0,-8 3 0 16,9-5 0-16,-13 7 0 0,1 8 0 0,-2-1 0 15,-1 2 0-15,2 5 0 0,-4-2 0 0,-1 5 0 16,0 1 0-16,-1 2 0 0,3 0 0 16,-8-2 0-16,-1-2 0 0,-5 1 0 0,8 0 0 15,-6-2 0-15,-3-1 0 0,3 1 0 0,2-1 0 0,-2-3 0 16,9 0 0-16,0-4 0 0,-1 0 0 0,3-3 0 16,1-4 0-16,1 0 0 0,1-2 0 15,3-3 0-15,12-5 0 0,2 1 0 0,-4-5 0 16,5-5 0-16,0-2 0 0,-1 0 0 0,-1 5 0 15,-3 2 0-15,-1 1 0 0,-10 10 0 0,0 0 0 0,-8 6 0 16,6-3 0-16,0 2 0 0,-5 7 0 0,-1 3 0 16,2 2 0-16,-5 0 0 0,3 2 0 15,-2 1 0-15,0 0 0 0,1-1 0 0,0 3 0 0,4 2 0 16,0-1 0-16,3-1 0 0,-1 0 0 0,4 0 0 16,3-2 0-16,11-2 0 0,-1 2 0 0,-9-9 0 15,10 4 0-15,-11-4 0 0,-2-7 0 0,-1 6 0 16,15-8 0-16,-16 3 0 0,0-2 0 0,-4-2 0 15,0-1 0-15,-4 0 0 0,3-3 0 0,-4 0 0 16,-2-2 0-16,-1-1 0 0,-7 6 0 0,-4-1 0 16,-2 7 0-16,-6-4 0 0,2 5 0 0,0 0 0 15,-3 0 0-15,0 1 0 0,-3-1 0 0,-1 0 0 16,0 4 0-16,-5-4-1366 0,5 4-1478 0,-10-4 654 16</inkml:trace>
  <inkml:trace contextRef="#ctx0" brushRef="#br0" timeOffset="46105.39">18267 1469 30 0,'-1'5'451'15,"1"-5"16"-15,0 6 16 0,0-6 11 0,0 0 3 16,-1 2 3-16,1-2-4 0,0 5-4 0,0-5 0 15,0 0 3-15,0 0-1 0,10 4-15 0,1-3-14 16,7-1-32-16,14 1-27 0,7 2-26 0,19-5-22 16,8 2-79-16,29-2-279 0,1 3 0 0,1 2 0 15,6-5 0-15,-4 1 0 0,-3 1 0 0,3-1 0 16,-9 0 0-16,-23 2 0 0,26-4 0 0,-29 5 0 16,0 2 0-16,-3-4 0 0,-2 0 0 0,-5 1 0 15,-16-2 0-15,-1 2 0 0,-5-1 0 0,0-1 0 16,-13 0 0-16,0 0 0 0,-7 1 0 0,-6-1 0 15,1 1 0-15,-1-5 0 0,-5 1 0 0,-1 1 0 16,0-3 0-16,-1-2 0 0,-5 1 0 0,-1-2 0 16,1-1 0-16,-4 2 0 0,2-2 0 0,-1 0-62 15,0-3-240-15,-5 0 22 0,4 1 31 0,-2 0 18 16,1-1 31-16,-2 3 31 0,5 2 37 0,-2 1 39 16,1-2 38-16,1 3 34 0,0-1 38 0,1 2 22 15,2 2 29-15,1-2 23 0,-1 3 9 0,5 2 3 16,-5-3-6-16,5 3 32 0,0 0 23 0,0 0 9 15,0 0 4-15,0 0-3 0,13 19-14 0,-5-8 7 16,8 8-17-16,-1 6-69 0,2-2-69 0,-3 2 0 16,3 2 0-16,-4 3 0 0,0 0 0 0,-1 3 0 15,-2 12 0-15,-1-11 0 0,-8 3 0 0,-1 8 0 16,-3-9 0-16,-4-1 0 0,-7 11 0 0,-7-1 0 16,-6-5 0-16,4-11 0 0,-16 6 0 0,-3 2 0 15,-4-7 0-15,-8-1 0 0,-3 1 0 0,-2-5-14 16,-26 18-693-16</inkml:trace>
  <inkml:trace contextRef="#ctx0" brushRef="#br0" timeOffset="46316.79">19219 2435 8191 0,'0'0'0'0,"0"0"0"16,0 0 0-16,0 0 0 0,0 0 0 15,0 0 0-15,0 0-299 0,9-11-143 0,-7 7-113 0,0 0-595 16,-2-3-1244-16,0 7 550 0</inkml:trace>
  <inkml:trace contextRef="#ctx0" brushRef="#br0" timeOffset="46916.69">20057 1487 105 0,'-22'-18'427'0,"-4"-1"-4"0,-2 1-11 16,-4 0-5-16,-16-1 4 0,-5 1 2 0,-4 5-10 15,-6 5-10-15,-28 4-6 0,-2 7-15 0,-5 4-11 16,9 5-26-16,1 5-5 0,24 0-9 0,-24 10-16 16,36-6-20-16,2 4-14 0,9 5-21 0,16-7-22 15,5 2-11-15,8 3-17 0,10 3-7 0,10-1-29 16,12 1 0-16,20 6-15 0,15-4-8 0,31 3-17 16,6-5-124-16,7-9 0 0,9-4 0 0,-5-4 0 15,9-6 0-15,-5-1 0 0,-5-4 0 0,-5-8 0 16,-36-3 0-16,-1-3 0 0,-6-1 0 0,-3-6 0 15,-7-5 0-15,-5-7 0 0,-14 2 0 0,-6-1 0 16,-10-5 0-16,-9-13 0 0,-12 2 0 0,-11-5 0 16,-13 7 0-16,-11 4 0 0,-35-7 0 0,-6 10 0 15,-8 7 0-15,-6 6 0 0,-3 10 0 0,6 7 0 16,-1 7 0-16,0 3 0 0,7 9 0 0,35 0 0 16,-2 3 0-16,8 5 0 0,19 0 0 0,7 1 0 15,7 5 0-15,15-1 0 0,11 2 0 0,13 1 0 16,17 8 0-16,13-2 0 0,30 9 0 0,2-11 0 15,10-3 0-15,-1-9 0 0,-26-10 0 16,27 7 0-16,-34-8 0 0,-5 0 0 0,-16-6-40 16,-5-2-405-16,-10-5-135 0,-13 1-608 0,-8-2-1287 0,-1 4 569 15</inkml:trace>
  <inkml:trace contextRef="#ctx0" brushRef="#br0" timeOffset="47766.96">14179 2081 164 0,'0'-7'289'16,"1"2"7"-16,-1-1 10 0,0 0 12 0,3 0 9 15,-3 1 19-15,1 0 9 0,2 1 11 16,-3 4 7-16,1-5 20 0,-1 5-7 0,0 0-7 0,-1-4-25 15,1 4-12-15,0 0 2 0,0 0 9 16,-8 17 3-16,4-5-11 0,0 9-10 0,0 6-12 16,-5 6-12-16,-2 11-16 0,5-10-13 0,0 1-29 0,0 13-253 15,2 1 0-15,-2-2 0 0,1 0 0 0,4 0 0 16,-2-1 0-16,8-11 0 0,4 1 0 16,-4-3 0-16,5 2 0 0,3-3 0 0,5 0 0 15,5-3 0-15,14 3 0 0,-8-10 0 0,21-1 0 16,3-3 0-16,4-2 0 0,8-4 0 0,34-6 0 15,-1-2 0-15,3 0 0 0,4-4 0 0,7 0 0 0,9-1 0 16,8-2 0-16,14 3 0 0,7 4 0 0,8 0 0 16,11 0 0-16,-1 6 0 0,6-2 0 15,4 2 0-15,1 2 0 0,-3-2 0 0,-5 4 0 0,-1-6 0 16,-10 1 0-16,-5 2 0 0,-9-9 0 16,-20 3 0-16,-9-4 0 0,-11-3 0 0,-10-3 0 15,-34 0 0-15,-5-3 0 0,-5-1 0 0,-13 1 0 16,-6-2 0-16,-4 0 0 0,-2 0 0 0,-9 1 0 0,0-2 0 15,-8 2 0-15,2-3 0 0,-6 0 0 16,-2 0 0-16,-3 0 0 0,-1 0 0 0,-4-3 0 16,-2-1 0-16,-2 2 0 0,-4-2 0 0,-1 0 0 15,-2 3 0-15,0-1 0 0,3 2 0 0,-1-1 0 16,1 2 0-16,1 2 0 0,2 1 0 0,1-1 0 16,1 6 0-16,0-1 0 0,2 1 0 0,0-1 0 15,1 2 0-15,4 2 0 0,0 0 0 0,-10-5 0 16,10 5 0-16,0 0 0 0,0 0 0 0,-4 8 0 15,4-8 0-15,0 10 0 0,1 0 0 0,2 0 0 16,3 2 0-16,-1 1 0 0,3 3 0 0,4 9 0 16,-1-2 0-16,1-1 0 0,-3 1 0 0,-1-4 0 15,0 5 0-15,0 2 0 0,-4-7 0 0,-2 8 0 0,-2-8 0 16,-2-1 0-16,-3 1 0 0,-3-1 0 16,-5 4 0-16,-5-1 0 0,-2 1 0 0,-2-4 0 15,-4-1 0-15,2-1 0 0,-5-4 0 0,8-3 0 16,-3 3 0-16,6-6 0 0,7-1 0 0,-3 0 0 15,6-3 0-15,8-2-7 0,-10 1-1357 0,10-1-1478 16,0 0 653-16</inkml:trace>
  <inkml:trace contextRef="#ctx0" brushRef="#br0" timeOffset="48319.66">19070 2810 381 0,'-3'-6'485'0,"3"6"4"15,7-9-4-15,-1 5-4 0,-1-1-2 0,4-1 4 16,-1-3-3-16,2 4-4 0,-1-4-9 0,1 3-14 16,-2-3-15-16,-2 5-10 0,1 0-13 0,-4-3-25 15,0 2-24-15,-3 0-29 0,0-2-25 0,-4 2-27 16,-5 2-224-16,-5-1-61 0,-5 2 0 0,-3 3 0 15,-6 0 0-15,-4 3 0 0,4 1 0 0,0 4 0 16,1-1 0-16,8 2 0 0,1-3 0 0,3 4 0 16,1 1 0-16,5 0 0 0,-5 5 0 0,11-1 0 15,6-4 0-15,3 6 0 0,2-3 0 0,8 7 0 16,5 5 0-16,2-6 0 0,0-1 0 0,4 6 0 16,2-6 0-16,-2 2 0 0,1-1 0 0,-2 2 0 15,-3-3 0-15,-5-1 0 0,-3-4 0 0,-5-1 0 16,-1 1 0-16,-3-5 0 0,-3 1 0 0,-4 0 0 15,-6-1 0-15,-3-2 0 0,-5 1 0 0,-6-1 0 16,-7-1 0-16,-1-2 0 0,-4 0 0 0,-1-2 0 16,0-3 0-16,-1 0 0 0,3-3 0 0,0-2 0 15,3 1 0-15,2-2 0 0,8-1 0 0,4-1 0 16,2-4 0-16,3 0 0 0,7 0-366 0,3-7-939 16,4-6-1412-16,8 0 624 0</inkml:trace>
  <inkml:trace contextRef="#ctx0" brushRef="#br0" timeOffset="48666.47">19686 2680 177 0,'3'5'521'0,"0"2"17"16,2 0 16-16,-3 0 8 0,1 2 10 0,1 3 15 15,-1-1 7-15,-7 6-3 0,0 2-8 0,0 0-23 16,-1 6-7-16,2 1-14 0,-4-1-20 0,-5 2-23 16,4 3-251-16,-1 0-245 0,2 2 0 0,1-4 0 15,1 0 0-15,1 1 0 0,3-3 0 0,-3-1 0 16,1-5 0-16,3-2 0 0,-2 1 0 0,0-5 0 15,4-1 0-15,-2 0 0 0,2-4 0 0,-2-1 0 16,2-2 0-16,-2-3 0 0,1 0 0 0,-1-3 0 16,0 0-1366-16,0 0-1478 0,4-19 654 0</inkml:trace>
  <inkml:trace contextRef="#ctx0" brushRef="#br0" timeOffset="49250.1">20120 2745 38 0,'3'-6'679'0,"-6"2"-9"0,6-1 5 0,-3 2-3 15,0 3-13-15,-3-7-20 0,3 7-23 0,0 0-14 16,0 0-24-16,0 0-27 0,-5 17-36 0,4-6-25 16,1 7-38-16,-3 7-97 0,3 1-355 0,-1 2 0 15,1 3 0-15,0 2 0 0,0 4 0 0,4-3 0 16,-3 0 0-16,-2 0 0 0,1-2 0 0,-3-2 0 15,3-2 0-15,-1-2 0 0,1-7 0 0,0-1 0 16,-4-1 0-16,2-5 0 0,-1-1 0 0,-1-2 0 16,-2-4 0-16,2-3 0 0,-2 0 0 0,6-2 0 15,-16-6 0-15,8-3 0 0,-1-5 0 0,0-2 0 16,1-2 0-16,0-9 0 0,1-3 0 0,1 1 0 16,4-6 0-16,-1-13 0 0,5 13 0 0,1-14 0 15,3 13 0-15,0 0 0 0,3 2 0 0,2 1 0 16,1 2 0-16,3-1 0 0,1 5 0 0,1 1 0 15,4 5 0-15,2 3 0 0,1 1 0 0,-1 5 0 16,5-1 0-16,-1 7 0 0,6 3 0 0,-6-1 0 16,1 5 0-16,-1 6 0 0,3-1 0 0,-6 6 0 15,0 0 0-15,-6-1 0 0,3 5 0 0,-9-1 0 16,-3 1 0-16,-2 0 0 0,-2 2 0 0,-5 0 0 16,-3-1 0-16,-3 1 0 0,-6 0 0 0,-6 3 0 15,-3-2 0-15,-5-2 0 0,1 0 0 0,-4 2 0 16,-4-4 0-16,3 0 0 0,1-1 0 0,-1 2 0 15,5-3 0-15,5-5 0 0,6 3 0 0,-4-1 0 16,8 2 0-16,1-1 0 0,1 0 0 0,4 0 0 16,7 5 0-16,1 2 0 0,2-2 0 0,12 5 0 15,4 0 0-15,1-1 0 0,2-1 0 0,5-2 0 16,-1 0 0-16,3-3 0 0,0 2 0 0,0-2 0 16,4-1 0-16,-7 0 0 0,-1-3 0 0,-1-2 0 15,1-4 0-15,-6 1 0 0,-9-4 0 0,7-2 0 16,-8-1-170-16,6-3-553 0,-7-1-494 0,0-1-1317 15,1-7 582-15</inkml:trace>
  <inkml:trace contextRef="#ctx0" brushRef="#br0" timeOffset="49583.69">21184 2732 3781 0,'6'-25'254'0,"-1"2"-96"15,-1-1 47-15,-6 6 47 0,2 0 16 0,-2-1 8 16,-2 1-2-16,-1 0-15 0,0 0 3 0,-1 3 5 15,1 5-5-15,-2-2-11 0,-2 4-24 0,0 1-17 16,-1 2-15-16,-1 3-19 0,-1 2-10 0,-2 2-11 16,2 2-13-16,-3 4-10 0,1 3-113 0,0 1-19 15,5 1 0-15,0 1 0 0,5 2 0 0,-3 1 0 16,4 1 0-16,7 8 0 0,-3-6 0 0,11 5 0 16,1 0 0-16,-1 0 0 0,1 2 0 0,4-2 0 15,-2-1 0-15,5-4 0 0,-4 2 0 0,2-1 0 16,-3 1 0-16,-1 1 0 0,-5 2 0 0,-2-7 0 15,1-1 0-15,-4 0 0 0,1 0 0 0,-5-6 0 16,0-1 0-16,-5 2 0 0,1-2 0 0,-6-1 0 16,-1-1 0-16,-6 0 0 0,-1-4 0 0,-10 3 0 15,0-5 0-15,-1 3 0 0,-2-5 0 0,0 1 0 16,3-2 0-16,-3-4 0 0,11-1 0 0,-9 1 0 16,9-2-20-16,0 0-627 0,5-5-607 0,3 5-1359 15,3-3 601-15</inkml:trace>
  <inkml:trace contextRef="#ctx0" brushRef="#br0" timeOffset="49749.59">21329 2840 5180 0,'-5'5'338'0,"0"-2"-247"16,1 2-43-16,-2 1-17 0,3 1-9 0,-2 1-9 0,1 5-31 15,-2-4-31-15,-3 2-25 0,4 3-35 16,-9 2-102-16,0 4-133 0,-8 0-476 0,5 0-888 0,-3-1 393 15</inkml:trace>
  <inkml:trace contextRef="#ctx0" brushRef="#br0" timeOffset="50466.78">17936 3917 5504 0,'-3'-17'279'0,"3"-9"-171"16,3-1-47-16,10 0 0 0,1 1 53 0,1 1 52 15,5 1 22-15,-1 1 6 0,-6 8 1 0,1 3 19 16,-7 2 9-16,0 2 6 0,-1 1-8 0,-1 3-18 16,-2 1-16-16,-1 1-143 0,2 1-44 0,-4 1 0 15,9 7 0-15,-1 0 0 0,-3 1 0 0,4 7 0 16,-1 0 0-16,4 0 0 0,2 6 0 0,5-1 0 0,3-3 0 15,1-1 0-15,4-3 0 0,2 2 0 16,5-1 0-16,3-5 0 0,-1 1 0 0,16-8 0 16,-12 0 0-16,16-1 0 0,0-4 0 0,-1 1 0 15,-4-7 0-15,-1 2 0 0,0-4 0 0,-12 0 0 16,9-6 0-16,-1-3 0 0,2-1 0 0,-15 6 0 16,0 1 0-16,-5 1 0 0,-1 4 0 0,-10 4 0 15,-3 1 0-15,-3 2 0 0,1 1 0 0,-2 1 0 0,0 3 0 16,-1 3 0-16,1-2 0 0,1 5 0 0,0 5 0 15,-1 0 0-15,-1 1 0 0,2 0 0 0,1 1 0 16,-3-1 0-16,4 0 0 0,1-3 0 16,0 0 0-16,0-2 0 0,4-2 0 0,4-1 0 0,6-1 0 15,-1-2 0-15,2-3 0 0,3-2 0 0,-3-4 0 16,1 3 0-16,2-6 0 0,-3-2 0 0,1-6 0 16,1 1 0-16,0-4 0 0,2 1 0 0,10-9 0 15,-14 5 0-15,4 0 0 0,-3 2 0 16,-2 3 0-16,-1 1 0 0,-7 7 0 0,-5 2 0 0,3 1 0 15,-6 2 0-15,-2 0 0 0,4 2 0 0,-2 4 0 16,-1 0 0-16,-1 3 0 0,1-1 0 0,0 4 0 16,-1-1 0-16,-1 3 0 0,3-3 0 15,2 4 0-15,2-2 0 0,-3 2 0 0,6 1 0 0,3 2 0 16,-3-5 0-16,4 1 0 0,5 0 0 0,-7-4 0 16,12-1 0-16,-1 1 0 0,0-2 0 0,0-3 0 15,1 2 0-15,0-4 0 0,-1-1 0 0,0-5 0 16,1-2 0-16,3 1 0 0,-1-1 0 0,-3 1 0 15,0-1 0-15,-2 0 0 0,0 4 0 0,-3 0 0 16,-6 3 0-16,0-3 0 0,-1 4 0 0,-2 1 0 16,-4 1 0-16,-1 1 0 0,1 2 0 0,-2-1 0 0,5 3 0 15,-5-4 0-15,4 4 0 0,-3-2 0 16,1 2 0-16,-1-3 0 0,4 2 0 0,3-3 0 16,-1 2 0-16,11-3 0 0,-10 4 0 0,12-1-582 15,-4-2-687-15,7 1-1373 0,-3 0 607 0</inkml:trace>
  <inkml:trace contextRef="#ctx0" brushRef="#br0" timeOffset="50616.98">21531 3801 808 0,'22'2'399'0,"-9"-2"95"0,-1 0 15 0,-1 0 14 16,-2-2 3-16,2 1 24 0,-4 0 16 0,-1 1 31 15,-1-3 10-15,-1 2-16 0,-4 1-9 0,8 0-58 16,-8 0-49-16,7-1-48 0,-4-1-414 0,-3 2-13 16,6-1 0-16,-2-2 0 0,-4 3 0 0,5-2 0 15,3-1 0-15,-7 1 0 0,3-3-392 0,-3-1-909 16,-1 6-1407-16,0 0 623 0</inkml:trace>
  <inkml:trace contextRef="#ctx0" brushRef="#br0" timeOffset="55900.79">14704 17697 278 0,'-5'1'442'15,"5"-1"3"-15,0 0 0 0,0 0 3 0,-9 0-9 16,9 0-5-16,0 0-11 0,0 0-5 0,0 0-7 15,0 0 1-15,0 0-5 0,0 0-8 0,28-7-12 16,-11 4-15-16,6 0-17 0,9-1-20 0,2-1-19 16,7 2-26-16,10 0-20 0,8-7-22 0,5 5-31 15,24-6-217-15,-29 11 0 0,5-6 0 0,-1 5 0 16,2-3 0-16,-1 0 0 0,3 0 0 0,-9 2 0 16,2 2 0-16,-8 0 0 0,-13-3 0 0,-2 2 0 15,-5-2 0-15,-2 3 0 0,-9 0 0 0,-2-3 0 16,-7 3 0-16,-6 0 0 0,3-1 0 0,-4-2 0 15,0 2 0-15,-5 1 0 0,0 0 0 0,0 0-39 16,0 0-477-16,0 0-53 0,0 0-59 0,-32 0-446 16,20 4-1162-16,-9-1 514 0</inkml:trace>
  <inkml:trace contextRef="#ctx0" brushRef="#br0" timeOffset="56215.14">15109 17816 3111 0,'-53'4'490'0,"13"0"-233"0,2-1-44 0,3-5 38 15,2 0 41-15,10-1 14 0,2 1-13 16,2-1-5-16,8-1-12 0,-1 1 7 0,5 0 5 0,2 0-10 16,5 3-6-16,-7-8-10 0,10 5-3 0,-3 3-11 15,18-9-9-15,0 4-16 0,8-2-161 16,6 1-62-16,3 0 0 0,21-3 0 0,-2 6 0 0,-1 1 0 16,6 0 0-16,4 2 0 0,1-1 0 15,1 0 0-15,4 1 0 0,-4 1 0 0,0 0 0 16,-1 1 0-16,-5-2 0 0,-7 0 0 0,-13 2 0 15,-1-1 0-15,-3 0 0 0,-5 3 0 0,-9-4 0 16,-8 0 0-16,4 0 0 0,-9 2 0 0,2-2 0 16,-10 0 0-16,14 0 0 0,-14 0 0 0,11-5 0 15,-9 2 0-15,-2 3 0 0,10 0 0 0,-10 0 0 16,0 0 0-16,0 0 0 0,0 0 0 0,0 0 0 16,10-6 0-16,-2 3-243 0,2-6-1082 0,-1 3-1436 15,8-6 636-15</inkml:trace>
  <inkml:trace contextRef="#ctx0" brushRef="#br0" timeOffset="56384.05">16614 17655 78 0,'0'0'591'0,"-22"-6"-5"16,22 6 10-16,-15-2-2 0,8-2-31 0,1 0-52 0,-2 2-47 15,8 2-45-15,-11-5-58 0,8 2-79 0,3 3-78 16,-5-3-104-16,5 3-108 0,1-5-127 0,-1 5-145 15,9-5-185-15,2 2-279 0,6-2-805 0,11-2 356 16</inkml:trace>
  <inkml:trace contextRef="#ctx0" brushRef="#br0" timeOffset="56916.69">18770 16907 3079 0,'0'0'336'0,"3"-8"-82"0,-3 3-84 0,3-1 15 16,1 0 25-16,0 1 27 0,2-1 17 0,-1 1 8 16,-1 1-5-16,2 0 4 0,-4 1 8 0,1 0-3 15,1 0-13-15,-4 3-7 0,0 0 20 0,0 0-1 16,0 0-2-16,5 7-3 0,-5 0-9 0,-1 0-13 16,-3 4-129-16,3-1-109 0,-2 0 0 15,2 0 0-15,1 2 0 0,-2-2 0 0,4-1 0 0,2 0 0 16,2 0 0-16,12-1 0 0,10-2 0 0,6-4 0 15,16 0 0-15,8-6 0 0,5-3 0 0,1-2 0 16,27-5 0-16,-25 2 0 0,26-8 0 0,-26 3 0 16,24-6 0-16,-2-1 0 0,3-2 0 0,-7-6 0 15,-24 8 0-15,26-16 0 0,-30 11 0 0,27-12 0 16,-29 10 0-16,-2 0 0 0,-4 2 0 0,-5 1 0 16,-17 11 0-16,0 1 0 0,-8 4 0 0,-1 0 0 15,-3 1 0-15,-4 4 0 0,0 0 0 0,-6 1 0 16,1 4 0-16,2-2 0 0,-6 1 0 0,5 1 0 15,-4 0 0-15,-2 2 0 0,0 0 0 0,5 8 0 16,-9-3 0-16,4 5 0 0,1 1 0 0,2 1 0 16,-2 4 0-16,2 1 0 0,-2-2-40 0,-1 1-1319 15,-1-1-1471-15,-1 1 650 0</inkml:trace>
  <inkml:trace contextRef="#ctx0" brushRef="#br0" timeOffset="57085.76">20233 17099 6100 0,'-23'6'386'0,"4"-3"-129"16,-3-1 7-16,3 0 32 0,2 1-2 15,1-2-44-15,3-2-58 0,-4 1-46 0,3-3-140 0,6 6-6 16,-2-3 0-16,6-3 0 0,4 3-92 0,0 0-236 16,-14 4-201-16,14-4-678 0,0 0-1309 0,0 0 579 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5:50.856"/>
    </inkml:context>
    <inkml:brush xml:id="br0">
      <inkml:brushProperty name="width" value="0.05292" units="cm"/>
      <inkml:brushProperty name="height" value="0.05292" units="cm"/>
      <inkml:brushProperty name="color" value="#7030A0"/>
    </inkml:brush>
  </inkml:definitions>
  <inkml:trace contextRef="#ctx0" brushRef="#br0">1879 4936 4400 0,'-22'-22'181'0,"-4"3"19"0,0 2-106 0,7 6 54 16,3 0 37-16,1 2 14 0,-1-1 4 0,3-2-2 15,4 6-1-15,0 1 21 0,3-2 14 0,2 3-9 16,-1 2-17-16,1-3-17 0,0 2-20 0,4 3-17 16,-1-2 3-16,1 2 10 0,0 0 7 15,5 11-8-15,0-2-65 0,0 0-102 0,3 2 0 0,2 6 0 16,2-1 0-16,3 3 0 0,-4-3 0 0,1-1 0 15,1-3 0-15,-2 3 0 0,6-3 0 0,-2-3 0 16,6-4 0-16,9-8 0 0,5-1 0 0,11-13 0 16,10-8 0-16,23-20 0 0,8-7 0 0,5-4 0 15,4-6 0-15,-4-6 0 0,9-2 0 0,4-1 0 16,-3-1 0-16,-7 0 0 0,-6-1 0 0,-12 4 0 16,-4 8 0-16,-29 17 0 0,1-1 0 0,-8 11 0 15,-10 9 0-15,-1 4 0 0,-6 4 0 0,-5 4 0 16,-3 0 0-16,-4 5 0 0,-3 5 0 0,2-2 0 15,-3 2 0-15,0 0 0 0,-1 0 0 0,-1 1 0 16,-2 2 0-16,4-3 0 0,-4 3 0 0,0 0 0 16,0 0 0-16,8 9 0 0,-5-3 0 0,4 0 0 15,-2 4 0-15,1-1-1366 0,2 2-1478 0,-2-3 654 16</inkml:trace>
  <inkml:trace contextRef="#ctx0" brushRef="#br0" timeOffset="5617.54">5474 4796 126 0,'0'0'403'0,"0"0"-39"0,0 0-41 0,-1-13-32 0,2 11-38 16,1-2-46-16,-1 1-47 0,-1 3-57 0,3-5-78 16,-3 5-91-16,5-3-93 0,-5 3-180 15,0 0-367-15,0 0 164 0</inkml:trace>
  <inkml:trace contextRef="#ctx0" brushRef="#br0" timeOffset="5800.93">5652 5573 282 0,'0'5'374'0,"-2"1"-11"0,4-4-29 0,-2 2-34 16,0-4-29-16,0 5-43 0,0-5-62 16,3 2-48-16,-3-2-64 0,0 0-60 0,3 3-61 0,-3-3-49 15,8 6-48-15,-4-5-193 0,-4 1-385 0,4 3 170 16</inkml:trace>
  <inkml:trace contextRef="#ctx0" brushRef="#br0" timeOffset="5934.54">5716 5885 26 0,'0'11'303'0,"0"-3"-8"0,0 1-6 16,1 2-28-16,-1-6-20 0,0 2-26 0,1 0-41 15,-1-3-60-15,3 2-54 0,-2 1-65 0,-1-3-62 16,3 0-69-16,0 1-159 0,2 0-321 0,0-2 142 15</inkml:trace>
  <inkml:trace contextRef="#ctx0" brushRef="#br0" timeOffset="6066.92">5771 6289 275 0,'-2'11'361'0,"0"-1"-23"0,2 1-37 15,0-1-17-15,0-2-38 0,0-1-48 0,4-1-61 16,-4-1-82-16,4 1-102 0,2-3-112 0,-2-1-173 15,-4-2-359-15,13 3 159 0</inkml:trace>
  <inkml:trace contextRef="#ctx0" brushRef="#br0" timeOffset="6217.69">5873 6674 387 0,'-2'8'367'0,"-3"2"-43"0,1 0-29 0,3-3-37 0,-2 0-48 15,6 0-54-15,-3 2-59 0,1-2-77 0,0 0-86 16,4 0-71-16,0 5-182 0,-2-1-345 16,-2-3 153-16</inkml:trace>
  <inkml:trace contextRef="#ctx0" brushRef="#br0" timeOffset="6370.62">5924 6992 7 0,'-2'11'408'0,"-1"-1"4"16,3-5 17-16,-1 2-1 0,-2 3 9 0,1-3 1 15,2 3-4-15,-1-5-9 0,-1 3-25 0,0-2-41 0,-1-2-37 16,2 2-35-16,0-3-41 0,1-3-47 0,0 8-65 16,-3-6-69-16,3-2-84 0,0 0-90 15,0 0-94-15,0 0-93 0,0 0-112 0,9-12-325 16,-5 5-794-16,0 3 352 0</inkml:trace>
  <inkml:trace contextRef="#ctx0" brushRef="#br0" timeOffset="6517.95">5964 7145 340 0,'-8'3'466'15,"3"-1"-57"-15,0 0-48 0,0-1-63 0,5-1-75 16,-7 1-79-16,7-1-100 0,0 0-124 0,0 0-137 16,0 0-115-16,0 0-358 0,0 0 158 0</inkml:trace>
  <inkml:trace contextRef="#ctx0" brushRef="#br0" timeOffset="9834.14">4761 15662 55 0,'13'-3'115'0,"-1"-4"-18"0,7-1-17 15,-1-2-11-15,-2 2-11 0,10-5-9 0,-1-2 2 16,0-4-19-16,-1 6-8 0,-1 0-4 0,3-2-20 15,-2-1-28-15,-10 3-76 0,6-6-113 0,-3-2 51 16</inkml:trace>
  <inkml:trace contextRef="#ctx0" brushRef="#br0" timeOffset="11083.65">16482 13996 2 0,'32'-12'-1'0</inkml:trace>
  <inkml:trace contextRef="#ctx0" brushRef="#br0" timeOffset="13019.98">4907 15954 77 0,'4'-1'91'16,"3"-1"-23"-16,-1 1-29 0,0-1-10 0,1-1-34 16,1 0-46-16,0 1-53 0,1-3 24 0</inkml:trace>
  <inkml:trace contextRef="#ctx0" brushRef="#br0" timeOffset="13217.11">5449 15666 113 0,'4'-4'81'16,"1"2"-29"-16,-1-4-23 0,2 1-51 0,0 1-21 16,0 1-45-16,1-5 20 0</inkml:trace>
  <inkml:trace contextRef="#ctx0" brushRef="#br0" timeOffset="17721.58">3531 17358 196 0,'-14'-3'463'0,"1"-1"0"0,0 1 15 0,2 2 11 16,-1-2-2-16,3 3-11 0,9 0-19 0,-14-2-39 15,14 2-21-15,-9 3-38 0,4 1-19 0,4 2-4 16,1 2-16-16,-3 3-24 0,7 2-7 0,-3 5-10 16,4 0-19-16,4 4-16 0,-2-2-14 0,-2-4-15 15,-4 1-9-15,8-3-11 0,-4 4-11 0,-1-4-70 16,5 1-114-16,-5-4 0 0,2-2 0 0,-1 1 0 16,-2-5 0-16,2-3 0 0,-1 1 0 0,3-1 0 15,6-7 0-15,3-3 0 0,10-8 0 0,1-4 0 16,14-13 0-16,8-5 0 0,13-21 0 0,0-5 0 15,7 7 0-15,-5-2 0 0,8 3 0 0,5 0 0 16,7 6 0-16,1 4 0 0,3 5 0 0,3 4 0 16,-6 5 0-16,-25 13 0 0,-2 2 0 15,2-1 0-15,-8 1 0 0,-3 5 0 0,-16 2 0 0,-2 1 0 16,-6 2 0-16,-6 3 0 0,-7 1 0 0,-5 0 0 16,0-2 0-16,2 3 0 0,-1-1 0 0,-8 3 0 15,6-5 0-15,-6 5 0 0,0 0 0 0,4-4 0 16,-4 4 0-16,0 0 0 0,0 0 0 0,4-9 0 15,-4 9 0-15,0 0 0 0,0 0 0 0,0 0 0 16,0 0 0-16,0 0 0 0,0 0 0 16,-14-5-1366-16,14 5-1478 0,0 0 654 0</inkml:trace>
  <inkml:trace contextRef="#ctx0" brushRef="#br0" timeOffset="17869.07">5618 17227 4992 0,'-7'9'36'0,"2"-5"-117"0,-3 1-297 0,2-2-164 15,1 1-112-15,0-2 91 0,5-2-609 0,-13 2 270 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6:25.806"/>
    </inkml:context>
    <inkml:brush xml:id="br0">
      <inkml:brushProperty name="width" value="0.05292" units="cm"/>
      <inkml:brushProperty name="height" value="0.05292" units="cm"/>
      <inkml:brushProperty name="color" value="#7030A0"/>
    </inkml:brush>
  </inkml:definitions>
  <inkml:trace contextRef="#ctx0" brushRef="#br0">2886 6183 183 0,'0'0'546'0,"6"-10"-20"16,-6 10-7-16,-3-6 24 0,3 6-17 15,0 0-30-15,-4-3-28 0,4 3-19 0,0 0-32 16,0 0-41-16,0 0-33 0,0 0-28 0,0 0-31 15,0 0-16-15,0 0-20 0,14 14-29 0,-5-6-5 0,3 5-16 16,-1-1-18-16,2 2-16 0,1-2-15 0,-5 3-13 16,1-1-5-16,3-1-5 0,-4-1-11 15,1-3-63-15,-1-1-52 0,3-1 0 0,-5 0 0 16,5-2 0-16,-2-3 0 0,4-2 0 0,5-3 0 0,11-6 0 16,3-8 0-16,13-5 0 0,0-11 0 0,9-1 0 15,21-13 0-15,-4-3 0 0,2 3 0 16,0-4 0-16,-2-1 0 0,5 2 0 0,-24 18 0 0,20-18 0 15,-23 20 0-15,4-1 0 0,3-1 0 0,-2 3 0 16,0-1 0-16,-4 2 0 0,2 3 0 0,-19 7 0 16,2 1 0-16,-4 3 0 0,-3 1 0 0,-3 1 0 15,-7 3 0-15,-2 0 0 0,0 2 0 16,-2-2 0-16,1 1 0 0,-3-1 0 0,2 1 0 0,-3 0 0 16,-2 0 0-16,0 3 0 0,-1-3 0 0,3 1 0 15,-4 3 0-15,-1-1 0 0,2 1 0 0,0 0 0 16,2 2 0-16,-2-3 0 0,2 2 0 0,1 2 0 15,2 3 0-15,-1 4-69 0,-3-2-1285 0,8 3-1466 16,-1 2 648-16</inkml:trace>
  <inkml:trace contextRef="#ctx0" brushRef="#br0" timeOffset="1534.56">7565 10206 121 0,'-6'-5'466'15,"3"3"31"-15,3 2 15 0,-6-5 0 0,3 3-8 16,2-1-16-16,1 3-14 0,-5-4-2 0,5 4-22 16,-3-3-20-16,3 3-30 0,0 0-13 0,-1-3-30 15,1 3-23-15,0 0-30 0,0 0-31 0,0 0-19 16,0 0-22-16,0 0-12 0,0 0-2 0,-9 7-9 16,9-2-132-16,-1 1-77 0,-3 3 0 0,0 0 0 0,-1 0 0 15,0 2 0-15,-1-2 0 0,1 3 0 0,1-5 0 16,0 4 0-16,1-3 0 0,3-1 0 15,0 0 0-15,3-3 0 0,3-1 0 0,7-3 0 0,15-5 0 16,4-4 0-16,5-2 0 0,15-7 0 0,4-5 0 16,5 0 0-16,27-15 0 0,-33 11 0 15,24-18 0-15,-26 16 0 0,2-6 0 0,21-18 0 0,-26 15 0 16,3-3 0-16,-4 6 0 0,-1-1 0 0,-5 6 0 16,-3 0 0-16,-14 12 0 0,-4 1 0 0,-4 6 0 15,-1 1 0-15,-7 2 0 0,-2 1 0 0,-3 4 0 16,0-1 0-16,1 1 0 0,-6 1 0 0,0 2 0 15,0 0 0-15,0 0 0 0,-11 10 0 0,6-6 0 16,-3 1 0-16,0 3 0 0,-2 0 0 0,4 0 0 16,-1 2 0-16,-2 2-505 0,1-2-776 0,1-1-1388 15,5 0 614-15</inkml:trace>
  <inkml:trace contextRef="#ctx0" brushRef="#br0" timeOffset="2250.58">12235 9374 16 0,'9'-4'580'0,"-9"4"11"16,5-1 21-16,-5 1 16 0,7-4 7 0,-4 4-17 16,-3 0-23-16,0 0-39 0,0 0-35 0,0 0-33 15,0 0-34-15,0 0-22 0,3 7-20 0,-3-2-25 16,0-5-18-16,-4 11-72 0,3-5-297 0,-2 3 0 0,3 1 0 16,-1-3 0-16,1 4 0 0,0 0 0 0,3 0 0 15,0-1 0-15,1-2 0 0,4-1 0 16,2-2 0-16,4-2 0 0,5 1 0 0,-1-3 0 0,13-3 0 15,5-4 0-15,-2-4 0 0,16 0 0 0,1-6 0 16,0-2 0-16,2-1 0 0,2-6 0 0,-2 1 0 16,5-6 0-16,-3 2 0 0,-3-1 0 0,-1 1 0 15,-2 4 0-15,-13 6 0 0,-5 2 0 0,-1 1 0 16,-6 0 0-16,-5 6 0 0,1-1 0 0,-9 6 0 16,-3-2 0-16,-3 1 0 0,4 1 0 0,-7 1 0 15,1 0 0-15,-3 3 0 0,0 0 0 0,0 0 0 16,0 0 0-16,0 0 0 0,-17 6 0 0,12-1-172 15,4 2-625-15,1-4-407 0,0-3-1304 0,1 8 577 16</inkml:trace>
  <inkml:trace contextRef="#ctx0" brushRef="#br0" timeOffset="4083.79">19544 9406 264 0,'9'-13'586'0,"-3"4"10"0,1 1 19 0,0 1 1 16,-2-2-11-16,1 5-20 0,-3-1-29 0,3 1-47 15,-3 0-49-15,0 1-44 0,1 2-36 0,-4 1-22 16,0 0-20-16,11 9-20 0,-7-3-19 0,1 5-17 15,0 0-18-15,-1 1-120 0,4 2-144 0,-7-1 0 16,4 5 0-16,-2-1 0 0,1 0 0 0,-2 0 0 16,0-5 0-16,0-1 0 0,-1 1 0 0,4-3 0 0,-1 0 0 15,-3-2 0-15,3-1 0 0,1 0 0 16,5-1 0-16,-2-2 0 0,4-2 0 0,1-1 0 16,1-1 0-16,7-5 0 0,8-2 0 0,1-4 0 0,1-1 0 15,5-4 0-15,8-7 0 0,0-3 0 0,2 1 0 16,-1-3 0-16,3-3 0 0,-3 4 0 0,-2-1 0 15,-12 5 0-15,13-1 0 0,-14 7 0 0,2-1 0 16,-5 1 0-16,-3 1 0 0,2 4 0 0,-8 2 0 16,-2 3 0-16,-5 1 0 0,1-2 0 0,-3 2 0 15,-2 2 0-15,-1 2 0 0,0-1 0 0,-3 0 0 16,1 3 0-16,-4 1 0 0,4-2 0 0,-4 2 0 16,2-3 0-16,-2 3-1366 0,0 0-1478 0,0 0 654 15</inkml:trace>
  <inkml:trace contextRef="#ctx0" brushRef="#br0" timeOffset="4249.96">21020 9378 5841 0,'0'0'238'0,"-9"-7"-145"0,4 2-43 0,1 2-5 0,4-1-5 15,-1-1-10-15,1-1-19 0,0 1-56 0,1 0-73 16,4 0-138-16,2 0-174 0,4-1-487 0,-2 5-993 15,0-2 440-15</inkml:trace>
  <inkml:trace contextRef="#ctx0" brushRef="#br0" timeOffset="5300.96">806 11149 414 0,'0'0'453'0,"-59"0"21"0,40 1 19 0,19-1 7 16,0 0 1-16,-43-1 3 0,43 1 7 0,0 0-16 15,-26-4-9-15,26 4-13 0,0 0-28 0,0 0-22 16,0 0-26-16,0 0-26 0,0 0-24 0,0 0-18 16,0 0-14-16,5-2-55 0,27-1-260 0,4 0 0 15,21-1 0-15,10 2 0 0,30-3 0 0,5 2 0 16,4 2 0-16,4-1 0 0,6 0 0 0,-2 2 0 16,5 2 0-16,-4 1 0 0,3 1 0 0,-6 1 0 15,-11-2 0-15,-9 1 0 0,-1-3 0 0,-32 3 0 16,-3-3 0-16,-6 1 0 0,-15-3 0 0,-1 1 0 15,-14-1 0-15,-2 2 0 0,-6-1 0 0,-1-1 0 16,-5 0 0-16,-6 1 0 0,0 0 0 0,0 0-361 16,0 0-944-16,-52-5-1414 0,20 9 625 0</inkml:trace>
  <inkml:trace contextRef="#ctx0" brushRef="#br0" timeOffset="5983.73">1069 14033 289 0,'-11'-3'419'0,"-6"-6"0"15,4 3-1-15,-2-2-10 0,5 1-3 0,-3 0-8 16,3-1-2-16,1 2-6 0,0 0-9 16,4 2-8-16,-3-3-11 0,3 3-11 0,2 1-11 0,-2 2-4 15,4-2-12-15,1 3-15 0,0 0-21 0,14-7 1 16,8 4-10-16,12-2-8 0,25 4-15 0,5-1-14 15,30-2-20-15,8 4-177 0,2-3-44 0,5 3 0 16,7-7 0-16,3 7 0 0,-3 2 0 0,1-2 0 16,-5 4 0-16,-1 0 0 0,-11-3 0 0,-3 1 0 15,-30-1 0-15,-2 1 0 0,-5 0 0 16,0 2 0-16,-23-3 0 0,-5 3 0 0,-12-3 0 0,-3 0 0 16,-3-1 0-16,-6 2 0 0,-8-2 0 0,4 2 0 15,-4-2 0-15,-26 7 0 0,-2 2-323 0,-23 2-290 16,-2 3-597-16,-3 5-1309 0,0 0 579 0</inkml:trace>
  <inkml:trace contextRef="#ctx0" brushRef="#br0" timeOffset="6500.02">926 15732 464 0,'-12'-2'487'0,"2"-1"26"15,-1 2 10-15,3 1-2 0,3-1-19 0,5 1-24 16,-10-2 2-16,10 2-19 0,-9 2-24 0,9-2-16 16,0 0-18-16,-4-3-20 0,4 3-17 0,0 0-10 15,18 5-17-15,4-2-24 0,11 0-24 0,19 2-20 16,11-4-91-16,0 0-180 0,36 2 0 0,-3-3 0 15,4 1 0-15,-3 0 0 0,-1 3 0 0,-3-2 0 16,4 1 0-16,-30-1 0 0,31 3 0 0,-8-2 0 16,-29 0 0-16,-1-1 0 0,-1-2 0 15,-3 4 0-15,-19-3 0 0,-1-1 0 0,-7 1 0 0,-5-1 0 16,-4-1 0-16,-8 1 0 0,-1 1 0 0,-4-1 0 16,-7 0 0-16,12 0 0 0,-12 0 0 0,0 0 0 15,0 0 0-15,0 0 0 0,-36 2 0 0,16 1 0 16,-12 0 0-16,-3 2-209 0,-3 1-433 0,-15 2-582 15,16 0-1325-15,-2-2 586 0</inkml:trace>
  <inkml:trace contextRef="#ctx0" brushRef="#br0" timeOffset="6869.11">908 15947 275 0,'-7'-5'475'0,"1"1"18"0,-4 1 20 16,8-1-2-16,-6 0-12 0,8 4-21 0,-1-5-28 15,1 5-14-15,10-5-3 0,8 4-8 0,13-1-7 16,9 4-16-16,20-2-23 0,7 3-26 0,31 3-24 15,2 1-32-15,-2-2-22 0,6 0-26 0,-3 0-25 16,0 1-22-16,2 2-127 0,-3-3-75 0,-11 0 0 16,-25-3 0-16,3 2 0 0,-2-1 0 0,-5-4 0 15,-5 1 0-15,-22 1 0 0,3-2 0 0,-7 1 0 16,-7-1 0-16,-5 1 0 0,-5 0 0 0,-1 0 0 16,-11 0 0-16,13-2 0 0,-11-3 0 0,-2 5 0 15,0 0 0-15,0 0 0 0,0 0 0 0,-28-9 0 16,14 9-95-16,-4-1-635 0,-9-6-498 0,7 4-1330 15,-3 1 589-15</inkml:trace>
  <inkml:trace contextRef="#ctx0" brushRef="#br0" timeOffset="7351.01">552 16202 3367 0,'-2'-34'159'16,"1"16"-68"-16,1 3-11 0,0 15 100 0,0-22 76 15,0 22 28-15,0 0-1 0,-3-20-29 0,3 20-33 16,0 0-12-16,0 0-8 0,0 0 14 0,0 0 25 16,0 0 2-16,-42 41 10 0,27-13-6 0,0 0-6 15,2 6-32-15,0 11-10 0,-1 2-25 0,5-2-18 16,5-9-14-16,4-2-20 0,4 3-42 0,8-4-26 16,-1-3-69-16,6-3-66 0,6-4-67 0,2 0-88 15,8-8-82-15,2-3-114 0,2-7-111 0,1-10-518 16,12-6-1150-16,0 0 509 0</inkml:trace>
  <inkml:trace contextRef="#ctx0" brushRef="#br0" timeOffset="7770.26">1130 16254 181 0,'-11'-9'446'0,"1"8"-15"0,-1 0 26 0,11 1 26 16,-33 5-5-16,14-1-18 0,4 4-32 15,-3 4-26-15,4 1-29 0,1 3-34 0,4 1-33 16,-1-1-32-16,5 2-32 0,1-1-15 0,4 1-24 15,4-5-16-15,2 5-48 0,4-3-32 0,2-2-25 16,2-3-26-16,-4-2-16 0,7-3-18 0,2-4-16 16,-5-1-9-16,-1-2-6 0,-3-2 2 0,3-5 0 15,-4 0-4-15,1-6 3 0,-1 2 5 0,-4-5 1 0,-2-2 1 16,-2 3 10-16,0-2 13 0,-1 1 16 16,-1 3 14-16,-2-1 24 0,1 2 20 0,-2 3 19 15,4 0 23-15,-1 5 15 0,-3-2 18 0,4 8-13 16,-1-9-17-16,1 9-10 0,0 0-15 0,1-7-6 15,-1 7 1-15,0 0-4 0,0 0-12 0,23 13-61 16,-12 0-34-16,3 2 0 0,2-1 0 0,3 5 0 16,1 3 0-16,-2-3 0 0,-5-4 0 0,0-1 0 15,-2 0 0-15,-2 1 0 0,-5-5 0 16,4 0 0-16,-4-1 0 0,1 0 0 0,-5-2 0 16,1-3 0-16,-1-4-35 0,0 0 8 0,-10 5 19 15,10-5 10-15,0 0 2 0,-12-12 9 0,12 12 12 16,-2-17-8-16,-1 5-8 0,6 0-9 0,3-5 0 15,1-1 0-15,6 4-6 0,0-10-65 0,1 9-63 0,6-4-78 16,0 2-82-16,5 5-107 0,2 0-127 16,0-1-564-16,4 5-1181 0,1-1 524 0</inkml:trace>
  <inkml:trace contextRef="#ctx0" brushRef="#br0" timeOffset="8451.34">1961 16217 145 0,'0'-12'644'16,"0"12"23"-16,0-7 26 0,0 7 25 0,0 0-20 16,0 0-40-16,0 0-44 0,0 0-43 0,0 0-42 15,0 0-43-15,0 0-46 0,3 27-36 0,-2-11-44 16,2 4-33-16,-2 6-90 0,1 2-237 16,1 0 0-16,1-2 0 0,-2-1 0 0,1 1 0 15,1-7 0-15,-3-2 0 0,-2 0 0 0,-2-4 0 16,3-2 0-16,4-3 0 0,-4-2 0 0,0-6 0 15,0 0 0-15,0 0 0 0,0 0 0 0,0 0 0 16,6-25 0-16,-2 7-41 0,1-10-37 0,3-3 10 0,0-4 9 16,3-10 7-16,3-4-3 0,-2 4 9 15,-3 11 26-15,1 2 10 0,4 3 21 0,-1 1 9 0,0 4 4 16,-2 8 22-16,-2 0 10 0,4 3-21 16,-3 2-4-16,4 5-2 0,-5-1 3 0,4 6-11 15,-3-1-7-15,-10 2-1 0,23 5 10 0,-13 1 3 16,-1 3-16-16,-2-1-21 0,-1 6-7 0,-2-3-3 15,-2 0-24-15,-4 6 2 0,-4 2-6 0,-3-1-6 16,-2-2-5-16,-5 4 1 0,-2-1-3 0,-1-2 12 16,2-5 2-16,2-1 6 0,-2-2 4 15,3-3-3-15,-3 1 8 0,5-3 11 0,0-3 4 16,1 1 5-16,11-2 30 0,-13 2-6 0,13-2-2 16,-12 5 1-16,12-5 2 0,0 0-4 0,-1 11 4 15,1-11-1-15,11 14 0 0,-2-4-4 0,1-1 3 0,6 3 1 16,-3 3-14-16,7 3 6 0,2-3 4 0,1 1-5 15,-5-3 11-15,6 2-1 0,-1-1-4 0,-2-4-5 16,-4 1-3-16,4-4 4 0,-1-4-8 16,2 3 13-16,-1-4 1 0,-1 0-4 0,-1-5 3 15,3 1 0-15,-4-4 15 0,-2-2-18 0,0 0-3 16,-3-3-1-16,1-1 10 0,-3-4-9 0,-1-9-1 16,-5 9 0-16,3-9-6 0,-7 5 4 0,2-6 3 15,-6 8 8-15,2 1-16 0,1 4 4 0,-4 4-4 16,0 1 5-16,-1 3 6 0,5 5 1 0,-15-3 12 15,15 3 5-15,-23 8 7 0,11 2 6 0,5-1 8 16,2 7-12-16,-4 3 10 0,4-2-1 0,2 1-3 16,6 0-3-16,-1 1-7 0,5-1-9 15,4-1-17-15,3 3-31 0,0-6-29 0,4-4-44 0,0 0-60 16,1-1-67-16,9-4-76 0,2-1-87 0,-9-3-93 16,8-2-100-16,0-2-379 0,-7 2-1041 0,8-4 461 15</inkml:trace>
  <inkml:trace contextRef="#ctx0" brushRef="#br0" timeOffset="10071.6">3085 16169 215 0,'1'-6'526'0,"-4"4"7"0,3 2 2 0,0 0-19 15,-1-6-34-15,1 6-32 0,0 0-22 16,-15 10-43-16,5-3-31 0,1 2-20 0,-8 3-28 16,4 2-26-16,-5 5-32 0,8-1-16 0,1-1-23 0,-1 2-26 15,6 4-8-15,-1-6-17 0,2 3-16 0,6-1-17 16,2-1-9-16,5-2-10 0,3-1-25 16,11-1-16-16,-7-5-11 0,10 0-7 0,-4-6-2 0,4 1-7 15,1-5-1-15,-8-4-5 0,8-2-4 16,-1-4 1-16,1-1-2 0,-3-1-5 0,-10 1 4 15,-1-1 14-15,1-2-5 0,-2 2 10 0,-5-2 17 0,-2 4 15 16,-1-1 8-16,-2 3 8 0,-1 2-4 0,-2 0-10 16,-1 3-62-16,-3 3-17 0,4 1 0 15,-10 1 0-15,4 2 0 0,-3 5 0 0,1 2 0 16,2 2 0-16,0-3 0 0,1 5 0 0,3 1 0 16,0 1 0-16,2-2 0 0,4 2 0 0,3-7 0 15,1 3 0-15,5-2 0 0,2-1 0 0,-2-5 0 16,0 1 0-16,8-3 0 0,-8-1 0 0,1-3 0 15,-3-4 0-15,1 1 0 0,-2-4 0 0,-5 1 0 16,0-8 0-16,-1 4-15 0,-4-5-33 0,-1 0-7 16,-7-7 6-16,0 2 5 0,1 4 7 0,-4 1 12 15,5 3-4-15,-8 0-1 0,1 3-2 0,4 4 13 16,-1 1 2-16,-1 4-5 0,3 0 14 0,0 4 4 16,1 0 2-16,1 3 3 0,3 0-1 0,0 1 7 15,2 4 5-15,3-1 1 0,3 1 1 0,4 1-8 16,4 2 4-16,1-3-9 0,3 1 13 0,0-5-9 15,0 1-2-15,5-1 6 0,-3-2-2 0,2-4-9 0,-5 2 8 16,2-2 0-16,1-2 1 0,-7 1 5 0,1-2 3 16,-1 3-15-16,-3-2 3 0,-1 1-1 15,0 1-2-15,-2 1-3 0,-1 0 16 0,0 3 11 16,-1 2 7-16,1 1-2 0,0 1 4 0,0 2-10 16,-2 0-5-16,-2 0 5 0,3 3 0 0,0-3-9 15,0 2 2-15,1 0-2 0,0-2-4 0,0-2 6 16,0-1-15-16,3 0-1 0,0-2 0 0,3 0 0 15,-5-4 0-15,5-2-3 0,1-5-1 0,-3 4-4 16,2-3 5-16,0-4 3 0,-1 1 1 0,-1-2-5 16,4-3 3-16,-4 0-6 0,0 0 1 0,1 2 4 15,-5 0 5-15,3 2 2 0,-4 0-5 0,2 2-1 0,-2 1-8 16,1 2 0-16,-4 1-3 0,3 0 4 16,-4 3 8-16,0 0-7 0,8 5-5 0,-4 0 4 15,-2 0 7-15,2 4-3 0,1-1 5 0,-1 0-2 16,0 2-1-16,1-3 1 0,4 2-8 0,-1-1 16 15,1-1-12-15,-3-1-16 0,3-1 25 0,1-3-15 16,2 0 4-16,-2-1-6 0,1-2 8 0,-2-1-2 16,2-1-7-16,1-1 8 0,0-2 10 0,-2-3-7 15,0 1-9-15,1-2 8 0,0-2-5 0,-2-1-8 16,0 0 13-16,0-1-1 0,-4 0 0 0,-4 5-4 16,3-3 11-16,-3 1-9 0,2 1 1 0,-3 5 3 15,0 0-3-15,-3 1 0 0,3 4-2 0,-10 1 6 16,10-1 7-16,-14 12-5 0,3-1-1 0,-1 4 5 0,4 0 3 15,2 2-8-15,2 3 1 0,-1-3-6 16,1 0 7-16,2 0-4 0,2-2-1 0,6 2 10 16,4-3-23-16,-2-4 8 0,2-5 0 0,3 2 1 15,5-2-4-15,0-4 9 0,2-1 2 0,2-3-13 16,-4-3 5-16,2 1 6 0,-2-6 6 0,0 1-8 16,-1 0 6-16,1 0 18 0,-3-1-5 0,0 0 6 15,-2 0 3-15,-3 3 6 0,2 1-3 0,-6 1 10 16,3 1-2-16,-4 0-7 0,-1 3 2 0,1-1-12 15,-2 1-3-15,-3 2 3 0,0 0 6 0,10 5-8 16,-5-1-4-16,-1 0 2 0,-2 2-12 0,1-1-1 16,1 1 0-16,0 1 0 0,0 1 0 0,-1-3 0 0,6 1 0 15,-5 1 0-15,0-4 0 0,2 1 0 0,2-2-3 16,1-1-23-16,1 1 10 0,3-3-6 16,-2-1-7-16,0 0 7 0,0-3-1 0,2 0-3 15,-4-1 10-15,0-2 4 0,2-1 1 0,-2 1 1 16,-1-2-5-16,-2 0 7 0,2-1 2 0,-3 0-3 15,-1 1 6-15,-4 4 4 0,0-1-2 0,0 3-10 16,-4 2 12-16,-2 0 10 0,-2 2 3 0,-2 3-8 16,-2 1-12-16,1-1 26 0,2 7-8 0,0 1-4 15,0-2-1-15,1 5 2 0,7-3-8 0,-1 6-9 16,5-6-19-16,7 3-41 0,0-3-44 0,5 2-47 16,3-5-43-16,9 0-34 0,1-1-33 0,2-4-31 15,5-1-21-15,2-2-2 0,1-2-24 0,-2-2 12 16,-2-3 7-16,1-2 25 0,-3 1 33 0,-1-3 33 15,-1 2 36-15,-3-3 47 0,-9 4 61 0,-1-2 54 16,-2-1 46-16,-1-1 57 0,-1 0 26 0,-7 4 44 16,4-3 8-16,-6 3 30 0,-2-1 21 0,-1 2 20 15,-4 0 18-15,-1 1 18 0,-6 2 2 0,0 3 5 16,-2-3 1-16,-4 6-23 0,-2 3-5 16,-1 0-6-16,-12 8-6 0,7 1-11 0,-2 0-8 0,3 1-17 15,3 3-21-15,8-2-16 0,0-3-11 0,0 2-17 16,7 2-6-16,0-6-11 0,4 2-91 0,2-4-8 15,4 2 0-15,4-6 0 0,-1 1 0 0,6-5 0 16,2-1 0-16,5-5 0 0,5 0 0 0,-1-6 0 16,-6 3 0-16,4-8 0 0,0-2 0 0,-2 0 0 15,-2-2 0-15,-1-1 0 0,-1-3 0 0,-1-4 0 16,-5-1 0-16,0-3 0 0,-4 0 0 0,-1 0 0 16,0-2 0-16,-4 0 0 0,2 1 0 0,-4 5 0 15,0 1 0-15,0 11 0 0,-2 6 0 0,2-1 0 16,-2 6 0-16,2 4 0 0,0 1 0 0,0 0 0 15,-9 19 0-15,3 6 0 0,2 5 0 0,2 4 0 16,2 1 0-16,-3 13 0 0,4-12 0 0,2 10 0 16,-2-10 0-16,0-2 0 0,3-1 0 0,4-3 0 15,-2-4 0-15,5-2 0 0,-6-6 0 0,6-1 0 16,-5-6-40-16,6-3-379 0,-2-2-105 16,8-5-127-16,-4-2-443 0,3-5-1183 0,-2-2 524 15</inkml:trace>
  <inkml:trace contextRef="#ctx0" brushRef="#br0" timeOffset="10317.54">5422 15784 4783 0,'0'-32'297'0,"-5"7"-80"0,4 8 33 15,1 7 3-15,1 4 15 0,0 3-1 16,7 2 0-16,-8 1-12 0,15 12-11 0,-3 4 13 16,3 7 4-16,2 8-4 0,2 10-6 0,1 7-187 15,3-2-64-15,-7 1 0 0,-1 2 0 0,-1 5 0 0,-1-3 0 16,-3 2 0-16,-1-5 0 0,-5 2 0 0,-3-3 0 15,-1-1 0-15,-10-11 0 0,1 0 0 0,-9 11 0 16,0-15 0-16,-9 7 0 0,2-12 0 16,-15 6 0-16,0-3 0 0,6-10 0 0,-12 0 0 15,-1-2 0-15,10-6 0 0,0-5-195 0,-12-1-354 16,17-2-104-16,-4-4-480 0,11-3-1226 0,7-2 542 16</inkml:trace>
  <inkml:trace contextRef="#ctx0" brushRef="#br0" timeOffset="10467.6">5761 16383 4367 0,'5'0'527'0,"0"2"-198"15,0-1-22-15,-5-1 49 0,0 0 1 0,5 5 8 16,-1-4-38-16,-4-1-57 0,0 0-57 0,3 2-15 16,-3-2-36-16,0 0-49 0,0 0-82 0,0 0-100 15,0 0-145-15,0 0-175 0,0 0-216 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6:53.657"/>
    </inkml:context>
    <inkml:brush xml:id="br0">
      <inkml:brushProperty name="width" value="0.05292" units="cm"/>
      <inkml:brushProperty name="height" value="0.05292" units="cm"/>
      <inkml:brushProperty name="color" value="#7030A0"/>
    </inkml:brush>
  </inkml:definitions>
  <inkml:trace contextRef="#ctx0" brushRef="#br0">9962 3255 278 0,'-7'-3'452'0,"7"3"12"0,-9-5 9 0,8 3 2 16,1 2-10-16,-7-2-11 0,6 0-20 0,1 2-19 16,-9-2-20-16,9 2-38 0,0 0-14 0,0 0-3 15,0 0-10-15,3 15-16 0,-1-6-15 0,6 7-19 16,1 0-25-16,0 2-23 0,4 4-22 0,0 2-15 16,2-3-19-16,3 2-20 0,2-3-13 0,2-1-17 15,0 1-5-15,7-5-112 0,-1 0-9 0,4-6 0 16,3 0 0-16,0-5 0 0,2-1 0 0,3-4 0 15,11-4 0-15,2 0 0 0,-4-5 0 0,2-1 0 16,2-3 0-16,-7-2 0 0,1-4 0 0,-15 2 0 16,4-2 0-16,7-3 0 0,-11 2 0 0,3 6 0 15,-10 2 0-15,2 0 0 0,-1 1 0 0,-8 6 0 16,2 0 0-16,-2 3 0 0,-4 2 0 0,-1 2 0 16,7 4 0-16,-2 3 0 0,-1 3 0 0,-2 1 0 15,1 1 0-15,1 1 0 0,3 6 0 0,-1-1 0 16,1-1 0-16,2 0 0 0,-5-6 0 0,3-2 0 15,3 2 0-15,-4-4 0 0,3-2 0 0,7 1 0 16,1-5 0-16,-3-4 0 0,3-1 0 0,1-2 0 16,-3-5 0-16,7 1 0 0,-2-4 0 0,-8-2 0 15,9 1 0-15,-4-6 0 0,1 1 0 0,3 1 0 16,0 1 0-16,-3 1 0 0,0 2 0 0,-4 3 0 16,-3-1 0-16,-2 7 0 0,-2 0 0 0,0 0 0 15,-1 1 0-15,-1 4 0 0,0 3 0 0,1 0 0 16,-6-1 0-16,4 2 0 0,0 1 0 0,0 0 0 0,-2 0 0 15,4 1 0-15,0-2 0 0,-2 2 0 0,2-3 0 16,-1 1 0-16,3 0 0 0,7 0 0 0,-2-2 0 16,1-4 0-16,3 0 0 0,-1 2 0 0,3-5 0 15,0 4 0-15,0-3 0 0,-3 1 0 16,6-4 0-16,-2 3 0 0,5 0 0 0,1 2 0 0,-6 0 0 16,3-1 0-16,-2 1 0 0,1 5 0 0,-2 0 0 15,0 0 0-15,0 2 0 0,1-1 0 16,-2 5 0-16,2 2 0 0,-2-3 0 0,1 5 0 15,1-4 0-15,1 2 0 0,-3 1 0 0,4-3 0 0,1 0 0 16,-5-4 0-16,5 2 0 0,-1-1 0 0,5-3 0 16,-2 2 0-16,12-3 0 0,1-6 0 0,-13 1 0 15,11-4 0-15,-15-1 0 0,15-7 0 16,-1 3 0-16,0-3 0 0,2 1 0 0,-14 1 0 16,0 2 0-16,-1 3 0 0,3 1 0 0,0 0 0 0,1 2 0 15,-2 2 0-15,-4 0 0 0,2 0 0 0,1 4 0 16,-2 1 0-16,1 1 0 0,-1 0 0 0,5-2 0 15,-2 3 0-15,-1-1 0 0,2 1 0 0,1 1 0 16,0-3 0-16,11-3 0 0,-15 2 0 0,1 2 0 16,3-5 0-16,-1 4 0 0,-3-6 0 0,0 2 0 15,0-2 0-15,-3 1 0 0,-2-1 0 0,-1-3 0 16,2 3 0-16,-1-3 0 0,-9 3 0 0,-1 1 0 16,-4-1 0-16,2 0 0 0,2 1 0 0,0-1 0 15,-2-3 0-15,2 2 0 0,7 0 0 0,0-3-1366 16,-10 4-1478-16,5-1 654 0</inkml:trace>
  <inkml:trace contextRef="#ctx0" brushRef="#br0" timeOffset="134.96">15724 3406 4949 0,'5'5'481'0,"0"-1"-154"0,-1 2-5 0,-1-3 5 16,-1 1-1-16,0-2-28 0,0 1-23 0,-2-3-58 15,1 4-39-15,-1-4-25 0,4 3-55 0,-4-3-95 16,5 2-152-16,-1-1-198 0,-4-1-249 0</inkml:trace>
  <inkml:trace contextRef="#ctx0" brushRef="#br0" timeOffset="3566.1">12513 4687 228 0,'-4'-19'363'0,"-3"0"0"0,1 0 6 16,3-1 20-16,-4-6-11 0,0 2-10 0,3 5-21 16,1 1-15-16,1 2-22 0,-2 5-13 0,2-2-11 15,0 3-17-15,4-2-15 0,-1 3-19 0,4-1-23 16,2 0-17-16,-1 3-21 0,4-1-18 0,0 3-10 15,7 2-9-15,5-1-17 0,-2 2-13 0,11-1-10 16,0 7-11-16,-1 7-6 0,0-1-11 0,-2 3-7 16,-3 6-4-16,1 5-6 0,-2 1-6 0,-1 5-1 15,-1 12-11-15,-11-9 6 0,-2 12-12 0,-6 4-2 0,-3-1 6 16,-6 0-6-16,-2 0-3 0,-2 3-3 0,-4-3-3 16,-4 1 10-16,-3-1-13 0,2-1 0 15,1 2 3-15,0 2-1 0,0 5-1 0,3-4 7 0,0 2-10 16,1-6 2-16,6 0-2 0,-2 2-5 0,3-3 5 15,7-1 5-15,0-11-14 0,7-1 2 0,-2 11-4 16,4-10 2-16,10 9-2 0,-2-16-2 0,4 5 1 16,14 4-9-16,1-5-2 0,2 1-10 0,7-4-11 15,1-7-2-15,1 2-6 0,-2 4 4 0,-9-12 2 16,12 9-3-16,-2-2 4 0,-15-8 4 0,-3 2 1 16,-1 0 11-16,-7 1-1 0,2 2 7 0,-14-6-3 15,-7-2 0-15,-2 5 3 0,-10 6 13 0,-4 0 14 16,1 1 12-16,-12-1 20 0,-11 9-2 0,-5 1 10 15,4-3 15-15,-4 2 1 0,-3-1 3 0,5 2 3 16,-1 0-6-16,16-8 7 0,-1 4-12 0,-3 8-7 16,2 6-3-16,14-12-9 0,3 15-4 0,1 1 5 15,5 0-15-15,8 4 2 0,4-3-15 0,6 5-14 16,1-1 1-16,9 4-11 0,12 18-3 0,-9-22 4 16,5 0 0-16,10 19-2 0,-7-19 4 0,3 21-8 15,-13-17 8-15,6 20 1 0,-3 2-4 0,-15-19 11 16,0 22-5-16,-7-25 2 0,-11 25 8 0,0-23-2 15,-8 24 8-15,-3 2 14 0,-9-7-6 0,-3 11 7 0,-7-5 9 16,-5 5 13-16,0-5 17 0,-4 5 9 16,-6-5-3-16,0 8-79 0,1-6 0 0,-1 1 0 15,6 7 0-15,2-1 0 0,-2-6 0 0,7 0 0 16,5 0 0-16,3-6 0 0,11-25 0 0,4 2 0 16,-7 28 0-16,16-31 0 0,-6-1 0 0,6-4 0 0,3-1 0 15,-2-1 0-15,4-15 0 0,0-1 0 16,2-1-51-16,-1-4-88 0,-2 0-10 0,1-6-11 0,-2 1-13 15,0-4-20-15,-1 0-23 0,1-6-20 0,-1 0-24 16,-4-2-14-16,-1-4 4 0,0 0-3 0,-1-1-20 16,-2-2-29-16,11-2-56 0,-17-2-56 15,6 1-295-15,11 1-789 0,-12-6 349 0</inkml:trace>
  <inkml:trace contextRef="#ctx0" brushRef="#br0" timeOffset="3699.46">12509 10297 328 0,'0'0'561'0,"0"0"-51"0,0 0-50 0,0 0-49 16,-16-7-71-16,9 5-100 0,4-3-116 0,-2 0-118 15,0 1-123-15,0-1-140 0,2-3-178 0,2 3-471 16,-1-4 210-16</inkml:trace>
  <inkml:trace contextRef="#ctx0" brushRef="#br0" timeOffset="5653.1">12930 1760 19 0,'-10'-5'316'0,"3"-2"4"16,-2-1 1-16,2 2-11 0,2 0-5 0,0 0-7 15,4 1-11-15,1 0 1 0,0-2 3 0,5 1 7 16,-2 1-2-16,1-2-8 0,0 1-15 0,1 4-17 15,-1 1-7-15,3 1 7 0,0 2-5 0,2 5-15 16,-5 3-11-16,1 2-5 0,-1 3-20 0,2 5-12 16,-2 4-18-16,-4 3-9 0,4-2-7 0,-7 3-22 15,3-1-12-15,-1-1-10 0,1-2-13 0,0-4-7 16,0-3-6-16,0-3-10 0,1-2-4 16,3-3-3-16,4 0 5 0,1-6-19 0,2-2-1 15,10-4-11-15,13-7 2 0,1-5-5 0,17-11 2 0,2 0 7 16,5-4-2-16,22-16 5 0,0 0-2 0,-3-10-5 15,-3 9-4-15,3 2-2 0,-6-7-3 0,-20 18 2 16,1 1-5-16,-5 3 4 0,-4 1 6 0,-14 10 2 16,-1 1-40-16,-6 3-3 0,-7 6 0 0,-2 1 0 15,-4 1 0-15,-1 4 0 0,-5-1 0 16,0 2 0-16,1 2 0 0,-5 0 0 0,0 0 0 16,4 5 0-16,-4-5 0 0,0 0 0 0,-4 11 0 0,4-8 0 15,-1 3 0-15,-2 2 0 0,2-1 0 0,1 0 0 16,0-1 0-16,0 3 0 0,0 1-65 0,0-2-223 15,4 1-85-15,-3 3-99 0,1 1-83 0,0 3-518 16,7 1-1163-16,-4-2 514 0</inkml:trace>
  <inkml:trace contextRef="#ctx0" brushRef="#br0" timeOffset="9919.89">4480 5219 4586 0,'-5'-11'98'0,"-1"1"15"0,-1 0-30 16,2-1-7-16,1 4 84 0,-1 1 48 0,0 0 26 15,1 2 3-15,0 3-26 0,2-3-24 0,2 4-20 16,-7-2 4-16,7 2-6 0,0 0-2 0,3 11 1 16,0-3-21-16,2 0-1 0,1 3-13 0,2 0-3 15,1-1-11-15,2 3-18 0,3-1-2 0,0 0-11 0,4 1-4 16,-4-3-8-16,4 1-10 0,0-2-39 0,9-2-23 15,-5-3 0-15,8-4 0 0,-2-1 0 0,3-2 0 16,9-2 0-16,-3-5 0 0,-1 3 0 16,3-3 0-16,-2-3 0 0,0 1 0 0,-2 0 0 0,-3-3 0 15,0 5 0-15,-5-1 0 0,-7 5 0 0,2 0 0 16,-11 1 0-16,-2 1 0 0,-1 2 0 16,-2 2 0-16,1-1 0 0,-1 3 0 0,-2 2 0 0,1 2 0 15,0 2 0-15,-5-1 0 0,4 3 0 16,-2 0 0-16,2-1 0 0,0 0 0 0,0 1 0 0,4 0 0 15,-2-2 0-15,3 2 0 0,3-4 0 0,1-1 0 16,3-4 0-16,8-1 0 0,-2-1 0 0,7-5 0 16,-1-2 0-16,-1 1 0 0,3-2 0 0,-6-2 0 15,4-1 0-15,-1 1 0 0,-3-1 0 0,-7 5 0 16,-1 0 0-16,-3 2 0 0,1-1 0 0,-5 3 0 16,-1 1 0-16,-3 1 0 0,4 1 0 0,-9 0 0 15,14 6 0-15,-9 0 0 0,5 1 0 0,-3 2 0 16,-1 0 0-16,3 1 0 0,1-2 0 0,-1 0 0 15,9 1 0-15,5 3 0 0,5-4 0 0,2 0 0 16,3-6 0-16,3-3-185 0,2 1-455 0,-4-4-588 16,5-2-1330-16,13-1 589 0</inkml:trace>
  <inkml:trace contextRef="#ctx0" brushRef="#br0" timeOffset="10066.23">6553 5172 181 0,'9'-2'591'0,"-4"2"-23"16,-2-2 20-16,-3 2 23 0,4-3-8 0,-4 3-30 15,-3-6-40-15,3 6-44 0,0 0-49 0,0 0-52 16,0 0-74-16,0 0-74 0,0 0-106 0,8-1-119 16,2-2-149-16,3 3-189 0,5-1-249 0,3 0-302 15,1 3-945-15,-3 0 418 0</inkml:trace>
  <inkml:trace contextRef="#ctx0" brushRef="#br0" timeOffset="10816.14">11049 6386 481 0,'-14'1'578'16,"4"0"23"-16,-8 0 22 0,5 1-15 0,-6-2-3 16,11 1-18-16,1 1-18 0,1-1-35 0,3-1-27 15,3 0-32-15,0 0-29 0,0 0-29 0,0 0-21 16,0 0-28-16,22 0-30 0,4 0-280 0,10 0-58 16,5-1 0-16,14-1 0 0,3-2 0 0,4 2 0 0,-3 1 0 15,1-2 0-15,-4 3 0 0,0-1 0 16,4 4 0-16,-8-3 0 0,-13-3 0 0,11 4 0 15,-13-2 0-15,0 1 0 0,-9-2 0 0,-8 0 0 16,-7 2 0-16,0-1 0 0,-4-1 0 0,0 0 0 0,-6-1 0 16,-3 1 0-16,0 2 0 0,-12-7 0 0,-1 6-197 15,-16-1-441-15,-4 3-588 0,-3 0-1329 0,-15 1 588 16</inkml:trace>
  <inkml:trace contextRef="#ctx0" brushRef="#br0" timeOffset="10999.67">11077 6544 344 0,'-28'9'436'0,"9"-3"-17"0,2-1 8 0,-2 3 40 0,0-1 33 16,4-2 9-16,2-1 11 0,7-1-20 0,0-1-20 16,0 0-35-16,2 0-27 0,2 0-38 0,2-2-27 15,14 3-38-15,5-3-29 0,10 0-29 0,11 0-33 16,16-3-60-16,9 0-57 0,31-7-85 0,-32 5-82 16,27-6-90-16,-29 4-102 0,5-4-79 0,-6 1-74 15,-1 2-72-15,-1 0-86 0,-7 1-327 0,-18 0-963 16,-2-1 427-16</inkml:trace>
  <inkml:trace contextRef="#ctx0" brushRef="#br0" timeOffset="11133.12">11931 6507 164 0,'-4'4'327'0,"-1"-2"-10"15,1 0 22-15,0 1 4 0,4-3 32 0,-9 2 6 16,4 0-7-16,5-2-26 0,-2 3-33 0,2-3-28 16,0 0-27-16,0 0-24 0,20 1-38 0,-11 0-64 15,5-2-87-15,4 1-113 0,-4 0-134 0,4 0-164 16,-4-1-273-16,-2 0-688 0,-7-1 305 0</inkml:trace>
  <inkml:trace contextRef="#ctx0" brushRef="#br0" timeOffset="12566.03">3229 8992 101 0,'-4'-5'406'16,"0"3"6"-16,4-3 17 0,-1 1 0 0,-3 0-10 15,4 4-24-15,-1-3-30 0,1 3-19 0,0 0-18 0,-4 14-19 16,4-3-21-16,4 0-11 0,1 2-27 0,-1 1-26 15,1 2-12-15,4 2-20 0,0-1-16 0,9 6-16 16,3-4-13-16,-4-7-10 0,5 4-15 16,5-3-12-16,2-3-13 0,3 0-7 0,4-4 5 0,-3-1-21 15,2-5-5-15,0-4-13 0,2 1 6 0,-1-3-9 16,0-4-1-16,-4-2-2 0,4 0 9 0,-6-2 3 16,2-1 1-16,-1 0 6 0,-2-1 3 0,-3-3 0 15,1 4 0-15,0-1-6 0,-4 0 7 16,2 2-11-16,-10 5-8 0,1 0-5 0,-1 2-9 0,-2 4-10 15,-3 1 7-15,4 1 4 0,-1 2-1 0,2 4-3 16,-2-4 16-16,1 7-4 0,-1 3-7 0,1 0-1 16,3-1-3-16,-2 3-10 0,0-3-18 0,2 1-10 15,6 3 0-15,-4-6 0 0,9 2 0 0,-6-3 0 16,6-4 0-16,7 2 0 0,-4-5 0 0,3-4 0 16,2-2 0-16,-2-2 0 0,-1-3 0 0,3 0 0 15,2-4 0-15,-3 1 0 0,-2-2 0 0,-1-3 0 16,0 2 0-16,-1 1 0 0,-3 0 0 0,-1 2 0 15,-2 2 0-15,1 3 0 0,-7 1 0 0,1 4 0 16,-2 1 0-16,4 3 0 0,-4 3 0 0,4 1 0 16,-2 2 0-16,7 4 0 0,-9 1 0 0,7 3 0 15,1 2 0-15,-2 1 0 0,-1-3 0 0,7-2 0 16,-3-1 0-16,-2 1 0 0,2-3 0 0,1 0 0 16,0-2 0-16,0-5 0 0,-6 1 0 0,5-2 0 15,-8-1 0-15,4-2 0 0,-2-2 0 0,7-3 0 16,-7 1 0-16,3-4 0 0,3-1 0 0,-4-1 0 15,4 2 0-15,0-5 0 0,-1 3 0 0,-2-3 0 16,3 0 0-16,-4-3 0 0,1 3 0 0,4 2 0 16,-1 1 0-16,1-1-93 0,0 7-473 0,-7 5-43 0,7 0-80 15,-7 2-350-15,1 2-1127 0,-4 0 499 16</inkml:trace>
  <inkml:trace contextRef="#ctx0" brushRef="#br0" timeOffset="12698.82">6214 8957 430 0,'31'8'325'0,"-14"-4"13"16,-6-2-1-16,1 2 24 0,-2 0 49 0,0-2 24 15,0 2 9-15,-2-3-2 0,0-1-7 0,-1 2-10 0,-1-2-23 16,-1 4-35-16,1-4-30 0,-6 0-33 16,10-2-34-16,-10 2-29 0,10-4-64 0,-2 3-102 15,-4-2-121-15,2-2-164 0,-3 0-175 0,-2 1-597 0,-1 4-1066 16,3-10 472-16</inkml:trace>
  <inkml:trace contextRef="#ctx0" brushRef="#br0" timeOffset="14098.7">3679 7514 18 0,'0'0'432'0,"4"-3"5"0,-4 3 2 0,5-2 11 15,-5 2-1-15,0 0-15 0,4-1-20 16,-4 1-24-16,0 0-25 0,0 0-21 0,0 0-3 16,0 0 10-16,6 10-13 0,-2-6-24 0,1 5-10 15,3 0-22-15,-2 3-4 0,-1-3-27 0,3 7-26 0,1-5-15 16,0 7-21-16,1-3-21 0,0 0-18 0,2 1-19 15,1 0-3-15,0-3-18 0,0 1-11 0,3-2-9 16,-1-4-30-16,-1 1-60 0,3-2 0 0,-3-2 0 16,5-1 0-16,0-2 0 0,10-2 0 0,-8-1 0 15,8-2 0-15,-2-4 0 0,4-1 0 0,-3-7 0 16,0 1 0-16,3 0 0 0,-2-1 0 0,3-1 0 16,-3 0 0-16,0 4 0 0,-4 1 0 15,-4 4 0-15,-1 3 0 0,-2-2 0 0,-7 4 0 0,5 3 0 16,-5 2 0-16,0 0 0 0,1 5 0 0,1 3 0 15,0 1 0-15,-3 3 0 0,2 2 0 0,-1-2 0 16,1 1 0-16,-2 0 0 0,-3-1 0 0,6 0 0 16,-4-3 0-16,5 1 0 0,-1-4 0 0,1 1 0 15,1-2 0-15,2-1 0 0,1-4 0 0,2-1 0 16,1-3 0-16,7-4 0 0,0-1 0 0,0-3 0 16,4-1 0-16,-2-2 0 0,-1-2 0 0,-1 0 0 15,1 0 0-15,-2 0 0 0,0-2 0 0,-3 1 0 16,-4 6 0-16,-1-2 0 0,-1 3 0 0,1 4 0 15,0-2 0-15,-1 3 0 0,1 1 0 0,-1 2 0 16,1 3 0-16,0 1 0 0,2 1 0 0,-1-2 0 0,0 6 0 16,6 0 0-16,-8-1 0 0,8-1 0 15,-5 1 0-15,-1-4 0 0,2-1 0 0,9 1 0 16,-4 0 0-16,1-4 0 0,1-2 0 0,-1 2 0 16,1 0 0-16,-2-4 0 0,-1-3 0 0,1-2 0 15,-5 2 0-15,5-2 0 0,-3 0 0 0,-3 1 0 16,4-3 0-16,-8 4 0 0,1-2 0 0,2 0 0 15,-10 4 0-15,9-3 0 0,-2 2 0 0,-3 1 0 16,-1 1 0-16,1 1 0 0,-3-1 0 0,0 2 0 0,1 2 0 16,-1-2 0-16,-4 0 0 0,1 1 0 0,0-1 0 15,-2 2 0-15,2 0 0 0,-8 0 0 0,11 2 0 16,-6-2 0-16,-5 0-78 0,11 3-557 0,-8-3-72 16,-3 0-422-16,0 0-1223 0,0 0 542 0</inkml:trace>
  <inkml:trace contextRef="#ctx0" brushRef="#br0" timeOffset="14249.89">6129 7590 236 0,'0'0'417'0,"6"2"-3"16,-3-1 0-16,1 1 15 0,-4-2 21 0,3 3 11 0,-3-3-2 15,0 0-6-15,0 0-5 0,0 0-32 0,0 0-35 16,0 0-38-16,0 0-36 0,0 0-57 0,5 2-69 16,-5-2-96-16,0 0-127 0,0 0-139 0,0 0-129 15,0 0-155-15,0 0-393 0,0 0-929 0,0 0 411 16</inkml:trace>
  <inkml:trace contextRef="#ctx0" brushRef="#br0" timeOffset="16532.93">3934 10224 61 0,'0'0'380'0,"-2"-6"2"0,1 3 15 16,1 3-6-16,-3-4-19 0,3 4-31 0,0 0-36 15,0 0-27-15,0 0-5 0,0 0 0 0,0 0-5 16,0 0-9-16,14 13-22 0,-4-6 0 0,-3-1-7 0,0 1-15 16,2 1-16-16,0 0-7 0,5 2-14 15,-5-2-9-15,2 0-19 0,5 2-9 0,-2-3-18 0,-1-2-5 16,0 2-4-16,1-4 0 0,-1 1-7 16,3-2 3-16,3-1-5 0,1-1-5 0,-4-2 1 0,5-2-6 15,-2 0-3-15,8-4-3 0,-7 1 3 0,4-5-12 16,2 0 5-16,1 1 2 0,-3-1-13 0,2 1-7 15,-1-3 3-15,1 4-3 0,-6 6 8 0,-1-3-6 16,3 3 1-16,-3 1 10 0,2 3-1 0,-2 3-79 16,0 3 0-16,-1 2 0 0,2 2 0 0,2 6 0 15,-5-2 0-15,4 0 0 0,0 3 0 0,-7-4 0 16,0 1 0-16,1-3 0 0,2 2 0 0,0-3 0 16,2 1 0-16,-3-3 0 0,5 0 0 0,-2-4 0 15,8 4 0-15,-7-8 0 0,1-3 0 0,8 0 0 16,-3-5 0-16,-6 1 0 0,6-3 0 0,-8 1 0 15,7-4 0-15,-1-1 0 0,-1-3 0 0,2 0 0 16,-3-3 0-16,-1 0 0 0,1 5 0 0,-3 0 0 16,-1 4 0-16,-1 1 0 0,-2 1 0 0,-2 4 0 15,1 1 0-15,-3 1 0 0,4 2 0 0,2 0 0 0,-2 3 0 16,3 1 0-16,0 1 0 0,4 4 0 16,-4-2 0-16,1 2 0 0,8 2 0 0,0 0 0 15,-2 1 0-15,7-2 0 0,-4 0 0 0,2-2 0 0,-2-4 0 16,6 1 0-16,-3-4 0 0,0 0 0 0,-2-2 0 15,-6-1 0-15,0-1 0 0,-5 0 0 0,1-3 0 16,3 2 0-16,-8-2 0 0,5-2 0 16,-3-1 0-16,-1 2 0 0,-4 0 0 0,-2 0 0 15,1 1 0-15,1 1 0 0,-1 0 0 0,-2 1 0 16,-2 1 0-16,-1 1 0 0,-1 0 0 0,2 1 0 0,2 0 0 16,-3 2 0-16,3-1 0 0,-2 1 0 15,2 1 0-15,5-1 0 0,-4-1 0 0,2 3 0 0,-2-2 0 16,3 0 0-16,-1 1 0 0,-1-2 0 0,-1 0 0 15,-1 1-206-15,5-3-504 0,-7 1-503 0,2 0-1314 16,-1-1 582-16</inkml:trace>
  <inkml:trace contextRef="#ctx0" brushRef="#br0" timeOffset="16682.62">6361 10176 200 0,'0'0'453'0,"-10"-3"-19"0,5 2-18 0,0-4-38 15,1 2-44-15,0 1-74 0,4-2-106 0,-2 0-130 16,2 4-181-16,5-6-259 0,-1 2-451 0,-4 4 199 16</inkml:trace>
  <inkml:trace contextRef="#ctx0" brushRef="#br0" timeOffset="18236.81">3330 11585 2 0,'-5'-2'357'0,"0"0"-5"0,1-1-6 0,4 3 9 15,-8-7 2-15,6 4 4 0,-2 0-7 0,4 3-8 16,-4-3-3-16,-1-1-5 0,4 0-9 16,1 4-13-16,0 0-11 0,-6 0-16 0,6 0-21 0,0 0-20 15,0 0-18-15,0 0-3 0,0 0 14 0,3 10-28 16,-2-4 8-16,2 0-11 0,-3 4-18 0,5 1-9 16,-2-1-16-16,2 2-8 0,-1 4-11 0,4-1-7 15,1 0-16-15,3-2-11 0,3-1-9 0,1 3-10 16,4-5-10-16,4 3-16 0,3-3-69 0,4-2 0 15,2-4 0-15,0-1 0 0,2-5 0 0,2 0 0 16,0-1 0-16,1-5 0 0,1 0 0 0,-4-2 0 16,-1 0 0-16,0-5 0 0,-2-1 0 0,-1-1 0 15,-4-5 0-15,-2 1 0 0,-2 1 0 0,-1 3 0 16,-7 3 0-16,-1 0 0 0,-2 6 0 0,-2 0 0 16,-4 2 0-16,3 0 0 0,-4 2 0 0,1 2 0 15,0 0 0-15,0 2 0 0,-6 0 0 0,13 5 0 16,-1 2 0-16,-1-2 0 0,2 6 0 0,0 0 0 15,2-1 0-15,0-1 0 0,5 1 0 0,5 1 0 16,-6-3 0-16,12 1 0 0,-3-4 0 0,4 2 0 16,-1-4 0-16,-2-2 0 0,2-1 0 0,-1-2 0 15,1-2 0-15,-4-1 0 0,1-2 0 0,-1 1 0 16,-6-1 0-16,6-2 0 0,-9 0 0 0,1 0 0 16,-1-1 0-16,2 0 0 0,-4 2 0 0,-1-1 0 15,-2 6 0-15,0-1 0 0,-3 2 0 0,3 2 0 0,-1 2 0 16,-2 2 0-16,2 0 0 0,1 8 0 15,1-2 0-15,3 3 0 0,1-2 0 0,4 6 0 16,1 0 0-16,1-4 0 0,4 2 0 0,-4-2 0 0,2-4 0 16,5 1 0-16,-2-1 0 0,0 0 0 0,5-5 0 15,0-4 0-15,-2 2 0 0,0-4 0 0,-1-1 0 16,-1-2 0-16,0 0 0 0,-3 0 0 16,-1-3 0-16,4 2 0 0,-3-6 0 0,-1 4 0 0,-4 2 0 15,4-2 0-15,-7 1 0 0,1 1 0 0,-2 3 0 16,4-1 0-16,-2 2 0 0,1 2 0 0,-2 0 0 15,3 2 0-15,-6 2 0 0,13-1 0 0,-3 2 0 16,-4 1 0-16,6 0 0 0,-1 1 0 0,0 0 0 16,1-3 0-16,3 1 0 0,-2 1 0 0,2-3 0 15,-1 0 0-15,2-1 0 0,-1-2 0 0,5 2 0 16,-4-4 0-16,-2 0 0 0,-4 0 0 0,3-1 0 16,2-4 0-16,-4 1 0 0,0-1 0 0,-3-3 0 15,-2 2-390-15,-6-4-911 0,9-5-1408 0,-1-2 623 16</inkml:trace>
  <inkml:trace contextRef="#ctx0" brushRef="#br0" timeOffset="18399.56">6986 11563 517 0,'5'2'607'0,"1"1"2"0,-1-2 6 16,0 0 15-16,-5-1-21 0,5 1-32 0,-5-1-58 15,0 0-50-15,0 0-55 0,10-2-90 0,-6-2-116 16,0 1-185-16,1 1-200 0,0-4-230 0,-1 4-517 15,0-2-999-15,-4 4 443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7:26.906"/>
    </inkml:context>
    <inkml:brush xml:id="br0">
      <inkml:brushProperty name="width" value="0.05292" units="cm"/>
      <inkml:brushProperty name="height" value="0.05292" units="cm"/>
      <inkml:brushProperty name="color" value="#7030A0"/>
    </inkml:brush>
  </inkml:definitions>
  <inkml:trace contextRef="#ctx0" brushRef="#br0">9923 2024 379 0,'-4'-7'455'0,"-1"-1"14"16,1 0 1-16,-1-2 2 0,-1 1 5 0,2 3-12 15,-2 0-14-15,1 0-22 0,1 2-31 0,0 0-21 16,0 3-50-16,4 1-20 0,-14 6-28 0,1 3-1 16,-5 11-4-16,-2 4-7 0,2 5-17 0,-9 17-4 15,0 7-12-15,3 1-13 0,-7 29-6 0,10-2-7 16,3-1-13-16,7-19-147 0,1 23-48 0,7-25 0 16,-1 27 0-16,4-25 0 0,5 24 0 0,0-25 0 15,8-2 0-15,5 22 0 0,-2-25 0 0,1-3 0 16,2-2 0-16,5 3 0 0,-1-6 0 0,4-3 0 15,-9-13 0-15,5-3 0 0,-1 0 0 0,-2-2 0 16,1-4 0-16,-5-3 0 0,-3-5 0 0,-4-5 0 16,0-1 0-16,-2-2 0 0,-3 0 0 0,0-1 0 15,0-1 0-15,0-2 0 0,-4-2 0 0,0 0 0 16,0 0 0-16,0 0 0 0,0 0 0 0,-13-12 0 16,5 5 0-16,0 2 0 0,-1-4 0 0,2 4 0 15,-6-5-606-15,4-5-659 0,3 2-1369 0,2-2 606 16</inkml:trace>
  <inkml:trace contextRef="#ctx0" brushRef="#br0" timeOffset="518.2">10280 2501 549 0,'2'-12'591'0,"2"-3"17"16,-1 4 20-16,-1-1 2 0,0 0-11 0,-1 4-23 16,-1 0-34-16,1 5-43 0,-1-1-51 0,0 4-47 15,0 0-19-15,0 0-18 0,-2 18-24 0,-1 1-25 16,2 12-23-16,-4 15-105 0,2-11-207 0,-1 17 0 0,0-2 0 15,-1-3 0-15,-1 5 0 0,6-5 0 0,-1 4 0 16,-1-3 0-16,1-18 0 0,0 3 0 0,-1 1 0 16,1-4 0-16,0 0 0 0,0-5 0 15,-1-7 0-15,-2-1 0 0,3-6 0 0,1-2 0 0,-1 1 0 16,0-4 0-16,-1-2 0 0,-1-4 0 16,3 0 0-16,0 0 0 0,-8-19 0 0,4 8 0 15,-1-6 0-15,1-13 0 0,3-5-318 0,-3-1-183 16,3-14-45-16,-3-1-19 0,4-7-17 0,4 0-365 0,-2-24-1025 15,1 30 454-15</inkml:trace>
  <inkml:trace contextRef="#ctx0" brushRef="#br0" timeOffset="665.97">10225 2584 3328 0,'2'-31'-107'0,"1"1"77"0,0 3 60 0,-2 2 54 0,3 7 60 16,-1 5 67-16,0 1 59 0,-1 4 33 0,1-3 22 15,0 0 22-15,0 1 18 0,1 1 2 0,3-1 3 16,-1 1-8-16,2 1-17 0,-1 1-26 16,1-3-20-16,7 1-23 0,-4 2-29 0,6-2-22 15,4 4-114-15,10 1-111 0,-2-2 0 0,6-1 0 0,-1 3 0 16,-1 3 0-16,3-5 0 0,-3 11 0 0,-1-2 0 15,-1 2-320-15,-6 6-134 0,-9 0-84 0,-2 4-105 16,-6 1-397-16,-3 7-1125 0,-5-3 497 16</inkml:trace>
  <inkml:trace contextRef="#ctx0" brushRef="#br0" timeOffset="816.85">10359 2813 433 0,'-18'18'479'0,"2"-7"29"15,4-4 35-15,4 1 16 0,-2-2 1 0,5-2-7 16,1 0-30-16,2-2-19 0,2-2-17 0,6 5-32 15,3-3-46-15,6-1-37 0,13-1-38 16,4-1-40-16,4-5-64 0,0 1-70 0,2-1-92 16,2 0-105-16,-2 1-110 0,12-1-138 0,-14 4-131 0,1-2-160 15,-15 3-426-15,6-2-1085 0,-12 3 480 0</inkml:trace>
  <inkml:trace contextRef="#ctx0" brushRef="#br0" timeOffset="1049.63">10915 2656 374 0,'-8'-35'650'0,"-2"2"31"0,5-1 23 0,4 1 9 15,-2 3-15-15,6 4-20 0,-2 7-33 0,5 0-49 0,-1 9-62 16,1-1-58-16,4 6-45 0,1 0-43 16,2 6-39-16,15 6-75 0,-1 8-274 0,1 4 0 15,0 3 0-15,12 10 0 0,-6 4 0 0,3-1 0 0,-3 2 0 16,-10-12 0-16,-1 0 0 0,0 3 0 0,-1-3 0 15,-4-3 0-15,-1-1-288 0,-5-7-211 16,-6-3-70-16,4-5-70 0,-7 1-394 0,0-5-1119 16,1-2 495-16</inkml:trace>
  <inkml:trace contextRef="#ctx0" brushRef="#br0" timeOffset="1249.99">11433 2548 113 0,'3'-28'354'0,"1"4"37"0,0 6 44 15,-3 6 57-15,-1 2 36 0,0 1 5 0,0 1-1 16,0 3-27-16,0 3-24 0,0 2 9 0,0 0 0 15,0 0-14-15,-15 21-25 0,3 3-29 0,1 0-18 16,1 7-25-16,1 2-22 0,-6 11-32 0,3 3-292 0,-3 0-33 16,-1-2 0-16,1 5 0 0,1-2 0 15,1-2 0-15,-1 1 0 0,1 2 0 0,3-15 0 16,1 1 0-16,-5 11 0 0,3-14 0 0,4-3 0 16,-2-2 0-16,2-11 0 0,4 1 0 0,-1-7 0 15,0 0 0-15,3-6 0 0,1-4 0 0,0 0-329 0,0 0-312 16,10-19-563-16,2-3-1304 0,3-7 577 15</inkml:trace>
  <inkml:trace contextRef="#ctx0" brushRef="#br0" timeOffset="1616.48">11723 2546 41 0,'11'-11'531'0,"-2"2"-1"0,-1 1 27 0,-3 0 32 16,3-1 23-16,-5 1-11 0,1 3-2 0,-2-1-16 15,1 0-32-15,0 1-49 0,2 2-48 0,4-5-47 16,3 3-43-16,5-3-38 0,15 1-37 0,0 5-64 15,8-5-56-15,1 2-61 0,11 1-63 0,3-1-80 16,0 2-81-16,-18-2-82 0,2 0-86 0,-1-3-65 16,-9-1-59-16,-6 2-41 0,-5 1-29 0,-1-1-26 15,-7 0-6-15,-5 4-282 0,-4-2-858 0,-1 2 2785 16,0 3-1390-16,-10-10 97 0,-3 5 76 0,0 3 54 16,-4-2 62-16,1 1 47 0,-4 3 48 0,2 0 50 15,5-1 37-15,-5 3 36 0,7-1 16 0,-1 0 15 16,1 4 13-16,2 3 19 0,1 1 22 0,-2 4 12 15,4 3 14-15,-1 8 1 0,2 5-9 0,4-1-14 16,1 4-15-16,0-3-22 0,1 4-28 0,0 1-75 16,2-2-201-16,-2 1 0 0,3-4 0 0,0 3 0 15,1 0 0-15,-1-2 0 0,-2-2 0 0,2-3 0 16,1 0 0-16,-1-6 0 0,0-4 0 0,-1 2 0 16,-6-1 0-16,3-3 0 0,0-4-412 0,-4 1-86 15,-1-1-81-15,-3 1-91 0,-7-3-336 0,1 2-1089 16,-4-1 482-16</inkml:trace>
  <inkml:trace contextRef="#ctx0" brushRef="#br0" timeOffset="1816.16">11827 3113 359 0,'-10'6'455'0,"1"-2"28"15,4-2 33-15,-1 2 25 0,6-4 18 0,-8 3 16 16,8-3-1-16,0 0-6 0,0 0-15 0,0 0-29 16,0 0-40-16,28 2-44 0,-7-7-41 0,8-1-41 15,-1 3-37-15,8-1-33 0,1-2-94 0,0 0-194 16,13-3 0-16,-8 6 0 0,8 0 0 0,4-1 0 15,-20-3 0-15,-1 5 0 0,3 0 0 0,-8-2 0 16,-1 1 0-16,-8 3 0 0,-5-1-153 0,-1-1-209 16,0-1-46-16,-2 4-49 0,-11-1-75 0,13-5-85 15,-8 1-327-15,-1-1-1023 0,0 0 453 0</inkml:trace>
  <inkml:trace contextRef="#ctx0" brushRef="#br0" timeOffset="2116.59">12547 1931 4823 0,'-8'-32'85'0,"3"5"-22"0,4 1 116 0,2 9 28 16,-1 4-9-16,4 1-14 0,5 4-13 0,6-1-4 16,7 7-16-16,4 3 2 0,4 11-24 0,2 4 8 15,14 15-14-15,-10 4-3 0,10 4-9 16,-5 9 8-16,-3 0-20 0,-3 3-14 0,4 23-5 0,-17-19-2 15,10 26-1-15,-15-22-6 0,-7 1-25 0,-5 21 13 16,-6-27-11-16,-4 1-2 0,-7-3-6 0,-6 2 2 16,0-6-7-16,-6 0-8 0,-3-3 8 0,-5-6-3 15,-5 0-2-15,-2 0-5 0,-5-4-13 16,4-5-22-16,-3-4-25 0,0-2-47 0,7-7-58 16,-13 4-75-16,16-11-104 0,-2 2-135 0,2-1-166 0,-3-6-416 15,15-4-1121-15,3 0 495 0</inkml:trace>
  <inkml:trace contextRef="#ctx0" brushRef="#br0" timeOffset="2265.94">13390 2699 8179 0,'23'-12'12'16,"-5"3"-58"-16,3 0 48 0,-6 3-1 0,-2 0-1 16,-3 3 5-16,-2 0-14 0,-2 1-3 0,-2 1-4 15,1-2-2-15,-5 3-30 0,0 0-93 0,5 9-150 16,-7 0-183-16,-4-2-717 0,-1 4-1290 0,-5 2 571 15</inkml:trace>
  <inkml:trace contextRef="#ctx0" brushRef="#br0" timeOffset="3021.66">9251 3430 6588 0,'-26'-38'73'0,"6"10"28"0,-4 6-35 0,8 7 15 15,4 3 29-15,4 3 10 0,1 0 11 0,1 4 11 16,0 1-14-16,2 1-15 0,0 0-10 0,4 3 11 15,-1 10 5-15,1 3 1 0,1 2-38 0,3 9-82 16,9 2 0-16,-4-1 0 0,10 0 0 0,-1-2 0 16,10 1 0-16,2-2 0 0,15 1 0 0,5-4 0 15,2-3 0-15,7-6 0 0,5-3 0 0,0-5 0 16,-1-3 0-16,3-1 0 0,1-5 0 0,-5-4 0 16,25-9 0-16,-28 0 0 0,-4-7 0 0,4-2 0 15,-3-1 0-15,-6-4 0 0,-3 4 0 0,-16 9 0 16,1 4 0-16,-11 3 0 0,-3 3 0 0,-5 7 0 15,-3-2 0-15,-1 5 0 0,0 4 0 0,4 4 0 0,-3 5 0 16,3 10 0-16,2 1 0 0,-2 3 0 16,-2 3 0-16,1 0 0 0,3-2 0 0,2 1 0 15,3-1 0-15,3 1 0 0,4-4 0 0,4-1 0 0,5-4 0 16,11-1 0-16,-10-5 0 0,15-2 0 0,5-5 0 16,-5-1 0-16,4-5 0 0,-2-4 0 15,-3-7 0-15,-1 2 0 0,-12-2 0 0,-1-1 0 0,17-7 0 16,-8-9 0-16,0 3 0 0,0-3 0 15,-14 7 0-15,1 3 0 0,-2 1 0 0,2 0 0 16,-3 4 0-16,-4 5 0 0,1 0 0 0,-6 5 0 0,-1 4 0 16,3 0 0-16,5 5 0 0,-10 2 0 0,3 4 0 15,3 2 0-15,0 2 0 0,-3 0 0 0,0 1 0 16,1 1 0-16,-3-2 0 0,-1-4 0 16,5 5 0-16,-5-6 0 0,1-1 0 0,8 3 0 0,0-4 0 15,1-1 0-15,4-4 0 0,1-2 0 0,3-3 0 16,0-3 0-16,1 2 0 0,15-8 0 0,-1-2 0 15,2-2 0-15,-3-1 0 0,2-5 0 16,-2 3 0-16,3-1 0 0,-13 9 0 0,6-7 0 0,-9 10 0 16,-4 3 0-16,-2 1 0 0,1 2 0 0,-4 3 0 15,-9 1 0-15,2 5 0 0,3 2 0 0,-6 0 0 16,-1 0 0-16,-2-1 0 0,0 5 0 0,-1-3 0 16,-1 1 0-16,2-1 0 0,-2-2 0 15,0 1 0-15,1 0 0 0,-1-1 0 0,-2-4 0 0,5 1 0 16,1-1 0-16,0-4 0 0,1 1 0 0,4-1 0 15,-4-3 0-15,3-2-1366 0,7-1-1478 0,-1-2 654 16</inkml:trace>
  <inkml:trace contextRef="#ctx0" brushRef="#br0" timeOffset="3150.83">13654 3516 5720 0,'1'-6'685'0,"-1"-2"-291"16,0 4-63-16,0-3 45 0,-1 1-15 0,-2-1-49 15,-1 2-300-15,3-3-12 0,-3 2 0 0,3-1 0 16,-2 1 0-16,-1 1 0 0,3-2 0 0,1 1 0 15,0 6-378-15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7:43.006"/>
    </inkml:context>
    <inkml:brush xml:id="br0">
      <inkml:brushProperty name="width" value="0.05292" units="cm"/>
      <inkml:brushProperty name="height" value="0.05292" units="cm"/>
      <inkml:brushProperty name="color" value="#7030A0"/>
    </inkml:brush>
  </inkml:definitions>
  <inkml:trace contextRef="#ctx0" brushRef="#br0">3189 15882 271 0,'2'-5'394'0,"0"0"15"0,-2-1-4 16,4 3 0-16,-3-4-3 0,2 4-10 0,-1-2-19 16,2 2-20-16,0 1-15 0,1-1-12 0,3 1-8 15,-8 2-25-15,0 0-12 0,13 6-14 0,-8-2-15 16,0 3-16-16,4 2-25 0,-1-1-16 0,3 4-19 16,2 0-7-16,2 0-2 0,2 0-18 0,1 0-3 15,11-1-12-15,4-1-7 0,3-2-7 0,0-4-7 16,15-2-17-16,3-2 5 0,-2-1-16 0,-15-3-7 15,22-4-8-15,-7-2-2 0,-2 0-7 0,1-2 0 16,2-2 6-16,-6-1-2 0,1-2-48 0,-12 4-17 16,0-2 0-16,-1 1 0 0,-2 0 0 0,-2 6 0 15,-3-3 0-15,0 3 0 0,-8 6 0 0,-3-1 0 16,-2 5 0-16,-3 1 0 0,0 2 0 0,5 6 0 16,-3-2 0-16,0 3 0 0,-1 3 0 0,6 4 0 15,-4-4 0-15,3 2 0 0,3 3 0 0,4-4 0 16,1-3 0-16,5 2 0 0,2-6 0 0,2 1 0 0,1-5 0 15,3 1 0-15,17-5 0 0,-5-6 0 16,0 2 0-16,0-2 0 0,-1-5 0 0,-10 2 0 16,12-8 0-16,-3 2 0 0,-1-3 0 0,-12 3 0 15,-3-1 0-15,0 1 0 0,-2-1 0 0,0 4 0 16,-4-2 0-16,-2 1 0 0,-8 5 0 0,2 4 0 16,-2-2 0-16,-2 3 0 0,2 2 0 0,0 0 0 15,-4 3 0-15,1 1 0 0,2 0 0 0,2 2 0 16,2 3 0-16,8-4 0 0,-4 5 0 0,6-3 0 15,-2 1 0-15,4-1 0 0,-1-1 0 0,1-2 0 16,2 0 0-16,-1-1 0 0,3-3 0 0,0 1 0 16,2-1 0-16,1-1 0 0,0-2 0 0,2-4 0 15,10 1 0-15,-14 4 0 0,0-1 0 0,2-3 0 16,-5 2 0-16,1 3 0 0,-2-2 0 0,-5 2 0 16,-1 3 0-16,-6 0 0 0,1-2 0 0,-9 0 0 15,7 3 0-15,-3-1 0 0,-3 2 0 0,3 0 0 16,2 1 0-16,0-2 0 0,-1 1 0 0,1 1 0 0,0-2 0 15,3 1 0-15,6-1 0 0,-5 0 0 16,5-2 0-16,0 3 0 0,2-4 0 0,-3 2 0 16,1-1 0-16,-9-1 0 0,1 0 0 0,-2 0 0 15,-4 0 0-15,-1 0 0 0,-4 1 0 0,5-2 0 0,-9 2 0 16,-5-1 0-16,5 2 0 0,-5-2-621 16,0 0-641-16,0 0-1367 0,0 0 604 0</inkml:trace>
  <inkml:trace contextRef="#ctx0" brushRef="#br0" timeOffset="999.75">13825 15898 377 0,'-23'2'406'0,"1"-3"21"0,2 1 1 16,-1-3 9-16,0 3 7 0,0-2 4 0,2-1-6 15,2 0 3-15,2 1-14 0,2-2 12 0,2 2-8 16,-1-3-9-16,3 1-4 0,0 1-11 0,4-1-21 0,1 2-22 16,1-4-28-16,1 1-19 0,6 1-22 15,5-5-248-15,10 0-51 0,9-2 0 0,11-1 0 16,19-1 0-16,33-5 0 0,-1 2 0 0,-26 11 0 16,34-2 0-16,3 5 0 0,1-5 0 0,2 1 0 15,4 4 0-15,4 3 0 0,-4-4 0 0,1 2 0 0,-5 2 0 16,-8-3 0-16,0 1 0 0,-28 2 0 15,25-1 0-15,-33-1 0 0,-2-2 0 0,-5 1 0 16,-14 0 0-16,-5-3 0 0,-3 0 0 0,-3 0 0 16,-9 2 0-16,-7 0 0 0,-4 1 0 0,-2-2 0 15,-1 0 0-15,-6 0 0 0,1 4 0 0,-13-7 0 0,-4 0 0 16,-3 6 0-16,-11-1 0 0,-1 2 0 16,-9 3-138-16,-10 1-562 0,-9 1-526 0,0-2-1328 15,0 3 588-15</inkml:trace>
  <inkml:trace contextRef="#ctx0" brushRef="#br0" timeOffset="1300.54">14173 15926 399 0,'-58'5'440'15,"7"0"-1"-15,11-5 32 0,2 1 32 0,5-1 29 16,11 0 9-16,4-2-5 0,-1 1-16 0,6-2-16 16,3-1-30-16,6 2-32 0,4-1-17 0,0 3-29 15,22-13-21-15,5 3-27 0,8-1-16 0,20 2-20 16,12 0-110-16,27-3-202 0,10 8 0 0,-1 1 0 0,2 2 0 15,8-3 0-15,-2 3 0 0,-1 2 0 16,2 1 0-16,1 0 0 0,-9 1 0 0,-1 0 0 16,-5-1 0-16,-7 1 0 0,-26-1 0 0,0 0 0 15,-3-3 0-15,-5 1 0 0,-16 0 0 0,-7 0 0 16,-3-1 0-16,-9 0 0 0,-4-2 0 0,-8 2 0 16,3-1 0-16,-7 0 0 0,-2-1 0 0,1 2 0 15,-2-2 0-15,-3 3 0 0,-3-7 0 0,3 7 0 16,-6-7 0-16,1 4 0 0,1 2 0 0,-1 0 0 15,1-2 0-15,4 3 0 0,0 0-258 0,0 0-1065 0,0 0-1432 16,0 0 634-16</inkml:trace>
  <inkml:trace contextRef="#ctx0" brushRef="#br0" timeOffset="1934.39">22685 15944 202 0,'-7'-4'324'0,"0"-2"5"0,-2-1-2 16,-6 4 11-16,0-3 10 0,-3-1 2 0,-1 2 5 15,-3 3-3-15,3-2 5 0,-1 3-1 0,1-2 9 16,6 2-6-16,2 0-21 0,2 0-1 0,0-2-19 16,2 2-14-16,2 0-6 0,5 1-15 0,0 0-6 15,0 0-2-15,0 0-14 0,35-1-9 0,2 3-12 16,23 0-17-16,7 0-8 0,27 3-10 0,2-4-202 15,0 4-3-15,3-2 0 0,5-1 0 0,1 2 0 16,2-3 0-16,-8 2 0 0,0-1 0 0,-4-1 0 16,-4-1 0-16,-29 2 0 0,1-4 0 0,1 2 0 15,-3 2 0-15,-3-4 0 0,-6 1 0 0,-2-2 0 16,-12-2 0-16,-4 1 0 0,-4-1 0 0,-12 3 0 16,-5 0 0-16,-3-2 0 0,-2 1 0 0,-3 0 0 15,-5 1 0-15,0 2 0 0,-6-6 0 0,-7 3 0 16,-9 1 0-16,-10 0 0 0,-9 0 0 0,-12 1 0 15,-9 2-346-15,0 1-193 0,-2 2-55 0,-35-1-38 16,3-1-382-16,7 4-1098 0,-2 4 486 0</inkml:trace>
  <inkml:trace contextRef="#ctx0" brushRef="#br0" timeOffset="2183.91">23034 15978 3079 0,'-91'7'375'0,"30"1"-78"16,2-4-11-16,3 1 14 0,1-1 36 0,7-5 22 16,12-1 2-16,4 0 0 0,5 1-1 0,8-1 31 15,7 1 10-15,6-1-19 0,-2-2-11 0,8-1-14 16,0 5-172-16,27-7-184 0,9 4 0 0,23-4 0 15,2 4 0-15,39 4 0 0,3-3 0 0,2 3 0 16,8 0 0-16,5 5 0 0,-1 2 0 0,7-5 0 16,-3 4 0-16,-3-3 0 0,-1 4 0 0,0-8 0 15,-1 2 0-15,-10-5 0 0,-5 1 0 0,-10 0 0 16,-29 4 0-16,3-2 0 0,29-7 0 0,-34 4 0 16,-4 0 0-16,-2-1 0 0,-20 1 0 0,-3-1 0 15,-11-1 0-15,-2 0 0 0,-6 1 0 0,-1 2 0 16,-1-2 0-16,-6-1 0 0,0 4 0 0,-4 1 0 15,0 0 0-15,-19-2 0 0,0 2 0 0,-16 6 0 16,-17 2-1366-16,-3 2-1478 0,-8 2 654 0</inkml:trace>
  <inkml:trace contextRef="#ctx0" brushRef="#br0" timeOffset="3399.29">7274 17312 92 0,'-1'-13'251'0,"-2"2"10"0,-2-5 5 15,-2 0-5-15,1 4-2 0,1 2-1 0,1-1-1 16,-1 1 3-16,3 1 9 0,-2 3 3 0,1-1 3 15,1 2-1-15,-2 1-14 0,0 1-15 0,3 0-21 16,1 3-7-16,0 0 10 0,0 0-1 0,0 0-5 16,9 12-14-16,-4-5-13 0,0 3-5 0,4 4-17 15,3-2-9-15,3 4-19 0,2-4-12 0,5 2-9 16,5-1-10-16,1-1-10 0,3-3-4 0,5-2-2 16,1-2-5-16,13-4 6 0,2-5-4 0,-15 1-3 15,15-6 1-15,0-1-7 0,-3-5 5 16,1 3 8-16,1-3-2 0,-14 0 0 0,8-6 1 0,-13 3 5 15,0 1-3-15,0 0 1 0,-4-1 0 0,0 2 4 16,-2 3-58-16,-11 2-46 0,2 5 0 0,-6-1 0 16,3 4 0-16,-3 3 0 0,0 1 0 15,3 3 0-15,-5 5 0 0,6-1 0 0,-2 6 0 0,0 0 0 16,1 1 0-16,3 4 0 0,0 2 0 16,5-1 0-16,-6-8 0 0,12 3 0 0,1 1 0 0,2-3 0 15,1-5 0-15,1-1 0 0,1-4 0 0,0-2 0 16,1-3 0-16,1-5 0 0,-1 2 0 0,-3-8 0 15,2 3 0-15,-3-2 0 0,0-3 0 0,-2-2 0 16,-1-2 0-16,-4 1 0 0,2 0 0 16,-3-3 0-16,-1 3 0 0,-1-2 0 0,-5 10 0 15,0-2 0-15,-3 1 0 0,-4 5 0 0,2 2 0 16,-2 3 0-16,3 2 0 0,-1 2 0 0,1 0 0 0,2 2 0 16,0 6 0-16,3 2 0 0,4 1 0 15,-3-3 0-15,-1 3 0 0,6 0 0 0,-4-5 0 16,7 5 0-16,-1-3 0 0,5 2 0 0,-1-6 0 15,-1-2 0-15,0-3 0 0,3-3 0 0,2-4 0 16,-1-1 0-16,0 1 0 0,0-3 0 0,1-3 0 16,0 2 0-16,-1-3 0 0,0-2 0 0,-1 0 0 15,1-3 0-15,-1-1 0 0,-1 0 0 0,0 0 0 16,3 5 0-16,0 1 0 0,-5 3 0 0,0 1 0 16,-2 2 0-16,3 4 0 0,0 2 0 0,-1 2 0 15,1 3 0-15,-1 2 0 0,4-1 0 0,0 2 0 16,3 2 0-16,-1-2 0 0,4 3 0 0,11 0 0 15,-12-1 0-15,15-3 0 0,-13 1 0 0,12-1 0 16,1-1 0-16,-11-1 0 0,-2-5 0 0,15 0 0 16,0 2 0-16,-13-4 0 0,10 0 0 0,-14-7 0 15,0 6 0-15,0-2 0 0,0-5 0 0,-1 3 0 16,-4-2 0-16,0 0 0 0,-3-2 0 0,-2 1 0 16,1-1 0-16,-8 6 0 0,0-1 0 0,0-2 0 15,9-3 0-15,-12 2-1366 0,10-4-1478 0,-1-3 654 16</inkml:trace>
  <inkml:trace contextRef="#ctx0" brushRef="#br0" timeOffset="3868.12">13752 17172 3826 0,'0'0'449'0,"1"5"-135"15,-1-5-118-15,3 2 23 0,-3-2 57 16,0 0 44-16,10 0 17 0,-10 0-16 0,13-5-18 16,-2 0 12-16,6-1 0 0,2-2 1 0,8-1-2 15,8 0-3-15,14-1-252 0,5 1-59 0,6 0 0 16,35-1 0-16,1 2 0 0,7 4 0 0,3 3 0 16,4-2 0-16,6 1 0 0,-2 2 0 0,-1 2 0 15,3 2 0-15,-5 2 0 0,-4-2 0 0,-3 4 0 16,-9-2 0-16,-30 1 0 0,2-1 0 0,-1-1 0 15,-4 0 0-15,-7 1 0 0,-4-3 0 0,-20-2 0 16,-8-1 0-16,-6 0 0 0,-3 1 0 0,-8-1 0 16,-2 0 0-16,-4 0 0 0,0 0 0 0,0 0 0 15,-31 2 0-15,3 2 0 0,-5-1 0 0,-7 5 0 16,-13 0-632-16,-4 2-69 0,-4 1-442 0,1-2-1239 16,0-3 548-16</inkml:trace>
  <inkml:trace contextRef="#ctx0" brushRef="#br0" timeOffset="4152.47">14210 17437 28 0,'-62'3'487'0,"6"-3"-9"0,1 1 24 0,17-2 25 15,2 0 23-15,7 0 10 0,8 0 12 16,5-2-10-16,5-1-24 0,5 2-34 0,6 2-33 0,0 0-28 16,23-15-26-16,28 5-21 0,0-5-5 0,14 10-38 15,43-3-29-15,-5 3-236 0,12 2-88 0,4 1 0 16,8 2 0-16,3-3 0 0,-1-2 0 15,-2 4 0-15,0-1 0 0,1 3 0 0,0-2 0 0,-10 1 0 16,-7 0 0-16,-13-4 0 0,-34 1 0 16,-1-5 0-16,-5 1 0 0,-18 2 0 0,-7 1 0 15,-1-2 0-15,-2 2 0 0,-15-1 0 0,-5 0 0 16,-1-1 0-16,-5 1 0 0,-3-1 0 0,-1-1 0 16,0 7 0-16,-5-8 0 0,5 8 0 0,-14-8 0 0,5 5 0 15,-1 2 0-15,4 0 0 0,6 1-107 16,0 0-1241-16,0 0-1459 0,0 0 645 0</inkml:trace>
  <inkml:trace contextRef="#ctx0" brushRef="#br0" timeOffset="4302.66">16590 17357 5622 0,'0'0'590'0,"0"0"-215"0,-15-12 9 15,10 6 71-15,-1 3-37 0,-1-3-89 0,-2-1-311 16,4-1-18-16,0 5 0 0,0-1 0 0,5 4 0 15,-6-4 0-15,6 4-91 0,-2-3-641 0,2 3-496 16,0 0-1331-16,0 0 589 0</inkml:trace>
  <inkml:trace contextRef="#ctx0" brushRef="#br0" timeOffset="15667.88">3698 14970 90 0,'0'0'205'0,"0"0"-13"0,0 0-13 0,0-5-18 16,0 5-4-16,0 0-10 0,3-4-4 0,-3 4-5 15,0 0-10-15,1-3-7 0,-1 3-5 0,0 0-6 16,0 0-6-16,-1-5-5 0,1 5-4 0,0 0-8 16,0-5-10-16,0 5-1 0,-3-5-4 0,2 2-13 15,1 3-3-15,-4-5-2 0,4 5-6 0,-4-5-9 16,0 1-2-16,2 1-5 0,-2 0 0 0,0 0-4 16,-1 1-3-16,1-1 4 0,-1-2-12 0,-3 2 0 15,2 0-3-15,1 1 0 0,-2-2-3 0,2 2-1 16,0-2 0-16,-4 2-1 0,3-5-2 0,-1 4-2 15,1 1 5-15,-2-2-5 0,1 1 0 0,0-1 0 16,1 2-3-16,-2-2 2 0,1 3-2 0,0-1 9 16,1 0-8-16,-2 1 3 0,2-3-4 0,-3 3-2 15,1-1 0-15,0 1 3 0,0 2-1 0,8-1-2 16,-14 0-2-16,7 0 1 0,-3 0-5 0,2 0-1 16,2 2-2-16,-2-2-1 0,-2 0 1 0,1 1 3 15,0-1-2-15,0 4 4 0,-1-3 0 0,3 0 0 16,1 0-4-16,-2 2 3 0,2-2 1 0,-2 2 3 15,1 1-4-15,0-1 3 0,1-1 3 0,0-1-4 16,-1 2 0-16,3-1 0 0,-1 1 0 0,0 1 0 16,0-1 3-16,1 0 0 0,-1 0-3 0,0-1 0 15,1 2-4-15,0 1 6 0,-2-3 2 0,3 1-1 16,-3 3 0-16,2-3-2 0,-1-1 2 0,0 3 0 16,0-1 7-16,-3 1-10 0,4-1 2 0,-2 2-1 15,1-1-1-15,-2 0 1 0,1 2 1 0,1 2-2 16,1-4 4-16,-1 0-1 0,-3 1-1 0,6 1-3 15,-5 0 1-15,4-2 5 0,0 3-2 0,0 0 0 16,-2-2-1-16,3 3-4 0,-1-5 3 0,0 5 1 16,1-2 4-16,1-1-3 0,-3 4 0 15,1-2 0-15,0-1-3 0,0 3 1 0,0 1 5 0,1-3 0 16,-1 2 2-16,3-3-4 0,-2 0 6 0,0 1-3 16,2 2 1-16,2 0 2 0,-4-1 8 0,1 2-10 15,4-1 2-15,-5-2 6 0,2-1-13 0,0 4 18 16,0-1-4-16,2 0 2 0,-2 1-1 0,1-4-4 15,0 4 0-15,1 0 0 0,-2-1 0 0,-2-3 3 16,4 4-1-16,0-3 0 0,2 2 2 0,-5 2 4 16,3-5-3-16,2 1 3 0,-1 1 5 0,-1 1-7 15,1 0 3-15,-3-3 0 0,2 0 2 0,2 1-5 16,-4-1 7-16,1 0-3 0,2-1-1 0,0 2 4 16,-1-3-5-16,1 1-4 0,-2 3 4 0,4-4 2 15,-5-1 7-15,5 1-17 0,-5 1 3 0,5 0-1 16,-4-1-3-16,6 1 1 0,-5-4-8 0,2 2 6 15,3 3-1-15,-6-3-1 0,5-1 2 0,-2 4-1 16,0-3 5-16,1 1-10 0,-2 1 4 0,-2-1-1 16,4 0-3-16,-1 0 2 0,1 0 0 15,0-1 2-15,-2 1-1 0,1 0 1 0,-2-2 0 0,1 1-1 16,-2 2 3-16,4-2-3 0,-1-1 1 0,1 1 4 16,-1-2 0-16,0 1 12 0,1 1-4 0,0 0 1 15,0-2 3-15,3 3 0 0,-5-3-8 0,3 2 3 16,0-1-3-16,-1-1 1 0,3 0-1 0,-3-1-1 15,1 3 2-15,-1-2-6 0,1-1-2 0,0 2-2 16,0-2 1-16,-1 1 0 0,0 1 5 0,2-2-10 16,-2 3 8-16,1-4-4 0,-1 2 0 0,2-1-6 15,-2 0 20-15,-1 1-9 0,2 0-17 0,2 0 6 16,-8-2 3-16,10 0 3 0,-6 1-1 0,4-1 3 16,-1 0 3-16,-7 0 2 0,12-1-10 0,-7 1 3 15,1-2-5-15,-6 2 5 0,14-4 5 0,-7 4-2 16,-2-1-1-16,0-1 0 0,3-2 4 0,-2 2-2 15,-1 1 4-15,2-3-2 0,0 2-4 0,-1-1-4 16,1 0 4-16,-1 0 1 0,1 1 2 0,-2 0-3 16,1-1-1-16,1-1-4 0,-1 1 3 15,1 1 1-15,-4-2-4 0,4 2-8 0,-4-1 6 16,5 1 7-16,-4-1-1 0,1-1-3 0,0 0 3 0,3 1-4 16,-7-1-5-16,4 0 5 0,-1-1 5 0,0 2 0 15,1-1-10-15,-1-3 3 0,2 3 3 0,-3 0-3 16,2-2 4-16,0 1 6 0,-1 0 0 0,0-2-8 15,0 1 4-15,-2-1-6 0,2 2 2 16,1-3-2-16,-1 0 17 0,0 1-15 0,-2 1 3 16,1-2-8-16,2-1 9 0,-1 3-9 0,-2-4 6 0,1 1 3 15,-1 3-5-15,1-2 3 0,-2-5-15 0,1 4 10 16,0-1 0-16,2 1-1 0,-3 1 6 16,2-2-3-16,-2 1 11 0,0 0-12 0,1 0-9 0,-1 0 5 15,-1 3 6-15,1-3 1 0,2 3-8 0,-2 1 1 16,-1-5 2-16,0 3 2 0,1 0 6 15,-1 0 0-15,3-1-4 0,-3 1-15 0,0 0 15 0,1-3-5 16,-1 4 0-16,0 0-4 0,1-4 6 0,1 3-3 16,-2-3-3-16,0 2 8 0,0 0-4 0,0 1 4 15,-2 0-2-15,4 0 8 0,-2 0-7 16,0-3-4-16,-2 5 9 0,1-1-7 0,0-1-7 0,-1 2 8 16,0-1 7-16,2-1-2 0,-4 0-14 0,3 2 15 15,0-2 12-15,-2 1-21 0,2 2-1 0,-2-3 9 16,-1 1-4-16,2 1-7 0,-2-2 0 0,1 1 11 15,1-1-6-15,-2 1 2 0,0-1 0 0,2 1-1 16,-2 1 0-16,0-4-5 0,0 2 10 0,2 2-5 16,-4-2 3-16,3 2 0 0,-2-3-4 15,0 4-6-15,1-2 5 0,-2-3-1 0,0 6 1 0,1-2 0 16,-4 1 7-16,4 0-5 0,-4 1-3 0,0-3 3 16,0 1 0-16,4 3-2 0,-3-2-1 0,3 3-1 15,0-4-9-15,-4 2-12 0,1 0-12 16,2 2-20-16,0-2-35 0,-1 1-56 0,1 0-93 15,1-1-124-15,-3-1-215 0,-1-3-627 0,3 4 278 16</inkml:trace>
  <inkml:trace contextRef="#ctx0" brushRef="#br0" timeOffset="15834.72">3721 14984 79 0,'0'0'89'0,"0"0"-117"0,0 0-31 15,0 0 14-15</inkml:trace>
  <inkml:trace contextRef="#ctx0" brushRef="#br0" timeOffset="17683.41">3546 15694 2 0,'0'0'254'16,"0"0"-16"-16,0 0-17 0,1-4-24 0,-1 4-17 15,0 0-14-15,0 0-6 0,0 0-1 0,0 0-5 16,0 0-4-16,0 0-10 0,5 10 0 0,-3-5-1 15,3-1-7-15,-3 2-6 0,-1 0 1 0,2 0-8 16,0 0 1-16,-1 1-8 0,1 0 0 0,-2 3-18 16,0 1 3-16,2-2-4 0,-2 1 3 0,2 2 8 15,1 0-25-15,-4 0 3 0,0-2-7 0,3 2-3 16,-1-1-16-16,0 1-3 0,1-1 11 0,1 0-14 16,-2 0-1-16,2-1 2 0,-3-3-7 15,3 5-11-15,0-1 1 0,1-1 4 0,0 2-10 0,0 1-1 16,-1-4-3-16,0 2-6 0,0-1 9 0,-2 2 0 15,1-4-20-15,3 3 8 0,-2-3 2 0,0 2-5 16,1-2-6-16,-1 2 9 0,-3 0-14 0,3-5 12 16,4 4-6-16,-6 2-1 0,2-2-3 0,4-1 0 15,-4-3 1-15,1 5 9 0,-1 0-10 0,2-7-7 16,-1 7 2-16,1-4 0 0,-2-2 1 0,-1 2 9 16,2-1-4-16,1-1-6 0,2 1 5 15,-3 0 4-15,0-4-11 0,2 1 0 0,0 2 6 0,0-2 7 16,-2-1-12-16,1 0 6 0,-1-1 0 0,-5 0-10 15,16 2 8-15,-9-2 8 0,-7 0-2 0,16 0-9 16,-7-3 7-16,2 2-4 0,-2-2 2 0,0 1-3 16,0-2 2-16,0 0 5 0,1-1-2 15,2-1-5-15,4-2 2 0,-7 2-1 0,0-1-3 16,2-1 3-16,-1 4 2 0,-3-6-6 0,1 3 6 0,2-3 4 16,-5 0-5-16,3 3-3 0,-2-2 6 0,3-2-2 15,-2 1-5-15,-1 1 7 0,0-3-16 0,1 1 8 16,-1-1 3-16,-2 2 10 0,1 0-5 0,4-4-5 15,-4 2 3-15,0 2 3 0,-1-4-9 0,1 2 13 16,3-1-9-16,2-1-3 0,-5 4 0 0,-1-2 5 16,1-5-2-16,-1 5 0 0,0 2 2 0,1-6-10 15,0 1 9-15,-2 3 0 0,2-3-7 0,-1 1 1 16,-1-3 6-16,-1 6-2 0,2 0 1 0,-3 0-2 16,0 1 6-16,-1-1-7 0,4 0-6 0,0 1 13 15,-3 3 4-15,0-4-9 0,0 4-6 16,1-1-1-16,-1-1 10 0,-1 2-5 0,1 1 5 0,1 0 4 15,-1 1-5-15,2 0-2 0,-2 0 0 0,0-1-3 16,0 2-3-16,2-1 8 0,-3 5-1 0,3-9-3 16,-3 5 7-16,0 4-8 0,2-7 6 0,-2 3-5 15,0 4 15-15,3-5-15 0,-3 5-4 0,0 0 6 16,0 0 5-16,1-6-7 0,-1 6-7 0,0 0 6 16,0 0 6-16,0 0-3 0,0 0-4 0,0 0 2 15,0 0 0-15,-8 18 0 0,2-10 8 0,1 3-4 16,-1-1-6-16,-1 1 4 0,-2 2 7 0,0 2-1 15,3-1-13-15,-7 0 14 0,4 0-3 16,0 0-6-16,0-3 3 0,-1 1 2 0,-2 0-5 16,6-3 11-16,1 0-4 0,-2 0-8 0,2-2 2 0,1 0 5 15,1-3 2-15,1 1-4 0,-3-2 2 0,5-3 2 16,-4 7-5-16,1-5 5 0,3-2 14 0,0 0-2 16,0 0-4-16,0 0-3 0,0 0 8 0,0 0 1 15,6-18-5-15,0 8 1 0,2 0 1 16,-3-1 1-16,0-1-4 0,3 1 3 0,2-5 0 15,-5 3 2-15,3-2 4 0,-7 1 6 0,8 5 2 0,-5-2 2 16,1-2 6-16,0 2-3 0,-1 0 0 0,0 1-2 16,5 0 6-16,-5-1-7 0,1 3 6 0,-1-1 5 15,1 2-5-15,-1 1 5 0,-1 1-5 16,0 0-3-16,2 2-1 0,-3 1 2 0,1-2-6 16,1 3 1-16,-4 1-8 0,4-3 0 0,-4 3-5 0,5-1-4 15,-5 1 4-15,6 6 1 0,-1-2-4 0,-2 2-1 16,1 0 3-16,0 1-5 0,-1 1 3 0,0 2 0 15,2-2-2-15,0 3-4 0,-1 0 3 0,1 0-4 16,-1 2-4-16,1-3 4 0,-5 1-2 0,5 1 3 16,-1-3-7-16,-3 1 0 0,3-1 1 15,-1-2 0-15,-1 2 0 0,2-2-2 0,0-1 1 0,-3 0-1 16,1 0-1-16,0-3 1 0,2 0 1 0,-4 2 0 16,4-2-3-16,-3 0 3 0,-1-3-1 0,0 4 0 15,4-1-2-15,-4-3 3 0,0 4-5 16,0-4-24-16,0 0-30 0,0 0-38 0,0 0-57 15,0 0-46-15,0 0-65 0,10-10-61 0,-5 6-72 16,-1 2-372-16,-4 2-831 0,9-7 368 0</inkml:trace>
  <inkml:trace contextRef="#ctx0" brushRef="#br0" timeOffset="17800.77">4444 15731 213 0,'4'-1'332'0,"-4"1"-6"0,0 0 2 15,0 0 14-15,0-5 11 0,0 5-29 16,0 0-36-16,0 0-37 0,-7-5-21 0,7 5-62 15,0 0-72-15,0 0-126 0,0 0-165 0,0 0-310 16,0 0-546-16,0 0 242 0</inkml:trace>
  <inkml:trace contextRef="#ctx0" brushRef="#br0" timeOffset="20333.43">4057 14458 118 0,'1'-4'263'0,"-1"-3"-19"16,3 4-17-16,-3 3-18 0,3-6 0 0,-1 4-13 16,-2-2-16-16,0 4-11 0,0-5-11 0,0 5-8 15,1-4-3-15,-1 4-7 0,3-4-7 0,-3 4-9 16,0 0-5-16,-4-4-8 0,4 4-4 0,0 0-14 15,0 0 0-15,0 0 0 0,-19 5-3 0,10-2 22 16,1 1-13-16,-2 1-22 0,-1 3 9 0,-7 2-4 16,0 2 10-16,-3 3-4 0,3-2-11 0,-2 7 5 15,0-4-23-15,-1 2 2 0,-1-2 7 0,3 5-4 16,5-7-9-16,-6 4-19 0,8-5 11 0,-6 5-3 16,6-3 9-16,0-2-10 0,-1 1 2 0,3-5-1 15,5 1-5-15,-1-2-5 0,-2 2 2 0,1-2-2 16,4 0-7-16,0-4 2 0,-2 2-12 0,0-1 4 15,1 0 5-15,3-1-8 0,-2 1 0 0,2-3-8 16,1-2-2-16,-4 6 0 0,4-6 3 0,-1 4-15 16,1-4 19-16,-3 2-6 0,3-2 7 0,0 0 10 15,0 0 3-15,0 0 0 0,-1 4 7 0,1-4-2 16,0 0-4-16,0 0 13 0,0 0-13 0,0 0-12 16,0-16 8-16,1 12 1 0,-1-1 4 0,0-1 6 15,3-1-8-15,-2-1 1 0,-2-1 2 0,2-1-6 16,-2-3 1-16,1 5 1 0,0-5-6 0,-3 3 6 15,2-1 2-15,2 0 0 0,-2 5 6 0,1-2-4 0,0 3 4 16,0-1-2-16,-3-4 5 0,3 7 1 0,-1-3 0 16,1 2-4-16,0 4-7 0,1-6-6 15,-1 6 0-15,0-5-5 0,0 5 0 0,0 0-6 16,0 0 2-16,0 0-2 0,0 0 0 0,0 0 2 16,3 16-2-16,-3-11-4 0,0 2-3 0,0-2 3 15,-3 2-5-15,2 0 5 0,1-2 2 0,-1 6-4 16,-2 0-3-16,2-1 2 0,1 0-2 0,-4 2 0 15,3-6 1-15,1 5-1 0,0-5 1 0,-4 2-1 0,3-3-4 16,1 0 1-16,0 1 2 0,-3-3 2 0,3 1 0 16,0-4-1-16,0 0 0 0,3 6 3 15,-3-6 4-15,2 1-3 0,-2-1-3 0,0 0 5 16,18-8-4-16,-9 1 2 0,4 0 1 0,-4-1-4 16,0 0 0-16,5-2-1 0,-3 3-3 0,1 1 4 0,1-1-1 15,-3 2 3-15,0-2-2 0,0 2-6 0,-1-1 2 16,0 0 0-16,3 1 2 0,-5 2-2 0,1 0-3 15,1 0-11-15,-4 1-20 0,-1 1-16 16,1-1-21-16,-5 2-29 0,8-4-50 0,-8 4-36 16,5 0-98-16,-5 0-91 0,0 6-128 0,0-6-284 0,0 0-854 15,-5 12 378-15</inkml:trace>
  <inkml:trace contextRef="#ctx0" brushRef="#br0" timeOffset="21750.46">4237 15584 66 0,'0'0'312'0,"-1"-6"-7"0,1 6-21 0,0 0-13 0,-4-3-19 16,4 3-16-16,0 0-6 0,0 0-8 0,-9 1 7 15,9-1-13-15,-9 7-13 0,3-2 2 16,-3 1 2-16,1 1-9 0,-2 3-8 0,0-1-4 0,0 0-4 16,-2 4-10-16,-3-1-15 0,1-1-5 15,0 2-11-15,-2-1-7 0,1-2-5 0,2 2-7 16,4-4-10-16,0-2-5 0,3 0-11 0,0-1-9 16,2-2-3-16,1 2-9 0,-6-3-3 0,7 2 3 15,-2-3-1-15,4-1 2 0,0 0-8 0,0 0-3 0,0 0-4 16,5-12-2-16,5 5-5 0,-3 0-8 0,0-1 2 15,2-2-7-15,0-1 2 0,0-3-5 0,0-2 0 16,1 3-8-16,2 1 1 0,-2-3-2 16,-2 6-1-16,-2-3-1 0,-1 2 2 0,3 2 6 15,-3-1 0-15,0 3-5 0,-1 1-5 0,0-3-3 0,0 3 4 16,-2 2-5-16,1 1-1 0,-1-1-3 0,1 1 5 16,-3 2 6-16,9 0 2 0,-9 0-1 0,6 5-5 15,-3-3 7-15,1 1-3 0,-2 3-1 16,5 2 2-16,-2-1-1 0,0 0-3 0,0 1 0 15,0 2-6-15,-1-2 0 0,2 1-2 0,-1-1-2 0,2 2 1 16,-2-3-4-16,1-2-2 0,-2 1 3 0,1 1-4 16,-1-3 1-16,2-1-6 0,-1 1-14 15,-1-1-17-15,4 0-20 0,-3-3-36 0,-1 1-49 16,-4-1-70-16,14-4-79 0,-9 1-89 0,-1-2-91 0,1 3-486 16,4-3-1027-16,-5-3 455 0</inkml:trace>
  <inkml:trace contextRef="#ctx0" brushRef="#br0" timeOffset="21886.9">4415 15672 41 0,'0'0'307'0,"-6"3"-16"0,6-3-17 16,0 0-27-16,-9 0-46 0,9 0-88 0,0 0-118 16,0 0-241-16,0 0-265 0,0 0 119 0</inkml:trace>
  <inkml:trace contextRef="#ctx0" brushRef="#br0" timeOffset="24485.43">4792 14609 217 0,'0'-3'210'16,"0"-1"-18"-16,4 1-11 0,-3-1-17 0,-1 4-3 16,3-6-12-16,-3 6-4 0,0-3-10 0,0 3-10 15,0 0-2-15,-3-4-8 0,3 4-11 0,0 0-5 16,-11 1 2-16,11-1-1 0,-13 3 3 0,1 0 1 16,-3 4 3-16,-3 1-6 0,-1 2-4 0,-4 5-8 15,-3-2 24-15,0 3-11 0,0-2-8 0,-4 3 0 16,1-1-15-16,1 2-6 0,-3 2-12 0,2-1 0 15,1 1-5-15,0-1-6 0,2 2-5 0,2-4-8 16,2-1 7-16,6-2-18 0,0-3-1 0,1 0 4 16,6-3-10-16,1-2-2 0,2-2 1 0,2 2 0 15,-1-3-6-15,1-1-1 0,-2 1-3 0,3-1 9 16,3-2-5-16,0 0 1 0,0 0-6 0,0 0 4 16,0 0 3-16,9-9-2 0,-6 4-7 0,-1-1 4 15,2 0-5-15,-3-4 2 0,3 0 6 0,0-1 2 16,1-2 7-16,-1-2-1 0,-3 0 4 0,3 2 6 15,-3-4 11-15,2 6 3 0,-2-5-4 0,2 4 8 16,-3 3 3-16,0-1 7 0,0 4 1 0,1 0 4 16,-2 2-1-16,1-1-9 0,0 1-5 0,0 4-11 0,0 0 3 15,0 0 4-15,0 0-2 0,0 0 0 16,0 0 1-16,-4 20-1 0,1-11 1 0,2 4 1 16,-4 2-1-16,1 1-2 0,-1 0-1 0,1 1-6 15,0 1-3-15,-2 0-5 0,2-1-3 0,0 0-1 16,-1-3 0-16,-2 2-4 0,3-4 1 0,3 1-1 0,-3-2-6 15,1 0 5-15,0-3 1 0,3-2 3 0,-1 0 5 16,2 0 1-16,3-2 5 0,-1-2 9 16,1 2-1-16,2-4 1 0,-6 0-1 0,12-1 1 15,-3-4-7-15,2 0 3 0,-2 0-6 0,1-1-3 0,3-1-1 16,-4 1-4-16,4 0 2 0,-2-1-3 0,2 1-3 16,-4 1 1-16,2 0-5 0,0-2 1 15,-1 2-1-15,0 2-4 0,-3-1 2 0,-1 2-6 16,2-1 5-16,-1 3-2 0,0-1-4 0,-1-2 3 0,-2 2-3 15,1 0-1-15,-5 1 0 0,9 0 1 0,-9 0-6 16,10 1 2-16,-10-1 0 0,5 1 0 0,-5-1 1 16,4 3-1-16,0-2-4 0,-4-1-16 15,5 3-19-15,-5-3-27 0,0 0-46 0,0 0-58 0,6 0-81 16,-6 0-108-16,8 0-116 0,-8 0-331 16,8-3-869-16,-8 3 386 0</inkml:trace>
  <inkml:trace contextRef="#ctx0" brushRef="#br0" timeOffset="24617.42">4631 15050 277 0,'0'0'336'0,"-6"0"-31"0,6 0-38 0,0 0-81 16,0 0-132-16,-12-7-292 0,12 7-258 0,0 0 115 0</inkml:trace>
  <inkml:trace contextRef="#ctx0" brushRef="#br0" timeOffset="28100.66">2323 15775 174 0,'0'0'394'0,"0"0"10"0,-8-2 4 16,8 2-12-16,0 0-18 0,0 0-24 0,0 0-22 15,-1-4-17-15,1 4-3 0,0 0-6 0,15-2-8 16,-7 0-14-16,2 2 0 0,4-1-19 0,3 2-17 15,6-2-13-15,-1 0-8 0,7 1-14 0,3 1-17 16,1-1-8-16,0 0-16 0,6 0-10 0,-2 1-15 16,0 1-12-16,0-2-18 0,0 0-3 0,0 1-16 15,-5 1-14-15,0-2-3 0,-1 2-10 0,-3-4-4 16,-7 4-4-16,-4-4-6 0,1 1-12 0,-6 1 1 16,-4-1-6-16,0-2-17 0,-2 2-5 0,-2 0-22 15,0-3-17-15,0 2-16 0,-4 2-22 0,0 0-26 16,-5-8-34-16,1 4-36 0,-4 0-36 0,1 1-36 15,-3-2-26-15,-3 2-27 0,-1 1-17 0,0 0-9 16,-6 2-9-16,1 0-3 0,-9-1 3 0,0 1 6 16,0 2 7-16,-4-1 31 0,1 3 21 0,-1-3 30 15,0 0 35-15,0 3 38 0,3-2 27 0,1 2 41 16,-3-1 28-16,4 1 38 0,-3 1 29 0,8-2 32 16,4-1 23-16,-1 1 24 0,1 0 21 0,4 0 32 15,4-1 16-15,0 0 11 0,-2-1 10 0,7 0 12 16,-3 0 2-16,4 2-4 0,4-3 8 0,-6 2 5 15,6-2 1-15,-4 2 3 0,4-2-1 0,0 0-4 16,0 0-6-16,17 3 6 0,-11-3-14 0,6 1-1 16,-1-1-19-16,2-1-18 0,5 1-12 0,1 1-10 15,3-1-26-15,5-4-1 0,7 2-9 16,-2-1-14-16,0 0-5 0,3 0-8 0,-2 0-6 0,1 1-6 16,-2 1-3-16,1-2-9 0,-2 3-5 0,-4-1-17 15,-5-1-2-15,-1 0-6 0,-3 0-4 0,0 0-7 16,-6 1 3-16,-3 1-2 0,-2-2-3 0,0 0 10 15,-1 1-12-15,-6 1-6 0,5-2-17 0,-5 2-3 16,0 0-10-16,0 0-12 0,0 0-9 0,0 0-17 16,-18-2-19-16,8 1-23 0,-3 1-23 0,0 1-14 15,0-1-20-15,-6 1-17 0,-1 0-16 0,1 2-4 16,0-1-1-16,-11 2 15 0,2-1 20 0,-2-1 10 16,0 2 23-16,-3 0 6 0,4 0 19 0,-2-3 19 15,-1 4 23-15,-1-3 15 0,11 0 44 16,-7 1 7-16,9 1 29 0,3-3 31 0,4-1 24 0,0 2 18 15,3-2 16-15,2 0 2 0,3 1 4 0,5-1-1 16,-9 0 8-16,9 0 7 0,0 0 3 0,0 0-1 16,0 0-6-16,32 1-13 0,-15-2-12 0,3 0-7 15,10 1-11-15,-2-3-4 0,2 3-10 16,5-4-8-16,-2 2-6 0,-1 1-4 0,2-2-3 16,0 0-4-16,-4 0-1 0,1 2-7 0,-3 0-5 0,-6-3-2 15,-3 3-5-15,-2-1 3 0,-5-1-2 0,0 3-5 16,-6-1-1-16,2-1 0 0,-3 1 1 0,1 0-1 15,-6 1-3-15,6-3-4 0,-5-1 2 0,-1 4-6 16,1-5-25-16,-1 5-34 0,0 0-47 16,0 0-75-16,-5-5-96 0,5 5-94 0,0 0-103 0,-9 1-130 15,9-1-317-15,0 0-989 0,-14-1 438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8:16.989"/>
    </inkml:context>
    <inkml:brush xml:id="br0">
      <inkml:brushProperty name="width" value="0.05292" units="cm"/>
      <inkml:brushProperty name="height" value="0.05292" units="cm"/>
      <inkml:brushProperty name="color" value="#7030A0"/>
    </inkml:brush>
  </inkml:definitions>
  <inkml:trace contextRef="#ctx0" brushRef="#br0">1122 5020 2462 0,'-17'-29'99'0,"2"1"52"15,-3 3 34-15,1 4 6 0,4-1-24 16,2 5 1-16,2 2 9 0,0 5-9 0,1-5 0 0,2 5 26 16,0 1 16-16,0 0 4 0,1 4-1 0,3 1-16 15,-1-1-13-15,2 2-15 0,-2 1-18 16,3 2-15-16,0 0-8 0,0 0-4 0,-1 14-1 16,2-2-2-16,1 6-2 0,1 1-4 0,3 9-11 15,-3-3-10-15,0 3-3 0,0-3-5 0,-1 3-8 16,-1-9 1-16,2 2 0 0,1-4 2 0,-1-1-5 15,1-4 4-15,0-1 7 0,1-2 19 0,3-3 20 0,2-2 27 16,7-5 3-16,11-7 10 0,4-5 3 16,16-12-123-16,2-4-46 0,31-12 0 0,-9-8 0 15,4 4 0-15,2 0 0 0,1-1 0 0,-1 0 0 16,1 4 0-16,-1-3 0 0,-1-6 0 0,-22 19 0 16,0-1 0-16,19-14 0 0,-23 17 0 0,0 1 0 15,-19 8 0-15,12-6 0 0,-15 9 0 0,-1 0 0 16,-6 5 0-16,-7 2 0 0,-3 6 0 0,-2-1 0 15,-1 0 0-15,-3 2 0 0,0 2 0 0,-3 1 0 16,5-3 0-16,-8 4 0 0,5-4 0 0,-5 4 0 16,4-3 0-16,-4 3 0 0,0 0 0 0,0 0 0 15,9 12 0-15,-4-2 0 0,1 0 0 0,2 6 0 16,1 1 0-16,1 9-630 0,2 0-631 0,-1 2-1364 16,-6 0 603-16</inkml:trace>
  <inkml:trace contextRef="#ctx0" brushRef="#br0" timeOffset="1566.1">8889 983 2661 0,'16'-12'275'0,"-6"0"-114"0,-1 2-14 16,0 2 25-16,-3-2 52 0,-6 10 11 0,14-18-15 16,-14 18-6-16,8-19-14 0,-8 19 8 0,0-21-4 15,0 21-2-15,-9-24-1 0,9 24-7 0,-19-20-5 16,5 12-15-16,-4-3-15 0,-10 3-5 0,-6 1-3 15,1 3-7-15,-5 3-6 0,-16 5-16 0,3 3-4 16,14 0-3-16,-1 1-5 0,-1 0 10 0,2 2-11 16,3 0-2-16,3 2-9 0,13-4-14 0,0 4-11 15,8-1-7-15,2 0-9 0,6 1 3 0,2-2-3 16,10 5 4-16,4-1-1 0,13 4-2 0,5-1 5 16,15 7-37-16,3-4-26 0,5 2 0 0,-4-1 0 15,4 0 0-15,-6-1 0 0,3 2 0 0,-10 2 0 16,-7-5 0-16,-4-1 0 0,-3 1 0 0,-3 0 0 15,-2 1 0-15,-13-6 0 0,-2 4 0 0,-3-1 0 16,-10-4 0-16,-1 3 0 0,-9-2 0 0,-7 1 0 16,-8-1 0-16,-7-2 0 0,-14-1 0 0,1 0 0 15,-5-6 0-15,1-1 0 0,2-1 0 0,15-7 0 16,0 2 0-16,-1-7 0 0,6 3 0 0,0 2 0 16,10-2 0-16,0 2 0 0,4-2 0 0,3-3 0 15,3 3 0-15,5 1 0 0,3-4 0 0,2 3 0 16,2 6 0-16,10-14-121 0,1 8-544 0,7-3-570 15,9 1-1337-15,4 1 592 0</inkml:trace>
  <inkml:trace contextRef="#ctx0" brushRef="#br0" timeOffset="1832.39">9438 997 5092 0,'14'-21'393'16,"-7"0"-93"-16,-3 3 35 0,5-6 96 0,-6 7 2 0,-3 17-7 15,2-21-22-15,-2 21-36 0,0-17-359 16,0 17-9-16,0 0 0 0,1-16 0 0,-1 16 0 16,0 0 0-16,3 10 0 0,-3-10 0 0,5 31 0 15,-1-2 0-15,0 3 0 0,-3 4 0 0,3 15 0 16,2-5 0-16,-2-2 0 0,0-7 0 0,0 10 0 16,-3 0 0-16,-1-12 0 0,1 1 0 15,2 11 0-15,-6-14 0 0,2-3 0 0,1-3 0 0,-1-7 0 16,1-4 0-16,0-3 0 0,-3-3 0 0,3-2 0 15,0-8 0-15,0 4 0 0,0-4-36 0,0 0-657 16,13-19-551-16,1-6-1348 0,3 1 597 0</inkml:trace>
  <inkml:trace contextRef="#ctx0" brushRef="#br0" timeOffset="2033.8">10220 899 413 0,'9'-3'475'0,"-2"2"12"0,0 2 33 16,-7-1 33-16,1 7 16 0,-4 0 18 0,-2 2 4 15,-4 8-8-15,-4 9-24 0,0-1-34 16,1 1-32-16,3 3-41 0,0 2-43 0,4-3-34 0,-3 4-41 16,7 0-68-16,1 2-266 0,0-2 0 0,4 0 0 15,0-1 0-15,-2-1 0 0,2-5 0 16,4-1 0-16,-7-6 0 0,0-4 0 0,-1 2-43 16,3-7-370-16,-2-2-59 0,-1-4-61 0,0-3-76 15,0 0-412-15,0 0-1104 0,0 0 488 0</inkml:trace>
  <inkml:trace contextRef="#ctx0" brushRef="#br0" timeOffset="2400.14">10198 1127 45 0,'0'-32'292'0,"3"-2"31"16,-3 1 18-16,0 2 43 0,1 3 39 0,0 0 24 15,2 2 22-15,-3 0 19 0,1 0 2 0,3 2 37 16,-2 4-29-16,5-6-16 0,0 9-21 0,10-4-32 16,4 0-30-16,1 4-32 0,9 3-28 0,5 5-40 15,-3 2-25-15,9 4-29 0,7-1-76 0,3 14-169 16,-16-1 0-16,1 2 0 0,-2 4 0 0,-1 1 0 15,-6 6 0-15,-6 0 0 0,0 1 0 0,-9 2 0 16,-1 2 0-16,-8-2 0 0,-8 3 0 0,-3-1 0 16,-5-2 0-16,-6 2 0 0,-5-5 0 15,-4 2 0-15,-16 5 0 0,11-11 0 0,-15 6 0 16,11-7 0-16,-14-2 0 0,13-4 0 0,1 0 0 16,3 0 0-16,2-2 0 0,4-1 0 0,10-4 0 0,4-1 0 15,3 0 0-15,2-1 0 0,3 0 0 0,5-2 0 16,0 0 0-16,0 0 0 0,11 9 0 0,7-5 0 15,10-2 0-15,2 5 0 0,4-1 0 16,-2-2 0-16,4 5 0 0,0-2 0 0,1 2 0 16,-3 1 0-16,-3 1 0 0,1 2 0 0,-4-2 0 15,-7-5 0-15,-2 1 0 0,0 3 0 0,-5-3 0 16,-4 1 0-16,1-3 0 0,-5-2 0 0,-1 3 0 16,-1-3 0-16,-2 2-357 0,-2-5-55 0,4 6-53 0,-4-6-81 15,-9 7-523-15,9-7-1158 0,0 0 513 16</inkml:trace>
  <inkml:trace contextRef="#ctx0" brushRef="#br0" timeOffset="2800.08">11576 790 384 0,'11'-31'536'0,"-1"6"7"0,-3 3-3 0,-2 4-10 15,-1 5-28-15,-4 13-15 0,6-23-36 0,-6 23-47 16,-2-14-34-16,2 14-45 0,0 0-32 0,0 0-24 16,-48 0-32-16,48 0-18 0,-56 26-20 0,24-12-16 15,1-1-27-15,1 5-6 0,-1 2-21 0,2 0-3 16,3 1-17-16,3-1-19 0,3 3-9 0,3-2-5 16,8-3-2-16,4 1-9 0,6 2 12 0,4 6-19 15,11-3-4-15,7 4-11 0,14 8-4 0,6-5-10 16,5-4 3-16,0 1-17 0,-2-1-20 15,0-1-10-15,-4 0-1 0,-8-8 1 0,-4 2-1 0,1-1-7 16,-7-1 4-16,-2-2 3 0,-11-2 6 16,-2-2-2-16,-4 1 9 0,-5-3 18 0,-3 3 27 15,-8 1 23-15,-2-4 29 0,-12 1 40 0,-7-3-18 16,0 1-116-16,-4-3 0 0,-3 0 0 0,2-3 0 0,0 0 0 16,-2-1 0-16,7-2 0 0,0 0 0 15,3-2 0-15,9 3 0 0,2-4 0 0,6 3 0 16,3-3 0-16,0-2-437 0,4-2-856 0,9-3-1400 15,5-1 620-15</inkml:trace>
  <inkml:trace contextRef="#ctx0" brushRef="#br0" timeOffset="2950.81">12157 1157 5904 0,'0'0'255'0,"3"-4"53"0,-3 4-21 0,0 0-96 0,0 0-72 16,5-2-41-16,-5 2-20 0,0 0-50 0,0 0-50 15,1 11-104-15,2-7-138 0,-3-4-184 0,-7 17-577 16,6-5-1132-16,-3-1 501 0</inkml:trace>
  <inkml:trace contextRef="#ctx0" brushRef="#br0" timeOffset="3866.38">9922 1741 3923 0,'6'-9'295'15,"3"-2"-104"-15,-4 2 73 0,2-2 46 0,-5 2 8 16,2 0 6-16,3 0-8 0,-4 3-9 0,1 1-23 16,0 1 2-16,-1-1-22 0,-1 3-21 0,-2 2-22 15,3-3-25-15,-3 3-21 0,0 0-1 0,1 12-74 16,-2-5-100-16,-2 3 0 0,3 1 0 0,0 4 0 15,3 2 0-15,-2 0 0 0,4-2 0 0,-1 0 0 16,5 1 0-16,-4-4 0 0,7-3 0 0,3 5 0 16,-4-7 0-16,6-3 0 0,1 1 0 0,1-3 0 15,-5-2 0-15,7-3 0 0,-1-1 0 16,-1-3 0-16,0-3 0 0,2 2 0 0,-6-1 0 0,2-2 0 16,-2-4 0-16,0 2 0 0,-1-3 0 0,-5 8 0 15,2 1 0-15,-2 0 0 0,-3 1 0 0,-1 2 0 16,1 0 0-16,-2 1 0 0,0 0 0 0,-4 3 0 15,0 0 0-15,10 6 0 0,-6-2 0 0,0 1 0 16,2 2 0-16,-2 3 0 0,0-2 0 16,-3-1 0-16,6 2 0 0,-5-1 0 0,2-1 0 0,1 4 0 15,3-5 0-15,-7 0 0 0,4-1 0 0,-1-1 0 16,3-1 0-16,-1 1 0 0,3-5 0 0,-1-2 0 16,2 1 0-16,1-3 0 0,1-2 0 15,3 0 0-15,0-3 0 0,3-4 0 0,0-1 0 16,5 0 0-16,-9 2 0 0,-1 1 0 0,0 5 0 15,-3 0 0-15,-2 1 0 0,-2 2 0 0,-2 2 0 0,1 1 0 16,-5 1 0-16,11 0 0 0,-5 3 0 0,-3 2 0 16,0 1 0-16,5 1 0 0,-2 2 0 15,0-1 0-15,-2 2 0 0,1-1 0 0,2 0 0 0,-2-2 0 16,4 1 0-16,0 0 0 0,-3-4 0 16,6-1 0-16,-1-2 0 0,0 1 0 0,1-1 0 15,-3-2 0-15,4-2 0 0,-2-1 0 0,1 0 0 0,2-2 0 16,0-1 0-16,-2 2 0 0,4-3 0 0,-4-1 0 15,3-2 0-15,-7 3 0 0,3-7 0 0,1 3 0 16,-6 3 0-16,1 1 0 0,-1 1 0 0,-1 0 0 16,-3 3 0-16,1 0 0 0,-3 0 0 15,0 4-232-15,-10-8-1095 0,4 8-1437 0,6 0 636 16</inkml:trace>
  <inkml:trace contextRef="#ctx0" brushRef="#br0" timeOffset="4032.87">11103 1774 6328 0,'-7'-1'199'0,"7"1"-135"0,0 0-97 0,-9-6-21 16,9 6-68-16,0 0-104 0,-2-4-137 0,2 4-173 15,0 0-341-15,0 0-948 0,0 0 419 0</inkml:trace>
  <inkml:trace contextRef="#ctx0" brushRef="#br0" timeOffset="5449.87">10350 1927 350 0,'0'-6'398'0,"0"6"-20"0,4-3 0 0,-4 3-7 16,1-6-7-16,-1 3-5 0,0 3-5 0,0 0-6 16,0 0-9-16,4-4-15 0,-4 4-22 0,0 0-9 15,0 0-20-15,0 0-19 0,0 0-19 0,0 0-17 16,0 0-21-16,0 0-15 0,0 0-4 0,0 0-2 16,0 0-3-16,0 12-12 0,0-4 2 0,5 2-23 15,-1 1 2-15,-3 3-11 0,0-3-3 0,3 6-15 16,0 2-7-16,-1-1-2 0,2 8-11 0,0-2-10 15,1-5-2-15,2 6-3 0,0 1-6 0,1-2 5 16,-2 1-5-16,2 0-69 0,-1-7-3 0,6 9 0 16,-1-6 0-16,-4-5 0 0,3-2 0 15,4 8 0-15,4-3 0 0,-7-6 0 0,7 4 0 16,2-1 0-16,-4-5 0 0,8 0 0 0,-6-2 0 0,7 0 0 16,-8 1 0-16,8-2 0 0,-7-3 0 0,8 1 0 15,-7-2 0-15,7 1 0 0,-1-2 0 0,4 0 0 16,-1-2 0-16,0 1 0 0,-1-3 0 0,-1 0 0 15,3 0 0-15,-2-3 0 0,3-1 0 0,1 2 0 16,1-2 0-16,0-4 0 0,-2-1 0 16,4-2 0-16,0 2 0 0,-3-2 0 0,-1-1 0 0,1-2 0 15,0 3 0-15,-2-8 0 0,-3 1 0 0,0 1 0 16,0-4 0-16,-5 1 0 0,7-1 0 0,-3-1 0 16,-1 1 0-16,3 0 0 0,1-1 0 0,-3-1 0 15,0 3 0-15,-4-6 0 0,0 4 0 16,0-1 0-16,-2 3 0 0,-2-1 0 0,1 0 0 0,-6 3 0 15,-1 2 0-15,2-4 0 0,-3 4 0 0,-6 1 0 16,6 1 0-16,-6-2 0 0,3 1 0 0,-3 1 0 16,-3 2 0-16,2-2 0 0,-2 4 0 0,-2 4 0 15,3-1 0-15,-2 2 0 0,-2-2 0 16,0 2 0-16,-2 1 0 0,0-1 0 0,1 2 0 0,0-1 0 16,0 2 0-16,-3-1 0 0,2 0 0 0,2 4 0 15,-5-3 0-15,1 0 0 0,4 3 0 0,-7-1 0 16,0 0 0-16,1 1 0 0,-3 2 0 0,9-2 0 15,-10 4 0-15,-3-1 0 0,3 2 0 0,-3 2 0 16,-4 2 0-16,2-1 0 0,-3 3 0 0,-6 3 0 16,-2-3 0-16,2 3 0 0,2 1 0 0,-2-2 0 15,0 3 0-15,7-6 0 0,-2 0 0 0,-4 2 0 16,6-3 0-16,2 0 0 0,3-2 0 0,2 1 0 16,1-3 0-16,3-1 0 0,1-1 0 0,0 0 0 15,0 1 0-15,1-3 0 0,4-1 0 0,0 0 0 16,0 0 0-16,0 0 0 0,0 0 0 0,29-8 0 15,-11-1 0-15,-1 1 0 0,10-5 0 0,-1-2 0 16,5 1 0-16,0-3 0 0,2-1 0 0,0 0 0 16,0-2 0-16,-1-1 0 0,-1 1 0 15,-3 4 0-15,3-1 0 0,-6 3 0 0,0 1 0 0,-9 2 0 16,2 2 0-16,-8 2 0 0,3 2 0 0,-4-3 0 16,0 2 0-16,-1 3 0 0,-2-2 0 0,-1 2 0 15,-1 0 0-15,0 1 0 0,0 0 0 0,-2 0 0 16,-2 2 0-16,0 0 0 0,0 0 0 0,9 4 0 15,-9-1 0-15,3 2 0 0,-2 2 0 0,0 0 0 16,2 3 0-16,1 0 0 0,-3 3 0 0,4-2 0 16,-2 7 0-16,4-2 0 0,-3-4 0 0,1 4 0 15,2-1 0-15,-6-2 0 0,4 4 0 0,-1-1 0 16,1-5 0-16,-3 1 0 0,2 0 0 0,-1-1 0 16,1 0 0-16,-2-3 0 0,1 1 0 0,0-1 0 15,-2-1 0-15,0-1 0 0,0-1 0 0,3-1 0 16,-3 2 0-16,1-2 0 0,-1 0 0 0,-1-1 0 15,0-3 0-15,2 3 0 0,-2-3-409 0,9 0-304 16,-9 0-466-16,12-4-1276 0,-4 1 565 0</inkml:trace>
  <inkml:trace contextRef="#ctx0" brushRef="#br0" timeOffset="5583.53">12395 1967 315 0,'6'3'414'0,"-1"-2"17"16,0 5-5-16,-1-4 12 0,-4-2 21 0,6 2 17 15,-6-2-2-15,0 0-2 0,5 4-29 0,-5-4-43 16,0 0-40-16,0 0-43 0,0 0-43 0,6 3-84 15,-6-3-85-15,0 0-161 0,1 4-181 0,-1-4-278 16,0 0-350-16,0 0-936 0,0 0 415 0</inkml:trace>
  <inkml:trace contextRef="#ctx0" brushRef="#br0" timeOffset="6466.29">12062 2224 3957 0,'-8'-6'280'0,"-3"0"-137"0,2 0 47 16,3 2 122-16,-2 1 60 0,1-3-14 0,2 4-38 16,1-2-43-16,0 1-40 0,4 3-21 0,-1-6-19 15,6 3-16-15,1 1-3 0,12-6-25 0,3 5-16 16,9-6-7-16,2 1-14 0,4 2-21 0,1-1-38 15,0-3-51-15,3 5-62 0,-4-5-68 0,-2 1-46 16,3-1-66-16,-6 3-69 0,-11 1-75 0,-1 4-58 16,-7-2-64-16,-2-1-449 0,-6 3-1029 0,-3 0 456 15</inkml:trace>
  <inkml:trace contextRef="#ctx0" brushRef="#br0" timeOffset="6633.04">12395 2060 610 0,'-10'1'171'16,"-2"0"71"-16,-2 1 31 0,1 0 9 0,3-2 44 15,0 0 33-15,1 1 18 0,1-1 4 0,3 2-12 16,-2 0 2-16,3 3-2 0,1 1 9 0,-1 1 7 15,-1 5-2-15,2 3 11 0,0 1-8 0,0 3-17 16,2 0-23-16,-3 6-33 0,0 0-28 0,2 2-30 16,-1 0-24-16,-1 2-22 0,4 0-82 0,-1-2-127 15,1-4 0-15,-1-3 0 0,2-1 0 0,0 0-75 16,-2-2-180-16,5-4-108 0,0-1-116 0,2-3-140 16,2-5-448-16,-3 0-1156 0,-5-4 512 0</inkml:trace>
  <inkml:trace contextRef="#ctx0" brushRef="#br0" timeOffset="7549.99">12506 2331 4670 0,'0'-5'298'0,"0"5"-86"0,-3-7 59 0,3 7 40 15,0-6-12-15,0 6-41 0,3-6-51 0,-3 6-33 16,7-4-27-16,-7 4-14 0,16-5-12 0,-6 3-2 16,8-4-11-16,4 1-4 0,0-1-19 0,4-2-8 15,1-2-7-15,-6 2 0 0,2-4-5 0,-3 3-12 16,-2-2-5-16,-5 1 1 0,-3 1-14 0,-1 0 3 15,-4-2 6-15,0 0-13 0,-2 5-4 0,-2-2-6 16,-5-2-4-16,0 3-3 0,-6 1 1 0,4 2-15 16,-6 3 0-16,-2 1 0 0,0 5 0 0,-7 3 0 15,-4 8 0-15,3 3 0 0,2 3 0 0,2-1 0 16,2 4 0-16,4 0 0 0,3 2 0 0,4-1 0 16,1-6 0-16,7-2 0 0,2 2 0 0,4-3 0 15,2-1 0-15,2-2 0 0,4-2 0 0,2-3 0 16,1-5 0-16,1 0 0 0,-2-4 0 0,3-2 0 15,-2-3 0-15,-1-4 0 0,2 3 0 0,-5-3 0 16,2-3 0-16,-3-1 0 0,-2-2 0 0,1-1 0 16,-2 1 0-16,-3-1 0 0,1-2 0 0,-1 4 0 15,-3 3 0-15,1-3 0 0,-3 3 0 0,-1 5 0 16,1 0 0-16,-3 2 0 0,3 2 0 0,0 0 0 16,-4 2 0-16,0 0 0 0,7 13 0 0,-1-6 0 15,-1 5 0-15,-2-1 0 0,0 1 0 0,5 3 0 16,-4 1 0-16,1-5 0 0,4 1 0 0,-4-3 0 15,4 1 0-15,-1-2 0 0,2-1 0 0,0-3 0 16,1-1 0-16,-1-2 0 0,1 1 0 0,-1-3 0 16,2-1 0-16,-2-5 0 0,0 0 0 0,2 0 0 15,-2 1 0-15,0-1 0 0,2-4 0 0,-2 3 0 16,-1 1 0-16,-1-3 0 0,-1 3 0 0,1-2 0 16,-4 4 0-16,1 2 0 0,-4-1 0 0,7 3 0 15,-8 1 0-15,6-1 0 0,-6 1 0 16,4 6 0-16,-1-1 0 0,-1-1 0 0,1 4 0 0,-3-2 0 15,1 2 0-15,-1-1 0 0,3 0 0 0,-3 0 0 16,2-4 0-16,-2-3 0 0,0 8 0 0,4-4 0 16,-4-4 0-16,5 3 0 0,-5-3 0 15,0 0 0-15,14-8 0 0,-6 3 0 0,-2 0 0 16,2-4 0-16,0 1 0 0,2-1 0 0,0 0 0 0,-1 0 0 16,5-4 0-16,-8 1 0 0,3 5 0 0,-1 1 0 15,0 3 0-15,-2 0 0 0,-1 1 0 0,-5 2 0 16,14 1 0-16,-14-1 0 0,14 4 0 0,-9 2 0 15,3-1 0-15,-2 0 0 0,2 4 0 0,0-1 0 16,1-1 0-16,1-1 0 0,0 0 0 16,3-2 0-16,1-1 0 0,-5-2 0 0,5-3 0 0,-1-2 0 15,-2 0 0-15,6-6 0 0,-4 1 0 0,-1-5 0 16,-1 0 0-16,-4-2-31 0,6-7 7 0,-6 8 3 16,0-3 15-16,-3 0 9 0,5-6-1 15,-4-4 10-15,-5 2 0 0,1 5 25 0,-2-3-21 16,1 6-16-16,0 7 0 0,0 1 0 0,0 0 0 15,0 5 0-15,0 1 0 0,0 4 0 0,0 0 0 0,0 0 0 16,-4 18 0-16,4-1 0 0,-4 10 0 0,2 6 0 16,4 13 0-16,-2 2 0 0,3 3 0 0,-2-1 0 15,3-1 0-15,-4 3 0 0,5-3 0 16,-1-1 0-16,1 0 0 0,-2-16 0 0,-2 1 0 16,5-3 0-16,-6-4 0 0,0-2 0 0,0-8 0 0,3-5-86 15,-3-5-294-15,0-2-72 0,-3-1-75 0,3-3-100 16,0 0-394-16,-11-11-1104 0,7 1 489 0</inkml:trace>
  <inkml:trace contextRef="#ctx0" brushRef="#br0" timeOffset="7748.83">13634 2284 3693 0,'3'-19'404'0,"-3"3"-202"16,4-2 35-16,-3 7 12 0,2 2 17 16,-2-1-17-16,4 3-32 0,-1 2-41 0,5 1-20 0,-1 2-2 15,4 0-9-15,8 4-12 0,-3 0-11 0,0 5-9 16,3-4-14-16,-2 4-8 0,2 3-14 15,-5-2-1-15,0 3-8 0,-1-1-13 0,-4 0-12 16,-2-4-7-16,-3 7-10 0,-1-6-9 0,-8 4-2 16,2-1-13-16,-5-1-19 0,-7 1-19 0,-1 0-29 15,-11 1-38-15,2 0-57 0,-3-4-74 0,3 3-119 16,2-7-120-16,-6 4-474 0,9-5-1026 0,1-1 455 16</inkml:trace>
  <inkml:trace contextRef="#ctx0" brushRef="#br0" timeOffset="7950.76">14087 2361 6417 0,'-5'-1'473'0,"5"1"-305"0,-9-1-1 16,9 1 103-16,-8-3 16 0,8 3-43 0,-4-1-76 15,4 1-167-15,0 0 0 0,-10 0 0 0,10 0 0 0,0 0-77 16,0 0-330-16,0 0-204 0</inkml:trace>
  <inkml:trace contextRef="#ctx0" brushRef="#br0" timeOffset="8383.37">14745 2074 4675 0,'-1'-10'396'0,"-2"2"-189"0,-1 2 90 16,2-1 72-16,2-1 16 0,-4 1-17 0,3 2-31 16,-2-1-34-16,2 2-34 0,1 0-20 0,0 4-20 15,0-4-122-15,0 4-107 0,0 0 0 0,0 0 0 16,-3 18 0-16,3-6 0 0,0 6 0 0,3 8 0 15,-2 5 0-15,3-1 0 0,0 1 0 0,2-1 0 16,1 1 0-16,-5 3 0 0,5-5 0 0,-3-3 0 16,-2-1 0-16,1-5 0 0,3-6 0 0,-5-2 0 15,-1 0 0-15,0-4 0 0,3-3 0 0,-3-2-366 16,0-3-193-16,0 0-119 0,0 0-420 0,0 0-1190 16,-8-24 526-16</inkml:trace>
  <inkml:trace contextRef="#ctx0" brushRef="#br0" timeOffset="9639.87">14842 2189 3846 0,'3'-5'400'0,"-1"-1"-123"0,0 2 15 0,-1 0 31 16,0 0 15-16,-1 4-14 0,4-4-45 0,-4 4-34 15,0 0-45-15,4-3 2 0,-4 3 15 16,0 0 3-16,9 11-1 0,-7-5-19 0,2 3-16 0,1 1-19 16,-1 2-16-16,1 5-38 0,2-2-111 0,0 2 0 15,-3-3 0-15,0 1 0 0,-3-3 0 0,3 0 0 16,0 0 0-16,-3-2 0 0,4 0 0 0,-5-3 0 15,4-2 0-15,-4-1 0 0,1 1 0 0,-1-5 0 16,0 0 0-16,0 0 0 0,16-3 0 0,-12-5 0 16,2-2 0-16,3-5 0 0,1 3 0 0,2-5 0 15,-6 0 0-15,7 3 0 0,-2-3 0 0,-2 3 0 16,-2 6 0-16,-1 0 0 0,2 1 0 0,-3 4 0 16,0-4 0-16,-1 4 0 0,1 0 0 0,-5 3 0 15,0 0 0-15,0 0 0 0,18 10 0 0,-11 0 0 16,-3-1 0-16,1 2 0 0,-1 2 0 0,3 2 0 15,-4 0 0-15,3 1 0 0,0-1 0 0,-1-2 0 16,-4-4 0-16,2 2 0 0,2-1 0 0,-4-2 0 16,0-2 0-16,2-2 0 0,1 2 0 15,-4-6 0-15,5 2 0 0,-5-2 0 0,0 0 0 0,0 0 0 16,22-12 0-16,-12 6 0 0,-1-6 0 0,5 1 0 16,-5-1 0-16,1 3 0 0,2-7 0 0,-5 5 0 15,1 3 0-15,1-2 0 0,-1 3 0 0,-1-1 0 16,0 2 0-16,-5 2 0 0,3 0 0 0,-5 4 0 15,9-1 0-15,-9 1 0 0,9 5 0 0,-4 0 0 16,2 3 0-16,-3 2 0 0,-1-1 0 0,1 0 0 16,0 0 0-16,1 1 0 0,-1 0 0 0,2-1 0 15,-2-1 0-15,1 1 0 0,2-4 0 0,-2-1 0 16,0-1 0-16,1-1 0 0,2 0 0 0,0-1 0 16,2-2 0-16,-2-2 0 0,1-2 0 0,-3-1 0 15,3 0 0-15,2-1 0 0,-3-2 0 0,1 0 0 16,1-6 0-16,-2 4 0 0,0 0 0 0,-2 1 0 15,2-1 0-15,-1 4 0 0,-4-3 0 0,1 7 0 16,0-2 0-16,-2 3 0 0,-2 2 0 0,0 0 0 16,0 0 0-16,5 7 0 0,-5-4 0 0,0 3 0 15,0 3 0-15,-1 2 0 0,1-5 0 16,0 3 0-16,1-1 0 0,-1 1 0 0,5 0 0 16,-5-2 0-16,4-3 0 0,1 2 0 0,-1-2 0 0,1-1 0 15,0-1 0-15,4-2 0 0,-1 1 0 0,2-3 0 16,0-2 0-16,-2 2 0 0,4-2 0 0,-6-2 0 15,4-2 0-15,0 0 0 0,-1 0 0 0,0 1 0 16,0-7 0-16,-2 3 0 0,0 3 0 16,1-4 0-16,-3 3 0 0,-1 4 0 0,-2-1 0 15,2 3 0-15,-2-1 0 0,-2 4 0 0,0 0 0 0,0 0 0 16,0 0 0-16,10 12 0 0,-10-5 0 0,0 3 0 16,0 0 0-16,0 0 0 0,0 2 0 0,2 0 0 15,1-1 0-15,-2-1 0 0,2-2 0 16,-1-2 0-16,2 0 0 0,0-1 0 0,1-2 0 15,0 0 0-15,4-2 0 0,-4 0 0 0,-5-1 0 0,19-5 0 16,-7 3 0-16,-2-3 0 0,3-1 0 0,-3 0 0 16,2 0 0-16,-2-1 0 0,3-5 0 15,-3 5 0-15,-1 0 0 0,0 0 0 0,4-5 0 16,-3 6 0-16,-5 1 0 0,0 0 0 0,0 3 0 16,-5 2 0-16,0 0 0 0,0 0 0 0,19 6 0 15,-16-2 0-15,-1 1 0 0,2 1 0 0,0 3 0 0,-3-1 0 16,2 2 0-16,-1-1 0 0,0-2 0 0,1-1 0 15,0 1 0-15,2 2 0 0,-5-4 0 0,5-1 0 16,1 0 0-16,-3-1 0 0,-3-3 0 16,13 1 0-16,-4-1 0 0,0-3 0 0,5 1 0 15,-5-3 0-15,0 0 0 0,1 1 0 0,-1-5 0 16,0 2 0-16,2 1 0 0,-3-1 0 0,2 0 0 16,1 0 0-16,-4 0 0 0,2 3 0 0,-4 0 0 0,3-1 0 15,0 1 0-15,-3 3 0 0,-5 1 0 16,10-3 0-16,-6 2 0 0,-4 1 0 0,0 0 0 0,16 3 0 15,-10-1 0-15,-6-2 0 0,11 8 0 16,-6-6 0-16,0 2 0 0,-1-2 0 0,4 2 0 16,3-3 0-16,-3 1 0 0,2-1 0 0,3 1 0 0,-2-7 0 15,2 5 0-15,1-1 0 0,0-1 0 16,-1 0 0-16,-1 0 0 0,-2-3 0 0,1-3 0 16,2 4 0-16,-3-2 0 0,-1 0 0 0,0-1 0 15,-1 1 0-15,0-2 0 0,-5 7 0 0,4-2 0 16,-5-1 0-16,2 3 0 0,0-1 0 0,-4 2 0 0,0 0 0 15,0 0 0-15,0 0 0 0,5 10 0 0,-1-4 0 16,-4-1 0-16,0 1 0 0,0 1 0 16,1 2 0-16,2 0 0 0,2 0 0 0,0-2 0 15,3 3 0-15,1-8 0 0,1 4 0 0,0-3 0 16,4-2 0-16,-1 1-315 0,3-4-87 0,1-3-83 16,-3 0-88-16,-2-1-497 0,4-5-1158 0,-3 0 512 15</inkml:trace>
  <inkml:trace contextRef="#ctx0" brushRef="#br0" timeOffset="9783.95">16637 1952 506 0,'-12'-13'587'0,"1"0"23"0,4 3 15 15,-1 1-6-15,3 3-24 0,1-1-28 0,1 1-49 16,-1 0-48-16,0 1-54 0,2 2-69 0,2 3-78 16,0-5-95-16,0 5-126 0,0 0-147 0,3-3-167 15,-3 3-223-15,7-4-428 0,-7 4-992 0,0 0 439 16</inkml:trace>
  <inkml:trace contextRef="#ctx0" brushRef="#br0" timeOffset="9950.37">15142 1769 7351 0,'-16'-3'172'0,"4"0"-92"0,2 0 49 0,5 2 23 16,-1-3-40-16,3 1-37 0,3 3-28 0,4-7-65 15,1 2-84-15,0 3-130 0,7-3-174 0,-2 2-268 16,-1-4-441-16,10 4-1207 0,-4-3 534 0</inkml:trace>
  <inkml:trace contextRef="#ctx0" brushRef="#br0" timeOffset="10250.14">17162 1799 6474 0,'5'-16'260'0,"1"3"-124"16,-2 2 95-16,-1 3 5 0,-1 1-3 0,1 1-33 15,-2 2-35-15,-1 4-1 0,0 0-72 0,0 0-92 16,5 22 0-16,-3-3 0 0,0 10 0 0,-1 5 0 15,2 0 0-15,3 13 0 0,1 1 0 0,-2-2 0 16,0 1 0-16,-1-13 0 0,5 14 0 0,-4-1 0 16,-3-13 0-16,0-3 0 0,0-2 0 0,-2 0 0 15,-1-11-52-15,0-3-453 0,-3-3-82 0,-4-2-588 16,-1-3-1272-16,-1-4 563 0</inkml:trace>
  <inkml:trace contextRef="#ctx0" brushRef="#br0" timeOffset="10799.74">16924 2224 270 0,'-10'-7'555'0,"2"1"12"0,3 0 10 0,1 1-18 16,4-1-16-16,0 6-31 0,5-12-18 15,6 6-36-15,1 0-40 0,8-1-37 0,10 1-44 16,4 0-31-16,0-1-34 0,4 0-14 0,2 0-46 16,11 1-20-16,-14 2-25 0,-2-1-36 0,0-3-36 15,0 5-14-15,-8-3-16 0,-7 0-13 0,-3-1-6 0,-5 3-9 16,-1-2-2-16,-2 2 0 0,-2 2 3 0,-2-1-17 15,1 1-5-15,-6 2-17 0,0 0 7 16,0 0 1-16,0 0-5 0,0 0 12 0,-8 14-10 16,2-6 2-16,2 0-1 0,0 2-4 0,1-1 6 15,2 0 2-15,1 6-12 0,4-1 4 0,1-3 13 16,5 1-6-16,-1-3-4 0,3-3 8 0,0 1-8 16,5-2 7-16,0 0-6 0,-2-2 4 0,0-6 5 15,2-1 1-15,5 0 4 0,-6-3 7 0,-3-2 10 16,0 0-1-16,2-4 16 0,-4 0 1 0,1 0 3 15,0-1-22-15,-3-3-33 0,-2 1 0 0,-2 7 0 16,1-2 0-16,-4 1 0 0,3 3 0 0,-2 1 0 16,-2 1 0-16,-1 5 0 0,4-5 0 0,-4 5 0 15,0 0 0-15,0 0 0 0,-6 22 0 0,4-5 0 16,-2 2 0-16,3 9 0 0,-1 7 0 0,2 1 0 16,0 11 0-16,1 2 0 0,1-2 0 0,2 4 0 15,-4-1 0-15,3-2 0 0,1 0 0 0,-3-2 0 16,5-10 0-16,-6-1 0 0,0-1 0 0,-2-1 0 15,2 2 0-15,-4-5 0 0,3 0 0 0,-3-6 0 16,1-8 0-16,-2-3 0 0,-1 4 0 0,1-7 0 16,-4-1 0-16,-3-1 0 0,-2-2 0 0,-4-2 0 15,-3-7 0-15,-9-2 0 0,3 1 0 0,0-6 0 16,0-3 0-16,5-4 0 0,0 0 0 0,4-3 0 16,4-5 0-16,2-3 0 0,10-8 0 0,6 2 0 15,14-14 0-15,10-3 0 0,20-23 0 0,12-2 0 0,11-6-513 16,8 4-767-16,4 9-1387 0,4 9 614 15</inkml:trace>
  <inkml:trace contextRef="#ctx0" brushRef="#br0" timeOffset="10933.62">18615 2312 487 0,'-5'3'460'0,"2"2"-58"0,-2-4-76 0,0-1-114 16,-3 0-143-16,8 0-215 0,-19-4-156 0,8 2-327 15,-3-3 144-15</inkml:trace>
  <inkml:trace contextRef="#ctx0" brushRef="#br0" timeOffset="12066.34">10541 590 30 0,'-30'-7'117'0,"11"1"-12"0,-7-1-11 0,6 1 9 16,-7-1 5-16,-1-1-6 0,1 3 27 0,-2 2-8 0,29 3-12 16,-50-2-4-16,23 0-6 0,27 2-11 0,-51 7-1 15,33-2 9-15,-9 3-13 0,0 5-1 16,3 0-9-16,-3 6-2 0,4 4-4 0,1 1-7 16,2 6 1-16,-2 0-7 0,-6 12-5 0,9 1-5 15,-6 1-4-15,6-1-2 0,2 1-6 0,3 2-6 16,2-1 1-16,2 4 1 0,3-3-4 0,6 5 3 15,2-4-3-15,1-11-14 0,5 13 6 0,3 2-3 16,1 0 1-16,0-2 2 0,7-5-2 0,-1 3 1 16,7-1-2-16,-1-4 0 0,3 1-1 0,-3-13-3 15,10 7-1-15,-6-11 3 0,17 2 0 0,0 1 1 16,-9-15-4-16,0-1 0 0,4-4-2 0,0-3 4 16,1-3 0-16,-2-5-4 0,3-1 3 0,-4-6-4 15,-2-2 3-15,-2-3 13 0,2-5 6 0,-2 3 8 16,-1-6 12-16,-2 0 8 0,10-13 5 0,-6 0 0 15,2-1 0-15,-5-1 1 0,-4-2-7 0,1-5 22 16,-4 2 5-16,-1-4-5 0,-2-1 4 0,-6-2-8 16,0 0 7-16,-6-2-3 0,3-1-14 0,-9-3-6 15,-3-1-3-15,-1-1-2 0,-4 2 0 0,-4 1-5 16,0 7-8-16,-10 2 5 0,0 2 5 16,2 11-10-16,-2 2-5 0,-1 3-6 0,-6 2-1 15,-1 5 1-15,-1 0-7 0,0 2-13 0,-3 2-19 16,2 4-25-16,-3 1-19 0,0 3-46 0,0 1-29 15,4 3-59-15,-3-1-61 0,2-2-338 0,11 5-636 16,18 2 282-16</inkml:trace>
  <inkml:trace contextRef="#ctx0" brushRef="#br0" timeOffset="14500.67">20124 788 124 0,'0'0'460'0,"14"-19"4"0,-10 7-6 16,-4 12-8-16,1-22-13 0,-1 22-25 16,0-16-33-16,0 16-33 0,0 0-27 0,-19-22-27 15,5 17-17-15,14 5-18 0,-41-2-12 0,41 2-19 0,-56 14-6 16,24-3-17-16,5 5-6 0,-1-3-22 15,0 1-12-15,6 3-11 0,8-2-12 0,-2-1-15 16,5 3-6-16,4 0-7 0,3 1-1 0,4-1-13 0,1-1 2 16,6 0-11-16,3 0-3 0,10 5-5 15,-1-2-3-15,3 0-6 0,5-1-16 0,0 3 0 16,1-2-13-16,1-1-1 0,-2-3-6 0,-1 4-6 16,-2-3-2-16,-1 1-7 0,-8-2 2 0,-2-1 7 15,1-1-8-15,-5-2-10 0,-5 0 5 0,-3 0 0 16,-1 0 16-16,-6-2-7 0,-4 0-9 0,-6-2 6 15,-3 1-13-15,-9-2 0 0,-1 0 9 0,-3-4-11 16,0 1 1-16,-3-2 5 0,2-3-6 0,1-1-6 16,5-3-32-16,4 3-32 0,4-1-58 0,1-1-73 15,4-2-102-15,6 0-113 0,1-2-137 0,4 0-526 16,7-2-1160-16,7-3 513 0</inkml:trace>
  <inkml:trace contextRef="#ctx0" brushRef="#br0" timeOffset="14733.22">20602 907 4573 0,'19'-9'363'0,"-3"-1"-149"0,-16 10 73 0,21-13 96 15,-10 5 13-15,-11 8 21 0,14-10-25 0,-14 10-31 16,0 0-44-16,0 0-14 0,0 0-118 0,12-12-185 16,-12 12 0-16,0 0 0 0,6 10 0 0,-5-2 0 0,2 9 0 15,-1-1 0-15,4 3 0 0,1 6 0 0,0 1 0 16,1 0 0-16,-3 1 0 0,5 0 0 0,2 1 0 15,-3 1 0-15,1-4 0 0,-5-6 0 16,4 8 0-16,1-3 0 0,-6-6 0 0,1 0 0 16,-1-4 0-16,0 4 0 0,-1-6 0 0,-1 6 0 15,2-6-251-15,2-4-1073 0,-4 3-1433 0,-1-6 633 16</inkml:trace>
  <inkml:trace contextRef="#ctx0" brushRef="#br0" timeOffset="15349.94">22037 887 6923 0,'17'-20'107'0,"-17"20"-53"0,6-12-15 16,-6 12 27-16,0 0 20 0,11-13 23 0,-11 13 64 0,0 0-1 15,7 4 6-15,-8 5 4 0,-2 3-80 16,2 6-102-16,-5 8 0 0,2 4 0 0,0 2 0 0,-1 1 0 15,1 1 0-15,0-1 0 0,4-1 0 16,-2 1 0-16,-3-1 0 0,0-3 0 0,3-1 0 16,0-1 0-16,2-9 0 0,0-1 0 0,-1-1 0 15,-1-5 0-15,2-2 0 0,-2-3-169 0,0-4-116 16,2-2-50-16,0 0-31 0,0 0 3 0,0 0 4 16,2-20 32-16,-2 4 28 0,-2 0 36 0,0-12 23 15,-5-2 42-15,6-5 39 0,2-2 37 0,-1-13 38 16,3-1 37-16,-2 2 45 0,3 3 57 0,4 14 38 15,-1 2 34-15,2 0 37 0,2 1 23 0,1 4 15 16,-3 2 25-16,-1 0 9 0,1 6 1 0,1 3 0 16,-1-1-4-16,6 2-14 0,1 3-15 0,2 4-18 15,-18 6-17-15,34-12-20 0,-13 9-17 0,6 1-14 16,-27 2-8-16,57 5-10 0,-28 4-17 0,1 1-5 16,-3 4-9-16,-2-2-66 0,-4 4-3 0,-5-3 0 15,-4 4 0-15,-2 0 0 0,-4 1 0 0,-2 1 0 16,-6 0 0-16,-6-1-28 0,-3 5 10 0,-8-3 4 15,-3 3-5-15,-5-6 4 0,-4 0 2 0,-1-2-2 16,1-4 4-16,-2 1 3 0,0 0-1 0,1-5 12 16,1 3 15-16,6-2 9 0,3 0 7 0,8-3 1 15,0-1-2-15,5 1-33 0,3-1 0 16,4 0 0-16,-2 2 0 0,8 0 0 0,8 4 0 0,4 0 0 16,14 1 0-16,3 2 0 0,4-3 0 0,14 5 0 15,-1-2 0-15,0 1 0 0,2 0 0 0,1 0 0 16,-14-3 0-16,7 2 0 0,-10-3 0 0,-3-2 0 15,-1-1 0-15,-2 0 0 0,-3 1 0 0,-6-5 0 16,-4 0 0-16,-3-3-244 0,-1 0-314 16,-2-4-674-16,-2-2-1334 0,3-1 590 0</inkml:trace>
  <inkml:trace contextRef="#ctx0" brushRef="#br0" timeOffset="15499.7">22910 1185 173 0,'-5'3'399'0,"1"-2"-47"16,-1 3-35-16,1-1-24 0,3 0-67 0,-1 3-77 15,0 1-125-15,4 2-181 0,-4 1-139 0,4 0-321 16,-4 2 141-16</inkml:trace>
  <inkml:trace contextRef="#ctx0" brushRef="#br0" timeOffset="15869.86">22023 1721 2 0,'6'-11'558'0,"-3"3"-1"15,4 3-2-15,-4 0-15 0,1 0-29 0,-2 2-44 16,0 0-45-16,-2 3-23 0,0 0-19 0,0 13-28 16,-2-3-14-16,0 8-43 0,2 6-1 0,-2 3-23 15,2 2-23-15,-3 2-16 0,8 2-17 0,-1 1-18 16,5-2-24-16,1 14-10 0,3-14-19 0,5 0-13 16,8 11-12-16,3-4-9 0,-2-14-10 0,15 4-9 15,-2-1-9-15,8-4-4 0,1-8-13 0,3-3 4 16,1 4-36-16,0-4-33 0,5-4 0 0,-1-1 0 15,-4-5 0-15,-14-5 0 0,21 2 0 0,-9-8-6 16,-11 4-60-16,-2-3-27 0,-6-4-38 0,0 1-27 16,-1-5-46-16,-4 0-42 0,-3-2-53 0,-8 4-89 15,-4 1-79-15,-2-3-71 0,-6 4-395 0,-4-1-1010 16,-5-5 446-16</inkml:trace>
  <inkml:trace contextRef="#ctx0" brushRef="#br0" timeOffset="16082.75">22924 2053 141 0,'-18'-2'297'16,"2"-1"22"-16,8 0 10 0,-2 2 22 0,4 0 34 15,-2-1 25-15,4 2 23 0,-1-3 16 0,5 3-4 16,-7-1-14-16,7 1-20 0,0 0-5 0,0 0-30 16,0 0-15-16,0 0-26 0,15 9-23 0,-6-5-24 15,2 2-25-15,1-2-24 0,0 4-16 0,-1-1-29 16,0 5-17-16,0 3-16 0,1 0-20 0,3 6-12 16,-6-6-14-16,-2 1-45 0,-1 2-70 0,-2 1 0 15,1-1 0-15,-4 1 0 0,-1-2 0 0,0 3 0 16,-2-4 0-16,-6 0 0 0,4 0 0 0,-5-1 0 15,0 1-16-15,-6-5-233 0,2-1-68 0,-6-2-104 16,-1 0-105-16,-5 1-585 0,6-4-1203 0,-1-1 533 16</inkml:trace>
  <inkml:trace contextRef="#ctx0" brushRef="#br0" timeOffset="16333.32">23351 1964 5171 0,'21'-15'366'0,"-6"0"-187"16,-4 4-19-16,0 4 50 0,-1-1 35 0,0 1 10 16,-1 1 15-16,-2 4-26 0,-2-1-32 0,0 1-2 15,-5 2 4-15,9 6 11 0,-6 2-6 0,1 6-208 16,-1 2-11-16,1 4 0 0,-3 7 0 0,0 2 0 16,-1 1 0-16,0 1 0 0,0 4 0 0,0-2 0 15,2 0 0-15,0-4 0 0,-4-1 0 0,2-2 0 16,2-7 0-16,-1-1 0 0,-1-5 0 0,2-1 0 15,-2-4-189-15,0-5-358 0,0-3-147 0,0 0-434 16,0 0-1220-16,11-17 541 0</inkml:trace>
  <inkml:trace contextRef="#ctx0" brushRef="#br0" timeOffset="17183.71">23706 1980 39 0,'7'-10'471'0,"-6"1"-9"0,6 1-22 15,-4 3-19-15,-1-2-32 0,-2 3-21 16,0 4 9-16,0 0 3 0,0 0-14 0,0 0-31 0,-22 9-25 15,13-2-31-15,-4 3-27 0,0-1-17 16,-2 4-29-16,2-1-23 0,-5-1-12 0,3 0-20 0,-3 1-13 16,5 0-28-16,-3 0-23 0,3 0-19 0,0-3-31 15,4 0-8-15,0-3-12 0,2 2-10 16,3-5-3-16,-1 0 5 0,2 1 2 0,3-4 1 16,0 0-1-16,8 7 1 0,-8-7 3 0,16 0 5 15,-3 0 12-15,1 0 4 0,-1 0 10 0,7 0 7 16,1 4 4-16,-2-4 5 0,-1 1 4 0,-4 2 0 15,1 2-2-15,1 3-5 0,0-1 0 0,0 1 2 0,-6-1-9 16,0 0-1-16,-1 3-6 0,-1-1-8 16,1 1-6-16,0 1-3 0,-4-1 9 0,1-2-10 15,-1 0-9-15,4-1 4 0,-5-1 5 0,-3-2-13 16,-1-4 7-16,9 5 4 0,-4-3 3 0,-5-2-6 16,11 3-8-16,-11-3 15 0,16-6 2 0,-3 4 8 15,-3-6 9-15,3 4 14 0,1-4 0 0,0-2 5 0,1 0 9 16,-2 0 10-16,-1 3 8 0,-2 0-79 0,-1 0-15 15,-1 2 0-15,-1 0 0 0,0 1 0 16,-4 2 0-16,3 0 0 0,-6 2 0 0,0 0 0 16,12 1 0-16,-12-1 0 0,8 7 0 0,-7-1 0 15,3 0 0-15,0 3 0 0,-3-2 0 0,3 2 0 0,-3 0 0 16,3-2 0-16,-4-1 0 0,5 0 0 16,-5 1 0-16,4 0 0 0,-4-7 0 0,5 7 0 15,-5-7 0-15,3 8 0 0,-3-8 0 0,6 2 0 16,-6-2 0-16,0 0 0 0,0 0 0 0,23-6 0 15,-15 2 0-15,0 0 0 0,-1 1 0 0,2 0 0 16,0-2 0-16,1 2 0 0,-3 0 0 0,-1-1 0 16,-6 4 0-16,15-4 0 0,-10 2 0 0,-5 2 0 15,13-2 0-15,-13 2 0 0,14 1 0 0,-14-1 0 0,13 3 0 16,-13-3 0-16,10 4 0 0,-1 1 0 16,-4-2 0-16,3 3 0 0,-1 0 0 0,0 0 0 15,2 1 0-15,0-1 0 0,0-2 0 0,1 4 0 16,-1-5 0-16,0 0 0 0,5-1 0 0,-2 2 0 15,2-3 0-15,-3-1 0 0,-11 0 0 0,26-5 0 16,-13 5 0-16,-1-2 0 0,-1-1 0 0,0-3 0 16,-1-1 0-16,1 5 0 0,0-2 0 0,-2-1 0 15,-3 0 0-15,1 2 0 0,-7 3 0 0,10-6 0 16,-10 6 0-16,6-2 0 0,-6 2 0 0,8-4 0 16,-8 4 0-16,0 0 0 0,0 0 0 0,0 0 0 15,0 0 0-15,0 0 0 0,12 11 0 0,-12-11 0 16,2 8 0-16,2 1 0 0,1-6 0 0,0 2 0 15,3 3 0-15,1 1 0 0,1-2 0 0,0-1 0 16,1-1 0-16,1-3 0 0,2 1 0 0,-2 0 0 16,-3 0 0-16,2-1 0 0,-11-2 0 0,15-4 0 15,-15 4 0-15,12-7 0 0,-7 3 0 0,-1-1 0 16,-4-2 0-16,0-3 0 0,1-4 0 0,-1 5 0 16,-5-7 0-16,0-1 0 0,-3 3 0 0,-6-8 0 15,-4 0 0-15,1 1 0 0,-1-1 0 0,-8 0 0 16,1-1 0-16,-2 0-381 0,-5 2-252 0,-8-12-564 15,-1 5-1295-15,0 1 573 0</inkml:trace>
  <inkml:trace contextRef="#ctx0" brushRef="#br0" timeOffset="17350.39">24009 1827 4761 0,'-6'-4'362'15,"2"1"-65"-15,-2-3 49 0,3 3-5 0,1-3-28 16,0 2-38-16,2-2-44 0,0 0-31 0,0 2-51 15,2 0-15-15,-2 4-42 0,5-8-57 0,-3 5-81 16,2 2-101-16,0-1-147 0,-4 2-187 0,0 0-614 16,0 0-1186-16,0 0 525 0</inkml:trace>
  <inkml:trace contextRef="#ctx0" brushRef="#br0" timeOffset="18082.95">25498 2532 466 0,'0'-4'622'0,"2"-1"-1"0,-4-1-10 16,2 0-19-16,-2 0-16 0,0-1-30 0,-8 0-36 15,6 0-38-15,1 4-46 0,0-1-48 0,-1 1-38 16,2 2-37-16,2 1-39 0,-7-4-29 0,7 4-20 15,0 0-16-15,0 0-24 0,-4 7-10 0,4-7-21 16,5 8-16-16,-1-1-13 0,5 0-27 0,3 0-88 16,-1-1 0-16,1 1 0 0,6-2 0 0,-6-1 0 15,2-2 0-15,-1 1 0 0,1-3 0 0,-1 0 0 16,-1-2 0-16,0-1 0 0,-3-1 0 0,2-3 0 16,-1-3 0-16,-4-1 0 0,1-4 0 0,-2-3 0 15,-3-2 0-15,1 1 0 0,-1 0 0 0,-1 1 0 16,-1 2 0-16,-1-3 0 0,1 2 0 0,-1 6 0 15,2-5 0-15,-1 6 0 0,0 0 0 0,1-3 0 16,2 6 0-16,-2 1 0 0,2-1 0 0,1 4 0 16,0-2 0-16,1 2 0 0,-1 3 0 0,-4 0 0 15,14 11 0-15,-7 0 0 0,1 4 0 0,5 8 0 16,-3 4 0-16,-5-1 0 0,0 5 0 0,4 3 0 16,0 13 0-16,-9-13 0 0,8 11 0 0,-7-8 0 15,4 11 0-15,-5-2 0 0,5-11 0 0,-2 10 0 16,-1-8 0-16,2-2 0 0,0-3 0 0,-1-2 0 15,-1 2 0-15,2-4 0 0,4-5 0 0,-2-7 0 16,-3-4 0-16,-1-1 0 0,-2-3 0 0,3-2 0 16,-2-2 0-16,2-4 0 0,-3 0 0 0,3-8 0 15,-1-2 0-15,0-2 0 0,-3-6 0 0,2-7 0 16,2-2 0-16,-3-4 0 0,-3-3 0 0,2 1 0 16,-4-15 0-16,2 13 0 0,-2-14 0 0,0 0 0 15,-4 3 0-15,0 13 0 0,-1 1 0 0,-3 2 0 16,-1-2 0-16,3 7 0 0,-3 2 0 0,1 7 0 15,-2 1 0-15,0 1 0 0,-1 5-107 0,3 5-678 16,0-1-432-16,6 4-1318 0,-1-1 583 0</inkml:trace>
  <inkml:trace contextRef="#ctx0" brushRef="#br0" timeOffset="18399.68">26328 2099 4581 0,'13'-23'363'0,"0"2"-122"0,-4 5-17 0,-5 5 69 15,5 0-4-15,-4 3-10 0,0 2-29 0,-1 1-24 16,1 2-21-16,-1 3 6 0,-4 0 18 0,5 11 5 16,-1 4 4-16,1 13 0 0,0 2-148 0,-5 18-90 15,0 1 0-15,-4 4 0 0,-2 1 0 0,5 4 0 16,1 2 0-16,-3-3 0 0,-2 24 0 0,7-28 0 15,0 1 0-15,-1 0 0 0,3-1 0 0,1-4 0 16,-1 1 0-16,-3-3 0 0,3-14 0 0,-2-1 0 16,0-1 0-16,-4-5 0 0,4-7 0 0,-1-2 0 15,-1-8 0-15,0-1 0 0,0-4 0 0,0-4 0 16,-1 3 0-16,1-3-24 0,-4-17-448 16,0-2-42-16,-1-9-39 0,0-5-54 0,0-14-397 0,-4-3-1087 15,5-3 481-15</inkml:trace>
  <inkml:trace contextRef="#ctx0" brushRef="#br0" timeOffset="20099.72">26395 2397 705 0,'0'-52'246'0,"2"6"29"0,-4 16 6 16,2 0 22-16,2 4 29 0,0 7 15 0,-2 1 14 16,4 1 7-16,0 5 1 0,-3 0-13 0,4 1-14 15,0 4-25-15,-2 0-30 0,3 0-18 0,3 5-29 16,1-2-31-16,1 0-16 0,0 5-30 0,2 4-12 16,0-2-8-16,3 4-17 0,-1 1-19 0,0 3-2 15,-2 5-20-15,-2-1-15 0,-1 1-18 0,-1 0-12 16,-6 2-13-16,-3 1-11 0,0-1-1 0,-3 1-6 15,-2-1-1-15,-4-2 2 0,-2 0-2 0,-3-1-2 16,-3-4-4-16,-6 3-2 0,4-5 4 0,0-2-2 16,-6 3 5-16,6-4-6 0,5-2 5 0,3 0-1 15,0-1 10-15,1 0 4 0,5-3 9 0,1 0-7 16,4 0-3-16,0 0-6 0,0 0 1 0,23-9-3 16,-5 3-2-16,14-1-1 0,-1 1-4 0,3 0 3 15,-1 0-8-15,3-4 2 0,-2 4 2 0,-3 0-2 16,3-3 1-16,-7 3 2 0,-7-1 2 0,-1 0-2 15,-2 0 6-15,-3-1-8 0,-4 1 0 0,-1-1 4 16,-5 1-3-16,-2 3-8 0,-2-4 5 0,0 1 1 16,-5-1-5-16,-2 0 1 0,-5 2-3 0,1 4-2 15,-1 1-1-15,-2 1 8 0,2 2-6 16,-1 2 7-16,0 0 1 0,-4 6-1 0,8-3-3 0,0 3 5 16,4 0-1-16,0 1-2 0,3 0 0 0,4-2 3 15,4 1 3-15,6 4-2 0,1-3 5 0,3-2-2 16,5-1 0-16,-3-1-4 0,2-5 3 0,-1-1-2 15,2 0 7-15,-2-3 13 0,0-2 2 0,-4-1 6 16,2-3 4-16,-7 1 17 0,4-4-3 0,0-1 2 16,-5 3-4-16,-1-1 10 0,1-4 5 0,0 3 12 15,-4 1 7-15,-3-1-1 0,2 6 9 0,-1-3-19 16,0 6-1-16,-1-3-23 0,1 0-9 16,0 2-10-16,-3 3 8 0,0 0-10 0,0 0-14 15,0 0-10-15,3 14 0 0,-3-9 0 0,2 3 0 0,2 4 0 16,0-3 0-16,1 0 0 0,-2 1 0 0,2-3 0 15,3 1 0-15,-3 1 0 0,-1-4 0 0,1-1 0 16,0 1 0-16,1-3 0 0,-1 1 0 0,2-2 0 16,0 1 0-16,1-2 0 0,2-4 0 15,3 2 0-15,-3 0 0 0,3-1 0 0,-3-2 0 0,9-1 0 16,-7 1 0-16,4-2 0 0,-4 3 0 0,-3 0 0 16,-3 0 0-16,1-1 0 0,-2 3 0 0,0 2 0 15,-5 0 0-15,6-1 0 0,-2-1 0 0,-4 2 0 16,0 0 0-16,0 0 0 0,12 3 0 0,-11-1 0 15,2 2 0-15,-3-4 0 0,1 4 0 0,0 0 0 16,0 0 0-16,5 0 0 0,-3 1 0 0,2-1 0 16,-1-2 0-16,-1 2 0 0,-1-1 0 0,-2-3 0 15,4 2 0-15,1 0 0 0,-5-2 0 0,9-1 0 16,0 2 0-16,-9-1 0 0,14-1 0 16,-5 0 0-16,1 1 0 0,3 0 0 0,1-3 0 0,3 2 0 15,-4 0 0-15,-1 2 0 0,6-2 0 0,-6 1 0 16,1-1 0-16,-1 1 0 0,1 0 0 0,-3 0 0 15,3 0 0-15,0-1 0 0,-3-2-21 0,0 2-145 16,-1-2-31-16,5 2-26 0,-2 1-30 0,2-1-8 16,0 0-20-16,-2 0-10 0,7-4 19 0,-8 3 12 15,5-4 32-15,-4 3 16 0,4-5 30 0,-1 2 26 16,2-2 30-16,-6 4 39 0,-1-5 40 0,-2 2 34 16,-3-1 23-16,0-1 41 0,-2 2 10 0,-3 0 26 15,-3 1 17-15,-2 1 12 0,0 0 10 0,-8 1 3 16,0 3-1-16,1 2 1 0,-1 2-10 0,-5 1-6 15,4-1-1-15,4 4-5 0,-8 3-13 0,4 2-2 16,1 0-7-16,0 0-10 0,4 4 1 16,2-7-5-16,3 3-13 0,-3 2 0 0,6-1 1 0,1-2-7 15,1 0-4-15,3-1-16 0,0-1 8 0,5 0-7 16,-4-2 1-16,3 0 1 0,1 0 6 0,1-6-4 16,-4 0-12-16,1 0 5 0,0-3 6 15,2 1 0-15,-1-3 6 0,0-2 1 0,2 1 5 16,1-1-5-16,-4-1 6 0,1-3 1 0,3-3 3 15,-1 2 6-15,-3 0-3 0,0 2 7 0,2 2 4 0,-4 1-2 16,-1 1-3-16,1 1-25 0,-2 1-37 0,-2-1 0 16,3 2 0-16,-4 2 0 0,0 0 0 0,6 7 0 15,-5-3 0-15,2 4 0 0,-2 0 0 0,-1 3 0 16,0 1 0-16,0 0 0 0,0-1 0 16,-1 1 0-16,2 0 0 0,-1-1 0 0,4-1 0 0,0 3 0 15,-3-8 0-15,3 3 0 0,0-2 0 0,2-3 0 16,2 0 0-16,-3-3 0 0,8 0 0 0,-3-4 0 15,0-1 0-15,2-2 0 0,-1-1 0 0,5-2 0 16,-4-2 0-16,3-1 0 0,-1-1 0 0,2 2 0 16,-7-4 0-16,7 0 0 0,-7 4 0 15,-1 3 0-15,0 1 0 0,-3 1 0 0,0 4 0 0,-1-1 0 16,-1 0 0-16,-2 0 0 0,-1 4 0 0,0 0 0 16,0 0 0-16,9 8 0 0,-9-3 0 15,1 0 0-15,2 0 0 0,-3 5 0 0,2-3 0 16,0 3 0-16,-2-1 0 0,1 0 0 0,0 0 0 15,-1-1 0-15,3-3 0 0,-2-1 0 0,0 2 0 0,2-3 0 16,1 0 0-16,-2-1 0 0,6-1 0 0,-8-1 0 16,14-3 0-16,-6 0 0 0,2-3 0 15,0 0 0-15,0-1 0 0,2-1 0 0,1-2 0 16,2-1 0-16,-5 3 0 0,3 0 0 0,-3-1 0 16,-1 0 0-16,-4 7 0 0,5-5 0 0,-2 4 0 15,-3 1 0-15,-1-1 0 0,1 2 0 0,-5 1 0 0,10 3 0 16,-6-1 0-16,4 2 0 0,-3-2 0 0,0 3 0 15,3-1 0-15,-1 2 0 0,2-1 0 0,2 2 0 16,0-1 0-16,1-3 0 0,2 3 0 16,-3-4 0-16,8 1 0 0,-3 1 0 0,1-2 0 15,0-3 0-15,-3-2 0 0,4-2 0 0,0-1 0 16,-4-1 0-16,3-4 0 0,-3 2 0 0,6-9 0 0,-8 4 0 16,4-9 0-16,-3 2 0 0,0-3 0 15,-3 0 0-15,0-2 0 0,3-4 0 0,-7 2 0 16,1 1 0-16,-2-2 0 0,1 4 0 0,-2-2 0 0,-3 9 0 15,2 2 0-15,-3 2 0 0,0 3 0 16,0 4 0-16,0 4 0 0,0-2 0 0,0 5 0 0,0 0 0 16,0 0 0-16,-9 14 0 0,4-2 0 15,1 2 0-15,-4 7 0 0,5-1 0 0,1 4 0 0,2 5 0 16,0-1 0-16,0 0 0 0,4-1 0 16,0 0 0-16,1-2 0 0,0 0 0 0,4-1 0 15,-4-6 0-15,3-1 0 0,0-2 0 0,3 2 0 0,-2-4 0 16,3-1 0-16,-2-3 0 0,0-1 0 0,-1-1 0 15,1-1 0-15,2-4 0 0,2 1 0 0,-4-3 0 16,2-1 0-16,1-1-102 0,-2-2-220 0,5-6-69 16,-3-2-87-16,0-6-90 0,-2-6-487 15,2-1-1144-15,-4-1 507 0</inkml:trace>
  <inkml:trace contextRef="#ctx0" brushRef="#br0" timeOffset="20250.24">28431 2005 3708 0,'-14'-2'405'0,"5"2"-202"15,7 2-12-15,-1-1 22 0,3-1-10 16,13 3-21-16,1 0-16 0,8-2-19 0,7 2-26 16,3 2-10-16,3 1-7 0,0-3-11 0,-3 4-18 15,-1-2-50-15,-8-3-68 0,-5-1-88 0,0 0-136 0,-3 1-191 16,-6-6-384-16,-5-1-911 0,-3-1 403 0</inkml:trace>
  <inkml:trace contextRef="#ctx0" brushRef="#br0" timeOffset="21515.99">25289 2288 76 0,'4'-3'205'0,"-2"1"26"0,1-2 28 16,0 1 14-16,1-2 12 0,-3 1 7 0,1-2 33 15,0-1-2-15,2 4 20 0,-3-5 3 0,2 1 7 16,-2 1 3-16,-1 0-8 0,0 0-5 0,0 1-8 16,0-1-7-16,0 2-14 0,-1 0-28 0,1 4-18 15,-4-5-31-15,0 4-13 0,4 1-17 0,0 0-15 16,-15 7-7-16,6 3-22 0,1-1-7 0,-2 7-8 15,-4 5-6-15,4-4-14 0,-3 9-16 0,5-1-7 16,2 0-11-16,1 0-9 0,1 3-6 0,4-2-34 16,3 3-45-16,4-5 0 0,0-5 0 0,3-2 0 15,8 2 0-15,-3-4 0 0,1-4 0 0,5-3 0 16,-1-1 0-16,1-4 0 0,1-3 0 0,-4-3 0 16,1-3 0-16,0-2 0 0,-4-3 0 0,1-3 0 15,-5-3 0-15,-2 1 0 0,0-8 0 0,-3 0 0 16,-2-1 0-16,-4 5 0 0,0-6 0 0,-6 1 0 0,0 7 0 15,-3 1 0-15,0 1 0 0,1 5 0 16,-3-3 0-16,-1 0 0 0,1 8 0 0,0 0 0 16,1-1 0-16,2 7 0 0,-3 1 0 0,-2-1 0 15,-1 4 0-15,5 4 0 0,0-3 0 0,-1-2 0 16,6 3 0-16,-4-2 0 0,5 2-665 0,3-1-590 16,0-5-1359-16,7 7 602 0</inkml:trace>
  <inkml:trace contextRef="#ctx0" brushRef="#br0" timeOffset="22049.73">26579 2331 61 0,'-10'1'624'0,"-1"-1"3"15,6-1 12-15,5 1 8 0,-11 0-9 16,11 0-11-16,0 0-11 0,0 0-24 0,17-6-32 16,3 2-45-16,14 3-40 0,4-3-32 0,22 2-31 0,5 2-34 15,26-5-41-15,0 3-337 0,3 2 0 16,3 0 0-16,4-1 0 0,3 1 0 0,-1 0 0 0,0-5 0 15,-1 3 0-15,-2-7 0 0,-5 3 0 16,-5-6 0-16,-31 6 0 0,-2-5 0 0,3 7 0 16,-9-2 0-16,-11 0 0 0,-4 3 0 0,-4-4 0 0,-11 6 0 15,-3-4 0-15,-5 2 0 0,-3 1 0 0,-1-3 0 16,-2 5 0-16,-3-2 0 0,-4 2 0 0,-2-4 0 16,2 4 0-16,-14 0 0 0,3 2 0 0,-5 1 0 15,-5-3 0-15,-9 4 0 0,-2 0 0 0,-2-1-170 16,-5 2-438-16,-12 1-45 0,-5 1-474 15,0-3-1221-15,-3 3 541 0</inkml:trace>
  <inkml:trace contextRef="#ctx0" brushRef="#br0" timeOffset="22349.79">26850 2413 210 0,'-57'7'414'0,"18"-5"20"16,4-1 32-16,5-1 37 0,7 1 32 0,8 1 39 0,2-1 20 15,4-1 12-15,0-1-15 0,6-1-55 16,3 2-50-16,0-4-35 0,12 0-35 0,6-2-33 15,13 1-35-15,5 1-29 0,19-2-31 0,5-1-251 16,5 1-37-16,26 1 0 0,3-2 0 0,-30 4 0 16,34-5 0-16,-3 1 0 0,-3-4 0 0,-26 8 0 0,29-4 0 15,-32 3 0-15,-1-3 0 0,-3 1 0 16,0-1 0-16,-9 1 0 0,-11 4 0 0,-3-1 0 0,-5-5 0 16,-3 5 0-16,-11-2 0 0,-5-1 0 15,-1 5 0-15,-4-1 0 0,1 2 0 0,-2-1 0 16,-1 1 0-16,-5 0 0 0,7-1 0 0,-7 1 0 0,5-2 0 15,-5 2 0-15,0 0 0 0,0 0-156 0,-19-3-632 16,1 3-421-16,-1 1-1308 0,1-1 580 16</inkml:trace>
  <inkml:trace contextRef="#ctx0" brushRef="#br0" timeOffset="23032.66">26519 1346 4303 0,'0'-14'401'0,"2"-2"-169"0,-5 3 29 0,2 2 31 16,1-7 7-16,-1 7 19 0,1-1 16 0,0-1 6 0,1 4-8 15,-1 1 6-15,1 4-14 0,-1-2-22 16,-1 3-187-16,1 3-115 0,0 0 0 0,0 0 0 16,-5 13 0-16,2 4 0 0,-2 8 0 0,-3 0 0 15,5 10 0-15,-4-2 0 0,1 14 0 0,-1 1 0 16,7-13 0-16,-1 12 0 0,-4-13 0 0,9 0 0 16,-7 1 0-16,2-4 0 0,2-2 0 0,2-5 0 15,-2-7 0-15,-1-5 0 0,-1-2 0 0,1-2 0 0,1-4 0 16,-1-2 0-16,0-2 0 0,0 0 0 15,-9-18 0-15,5 2-103 0,-1-8-408 0,1-4-2 16,0 0 4-16,3-4 28 0,-3 1 42 0,-1-2 49 16,5-14 38-16,5 12 52 0,3-15 60 0,0 4 66 15,-6 11 61-15,10-12 69 0,-3 17 51 0,1 1 64 16,0 3 53-16,3 3 36 0,-5 8 30 16,1 1 17-16,1 6 4 0,-1-1 3 0,-1 4 3 0,3 1 8 15,-1 4-11-15,4 0-1 0,2 4-1 0,3 1-15 16,5 8-25-16,-5-5-13 0,0 3-6 0,-2 0-30 15,5 6-1-15,-2 0-6 0,-6-5-14 0,-2 3-23 16,0-1-3-16,-5-3-6 0,-5 3-7 0,-2-3-2 16,-2 1-7-16,-7 4 7 0,-6 1-24 0,-2-5-14 15,-10 1-21-15,-2 0-22 0,-5-2-28 0,6 0-31 16,0-2-45-16,0-4-38 0,10 1-42 0,5-3-52 16,6-2-65-16,0-2-87 0,7 1-74 0,-3-7-87 15,3 7-312-15,15-12-955 0,2 5 423 0</inkml:trace>
  <inkml:trace contextRef="#ctx0" brushRef="#br0" timeOffset="25266.98">26843 1377 78 0,'3'1'348'0,"-3"-1"5"0,4 5 28 0,-4-5 21 15,0 0 10-15,0 0 10 0,0 0-7 0,0 0-21 16,-14 5-23-16,14-5-33 0,0 0-22 0,-1 6-24 16,1-6-25-16,0 0-11 0,0 0-17 0,11 2-15 15,-11-2-21-15,17 0-13 0,-4-2-31 0,-3 0-10 16,3-2-7-16,0 1-16 0,-2-1-9 0,2 0-16 0,-2-3-11 15,-1 0-8-15,0 2-2 0,-3-3-9 16,1 2-14-16,-3-4-2 0,-4 4-5 0,3 2-8 16,-1-2 1-16,-2 1-9 0,-1 5-9 0,-6-5-4 15,6 5-1-15,-14 1 6 0,14-1-4 0,-21 6 8 16,10 3-4-16,-3-1 4 0,2 2-3 0,3-2 1 16,0 4-6-16,4-1 2 0,-1 3 2 0,3-2-1 15,7-1 5-15,1 0-12 0,4 0 1 0,1-3 3 16,6 0 0-16,3-1-4 0,1-3-4 0,8-4 5 15,2 0 1-15,-3-6 4 0,2 2-10 0,-1-1-1 16,-9-5 1-16,0 3-2 0,-2-1 1 0,-3-2 2 16,-1-1 1-16,0-1 4 0,-3-1 2 0,-4-2 4 15,-1 3 5-15,-1-2-5 0,-4 5 8 0,0-1-2 16,-2-2-2-16,2 5-14 0,-3 1-16 0,2 1 0 16,1 5 0-16,-3-7 0 0,3 7 0 15,0 0 0-15,0 0 0 0,0 0 0 0,-11 11 0 0,12-4 0 16,0-1 0-16,4 3 0 0,2 0 0 0,1 1 0 15,2 0 0-15,1 2 0 0,2 0 0 0,2 0 0 16,-3 0 0-16,-1-1 0 0,-2-4 0 0,-5-2 0 16,1 3 0-16,2 1 0 0,-4-4 0 15,1 1 0-15,-1-2 0 0,-2 3 0 0,-1-7 0 16,3 7 0-16,-2-5-46 0,-1-2-24 0,1 6-22 16,-1-6-21-16,4 4-23 0,-4-4-55 0,0 0-40 15,0 0-37-15,15-7-18 0,-8 2-8 0,0-2 7 0,4-3 17 16,3-4 23-16,1 4 27 0,0-5 21 0,-2 2 44 15,1-3 37-15,-4 4 52 0,3-2 62 0,0 1 40 16,-7 5 57-16,2-2 49 0,-3 4 46 16,0-1 26-16,0 2 19 0,-1 0-6 0,-1 3-1 15,-3 2-2-15,5-5-26 0,-5 5-24 0,4-1-8 0,-4 1 12 16,0 0 5-16,4 12-11 0,-3-6-17 16,-1 3-11-16,0-4-14 0,2 7-8 0,1-4-34 15,-2 4-88-15,3-2 0 0,-3-2 0 0,2 2 0 0,-2 0 0 16,2-2 0-16,-1 2 0 0,1-4 0 15,0 1 0-15,-1-1 0 0,1-1 0 0,3-1 0 16,-6-4 0-16,9-2 0 0,-9 2 0 0,13-2 0 16,-4-3 0-16,0-1 0 0,0-3 0 0,1 2 0 15,-1-1 0-15,0 0 0 0,-2 1 0 0,2 0 0 16,0 0 0-16,-4 3 0 0,-1-2 0 0,1 4 0 16,-2 1 0-16,1-2 0 0,-2 0 0 0,-2 3 0 15,0 0 0-15,0 0 0 0,13 7 0 0,-12-4 0 16,2 3 0-16,-2-2 0 0,0 3 0 0,3 0 0 15,-4-4 0-15,5 3 0 0,-4 0 0 0,3-2 0 16,-4 1 0-16,4-1 0 0,1 0 0 0,-1-1 0 16,-4-3 0-16,13 1 0 0,-13-1 0 0,13-4 0 15,-7 3 0-15,2-3 0 0,1-3 0 0,-2 1 0 16,1-1 0-16,0 3 0 0,1-2 0 0,-2 0 0 16,0 0 0-16,-3 3 0 0,2 0 0 0,-4-1 0 15,2 2 0-15,-4 2 0 0,0 0 0 0,0 0 0 16,12 8 0-16,-12-8 0 0,6 8 0 0,-1-4 0 15,-1 7 0-15,1-1 0 0,2-2 0 0,3 7 0 16,4-3 0-16,-8-6 0 0,12 2 0 0,-1-2 0 16,3 0 0-16,3-2 0 0,7-1 0 0,-10-3 0 15,2-4 0-15,7 0 0 0,-11 1-68 16,1-4-53-16,3 3 12 0,-4-5 12 0,0 0 8 0,-3-1 13 16,1-1 2-16,-4 0 12 0,1 0 14 0,-4 2 16 15,-2 0 13-15,-2-3 21 0,-2 4 8 0,0 1 4 16,-2 1 13-16,-1 0-1 0,0 6 4 0,-7-6-3 15,-1 6 3-15,-4 0-1 0,1 5 2 0,-1 1-8 16,-2 1 13-16,0 4-16 0,0-1 8 0,0 1-2 16,4 4-8-16,-2-5-3 0,1 5 5 15,5-3 0-15,2-1-1 0,4 0-3 0,-2 1 0 16,2-4 3-16,4 3 0 0,0-5-2 0,1 0-1 16,5-1 2-16,-5-3 16 0,6-2-6 0,-2 4 19 0,-9-4 12 15,23-5-4-15,-14 1-55 0,1-2 0 16,0 0 0-16,-1-1 0 0,1-1 0 0,-1-2 0 15,0-2 0-15,0 1 0 0,-3 2 0 0,1-1 0 16,-1 5 0-16,-3-2 0 0,1 3 0 0,1 0 0 16,-3 0 0-16,1 1 0 0,-3 3 0 0,0 0 0 15,0 0 0-15,4 8 0 0,-4-1 0 0,0-7 0 0,2 10 0 16,-2-3 0-16,2 0 0 0,0 0 0 16,1 1 0-16,3 2 0 0,-3-4 0 0,4 0 0 15,-2-1 0-15,1 0 0 0,1-4 0 0,1-1 0 16,-8 0 0-16,19 0 0 0,-10-1 0 0,4-2 0 15,-2-4 0-15,1 1 0 0,-2 1 0 0,3-1 0 16,2-1 0-16,-1-2 0 0,0 0 0 0,0 0 0 16,0 3 0-16,-5-3 0 0,0 3 0 0,1 3 0 15,-5 0 0-15,1 0 0 0,0 0 0 0,-2 2 0 0,-1 0 0 16,-3 1 0-16,8 4 0 0,-5 2 0 16,-1-2 0-16,1 2 0 0,-2 0 0 0,-1 1 0 15,4 0 0-15,-4 1 0 0,4 1 0 0,-3-1 0 16,-1 0 0-16,3-3 0 0,-2 0 0 0,2-2 0 15,-2 2 0-15,-1-5 0 0,5 6 0 0,-5-6 0 16,0 0 0-16,0 0 0 0,18-11 0 0,-13 7 0 16,4 0 0-16,1-1 0 0,-1-2 0 0,5-4 0 15,-4 3 0-15,1 0 0 0,0 1 0 0,5-2 0 16,-9 5 0-16,7-2 0 0,-7 0 0 0,0 0 0 16,2 2 0-16,-4 2 0 0,-5 2 0 0,13 2 0 15,-13-2 0-15,10 4 0 0,-6-1 0 0,1 3 0 16,-1-2 0-16,1 2 0 0,-1-3 0 0,6 5 0 15,-5-1 0-15,3 1 0 0,1-1 0 0,1-4 0 16,2 5 0-16,4-5 0 0,1 2 0 0,-2-3 0 16,3-1 0-16,1-4 0 0,-2 0 0 0,-2 1 0 15,-2-3 0-15,1 1 0 0,-1-1 0 0,-3-1 0 16,4-4 0-16,-1 1 0 0,-3-1 0 0,-2-1 0 16,1-2 0-16,-1 2 0 0,-2 0 0 0,-2 0 0 15,-2-1 0-15,1 5 0 0,-1-1 0 16,0 2 0-16,-1 2 0 0,-1-1 0 0,0 5 0 15,-5-2 0-15,5 2 0 0,0 0 0 0,-9 12 0 0,5-5 0 16,-2 4 0-16,2-1 0 0,0 5 0 0,3-3 0 16,1-1 0-16,1 1 0 0,2 0 0 0,-1 0 0 15,3-3 0-15,2 1 0 0,0-3 0 16,0 0 0-16,0-3 0 0,5-3 0 0,-1 2 0 16,0-2 0-16,1-1 0 0,-1-2 0 0,1-4 0 15,-1 1 0-15,-2 0 0 0,3 0 0 0,0 1 0 16,-2-3 0-16,0-2 0 0,-1-1 0 0,0 4 0 15,0 0 0-15,-1 3 0 0,1-1 0 0,-5 1 0 0,3 1 0 16,0 0 0-16,-2 2 0 0,-5 0 0 16,10 4 0-16,-6 1 0 0,0 2 0 0,-2-3 0 0,2 5 0 15,0 0 0-15,-2-1 0 0,1-1 0 16,-2-1 0-16,2-1 0 0,-1-2 0 0,0 3 0 16,-2-6 0-16,4 4 0 0,-4-4 0 0,5 2 0 15,-5-2 0-15,0 0 0 0,16-4 0 0,-7 2 0 16,1-4 0-16,-1 1 0 0,2-1 0 0,0 0-3 0,-1 1-18 15,2-1-1-15,-1 3 3 0,-2-1 0 16,0 1 7-16,4 2-4 0,-3 0-2 0,-3 0-6 16,-7 1 9-16,14 2-4 0,-8 1 10 0,0 2-11 15,0-2-14-15,-3 2-11 0,1-1-12 0,2 2 0 16,-2 0-3-16,0-2 6 0,1 0 7 0,-1-1 7 16,1 0 3-16,-5-3 9 0,14 0 3 0,-5-4-1 15,0 0 3-15,1-3-2 0,-2 0 17 0,1-2 8 16,1 0 0-16,-2-2 17 0,-2-3 2 0,3 0-2 15,3 0 6-15,-6-3 10 0,2-2 10 0,-3 1 4 16,0 0 13-16,-1 1 13 0,0 0 20 0,-2 1 19 16,1 7 8-16,-2-1 0 0,2 3-114 0,-3 1-6 15,1 1 0-15,-1 4 0 0,0 1 0 0,0 0 0 16,-6 13 0-16,3-4 0 0,-1 4 0 0,2 2 0 16,-6 2 0-16,4 2 0 0,2-2 0 0,-1 1 0 15,-1-1 0-15,4 1 0 0,3-6 0 16,-2-1 0-16,-2-5 0 0,5 4 0 0,-3-7 0 0,-1 1 0 15,0-4 0-15,0 0 0 0,0 0 0 0,20-10 0 16,-11 3 0-16,0-3 0 0,4-1 0 0,-3-3 0 16,2-1 0-16,-1 2 0 0,1 0 0 0,-1 0 0 15,-1 1 0-15,-2 6 0 0,2 0 0 16,-5 4 0-16,7-1 0 0,-2 6 0 0,0 1-1366 16,-2 3-1478-16,-3 1 654 0</inkml:trace>
  <inkml:trace contextRef="#ctx0" brushRef="#br0" timeOffset="26565.86">27158 2809 162 0,'-2'-13'583'0,"-1"4"7"0,2-1 11 0,0 4 10 16,1 1 17-16,-2-3-16 0,2 3-26 0,0 2-46 15,2-2-50-15,-2 5-55 0,0 0-40 0,0 0-19 16,0 0-19-16,-9 21-22 0,6-11-33 16,-2 7-25-16,1 3-30 0,-1-1-183 0,1 6-64 0,7 0 0 15,-3 1 0-15,1-7 0 0,4 0 0 0,4-2 0 16,3 0 0-16,-1-1 0 0,2-4 0 0,5-4 0 16,2 0 0-16,-2-5 0 0,5-3 0 15,5-2 0-15,-1-4 0 0,-13-1 0 0,9-7 0 16,-5 5 0-16,-4-7 0 0,-1 3 0 0,5-9 0 0,-5 2 0 15,-1 3 0-15,1-1 0 0,-6 2 0 0,-1 2 0 16,0 3 0-16,-2 3 0 0,1 1 0 0,-3 3 0 16,0-1 0-16,0 4 0 0,-2 1 0 0,0 0 0 15,0 13 0-15,2-1 0 0,-4 0 0 0,0 4 0 16,0 1 0-16,2 2 0 0,2-2 0 0,0-2 0 16,0 1 0-16,-1-4 0 0,2 0 0 0,-1-6 0 15,0 1 0-15,1-1 0 0,1-1 0 0,4-3 0 16,-3-2 0-16,-5 0 0 0,14-2 0 0,-6-3 0 15,-2-2 0-15,1-1 0 0,0-1 0 0,6-4 0 16,-4 1 0-16,5-1 0 0,-2-2 0 0,2 1 0 16,-5-2 0-16,2 4 0 0,-1 3 0 0,-2 2 0 15,-2 2 0-15,-2 0 0 0,0 0 0 0,-1 3 0 16,-3 2 0-16,0 0 0 0,8 7 0 0,-6-1 0 16,0 3 0-16,-2 2 0 0,0 1 0 0,0 5 0 15,-2-1 0-15,2 0 0 0,0 0 0 0,0 1 0 16,2-7 0-16,2 2 0 0,-3-3 0 0,3-2 0 15,1 0 0-15,4-2 0 0,-5-1 0 0,5-3 0 16,-4 0 0-16,8-3 0 0,-3-3 0 0,2 1 0 16,-1-1 0-16,2-5 0 0,1-2 0 0,-2-1 0 15,2 2 0-15,0-1 0 0,0-1 0 0,0-2 0 16,-7 8 0-16,1-2 0 0,-1 4 0 0,-1 1 0 16,0-1 0-16,-2 0 0 0,-1 5 0 0,-3 0 0 15,0 0 0-15,6 8 0 0,-2-2 0 0,-3-1 0 16,4 4 0-16,-5-1 0 0,0 6 0 0,2-3 0 15,1 0 0-15,1 0 0 0,0-3 0 0,1 1 0 16,-1-3 0-16,5 0 0 0,0-1 0 0,0-3 0 16,2-2 0-16,2 0 0 0,1-3 0 0,0 0 0 15,-2-1 0-15,4-5 0 0,-1-1 0 0,0 1 0 16,-4 1 0-16,1-2 0 0,3-2 0 0,-6 5 0 16,1-3 0-16,-3 2 0 0,-1 0 0 0,-1 5 0 15,-1-4 0-15,2 3 0 0,-2 0 0 0,-3 2 0 16,-1 2 0-16,0 0 0 0,0 0 0 0,0 0 0 15,0 0 0-15,-1 14 0 0,-3-8 0 0,4 3 0 16,0-1 0-16,0 3 0 0,3 1 0 0,-1-4 0 16,5 2 0-16,-6-2 0 0,4 1 0 0,6-4 0 15,0 0 0-15,-1-2 0 0,-2-2 0 0,6-1 0 16,-4-2 0-16,3-2 0 0,-2 0 0 0,1 0 0 16,1-2 0-16,-2 0 0 0,3 0 0 0,-3-1 0 15,0 0 0-15,-1-2 0 0,-3 1 0 0,3 0 0 16,-1 4 0-16,-3 0 0 0,-1-2 0 0,-1 2 0 15,1 3 0-15,-1-1 0 0,-1 1 0 0,-3 1 0 16,0 0 0-16,0 0 0 0,10 5 0 0,-9-1 0 16,-1 3 0-16,4-2 0 0,-3 1 0 0,2 1 0 15,-2 2 0-15,4 0 0 0,-1-3 0 0,1 3 0 16,0-3 0-16,-1-2 0 0,1 2 0 0,0-2 0 16,2-1 0-16,-2-3 0 0,2-1 0 0,2-4 0 15,-2 3 0-15,-1-3 0 0,6 0 0 0,-5-2 0 0,2 1 0 16,2-1 0-16,-1 0 0 0,0-1 0 0,0 1 0 15,0-2 0-15,0 2 0 0,-2 0 0 16,-3 3 0-16,2 1 0 0,-2 1 0 0,-1 1 0 16,-3-2 0-16,-1 3 0 0,0 0 0 0,10 4 0 15,-5 0 0-15,-1-1 0 0,-4 1 0 0,4 3 0 0,0-2 0 16,0 1 0-16,2-1 0 0,2 2 0 16,1 1 0-16,0-3 0 0,2-1 0 0,1-3 0 15,-1-1 0-15,2 0-43 0,0-2-209 0,-1-2-38 16,1-2-37-16,1 2-43 0,-1 0-44 0,-4-3-54 15,6-5-56-15,1 1-394 0,-6 2-993 0,3-4 439 0</inkml:trace>
  <inkml:trace contextRef="#ctx0" brushRef="#br0" timeOffset="26682.6">28942 2829 742 0,'4'-4'209'15,"-4"0"67"-15,0 0 40 0,0-1 43 0,0 5 36 16,-1-5 28-16,0 2 14 0,-3 1 5 0,4 2-7 16,-3-4-23-16,3 4-36 0,-1-4-44 0,1 4-31 15,-1-3-34-15,1 3-60 0,0 0-78 0,-7-4-103 0,7 4-138 16,-2-2-174-16,2 2-225 0,-9-9-352 15,-1 4-934-15,-7-2 413 0</inkml:trace>
  <inkml:trace contextRef="#ctx0" brushRef="#br0" timeOffset="26834.7">27479 2477 290 0,'-13'0'622'16,"4"1"-53"-16,1-1-47 0,8 0-45 0,-2 2-46 15,2-2-45-15,19 9-60 0,-2-3-89 0,3 1-131 16,12 1-155-16,-1 1-224 0,1-4-335 0,0 0-657 16,0-2 290-16</inkml:trace>
  <inkml:trace contextRef="#ctx0" brushRef="#br0" timeOffset="27100.06">29079 2521 7248 0,'14'-14'338'0,"-2"3"-93"0,-4 3-1 0,-1-2-128 16,-2 6-116-16,-1-1 0 0,-1 0 0 16,-1 4 0-16,-2 1 0 0,4 7 0 0,-1 5 0 0,-2 7 0 15,3 10 0-15,-2 3 0 0,3 5 0 0,-5-3 0 16,3 12 0-16,-1-1 0 0,4-10 0 0,-3 12 0 15,3-12 0-15,-1-2 0 0,1 0 0 0,0-2 0 16,-2-3 0-16,1-2 0 0,-1-11 0 0,-4-3-402 16,2-1-157-16,0-7-58 0,-4 2-486 15,2-6-1194-15,-6 0 529 0</inkml:trace>
  <inkml:trace contextRef="#ctx0" brushRef="#br0" timeOffset="27632.97">29105 2906 403 0,'-12'-17'276'0,"1"1"61"15,-1 2 35-15,3 0 16 0,3 4 38 16,2 4 21-16,-1-2 13 0,1 3 4 0,0-1 2 0,0 2-23 15,4 1-25-15,0 3-27 0,7-7-35 16,-1 7-29-16,8-1-30 0,4 0-28 0,6 1-29 0,8 0-25 16,-1 0-21-16,4-1-20 0,-1 1-22 0,-2-2-25 15,0-2-16-15,0 2-20 0,-4-2-29 0,-9-1 4 16,0 4 3-16,-6-1-11 0,-4-1 0 16,3 1-24-16,-5 1-34 0,-2-2 0 0,-5 3 0 15,8 0 0-15,-8 0 0 0,0 0 0 0,5 4 0 0,-5-4 0 16,-4 5 0-16,1-1 0 0,0 4 0 0,-1 1 0 15,0-1 0-15,-1 1 0 0,3 2 0 0,0-2 0 16,2 2 0-16,4 0 0 0,-3-1 0 16,5-2 0-16,1 1 0 0,-3-2 0 0,5-4 0 15,1 2 0-15,2-1 0 0,2-2 0 0,-3-2 0 16,3-2 0-16,3-2 0 0,1-1 0 0,-3-1 0 0,3 0 0 16,-8-1 0-16,4 1 0 0,-3 0 0 0,0-3 0 15,4 0 0-15,-7 2 0 0,1 0 0 16,-4 2 0-16,0 0 0 0,0 0 0 0,-1 2 0 0,0 0 0 15,0 1 0-15,-4 2 0 0,0 0 0 0,1 7 0 16,-2-1 0-16,-3 6 0 0,-1 5 0 0,-2 8 0 16,0 5 0-16,-1 1 0 0,-1 16 0 0,2-2 0 15,-5 5 0-15,4-2 0 0,1 1 0 16,0 1 0-16,-3-1 0 0,6-3 0 0,-2-10 0 16,1 1 0-16,-4-2 0 0,4-1 0 0,-2-4 0 15,1-2 0-15,0-2 0 0,-3-8 0 0,1-5 0 16,2-3 0-16,-1-1 0 0,-3-4 0 0,1-2 0 0,-4-4 0 15,2-5 0-15,-5-3 0 0,1-3 0 0,0-1 0 16,3-3 0-16,-1-7 0 0,3-3 0 16,6 1 0-16,4-7 0 0,4 0 0 0,10-13 0 15,5 0 0-15,12-1 0 0,2-3 0 0,30-18 0 16,7 8 0-16,-24 22 0 0,3 2 0 0,8 5-223 0,0 2-1105 16,-3 8-1439-16,0 2 636 0</inkml:trace>
  <inkml:trace contextRef="#ctx0" brushRef="#br0" timeOffset="27766.39">30283 3064 3927 0,'-4'10'498'0,"0"-3"-183"0,-1-1-19 16,1-1 0-16,-2-1-14 0,-2 0-31 0,5 1-44 15,-3-1-44-15,3-2-28 0,0-1-18 0,3-1-58 16,-4 4-67-16,2-1-84 0,2-3-81 0,-8 5-109 0,-1 0-113 16,0 0-156-16,-4-1-291 0,-6 4-910 0,-9 2 403 15</inkml:trace>
  <inkml:trace contextRef="#ctx0" brushRef="#br0" timeOffset="27950.05">28910 3448 5626 0,'-33'1'571'0,"13"1"-199"16,1 0-26-16,7-3-24 0,1 1 5 16,4-1-27-16,7 1-35 0,0 0-203 0,0 0-62 15,30-10 0-15,2 8 0 0,6 0 0 0,12-3 0 16,2 0 0-16,3 0 0 0,0-3 0 0,-17 5 0 15,1-2 0-15,13-2-295 0,-21 6-223 0,-12-1-104 16,-1 1-504-16,-7-1-1221 0,-3 1 540 0</inkml:trace>
  <inkml:trace contextRef="#ctx0" brushRef="#br0" timeOffset="28083.64">29038 3439 21 0,'-51'9'272'0,"12"-2"58"16,7-2 26-16,1 1 21 0,13-1 9 0,3 0 14 15,2-1 27-15,5-1 30 0,3 2 16 0,5-5-8 16,9 7-32-16,10-3-41 0,11 2-37 0,8-2-47 15,18-2-58-15,-3-2-70 0,7-1-98 0,-4-2-135 16,7-1-166-16,-6-3-227 0</inkml:trace>
  <inkml:trace contextRef="#ctx0" brushRef="#br0" timeOffset="35315.97">22502 1414 62 0,'17'-10'154'0,"6"-6"-27"15,-4 6-4-15,-2-1-9 0,-2-3-13 0,6-1 4 0,-6 0-13 16,-1 0-9-16,-1-3-9 0,-2 1 3 0,2 0-15 16,3-3-1-16,-5 4-5 0,-1-2-11 0,-2-1 4 15,2-2-7-15,0-4-2 0,-5 0-6 0,3 1-4 16,-5 4-8-16,-1-5-2 0,2-2 4 15,-1 3-10-15,-2-3 2 0,-1 7 1 0,0-5-9 16,-1 5 4-16,-2 1 0 0,-3-6-7 0,-1 6-3 16,-2-7 1-16,-1 8 5 0,-3-4-9 0,-1 6 2 15,2 0 2-15,-4 2 2 0,-2-7-8 0,-3 4 3 16,-2-3-5-16,6 9-3 0,-10-4 2 0,4-1-8 16,-1 6-2-16,-2-4-1 0,1 3-1 0,-1 1 0 15,7 1 7-15,-4-2-2 0,3 3-3 0,-1 0 4 16,2-1 4-16,0 2 0 0,19 7 10 0,-42-8-13 15,21 1 1-15,-8 2 1 0,29 5 6 0,-37-4-3 16,10 0-5-16,27 4 7 0,-50-1 2 0,22 2-6 16,28-1 9-16,-41 6-12 0,14-2 16 0,-2 1-3 15,3 3-8-15,2 2 9 0,2-2 3 0,-2 3 4 16,-2 1-4-16,3 2 0 0,0-1 5 0,0 5 8 16,0 3-6-16,3-2-8 0,-1 6 9 0,4-3-1 15,0 3 3-15,2 2-5 0,2-1-5 16,0 1 9-16,3 0-6 0,1 2 4 0,1 1-4 0,-1 1-5 15,6 0 8-15,-4-1-6 0,4 3 1 0,2-2 3 16,2 0-5-16,-1 1-5 0,4 2-3 0,4-1 5 16,0-3 1-16,3 2 5 0,-2 0-6 0,5-4 5 15,0 5-7-15,0-5 2 0,7 1 1 0,-2-1-1 16,0-4 4-16,0 1 0 0,4-6-6 16,0 0-2-16,-1 1 5 0,5-4-3 0,-3-1-3 15,4-3 0-15,2-1 5 0,-1-4-2 0,-1 0-3 16,1-1 4-16,2-2-3 0,-3-1 12 0,7-3-4 15,-3 1 11-15,-4-2 2 0,4-5 5 0,2 2 9 16,-2-2 8-16,4-2 8 0,-4 2 5 0,4-7-3 0,-4 1 1 16,1-3-9-16,-1 3-6 0,-3-1-1 15,1-7-4-15,0 2-1 0,-3-1-3 0,-1-3-2 16,-1 1-8-16,-2-2-4 0,-5 0 1 0,0-5-6 16,-2 5 5-16,-3-4-4 0,0 0-7 0,-2 0 8 15,-4-1-8-15,1-1 8 0,-7 2-5 0,2-2-3 16,-2 0 5-16,-2-1-3 0,-2-1 4 0,2 3 5 15,-4 0-2-15,-2 0 4 0,-3 3 9 0,1-2-10 16,5 1 10-16,-5 2-7 0,-1 0 10 0,1 0-4 16,0 9-1-16,-3-3 3 0,-4-3-5 15,2 5-2-15,3 1-3 0,-11-4-5 0,9 5 3 0,-10-3 28 16,-1 3-2-16,-3-1-4 0,-1 1-6 0,2 1-1 16,5 3-4-16,-4-2-6 0,-3 0 0 0,4 3-7 15,5 0-5-15,-8 2-4 0,5 0-10 0,4 0-4 16,-9 2-17-16,27 5-16 0,-37-9-27 0,17 8-23 15,20 1-37-15,-27-3-71 0,27 3-203 0,0 0-438 16,-29-4 193-16</inkml:trace>
  <inkml:trace contextRef="#ctx0" brushRef="#br0" timeOffset="35499.99">22637 831 206 0,'0'0'289'15,"0"0"-65"-15,0 0-87 0,0 0-123 0,0 0-159 16,0 0-158-16,0 0 70 0</inkml:trace>
  <inkml:trace contextRef="#ctx0" brushRef="#br0" timeOffset="48349.81">1252 4832 92 0,'-4'-11'489'0,"-3"4"3"0,4-1-3 0,-4 0-3 0,4 1 4 15,0 0-17-15,-1 0-20 0,2 3-26 0,0 0-35 16,0 0-31-16,-1 0-24 0,3 4-39 0,0 0-21 15,0 0-4-15,0 0 0 0,0 0-4 0,-1 15-12 16,4-4-6-16,3 4-10 0,-4 3-9 16,1 1-10-16,0-1-8 0,3 8-6 0,-1-2-16 0,4 0-189 15,-4 0-3-15,0-5 0 0,3-1 0 0,1-1 0 16,0 1 0-16,1-4 0 0,2-2 0 16,-4-2 0-16,4-4 0 0,1-1 0 0,6-3 0 0,10-4 0 15,2-5 0-15,2-6 0 0,17-10 0 16,5-6 0-16,18-22 0 0,-3 1 0 0,7-2 0 15,-7-2 0-15,3-3 0 0,-1 1 0 0,-1-3 0 0,1 4 0 16,-2 3 0-16,0 0 0 0,-21 18 0 0,5 2 0 16,-7-2 0-16,-1 2 0 0,-4 2 0 15,-10 8 0-15,-5 2 0 0,0 2 0 0,-3 0 0 16,-2-1 0-16,-8 8 0 0,-3 1 0 0,-2 4 0 16,-2-2 0-16,-2 4 0 0,1 2 0 0,-3-3 0 0,-1 2 0 15,2 0 0-15,-1 0 0 0,-3 3 0 0,6-3 0 16,-6 3 0-16,4-1 0 0,-4 1 0 0,0 0 0 15,0 0 0-15,2-4 0 0,-2 4 0 0,0 0 0 16,0 0 0-16,0 0 0 0,4-1 0 16,-4 1 0-16,0 0 0 0,9-3 0 0,0-3-1366 15,0 2-1478-15,1 0 654 0</inkml:trace>
  <inkml:trace contextRef="#ctx0" brushRef="#br0" timeOffset="48499.83">3197 4174 78 0,'4'4'586'0,"1"0"-36"0,-5-1-5 0,0-3 12 16,-5 9-5-16,5-9-23 0,-8 6-54 0,8-6-47 16,-5 3-42-16,5-3-57 0,-5 2-90 0,5 1-101 15,0-3-105-15,0 0-125 0,0 0-155 0,18 4-180 16,-12-3-350-16,-6-1-841 0,21 7 372 0</inkml:trace>
  <inkml:trace contextRef="#ctx0" brushRef="#br0" timeOffset="53383.01">17186 5541 3936 0,'0'0'383'0,"0"0"-149"0,0 0-93 16,0 0 13-16,0 0 55 0,0 0 42 0,0 0 22 15,0 2-5-15,0-2 7 0,0 0 24 0,0 0 17 0,0 0 1 16,0 0 3-16,0 0 1 0,1 4 0 0,-1-4-148 16,11 1-173-16,0 1 0 0,7 0 0 0,14 0 0 15,23 0 0-15,0 3 0 0,11-3 0 0,30 5 0 16,10-3 0-16,-1 4 0 0,10 0 0 0,5-5 0 16,7 2 0-16,2 4 0 0,1-8 0 0,-5 1 0 15,-2 1 0-15,-4-5 0 0,-3 0 0 0,-10 1 0 16,-5 0 0-16,-10-8 0 0,-28 6 0 0,-1-2 0 15,-4 1 0-15,-7-2 0 0,-13 3 0 0,-1-2 0 16,-4-1 0-16,-2 0 0 0,-13 1 0 0,1 0 0 16,0 0 0-16,-7 2 0 0,-2 0 0 0,-2 0 0 15,-2 1 0-15,-2-1 0 0,-1 1 0 0,-2-1 0 16,-1 3 0-16,0 0 0 0,-12-6 0 0,1 6 0 16,-10 1-1366-16,-7 1-1478 0,-1-1 654 0</inkml:trace>
  <inkml:trace contextRef="#ctx0" brushRef="#br0" timeOffset="53666.91">17769 5661 330 0,'-58'-7'545'0,"21"1"10"16,3 2 23-16,7-2 22 0,8 2 10 0,7 1-13 0,6-1-35 15,3 2-32-15,3-2-32 0,12-1-21 0,9 2-36 16,17 3-35-16,28-2-34 0,29 8-32 0,8 1-27 15,7-2-31-15,11 1-127 0,1 3-155 0,3-2 0 16,0 1 0-16,3-4 0 0,1 0 0 16,-2-2 0-16,-11-1 0 0,-2-3 0 0,-14-2 0 0,-3 0 0 15,-33-4 0-15,-4-1 0 0,-3 1 0 0,1 0 0 16,-21 2 0-16,0-2 0 0,-7 1 0 0,-3-2 0 16,-8 3 0-16,-1-1 0 0,-6 2 0 15,-2-2 0-15,-2 1 0 0,-2-1 0 0,-3 2-34 0,-2-1-1326 16,-1 0-1473-16,1-1 652 0</inkml:trace>
  <inkml:trace contextRef="#ctx0" brushRef="#br0" timeOffset="53817.14">20102 5685 7222 0,'-19'1'346'0,"3"0"-7"15,3-2-55-15,1 1-284 0,1-1 0 0,3 0 0 16,3 1 0-16,5 0 0 0,-9-2 0 0,9 2 0 15,-7-1 0-15,7 1 0 0,0 0 0 0,0 0-1366 0,0 0-1478 16,0 0 654-16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49:27.373"/>
    </inkml:context>
    <inkml:brush xml:id="br0">
      <inkml:brushProperty name="width" value="0.05292" units="cm"/>
      <inkml:brushProperty name="height" value="0.05292" units="cm"/>
      <inkml:brushProperty name="color" value="#7030A0"/>
    </inkml:brush>
  </inkml:definitions>
  <inkml:trace contextRef="#ctx0" brushRef="#br0">1753 5493 98 0,'-4'-3'487'0,"3"-2"-14"0,-3 3 0 16,4 2-3-16,0 0-19 0,0 0-31 0,-9 0-46 15,9 0-39-15,0 0-37 0,0 0-31 0,0 0-20 16,9 12-18-16,-4-7-24 0,4 1-17 0,1 1-16 0,6 3-15 16,-1-1-19-16,2 0-13 0,0-1-10 15,0 0-6-15,3-2-10 0,1 2 1 0,6-2-3 16,1-1 1-16,0-1-1 0,4-2-2 0,-1-5 0 15,5-1-5-15,3-2-6 0,-2-1 0 0,17-4-5 0,-4-2-6 16,1-1 1-16,0 0-8 0,-13 1-7 0,16-4-8 16,3 4 7-16,-3-10-6 0,-3 8-7 15,5 1 1-15,-8-2-12 0,1 4 1 0,-13 5-5 16,0 2 1-16,0 2-5 0,-3 1-3 0,-1 4-1 16,-2 2 3-16,-1 2-5 0,-1 5-3 0,0 0 5 15,1 1-6-15,-3 0-4 0,-2 0 8 0,1 0-4 16,-7-2-12-16,7 3 6 0,-1-1-3 0,2-1 5 15,2 2-2-15,3-5-1 0,-1 1-1 0,7-4-2 16,0 1 2-16,16-2 1 0,-2-3 2 0,1-1-7 16,-12-1-1-16,12-6 10 0,2-1-8 0,-3-2-2 0,0 2 7 15,3-5 0-15,0 0-4 0,-3 0-4 0,2-5 0 16,-3 1-1-16,0 6-6 0,-11 3 18 16,-4 3-5-16,-1-1-11 0,-1 5 2 0,-3-1-5 15,-1 3 0-15,-9 1-7 0,-1 0 18 0,-1 5 0 16,-1-3-7-16,-7 1-1 0,3 3 4 0,1-1-4 15,-3 1 10-15,5-1 9 0,-1 1-5 0,4 0 3 0,-4-1 2 16,3-2 0-16,4 2 2 0,7-2-7 16,-1-1 13-16,7-1-9 0,2 0-9 0,-1-2 8 15,5-2 0-15,9-3-1 0,-13 0-12 0,2 1 8 16,1-2 7-16,11-3-11 0,-14 3 1 0,1 0 2 16,0-3 3-16,0 0 21 0,-4 5 11 0,2 0-43 15,-4-3 0-15,-1 5 0 0,-8 0 0 0,-3 1 0 16,1 2 0-16,-3 3 0 0,2 0 0 0,-1-2 0 0,-1 6 0 15,0-2 0-15,0 4 0 0,-2-4 0 16,4 5 0-16,3 0 0 0,2 1 0 0,3-1 0 16,3-2 0-16,5-1 0 0,5-1 0 0,12-1 0 0,0-3 0 15,-1-1 0-15,3-3 0 0,-1-4 0 16,2 1 0-16,-1-3 0 0,4-1 0 0,-1-3 0 16,-5 0 0-16,-1-1 0 0,2 0 0 0,-17 0 0 15,0 1 0-15,-1 0 0 0,2-5 0 0,-6 3 0 16,0 3 0-16,-1-4 0 0,-12 9 0 0,1-4 0 0,9 5 0 15,-8 2 0-15,1-1 0 0,-2 5 0 0,2-1 0 16,-1 7 0-16,6 0 0 0,-1 3 0 16,-1 2 0-16,1 0 0 0,5-2 0 0,-2 1 0 15,6 2 0-15,14 0 0 0,2-1 0 0,1 0 0 16,-15-6 0-16,18-1 0 0,-4 0 0 0,4-2 0 0,1 1 0 16,6-3 0-16,-3-2 0 0,-2-3 0 0,3-2 0 15,0 0 0-15,3-2 0 0,-2 2 0 0,-2-3 0 16,-4 1 0-16,5 1 0 0,-5 0 0 15,-18 0 0-15,1 4 0 0,1 1 0 0,-7 1 0 16,0-1 0-16,0 6 0 0,-2 0 0 0,-3 2 0 0,-2 2 0 16,-8-4 0-16,1 5 0 0,-1-4 0 0,1 5 0 15,3-4 0-15,1 4 0 0,5 3 0 0,-3-5 0 16,3 0 0-16,4 0 0 0,-1-1 0 16,4 0 0-16,0-3 0 0,-1-1 0 0,2-2 0 15,-1 1 0-15,3-1 0 0,-1 2 0 0,1 0 0 0,0-4 0 16,3 0 0-16,-4-1 0 0,-4 0 0 0,-7 0 0 15,-3-1 0-15,0-1 0 0,7-1 0 0,-10 1 0 16,4 0 0-16,0 0 0 0,-5-1 0 16,3 0 0-16,-2 0 0 0,-6 2 0 0,-1-2 0 15,0 0 0-15,1-1 0 0,-1 0 0 0,-3 1 0 0,4-2 0 16,-7-1-65-16,3 0-669 0,-6-3-498 16,1 0-1335-16,-3 3 590 0</inkml:trace>
  <inkml:trace contextRef="#ctx0" brushRef="#br0" timeOffset="4366.37">15511 5473 17 0,'0'0'272'0,"-4"-3"-2"0,4 3 1 0,-7-5 1 0,7 5-8 15,-3-1 1-15,3 1-6 0,-4-3 2 0,4 3 6 16,-4-3 9-16,4 3 5 0,0 0-2 0,0 0-7 15,0 0 4-15,0 0-1 0,0 0-11 0,0 0-16 16,0 0-12-16,0 0-20 0,0 0-16 0,-5 6 0 16,5-6-12-16,1 10-13 0,3-5 5 0,0 6-23 0,1-2-17 15,4 5-13-15,2-1-11 0,2-1-11 16,1 0-11-16,5 5-14 0,4-2 1 0,4 1-6 16,0-4-15-16,1-2-2 0,3-3-2 0,3 0-3 15,0-2-1-15,4-2-15 0,3-3-1 0,10-3 4 16,1-1-9-16,3-3 9 0,-2 3 10 0,-2-4-17 15,0 0 16-15,0-3-5 0,-1 0-4 0,-12 0 8 16,12-2-6-16,-1-2 2 0,-10 3-3 0,7-3-4 0,-11 5 2 16,-2 1-13-16,1 3 3 0,-2 3-1 0,-5 0 1 15,1 3 7-15,-6 3-8 0,9 0-1 16,-6 5-3-16,2 1-5 0,-3 0 5 0,2 5-9 0,-2-1 2 16,3 0-17-16,0 0 0 0,-3 3 0 0,4 0 0 15,3-2 0-15,1 0 0 0,2-2 0 0,15 3 0 16,-11-5 0-16,14 0 0 0,1-3 0 0,2-2 0 15,-5-2 0-15,2-2 0 0,-13-1 0 0,18-1 0 16,-3-2 0-16,-3-2 0 0,-13 2 0 0,11-8 0 16,-10 4 0-16,0-3 0 0,12-3 0 0,-14 3 0 15,-1 1 0-15,2-1 0 0,-6 4 0 0,3 1 0 16,-3 1 0-16,-3 4 0 0,-2 2 0 0,4 3 0 16,-1-1 0-16,-6 5 0 0,6-2 0 0,-6 5 0 15,4 0 0-15,0 0 0 0,-1 0 0 0,6 0 0 16,-4 0 0-16,6-1 0 0,4-3 0 0,-2 1 0 15,12-2 0-15,1-1 0 0,3-1 0 0,-15-2 0 16,15-3 0-16,-18-2 0 0,20-1 0 0,-1 0 0 16,-3-3 0-16,0 1 0 0,0-4 0 0,-1-1 0 15,-10 3 0-15,8-4 0 0,2-3 0 0,-13 3 0 16,14-3 0-16,-15 6 0 0,2 1 0 0,0-2 0 0,-4 4 0 16,4 1 0-16,-6 0 0 0,3 5 0 15,-5 3 0-15,1-2 0 0,0 0 0 0,-2 2 0 16,1 3 0-16,-1 1 0 0,0-1 0 0,3 2 0 0,-1-2 0 15,2-3 0-15,-1 3 0 0,4-3 0 0,-3 0 0 16,3-1 0-16,1-1 0 0,1 0 0 0,-1 1 0 16,3-3 0-16,0-2 0 0,10 0 0 15,3-2 0-15,-16 2 0 0,0-2 0 0,2-1 0 0,12-5 0 16,-15 3 0-16,-1-2 0 0,5 0 0 0,-4 1 0 16,0 1 0-16,-3-3 0 0,-1 6 0 0,-2 0 0 15,-1 2 0-15,0 2 0 0,-2 0 0 0,-9-1 0 16,2 3 0-16,2 1 0 0,-3 0 0 0,0 3 0 15,0-2 0-15,-1 0 0 0,1 2 0 0,-1 1 0 16,4-2 0-16,-3 2 0 0,2-1 0 0,7-1 0 16,-8 0 0-16,7 3 0 0,4-1 0 0,-2-3 0 15,0-1 0-15,2-2 0 0,1 3 0 0,3-3 0 16,0-1-479-16,3-3-288 0,2 2-391 0,13-1-1254 16,3 0 555-16</inkml:trace>
  <inkml:trace contextRef="#ctx0" brushRef="#br0" timeOffset="5033.93">24523 5635 368 0,'0'-4'463'0,"0"4"-2"16,0-5 8-16,-2 2 7 0,-2-3 2 0,-3 4-13 16,-2-2-1-16,-5 2-16 0,5 1-22 0,-10-5-22 15,1 3-9-15,-5 1-25 0,0 0-24 0,-6-1-24 16,-2 1-22-16,2 2-20 0,-2-4-14 0,3 3-23 15,-3-2-15-15,11 3-20 0,-1-1-18 0,-1 0-69 16,2 2-121-16,6 2 0 0,0-3 0 0,0 1 0 16,4 0 0-16,-2-1 0 0,6 2 0 0,2-2 0 15,4 0 0-15,0 0 0 0,0 0 0 0,0 0 0 16,31 2 0-16,2-2 0 0,3-2 0 0,16-1 0 16,3-2 0-16,7 2 0 0,3-1 0 0,1-3 0 15,26 0 0-15,-29 3 0 0,30-3 0 0,-29 3 0 16,4 1 0-16,-6 0 0 0,2 1 0 0,-1 1 0 15,-6 1 0-15,-3-1 0 0,-18-1 0 0,1 1 0 16,-5 2 0-16,-3-1 0 0,-7-1 0 0,-3 0 0 16,-6 0 0-16,2 1 0 0,-7-1 0 0,0 1 0 15,-1-2 0-15,-3 0 0 0,-4 2 0 0,4-3 0 16,-4 3 0-16,0 0 0 0,-14-2 0 0,2 0 0 16,-7 2 0-16,-1 0 0 0,-8 1 0 0,-3 0 0 15,-6 4-528-15,0-1-152 0,-17 5-485 0,1-1-1260 16,-1 3 558-16</inkml:trace>
  <inkml:trace contextRef="#ctx0" brushRef="#br0" timeOffset="5307.16">24523 5673 558 0,'-56'13'194'0,"0"0"47"16,16-6 31-16,3 2 19 0,1-2 41 0,8-1 45 0,0 0 43 15,6-2 31-15,9-1 21 0,4-1 32 16,-1 0 9-16,4-1 8 0,-1 0 0 0,4 0-13 16,3-1-7-16,0 0-22 0,0 0-27 0,0 0-25 15,18-3-270-15,3 0-157 0,11 1 0 0,0-4 0 0,4 1 0 16,6 3 0-16,11-3 0 0,10 1 0 0,-4-2 0 15,5 1 0-15,-1 3 0 0,2-4 0 0,0 1 0 16,2-1 0-16,-9-1 0 0,1 3 0 0,-8 1 0 16,-11-1 0-16,-6 3 0 0,1-2 0 0,-8 1 0 15,-7 1 0-15,-2 0 0 0,-3 0 0 0,-4-1 0 16,-5 0 0-16,0 2 0 0,1-1 0 0,-7 1 0 16,9 0 0-16,-9 0 0 0,0 0 0 0,0 0 0 15,0 0 0-15,0 0 0 0,0 0 0 0,0 0 0 16,0 0 0-16,0 0 0 0,0 0 0 0,0 0 0 15,0 0 0-15,0 0 0 0,0 0-1366 0,0 0-1478 16,-30-4 654-16</inkml:trace>
  <inkml:trace contextRef="#ctx0" brushRef="#br0" timeOffset="5449.71">24969 5820 481 0,'-23'4'673'0,"4"0"-41"0,-2-2-47 15,2 3-54-15,3-6-82 0,-2 1-137 0,-1-2-160 16,6 0-183-16,-5 0-234 0,6-4-322 0,3 1-635 0,2-1 281 16</inkml:trace>
  <inkml:trace contextRef="#ctx0" brushRef="#br0" timeOffset="7184.7">11983 1438 113 0,'-23'-23'563'0,"2"-4"16"0,4 3 24 16,-1-1 9-16,8-4-24 0,1 0-16 0,2 2-43 16,10-1-32-16,7 0-34 0,3 1-24 0,5 2-25 15,1 5-14-15,8 0-38 0,2 4-35 0,5 5-25 16,3 5-24-16,1 4-24 0,-1 6-26 0,-1 6-160 15,14 6-68-15,-16 2 0 0,8 7 0 0,-15-3 0 16,0 1 0-16,-4 5 0 0,-1-3 0 0,-9 4 0 16,-2 2 0-16,-6-1 0 0,-4 4 0 0,-3-2 0 15,-2 2 0-15,-7-3 0 0,2 0 0 0,-5-5 0 16,2-1 0-16,-1-4 0 0,3-7 0 16,0-3 0-16,2-2 0 0,3-4 0 0,0-2 0 15,5-3 0-15,0 0 0 0,0 0 0 0,-4-17 0 0,8-2 0 16,6-6 0-16,-1-2 0 0,0-4 0 0,8-1 0 15,-4 2 0-15,3 0 0 0,2 1 0 0,1 3 0 16,3 4 0-16,1 4 0 0,1 4 0 16,-5 5 0-16,9 0 0 0,3 4 0 0,-4 2 0 15,1 1 0-15,0 5 0 0,3 3 0 0,2 1 0 16,-5-1 0-16,8 4 0 0,-3-2 0 0,-1-1 0 16,-1-1 0-16,2-4 0 0,-1 6 0 0,-4-7 0 15,4-2 0-15,-4 3 0 0,1-7 0 0,-9 3 0 0,0-3 0 16,-2-1 0-16,-3-5 0 0,-2 3 0 0,0-1 0 15,-4-5 0-15,0 1 0 0,-3-3 0 16,-1-1 0-16,-1-2 0 0,-5-5 0 0,-3-4 0 16,-1 10 0-16,-4 3 0 0,0 1 0 0,1 4 0 15,-2 3 0-15,0 4 0 0,-3 1 0 0,-1 3 0 16,-1 4 0-16,-2 6 0 0,3 3 0 0,-8 8 0 16,2 5 0-16,5-1 0 0,-2 3 0 0,8 3 0 15,0-1 0-15,5-1 0 0,4 0 0 0,4-4 0 16,1 3 0-16,4-2 0 0,5-5 0 0,4 0 0 15,0-11 0-15,7 0 0 0,0-2 0 0,6-2 0 16,2-3 0-16,-5-5 0 0,3 3 0 0,2-8 0 16,-4-1 0-16,1-5 0 0,-2-1 0 0,-4-5 0 15,2 0 0-15,-5-1 0 0,1-3 0 0,-3-2 0 16,-2 1 0-16,-6-1 0 0,-3 6 0 0,0 4 0 16,-1 3 0-16,-4 4 0 0,-3 1 0 0,1 1 0 15,2 2 0-15,-3 3 0 0,0 0 0 0,0 0 0 16,-4 27 0-16,1-10 0 0,2-1 0 0,-4 1 0 15,5 3 0-15,-1-2 0 0,2 7 0 0,-1-6 0 16,5-1 0-16,-3-2 0 0,1 1 0 0,3-2 0 16,0-3 0-16,0-4 0 0,4 1 0 0,-2-5 0 15,2 0 0-15,3-4 0 0,0-2 0 0,3-4 0 16,-3 2 0-16,6-2 0 0,-1-12 0 16,0 7 0-16,-1-1 0 0,3-8 0 0,-1 1 0 15,-2 0 0-15,-2 4 0 0,-2 2 0 0,0 1 0 16,-2 3 0-16,-2 2 0 0,0 1 0 0,1 0 0 0,-2 4 0 15,1 2 0-15,-9 0 0 0,14 3 0 0,-5 5 0 16,0-2 0-16,0 2 0 0,-1 3 0 0,-2 0 0 16,2 6 0-16,0-2 0 0,-1 1 0 15,1-2 0-15,-2 2 0 0,2-5 0 0,-3 0 0 16,2 0 0-16,-1-4 0 0,-2 1 0 0,-1-4 0 16,4-1 0-16,-7-3 0 0,11 0 0 0,-11 0 0 15,17-7 0-15,-6 1 0 0,0-1 0 0,2-6 0 16,4-9 0-16,-2 0 0 0,5 2 0 0,-1-5 0 0,0 4 0 15,-2 1 0-15,3 0 0 0,-6 6 0 16,1 3 0-16,1 3 0 0,0 1 0 0,-3 4 0 16,-1 3 0-16,-1 0 0 0,-2 4 0 0,4 3 0 15,-4 0 0-15,1 5 0 0,-1 3 0 0,-4-4 0 16,0 0 0-16,6 5 0 0,-5-1 0 0,-2-2 0 16,1-3 0-16,0 1 0 0,1 0 0 0,0-1 0 15,-4 0 0-15,4-6 0 0,-6-4 0 0,7 8 0 16,-7-8 0-16,0 0 0 0,0 0 0 0,13-21 0 15,-11 9-52-15,-1 0-533 0,2-7-88 0,-4-8-475 16,1 0-1241-16,-3-3 549 0</inkml:trace>
  <inkml:trace contextRef="#ctx0" brushRef="#br0" timeOffset="7316.21">14395 1048 638 0,'0'-17'269'0,"0"-1"74"16,-3 0 32-16,-3 3 37 0,1 4 57 0,1 0 43 16,-2 0 6-16,-2 1-11 0,2 3-20 0,-2 0-45 15,3 2-46-15,2 3-49 0,3 2-79 16,-10-5-78-16,10 5-110 0,0 0-141 0,0 0-151 15,-9 12-182-15,9-9-537 0,7 7-1010 0,-1 1 447 0</inkml:trace>
  <inkml:trace contextRef="#ctx0" brushRef="#br0" timeOffset="8166.18">14667 1467 6299 0,'-9'4'183'0,"3"-4"106"16,6 0 112-16,0 0 49 0,-19-12-25 0,14 5-281 15,1-1-144-15,1-6 0 0,2 0 0 0,1-1 0 16,1-2 0-16,3-3 0 0,2-3 0 0,5-5 0 16,0 0 0-16,5 1 0 0,0-4 0 0,-1-2 0 15,2 2 0-15,-3-2 0 0,4 6 0 0,-5 1 0 16,-2 1 0-16,-3 10 0 0,-4 3 0 0,1 1 0 16,0 4 0-16,-5-2 0 0,-3 5 0 0,3 4 0 15,-10-2 0-15,10 2 0 0,-20 6 0 0,7 4 0 16,1-3 0-16,-3 5 0 0,2 1 0 0,3-3 0 15,1 3 0-15,4-2 0 0,5 6 0 0,0-4 0 16,6 3 0-16,7-1 0 0,4-2 0 0,7 1 0 16,3-2 0-16,1 3 0 0,3-4 0 0,-3 0 0 15,0 1 0-15,0 1 0 0,-1 0 0 16,-3 0 0-16,-11-5 0 0,1 3 0 0,-1 0 0 16,-3 4 0-16,0-2 0 0,-6 4 0 0,-1-1 0 0,1 0 0 15,-6-4 0-15,1-1 0 0,0 1 0 0,-2-1 0 16,1-2 0-16,2-2 0 0,-3-3 0 0,3 5 0 15,0-9 0-15,0 6 0 0,0-6 0 0,0 0 0 16,22-4 0-16,-22 4 0 0,27-8 0 16,-7 0 0-16,6-3 0 0,-1-6 0 0,-3 0 0 15,2-2 0-15,2-3 0 0,-3-2 0 0,-2 0 0 16,-3 0 0-16,-1 1 0 0,-7 8 0 0,-1 0 0 16,1 5 0-16,-6 1 0 0,1 3 0 0,-3 1 0 0,0 4 0 15,-2 1 0-15,0 0 0 0,0 0 0 16,0 15 0-16,0-1 0 0,-4 5 0 0,-1-1 0 0,1-1 0 15,4 1 0-15,-6 6 0 0,5-5 0 16,-1-1 0-16,4 0 0 0,-1-5 0 0,-1 0 0 16,6-3 0-16,-1 1 0 0,3 0 0 0,-1-5 0 15,5-3 0-15,-3 0 0 0,4-6 0 0,1 1 0 16,4 0 0-16,1-5 0 0,4-4 0 0,1-3 0 16,-1 1 0-16,2-5 0 0,-4 0 0 0,0 2 0 15,-2 6 0-15,-4-1 0 0,-6 1 0 0,3 2 0 16,-2 2 0-16,0 2 0 0,-3 2 0 0,0 3 0 15,-7-1 0-15,12 3 0 0,-6 4 0 0,1 0 0 16,-3 5 0-16,3 3 0 0,1 1 0 0,-4 0 0 16,-1 0 0-16,-1-1 0 0,-1-4 0 0,2 0 0 15,-1 0 0-15,-1-1 0 0,1-4 0 0,0-1 0 16,-2-5 0-16,5 7 0 0,-5-7 0 0,0 0 0 16,0 0 0-16,20-11 0 0,-13 5 0 15,5-3 0-15,3-4 0 0,3-8 0 0,-3 0 0 0,7 3 0 16,4 3 0-16,-11 2 0 0,0 1 0 0,3 1 0 15,-3 4 0-15,3 1 0 0,-6 4 0 0,1-1 0 16,-2 3 0-16,1 4 0 0,-1 2 0 0,-2 1 0 16,0 4 0-16,0 4 0 0,1-1 0 0,-1 0 0 15,-1-1 0-15,3 3 0 0,-2 1 0 16,-2-3 0-16,-2-3 0 0,4 0 0 0,-2-4 0 16,-3 0 0-16,0-3 0 0,-1 0 0 0,-3-4 0 15,0 0 0-15,0 0-516 0,12-14-86 0,-10 6-67 0,-4-5-399 16,-4-3-1156-16,-2-1 512 0</inkml:trace>
  <inkml:trace contextRef="#ctx0" brushRef="#br0" timeOffset="8282.84">15916 1044 339 0,'-23'-25'444'0,"-1"1"-8"15,5 6 20-15,6 3 31 0,2 4 6 0,2 2-15 16,-1 2-28-16,5 3-43 0,1-1-47 0,0 4-39 16,4 1-53-16,0 0-75 0,0 0-111 0,-5 13-161 15,9-2-185-15,1-4-549 0,13 6-879 0,-5 1 390 16</inkml:trace>
  <inkml:trace contextRef="#ctx0" brushRef="#br0" timeOffset="8816.12">16585 1376 4514 0,'0'-12'358'0,"-5"-3"-132"15,4 0 17-15,-3-1 27 0,-1-1-15 0,-1-10-14 16,-2 5-10-16,-1-2-21 0,3 5 2 0,-2 1 2 15,2 1-5-15,-2 2-2 0,2 3-27 0,-2 3-23 16,0 0-17-16,-3 7-15 0,-2 1-17 0,-9 3-17 16,6 5-91-16,-10 6 0 0,1 2 0 0,2 3 0 15,1 3 0-15,1 1 0 0,2-4 0 0,8-2 0 16,2 0 0-16,1 2 0 0,4-2 0 0,4-5 0 16,3 1 0-16,2 0 0 0,5-5 0 0,7 3 0 15,3-3 0-15,7-3 0 0,-4-4 0 0,6-4 0 16,-3 1 0-16,2-5 0 0,-1-2 0 0,-3-3 0 15,-5 5 0-15,-1-3 0 0,-1 0 0 0,-2 0 0 16,-1-3 0-16,-5 6 0 0,0 1 0 16,-4 2 0-16,2-1 0 0,-4 2 0 0,1 0 0 0,-4 4 0 15,0 0 0-15,0 0 0 0,4 14 0 0,-4 2 0 16,-4 5 0-16,2 9 0 0,0 3 0 16,-1 13 0-16,-2 2 0 0,1 6 0 0,1 0 0 15,-1 2 0-15,0 1 0 0,-1-2 0 0,-1 0 0 16,-3 1 0-16,1-4 0 0,-2-2 0 0,0-3 0 15,1 2 0-15,1-13 0 0,-1 10 0 0,1-14 0 0,-2-3 0 16,0-7 0-16,3-5 0 0,-1-5 0 16,3-5 0-16,-4 1 0 0,0-3 0 0,-3-5 0 15,12 0 0-15,-24-17 0 0,10 7 0 0,1-4 0 16,-1-9 0-16,-1-5 0 0,6-4 0 0,3-14 0 16,2-3 0-16,5 2 0 0,4 13 0 0,5-14 0 15,6 5 0-15,-3 9 0 0,4 2 0 0,6 2 0 16,3 5 0-16,15-6 0 0,-12 9 0 0,6 4 0 15,11-7 0-15,-13 10 0 0,17-7 0 0,-21 6 0 16,-2 3-1366-16,5-2-1478 0,-1 2 654 0</inkml:trace>
  <inkml:trace contextRef="#ctx0" brushRef="#br0" timeOffset="9183.43">18076 759 376 0,'-7'-25'615'0,"2"8"-6"0,1 7-22 0,4 10-21 16,-6-17-23-16,6 17-9 0,0 0-2 0,0 0 11 15,0 0-17-15,-32 53-21 0,22-20-27 0,-4 17-23 0,2 6-27 16,-2 23-42-16,4-25-8 0,3 29-248 0,1 0-130 16,3-23 0-16,-2 24 0 0,9-3 0 15,-3 2 0-15,2 2 0 0,-2-28 0 0,3-1 0 0,-3 2 0 16,2 0 0-16,-3-7 0 0,0-4 0 16,-3-14 0-16,3 0 0 0,-1-3 0 0,-3-4 0 15,3-8 0-15,-2-9 0 0,-2-1 0 0,0-2 0 0,0-6 0 16,5 0 0-16,-17-13-193 0,6-4-339 0,-6-8-20 15,6-5-30-15,-1-5 8 0,-3-19-386 0,0 1-1040 16,10-6 460-16</inkml:trace>
  <inkml:trace contextRef="#ctx0" brushRef="#br0" timeOffset="10366.01">17856 1413 1760 0,'14'-53'42'0,"-3"3"70"15,1 16 37-15,-1 4 12 0,2 4 30 16,1 2 37-16,-2 8 23 0,-1 1 30 0,2 3 14 16,-3 4 6-16,2 3-4 0,2 0-8 0,1 3-23 0,4 4-19 15,-1 4-17-15,1 1-19 0,7 5-25 16,-1 2-19-16,-5 5-11 0,3 0-16 0,-3 0-16 15,-2 1-14-15,-3-1 0 0,1 3-23 0,-7-4-4 16,-2 5-5-16,-2-3-14 0,-3 0-7 0,-6 5-3 16,-4-7-10-16,-7 5-1 0,-4-5-4 0,-2 5-1 15,-2-5-2-15,0-4 0 0,-4 1-9 0,9-7 13 0,-2-1 8 16,5 0 1-16,2-2 17 0,4-4 21 16,1 2 4-16,8-3-12 0,0 0-7 0,0 0-7 15,4-18-11-15,12 7 2 0,8-5-5 0,4-5-20 0,14-8 4 16,4-1-8-16,-13 12 4 0,16-11-15 15,-6 2-2-15,-11 7-6 0,0-3 6 0,1 4-7 16,-6 0 2-16,-1 0 5 0,-6 2-10 0,-4 5 3 16,-7 2-5-16,-2 2 9 0,-3 1 7 0,-3 1-12 15,-3 1 1-15,-7 3 7 0,9 2 4 0,-17-1 13 16,4 3 1-16,1 1-2 0,-5 4-4 0,4 0-4 16,-2 0-13-16,3 2-9 0,3 0 0 0,4 2 0 15,-1-4 0-15,3 4 0 0,6-2 0 0,3 1 0 16,6-3 0-16,2 4 0 0,5-4 0 0,12 0 0 15,2-3 0-15,2 0-15 0,-1-4-18 0,-1 0-5 16,3 1 6-16,-7-1 6 0,-8-4-1 0,1 0 8 16,-5 4 6-16,-5 0 22 0,-3 0 12 0,-3-1 13 15,-6 1 12-15,0 0 10 0,10 5-19 0,-11 1-37 16,1-6 0-16,-12 11 0 0,4-4 0 0,-4 7 0 16,0-4 0-16,3 6 0 0,-1-3 0 0,4-1 0 0,-1-2 0 15,3 1 0-15,2-2 0 0,2 0 0 16,3-4 0-16,5 5 0 0,3-6 0 0,2-2 0 15,7-2 0-15,3-2 0 0,3-2 0 0,2 0 0 16,0-5 0-16,-1-1 0 0,0 0 0 0,0-5 0 16,-6-1 0-16,-4 3 0 0,-2-2 0 0,3-4 0 0,-4 4 0 15,-1 3 0-15,-6 1 0 0,-1 4 0 0,0 0 0 16,-5 2 0-16,2 4 0 0,-3 1 0 16,0 0 0-16,0 0 0 0,0 0 0 0,-10 15 0 15,4-5 0-15,0 2 0 0,1 3 0 0,3 2 0 16,-1 0 0-16,3 0 0 0,1-5 0 0,3 3 0 15,0 2 0-15,1-6 0 0,3 0 0 0,2-6 0 16,-1 3 0-16,0-2 0 0,4-2 0 0,-3 1 0 16,4-5 0-16,-2-2 0 0,0 0 0 0,0-2 0 15,-3-2 0-15,-1-4 0 0,-1 5 0 0,-1-12 0 16,-3 2 0-16,0-1 0 0,-3-3 0 0,-3-8 0 16,-3 3 0-16,-3-2 0 0,-2 2 0 0,2 6 0 15,-1 2 0-15,-1 1 0 0,-1 0 0 0,0 4 0 16,1 3 0-16,1 0 0 0,1 1 0 0,3 3 0 15,2 1 0-15,0-1 0 0,0 1 0 0,4 3 0 16,0 0 0-16,0 0 0 0,25 1 0 0,-5-3 0 16,11 1 0-16,2-3 0 0,1-2 0 0,5-1 0 15,-1 2 0-15,-2-5 0 0,0 0-68 0,0-2-115 16,-5-6 17-16,0 0 18 0,-3-2 11 0,-5 0 15 16,-1-2 35-16,-5-7 18 0,-1 0 22 0,-4-1 20 15,-2-2 27-15,-1-2 26 0,-3-1 16 0,-2 2 35 16,-3 5 29-16,-1 1 21 0,-2 11 22 0,2 16 11 15,-4-20-5-15,4 20-19 0,-8-9-60 0,8 9-76 16,0 0 0-16,0 0 0 0,-31 47 0 0,20-16 0 16,2 14 0-16,0 6 0 0,5-1 0 0,4 4 0 15,-1 3 0-15,-4-6 0 0,6-2 0 0,-1-2 0 16,5-11 0-16,-5 11 0 0,3-13 0 0,2-1 0 16,-4-4 0-16,2-4 0 0,-2-7 0 0,2-6 0 15,-2 4 0-15,-1-8 0 0,1-3 0 0,1-4 0 16,-2-1 0-16,0 0 0 0,0 0 0 0,-2-21 0 15,2 3 0-15,3-9 0 0,-2 8 0 0,8-7 0 16,-1-1 0-16,-1 2 0 0,0 7 0 0,2 0 0 16,0 2 0-16,1 3 0 0,0 0 0 0,4 4 0 15,-2 5 0-15,6 1 0 0,-1 3 0 0,4 4 0 16,-5 3 0-16,5 0 0 0,-2 9 0 0,3 1 0 16,-9-4 0-16,3 10 0 0,-3 0 0 0,-4-4 0 15,-4 0 0-15,-1-3 0 0,-5 2 0 0,-6-1 0 16,0-1 0-16,-5-4 0 0,-4-1 0 0,-11 4 0 15,1-6 0-15,-5-3 0 0,-1-6 0 0,-3 3 0 16,1-3 0-16,1-6 0 0,3-2 0 0,0 2 0 16,12 0 0-16,-4-1 0 0,8 0 0 0,2 0 0 15,7 1 0-15,5-2 0 0,0 1 0 0,3 1-1366 16,11 0-1478-16,10-7 654 0</inkml:trace>
  <inkml:trace contextRef="#ctx0" brushRef="#br0" timeOffset="10716.74">20900 1114 650 0,'-11'0'763'0,"5"0"9"0,6 0-9 0,-6-4-37 16,2 2-56-16,4 2-62 0,1-7-63 0,6 3-51 15,6 0-68-15,8 1-79 0,11-1-73 0,4 2-88 16,2-1-101-16,-2 0-93 0,4 3-104 0,-6 0-108 16,2 1-110-16,-8-1-112 0,-10 0-110 0,-1 1-390 15,-6 2-1019-15,-6-1 452 0</inkml:trace>
  <inkml:trace contextRef="#ctx0" brushRef="#br0" timeOffset="10850.68">20962 1259 3742 0,'-34'15'514'0,"5"-1"-144"0,-1 0-50 16,6-2 13-16,6-2-14 0,9-3 7 15,3-4-1-15,3 2-6 0,3 0-42 0,12 3-19 0,6-5-29 16,12 0-22-16,6-2-34 0,4-4-51 0,17 3-81 16,3-6-97-16,-4 4-128 0,3-8-150 0,-9 0-155 15,4-3-168-15,-2 0-370 0,-4-2-1110 0,-13 2 491 16</inkml:trace>
  <inkml:trace contextRef="#ctx0" brushRef="#br0" timeOffset="11165.76">21901 1122 3476 0,'6'-6'575'0,"3"-2"-158"16,-4-1-31-16,0 0-5 0,-1-1-8 15,0-1-15-15,-1 1-3 0,-1-8-20 0,3 2-29 16,-10-1 11-16,5 0-2 0,-2 2-4 0,-2 2-25 16,-3 4-286-16,7 9 0 0,-19-19 0 0,10 13 0 15,-9 0 0-15,0 3 0 0,-5 4 0 0,-3 7 0 16,-3 4 0-16,4 3 0 0,-5 5 0 0,2 1 0 0,1 6 0 15,3-2 0-15,1 3 0 0,5 0 0 0,4 2 0 16,3 1 0-16,5-1 0 0,4-3 0 16,3 1 0-16,8-3 0 0,0 2 0 0,10 1 0 15,4-3 0-15,3-2 0 0,5-8 0 0,3-5 0 16,2 1 0-16,-2-3 0 0,6 1 0 0,-4-6 0 16,1-3 0-16,2-5 0 0,-3-3 0 0,-4 0 0 15,0-2 0-15,-4-3 0 0,0-1 0 0,-1-8-542 16,-5 0-734-16,5-1-1380 0,-2 1 611 0</inkml:trace>
  <inkml:trace contextRef="#ctx0" brushRef="#br0" timeOffset="11299.39">22417 1238 289 0,'5'4'442'15,"-1"0"5"-15,-1-1-6 0,-3-3 39 0,2 6 31 16,-1-2 38-16,-1-4 25 0,0 4 16 0,2-2-8 16,-2-2-33-16,0 0-51 0,0 0-48 0,0 0-52 15,3 4-83-15,-3-4-93 0,0 0-147 0,0 0-200 16,5 4-230-16,-5-4-301 0,0 0-390 0,0 0-1134 15,0 0 502-15</inkml:trace>
  <inkml:trace contextRef="#ctx0" brushRef="#br0" timeOffset="11949.64">21269 1608 228 0,'-10'-8'606'0,"4"0"10"0,-1 4 0 16,2-2-6-16,1 2-1 0,-2 0-39 0,2 1-30 15,-1 3-20-15,5 0-12 0,-8 6-17 0,3-1-19 16,-1 1-30-16,0 4-31 0,2 2-32 0,1-1-40 15,3 9-105-15,0-9-234 0,1 7 0 0,3 2 0 16,4-3 0-16,2 7 0 0,3-10 0 0,7 4 0 16,3-4 0-16,7-4 0 0,2-1 0 0,1-2 0 15,3 1 0-15,-1-7 0 0,5 1 0 0,-2-3 0 16,1-3 0-16,-3-4 0 0,-1-2 0 0,1-1 0 16,-5-6 0-16,0 0 0 0,-1 1 0 0,1-2 0 15,-13 5 0-15,5-1 0 0,-8 2 0 0,-5 6 0 16,0 1 0-16,-1-1 0 0,-2 3 0 0,-2 2 0 15,1 1 0-15,-6 0 0 0,12 7 0 0,-8-4 0 16,2 5 0-16,3-1 0 0,-5 1 0 0,2 2 0 16,2-3 0-16,2 3 0 0,-2-1 0 0,6 1 0 15,1-2 0-15,-1 1 0 0,-1-5 0 0,6 3 0 16,-2-3 0-16,-1-1 0 0,2-5 0 0,0 2 0 16,0-1 0-16,1-2 0 0,1-2 0 0,0 1 0 15,-1-5 0-15,-2 0 0 0,8-4 0 0,-6 2 0 16,7-3 0-16,-2 0 0 0,-1-1 0 0,-4 5 0 15,-1 0 0-15,0 1 0 0,-6 3 0 0,2 3 0 16,-4-1 0-16,0 1 0 0,-2 2 0 0,1 0 0 16,-2 2 0-16,1 0 0 0,2 2 0 0,-5 0 0 15,3 0 0-15,-1 2 0 0,0 1 0 0,2-1 0 16,0-1 0-16,0 5 0 0,2-4 0 0,1 1 0 0,6 1 0 16,-1-4 0-16,2 2 0 0,0 0 0 15,3-3 0-15,-1-3 0 0,0-1 0 0,4 2 0 0,-3-2 0 16,6-6 0-16,-6 3 0 0,-7-3 0 15,3-2 0-15,1-5 0 0,0 5 0 0,2-7 0 16,-4 4 0-16,-1 3 0 0,-2-1-1366 0,1-3-1478 16,2 4 654-16</inkml:trace>
  <inkml:trace contextRef="#ctx0" brushRef="#br0" timeOffset="12100.53">23140 1619 4527 0,'5'4'532'0,"-5"-1"-165"0,0-3-13 16,2 5-4-16,-2-5 18 0,0 0 14 0,0 4 3 0,0-4-35 15,2 2-39-15,-2-2-46 0,0 0-265 16,0 0 0-16,0 0 0 0,0 0 0 0,0 0 0 16,13-6 0-16,-13 6 0 0,5-5-498 0,-5-2-785 15,0 7-1389-15,0-7 615 0</inkml:trace>
  <inkml:trace contextRef="#ctx0" brushRef="#br0" timeOffset="27365.89">10482 1527 346 0,'1'-7'491'0,"3"1"-10"0,-3 4-20 0,3-1-27 0,-2 0-38 16,-2 3-22-16,6-1-7 0,-6 1-11 0,5 11-18 15,-1-3-24-15,-1 3-17 0,0 0-22 0,3 6-18 16,-2 0-30-16,1-1-8 0,-1 2-13 0,1 1-8 15,0-2-8-15,4-1-1 0,-2-2 3 0,0-3 11 16,1-1 5-16,3-4 12 0,6-1 8 16,5-5-6-16,5-5-10 0,5-6-8 0,12-9-118 15,6-11-86-15,4 2 0 0,20-16 0 0,0-2 0 0,0 0 0 16,-19 14 0-16,25-17 0 0,-5-5 0 16,-6-1 0-16,-5-1 0 0,-3-5 0 0,-20 17 0 0,2 0 0 15,-4 2 0-15,-5-1 0 0,-9 17 0 0,-3 2 0 16,-1 1 0-16,-3 4 0 0,-8 7 0 15,-2 5 0-15,-8 8 0 0,10-13 0 0,-10 13 0 16,0 0 0-16,0 0 0 0,0 0 0 0,3 1 0 16,-3-1 0-16,-4 13 0 0,1-2 0 0,2 5 0 15,2-4 0-15,2 6-176 0,-2 1-502 0,4-1-546 16,2 0-1324-16,4 6 587 0</inkml:trace>
  <inkml:trace contextRef="#ctx0" brushRef="#br0" timeOffset="28883.31">14382 1862 326 0,'0'-4'405'0,"1"-1"4"15,1 1-6-15,-2 4-6 0,2-5-20 0,-2 5-20 0,0-4-30 16,0 4-26-16,0 0 1 0,0 0-8 0,0 0-17 15,0 0-12-15,9 17-20 0,-4-9-22 0,2 1-21 16,-2 1-19-16,0 0-11 0,4 1-17 0,4 2-7 16,2 0-14-16,-1-2-5 0,4 1-12 15,6 0 2-15,6-2-12 0,-1-2-8 0,9-4 2 16,2 0-8-16,-2-2-11 0,2-5 1 0,11 2-7 16,-11-2-4-16,9-4-7 0,-13 0-1 0,-1-2-13 0,-2-1-3 15,-1 0-1-15,3-3-7 0,-2 0-3 0,0-2-10 16,-1-1 10-16,-4 1-10 0,0 2 7 0,-2 1 7 15,-10 4-12-15,-4 2 6 0,-3 1-3 16,0 0-1-16,-3 2-7 0,0 3 0 0,1 0 1 16,-7 0 6-16,15 1 3 0,-6 6-5 0,0-2 9 0,3 2-1 15,3 2-12-15,-4-1 16 0,6 1-10 16,2 1-2-16,-1-2-1 0,9 3 8 0,0-4-1 16,1 0 10-16,1 0-8 0,-1-5-20 0,7-1-17 0,-2-1 0 15,3-1 0-15,0-3 0 0,2-1 0 16,0-2 0-16,-1-1 0 0,1-1 0 0,-3-2 0 15,13-5 0-15,-1-4 0 0,-13 3 0 0,2 5 0 0,1 1 0 16,-4-2 0-16,-2 3 0 0,0 4 0 16,-2 3 0-16,-8 1 0 0,-1 4 0 0,-2 1 0 15,-4 2 0-15,0 2 0 0,0 3 0 0,0 0 0 0,-1 1 0 16,2 1 0-16,-3 1 0 0,-2-5 0 16,5 1 0-16,-2 1 0 0,1-3 0 0,2-1 0 0,5 1 0 15,7 0 0-15,3-2 0 0,4-3 0 16,0-1 0-16,1-2 0 0,0-3 0 0,2 1 0 0,1 1 0 15,-2-4 0-15,14 1 0 0,-15-1 0 16,3-3 0-16,-3-5 0 0,4 5 0 0,-6-1 0 16,-1 0 0-16,-1-1 0 0,-5 3 0 0,-8 0 0 15,3 3 0-15,-4 1 0 0,-1 1 0 0,-5 2 0 0,0-2 0 16,-1 3 0-16,1-2 0 0,-1 2 0 16,0 2-257-16,1 1-1066 0,6-2-1433 0,0-1 635 15</inkml:trace>
  <inkml:trace contextRef="#ctx0" brushRef="#br0" timeOffset="29032.51">17967 1930 341 0,'0'0'612'0,"5"0"-15"0,-5 0-39 0,0 0-55 16,0 0-51-16,0 0-46 0,0 0-69 0,0 0-112 15,0 0-158-15,0 0-195 0,0 0-268 0,0 0-200 16,14-9-646-16,-2 9 287 0</inkml:trace>
  <inkml:trace contextRef="#ctx0" brushRef="#br0" timeOffset="32748.99">6290 4376 520 0,'-1'-6'557'16,"-3"3"5"-16,-3-1-2 0,6 1-20 0,-3-2-24 15,0 2-23-15,4 3-38 0,-1-2-32 0,1 2-43 16,0 0-35-16,0 0-42 0,0 0-25 0,0 0-5 15,0 0-5-15,0 0-7 0,13 12-17 0,-8-5-6 16,3 2-21-16,-2-1-4 0,2-1-20 0,-1 0 1 16,1 2-36-16,0 0-158 0,-1-2 0 0,1 0 0 15,0 0 0-15,2 0 0 0,-1-4 0 0,1 1 0 16,5 0 0-16,3-4 0 0,13-5 0 0,1-4 0 16,5-4 0-16,14-7 0 0,2-3 0 0,0-3 0 15,1-3 0-15,1-5 0 0,-3-1 0 0,1 2 0 0,-6 1 0 16,0-1 0-16,-7 3 0 0,-12 9 0 15,0 2 0-15,-5 2 0 0,-9 7 0 0,-1-5 0 16,-4 11 0-16,-3-1 0 0,1-1 0 0,-2 1 0 16,0 4 0-16,-1-1 0 0,-2-1 0 0,-2 3 0 15,7-3 0-15,-7 3 0 0,0 0 0 0,5 9 0 16,-4-7 0-16,2 5 0 0,-2 2 0 0,5-1-319 16,-2 2-993-16,0 1-1422 0,-3-2 629 0</inkml:trace>
  <inkml:trace contextRef="#ctx0" brushRef="#br0" timeOffset="34633.08">22074 4422 41 0,'-5'-2'396'0,"0"-1"8"0,1 1 9 0,4 2-7 16,-3-4-7-16,-3 3-5 0,6 1-9 0,0 0-10 0,0 0-15 15,-5-4-11-15,5 4-13 0,0 0-3 0,0 0 9 16,0 0-3-16,0 0-5 0,8 12 1 0,-7-6-9 16,3 1-8-16,-4 4-11 0,1 0-14 15,2 1-17-15,-2 5-14 0,4-3-16 0,-3-3-24 0,-2 2-222 16,2 1 0-16,-1-3 0 0,2-1 0 0,-2-1 0 15,1-3 0-15,5 1 0 0,-3-1 0 0,1-1 0 16,5-4 0-16,3-1 0 0,9-3 0 0,5-3 0 16,2-6 0-16,6 1 0 0,8-9 0 0,3-3 0 15,3-3 0-15,-1 2 0 0,-2-4 0 0,0 1 0 16,-1-1 0-16,-13 8 0 0,1 3 0 0,-1 0 0 16,-5 4 0-16,-3-2 0 0,-6 6 0 0,-2 1 0 15,-4 3 0-15,-3-1 0 0,0 2 0 0,-2 1 0 16,-1 0 0-16,-2 1 0 0,1 0 0 0,-1 0 0 15,-4 2 0-15,5-1 0 0,-5 1 0 0,4-2 0 16,-4 2 0-16,0 0 0 0,7-2 0 0,-7 2 0 16,0 0 0-16,9 3 0 0,-6-2 0 0,-3-1 0 15,5 3 0-15,-2 1 0 0,0-3 0 0,0 3 0 16,1 1 0-16,1-1 0 0,-1 5 0 0,-3 2-336 16,1-3-974-16,1 4-1418 0,0-1 628 0</inkml:trace>
  <inkml:trace contextRef="#ctx0" brushRef="#br0" timeOffset="39033.08">26298 5405 123 0,'0'0'415'0,"-1"-5"9"15,1 5-7-15,0 0-5 0,0 0-12 0,0 0-16 0,-1-4-20 16,1 4-22-16,0 0-12 0,0 0-25 16,0 0-20-16,0 0-24 0,0 0-5 0,0 0 0 0,-2 11-2 15,5-5-9-15,-3 3-10 0,0 0-13 0,1 2-3 16,2 3-25-16,-2-3-11 0,0 0-20 0,2 3-17 16,1 1-7-16,0-2-9 0,3-2-11 15,1 3-13-15,1-4-13 0,2 2 8 0,-2-4-4 0,4 2-8 16,0-5 15-16,0 0 12 0,1-3 2 0,2-2 3 15,2 1-98-15,0-2-23 0,0-4 0 0,0 1 0 16,0-3 0-16,0 1 0 0,1-3 0 16,1-1 0-16,3-3 0 0,3 0 0 0,-3-1 0 0,1-2 0 15,-2 0 0-15,-2 0 0 0,-4 6 0 0,0-3 0 16,-3 8 0-16,2-3 0 0,-2 5 0 0,-3-1 0 16,-2 3 0-16,2 0 0 0,-3 3 0 0,-1 0 0 15,1 0 0-15,1 3 0 0,1 1 0 0,-1-1 0 16,-1 0 0-16,1 3 0 0,1-2 0 0,0 1 0 15,3-1 0-15,-2 1 0 0,2-1 0 0,1-2 0 16,0 0 0-16,1 0 0 0,0-3 0 0,-1 0 0 16,1-1 0-16,4-2 0 0,1 0 0 0,0-4 0 15,-2 2 0-15,2-2 0 0,-3-1 0 0,0 1 0 16,-3-4 0-16,7 2 0 0,-2-2 0 0,-4-1 0 16,3 3 0-16,-3 0 0 0,1 1 0 0,-2 4 0 15,-4-1 0-15,3 2 0 0,-1 1 0 0,-6 2 0 16,0 1 0-16,3 0 0 0,-2 1 0 0,1 4 0 15,-1 2 0-15,1-2 0 0,0 3 0 0,-2-1 0 16,2 2 0-16,-1 0 0 0,1-3 0 0,1 2 0 16,1 0 0-16,-1-2 0 0,4-1 0 0,-2-1 0 15,1-2 0-15,3 1 0 0,-1-2 0 0,0-1 0 16,6-2 0-16,-1-2 0 0,-5 0 0 0,3 0 0 16,1-5 0-16,2-1 0 0,-1 1 0 0,0-1 0 0,0-1 0 15,-1-3 0-15,2 3 0 0,-4-1 0 0,2 1 0 16,-6 5 0-16,1-1 0 0,-1-1 0 15,-1 2 0-15,-1 2 0 0,-1-1 0 0,-2 1 0 16,1 2 0-16,-2 0 0 0,-5 0 0 0,13 4 0 0,-8-1 0 16,0-1 0-16,1 5 0 0,-1-4 0 0,-1 1 0 15,5 4 0-15,-1-3 0 0,2 1 0 16,-1 2 0-16,0-4 0 0,4 3 0 0,3-2 0 0,-2-1 0 16,-1-2 0-16,6 3 0 0,-6-4 0 0,0 0 0 15,2-1 0-15,-2-1 0 0,1-1 0 0,-2 1 0 16,0-2 0-16,-1-2 0 0,-1 1 0 0,0-1 0 15,0 1 0-15,-5 2 0 0,1 0 0 0,-3-1 0 16,2 0 0-16,-5 3 0 0,5-3 0 0,-1 2 0 16,-4 1 0-16,0 0 0 0,5-4 0 0,-5 4 0 15,7 0 0-15,-7 0 0 0,2-2 0 0,-2 2 0 16,0 0 0-16,0 0 0 0,0 0 0 0,4-7 0 16,-4 7 0-16,0-2 0 0,0 2 0 0,3-5-136 15,-3 5-582-15,2-3-506 0,-2 3-1324 0,0 0 587 16</inkml:trace>
  <inkml:trace contextRef="#ctx0" brushRef="#br0" timeOffset="40632.12">6177 6514 69 0,'-18'-6'239'0,"6"4"1"0,-2-2-2 0,1 2 1 0,-1 1-3 16,1-2-2-16,4 2 4 0,-5 1-6 0,4 0 4 15,-3-1-12-15,4 1 18 0,0 0 1 0,-1 0 6 16,1 1-4-16,1-1 6 0,3 1 2 0,-4-1-1 15,3 1-2-15,6-1-5 0,-8 3-4 0,2-3-8 16,2 2-3-16,4-2-5 0,-8 1-6 0,8-1-10 16,0 0-10-16,-5 1-8 0,5-1-6 0,-2 3-12 15,2-3-8-15,0 0-7 0,0 0 1 0,0 0 20 16,12 2 11-16,1 0 3 0,1 1-1 0,17-2-3 16,6 2-183-16,0-2-6 0,20-1 0 0,2 1 0 15,1-3 0-15,3 2 0 0,3-1 0 0,1 1 0 16,-3-3 0-16,0 1 0 0,1 2 0 0,-5-3 0 15,1 2 0-15,-1-1 0 0,-6 0 0 0,0 0 0 0,-20 0 0 16,1-1 0-16,-3-1 0 0,-3 1 0 16,-11 2 0-16,1-2 0 0,-1 2 0 0,-9 0 0 15,-1 1 0-15,-2-2 0 0,3 2 0 0,-5-1 0 16,-4 1 0-16,0 0 0 0,0 0-271 0,0 0-251 16,-27-2-53-16,8 6-74 0,-10-1-380 0,-1 2-1115 15,-4-2 493-15</inkml:trace>
  <inkml:trace contextRef="#ctx0" brushRef="#br0" timeOffset="40865.98">6411 6624 301 0,'-27'4'415'0,"9"0"-13"0,-1-1 6 15,6 0 28-15,1 1 21 0,2-2 9 0,2-1-1 16,-1 1-3-16,5 0-10 0,4-2-23 16,-9 2-30-16,9-2-29 0,-4 0-17 0,4 0-19 0,0 0-15 15,22-2-21-15,-1-1-28 0,8-1-25 0,5 0-22 16,20-2-21-16,1 0-21 0,1-2-18 15,2 3-22-15,-2-1-141 0,7 1 0 0,-2 2 0 0,-1-3 0 16,0 1 0-16,-2 1 0 0,-6-2 0 0,-14 5 0 16,0-3 0-16,-8 3 0 0,1-1 0 0,-10 2-135 15,0-2-229-15,-8 1-74 0,-2 2-78 16,2-2-92-16,-5 1-414 0,-8 0-1107 0,7 1 489 16</inkml:trace>
  <inkml:trace contextRef="#ctx0" brushRef="#br0" timeOffset="41498.94">10894 6535 98 0,'-20'0'407'0,"1"0"16"0,1 0 18 15,-1 0 14-15,2 0 10 0,2-1 5 0,-2 2 1 16,3-1 4-16,7 1-7 0,0-2 3 0,1 2-6 16,6-1-16-16,-13-1-18 0,13 1-21 15,-8 0-17-15,8 0-13 0,0 0-29 0,0 0-19 0,0 0-29 16,36 0-270-16,-16 1-33 0,15-1 0 0,15 0 0 16,0 2 0-16,5 0 0 0,2 2 0 0,1 0 0 15,-2-2 0-15,7 1 0 0,-2-1 0 0,-2 0 0 16,2 2 0-16,-3-3 0 0,-5 1 0 0,0-2 0 15,-15 0 0-15,-5 0 0 0,3 0 0 0,-3-1 0 16,-6 0 0-16,-8-4 0 0,-1 4 0 0,-3-2 0 16,-3-1 0-16,-4-1 0 0,-2 1 0 0,-1-1 0 15,-4-2 0-15,1 3 0 0,-6-1 0 0,-3-2 0 16,-4 2-533-16,-6-2-160 0,-2 0-469 0,-4 2-1257 16,-6-1 557-16</inkml:trace>
  <inkml:trace contextRef="#ctx0" brushRef="#br0" timeOffset="41815.91">11038 6610 489 0,'-21'6'471'0,"2"0"-1"0,1 0 28 0,5-2 23 0,3 0-3 15,-3-1-19-15,7-2-7 0,3 2-21 16,3-3-18-16,0 3-16 0,0-3-20 0,18 1-24 16,-4 1-21-16,8-2-27 0,6 1-26 0,8 0-27 0,1-2-16 15,14 0-29-15,-1-4-36 0,2 4-211 0,2-3 0 16,-3 3 0-16,2-3 0 0,-14 2 0 0,14-3 0 15,-19 3 0-15,2-1 0 0,-5 2 0 0,2-2 0 16,-5 0 0-16,0 1 0 0,-9 0 0 0,2-1 0 16,-9 2 0-16,-3-3 0 0,3 3 0 0,-2 1 0 15,-3-2 0-15,-1 1 0 0,-1 0 0 0,0 0 0 16,-5 1 0-16,6-1 0 0,-6 1 0 0,6-1 0 16,-6 1 0-16,4-3 0 0,-4 3 0 0,0 0 0 15,0 0 0-15,0 0 0 0,7-1 0 0,-7 1 0 16,0 0 0-16,3-3 0 0,-3 3 0 0,5-3 0 15,-5 3 0-15,0 0 0 0,6-1 0 0,-6 1 0 16,0 0-479-16,0 0-807 0,0 0-1392 0,0 0 616 16</inkml:trace>
  <inkml:trace contextRef="#ctx0" brushRef="#br0" timeOffset="45799.88">6129 4368 100 0,'0'0'352'0,"5"-5"12"0,-2 2 4 0,0-1 6 16,0 0 1-16,1 3-2 0,-2-2-1 0,1 0 7 16,-3 3-1-16,2-6-4 0,-2 6-8 0,3-4-17 15,-3 4 6-15,0 0-15 0,1-2-14 0,-1 2-15 16,0 0-15-16,0 0-15 0,0 0-16 0,0 0-20 16,0 0-22-16,0 0-14 0,0 0-24 0,0 0-18 15,4-1-14-15,-4 1-5 0,0 0 5 0,3 9-143 16,-2-4-10-16,3 1 0 0,0 4 0 0,2-4 0 0,-1 2 0 15,1 1 0-15,2-1 0 0,0-1 0 16,-1-1 0-16,1 0 0 0,2 0 0 0,3-1 0 16,-4-1 0-16,5-3 0 0,4-2 0 0,10-2 0 15,-1-4 0-15,4-1 0 0,-1-7 0 0,6-1 0 16,11-11 0-16,8-3 0 0,21-14 0 0,-25 10 0 16,26-19 0-16,-5 2 0 0,-18 15 0 0,19-11 0 15,-18 11 0-15,-4 3 0 0,0 2 0 0,-2 0 0 0,-3 6 0 16,-14 6 0-16,-1 0 0 0,0 2 0 15,-4 1 0-15,-4 3 0 0,-5 3 0 0,-4 0 0 0,-1 5 0 16,-4-1 0-16,-4 3 0 0,3-1 0 16,-3 2 0-16,-2 1 0 0,1-1 0 0,-4 2 0 15,8-4 0-15,-7 2 0 0,-1 2 0 0,5-3 0 16,-5 3 0-16,0 0 0 0,4-1 0 0,-4 1 0 0,0 0 0 16,0 0 0-16,6-3 0 0,-6 3 0 0,0 0 0 15,0 0 0-15,0 0 0 0,0 0 0 16,11 3 0-16,-6-6 0 0,-5 3 0 0,9-1 0 0,-9 1-1366 15,16 3-1478-15,-16-3 654 0</inkml:trace>
  <inkml:trace contextRef="#ctx0" brushRef="#br0" timeOffset="45967.83">7698 4035 4848 0,'-1'7'449'15,"0"-1"-168"-15,-2-2 8 0,-1 2 50 0,2-4 19 0,-3 2-18 16,1-1-40-16,4-3-54 0,-3 4-47 0,2-1-22 15,1-3-43-15,0 0-61 0,0 0-73 0,0 0-114 16,0 0-137-16,16-3-167 0,-5 1-230 0,-2-1-453 16,2 0-1192-16,-2-1 528 0</inkml:trace>
  <inkml:trace contextRef="#ctx0" brushRef="#br0" timeOffset="49283.09">18932 6399 113 0,'-4'-3'450'0,"0"1"21"0,0-1 19 16,2-1 5-16,-3 2-3 0,2-1-21 0,1-1-39 15,2 4-45-15,0 0-29 0,0 0-21 0,0 0-9 16,-8 7-19-16,8-1-14 0,1 2-24 0,2 5-8 15,-1 0-23-15,2 2-20 0,5 1-19 0,1-2-14 16,1 0-7-16,4-2-5 0,1-1-3 0,4 0-7 16,5-1-1-16,3-2-4 0,6-4 2 0,1-1-7 15,-2-3-107-15,3-1-48 0,1-2 0 0,3-1 0 16,14-4 0-16,-16 3 0 0,17-5 0 0,-1-1 0 16,-1-4 0-16,-4 2 0 0,-12 0 0 0,15-5 0 15,-2 1 0-15,-13 5 0 0,11-4 0 0,-13 8 0 16,2-2 0-16,-3 6 0 0,0 5 0 0,-3 0 0 15,-3 3 0-15,-5 1 0 0,-4 1 0 0,0 2 0 16,2 3 0-16,-5-1 0 0,7 4 0 0,0 3 0 16,-9-2 0-16,7 2 0 0,-7-2 0 0,4-2 0 0,-3 0 0 15,8 4 0-15,5-2 0 0,-2-1 0 0,3-1 0 16,-2-2 0-16,-1-4 0 0,3 1 0 16,2-2 0-16,-1-4 0 0,2-2 0 0,3 0 0 15,-1-2 0-15,-2-3 0 0,4-2 0 0,1-1 0 0,2-4 0 16,8-7 0-16,-13 4 0 0,11-5 0 0,2-2 0 15,-17 9 0-15,2 1 0 0,-2 1 0 0,-7 2 0 16,-1 3 0-16,-3 1 0 0,0 2 0 0,-7 4 0 16,1 1 0-16,-1 3 0 0,0-1 0 0,-4 3 0 15,0 2 0-15,0 0 0 0,-1 2 0 0,4 3 0 16,-5-4 0-16,3 4 0 0,4 0 0 0,-1-1 0 16,-1-2 0-16,3 0 0 0,-1-4 0 0,6 0 0 15,2-3 0-15,8 3 0 0,2-3 0 0,-1-3 0 16,2-4 0-16,5 2 0 0,-2-2 0 0,2-2 0 15,-3-2 0-15,4-2 0 0,2 1 0 0,-6-3 0 16,1 0 0-16,3-1 0 0,9-5 0 0,-14 7 0 16,-4-3 0-16,2 4 0 0,-8 0 0 0,-1 4 0 15,-2 0 0-15,-2 0 0 0,0 4 0 0,0 1 0 16,1 1 0-16,-1 0 0 0,-6 0 0 0,7 3 0 16,-3 0 0-16,3 1 0 0,-1 0 0 0,3 0 0 15,-2 0 0-15,-2-2 0 0,3 2 0 0,-1-1 0 16,9 1 0-16,2-2 0 0,-1 0 0 0,3-2 0 15,-1 0 0-15,2-1 0 0,-1-1 0 0,0-2 0 0,2 2 0 16,-2-2 0-16,-1-1 0 0,-2 1 0 16,2-4 0-16,-3 0 0 0,-1 0 0 0,-7 2 0 15,1-2 0-15,-4 0 0 0,0 0 0 0,-4 2 0 16,0-2 0-16,-3 3 0 0,-5-1 0 0,3-3 0 0,-2 5 0 16,1-2 0-16,-2-2 0 0,-4 1 0 0,3 2 0 15,-1-3 0-15,-1-1-1366 0,2 1-1478 16,-3 3 654-16</inkml:trace>
  <inkml:trace contextRef="#ctx0" brushRef="#br0" timeOffset="49421.18">23190 6493 227 0,'-10'-7'531'0,"6"6"-35"15,-1-1-44-15,5 2-46 0,-8-4-69 0,8 4-109 16,0 0-133-16,-5 0-204 0,5 0-336 0,0 0-480 15,0 0 213-15</inkml:trace>
  <inkml:trace contextRef="#ctx0" brushRef="#br0" timeOffset="55266.23">3648 7644 195 0,'0'0'330'0,"-4"-5"-2"0,3 2-3 0,1 3-6 16,-1-5 3-16,1 1-3 0,-3-2 5 0,3 6 4 15,-1-4 5-15,1 4-4 0,0 0-6 0,0 0-4 16,0 0-12-16,0-4-14 0,0 4-12 0,0 0-19 15,0 0-14-15,0 0-21 0,0 0-14 0,0 0 0 16,0 0-9-16,0 0-10 0,9 16-9 0,-8-6-16 16,7-3-13-16,-3 1-8 0,3 1-19 0,-3 0-14 15,5 0-7-15,-2 2-15 0,2-3-11 0,0 0 1 16,3-1-6-16,1 1-12 0,5-3-5 0,-6-3-6 16,5 0 3-16,2-2 1 0,-2-2-42 0,5 0-16 15,-1-3 0-15,-3 0 0 0,8-3 0 0,4 3 0 16,-3-7 0-16,0 4 0 0,-1-6 0 0,-1 0 0 15,1 0 0-15,0-1 0 0,-3 2 0 0,-4 4 0 0,0-1 0 16,-2 2 0-16,0 2 0 0,-1 1 0 16,-2 2 0-16,-2 1 0 0,3 1 0 0,1 2 0 0,-1 1 0 15,1 1 0-15,1 1 0 0,0 4 0 16,-4 0 0-16,1 2 0 0,4-1 0 0,-2 0 0 16,0 1 0-16,-1-2 0 0,2 0 0 0,0 0 0 15,-4-3 0-15,1 1 0 0,2-1 0 0,-3 1 0 0,-1-5 0 16,1 2 0-16,-1-6 0 0,1 3 0 0,-3-4 0 15,2 1 0-15,0-1 0 0,3-4 0 0,1-2 0 16,-3 0 0-16,1 0 0 0,2-2 0 0,-3 1 0 16,0 1 0-16,3 0 0 0,-7 2 0 0,6 0 0 15,-4 2 0-15,0-1 0 0,-1 4 0 0,2 1 0 16,-2 1 0-16,1 2 0 0,-1-1 0 0,1 1 0 16,-1 2 0-16,3 2 0 0,0 4 0 0,-2-4 0 15,-2 1 0-15,7 2 0 0,-6 3 0 0,1-5 0 16,-3 1 0-16,3 1 0 0,-5-2 0 0,6-3 0 15,-1 1 0-15,0-2 0 0,1-2 0 0,0 1 0 16,3-2 0-16,2-1 0 0,1-4 0 0,-2-3 0 16,3 1 0-16,-3-1 0 0,9-4 0 0,-7 3 0 15,-1 2 0-15,1 1 0 0,1 2 0 0,-3-1 0 16,1 2 0-16,-5 0 0 0,0 2 0 0,5 0 0 16,-4 4 0-16,3 3 0 0,-3-2 0 0,-1 0 0 15,5 4 0-15,-8 1 0 0,3-2 0 0,-2 0 0 16,2 5 0-16,-2-4 0 0,-1 3 0 0,1-3 0 15,2-2 0-15,-4-1 0 0,1 0 0 0,0 2 0 0,-1-2 0 16,0-2 0-16,0 2 0 0,1-3 0 16,2-1 0-16,-1-1 0 0,-2-1 0 0,3 2 0 15,-1-2 0-15,-1-4 0 0,-1 0 0 0,3-1 0 16,-2 1 0-16,-1-1 0 0,-1 1 0 0,1-3 0 0,-5 4 0 16,-1 1 0-16,0-2 0 0,1 3-524 15,-4 3-755-15,-3-7-1383 0,3 7 612 0</inkml:trace>
  <inkml:trace contextRef="#ctx0" brushRef="#br0" timeOffset="57098.74">5883 6972 253 0,'0'0'253'0,"-2"-5"-15"16,-2 2-15-16,4 0-10 0,0 3-15 0,-4-7-8 15,3 5-15-15,1 2-7 0,0-6-8 0,-1 3-9 16,1-2-5-16,0 5-10 0,-3-6-8 0,-2 1-14 16,4 3 1-16,-3-3-6 0,0 0 1 0,-1 0-16 15,1-2-7-15,-4 5-4 0,2-2-9 0,1-2-10 16,-4 0-10-16,0 4-2 0,0-4 1 0,-2 2-8 16,2-1-2-16,-3 2-16 0,1-3 9 0,2 3-9 15,-4 0-7-15,3 0 4 0,-2 1-7 0,3 1-2 16,-2-2 0-16,-1 1-12 0,1 2-3 0,0-2 6 15,-2 1-4-15,1 1 1 0,3-1 2 0,-4 3-5 16,3 0 6-16,1 2-6 0,-4-3 4 0,3 1-1 16,-1 1 2-16,4 0-5 0,-3-1-1 0,3 2-3 0,-3 0 4 15,3-2 2-15,-2 2 0 0,0-1-3 16,-1 3 0-16,1-2 1 0,1-2 1 0,-1 3-8 16,-1 1 8-16,2-2-4 0,-2-1 2 0,1 4 2 15,1-1 2-15,-1-1-7 0,3 4 3 0,-3-2-1 16,1-1-1-16,2 0 1 0,-2 1 4 0,-1 0-7 15,4 0 5-15,0-1-3 0,-3 1 11 0,2 1-9 16,0-1-2-16,-1 1 0 0,1 0 1 0,1 1 1 16,-2 1 1-16,2-1-3 0,0 0 2 0,0 2-1 0,0-3 2 15,1 3 6-15,-1-1-14 0,0 0 5 16,2 1 3-16,1 0-1 0,-1 1 2 0,1-2-2 16,-1 1 2-16,2-1-3 0,1 1 2 0,-2 0-2 15,1 1 3-15,1-2-7 0,-1 1 7 0,1 2 2 0,0-3-5 16,0 2 0-16,1-1-1 0,0 1 6 0,-1 0 17 15,3-1-6-15,-3 0-11 0,1 0 0 16,1 2 5-16,-1-2-3 0,1 0 4 0,0 0-7 0,0 3 2 16,0-5 3-16,0 5-2 0,1-1 0 0,-1-4 10 15,2 2-16-15,0 0 3 0,0-2 3 0,-2 1 2 16,3 1-3-16,1-2-4 0,0 2 4 0,0-4 2 16,-1 4 0-16,0-4-3 0,1 4 8 0,0-4 0 15,2 3 3-15,-1-4 0 0,1 3 4 0,-3-2-3 16,4 1-3-16,-3-1 2 0,2 1 9 0,1 0-9 15,0-2 11-15,-1 0-9 0,-2 0 0 0,2-1 5 16,1-3-3-16,0 3 1 0,-2 0 2 0,5-1 1 16,-6-2 4-16,3 1-2 0,1-1 2 0,-1 0-3 15,-1-1 2-15,4 3 6 0,-6-3-9 0,3 0 0 16,-2 0 6-16,1 2-3 0,1-3 3 0,0 1-4 16,-3 1 0-16,3-2-3 0,0 0-2 0,-1 1-10 15,1-1 8-15,-4-1-3 0,5 2-6 0,-2-2-1 16,-3-1 2-16,7 1 0 0,-5-1 3 0,1 0-5 15,1 2-1-15,1-1-2 0,-4 0 4 0,3-3 0 16,-2 3 0-16,-1-2 10 0,2 1 6 0,0 1 0 16,-2 0 3-16,0-2 8 0,3 0 2 0,-2 0 2 0,-1 1 6 15,3-1 1-15,-3 1 6 0,-1-2 4 16,3 1 2-16,-4-1-3 0,2 0 3 0,2 0-6 0,-3 1 3 16,3 0-5-16,-3-1 2 0,0-1-3 15,1-2 2-15,1 4 0 0,-2-3-3 0,0 2-3 0,-1-2-1 16,1 0 3-16,0 0 0 0,0 1-5 15,3-1 8-15,-4-1-8 0,1 2 3 0,-1 0 0 0,1-2 1 16,-1 2-4-16,-1-1 5 0,0 0-7 0,1 0 5 16,-2 0 6-16,2-1-13 0,-1 1 0 0,-1-1 1 15,3 1-6-15,-2 0 4 0,1-3 1 16,-2 2-6-16,1-1 5 0,-2 0-8 0,2 3-1 0,1-4-1 16,-2 2-5-16,1 1-6 0,-1-1 8 0,2-2-2 15,-1 4 11-15,-2-4-14 0,1 3 10 0,0-3 1 16,-1 4 2-16,0-6-2 0,-1 5-4 0,2-4 8 15,-2 3 1-15,2-2-5 0,-2-1-1 0,0 0-3 16,-2-1-5-16,0 1 8 0,2-1-2 0,-1 0 4 16,0-1 3-16,-1-1-10 0,0 3 2 0,2-3-2 15,-3 1 3-15,2 0-2 0,-1 0-2 0,0 2 13 16,1 1 6-16,0-2-16 0,-2 0 7 0,-1 0-3 16,3 0-4-16,-3 3 2 0,2 0-5 0,-2-2-2 15,-1 1-2-15,-2-1 2 0,2 3-4 0,0-4-5 16,-3 4-2-16,2-2 0 0,0 0 1 0,-2 1 1 0,4 1-7 15,-1 2 2-15,1-1 0 0,-1-1-29 16,0 3-25-16,0-2-40 0,1 2-49 0,-1 0-62 16,0 0-89-16,2 0-96 0,-3 0-114 0,-3 1-559 15,5 3-1144-15,4 0 506 0</inkml:trace>
  <inkml:trace contextRef="#ctx0" brushRef="#br0" timeOffset="66968.14">9729 7712 312 0,'-7'-2'425'0,"5"-1"23"0,-6 2 0 0,8 1-11 16,-6-3-20-16,2 2-29 0,4 1-28 0,0 0-20 16,-9-2-11-16,9 2-11 0,-4 8-14 0,4-1-15 15,-2 1-12-15,-1-1-20 0,3 3-17 0,0 0-5 16,3 1-20-16,-1 2-9 0,2-3-15 0,1 2-19 16,7 0-5-16,-6-1-17 0,8 2-12 0,2-2 0 15,0 0-13-15,2-5-3 0,9 2-6 0,-7-4-2 16,10-1-3-16,2-5 1 0,-2 0-8 0,2-2 1 15,4-3-24-15,-3 0-81 0,4-3 0 0,-1-1 0 16,-3 0 0-16,2-3 0 0,1-1 0 0,-3-1 0 16,3-1 0-16,10-4 0 0,-12 5 0 0,-2-2 0 0,0 3 0 15,-1 0 0-15,-2 4 0 0,-2 1 0 0,1 4 0 16,-10 3 0-16,2 2 0 0,2 1 0 16,-5 2 0-16,-2 3 0 0,2 2 0 0,-5 0 0 0,4 3 0 15,-1 3 0-15,-1 0 0 0,3-2 0 0,-4 3 0 16,3 0 0-16,0-1 0 0,1-1 0 0,4 2 0 15,-2-4 0-15,8 3 0 0,-9-4 0 0,1-2 0 16,4-2 0-16,-1-1 0 0,5 0 0 0,-7-3 0 16,3-2 0-16,0-3 0 0,4-1 0 0,1-2 0 15,-1-1 0-15,-7 2 0 0,8-5 0 0,0-2 0 16,-4 0 0-16,1 2 0 0,-6 1 0 0,7-2 0 16,-11 5 0-16,3-2 0 0,-9 3 0 0,10 4 0 15,-7 0 0-15,2 2 0 0,-3 2 0 0,2-1 0 16,1 3 0-16,-2 0 0 0,2 3 0 0,1-1 0 15,4 4 0-15,-1-3 0 0,0-2 0 0,-1 4 0 16,2-1 0-16,2 0 0 0,-1-1 0 0,1-3 0 16,0 2 0-16,8-2 0 0,-1 0 0 0,4-1 0 0,-4-2 0 15,2 1 0-15,2-1 0 0,-7-1 0 0,3 0 0 16,-6-1 0-16,1-1 0 0,0 0 0 0,-2 0 0 16,7-4 0-16,-7 4 0 0,9-4 0 0,-11 5 0 15,4 0 0-15,-3-2 0 0,1 0 0 0,-2 3 0 16,-5-1 0-16,-1 3 0 0,-3 1 0 0,3 0 0 15,-4 1 0-15,-1 1 0 0,-2-2 0 0,1 0 0 16,-1 1 0-16,-3 2 0 0,3-2 0 0,-2 1 0 16,1-3-1366-16,2 2-1478 0,3-3 654 0</inkml:trace>
  <inkml:trace contextRef="#ctx0" brushRef="#br0" timeOffset="67766.22">15872 7840 281 0,'-29'-3'420'0,"12"-2"22"0,-2 2 17 0,1 0 6 16,-1 1-1-16,1-3-3 0,4 3 4 0,4-1-4 15,0 2 1-15,2-1-12 0,2 1-21 0,-1-1-17 16,7 2-23-16,-9-1-15 0,9 1 4 0,0 0-4 15,0 0-11-15,0 0-18 0,39 1-48 0,-11-1-297 16,7 2 0-16,18-4 0 0,6 2 0 0,34-1 0 16,0 0 0-16,-1 1 0 0,8-2 0 0,-7 2 0 15,3-1 0-15,-7-2 0 0,10 0 0 0,8 1 0 16,-6 1 0-16,-2-3 0 0,-1 4 0 0,-3 0 0 16,-5-1 0-16,-26 2 0 0,28 1 0 0,-33-2 0 15,1-2 0-15,2 1 0 0,-6 1 0 0,1-3 0 16,-5 3 0-16,-14-2 0 0,-5 0 0 0,-2 1 0 15,-6-1 0-15,-6 1 0 0,-6-1 0 0,1 1 0 0,-5-2 0 16,1 3 0-16,-6 0 0 0,1-1 0 16,0 0 0-16,-5 1 0 0,4-3 0 0,-4 3 0 0,0 0 0 15,0 0 0-15,0 0 0 0,-28 1 0 16,14 3 0-16,-6-2 0 0,-1 3 0 0,-9-1 0 0,-2 3-429 16,-3-1-266-16,-2 2-484 0,-4-2-1275 15,-9 2 564-15</inkml:trace>
  <inkml:trace contextRef="#ctx0" brushRef="#br0" timeOffset="68150.58">16382 7994 337 0,'-62'4'347'0,"4"3"19"0,5-4 32 0,2-1 20 16,17-2 24-16,3 2 0 0,3 2-8 0,8 0-12 16,-2-3 2-16,12 0-4 0,-2-1-15 0,4 0-21 15,1 1-19-15,4 0-14 0,3-1-10 0,0 0-9 16,0 0-10-16,0 0-14 0,32-3-15 0,-2-2-11 15,6 4-16-15,2 0-174 0,22-3-92 0,3 1 0 16,26 0 0-16,1-3 0 0,-24 2 0 0,27 0 0 16,2 0 0-16,2-1 0 0,4 2 0 0,-5-3 0 15,1 1 0-15,-2-1 0 0,-1 1 0 0,-6-4 0 16,-21 6 0-16,26-6 0 0,-33 5 0 0,4-1 0 16,0-3 0-16,-4 3 0 0,-5-1 0 0,-17 2 0 15,3-1 0-15,-6 0 0 0,-5 4 0 0,1-2 0 0,-13-1 0 16,1 3 0-16,-4-1 0 0,-7-1 0 0,4 2 0 15,-6 1 0-15,3-1 0 0,-4-1 0 16,-5 2 0-16,9-1 0 0,-9 1 0 0,5 0 0 16,-5 0 0-16,0 0 0 0,8 4 0 0,-8-4 0 0,1 3 0 15,-1 1 0-15,0-4 0 0,1 5 0 0,-1-5 0 16,0 5 0-16,0-5 0 0,0 4 0 0,0-4 0 16,-1 4 0-16,1-4 0 0,0 0 0 0,0 0 0 15,0 0 0-15,-10-8 0 0,10 2-1366 0,0-1-1478 16,1 3 654-16</inkml:trace>
  <inkml:trace contextRef="#ctx0" brushRef="#br0" timeOffset="68399.37">18306 7961 175 0,'-8'0'549'16,"-1"1"-2"-16,-1 0 31 0,-2 0 40 0,5-1 19 15,-2 0-14-15,1 0-35 0,8 0-35 0,-13-1-50 16,8 0-55-16,5 1-45 0,-9 0-41 0,9 0-31 15,0 0-41-15,0 0-36 0,0 0-49 0,0 0-49 16,0 0-58-16,14 7-63 0,-10-6-52 0,4-1-49 16,-2 1-47-16,-6-1-39 0,10 1-43 0,-6 1-33 15,0-1-39-15,1 1-22 0,-5-2-14 0,8 3-8 16,-7-1-6-16,0 2-8 0,-1-4-11 0,-1 6 1 16,1-6-11-16,-4 5 7 0,2-3-12 0,-1 1-260 15,1 1-661-15,-1-2 293 0</inkml:trace>
  <inkml:trace contextRef="#ctx0" brushRef="#br0" timeOffset="70383.47">21084 7788 168 0,'-6'-2'445'0,"2"0"19"0,0-3 19 0,0 4 4 0,4 1 3 15,0 0-16-15,-5-2-8 0,5 2-21 0,-4-2-21 16,4 2-15-16,0 0-28 0,0 0-8 0,0 0-12 16,0 0-15-16,0 10-19 0,4-4-18 0,0 1-23 15,1 0-27-15,0 3-20 0,4 0-25 0,-3-2-20 16,7 3-47-16,4 1-147 0,1-4 0 0,9 3 0 15,1-3 0-15,-2 1 0 0,5-3 0 0,1-3 0 16,0 1 0-16,3-4 0 0,2 2 0 0,2-5 0 16,11-3 0-16,-14 1 0 0,1-1 0 0,1-3 0 15,13-6 0-15,-16 6 0 0,1-4 0 0,-2 2 0 16,1-3 0-16,-1 3 0 0,-2 2 0 0,-1 2 0 16,-4 2 0-16,-2 1 0 0,5 2 0 0,-11 2 0 15,-3-1 0-15,2 2 0 0,-4 1 0 0,0 2 0 0,-1 1 0 16,-3 1 0-16,3 0 0 0,5 2 0 15,-4 2 0-15,0-1 0 0,0 1 0 0,3-3 0 0,-2 2 0 16,-2-4 0-16,3 0 0 0,0 4 0 0,4-6 0 16,-2 0 0-16,3-2 0 0,-1-2 0 15,-1 0 0-15,2-3 0 0,-1 1 0 0,1-4 0 16,0 2 0-16,5-4 0 0,-6 2 0 0,0-2 0 0,-1 0 0 16,1 0 0-16,-2 1 0 0,2 0 0 0,-3 1 0 15,0 0 0-15,-4 3 0 0,4-2 0 0,-5 3 0 16,-2 3 0-16,3-1 0 0,-1 2 0 0,-2 1 0 15,0 1 0-15,0 1 0 0,2 0 0 0,-3 3 0 16,0-3 0-16,1 3 0 0,-3 1 0 0,5-2 0 16,-1-1 0-16,-6 0 0 0,7 1 0 0,0 0 0 15,-1-3 0-15,3-1 0 0,-1 1 0 0,1-3 0 16,0 0 0-16,5-2 0 0,0 1 0 0,2 0 0 16,-3-3 0-16,2 0 0 0,-2-1 0 0,1 0 0 15,0-1 0-15,-1 1 0 0,0-1 0 0,1 0 0 0,0 1 0 16,-2 1 0-16,0-1 0 0,-3 2 0 15,-1 3 0-15,-2 0 0 0,0 0 0 0,1 0 0 16,-2 3 0-16,-1-2 0 0,-1 2 0 0,-2-1 0 16,2 0 0-16,-2 2 0 0,2-1 0 0,-3 1 0 15,4 2 0-15,4-1 0 0,-3-1 0 0,0 0 0 16,4 1 0-16,-1 1 0 0,5-3 0 0,-1 2 0 0,2-1 0 16,1 0 0-16,-2-3 0 0,1 1 0 0,3-2 0 15,-3 1 0-15,-1-1 0 0,0-1 0 16,1-1 0-16,-7 1 0 0,0 0 0 0,-1-2 0 0,-4 2 0 15,3-2 0-15,-2 2 0 0,-1-1 0 0,-1 0 0 16,0 1 0-16,-2 0 0 0,-4 1 0 0,9-3 0 16,-9 3 0-16,4-3 0 0,-4 3 0 0,4-2 0 15,-4 2 0-15,0 0 0 0,1-4 0 0,-1 4 0 16,0-5 0-16,0 5 0 0,-1-6 0 0,-2 4 0 16,-1-1-159-16,1 0-1180 0,0-1-1450 0,-3 2 641 15</inkml:trace>
  <inkml:trace contextRef="#ctx0" brushRef="#br0" timeOffset="72234.39">5253 8615 96 0,'-7'-7'418'16,"3"0"6"-16,-1 3 17 0,1-1 16 0,0-1 1 16,3 2-10-16,-3 0-12 0,-1 2-31 0,5 2-19 15,-4-4-36-15,4 4-28 0,-1-4-29 0,1 4-14 16,0 0-8-16,0 0-6 0,0 0-10 0,5 12-17 16,4-5-15-16,-2 2-15 0,3-2-14 0,5 4-5 15,0-2-17-15,3 1-19 0,0 1-15 0,10-2-12 16,-4 2-7-16,6-1-8 0,2-5-10 0,1 1 1 15,1-2-7-15,3-1-77 0,0-5-18 0,3 0 0 16,0-1 0-16,13-3 0 0,-14 1 0 0,13-5 0 16,-16 0 0-16,4 3 0 0,-6-2 0 0,4 0 0 15,-2 0 0-15,0 0 0 0,-4-1 0 0,0 2 0 16,-4 1 0-16,0 2 0 0,-8 3 0 0,-1-1 0 16,0 2 0-16,-3 1 0 0,-2 1 0 0,0 1 0 15,4 0 0-15,0 4 0 0,-1 0 0 0,1 0 0 0,0 0 0 16,-2 1 0-16,3 0 0 0,9 2 0 0,-1-3 0 15,4 2 0-15,6-2 0 0,0 0 0 16,14 2 0-16,-10-4 0 0,-1-1 0 0,-1 0 0 16,15-2 0-16,-14 1 0 0,-2-4 0 0,1-2 0 0,14 1 0 15,-15 1 0-15,-2-3 0 0,-1-2 0 16,-2 1 0-16,0-3 0 0,-1 2 0 0,-1 0 0 16,-3 1 0-16,-7 0 0 0,0 2 0 0,-1 1 0 0,-1-2 0 15,-2 3 0-15,0-2 0 0,-1 3 0 0,-2 0 0 16,-1 0 0-16,1-1 0 0,-1 1 0 0,5 2 0 15,0-1 0-15,0 2 0 0,2-1 0 0,-1-1 0 16,2 1 0-16,-1 0 0 0,3 0 0 0,5-1 0 16,-6 0 0-16,6 2 0 0,2 0 0 0,-1-4 0 15,-2-1 0-15,1 1 0 0,1-3 0 0,-2 0 0 16,-5-1-1366-16,5-3-1478 0,0 4 654 0</inkml:trace>
  <inkml:trace contextRef="#ctx0" brushRef="#br0" timeOffset="72383.25">8176 8556 195 0,'6'1'486'0,"-3"0"-18"0,-3-1 18 0,9 2 35 16,-9-2 26-16,0 0-23 0,0 0-29 0,0 0-43 15,0 0-49-15,0 0-52 0,9-3-70 0,-9 3-104 16,0 0-143-16,5-6-183 0,-5 6-233 0,0-2-434 0,0 2-882 16,0 0 391-16</inkml:trace>
  <inkml:trace contextRef="#ctx0" brushRef="#br0" timeOffset="76216.69">28159 5985 121 0,'-17'-6'401'0,"-4"0"17"0,5-3 16 16,4 6 10-16,0-3-2 0,1 1-32 0,0 1-8 15,5 2-12-15,-2-1-11 0,2 0-21 0,2-2-21 16,2 3-25-16,-1-2-13 0,3 4-27 0,4-6-29 16,2 3-19-16,7-2-19 0,7 0-9 0,10 0-31 15,2-2-11-15,2 3-14 0,3 0-18 0,18-3-10 16,3 1-24-16,-2 1 12 0,3 0-19 0,-4-3-10 15,0 4-2-15,-16-2-3 0,0-2-3 0,-2 3-7 16,-2-1 11-16,-4-1 2 0,-3-1-2 0,-8 4 18 16,-3-4 18-16,-4 2 11 0,-3 2-2 0,-1-4-112 15,-5 2 0-15,1 1 0 0,-5-1 0 0,3 1 0 0,-3 2 0 16,-3-3 0-16,2 2 0 0,-3 2 0 16,4 2 0-16,-8-3 0 0,8 3 0 0,-10 2 0 0,5 0 0 15,1 2 0-15,-1 3 0 0,1 0 0 16,-1 3 0-16,-2 1 0 0,0 6 0 0,3 0 0 0,-1 2 0 15,1 8 0-15,0 0 0 0,3 4 0 16,0 0 0-16,-5 2 0 0,4 3 0 0,1 10 0 0,-3 6 0 16,0-6 0-16,-1 6 0 0,1-3 0 0,1 5 0 15,-8 0 0-15,5-1 0 0,-2 0 0 16,-1 1 0-16,-1 7 0 0,1-7 0 0,0 4 0 16,2 2 0-16,-2-1 0 0,0 0 0 0,1 0 0 0,-2 23 0 15,3-25 0-15,1-3 0 0,-2-1 0 0,2 1 0 16,2 1 0-16,3-5 0 0,-6 1 0 0,6-2 0 15,1-2 0-15,0-10 0 0,0 10 0 0,0-10 0 16,4-3 0-16,-3 15 0 0,2-16 0 0,0-1 0 16,-1 0 0-16,-2-2 0 0,1-2 0 0,4-2 0 15,-5-7 0-15,0 0 0 0,0-2 0 0,-5 0 0 16,4-8 0-16,-3 4 0 0,0-3 0 0,-1-1 0 16,1 0 0-16,-3-1 0 0,0 0 0 0,0-2 0 15,0 2 0-15,-2-1 0 0,-2 1 0 0,2-1 0 16,-1-1 0-16,-2 1 0 0,-2 1 0 0,1-1 0 15,-1 1 0-15,-5-1 0 0,4-1 0 0,-3 2 0 16,0-1 0-16,-2 1 0 0,0-1 0 0,-3 4 0 16,0-3 0-16,-2-1 0 0,-3 1 0 0,-2-1 0 15,2-2 0-15,0 1 0 0,-4-3 0 0,3 2 0 16,-2 2 0-16,0-2 0 0,3-1 0 0,0-1 0 16,-3 1 0-16,8-3 0 0,-5 3 0 0,5-2 0 15,5 2 0-15,-1-3 0 0,1 2 0 0,6-1 0 16,3-1 0-16,0-1 0 0,2 0 0 0,1 0 0 15,6 0 0-15,-8-3 0 0,8 3 0 0,0 0 0 0,7-8 0 16,3 3 0-16,3 1 0 0,3-1 0 0,11-6-569 16,-5 5-702-16,8 1-1376 0,2 2 609 15</inkml:trace>
  <inkml:trace contextRef="#ctx0" brushRef="#br0" timeOffset="76333.85">28525 8158 110 0,'17'-1'453'16,"-4"-1"-8"-16,-3 0-4 0,-2 0 2 15,-2 1-4-15,1 0-26 0,-4 0-37 0,-1-1-39 16,3-1-52-16,-5 3-81 0,0 0-120 0,1-7-156 0,-1 7-212 16,0 0-329-16,0-6-663 0,0 6 294 0</inkml:trace>
  <inkml:trace contextRef="#ctx0" brushRef="#br0" timeOffset="81565.77">29584 6157 332 0,'2'-10'456'0,"2"-3"0"15,-1 3-4-15,0-2-19 0,0 0-20 0,1-3-33 16,-2 2-27-16,0-5-24 0,-1 3-17 0,4-1-13 16,-5 4-12-16,0 0-13 0,-5 0-16 0,3 2-15 15,-5 2-27-15,1 0-6 0,-3 3-14 0,-2-1-8 16,-4 5-8-16,-2-1-5 0,-1 4-3 0,-3 6-9 15,-7 3-9-15,5 3-7 0,1 2-7 0,-1 1 4 0,2 4-5 16,3 7-13-16,2 1-2 0,5 0-11 16,1-1-8-16,2 3-7 0,5-3-13 0,3 0-46 15,2 1-39-15,3 1 0 0,4-3 0 0,1 1 0 16,2-1 0-16,3-1 0 0,2 0 0 0,0-4 0 16,-4 2 0-16,2-4 0 0,-3-4 0 0,-3-1 0 15,1 1 0-15,-2-3 0 0,-3-1 0 0,-1 0 0 16,-3-3 0-16,-1 1 0 0,-1-2 0 0,-3-1 0 15,-5 0 0-15,-4-1 0 0,-1 1 0 0,-2-3 0 0,0-2 0 16,-5 1 0-16,1-3 0 0,1-1 0 16,6-3 0-16,-1-1 0 0,4 0 0 0,2-2 0 15,-2-3 0-15,9-2 0 0,0-5 0 0,3-1 0 16,11-7 0-16,-2 1 0 0,6 2 0 0,2 0 0 0,4 0 0 16,-1 2 0-16,2 3 0 0,3 0 0 0,-3 3 0 15,3 3 0-15,-5 4 0 0,-3 3 0 16,2 1 0-16,0 3 0 0,-4 0 0 0,1 3 0 15,-2 4 0-15,2 1 0 0,-5 4 0 0,2 1 0 0,-2 2 0 16,1 2 0-16,-5 1 0 0,-1 1 0 0,0-2 0 16,-1 1 0-16,-2 0 0 0,-1-5 0 0,3 1 0 15,-5-1 0-15,2-4 0 0,2 0 0 16,-5-3 0-16,3 1 0 0,-1-3 0 0,1-2 0 0,0-1 0 16,-4-1 0-16,12-6 0 0,-5-1 0 0,0 1 0 15,1-6 0-15,4-1 0 0,-2-2 0 0,1 0 0 16,0-1 0-16,0 2 0 0,-2 4 0 0,1-3 0 15,-2 4 0-15,1 0 0 0,-4 2 0 0,1 2 0 16,2 1 0-16,-3 2 0 0,2 4 0 0,-7-2 0 16,12 5 0-16,-7 0 0 0,2 4 0 0,-2 0 0 15,-2 1 0-15,0 0 0 0,4 1 0 0,-5 3 0 16,3-4 0-16,-2 0 0 0,1 1 0 0,1-4 0 16,-2 0 0-16,-1-1 0 0,2-3 0 0,0 2 0 15,1-3 0-15,0-2 0 0,-5 0 0 0,13-5 0 16,-4 2 0-16,-2-4 0 0,2 0 0 0,0-1 0 15,1 0 0-15,1-5 0 0,-4 5 0 0,2-1 0 16,0 2 0-16,-4 3 0 0,4 0 0 0,-4 0 0 16,4 3 0-16,-2 2 0 0,-1 0 0 0,2 1 0 15,-1 1 0-15,-1 1 0 0,1 2 0 0,1 0 0 16,2 1 0-16,-1 0 0 0,3-1 0 0,2-1 0 16,-2 0 0-16,6 0 0 0,-4-3 0 0,6 0 0 15,-1 0 0-15,1-4 0 0,-2-1 0 0,-1 0 0 16,-1-2 0-16,-4 0 0 0,0-3 0 0,0 3 0 0,3-5 0 15,-6 2 0-15,3-6 0 0,-2 1 0 0,0-2 0 16,-5-1 0-16,3-1 0 0,-3 0 0 0,-2 1 0 16,-1 2 0-16,-2 5 0 0,0 1 0 15,-5 1 0-15,1 4 0 0,-1 2 0 0,-6 2 0 0,-1 3 0 16,-2 6 0-16,-2 2 0 0,-4 6 0 0,3 2 0 16,1 0 0-16,2 3 0 0,4-8 0 0,2 2 0 15,3-3 0-15,1-2 0 0,3-1 0 16,1-1 0-16,1-2 0 0,4-2 0 0,0-2 0 0,3-1 0 15,1-4 0-15,4 0 0 0,-2-1 0 0,0-2 0 16,-1-2 0-16,0-1 0 0,4-4 0 0,-2-2 0 16,-2 0 0-16,0-2 0 0,-2-1 0 0,-2 0 0 15,1 0 0-15,0 4 0 0,-1 2 0 0,-2 1 0 16,0 3 0-16,0 2 0 0,-3-2 0 0,-1 4 0 16,0 2 0-16,0 0 0 0,0 0 0 0,4 12 0 15,-4-1 0-15,0-1 0 0,0 2 0 0,0 4 0 16,2 0 0-16,1 1 0 0,2-3 0 0,-1-1 0 15,4 0 0-15,-2-2 0 0,-1-1 0 0,7-3 0 16,-2 0 0-16,3-1 0 0,0-4 0 0,-2-2 0 16,7-2 0-16,0-3 0 0,-1-2 0 0,-1-4 0 15,1 0 0-15,-1 0 0 0,4-9 0 0,0-1 0 16,-5-3 0-16,2-1 0 0,-3-7 0 0,-1-2 0 16,1-11 0-16,1-3 0 0,-6 1 0 0,0 0 0 15,-1 2 0-15,-6 12 0 0,1 4 0 0,-3 11 0 16,-1 0 0-16,1 7 0 0,0 4 0 0,-4 4 0 15,-1 2 0-15,5 1 0 0,-16 13 0 0,2 10 0 16,3 4 0-16,-1 10 0 0,-2 6 0 0,5 5 0 16,-1-2 0-16,1 1 0 0,5-12 0 0,8-2 0 15,-4 1 0-15,5-4 0 0,4-1 0 0,4-2 0 16,-3-11 0-16,4 0 0 0,4-4 0 0,-1-3 0 16,3-5 0-16,-2-2 0 0,10-4 0 0,-7-2 0 15,8-5 0-15,-5-4 0 0,2-3 0 0,-3-2 0 16,-1-4 0-16,1-4 0 0,-5-5 0 0,4-11 0 0,0-2 0 15,-4-5 0-15,1 3 0 0,-6-1 0 0,-3 14 0 16,-5 2 0-16,2 3 0 0,-6 10 0 16,-1 4 0-16,0 5 0 0,-1 3 0 0,-3 5 0 15,4 1 0-15,-14 14 0 0,5 2 0 0,-4 14 0 16,-1 1 0-16,3 2 0 0,-5 14 0 0,7-2 0 0,2 4 0 16,-1-14 0-16,7 0 0 0,-3-1 0 0,5 0 0 15,3-5 0-15,2-2 0 0,-1-9 0 16,5-1 0-16,-2-4 0 0,1-3 0 0,4-6 0 15,2-3 0-15,-2-2 0 0,5-7 0 0,-4 0 0 0,0-6-520 16,2-6-759-16,-2-4-1385 0,1-2 613 0</inkml:trace>
  <inkml:trace contextRef="#ctx0" brushRef="#br0" timeOffset="82949.55">31693 6094 5379 0,'-3'-3'625'0,"-1"-3"-233"0,3 0-79 16,-2 4 11-16,3 2-35 0,-2-2 19 0,2 2 8 16,0 0-71-16,2 18-245 0,1-2 0 0,1 3 0 15,1 7 0-15,0 2 0 0,0 3 0 0,2 1 0 16,-1 2 0-16,-3-2 0 0,0-2 0 0,-1 0 0 16,0 1 0-16,0-5 0 0,-1-7 0 15,-1-1 0-15,1-2 0 0,-1-4 0 0,1-4 0 0,1-2 0 16,-2-1 0-16,3-3 0 0,0-1 0 0,-3-1 0 15,10-4 0-15,-1-4 0 0,0 0 0 0,3-4 0 16,0-4 0-16,6-4 0 0,-4-3 0 0,3 1 0 16,-7-2 0-16,3 9 0 0,-7 3 0 0,1 1 0 15,-2 3 0-15,0-2 0 0,-1 5 0 0,-2 1 0 16,1 2 0-16,-3 2 0 0,0 0 0 0,4 13 0 16,-3-2 0-16,0 0 0 0,2 6 0 0,1-2 0 15,0 3 0-15,-2 0 0 0,3 0 0 0,3 0 0 16,-2-3 0-16,1 1 0 0,-1-7 0 0,2 0 0 15,-3-2 0-15,2 0 0 0,0-3 0 0,-1-2 0 16,2-2 0-16,-8 0 0 0,17-7 0 0,-10-1 0 16,3 0 0-16,-1-5 0 0,0 0 0 0,0-3 0 0,0-3 0 15,4-6 0-15,-3-3 0 0,-1 0 0 16,0 5 0-16,1-3 0 0,-3 10 0 0,-2-2 0 16,-1 9 0-16,2-3 0 0,-6 7 0 0,5-2 0 15,-1 3 0-15,0 1 0 0,0 3 0 0,-4 0 0 16,0 0 0-16,13 7 0 0,-8 0 0 0,2 0 0 15,0 2 0-15,-2-1 0 0,0 4 0 0,1-1 0 16,2 1 0-16,-4-1 0 0,1 1 0 0,1 0 0 16,-3 0 0-16,-1 0 0 0,0 0 0 0,0 0 0 15,-4 0 0-15,0 1 0 0,0-1 0 0,-1-1 0 0,-2 1 0 16,3-1 0-16,0-2 0 0,2-1 0 0,-1-4 0 16,1 2 0-16,3 0 0 0,-1-2 0 15,3-2 0-15,4 0 0 0,1-2 0 0,1-3 0 16,1 0 0-16,1-2 0 0,-4-1 0 0,5-5 0 0,-2-1 0 15,-2-1 0-15,3-1 0 0,-3-2 0 0,-6-1 0 16,-3 0 0-16,-3 1 0 0,-6 0 0 0,3 1 0 16,-7 0 0-16,3 0 0 0,-1 3 0 15,1 3 0-15,0 0 0 0,4 2 0 0,1 3 0 16,0-1 0-16,-1 0 0 0,3 0 0 0,0 2 0 0,2 3 0 16,2-3 0-16,4 2 0 0,0-3 0 0,4 2 0 15,2 1 0-15,1 0 0 0,5-4 0 0,0 3 0 16,3 2 0-16,0-3 0 0,-3 1 0 0,0 4 0 15,0-1 0-15,-6 1 0 0,3-1 0 16,-3 3 0-16,-2 3 0 0,-1 0 0 0,4 8 0 0,-5-7 0 16,-2 7 0-16,1 0 0 0,-1 3 0 15,-5-2 0-15,2 1 0 0,-2 1 0 0,-1-2 0 16,0 0 0-16,-1-3 0 0,-2-1 0 0,2-2 0 16,-4 2 0-16,1-3 0 0,0-4 0 0,-1-1 0 0,1 1 0 15,0-3 0-15,-1-2 0 0,5 0 0 0,-9-5 0 16,7 1 0-16,-1-2 0 0,3-4 0 0,0-3 0 15,3 1 0-15,3-5 0 0,7-6 0 0,0-1 0 16,2-1 0-16,2-1 0 0,4-4 0 0,8-11 0 16,1-2 0-16,2 5 0 0,0-3 0 0,-9 12 0 15,-2 0 0-15,0 0 0 0,-3 4 0 0,-1-2 0 16,-4 2 0-16,-4 8 0 0,-2 2 0 0,-2 5 0 16,-5 10 0-16,8-19 0 0,-8 19 0 15,0 0 0-15,1-14 0 0,-1 14 0 0,-7 7 0 0,0 2 0 16,0 6 0-16,-5 7 0 0,-2 5 0 0,1 0 0 15,2 4 0-15,-1-1 0 0,2 3 0 0,0 0 0 16,3-2 0-16,2 1 0 0,5-2 0 0,0-1 0 16,4 1 0-16,1-4 0 0,3-2 0 0,1-7 0 15,1 1 0-15,5-4 0 0,2-3 0 16,1-1 0-16,9-3 0 0,-7-6 0 0,-20-1 0 0,51-3 0 16,-24-2 0-16,-9-2 0 0,10-6 0 0,-4-3 0 15,-1-2 0-15,-5-4 0 0,0-1 0 0,-4 0 0 16,0 0 0-16,-5 6 0 0,-4-1 0 0,4 2 0 15,-9 16 0-15,4-20 0 0,-4 20 0 0,0 0 0 16,-9-18 0-16,9 18 0 0,0 0 0 16,0 0 0-16,0 0 0 0,-66 27 0 0,45-11 0 0,1 2 0 15,1 1 0-15,1 1 0 0,4-5 0 0,2 1 0 16,3-1 0-16,0 0 0 0,4 0 0 0,5-15 0 16,0 22 0-16,0-22 0 0,14 15 0 0,-14-15 0 15,22 6 0-15,-22-6 0 0,0 0 0 16,54-14 0-16,-34 6 0 0,3-8 0 0,0-4 0 0,0-3 0 15,-2 0 0-15,0-19 0 0,-3 13 0 0,-1-3 0 16,2-15 0-16,-1 2 0 0,-4-5 0 0,-1-3 0 16,-3-2 0-16,-4 3 0 0,1 6 0 15,-7 11 0-15,-1 2 0 0,-1 7 0 0,-2 8 0 16,2 7 0-16,2 11 0 0,-10-11 0 0,10 11 0 0,0 0 0 16,0 0 0-16,-45 39 0 0,33-13 0 0,3 8 0 15,3 1 0-15,5 11 0 0,1 1 0 0,5 4 0 16,5-2 0-16,2 0 0 0,2-5 0 0,0 4 0 15,0-4 0-15,-3-9 0 0,0-4 0 0,-1 1 0 16,-4-2 0-16,2-2 0 0,-4-3 0 0,0-8-1366 16,-3 2-1478-16,-5-1 654 0</inkml:trace>
  <inkml:trace contextRef="#ctx0" brushRef="#br0" timeOffset="84665.76">29705 7240 177 0,'-11'-4'502'0,"-1"-3"21"15,2-1 14-15,1 4-1 0,0-6-7 0,2 4-14 16,0-3-3-16,2 5-27 0,1 0-12 0,0-2-24 16,2 2-23-16,-1 2-31 0,3 2-23 0,0-6-25 0,0 6-24 15,3-3-28-15,-3 3-24 0,0 0-25 0,11 4-26 16,-4 1-162-16,-1 4-58 0,-1 0 0 16,3 3 0-16,-3 6 0 0,5 0 0 0,-5-1 0 0,4 1 0 15,-5-1 0-15,4 2 0 0,-2-4 0 0,-1-3 0 16,-1-2 0-16,1 0 0 0,-1-1 0 15,0-3 0-15,-1-3 0 0,2-1 0 0,-3-1 0 0,5-1 0 16,-7 0 0-16,10-5 0 0,-4 2 0 16,6-6 0-16,2 1 0 0,0-4 0 0,0-1 0 0,1 0 0 15,3-6 0-15,1-1 0 0,-6 6 0 0,1 0 0 16,-4 2 0-16,-2 3 0 0,2 3 0 0,-5 3 0 16,2-4 0-16,-2 6 0 0,-5 1 0 15,0 0 0-15,10 8 0 0,-9-4 0 0,-1 3 0 0,0 2 0 16,-1 1 0-16,0 0 0 0,-2 1 0 0,3 0 0 15,-1 0 0-15,1-3 0 0,1 0 0 0,-1 0 0 16,3-2 0-16,-1-2 0 0,2 0 0 0,1-1 0 16,2-2 0-16,3-2 0 0,1-2 0 0,0 0 0 15,1-1 0-15,2-6 0 0,1 2 0 0,0-3 0 16,-2 0 0-16,1-2 0 0,-1 0 0 0,-1 0 0 16,-4 4 0-16,-2 0 0 0,2 2 0 0,-3 1 0 15,0 2 0-15,-1 1 0 0,1 3 0 0,-5 0 0 16,5 6 0-16,-5 1 0 0,4-2 0 0,-4 4 0 15,0 0 0-15,4 2 0 0,-3-1 0 0,3 1 0 16,-3-2 0-16,3 1 0 0,0-4 0 0,1 2 0 0,2 1 0 16,3-5 0-16,-3 0 0 0,4-1 0 15,1-1 0-15,0 0 0 0,-1-3 0 0,3 0 0 0,-1-2 0 16,6-1 0-16,-6-1 0 0,-1-1 0 16,-1-1 0-16,2 1 0 0,1-4 0 0,-1-1 0 0,-2-2 0 15,0 5 0-15,-2-2 0 0,-1 3 0 16,-3 1 0-16,1 0 0 0,-3 2 0 0,1 4 0 0,2 0 0 15,-6 0 0-15,5 5 0 0,-3 2 0 16,-1-1 0-16,1 2 0 0,0 3 0 0,-1-1 0 0,2 2 0 16,0 0 0-16,-2-1 0 0,3-1 0 15,-2-1 0-15,5 0 0 0,0-2 0 0,2 0 0 16,0 0 0-16,0-3 0 0,1-3 0 0,1 1 0 16,-4-2 0-16,6 0 0 0,-7-2 0 0,3-3 0 0,-1 2 0 15,-4-4 0-15,-2 1 0 0,2-3 0 0,-4-1 0 16,-4 0 0-16,-1 0 0 0,-4-6 0 0,-1 0 0 15,1 2 0-15,-5-1 0 0,1 0 0 0,-3 2 0 16,4 4 0-16,1 0 0 0,1 3 0 0,2-1 0 16,3 3 0-16,0 1 0 0,0 0 0 0,5 3 0 15,0 0 0-15,0 0 0 0,17 1 0 0,-4-1 0 16,14 2 0-16,3-2 0 0,1 0 0 0,4 1 0 16,3-4 0-16,-2 0 0 0,4 1 0 0,-2-1 0 15,0-2 0-15,1 0 0 0,-5-2 0 0,-3 1 0 16,-2-1 0-16,-10 4 0 0,-5 0 0 0,-1 0 0 15,-3 2 0-15,-2-1 0 0,-7 2 0 0,-1 0 0 16,0 0 0-16,-6 9 0 0,-5-4 0 0,-1 6 0 16,-5 2 0-16,-2 3 0 0,-1 2 0 0,2 1 0 15,0 1 0-15,1 0 0 0,5-6 0 0,3 4 0 16,2-3 0-16,2-4 0 0,0 2 0 0,5-4 0 16,3 1 0-16,2-4 0 0,2 0 0 0,1-5 0 15,4-2 0-15,4-1 0 0,1-4 0 0,-1-1 0 16,2-4 0-16,0 0 0 0,-1-3 0 0,2-4 0 15,0 0 0-15,-5-4 0 0,3 0 0 0,-7-3 0 16,0 0 0-16,-2-5 0 0,-2 2 0 0,0-2 0 0,1-1 0 16,-3 2 0-16,-2 4 0 0,-2 6 0 15,-1 2 0-15,1 6 0 0,0 3 0 0,0 2 0 16,-4 4 0-16,4 2 0 0,0 0 0 0,-15 13 0 16,7 2 0-16,1 2 0 0,-5 7 0 0,6 1 0 0,2 3 0 15,0 0 0-15,3 1 0 0,-2-3 0 16,8 3 0-16,-1-5 0 0,4-5 0 0,3 1 0 0,1-5 0 15,7 4 0-15,-4-5 0 0,5-5 0 16,-1-2 0-16,2-2 0 0,-1-2 0 0,0-2 0 16,8-3 0-16,-9 0 0 0,2-2 0 0,-1-2 0 0,-3-3 0 15,-2-3 0-15,0 1 0 0,-3-3 0 16,1-2 0-16,2-5 0 0,-6 3 0 0,1 1 0 16,-3 0 0-16,-3 5 0 0,-1 0 0 0,-3 2 0 15,0 1 0-15,-1 4 0 0,-1 1 0 0,-2 4 0 0,4 0 0 16,-12 6 0-16,5 0 0 0,-2 4 0 0,1 3 0 15,-2 3 0-15,3 1 0 0,2 2 0 0,4-2 0 16,0 2 0-16,3-1 0 0,6-2 0 0,3-1 0 16,0-3 0-16,2 0 0 0,6-1 0 0,7-4 0 15,1-3 0-15,1-2 0 0,-6-2 0 0,0-1 0 16,6-5 0-16,-1 0 0 0,-7-1 0 0,7-4 0 16,-8 0 0-16,-2-1 0 0,3-7 0 0,-1-5 0 15,-6 0 0-15,-1-1 0 0,-2-3 0 0,-1-2 0 16,-3-1 0-16,-3 4 0 0,-4 0 0 0,-1 8 0 15,0 1 0-15,-1 1 0 0,-2 7 0 0,-3 2 0 16,2 5 0-16,-4 1 0 0,-2 5 0 0,3 5 0 16,-2 5 0-16,-5 8 0 0,9 1 0 0,-1 7 0 15,4 1 0-15,4 0 0 0,4 3 0 0,4-2 0 16,3 1 0-16,5-1 0 0,3-3 0 0,3 2 0 16,1-7 0-16,4-1 0 0,2-2 0 0,0-6 0 0,-1-3 0 15,2-5 0-15,-7-1 0 0,-3-7 0 16,2-2 0-16,-8 1 0 0,-1-10-1366 0,-2 3-1478 15,-6-4 654-15</inkml:trace>
  <inkml:trace contextRef="#ctx0" brushRef="#br0" timeOffset="85615.68">29893 5274 121 0,'-2'-19'519'0,"-1"2"17"0,3 4 8 0,-4 2-9 16,1 0 4-16,3 3-7 0,-2 1-35 0,1 1-26 0,1 1-43 16,-4 2-43-16,4 3-23 0,0 0-15 15,-8 11-21-15,3 5-20 0,-4 2-18 0,0 12-13 0,2 1-22 16,2 2-14-16,2 3-22 0,-1 0-21 0,1 9-19 15,4-8-79-15,3 10-98 0,-1-13 0 0,6-2 0 16,0-2 0-16,0-1 0 0,5-2 0 0,0-4 0 16,4-3 0-16,0-7 0 0,-1-1 0 0,3-6 0 15,-2-1 0-15,4-3 0 0,-2-6 0 16,0-3 0-16,8-2 0 0,-11-4 0 0,1-8 0 0,1-1 0 16,-2-4 0-16,-7-6 0 0,-2-1 0 0,-3-12 0 15,0-1 0-15,-5-3 0 0,0-2 0 0,-5 0 0 16,-1-1 0-16,-6 2 0 0,-2 3 0 0,1 16 0 15,-1 7 0-15,5 0 0 0,-1 10 0 0,-3 6 0 16,2 5 0-16,-4 3 0 0,-3 7 0 0,-5 7 0 16,0 9 0-16,3 6 0 0,-10 8 0 0,12 9 0 15,-1 1 0-15,3-1 0 0,4-2 0 0,5-9 0 16,7-1 0-16,0 0 0 0,3-1 0 0,3-2 0 16,1-1 0-16,5-1 0 0,2-6 0 0,2-4 0 15,0-4 0-15,2-6 0 0,0-1 0 0,4-4 0 16,0-2 0-16,6-4 0 0,-8-1 0 0,6-7 0 15,-7 0 0-15,4-6 0 0,-3-2 0 0,3-7 0 16,-3 0 0-16,-3-1 0 0,-1-2 0 0,-4 5 0 16,-3 3 0-16,-1 6 0 0,0 4 0 0,-4 1 0 15,1 2 0-15,-3-1 0 0,1 7 0 0,-3 1 0 16,0 0 0-16,6 16 0 0,-6-1 0 0,2 2 0 16,0 4 0-16,1-1 0 0,2 4 0 0,4 0 0 15,-5-5 0-15,3 0 0 0,1-3 0 0,2-1 0 16,-4-4 0-16,6 4 0 0,-3-7 0 0,0-2 0 15,0-1 0-15,0-4 0 0,-2-1 0 0,5-2 0 0,1-3 0 16,-6-1 0-16,4-2 0 0,1-7 0 0,-1 2 0 16,-1-2 0-16,0 0 0 0,0-2 0 15,-1 2 0-15,0-1 0 0,-1 5 0 0,0 0 0 0,-3 4 0 16,-1 0 0-16,-1 3 0 0,2 3 0 16,-1 1 0-16,-4 0 0 0,5 6 0 0,-1 1 0 15,-3 2 0-15,3 0 0 0,0 1 0 0,0 1 0 16,2-1 0-16,2 5 0 0,1-6 0 0,1 0 0 15,6-1 0-15,-5 0 0 0,9-5 0 0,1-1 0 16,-1-2 0-16,1 0 0 0,-1-2 0 0,-2-2 0 16,1-5 0-16,-1 3 0 0,-1-4 0 0,-7 3 0 15,-1-3 0-15,0-1 0 0,-5 0 0 0,-2-1 0 16,-3 0 0-16,-3 0-163 0,2 3-1175 0,-5 5-1450 16,1 1 641-16</inkml:trace>
  <inkml:trace contextRef="#ctx0" brushRef="#br0" timeOffset="86998.46">29029 8179 432 0,'-10'-7'581'0,"2"-4"29"0,3 0 3 15,0-3-2-15,1 2-23 0,-1-1-25 0,7 1-25 16,1-2-33-16,-1 3-21 0,1-2-23 0,5-2-25 16,1 0-23-16,1 5-31 0,-1-1-24 0,4 5-27 15,0 0-46-15,-2 2-285 0,7 3 0 0,-1 4 0 16,2 5 0-16,-1 0 0 0,5 8 0 0,-3 4 0 16,0 2 0-16,0 0 0 0,-5 1 0 0,-2 2 0 15,0 1 0-15,-4 0 0 0,-3 1 0 0,-1-2 0 16,-5-5 0-16,0-1 0 0,-5 1 0 0,0 0 0 15,0-1 0-15,-1-2 0 0,-2-2 0 0,0-4 0 16,1-3 0-16,0 0 0 0,0-3 0 0,4-4 0 16,-3-1 0-16,6 0 0 0,-6-13 0 0,6 2 0 15,4-4 0-15,0-6 0 0,5-3 0 0,3-3 0 16,7-2 0-16,-3 0 0 0,6-1 0 0,0 0 0 16,2 2 0-16,-1 4 0 0,3 4 0 0,-4 0 0 15,0 5 0-15,-4 4 0 0,-4 3 0 0,0 4 0 16,-5 2 0-16,3 2 0 0,-2 3 0 0,-2 4 0 0,-1 0 0 15,0 4 0-15,-3 0 0 0,3 4 0 0,-4 3 0 16,-2 0 0-16,3 1 0 0,-3 1 0 16,2-2 0-16,-2-1 0 0,2-1 0 0,-1 1 0 15,1-5 0-15,1-3 0 0,1 1 0 0,-3-1 0 0,3-3 0 16,4 1 0-16,-5-4 0 0,3-2 0 0,0-1 0 16,1-1 0-16,2-3 0 0,0-3 0 15,-1-1 0-15,0-5 0 0,0-2 0 0,4 0 0 0,-4-8 0 16,-4 4 0-16,1-1 0 0,3-4 0 0,-2 6 0 15,-3 6 0-15,-2 2 0 0,1 1 0 0,-2 2 0 16,0 2 0-16,1 3 0 0,-2 2 0 0,0 0 0 16,0 0 0-16,-4 22 0 0,1-11 0 0,2 8 0 15,-2-1 0-15,2 2 0 0,-3-1 0 0,3 8 0 16,1-8 0-16,1 0 0 0,3-1 0 0,-1-2 0 16,4-1 0-16,0-3 0 0,0-3 0 0,0 0 0 15,3-3 0-15,1-2 0 0,1-2 0 0,-1-4 0 16,2 0 0-16,-1-2 0 0,-1-2 0 0,3-5 0 15,2 0 0-15,-4-2 0 0,4-2 0 0,-5-1 0 16,7-7 0-16,-5-1 0 0,-3 0 0 0,5 0 0 16,-7 6 0-16,0 3 0 0,-3 3 0 0,1 3 0 15,1-1 0-15,-3 3 0 0,-2 2 0 0,1 3 0 16,-1 1 0-16,-2 1 0 0,5 8 0 0,-2-2 0 16,1 3 0-16,-2 4 0 0,1 0 0 0,1 4 0 0,-2 0 0 15,-1 3 0-15,2-4 0 0,0 0 0 16,-2-1 0-16,0-2 0 0,4-2 0 0,-5-2 0 15,2 1 0-15,0-3 0 0,1-2 0 0,-2-2 0 0,1-2 0 16,-2-1 0-16,9 0 0 0,-1-4 0 0,-3-1 0 16,5-4 0-16,-1-2 0 0,5-3 0 15,-1-1 0-15,6-6 0 0,-1 0 0 0,-4 5 0 16,4-3 0-16,-3 4 0 0,0 3 0 0,-6 4 0 0,2 2 0 16,1 2 0-16,-5 1 0 0,0 4 0 0,0 2 0 15,-2 0 0-15,1 5 0 0,-1 2 0 0,2 1 0 16,-2 6 0-16,-1-5 0 0,1 0 0 0,1 2 0 15,2 2 0-15,0-5 0 0,1 2 0 0,1-5 0 16,0 2 0-16,2-4 0 0,2-1 0 0,-2-5 0 16,2 0 0-16,3-4 0 0,1-2 0 0,-2 0 0 15,-5-1 0-15,1-6 0 0,-1 1 0 0,-2-3 0 16,1-3 0-16,-4-8 0 0,1-1-1366 0,-2 0-1478 16,0-2 654-16</inkml:trace>
  <inkml:trace contextRef="#ctx0" brushRef="#br0" timeOffset="88049.08">31545 7960 341 0,'5'-10'568'0,"1"-1"14"0,0-1 2 16,-3 0-10-16,-1 1-30 0,0-1-20 0,0 1-32 15,-2 2-19-15,-6 0-29 0,3 3-22 0,-4 1-26 16,0 0-22-16,-11 1-20 0,1 5-18 0,-1 3-15 16,-3 2-17-16,-3 3-24 0,-2 6-14 0,3 2-254 15,2 1-12-15,2 1 0 0,4 1 0 0,3-3 0 16,4 2 0-16,4 0 0 0,3 2 0 0,2-3 0 16,3 0 0-16,1 0 0 0,8 4 0 0,-4-6 0 15,7-4 0-15,-2 2 0 0,8 4 0 0,-5-4 0 16,7 0 0-16,-9-3 0 0,2 1 0 0,-2-1 0 15,1 0 0-15,-1 2 0 0,-3-2 0 0,-2 1 0 16,0-4 0-16,-4 4 0 0,-2-2 0 0,1 1 0 16,-3-1 0-16,-6-1 0 0,-1 3 0 0,-3-3 0 15,-2 2 0-15,-2-1 0 0,-6 0 0 0,0-3 0 16,-1 0 0-16,-9 0 0 0,1-1 0 0,2-3 0 16,4 0 0-16,-2-4 0 0,3 2 0 0,3-1 0 0,3-1 0 15,1 1 0-15,3-3 0 0,0-3 0 16,5-3 0-16,2-2 0 0,3-5 0 0,7 0-1366 0,9-7-1478 15,1 0 654-15</inkml:trace>
  <inkml:trace contextRef="#ctx0" brushRef="#br0" timeOffset="88266">31866 8004 222 0,'8'-12'655'0,"-3"1"-4"0,-1 2 33 0,1 1 47 15,-5 2 29-15,0-1-12 0,3 2-38 0,-3 2-51 16,0 3-37-16,0 0-23 0,0 0-29 0,-5 14-33 0,2-2-494 15,2 5-43-15,1 2 0 0,-3 6 0 0,3 4 0 16,0 1 0-16,4 0 0 0,0 1 0 0,1 4 0 16,-1-5 0-16,-2 0 0 0,1 0 0 15,1-5 0-15,-3 1 0 0,4-1 0 0,-1 1 0 0,0-10 0 16,0-1 0-16,-2-6 0 0,1-3 0 0,1-4 0 16,1-1-1366-16,-5-1-1478 0,0 0 654 0</inkml:trace>
  <inkml:trace contextRef="#ctx0" brushRef="#br0" timeOffset="88782.94">32311 8046 4387 0,'9'-18'816'0,"-5"4"-272"0,-8 4-102 15,4 2-10-15,0 2-5 0,0 1-15 0,0 5-17 16,0 0-59-16,0 0-336 0,0 0 0 0,-5 21 0 16,5-9 0-16,3 6 0 0,-6 2 0 15,3 0 0-15,0 7 0 0,-1-2 0 0,1 0 0 0,1-6 0 16,-1 1 0-16,0-2 0 0,0 0 0 0,0 1 0 15,0-3 0-15,-1 0 0 0,-2-6 0 0,3-2 0 16,-1-2 0-16,1-1 0 0,-1 0 0 0,-2-1 0 16,-1-3 0-16,4-1 0 0,0 0 0 15,-10-5 0-15,3-5 0 0,4 2 0 0,-1-9 0 0,0-3 0 16,0-7 0-16,-1-2 0 0,1-6 0 0,4-12 0 16,0 12 0-16,0-11 0 0,2 11 0 0,1-1 0 15,1 2 0-15,1 3 0 0,2 3 0 16,-1 1 0-16,2 9 0 0,-2-1 0 0,3 4 0 0,5 1 0 15,0 2 0-15,-3 3 0 0,1 4 0 0,4-2 0 16,-2 6 0-16,5 2 0 0,-1 3 0 0,-3 2 0 16,2 3 0-16,-1 1 0 0,-3 4 0 0,0 0 0 15,-3 2 0-15,-2 2 0 0,-2 7 0 0,-2-5 0 16,-4 6 0-16,-1-2 0 0,-6-6 0 0,2 1 0 16,-4-1 0-16,-5-1 0 0,-4 1 0 0,-1 0 0 15,-6-3 0-15,-3-1 0 0,3-2 0 0,1-1 0 16,5-2 0-16,0-1 0 0,2-2 0 0,4-2 0 15,7 2 0-15,-2-3 0 0,3 2 0 0,1-1 0 16,2 3 0-16,4-1 0 0,2 4 0 0,1-1 0 16,4 1 0-16,5 1 0 0,3-1 0 0,3 6 0 15,6-3 0-15,-8-2 0 0,6-1 0 0,-4-1 0 16,-4-2 0-16,4 0 0 0,-6-2 0 0,4-1 0 16,-4-2 0-16,0-2 0 0,-1-1 0 0,2 0 0 15,-3-4 0-15,1 1-252 0,-4-1-415 0,0-3-545 16,5-2-1313-16,-3 0 580 0</inkml:trace>
  <inkml:trace contextRef="#ctx0" brushRef="#br0" timeOffset="89098.91">32953 7842 300 0,'5'-25'471'0,"-4"8"35"16,-1 0 47-16,-1 1 16 0,1 16 4 0,-3-31-12 15,3 20-20-15,0 11-26 0,0 0-23 0,-5-20-35 16,5 20-39-16,0 0-29 0,-19-12-31 0,19 12-30 15,-28 3-25-15,11 5-22 0,-3-2-19 0,-7 7-22 16,4 2-166-16,-4-1-74 0,4 2 0 0,4 2 0 16,1 0 0-16,3 3 0 0,3-4 0 0,3 1 0 15,4 1 0-15,2 0 0 0,6 7 0 0,6-8 0 16,5 4 0-16,8 2 0 0,2-4 0 0,3-2 0 16,0 1 0-16,0-3 0 0,1 0 0 0,1-1 0 15,-6-1 0-15,-5-2 0 0,-1-4 0 0,-4 2 0 16,-13-10 0-16,16 17 0 0,-11-9 0 0,-5-8 0 15,-1 20 0-15,1-20 0 0,-19 23 0 0,6-11 0 16,-5 0 0-16,-4 0 0 0,-2 0 0 0,-1 1 0 16,-5 2 0-16,1-2 0 0,-3 2 0 0,-3 2 0 15,0-2-1366-15,1-2-1478 0,-3 2 654 0</inkml:trace>
  <inkml:trace contextRef="#ctx0" brushRef="#br0" timeOffset="90915.96">29258 9363 502 0,'-8'-17'512'0,"5"2"7"0,-4-2 9 16,6 1-9-16,1-2-17 0,0 0-23 0,5 1-11 15,0 0-17-15,0 0-21 0,4 2-19 0,0 4-19 16,1 2-21-16,3 0-13 0,1 2-22 0,-1 1-22 15,0 3-21-15,1 1-28 0,4 2-26 0,-2 4-20 0,1 7-136 16,2 6-83-16,0 1 0 0,-1 5 0 0,-1 1 0 16,-7 1 0-16,4 3 0 0,-5-2 0 0,0 1 0 15,-3-2 0-15,-2-1 0 0,-1-6 0 16,-1-1 0-16,1 0 0 0,-2-5 0 0,0-4 0 0,1 1 0 16,-1-3 0-16,-2-2 0 0,2 0 0 15,2-3 0-15,-3-1 0 0,0 0 0 0,14-5 0 16,-7-1 0-16,0-4 0 0,3-1 0 0,3-3 0 0,-2-2 0 15,2-2 0-15,2-6 0 0,1 1 0 0,-5-1 0 16,-2 7 0-16,1-1 0 0,-1 4 0 0,-1 2 0 16,-3 2 0-16,1 2 0 0,-2-1 0 15,1 4 0-15,-1 2 0 0,1 4 0 0,-5-1 0 0,8 9 0 16,-2-2 0-16,-2 6 0 0,-4-4 0 0,4 5 0 16,-1 2 0-16,-1-2 0 0,1 1 0 0,1-3 0 15,-1 0 0-15,1-1 0 0,2-2 0 0,0-1 0 16,0 0 0-16,4-4 0 0,-2-1 0 0,2-3 0 15,2 0 0-15,0-3 0 0,1-2 0 0,1 0 0 16,3-3 0-16,-1-2 0 0,1 0 0 0,-3-4 0 16,3 1 0-16,-1 0 0 0,-4-2 0 0,2 2 0 15,-2 4 0-15,-5-1 0 0,1 3 0 0,-1 1 0 16,-1 1 0-16,-3 5 0 0,3 0 0 0,-6 0 0 16,5 3 0-16,-5 6 0 0,0-1 0 0,0 6 0 0,0 1 0 15,0 1 0-15,0-6 0 0,-1 6 0 16,1-4 0-16,3 0 0 0,-1 0 0 0,3-2 0 15,0-1 0-15,1-2 0 0,3 0 0 0,2 0 0 16,2-5 0-16,1-1 0 0,4 0 0 0,0-3 0 0,0 0 0 16,0-2 0-16,0-4 0 0,0 1 0 0,0 0 0 15,-3-3 0-15,2-1 0 0,-3-1 0 16,0 0 0-16,-3-1 0 0,0 0 0 0,-3-2 0 16,0 7 0-16,-3-2 0 0,-1 3 0 0,-3 2 0 0,2-1 0 15,-2 4 0-15,-1 2 0 0,0 0 0 0,0 0 0 16,0 0 0-16,-5 15 0 0,1-11 0 0,4 5 0 15,0-2 0-15,-1 3 0 0,-2-2 0 0,3-1 0 16,0 3 0-16,3-2 0 0,-2-2 0 0,4 1 0 16,2-2 0-16,3 0 0 0,-4-3 0 0,6 1 0 15,-1-3 0-15,2 1 0 0,-1-1 0 0,0-3 0 16,-1 1 0-16,0-3 0 0,-1 0 0 0,-2-2 0 16,2 1 0-16,-3-1 0 0,-2 0 0 0,-1-2 0 15,-3 2 0-15,0-3 0 0,-1 0 0 0,-2-1 0 16,-2 3 0-16,0-3 0 0,-4 1 0 0,-2 2 0 15,-3-3 0-15,2 4 0 0,-3-2 0 0,-2 2 0 0,0 1 0 16,2 1 0-16,1 3 0 0,1 0 0 16,-2 2 0-16,1-1 0 0,6 1 0 0,-1 0 0 15,3 1 0-15,5-1 0 0,-6 3 0 0,6-3 0 16,0 0 0-16,9 7 0 0,3-7 0 0,1 3 0 16,5-2 0-16,4-1 0 0,6 0 0 0,1-3 0 15,1 1 0-15,-1 1 0 0,4-1 0 0,-1-5 0 16,-2 4 0-16,0-2 0 0,-2 2 0 0,-6-1 0 15,-3 0 0-15,2 3 0 0,-3 0 0 0,-6-2 0 0,1 2 0 16,-4-2 0-16,-2 3 0 0,0 0 0 0,-3 2 0 16,1-1 0-16,0 3 0 0,-5 1 0 15,3 1 0-15,-3-2 0 0,-3 6 0 0,3 1 0 0,-5 1 0 16,4 0 0-16,-2 0 0 0,-2 5 0 0,4-5 0 16,-3-1 0-16,2 0 0 0,2 1 0 15,2-2 0-15,-2 0 0 0,4-2 0 0,-3-1 0 16,3-2 0-16,0 0 0 0,2-2 0 0,-1-1 0 0,3-1 0 15,1-1 0-15,-1-4 0 0,2 0 0 0,2-2 0 16,-1-3 0-16,0-2 0 0,0-2 0 0,1 0 0 16,-4-5 0-16,-1 0 0 0,-2 0 0 0,2-10 0 15,-2 3 0-15,-1-5 0 0,-2-2 0 0,-2-1 0 16,-3-1 0-16,0 0 0 0,-2-1 0 0,-2 1 0 16,2 0 0-16,-1 3 0 0,-3 4 0 0,6 8 0 15,-4 4 0-15,3 4 0 0,3 5 0 0,-3 1 0 0,2 5 0 16,2 0 0-16,-7 11 0 0,3 1 0 15,1 6 0-15,1 7 0 0,1 5 0 0,1 2 0 16,1-2 0-16,1 1 0 0,1 2 0 0,1-1 0 16,4 1 0-16,-2-2 0 0,3-3 0 0,2-1 0 15,1-4 0-15,0-5 0 0,5 1 0 0,-2-5 0 16,0-6 0-16,4 3 0 0,-1-2 0 0,5-4 0 16,5-3 0-16,2 0 0 0,-2-3 0 0,0-3 0 15,-6 1 0-15,3-5 0 0,-2 4 0 0,0-8 0 16,3 0 0-16,-9 1 0 0,-1-3 0 0,6-4 0 0,-9 2 0 15,-2 1 0-15,0 0 0 0,-3-2 0 16,-1 1 0-16,-2 7 0 0,-1-3 0 0,-1 2 0 16,-3 2 0-16,-3 1 0 0,-1 3 0 0,-1 2 0 0,-2 2 0 15,-1 3 0-15,-4 3 0 0,-1 3 0 16,-4 3 0-16,5 3 0 0,-2 1 0 0,3 1 0 16,0 6 0-16,4-7 0 0,2 2 0 0,5 0 0 15,0 0 0-15,8-1 0 0,0-2 0 0,3-1 0 0,3-1 0 16,3-5 0-16,2-1 0 0,10-2 0 0,-9-3 0 15,9-3 0-15,-2-5 0 0,2 0 0 0,-3-3 0 16,-7-1 0-16,5-5 0 0,-3-2 0 0,0-3 0 16,2 0 0-16,-7-3 0 0,4-4 0 0,-6 2 0 15,1-6 0-15,1-2 0 0,-5 1 0 0,2-14 0 16,-4 13 0-16,0-15 0 0,-6 12 0 0,-3 2 0 16,1 2 0-16,-2 2 0 0,-3 6 0 0,-1 4 0 15,-2 3 0-15,0 5 0 0,-4 5 0 0,1 1 0 16,1 4 0-16,-1 6 0 0,0 3 0 0,-3 7 0 15,0 8 0-15,0 2 0 0,4 4 0 0,4 0 0 16,3 2 0-16,-1 1 0 0,8 3 0 0,-2 0 0 16,3 0 0-16,3-1 0 0,5-2 0 0,0 2 0 15,3-7 0-15,-2 1 0 0,6-8 0 0,-5-1 0 16,6 0 0-16,-7-6 0 0,2-1 0 0,5-4 0 16,-2-3 0-16,-2-2 0 0,1-2 0 0,-1 0 0 15,1-2 0-15,3-6 0 0,-4 2 0 0,0-2 0 16,1-10 0-16,5 1 0 0,-3-5-622 0,-1 3-640 0,1-1-1367 15,2 2 605-15</inkml:trace>
  <inkml:trace contextRef="#ctx0" brushRef="#br0" timeOffset="91049.81">32256 9071 5116 0,'13'1'673'0,"-3"1"-199"0,-6-1-93 16,1-1 8-16,3 1 6 0,-8-1 13 0,5 2-53 0,-5-2-355 16,5 4 0-16,-5-2 0 0,0-2 0 0,5 1 0 15,-5-1 0-15,4 3 0 0,-4-3 0 0,3 5 0 16,-2-3 0-16,-1 4 0 0,0 0 0 0,-4 4-265 15,-1 3-1056-15,-3 1-1432 0,-2 3 634 0</inkml:trace>
  <inkml:trace contextRef="#ctx0" brushRef="#br0" timeOffset="91350.89">30637 9740 5983 0,'-51'8'743'0,"15"-5"-284"0,6-3-141 16,8 0-11-16,6-1 19 0,2-1-271 0,9 1-55 16,3-2 0-16,2 3 0 0,11-9 0 0,3 5 0 15,14-6 0-15,7 2 0 0,15-2 0 0,2-1 0 16,1 1 0-16,4-3 0 0,2 1 0 0,3-2 0 16,2 2 0-16,26-9 0 0,-31 10 0 0,-1-2 0 15,-4-3 0-15,2 6 0 0,-2-3 0 0,-16 5 0 16,-1 1 0-16,4 1 0 0,-4 0 0 0,-2 0 0 15,-4 0 0-15,-11 2 0 0,-2 1 0 0,-4-1 0 16,-4 1 0-16,-3 2 0 0,-5-1 0 0,-2 0 0 16,0 2-413-16,0 0-178 0,-22 3-75 0,-1-1-422 0,-5 5-1176 15,-2 1 520-15</inkml:trace>
  <inkml:trace contextRef="#ctx0" brushRef="#br0" timeOffset="91553.75">30802 9739 256 0,'-50'14'586'0,"9"-7"8"0,3 1 2 15,7-3 14-15,11 0 15 0,3 0 5 0,3-4-19 0,5 2-35 16,5-1-41-16,0-1-36 0,4-1-31 0,0 0-34 16,25-4-41-16,-5 2-37 0,14-5-37 15,1 2-216-15,7-1-103 0,13 0 0 0,5 0 0 0,2-2 0 16,2-1 0-16,1 1 0 0,25-4 0 0,-26 5 0 16,-2-3 0-16,2 2 0 0,-2-1 0 0,2 2 0 15,-5 0 0-15,-3-3 0 0,-5 4 0 16,-14 2 0-16,2-8 0 0,-6 7 0 0,-5-5 0 0,1-1 0 15,-2 3-283-15,-11-2-1035 0,1 3-1429 0,0 0 632 16</inkml:trace>
  <inkml:trace contextRef="#ctx0" brushRef="#br0" timeOffset="91715.96">32081 9609 59 0,'-1'5'675'0,"1"-5"-40"0,0 0-47 0,-8 2-10 15,8-2-34-15,-5 3-59 0,5-3-67 0,0 0-99 16,-4 2-122-16,4-2-139 0,-4 1-164 0,4-1-178 16,0 0-411-16,-9 1-752 0,9-1 333 0</inkml:trace>
  <inkml:trace contextRef="#ctx0" brushRef="#br0" timeOffset="93615.88">31053 6804 35 0,'-20'0'387'0,"0"0"13"16,7 0 17-16,0 3 10 0,4-3-3 0,2 0-20 16,-1 2-23-16,8-2-18 0,-9-2-6 0,9 2 0 15,0 0 0-15,0 0-9 0,0 0-8 0,0 0-16 16,33 0-17-16,-10-3-22 0,5-1-24 0,8-3-30 16,1-2-14-16,16 0-17 0,3-2-20 0,-4-1-16 15,6-1-16-15,1 3-11 0,3-3-11 0,-3 1 3 16,-2 2-11-16,-3 2-14 0,-4 0-4 0,-12 0-19 0,-3 2 1 15,1 0-82-15,-6 0 0 0,-9 4 0 16,-2-3 0-16,-3 2 0 0,-3 1 0 0,-4 1 0 16,-1-2 0-16,-2 2-56 0,-3 0-168 0,-3 1-75 15,0 0-65-15,-18 5-59 0,1 1-42 0,-11 1-56 0,0 2-47 16,-6 0-311-16,0 3-951 0,-1-1 420 0</inkml:trace>
  <inkml:trace contextRef="#ctx0" brushRef="#br0" timeOffset="93783.95">31143 6953 1 0,'-28'9'439'0,"8"-3"-17"16,2-4 10-16,1 0 21 0,3 1 26 0,4-1 13 0,3-2-21 16,7 0-20-16,0 0-32 0,-11-6-32 15,11 6-27-15,0 0-23 0,23-17-36 0,-4 9-34 16,12-3-20-16,1 1-18 0,3-1-32 0,15 0-12 16,3 0-33-16,2-1-35 0,1 0-48 0,0 4-61 15,0-3-66-15,-3 2-87 0,0 0-93 0,-4-3-102 0,-14 8-110 16,-7-4-498-16,4 1-1026 0,-5-1 454 15</inkml:trace>
  <inkml:trace contextRef="#ctx0" brushRef="#br0" timeOffset="97932.09">31179 5304 287 0,'1'-11'446'0,"-1"-1"12"16,0 3 16-16,5-1-1 0,-5-2 13 0,2 0-16 16,1 0-10-16,1-4-13 0,-2 5-14 0,0-5-14 15,-1 4 2-15,-1-1-13 0,3 2-6 0,-2 1-13 16,-1 3-18-16,0 1-35 0,0 3-35 0,0 3-34 15,0 0-30-15,0 0-31 0,0 0-206 0,-9 19 0 16,8 5 0-16,-5 6 0 0,-1 4 0 0,2 2 0 16,1 11 0-16,-1 1 0 0,1-3 0 0,2-10 0 15,0 0 0-15,4 1 0 0,0-4 0 0,2-1 0 0,-1-4 0 16,3 0 0-16,2-8 0 0,-2-2 0 16,1-3 0-16,0-6 0 0,-3-1 0 0,5-5 0 15,-3 0 0-15,5-5 0 0,-2-2 0 0,-2-3 0 16,5-4 0-16,-2-3 0 0,1-9 0 0,0 3 0 15,-1-6 0-15,1 1 0 0,-2-1 0 0,0 0 0 0,-2 7 0 16,0 3 0-16,-3 0 0 0,1 9 0 16,1-3 0-16,-3 5 0 0,2 1 0 0,-2 1 0 15,1 4 0-15,-4 0 0 0,7 9 0 0,1 0 0 16,0 6 0-16,-2 0 0 0,-1 2 0 0,0 4 0 0,3-3 0 16,5 4 0-16,-7-5 0 0,3 1 0 0,-2-1 0 15,3-1 0-15,0-3 0 0,0-6 0 16,-1 0 0-16,0 0 0 0,-4-5 0 0,2-1 0 0,0-2 0 15,2-3 0-15,0-3 0 0,-1-1 0 0,3-3 0 16,-4-5 0-16,2-2 0 0,3-6 0 0,1-2 0 16,-4-2 0-16,5-5 0 0,-1-11 0 0,1 12 0 15,-9-3 0-15,4 0 0 0,1 1 0 0,-3 1 0 16,-2 4 0-16,0 3 0 0,-2 9 0 0,-1 1 0 16,1 7 0-16,-3 1 0 0,1 4 0 0,-2 1 0 15,1 3 0-15,0 0 0 0,0 0 0 0,-2 15 0 16,-1-6 0-16,0 1 0 0,-1 7 0 0,4-5 0 15,0 5-506-15,0 1-108 0,4 2-565 0,0-3-1276 16,2-2 564-16</inkml:trace>
  <inkml:trace contextRef="#ctx0" brushRef="#br0" timeOffset="98283.74">32098 5191 3200 0,'1'-15'332'0,"-1"-2"-114"0,-1 0 17 0,-7 3 50 15,0 6-7-15,2-3-20 0,-3 0-24 0,-4 4-25 16,2 2-24-16,-2 1-11 0,0 1-8 0,-6 6-10 16,1 1-14-16,3 2-6 0,-2 2-7 0,3 1-11 15,0 3-2-15,3 1-13 0,-1 2-4 0,3 0-4 16,0 2-15-16,7 0 6 0,-1 1-12 0,3 0 2 16,3 0-6-16,3 1-1 0,3-1-15 0,3-1 0 15,7 3-3-15,-1-2-6 0,2 0-1 0,-1 1-11 16,4-1-3-16,-2-3-5 0,-6-1 0 0,0-1-4 15,-2 3-5-15,1-2 4 0,-5-1-1 0,0 2 0 16,-6 0-7-16,-2-1-3 0,-2 0 14 0,-6 0 18 16,-2 0 12-16,-5-3 17 0,-4 0 4 0,-1-3 10 15,-6 2-38-15,-1 0-46 0,-1-5 0 0,0-1 0 16,-2 1 0-16,7-4 0 0,-6-2 0 0,8-1 0 16,-1 1 0-16,3-3 0 0,3-2 0 0,4 2-191 15,3-3-235-15,0 3-158 0,7-5-581 0,2 2-1263 0,4-3 559 16</inkml:trace>
  <inkml:trace contextRef="#ctx0" brushRef="#br0" timeOffset="98416.74">32370 5503 78 0,'0'0'402'0,"0"0"-85"0,0 0-109 16,0-8-145-16,0 8-241 0,0 0-194 15,0 0 86-15</inkml:trace>
  <inkml:trace contextRef="#ctx0" brushRef="#br0" timeOffset="102966.64">29089 640 69 0,'0'0'262'0,"0"0"-17"0,0 0-19 0,0 0-13 15,0 0-17-15,0 0-8 0,0 0-5 0,0 0-11 16,0 0 22-16,0 0-11 0,0 0-4 16,0 0-14-16,0 0-2 0,0 0-14 0,0 0-8 15,0 0-20-15,0 0 5 0,-21-28-13 0,21 28-3 16,0 0-11-16,-17-9-10 0,17 9-1 0,0 0 5 16,-22-9-8-16,22 9-4 0,-19-9-3 0,19 9-10 15,-27-7 0-15,27 7-5 0,-24-8-2 0,9 2 1 16,15 6-6-16,-32-11 1 0,14 6 5 0,18 5-1 15,-37-9-7-15,18 4-6 0,3-2 4 0,16 7-4 0,-41-9 7 16,22 4-9-16,19 5 1 0,-38-5-5 16,19 1 9-16,19 4-6 0,-37-9-7 0,18 6-2 15,-1-2-1-15,20 5-6 0,-42-3-1 0,22-1-4 16,20 4-2-16,-42-6-9 0,21 5 9 0,21 1-8 16,-43-4-2-16,21 4-1 0,-4-2-3 0,26 2 3 15,-42-2-2-15,42 2 1 0,-43 0 0 0,43 0-3 16,-44 2 0-16,25-2-3 0,19 0-5 0,-55 0 4 15,37 1-1-15,18-1-1 0,-50 1 5 0,22 0-1 16,-1 0-3-16,29-1 1 0,-49 5 4 0,30-3-8 16,-9 0 1-16,28-2 0 0,-50 8-2 15,22-3 8-15,1 2-7 0,7-3-2 0,-2-2 4 0,-7 2 6 16,2 4-9-16,0 0 2 0,0-5-3 0,0 8-2 16,-1-4 7-16,8 0-4 0,-6 3 4 0,-2-2 3 15,9 0-5-15,-5 4-2 0,-1 2 4 0,2 1-3 16,2 1 1-16,-2-1 0 0,0 3 0 15,2 0 2-15,-1 3-11 0,2 1 13 0,-3-4-1 16,1 2 4-16,2 2-2 0,-3 2-2 0,-8 0-2 16,6-1-1-16,1 3 4 0,0-1-3 0,0 0-4 15,-1 3 7-15,-1 0-1 0,-1 9 2 0,5-7 1 16,1 1-1-16,0-2-2 0,1 1 0 0,1 2 0 16,1 1-2-16,0-2 0 0,0 0-4 0,-4 14 5 15,2-4 8-15,3-7-2 0,3-1 0 0,-5 13 1 16,2-3 3-16,-1 2-4 0,8-10-1 0,-8 10-3 15,3 0 6-15,5-11 1 0,-4-1-2 0,-1 13-2 16,2-1 4-16,5-10-1 0,-4-1-4 0,5 1 0 16,-5 11-1-16,4-12 2 0,3-2 2 0,-3 5 1 15,2 9 2-15,2-11-2 0,3-3 6 0,1 1 5 16,0 3-1-16,0-3 0 0,4 0 2 0,-3-3 3 16,5 1 0-16,1 0 5 0,-2 1-1 0,4-3 4 15,3 0-1-15,2 0-1 0,1-1 1 0,0 1-2 16,2-3-3-16,2 0 0 0,-1 0-2 0,1-1-2 15,4 3-7-15,0-1 3 0,-3 0-1 0,5-4-1 16,-3 4-2-16,3-5-5 0,0 5-1 16,3-4 3-16,-1 2 1 0,1-3 1 0,2-1-4 0,-3 1 3 15,5-2-1-15,4 1-4 0,-2-6-2 0,-2 1 8 16,5-2-8-16,-1 2 2 0,-1-4 0 16,2 1-2-16,-3-1 3 0,0 0-3 0,-2-1-1 15,2 1 0-15,-2-2-2 0,4-2 0 0,-6-2 3 16,3 3-2-16,-1-2 1 0,6 1 2 0,-4-2 3 15,6 0 3-15,-1 2 4 0,11-1 0 0,5 4 3 16,-15-7-1-16,10 2 8 0,2 2 3 0,-14-3-2 16,11 3 2-16,-11-6-1 0,1 1-3 0,-1 1 2 15,0-2-4-15,0 2-2 0,2-3 1 0,0 1 0 16,-3-1-6-16,0 0-2 0,-1-2-2 0,-2 0 3 16,2-5-6-16,0 4 2 0,-3-3 4 0,-1 1 8 15,1-2 2-15,0 1 3 0,1 0 12 0,0-3-2 16,-3-1 7-16,1 2 1 0,0-2 8 0,-2-1-10 15,2 0 5-15,-4-1-2 0,6-2-4 0,-4 1-3 16,4 3-5-16,-1-5 1 0,-1 3-6 0,1-1-1 16,0-4-1-16,2 2-2 0,-3 1 0 0,1-3 0 15,1 1 10-15,-5 0-1 0,0 0-1 0,-1-1-1 16,-2 0 3-16,2-1-4 0,-1-3 5 16,-2 2-13-16,-1-2 16 0,-2 1-10 0,5 0 12 15,-7-3-7-15,1 1-3 0,1-3 2 0,1-1-35 16,-4 2 0-16,-1-2 0 0,1-3 0 0,1 2 0 15,-2-1 0-15,1-1 0 0,-1-1 0 0,-4 1 0 0,0-1 0 16,3 0 0-16,-4 1 0 0,2-3 0 16,-2 3 0-16,0-3 0 0,-1 1 0 0,-1-1 0 15,-1-1 0-15,3-2 0 0,-4 1 0 0,2-3 0 16,-1 4 0-16,-3-1 0 0,4 0 0 0,-2 4 0 16,-2-5 0-16,2 0 0 0,-1 2 0 0,-4 0 0 15,1-1 0-15,-1 4 0 0,1-2 0 0,-5-1 0 16,0 0 0-16,3 0 0 0,-6-2 0 0,6 4 0 15,-2 0 0-15,-1 0 0 0,-4 0 0 0,0-4 0 16,3 4 0-16,-3 3 0 0,0-2 0 0,3 3 0 16,-3-2 0-16,-2 2 0 0,2 2 0 0,-3-1 0 15,1 7 0-15,-1-7 0 0,0 6 0 0,-2-2 0 16,4 1 0-16,-1 2 0 0,-2-1 0 0,-1 2 0 16,0-1 0-16,2 1 0 0,-3-2 0 0,3 2 0 15,-1 1 0-15,-2 0 0 0,3 1 0 0,-1 0 0 16,-4 1 0-16,0 0 0 0,0 0 0 0,-2 2-8 15,9 0-15-15,-7-1-1 0,-2 0-2 0,4 2 8 16,-3 0-5-16,-3-2 2 0,4 1 6 0,3 4-16 16,9 8 17-16,-25-22 7 0,13 14-9 0,3-2 9 15,-1-2-7-15,10 12 1 0,-20-15 2 0,11 5 7 16,-5 0-2-16,1-2-1 0,-1 1-1 0,14 11 5 16,-30-19-3-16,20 12-1 0,-5-4 3 0,-2 2-3 15,-1-1 4-15,4-1-4 0,-5 3 4 0,4-2-4 16,-3 3 3-16,1-1-1 0,-2-1 5 0,2 1-6 15,17 8 6-15,-34-17-7 0,17 12 8 0,17 5-4 16,-28-13 1-16,8 7-8 0,3-1 6 0,17 7-3 16,-33-11 5-16,19 6 16 0,14 5-28 0,-33-14 11 15,17 9-2-15,16 5 6 0,-32-10 4 0,18 3-5 16,14 7-1-16,-34-12-1 0,18 6 1 16,-3-1-5-16,19 7 6 0,-36-12-3 0,19 6-6 15,0 0 5-15,17 6 8 0,-41-11-13 0,14 2-3 16,9 5-5-16,-5-2-6 0,-3 0-5 0,5 2-15 0,-7-2-17 15,-3-1-8-15,3 2-14 0,-3 2-13 0,-1-2-28 16,2 1-29-16,-3 1-39 0,-4-1-28 16,2 0-40-16,-2 2-54 0,-3 2-70 0,5 0-97 15,-17 2-390-15,15 2-942 0,-5 0 417 0</inkml:trace>
  <inkml:trace contextRef="#ctx0" brushRef="#br0" timeOffset="103815.94">27765 331 256 0,'0'0'400'0,"0"0"-12"0,0 0-19 16,0 0-21-16,0 0-23 0,0 0-30 0,0 0-9 15,0 0-26-15,0 0-13 0,0 0-18 0,-55 9-9 16,48-2-12-16,7-7-15 0,-16 19-12 0,6-7-9 15,1 4-2-15,2-2-8 0,0 0-10 0,3 1-11 16,0 3-13-16,4-18-5 0,-1 29-10 0,2-10-8 16,3-2-10-16,3-3-10 0,-7-14-2 0,19 25-11 15,-8-11-2-15,2-3-10 0,3-3-4 0,0 1-4 16,3-2-3-16,-19-7-6 0,36 9-1 0,-17-5-5 16,-19-4-5-16,36 5 0 0,-17-4-4 0,-19-1-2 15,0 0-1-15,42-2 17 0,-42 2 16 0,23-6 19 16,-23 6 19-16,26-9 19 0,-26 9 18 0,18-11-5 15,-18 11-12-15,18-14 15 0,-18 14-1 0,10-14-5 16,-5 5-4-16,-5 9 2 0,14-23-5 0,-6 12-23 16,-8 11 0-16,8-22 1 0,-3 7-62 15,-5 15-34-15,1-23 0 0,-1 23 0 0,0-23 0 16,0 23 0-16,-1-23 0 0,1 23 0 0,-5-18 0 0,5 18 0 16,-9-19 0-16,9 19 0 0,-12-15 0 0,12 15 0 15,-18-14 0-15,18 14 0 0,-23-9 0 16,23 9 0-16,-22-7 0 0,22 7-23 0,-30-3-404 15,30 3-109-15,-38 6-125 0,38-6-430 0,-36 10-1182 16,18-4 524-16</inkml:trace>
  <inkml:trace contextRef="#ctx0" brushRef="#br0" timeOffset="104565.94">26845 1339 29 0,'0'0'327'0,"-6"-5"-15"16,6 5-16-16,-3-3-13 0,3 3-16 0,0 0-24 16,0 0-7-16,0 0-13 0,5-7-12 0,-5 7 5 15,0 0 0-15,0-10-4 0,0 10-5 16,0-1 1-16,0 1-6 0,-2-4-8 0,2 4-5 0,0 0-2 15,-8-1-4-15,8 1-3 0,-7-1-6 16,7 1-5-16,-13 2-10 0,4-1-14 0,0 2-7 16,-1 2-12-16,-3 4-10 0,3-3-6 0,-1 6-8 15,-3 3-8-15,3-1-3 0,-1 3-7 0,5 8-12 0,0-7-2 16,2 0-7-16,1-1-3 0,4 1-8 16,-1 0-4-16,2 1-1 0,3-2-6 0,1-2-3 15,3 1-4-15,-2-1-1 0,6-1-1 0,-1-2-4 16,3-4 1-16,0 2-3 0,4-6-3 0,-2-1-6 15,1 2 2-15,4-4-1 0,-4-2-2 0,-1-1 3 0,5-3 3 16,-2 0 10-16,-4-2 18 0,3-4-1 0,-4 3 7 16,1-2 9-16,-3-3 11 0,1 1 9 15,-3-2 8-15,-2-1 6 0,-2-2-7 0,-1 3 3 16,0-4 1-16,-2 1-1 0,-1-3 4 0,-2 3-6 16,-2-2-13-16,0 1-80 0,-1 2 0 0,-5 4 0 15,-2-2 0-15,2 3 0 0,-3-4 0 0,0 6 0 16,-1-2 0-16,-4 3 0 0,3 3 0 0,1 0 0 0,-1 0 0 15,-6 5 0-15,6 4-184 0,-5-2-246 16,1 7-131-16,-2 1-609 0,6 3-1267 0,1 3 561 16</inkml:trace>
  <inkml:trace contextRef="#ctx0" brushRef="#br0" timeOffset="105515.64">27017 2962 281 0,'-2'-5'431'0,"-2"0"-8"0,2-3-9 16,-1 5-18-16,2-3-21 0,-2-1-23 0,2 4-28 15,0-4-24-15,1 2-23 0,0-1-14 0,0 1-6 16,1-1-7-16,-1 1-3 0,0 2-2 16,-1-1-4-16,1 4-7 0,0-6-4 0,0 6-6 0,-1-4-19 15,1 4-17-15,0 0-20 0,0 0-12 0,-2-4-13 16,2 4-18-16,0 0-14 0,0 0-8 0,0 0-13 15,0 0-3-15,-16 8-12 0,13-5-2 0,1 0-10 16,0 1-9-16,0-2-2 0,2-2-7 0,-4 5-3 16,3-2-1-16,-2 0-1 0,3-3-2 0,-4 6-9 15,4-6-9-15,0 3 16 0,0-3-13 0,0 4 11 16,0-4-15-16,0 0 20 0,0 0-9 0,0 0 3 16,0 6-3-16,0-6 8 0,0 5 3 0,0-5 5 15,0 5-1-15,2 0-2 0,-2-2-21 0,2 3-22 16,-1 0 0-16,-2 5 0 0,2 1 0 0,1-1 0 15,-4 0 0-15,4 2 0 0,-2 3 0 0,2-1 0 16,1 2 0-16,-1-6 0 0,2 3 0 0,-1-1 0 16,1-2 0-16,1 1 0 0,2-2 0 0,1 0 0 15,0-3 0-15,1-1 0 0,1 0 0 16,0-2 0-16,-1 1 0 0,5-4 0 0,-4-1 0 0,4 1 0 16,-2-1 0-16,1-2 0 0,-2-3 0 0,2 1 0 15,0-3 0-15,-2 2 0 0,-2-2 0 0,3-3 0 16,-3-4 0-16,1-3 0 0,-1 2 0 0,-4 0 0 15,0-3 0-15,0-8 0 0,-2 7 0 0,-1-6 0 16,1 9 0-16,-4 0 0 0,1 5 0 0,-4-1 0 16,0-1 0-16,-1 4 0 0,-4 0 0 0,0 4 0 15,-1 0 0-15,-1 3 0 0,-7-1 0 0,-2 6 0 16,2 4 0-16,-2 0 0 0,-1 2 0 0,-4 8 0 16,0 0 0-16,6 2-179 0,0 0-454 0,2 3-598 15,10-6-1331-15,3-1 589 0</inkml:trace>
  <inkml:trace contextRef="#ctx0" brushRef="#br0" timeOffset="106065.62">28425 3182 75 0,'0'-5'515'0,"-3"1"9"0,3-3-1 15,-1 3-12-15,-3-1-14 0,3 0-14 0,-2 0-1 16,2 2-30-16,-3-1-18 0,2 1-28 0,2 3-25 16,-4-5-37-16,4 5-27 0,0 0-26 15,-12 5-15-15,7-1-18 0,-5 4-11 0,2 1-19 0,3 0-18 16,-4 6-14-16,2-1-16 0,2 3-18 0,-1 1-15 16,5 1-95-16,-1 0-52 0,2-1 0 0,2-2 0 15,-1 2 0-15,5-4 0 0,1 1 0 0,3-2 0 16,3 1 0-16,1-3 0 0,4-3 0 0,1 0 0 15,3-2 0-15,-3-4 0 0,3 0 0 0,-3-2 0 16,2 0 0-16,-2-4 0 0,-1-2 0 0,2-2 0 16,-2-3 0-16,-3 3 0 0,-1-7 0 0,-1-1 0 15,-1 1 0-15,0-2 0 0,-1-6 0 0,-4 5 0 16,0 1 0-16,-2-1 0 0,-1 1 0 0,-2 4 0 16,-1 1 0-16,-1-1 0 0,0 5 0 0,0-2 0 15,-2 4 0-15,-2 0 0 0,-1 2 0 0,-1 2 0 16,-2 2 0-16,0 2 0 0,0 2 0 0,-3 2 0 15,2 2 0-15,3 2 0 0,-6 5-133 0,7 0-660 16,1-5-419-16,4-1-1311 0,3 2 581 0</inkml:trace>
  <inkml:trace contextRef="#ctx0" brushRef="#br0" timeOffset="106598.9">29640 2919 221 0,'5'-9'372'0,"-1"5"2"16,-3-6-2-16,3 2 4 0,0 0-2 0,-4 0-4 15,1 0 0-15,2-2-6 0,-2 4-6 0,-1 0-5 16,0-1-3-16,0 1-12 0,0 0-13 0,0 3-17 16,-1-4-20-16,-2 4-23 0,3 3-21 0,-5-4-27 15,5 4-24-15,-9 3-3 0,-1 0-9 0,2 5-16 16,-1 0-18-16,-1 1-13 0,3 6-8 0,-4-1-10 15,1 3-12-15,5-2-16 0,0 4-6 0,2-1-3 16,1 1-14-16,1-2-4 0,2 0-6 0,0-6-5 16,6 2-3-16,-1 1-1 0,3-5-23 0,2 0-23 15,5 0 0-15,0-5 0 0,3 2 0 0,-1-3 0 16,2-2 0-16,1-4 0 0,1 1 0 0,6-3 0 16,-7-1 0-16,-2-2 0 0,-1-1 0 0,5-6 0 15,-2-4 0-15,-3 0 0 0,0-1 0 0,-11 3 0 16,4-7 0-16,-5-2 0 0,-2-2 0 0,-4 2 0 15,-4-1 0-15,-2 1 0 0,2 7 0 0,-5 2 0 16,0 0 0-16,-5 3 0 0,5-1 0 0,-10 5 0 16,2 3 0-16,0 1-302 0,-1 6-321 0,0 0-588 15,4 2-1313-15,-5 0 581 0</inkml:trace>
  <inkml:trace contextRef="#ctx0" brushRef="#br0" timeOffset="107432.04">30067 1349 75 0,'0'0'396'16,"0"0"5"-16,0 0 0 0,0 0 7 0,3-5-11 15,-3 5-16-15,0 0-11 0,0 0-28 0,0-6-19 16,0 6-19-16,0 0-16 0,0 0-17 0,-7-6-21 16,7 6-22-16,-7-1-19 0,7 1-14 0,-9 0-7 15,9 0-12-15,-13 3-9 0,6 2-11 0,-2 0-13 16,-2 1-2-16,2 4-17 0,1-2-16 0,1 2-7 16,-3 3-11-16,3 2-8 0,2 1-8 0,2 2-5 15,3-2-6-15,3-3 2 0,1 3-9 0,1-5-7 16,4 4 0-16,1-2-6 0,3-3-4 0,3 1 1 15,0-3-4-15,2-1-7 0,-2-2 4 0,6-3 1 16,-3 1 11-16,3-6 8 0,-3 2 32 0,0-2 13 16,-1-4 29-16,-3 0 20 0,1-1 12 0,-1-4-76 15,-3-1-83-15,-1-3 0 0,-1 2 0 0,-2-2 0 16,-1-1 0-16,-2-2 0 0,2 0 0 0,-4-7 0 16,-5 7 0-16,1-1 0 0,-6 1 0 0,0 1 0 15,-2 4 0-15,-2 0 0 0,-3 3 0 0,-3 2 0 16,-2 0 0-16,-8 4 0 0,-1-1 0 0,-7 6-301 15,2 1-1014-15,-1 2-1426 0,0 0 631 0</inkml:trace>
  <inkml:trace contextRef="#ctx0" brushRef="#br0" timeOffset="108616.02">29139 484 143 0,'0'0'355'0,"0"0"-9"0,0 0-8 16,0 0-16-16,0 0-5 0,0 0-27 0,0 0-2 16,-9-34-13-16,9 34-1 0,0 0-1 0,-10-13-14 15,10 13-14-15,0 0-9 0,-13-11-16 0,13 11-14 16,0 0-21-16,0 0-13 0,-24-7-18 0,24 7-12 0,0 0-10 16,0 0-9-16,0 0-12 0,-45 16-4 15,45-16-3-15,-24 21-6 0,12-8-2 0,1 3-9 0,0-2-3 16,3 4-15-16,0-1-2 0,2 2-2 15,1-2-7-15,1 2-8 0,1 5-5 0,2-6 2 16,0 0-8-16,1-18 1 0,4 30-4 0,3-13-3 16,0 0-3-16,1-6-3 0,5-1 0 0,1 1 0 15,0-1-2-15,3-3-4 0,-17-7 0 0,36 8-1 16,-17-7 4-16,-19-1 16 0,50-2 3 0,-22-1 20 16,-28 3 9-16,47-10 15 0,-20 0 17 15,-8 1 13-15,4-6 15 0,-6 2 7 0,-2-1-5 16,4-5 0-16,-2-1-6 0,-5 4-6 0,-2-3-5 0,-3 3-111 15,0-2-6-15,-3 0 0 0,-2-7 0 16,-2 8 0-16,0 17 0 0,-6-28 0 0,-5 16 0 0,-4 0 0 16,0 3 0-16,-7 2 0 0,-11 5-1 0,-3 2-339 15,-3 5-104-15,-10 3-137 0,-1 2-557 16,14 1-1233-16,2 1 547 0</inkml:trace>
  <inkml:trace contextRef="#ctx0" brushRef="#br0" timeOffset="109883.69">29115 781 191 0,'0'0'331'16,"0"0"-12"-16,0 0-9 0,0 0-9 0,0 0-20 15,0 0-10-15,0 0-3 0,0 0-12 0,0 0-14 16,0 0-10-16,0 0-15 0,0 0-16 0,0 0-11 15,0 0-19-15,0 0-5 0,0 0-18 0,0 0-14 16,0 0-13-16,0 0 17 0,0 0-6 0,0 0-1 16,0 0-6-16,0 0-3 0,0 0-1 0,0 0-8 15,0 0-7-15,19 32 3 0,-19-32-9 0,9 16-5 16,-5-5-5-16,1-4-4 0,0 4 0 0,-1-2 2 16,0 2-1-16,0 0-5 0,2 1 6 0,0-1-6 15,-2 0 4-15,1 1-5 0,-1-2 1 16,3 1 2-16,-1 2 3 0,2 1 1 0,3 0-6 15,-2 1-10-15,3-2-4 0,0 0 0 0,1 0 2 0,1 2-1 16,-1-4-4-16,1 0-2 0,0 2 5 16,1-2-6-16,0 0 3 0,0 0-6 0,-1-1 1 15,1-2-3-15,-1 3-8 0,2-1 5 0,-1-2-14 16,0 3 2-16,-3-4-7 0,2 2-3 0,1-1-1 16,-6-3 4-16,4 3-13 0,-2-1 0 0,0-1-4 15,1 1 2-15,-1-1-13 0,-1 1 10 0,1 0-17 16,1-3 0-16,-1 4 0 0,5 1 0 0,-5-4 0 15,3 1 0-15,-3 1 0 0,0-2 0 0,-1 1 0 16,3 1 0-16,2-1 0 0,-4 3 0 0,1-4 0 16,4 1 0-16,-6 2 0 0,1-2 0 0,1-1 0 15,1 2 0-15,-2-4 0 0,1 1 0 0,-1-1 0 16,-1 3 0-16,1-3 0 0,-4 1 0 0,0-1 0 16,3 1 0-16,-1-2 0 0,-2 2 0 0,1-2 0 15,-8-2 0-15,14 8 0 0,-5-6 0 0,-4 0 0 16,4 2 0-16,-2-2 0 0,4 2-16 0,-2-1-21 15,-1 0 6-15,3-3 0 0,-2 2 3 0,2 1-5 16,0-2 2-16,-1-1-5 0,1 3-3 0,-4-3 0 16,-7 0-1-16,15 0 8 0,-7 2 3 0,-8-2-6 15,15-4 7-15,-9 2 8 0,1 1-15 0,1-2-1 16,-2-1-8-16,-2 2-8 0,0-3-18 16,-2 1-11-16,1-2-14 0,-2 1-7 0,2-1-2 0,-6-1-3 15,3 2 0-15,-4-5 9 0,2 0 4 0,-2-1 3 16,-2 2 11-16,-2 0 12 0,0 0 4 0,1-1 4 15,0 4 4-15,-3-2 17 0,1 1 14 0,0-2 18 16,0 3 19-16,2 1 12 0,-1-2 12 16,1 4 9-16,2 0 8 0,-1 2 3 0,1-1 1 15,5 2 4-15,-8-4-4 0,8 4-5 0,-5-2-6 16,5 2-1-16,0 0-7 0,0 0 4 0,0 0-5 16,0 0 3-16,0 0-3 0,-4 9 2 0,4-9-6 15,3 10-3-15,-1-5 7 0,4 0-10 0,-1-1-1 16,1 5-5-16,2-5-2 0,-2 5-1 0,3-3 0 15,-1 4-3-15,1-5-2 0,-2 2 0 0,-3-1-2 16,3 1-3-16,-4-2-1 0,1 3-4 0,1-3 1 16,-1 0-4-16,-3 2 5 0,-1 2 12 0,0-4-9 15,-1 2-5-15,-3 0 0 0,-1 1 2 0,-4 0-23 16,0 1-33-16,-5 1-41 0,-2 0-62 0,0 2-84 16,-2 1-98-16,-6 2-105 0,0-2-553 0,2 0-1076 15,0 3 475-15</inkml:trace>
  <inkml:trace contextRef="#ctx0" brushRef="#br0" timeOffset="111481.96">29157 822 123 0,'0'0'250'0,"0"0"-14"15,0 0 25-15,0 0-14 0,0 0-6 0,0 0-11 16,0 0-4-16,0 0-10 0,3-26-13 16,-3 26-8-16,0 0-13 0,0 0-9 0,0 0-16 15,0 0 10-15,0 0-12 0,-2-18-2 0,2 18-12 16,0 0 1-16,0 0-9 0,0 0-5 0,0 0-15 0,0 0-7 16,0 0-10-16,0 0-12 0,0 0-12 0,0 0-9 15,0 0-2-15,0 0 0 0,0 0 0 0,0 0 1 16,0 0 7-16,-52 45-5 0,42-30 1 15,-3 2 6-15,0 3 5 0,-2 4-4 0,2 0 6 16,-1 2 3-16,-3 2-7 0,5 0-3 0,-4 0-3 16,0 0 5-16,0 2-3 0,1-1-2 0,1-1-1 15,-1 4 3-15,1-3-3 0,2-2-2 0,-2 4-1 16,1-1-8-16,-1 19 5 0,1-14-3 0,3-2-6 16,-8 12-1-16,8-11 1 0,-1 1-6 15,0-1-4-15,-2 10-5 0,-2 0-2 0,5-9-6 0,0-1 0 16,1-1-1-16,0 0-5 0,-1-1-1 0,-2-2-2 15,2 0-2-15,1 0 0 0,-2-1 1 0,3 1-6 16,0-5 7-16,-1 4-9 0,0-4 3 0,0 4-2 16,4-2-2-16,-5 1-1 0,5 1-1 0,-3-4-2 15,3 3 7-15,1-3-4 0,0 3-1 16,-2-4 0-16,0 1-5 0,3 1 7 0,-1-1-8 16,0-1 5-16,-1 2-2 0,0-6-4 0,5-1 8 15,-6 5-2-15,3-5-5 0,3-1 3 0,-2 0-1 16,0 3 3-16,0-3-2 0,1 0-1 0,-1 0 0 15,1 1 1-15,-2-2-2 0,3 1 1 0,0-1 0 0,-2 0 1 16,2-5-4-16,-3 3-1 0,3 1 2 16,-3-2 1-16,3-2 1 0,-2 0-3 0,2 1 3 15,0 0-6-15,-1-2 4 0,1 1 0 0,0-1 6 16,-1 2-10-16,1-3 0 0,1 2-4 0,-1-1 3 16,0-1-4-16,1 3 3 0,-1-4-6 0,2 2 4 15,0-1-1-15,-4-3 1 0,2-7 1 0,-2 12 0 16,2-4 0-16,2 0-10 0,-2-8 1 0,0 12 1 15,2-5-5-15,-2-7 1 0,-2 10 4 0,2-10-5 16,2 10-1-16,-2-10-1 0,-2 8 0 0,2-8 0 16,0 0-10-16,0 0 2 0,-2 13-4 0,2-13-5 15,0 0-5-15,-1 8-3 0,1-8-2 0,0 0-5 16,-4 6-5-16,4-6-1 0,0 0-5 0,0 0-9 16,-4 6-8-16,4-6-6 0,0 0-10 0,-2 7-14 15,2-7-1-15,0 0-5 0,0 0-1 0,0 0-3 16,0 0 1-16,0 0 4 0,0 0 1 0,0 0-2 15,0 0-5-15,0 0 6 0,0 0-8 0,0 0-12 16,0 0-3-16,0 0 6 0,0 0 11 16,0 0 6-16,0 0 7 0,-18-17 5 0,14 11 7 0,-1-2 12 15,0-1 7-15,0-2 5 0,-2-4 12 16,0-1 4-16,-1 1 13 0,0-1 18 0,3 7 16 16,-4-2 22-16,4-1 23 0,-4 3 16 0,5-3 23 0,-1 3 10 15,-1 0 30-15,2 3 19 0,4 6 4 16,-4-9 20-16,4 9-3 0,-4-6-1 0,4 6 1 15,0 0-7-15,-1-8-4 0,1 8-13 0,0 0-10 0,0 0 11 16,0 0 7-16,0 0-2 0,0 0-9 16,0 0-17-16,7 22-2 0,-7-22-11 0,3 16-11 15,0-7-6-15,-1 2-7 0,2 0-6 0,-4 4-8 16,4-2-1-16,-3-1-13 0,3-2-4 0,-1 1-3 16,-1-1-2-16,-2 1-3 0,4-6-7 0,-1 2 2 15,-3-7-3-15,6 10 1 0,-2-6-9 0,-4-4 5 0,10 4-2 16,-10-4 0-16,0 0 1 0,22-3 3 15,-22 3-2-15,18-8 0 0,-6 4-4 0,1-4-8 16,4-2-1-16,0-1 2 0,-2 1 0 0,2-2-17 16,5-8-30-16,1 1-36 0,3-2-62 0,-4-1-86 15,1 0-142-15,2-2-203 0,0-4-342 0,10-6-981 16,-1-10 434-16</inkml:trace>
  <inkml:trace contextRef="#ctx0" brushRef="#br0" timeOffset="112782.11">29249 771 139 0,'0'0'272'15,"0"0"18"-15,0 0-19 0,0 0-20 0,0 0-28 16,0 0-14-16,0 0-6 0,0 0 2 0,0 0-9 16,0 0-7-16,0 0-15 0,0 0-6 0,-23 35-10 15,19-24 2-15,0 5-2 0,1 3-15 0,-4 5 7 16,2-5-11-16,1 6 6 0,0 2-15 0,-1 2 2 15,0 1-3-15,4 1-2 0,0 1-7 0,1 3-3 16,1-2-11-16,0 4-17 0,4 8 9 0,-3-10-4 16,0-1-9-16,3 11 3 0,1 3-1 0,-3-12-7 15,4-1-2-15,-2 13-2 0,1-14-3 0,1-1-6 16,-4 2 2-16,5 1-4 0,-3-1 1 0,0 0-4 16,-1-3-2-16,1 2-3 0,3 2 0 0,1-4-3 15,-3 0-4-15,3-1-2 0,3-2-5 0,-5-2 2 16,5 2-6-16,-2-4-3 0,2 3 1 0,-3-1-4 15,3-3-1-15,0 3-6 0,-1-1 2 0,3-4-3 16,-9-3-2-16,8 5 0 0,-3 1 7 16,2-1 4-16,-7-5 3 0,5-1-1 0,2 7 1 0,-3-4 3 15,-2-3-5-15,1-1 5 0,1 1 0 0,0 5 2 16,-1-5-5-16,1-1 11 0,-4-2-6 0,-1 2-9 16,2-2-9-16,0 0 4 0,1 0-5 15,-3-2 6-15,2 1-8 0,-1-1 12 0,0 3-12 0,1-2-8 16,-2-2 2-16,-1 0-6 0,3-1 2 15,-3 1-3-15,1-1 0 0,0-1 3 0,2 1-4 16,-2-1-1-16,-2 1-7 0,2 0 6 0,1-3-2 16,-1 3 3-16,-1-3-1 0,2-2-2 0,-1 3 6 15,1-4-2-15,-1 4 4 0,-1-2-7 0,1 1 10 16,0-3-11-16,-4-5 1 0,5 11-2 0,0-6 2 0,-5-5 0 16,5 9-1-16,-1-3-3 0,-4-6 3 15,5 8-9-15,-5-8 8 0,4 6-1 0,-4-6 2 0,4 6-3 16,-4-6-21-16,0 0-3 0,6 7-14 15,-6-7-5-15,0 0-9 0,0 0-12 0,0 0-15 16,3 6-26-16,-3-6-50 0,0 0-29 0,0 0-48 16,0 0-2-16,0 0-19 0,-22-19-22 0,13 12-16 15,3 0-15-15,-6-1 0 0,5 1 10 0,0 1 26 16,-7-1 28-16,7 2 34 0,-4-1 34 0,3 1 36 16,-3 3 44-16,2-2 41 0,-1 2 42 15,10 2 41-15,-13-8 27 0,13 8 35 0,-11-3 15 16,11 3 17-16,-10-2 29 0,10 2 9 0,-7-3 18 0,7 3 8 15,0 0 9-15,-9-2 4 0,9 2 6 0,0 0-4 16,0 0-3-16,0 0-4 0,0 0-15 0,0 0-4 16,0 0-18-16,0 0-12 0,0 0-9 15,0 0-19-15,0 0-26 0,0 0 1 0,0 0-11 16,0 0-6-16,0 0-12 0,0 0 0 0,-4 14-13 16,4-14-3-16,4 11-7 0,-4-11-5 0,4 13-22 15,-1-6 1-15,0 1-9 0,1 0-14 0,-1-3-4 16,-3-5-1-16,6 12-3 0,-1-8 6 0,-1 1-3 15,-4-5 3-15,8 5 3 0,-8-5 1 0,13 4 5 0,-13-4 10 16,16-2 2-16,-16 2 4 0,19-9 2 16,-10 2 5-16,5-1-1 0,0-2 2 0,-1-2-5 15,1-1-1-15,-3-3-7 0,1 3 8 0,2-3-16 16,-3 1 8-16,1 2-12 0,0-2-1 0,-4-1-27 16,2 2-38-16,-4 3-65 0,1 0-80 0,-2 1-101 15,1-7-162-15,-2 2-548 0,1 2-1109 0,-3 3 490 16</inkml:trace>
  <inkml:trace contextRef="#ctx0" brushRef="#br0" timeOffset="113733.04">30159 1500 143 0,'0'0'319'16,"0"0"-16"-16,0 0-18 0,0 0-19 0,-22-1-11 0,22 1-16 15,-10 1-8-15,10-1-12 0,-13 0-8 0,13 0-12 16,-15 1 3-16,9 2-11 0,-3-1-3 15,2 1-12-15,-5 0-8 0,3 1-13 0,-3 0 6 16,-1 0-12-16,0 0-6 0,1 1-8 0,-1-2-5 16,-2 3-7-16,1 3 1 0,-3-1-8 0,0 0-12 15,2 2-5-15,2 0-3 0,-1 1-11 0,-6-2-1 16,4 3-1-16,2 0-5 0,-2 0 2 0,0 3 0 16,-5 0-8-16,6-2 0 0,0-1-5 0,1 3-3 15,-1-1-4-15,3 1-1 0,-3 0 0 0,2 1-5 0,4 0-1 16,-3 3-2-16,-1-4-3 0,4 3-4 15,-3 0-3-15,3-1-3 0,0 0-1 0,-3-1-3 16,1 1 2-16,1 8-7 0,3-7 6 0,-2 1 3 16,1-4-7-16,-1 2 0 0,0 1 6 0,0-3 1 15,0 3 5-15,-1 0-1 0,2 0-1 0,-1-1-6 16,-1 3-1-16,1 3 2 0,1 1 4 0,-2-5 0 16,5-1-9-16,-4 5-4 0,1-5-4 15,3-2-1-15,0 2 4 0,0 0-9 0,1-1 3 0,-1 2-1 16,1-2-1-16,-1 1-2 0,1-1-1 0,-2 0-3 15,0-1 3-15,1 2-3 0,1-1 3 0,-2 0 3 16,-1 0-2-16,2-2 1 0,2 0-1 0,1-3-4 16,-2 0 3-16,1 4-8 0,2-5 5 0,0 3-2 15,-2-3 4-15,3-1-3 0,-1 1-3 16,0 1-2-16,2-1 1 0,-2 1 0 0,1-1-4 16,0 1 5-16,0-2-2 0,0 0-3 0,-2-1 2 15,2 4-4-15,0-5-1 0,2 1-11 0,-1-5-8 0,0 5-16 16,0-3-18-16,1 0-14 0,-2-6-19 0,2 8-21 15,1-3-21-15,-3-5-23 0,0 0-23 0,2 6-40 16,-2-6-27-16,0 0-33 0,0 0-28 16,0 0-18-16,0 0-24 0,0 0-17 0,0-23-13 15,-3 11-15-15,-1 3-262 0,-1-4-703 0,-2-2 311 16</inkml:trace>
  <inkml:trace contextRef="#ctx0" brushRef="#br0" timeOffset="113982.55">29313 2688 1911 0,'-8'-14'-94'16,"-2"0"68"-16,6 4 52 0,-1 1 22 0,-1 3 31 15,-2-3 24-15,3 3 24 0,5 6 30 0,-5-10 20 16,1 7 12-16,4 3 22 0,-4-4 14 0,4 4-1 0,0 0 4 15,-5-8-4-15,5 8-3 0,-2-4-7 16,2 4-12-16,0 0-10 0,0 0 1 0,0 0 3 16,0 0-3-16,-7 16-9 0,7-10-9 0,-1 4-14 15,2-1-13-15,-1 2-10 0,0 1-12 0,0-1-8 16,4 1-14-16,-3 0-1 0,1 1-19 0,0-1-6 16,-1 4-10-16,-1-5-12 0,4 3-1 0,-1-4-6 15,-1 0-1-15,2-1-3 0,0-3-6 0,0-2 0 16,5 0 11-16,-9-4-8 0,15 5 8 0,-2-4 0 15,-3-2-2-15,2-3-1 0,2-1 2 0,1-1-8 16,3-3-12-16,-3 0-3 0,3-3-13 0,-2 3-27 16,1-3-30-16,0-1-45 0,-3 3-74 0,1-2-111 15,-6 4-120-15,4-5-158 0,-4 5-441 0,-4 1-1074 16,2 1 475-16</inkml:trace>
  <inkml:trace contextRef="#ctx0" brushRef="#br0" timeOffset="115283.7">29249 2839 261 0,'0'0'319'15,"0"-4"-18"-15,0 4-28 0,0 0-17 0,0 0-26 0,0 0-22 16,0 0-16-16,0 0-21 0,0 0-16 16,0 0-10-16,0 0-13 0,0 0 8 0,0 0-26 15,0 0 1-15,0 0-12 0,0 0-10 0,0 0 3 16,-5-7-5-16,5 7 4 0,-8-3 2 0,8 3-1 16,-6-2-6-16,2 1 1 0,4 1-10 0,-9-1 2 0,9 1-3 15,-9-3 0-15,6 1 0 0,3 2-3 0,-10-3-7 16,10 3 0-16,-9-1-5 0,4 0-9 0,-1 0 0 15,2-2-2-15,4 3-3 0,-9-2-9 16,2 0-2-16,3-1 0 0,-4 2 1 0,2-2-2 16,-2 2 1-16,-1-1-3 0,-1-2 4 0,-2 1 0 15,-3 1 1-15,5-2 5 0,-9 0 0 0,-1 3-4 0,9-3-1 16,-7 1 0-16,-4-3 9 0,3 2 1 16,-1 1-5-16,-3 0-1 0,-4-5-2 0,4 5 4 15,-3-1 0-15,-2-2-2 0,1-1-2 0,4 5 1 16,-5-4-7-16,-1-1 11 0,-2 3-2 0,3-1 3 15,0 2 0-15,-3-2 1 0,4 1 2 0,-1 1-2 0,-1-1-1 16,-1 1-1-16,2-1-2 0,0 3-5 0,5-3 2 16,-5 2-4-16,8-1-3 0,-1 2-3 15,-9-2-3-15,1 2-3 0,9-1-5 0,-8 1-1 0,9-1 0 16,-4 1-4-16,-7-1 0 0,2 2-3 16,-1 2-4-16,1-2 0 0,-2-2-3 0,10 4 0 0,-7-2-1 15,-1-3 2-15,1 3-3 0,5 0 2 0,2 0-3 16,-10-1-2-16,10 2 3 0,-7-1-4 15,8 0 2-15,-3 3-2 0,-1-1 4 0,3-1 3 16,-2 0-10-16,2 2-1 0,-1-3 3 0,5 2 1 16,-3 2 2-16,-1-1-3 0,2 1 2 0,1 0-5 15,0-2 2-15,-2 0 3 0,1 3-4 0,4-3-2 16,1 1 2-16,-5 0-3 0,1 1 5 0,5 2-2 16,-1-3 0-16,-4 4-4 0,2 0 3 0,-2 0 4 15,6-1-6-15,-1-1 5 0,0 1-3 0,1 2-2 0,0-3 4 16,2 4-4-16,0-1 3 0,0-1-1 0,0 2 2 15,1 0-2-15,2-3 3 0,0 0-4 0,-1 3-5 16,2-6-2-16,1 3-14 0,-1-2-3 0,3-2-4 16,-2 3-6-16,2-2-4 0,2-3-3 15,-5 3-4-15,5-3-2 0,-3 2 7 0,3-2 1 16,0 0 0-16,0 0-5 0,0 0-3 0,0-10-4 0,3 6-4 16,1-1 2-16,-4-4 1 0,3-1 3 0,1-1-7 15,-2-1 0-15,-1-1-1 0,3-5 5 0,-2 2 3 16,4 0 1-16,-6 5 12 0,3-1-3 15,0 0 11-15,-3 1 8 0,0-2 15 0,0 2 11 16,0 4 8-16,0 0 9 0,0 1 2 0,0-1 3 0,0 2 0 16,0 0 2-16,2-3-1 0,-2 5 0 0,0 3 1 15,0-4-2-15,0 4 1 0,-2-4-4 0,2 4-8 16,0 0 0-16,0-5-7 0,0 5 1 16,0 0 9-16,0 0 2 0,-8 13 8 0,6-6 3 15,-4 0 3-15,-3 3 0 0,-1 2 1 0,1 2-4 16,0-2 1-16,1 3-3 0,-2 0-4 0,3-4-2 0,-3 2 3 15,1-2-4-15,3-3-3 0,1 2 2 0,1-3-8 16,-1 1-1-16,2-2 2 0,1-3-3 16,0 2 1-16,0-2 0 0,2-3-2 0,0 0 2 15,6 4 4-15,1-5-2 0,-7 1-2 0,19-3-3 16,-8 0-4-16,6-1 3 0,2 2-5 0,0 0 1 0,1-1 0 16,1 0-24-16,7-5-24 0,-6 6-29 0,-3-3-63 15,4-1-60-15,-1 2-76 0,-2 2-83 16,1-1-108-16,-3 1-350 0,-6 1-880 0,1-1 389 0</inkml:trace>
  <inkml:trace contextRef="#ctx0" brushRef="#br0" timeOffset="116452.75">27273 2874 252 0,'4'-4'262'0,"1"-4"-5"0,-5-4-14 16,4 4-10-16,0-2-9 0,0 0-34 0,1-1 3 0,-4 0-6 15,4-1 10-15,0 0-3 0,2-5-11 16,-2 0-13-16,0 0 6 0,-1-2 8 0,2-6-16 16,2 0-8-16,-3 0-1 0,-1 1-4 0,1-2-4 15,-2 1 0-15,3 0 5 0,2 0-12 0,-3-1-9 16,1-2-13-16,2 2-7 0,-3 1-7 0,1-2-8 16,1 1-1-16,0-2-9 0,2 2-2 0,-1-2-2 15,2-2-1-15,0 5 0 0,-5-2 5 0,1 1-3 0,-1-2-4 16,-3 0 16-16,2 1-9 0,1 2 0 15,-2-2-9-15,3-1-6 0,-2 2-5 0,-3-2-12 16,3 3 5-16,-4-2 0 0,4 2-2 0,-3 0-5 0,3 6-7 16,-4 0-1-16,1-1 2 0,2 2-1 15,-2 0-2-15,-1 1 7 0,0 2 1 0,0 3-7 16,-1-2-2-16,-2 3 4 0,2-2-2 0,1 2 7 16,-1 1-2-16,-2-1 0 0,-1-1-17 0,3 1 1 15,-3 2-3-15,-1-1-1 0,1 3-6 0,-1-3-1 16,0 4-3-16,1 2-5 0,-1-4 1 0,-1 2-1 15,-1-1-7-15,0 2 2 0,2 0-3 0,-2 3-1 16,-1-4 0-16,1 2 3 0,1 1-11 0,-1 0 1 16,1 0 0-16,1 2 1 0,-2-3 1 0,1 3-2 15,-1-2 2-15,1 2-2 0,6 1-3 0,-15 0-2 0,8-1 1 16,-3 2 7-16,-1-1-5 0,-1 4-2 0,4-2 1 16,-2 2-7-16,0 0 4 0,-3 2-4 15,-3 2 6-15,5-2-10 0,-1 2 1 0,1 1-7 16,0 3 6-16,1-3-8 0,-3 2 3 0,4-3-3 15,-1 2 1-15,-2 2-5 0,3-4-6 0,-1 2 0 16,4 0-8-16,-2-2 2 0,0 1 2 0,3-4-5 16,0 0 2-16,1 1-8 0,-1-1 0 0,1-1 6 0,3-2 2 15,-3 0 6-15,4-2-2 0,-4 4 10 16,4-4 3-16,0 0 6 0,0 0 3 0,0 0-4 16,0 0 2-16,0-11 1 0,0 5 3 0,3-2 4 15,-2-4 5-15,3 1 0 0,1-5 7 0,0 1-3 16,3-2 5-16,2 2 3 0,-5-3 1 0,3 2 5 15,-3 1 6-15,4 3 0 0,-3 3 0 0,-1-3 6 16,1 3-3-16,-1 2 4 0,1 0 2 0,-2 0-4 16,0 2 7-16,-2 2 0 0,3-1-2 0,-2-1-1 15,1 4-4-15,-4 1-15 0,4-6 15 0,1 3-13 0,0 2 5 16,-5 1-2-16,10-1-13 0,-10 1 5 16,12 1 0-16,-5 0-5 0,2-1 5 0,0 3-5 15,1 1 2-15,-1 0-6 0,0 1 7 0,0 1-3 0,1 0-6 16,1 2 7-16,-2-2-1 0,2 2-23 15,-1-1-30-15,-2-1-31 0,1 1-37 0,0-1-46 0,0-1-51 16,4-1-83-16,-3-3-116 0,0 2-153 16,3-3-369-16,-3-1-1010 0,-3-1 447 0</inkml:trace>
  <inkml:trace contextRef="#ctx0" brushRef="#br0" timeOffset="117582.8">27457 1460 260 0,'-10'2'358'0,"10"-2"-5"0,0 0-1 15,0 0-7-15,0 0-9 0,0 0-9 0,0 0-13 16,0 0-16-16,0 0-12 0,0 0-14 0,0 0-17 0,19-5-19 16,-14 1-19-16,1 2-15 0,1-1-20 15,3-1-12-15,-1-1-12 0,3 0-11 0,-1-1-10 16,2 0-7-16,4-2-14 0,-3 0-7 0,5 1-5 16,-2-3-10-16,-2 2-1 0,0-2-8 0,1 1-2 15,-1-1-4-15,0-1-17 0,-2 0-3 0,-1 0-2 16,0 0-4-16,1-2 0 0,4 1-7 0,-7-1-5 0,4-1 1 15,-1 2-1-15,0-3-3 0,-2 0-7 16,2 1-5-16,0-1 0 0,-6 1-3 0,5 0 0 16,-3-2-3-16,-2 2-2 0,1-1-1 0,2-1-2 15,-3 3-4-15,-1 0 2 0,1-1-4 0,0 0-2 16,0 3 0-16,0-5 1 0,1 0 4 0,-3 2-7 16,1 0-1-16,-1 2 2 0,6-3-1 0,-5 1 0 15,3 0-2-15,-1 0-1 0,-3-1-1 0,-5 15 1 16,10-28-3-16,0 14 0 0,-6 2 0 0,1-2 2 15,-5 14-1-15,7-25 2 0,-3 15-1 0,-4 10 0 16,10-19-2-16,-10 19 0 0,7-21 1 0,-7 21 5 16,7-13-1-16,-7 13 7 0,0 0 1 0,4-16 7 15,-4 16-13-15,0 0 1 0,0 0 0 0,0 0-3 16,0 0-2-16,0 0-4 0,0 0 1 0,0 0-2 16,0 0 4-16,0 0-3 0,0 0-2 0,0 0-1 15,0 0 5-15,-54 30-1 0,54-30 1 0,-18 17 3 16,3-8-1-16,-2 5 2 0,1-3 0 0,1 2-8 15,0-1 3-15,15-12-4 0,-22 16 6 0,8-9-1 16,4 1 2-16,-1-2-9 0,4-2 5 0,-2 0-3 16,5 1 2-16,0-2 0 0,-2-2-3 0,4 1 3 15,2-2-2-15,-4 3 3 0,4-3 5 0,0 0-4 16,0 0 2-16,0 0-3 0,0 0-3 0,0 0 4 16,0 0-1-16,0 0 0 0,33-34 1 0,-33 34-1 15,19-16 0-15,-11 9 1 0,3-4 1 0,-11 11-1 16,18-16 2-16,-18 16-4 0,22-13 1 0,-13 4 4 15,-9 9 1-15,16-15 6 0,-16 15 4 0,13-10 0 16,-13 10 5-16,8-12-4 0,-8 12 1 0,0 0 4 16,19-10-5-16,-19 10 0 0,0 0 2 0,0 0 3 15,9-11-6-15,-9 11-4 0,0 0-9 0,0 0 5 16,0 0 4-16,0 0 9 0,0 0 0 0,0 0-5 16,0 0 4-16,0 0-2 0,13 34 0 15,-13-34-1-15,1 19-3 0,-1-19-5 0,5 21 7 0,-5-21-2 16,4 20-2-16,-1-9-12 0,-1-2-13 0,1-1-21 15,-2-2-25-15,2-1-41 0,2 2-50 16,0-4-54-16,1 0-54 0,-6-3-85 0,0 0-79 0,0 0-127 16,0 0-299-16,0 0-919 0,53-13 406 15</inkml:trace>
  <inkml:trace contextRef="#ctx0" brushRef="#br0" timeOffset="117716.59">28241 778 379 0,'0'0'414'0,"0"0"0"0,0 0-16 15,0 0-21-15,0 0-30 0,0 0-32 0,0 0-35 16,0 0-66-16,0 0-38 0,0 0-71 0,0 0-123 16,0 0-174-16,0 0-344 0,0 0-578 0,0 0 255 15</inkml:trace>
  <inkml:trace contextRef="#ctx0" brushRef="#br0" timeOffset="118565.78">27949 696 230 0,'0'0'341'0,"0"0"-11"0,0 0-36 16,0 0-8-16,0 0-18 0,0 0-11 15,0 0-14-15,0 0-2 0,0 0-3 0,-38 30-7 16,38-30-10-16,-22 15-12 0,12-5-15 0,-1 1-13 16,11-11-9-16,-22 16-18 0,14-8-15 0,8-8-17 0,-14 12-10 15,14-12-6-15,0 0-10 0,-10 13-6 0,10-13-5 16,0 0 2-16,0 0 17 0,0 0 14 16,0 0 7-16,0 0-2 0,0 0-8 0,0 0-7 15,0 0-4-15,0 0-13 0,0 0-2 0,0 0-1 16,88-20-5-16,-75 12-3 0,4-2-1 0,0-1-3 15,0 1 1-15,-5-1-1 0,-12 11-1 0,21-15 9 16,-7 5-9-16,-14 10-1 0,18-13-3 0,-18 13 3 16,17-9 12-16,-17 9 0 0,0 0 6 0,14-10-14 15,-14 10-13-15,0 0-8 0,0 0-18 0,0 0 0 16,0 0 6-16,15-8-4 0,-15 8-5 0,0 0 1 16,0 0 7-16,0 0-13 0,0 0-5 0,23 26 10 15,-23-26-16-15,12 11 2 0,-12-11 6 0,9 13-22 16,-9-13-38-16,14 14-23 0,-14-14-53 0,13 17-85 15,-4-9-105-15,-9-8-157 0,21 19-661 0,-2-9-1207 0,-2 0 535 16</inkml:trace>
  <inkml:trace contextRef="#ctx0" brushRef="#br0" timeOffset="121099.73">21804 695 41 0,'-25'18'91'0,"6"0"-15"16,-3 2-4-16,-2 0-12 0,1 2-7 0,1 1-4 16,-1 1-3-16,4-1-2 0,1 3-7 15,-2-2-6-15,3 3-6 0,2 2-2 0,-2-4 2 16,6 4-5-16,-2-3 2 0,2 3-3 0,-1-2-3 0,4 2 8 16,3 0-6-16,0 1-12 0,4-4-2 0,-2 4 13 15,3-1-4-15,4 0-1 0,6-2 1 16,-1 6-9-16,5-3 7 0,2-3 3 0,2 2-24 0,3-1 11 15,11 9-14-15,-9-11 15 0,0-3-16 16,5 2 3-16,-1 2-3 0,3-4 3 0,-2-2 5 16,0 0-10-16,1-2-4 0,3-2-13 0,-1 1-5 15,-2-1-12-15,6-4-60 0,-6 0-117 0,2-1 53 16</inkml:trace>
  <inkml:trace contextRef="#ctx0" brushRef="#br0" timeOffset="121365.14">22698 1520 147 0,'14'-28'154'15,"0"-2"-13"-15,-5-2 3 0,4-1-7 0,-4 2-4 16,-4-1-6-16,4-1-5 0,-4 1-3 0,-5-4-14 16,-2 1 0-16,-5-15-3 0,3 4-10 0,-1 11 3 15,-8-9-7-15,-4-1-5 0,6 14-1 0,-8 0-6 16,-1-1-2-16,-11-5 27 0,8 12-13 15,-8-1-4-15,-11-3-11 0,0 3-9 0,-8 7-5 0,3 3-7 16,-4 5-4-16,-2 6-8 0,2 4-5 16,-5 3 1-16,1 6-9 0,-1 5-15 0,-3-1-45 15,5 8-34-15,1 1-16 0,0 1-37 0,7 3-38 0,3 3-240 16,13-6-430-16,1-2 190 0</inkml:trace>
  <inkml:trace contextRef="#ctx0" brushRef="#br0" timeOffset="125065.76">29331 526 56 0,'0'0'290'0,"0"0"-20"15,0 0-19-15,0 0-18 0,-19-20-15 0,19 20-11 16,0 0-18-16,0 0-9 0,-8-13-8 0,8 13-8 0,0 0-5 16,0 0 3-16,-9-15-8 0,9 15-13 15,0 0 3-15,0 0-1 0,-9-12-13 0,9 12 0 0,0 0-15 16,-16-9 7-16,16 9-16 0,0 0-10 16,-25-7 5-16,25 7-8 0,0 0 2 0,-37 1-1 15,37-1 1-15,0 0-5 0,-39 4-2 0,39-4-5 16,-28 7-8-16,28-7-1 0,-34 8 3 0,20-3 0 15,14-5 0-15,-24 10 1 0,24-10 1 0,-22 10-8 16,8 0 4-16,14-10 1 0,-23 15-6 0,14-8 7 16,-5 3 0-16,14-10-9 0,-23 21 3 0,12-9-6 15,0 0 1-15,0 0 1 0,2 1-1 0,9-13-7 16,-10 21 0-16,5-9-3 0,-3 3-6 16,8-15 0-16,-9 21-4 0,6-9-5 0,3-12-2 15,-1 19 4-15,1-19-7 0,0 0-1 0,-2 21 2 16,2-21 3-16,6 15 0 0,-6-15 0 0,10 15-1 0,-10-15-3 15,14 13-1-15,-14-13-7 0,22 12 3 0,-22-12-3 16,24 7-3-16,-24-7-7 0,31 5 9 0,-12-2 0 16,-19-3-3-16,36 3-9 0,-36-3-1 15,37-2 1-15,-37 2 1 0,37-4-5 0,-19 0 4 16,-18 4 0-16,37-11 2 0,-18 5-1 0,0-2 7 16,-1-2 6-16,1-1 1 0,-2 0 6 0,-2-1 10 15,1-2 7-15,-1 1-15 0,-1-3-2 0,-1 2 5 16,0-2-7-16,-3 1 4 0,-1-2 6 0,-1 2-9 15,-3 0 4-15,-5 15-1 0,7-28-3 0,-5 16-5 16,-2 12-2-16,0-23-5 0,0 23-11 0,-5-18 7 16,5 18-2-16,-11-19-4 0,3 9-2 0,8 10-12 15,-21-14 12-15,21 14-8 0,-24-10 3 0,24 10-1 16,-27-7-6-16,27 7 1 0,-31-4 3 0,14 1 0 16,17 3-2-16,-37 0-4 0,37 0 6 0,-35 1 0 15,35-1-3-15,-32 6-4 0,32-6 7 0,-31 9-4 16,16-4 2-16,-2 4-1 0,17-9 4 0,-27 18-12 15,13-7 12-15,1 1-11 0,1 1 0 0,1 0 6 16,2 2-2-16,-1 0 5 0,3 1-1 0,1 0 7 16,0-1-10-16,2 2 2 0,0-1-2 15,2 1 4-15,2-17 8 0,1 32-7 0,2-15-1 16,2-2 2-16,-5-15 5 0,9 26-16 0,-4-14 18 16,1-2-6-16,4 2-3 0,-10-12 6 0,18 17 0 15,-5-10 2-15,-13-7-4 0,27 15 11 0,-9-11-13 16,0 3-7-16,-18-7 17 0,24 4-3 0,-24-4-1 15,31-1 3-15,-31 1-11 0,0 0 12 0,46-11-7 16,-31 5-2-16,-15 6 6 0,24-17-15 0,-6 6 12 16,-4 0-2-16,-1-5 3 0,0 1 0 0,-3-1 2 15,0-1 8-15,2 1-11 0,-3 0-12 0,0-1 1 16,-2 1 6-16,-3-1 11 0,-1 2-1 0,-1-1 7 16,-2 16-12-16,2-24 15 0,-2 24-19 0,-6-24 1 15,3 12-5-15,3 12 6 0,-11-21-10 0,4 10 2 16,7 11-2-16,-22-20 13 0,9 13-14 0,0-1-7 15,13 8 10-15,-33-12 4 0,19 7-7 0,14 5 3 16,-36-10-15-16,20 7 14 0,16 3-1 16,-40-5 4-16,40 5-1 0,-37 1-4 0,37-1 0 15,-38 4 3-15,38-4 4 0,-37 5-3 0,37-5-8 16,-30 4 3-16,10 0 0 0,20-4 10 0,-30 7-10 16,30-7-2-16,-23 11 5 0,13-5-1 0,10-6 5 15,-27 16-6-15,18-10 1 0,9-6 1 0,-16 17 5 16,8-7-1-16,-2 2 0 0,10-12-2 0,-14 24 12 15,6-8-20-15,7-4 2 0,1-12 6 0,-3 24-4 0,3-24 3 16,3 28 1-16,-2-17 1 0,4 4-2 16,-5-15 5-16,13 28-4 0,-4-15 4 0,-4-1 4 15,7 0-6-15,2 1 0 0,-1-2 3 0,2-1 15 16,1-1-13-16,4-3 1 0,-4 3-2 0,3-4-8 16,3 1 6-16,-22-6-3 0,36 4-6 0,-36-4 20 15,38-1-7-15,-38 1 4 0,39-4 3 0,-20-1-9 16,0 0 8-16,0-4-6 0,0 1-4 0,-3-3 6 15,0-3-9-15,2 3 0 0,-5-3 0 0,2-7 0 16,2-1 0-16,-4 1 0 0,-2 3 0 16,-3 0 0-16,-1 1 0 0,-3 1 0 0,1-1 0 15,-2 0 0-15,-2 1 0 0,-1 16 0 0,-2-29 0 0,-1 16 0 16,-5-2 0-16,2 1 0 0,6 14 0 0,-17-21 0 16,3 11 0-16,-1-1 0 0,1 1 0 0,-3 2 0 15,-2 1 0-15,19 7 0 0,-29-9 0 16,29 9 0-16,-32-1 0 0,32 1 0 0,-36 7-119 15,17 0-216-15,2 0-60 0,2 7-83 0,2-1-79 16,-5 9-495-16,13-4-1139 0,0 6 505 0</inkml:trace>
  <inkml:trace contextRef="#ctx0" brushRef="#br0" timeOffset="125568.62">29078 1056 124 0,'0'0'118'15,"-3"-4"-5"-15,3 4-4 0,0 0-3 0,-5-4 1 16,5 4-2-16,0 0-14 0,0 0-3 0,-1-5-19 15,1 5 2-15,0 0-10 0,0 0-2 0,0 0-8 16,0 0-7-16,0 0-5 0,0 0-1 0,-3-5-12 16,3 5 5-16,0 0-15 0,0 0-8 0,0 0-2 15,0 0-2-15,0 0 3 0,0 0-9 0,0 0 13 16,0 0-14-16,0 0 3 0,0 0 10 0,-5 20-5 16,0-15 0-16,-1 3-5 0,-3 2 6 0,-3 4-3 15,-2-1 2-15,4 2-2 0,-10 8-18 0,3-3-4 16,-1 6-12-16,0-2-1 0,-1 1-11 0,0 0-4 15,0 4-8-15,-2 3-4 0,-3 9-13 0,7-8-12 16,-6 10-14-16,0 0-66 0,0-1-177 0,-1 3 79 16</inkml:trace>
  <inkml:trace contextRef="#ctx0" brushRef="#br0" timeOffset="126599.92">28260 3013 110 0,'0'0'408'0,"0"-11"4"15,0 5-8-15,0 6 2 0,-1-11-4 0,1 5-10 0,0 6-16 16,1-10-17-16,-1 10-17 0,1-10-12 15,-1 5-23-15,0 5-4 0,3-11-3 0,-3 11-5 0,2-7-17 16,-2 7-1-16,3-8-8 0,-3 8-14 0,1-5-10 16,-1 5-7-16,3-9-6 0,-3 9-12 15,1-6 0-15,-1 6-23 0,3-6-13 0,-1 0-11 16,-2 6-10-16,4-7-69 0,-4 7-94 0,3-7 0 16,-1 1 0-16,-2 6 0 0,5-4 0 0,-5 4 0 15,0 0 0-15,3-8 0 0,-3 8 0 0,0 0 0 16,0 0 0-16,5-4 0 0,-5 4 0 0,0 0 0 15,0 0 0-15,0 0 0 0,0 0 0 0,0 0 0 0,0 0 0 16,0 0 0-16,0 0 0 0,8 16 0 16,-6-9 0-16,3 1 0 0,0 6 0 0,0-2 0 15,-1 1 0-15,5 3 0 0,-4 0 0 0,4 1 0 16,0-2 0-16,0 0 0 0,1 3 0 0,-1-5 0 16,0-3 0-16,0-1 0 0,3 5 0 0,-3-6 0 15,-3 0 0-15,4-2 0 0,-3 1 0 0,-2-4 0 16,3 2 0-16,-2-4 0 0,-6-1 0 0,15 0 0 15,-15 0 0-15,19-9 0 0,-8 1 0 0,1-2 0 16,2-3 0-16,3-7 0 0,0 1 0 0,-2-6 0 16,4 2 0-16,0-1 0 0,-1 0 0 0,0 0 0 15,-1 0 0-15,1 1 0 0,-6 7 0 0,0 1 0 16,-1 1 0-16,2 0 0 0,-5 3 0 0,0 2 0 16,-1-1 0-16,-2 3 0 0,2 2 0 0,-1-2 0 15,-5 2 0-15,4-1 0 0,-5 6 0 0,8-6 0 16,-8 6 0-16,4-5 0 0,-3 1 0 0,-1 4 0 15,0 0 0-15,0 0 0 0,0 0 0 0,0 0 0 16,0 0 0-16,0 0 0 0,0 0 0 0,0 15 0 16,0-15 0-16,0 13-34 0,-1-4-471 0,-1 3-53 15,0-3-70-15,-3 4-450 0,1 1-1167 0,-5 2 515 16</inkml:trace>
  <inkml:trace contextRef="#ctx0" brushRef="#br0" timeOffset="127049.47">28351 2913 146 0,'0'-6'328'0,"2"1"12"0,-1-2-2 16,-1 7-1-16,4-8-2 0,-4 8-8 16,2-7-12-16,-2 7-17 0,2-4-27 0,-2 4-21 15,0 0-16-15,0 0-10 0,0 0 0 0,0 0-13 16,0 0-14-16,8 15-14 0,-7-8-18 0,1 1-14 16,0-2-16-16,2 3-14 0,2-2-9 0,-2 4-13 15,0-1-6-15,2 3-10 0,2-4-8 0,1-2-5 16,0-1-8-16,1-1-6 0,3 0-3 0,-2-2-9 15,3-3-1-15,0 0-3 0,-1 0 13 0,5-5 14 16,1 0 11-16,-5-3 12 0,4 0 5 0,-4-2-4 16,3-1 13-16,-6-1 3 0,2 0 0 0,1-2 6 15,-2 1 2-15,0 1-4 0,-2 1 3 0,-5 1 3 16,1 1-7-16,0-1-6 0,-2 3-7 0,0 1-3 16,-1 0-18-16,0 1-5 0,-3 5-8 0,4-7-31 15,-4 7-35-15,5-6-54 0,-3 3-61 0,-2 3-94 16,0 0-103-16,5-3-102 0,-5 3-98 0,0 0-541 15,0 0-1143-15,0 0 506 0</inkml:trace>
  <inkml:trace contextRef="#ctx0" brushRef="#br0" timeOffset="129566.3">28434 2148 174 0,'0'0'263'0,"0"0"-11"15,0 0-5-15,0 0-23 0,0 0 1 0,0 0-11 16,-3-3-9-16,3 3-8 0,0 0-2 0,0 0-4 16,0 0-7-16,0 0 1 0,0 0-2 15,0 0-1-15,0 0-6 0,0 0 2 0,0 0-3 0,0 0-2 16,0 0-8-16,0 0-14 0,0 0-10 0,0 0-18 16,0 0-7-16,0 0-11 0,22-3-10 0,-10 0-6 15,7 2-15-15,4 0-5 0,5-2-30 0,2 1-29 16,-3-2-27-16,5 3-46 0,0-4-51 0,-5 4-40 15,-5 0-42-15,-2 0-53 0,-3-1-53 16,3-3-59-16,-11 5-230 0,1-2-640 0,-2 1 283 0</inkml:trace>
  <inkml:trace contextRef="#ctx0" brushRef="#br0" timeOffset="129915.56">28463 2265 42 0,'0'0'290'0,"0"0"-7"15,-2 4-2-15,2-4-6 0,-2 2-10 0,2-2-8 16,0 0-8-16,0 0 2 0,0 0-12 0,0 0-10 15,-1 3-1-15,1-3 2 0,0 0-11 0,0 0-7 16,0 0-1-16,0 0-9 0,0 0-12 0,0 0-2 16,0 0-10-16,0 0-4 0,0 0-12 0,0 0-8 15,0 0-8-15,0 0-7 0,8 2 1 0,-8-2-8 16,12 0-14-16,-4-2-9 0,4 2-11 0,2 0-13 16,4-1-8-16,5-1-25 0,6 1-31 0,-1 0-43 15,3-4-55-15,-2-2-73 0,4 4-100 0,-6 1-126 0,-9 1-500 16,5-5-948-16,-4 0 420 0</inkml:trace>
  <inkml:trace contextRef="#ctx0" brushRef="#br0" timeOffset="130682.03">28629 1881 88 0,'0'0'317'0,"-7"1"-6"0,7-1-12 15,0 0-4-15,-7 0-15 0,7 0-11 0,0 0 4 16,0 0-15-16,0 0-13 0,-6 1-5 0,6-1-14 16,0 0-4-16,0 0-6 0,0 0-3 15,0 0 1-15,-8-2-5 0,8 2-9 0,0 0-6 16,0 0-15-16,0 0-17 0,-4-4-16 0,4 4-18 16,-6-3-10-16,6 3-12 0,-5-3-8 0,5 3-13 0,-7-2-8 15,7 2-4-15,-5-4-9 0,4 2-8 0,1 2-1 16,-6-4-8-16,6 4-5 0,-5-1-5 15,5 1-5-15,0 0-1 0,-5-2-4 0,5 2 1 16,-4-4 1-16,4 4 4 0,0 0 5 0,0 0-2 16,-4-3 4-16,4 3 3 0,0 0 4 0,0 0 3 15,0 0 7-15,-1-3 6 0,1 3-6 0,0 0-6 16,0 0-6-16,0 0-8 0,11-4-5 0,-11 4-6 0,11-2 0 16,-3 2-4-16,6-2-6 0,0 2-15 15,4 0-16-15,3-1-16 0,-1 1-18 0,-2 0-30 16,4 1-48-16,-2-2-58 0,1 1-70 0,8-4-74 15,-10 0-75-15,0 1-84 0,-7-2-337 0,3-2-893 16,-2 1 395-16</inkml:trace>
  <inkml:trace contextRef="#ctx0" brushRef="#br0" timeOffset="130966.32">28706 1569 350 0,'0'0'407'15,"-6"-3"18"-15,6 3-15 0,-7-2-2 16,7 2-11-16,0 0-24 0,-7-1-20 0,7 1-24 16,0 0-18-16,0 0-23 0,0 0-25 0,-2-4-25 15,2 4-23-15,0 0-20 0,0 0-22 0,17 0-13 16,-7 0-19-16,4 0-12 0,4 0-30 0,3 0-45 15,0 1-61-15,7-1-88 0,4-2-90 0,-1 0-122 0,0 0-155 16,-3 0-315-16,-9 1-842 0,-3-5 372 16</inkml:trace>
  <inkml:trace contextRef="#ctx0" brushRef="#br0" timeOffset="133840.48">28408 2923 128 0,'-9'0'257'0,"9"0"-11"0,0 0-15 0,-5 4-8 15,4 1-16-15,-2-2-18 0,3-3-14 0,-1 6-18 16,-3-3-9-16,4 2-13 0,0 0-6 0,0 0-11 15,0-1-7-15,0 2-8 0,0 3-7 0,0-5-4 16,1 4-6-16,3-2-1 0,0 2-8 0,-1-2-5 16,-1 4-3-16,5-3-5 0,-1 0 3 0,-1-2-11 15,3 0 1-15,0 1 1 0,-1 0-3 0,5-3 6 16,-1 1-4-16,2-1-3 0,0 1-4 0,2-3 12 16,-2-1 8-16,7 2 7 0,-6-8 6 0,4 3 7 15,-4 1 1-15,0-3 4 0,-2 1-1 0,-2-3 7 16,4 1-2-16,-5-1 0 0,3 0-1 0,0-2-1 15,0-1 0-15,-3 1 0 0,0-1 1 0,-4 0-3 16,3 2 0-16,-5-2 1 0,5 2 1 0,-3-1-13 16,-1 2 4-16,0-3 2 0,0 7 5 0,0-2 0 15,-1-4-9-15,1 6 3 0,0-4-4 0,-2 0 11 16,2 4-3-16,0-2 0 0,-4 2-4 0,0 3 9 16,3-7-13-16,-1 5-10 0,-2 2-11 0,0 0-5 15,0 0-6-15,0 0-4 0,0 0-7 0,-15 6-5 0,6 3-1 16,0-2-8-16,0 0 2 0,-4 9-5 15,1-5-5-15,-4 4-7 0,2-1 11 0,0 1-21 16,-5 2 1-16,1 2-13 0,0-7-4 0,3 2-1 16,-6 3-2-16,2-5-3 0,5 0 0 0,-2-1-2 15,4-4 2-15,1-4-4 0,-1 4 12 0,2-4 2 16,2-2 3-16,1-1 1 0,-1 0-4 0,0-1 1 16,2-3 3-16,2-4 1 0,-4 1 4 0,6-4-6 15,-1-1 1-15,-1 3 0 0,4-6 0 0,-5 0 14 16,4-3-2-16,-3 2 10 0,4 0 0 0,-1 4 0 15,1 2 6-15,-3 0 3 0,2 3 0 0,0-3 0 16,-2 4 8-16,3 4-14 0,-1-4 5 0,1 2-10 16,0 4-1-16,0 0-1 0,0 0-3 0,0 0 3 15,0 0 0-15,-8 13-1 0,8-7-1 0,-4 5-2 16,4 0 2-16,0 2-4 0,0-1 1 0,3-1-3 16,-2 1 3-16,4 0 1 0,-1 0 2 0,1 0-3 15,2-4-2-15,0 2-1 0,5-3-4 0,-2-1 11 16,1 0-8-16,4-3 7 0,-1-2 1 0,5-1-10 15,-1-1 3-15,2-3 2 0,-3 1-7 0,-1-2 0 16,-3 1 0-16,1-5 5 0,4-1-1 0,-4-1-6 0,3 0 9 16,-4-2-1-16,1 0-12 0,-3 0 10 0,1-1-2 15,-3 1 6-15,0 0 1 0,-3 1 11 16,0 0 9-16,-2 4-4 0,0-3 2 0,0 4-2 16,-2 0 2-16,0 1-8 0,0 2 2 0,1 0-6 15,-2 1-15-15,-1 3 5 0,0-4-2 0,0 4 3 0,0 0 0 16,0 0-5-16,0 0 2 0,-9 8-10 15,5-4-7-15,2-1-13 0,-2 3-20 0,1 1-28 16,-2-4-44-16,0 2-61 0,3 2-82 0,-1-2-91 16,-1-2-109-16,0 0-143 0,-2-2-353 0,6-1-1039 15,-13 3 460-15</inkml:trace>
  <inkml:trace contextRef="#ctx0" brushRef="#br0" timeOffset="139483.23">29096 880 171 0,'0'0'211'0,"4"-2"-1"0,-4 2-9 16,0 0-1-16,0 0-6 0,0 0-5 0,0 0-2 16,0 0 12-16,0 0 1 0,0 0-9 0,0 0-17 15,0 0-6-15,0 0-15 0,0 0-11 0,0 0-24 16,0 0 7-16,0 0-1 0,0 0-5 0,0 0-9 16,0 0-21-16,0 0 18 0,0 0-18 0,-30 2-1 15,30-2-4-15,0 0 1 0,-9 2-24 0,9-2 11 0,0 0-3 16,-7 1-4-16,7-1-2 0,0 0-12 15,-7 2-3-15,7-2 1 0,-6 3-12 0,6-3 8 16,0 0-9-16,-7 3 10 0,7-3-9 0,0 0 10 16,-5 3-6-16,5-3-6 0,-6 4-1 0,6-4 3 15,-6 2 1-15,6-2-5 0,0 0 0 0,-9 2-3 16,9-2-8-16,-6 4 2 0,6-4 0 0,0 0-7 16,-3 2 1-16,3-2 1 0,0 0-4 0,0 0-6 15,0 0 6-15,0 0-2 0,0 0 0 0,0 0-4 16,-12 2 1-16,12-2 2 0,0 0-5 0,0 0 3 15,0 0-4-15,-4 3 2 0,4-3 8 0,0 0-9 16,0 0 0-16,0 0 5 0,0 0-12 0,0 0 12 16,0 0 2-16,0 0 1 0,0 0-3 0,0 0-6 15,0 0 6-15,0 0-4 0,0 0-2 16,0 0 11-16,0 0-17 0,0 0 7 0,0 0 1 16,-3 4 2-16,3-4-1 0,0 0 2 0,0 0-8 0,0 0 6 15,0 0-2-15,0 0 0 0,0 0 1 16,0 0-5-16,0 0 3 0,0 0 3 0,0 0-7 15,0 0 4-15,0 0 1 0,0 0-4 0,0 0 8 16,0 0 1-16,0 0-1 0,0 0-3 0,0 0 0 0,0 0 2 16,0 0 1-16,0 0-3 0,0 0-4 15,0 0 2-15,0 0 1 0,0 0 1 0,0 0-8 16,0 0 3-16,0 0 0 0,0 0 2 0,0 0-1 16,0 0 0-16,0 0-1 0,0 0-2 0,0 0 2 15,0 0-4-15,0 0-14 0,0 0 20 0,0 0-8 16,0 0 8-16,-12-1-3 0,12 1 2 0,0 0 0 15,0 0-3-15,-11 1-5 0,11-1 3 0,-9 1 1 16,1 0-2-16,8-1 5 0,-12 1-3 0,12-1 2 16,-11 1 2-16,4 1 2 0,1-1-4 0,0 0-3 15,-2 0 2-15,-1 1-2 0,1-1 3 0,2 0 2 16,6-1-3-16,-13 0 5 0,8 0-6 0,-4 0-1 16,4 1 3-16,5-1 6 0,-13 0 1 0,8 2-6 15,-4-2-5-15,3 1 3 0,-2 0 0 0,0-1 2 16,0 2-6-16,1-2 0 0,0 0 6 0,-1 0 0 15,-2 0-1-15,3 1 3 0,-2-1 1 0,2 2 0 16,-2-2 2-16,9 0-7 0,-14 0-2 16,6 1-1-16,-1 0 3 0,1 0 1 0,-1 0 1 15,2 0 2-15,-2 1-4 0,1-2 2 0,-1 0 2 16,-1 1-7-16,2-1 2 0,-1 1 6 0,0-1-4 16,-5 0-1-16,5 2 0 0,0-1 4 0,-1 0-5 15,3 0 1-15,1 0 1 0,-6-1-2 0,3 3 0 16,-2-1 1-16,3-1-1 0,-4 0 4 0,3 0-9 15,1 2 2-15,0-2 2 0,0 1-7 0,-4-1 9 0,1 2-2 16,-2-3 1-16,0 1 4 0,3 1-1 16,-3-2 0-16,-1 1-1 0,1 1 1 0,-1-2-3 15,2 2 3-15,1 1-6 0,-3-2 0 0,3-1 8 16,-2 4-1-16,0-3 4 0,0 1 1 0,1 0-4 16,-1-1 1-16,0 1 3 0,0 0 2 0,1 0 0 15,-1 0-1-15,-5 2 5 0,5-1-7 0,0-1-1 16,1-1 4-16,1 1-3 0,-3-1 2 0,3 3 0 15,-2 0-4-15,0-2-1 0,2 3 2 0,-2-3-4 16,1 0-10-16,1 3 10 0,-2-2 1 0,2-1 3 16,-1 1 2-16,-2-1-5 0,2 1 6 0,1 2-2 15,0-3 0-15,0 0 2 0,-3 2 0 0,3-2-4 16,-1 0 2-16,-1 2 4 0,4 1-5 0,-2-1 1 16,0-1-3-16,0 1 0 0,1-1 1 0,-1 2-4 15,-1-2 4-15,-1 1-3 0,3-1 0 16,-1-1 2-16,0 2-2 0,2-1 1 0,-2 1 0 15,2 1-1-15,-4-3 1 0,-1 2-2 0,5-1-1 16,-4 2 3-16,3-1 1 0,0-3-2 0,0 3 1 0,-3-1-1 16,0 2-1-16,0 0 1 0,3-3-1 0,0 1 2 15,-3 3-3-15,0-3 1 0,1 2 6 0,0-3-8 16,3 4 0-16,-5-2 0 0,3-1 3 16,2 1-2-16,-3-1 0 0,-1 2-6 0,-1-3 8 15,5 1-2-15,-2 1-2 0,-1-1 4 0,2 1 0 0,1 1-5 16,-2-1 2-16,2-1-2 0,-2 0 3 15,0 3-4-15,2-2 5 0,-1 0-2 0,-3-2 2 16,4 3-5-16,0 0 2 0,-1-1 1 0,-3-2 3 16,4 3 1-16,-1-3-4 0,-3 2-2 0,4-2 4 15,-5 2 2-15,4 0-4 0,1-1 2 0,-2 1-4 0,0-2-5 16,2 2 0-16,-2 1-1 0,1-2 3 16,1 2-2-16,-1 0 5 0,2 0-5 0,0-2-10 15,2-1 13-15,-2 3-2 0,-1-1 0 0,5-2-1 16,-2 2-3-16,-2-2-1 0,3 1-4 0,5-3-3 15,-5 5 3-15,5-5-4 0,-6 2-5 0,6-2 6 16,0 0-7-16,0 0 9 0,-7 2 0 0,7-2-1 16,0 0 1-16,0 0 3 0,0 0-2 0,0 0 0 15,0 0-3-15,0 0 2 0,0 0 3 0,13-13 4 16,-12 9 2-16,4-2-6 0,-1-1 3 16,4 5-3-16,-3-4 11 0,3-3-6 0,-2 4 1 0,2-3 1 15,-3 2 4-15,1-1-4 0,1 0 6 0,-1 1-5 16,-2 0 4-16,5 0-1 0,-3-3-3 0,1 2-2 15,0 1 3-15,1-1 3 0,-3-1 2 0,1 0-2 16,2 0-1-16,0 0-2 0,-3 0-1 16,1 1 5-16,-2 1-3 0,1 2-1 0,-1 0 1 15,2-3 1-15,-2 4 1 0,1-1 10 0,2 2-5 16,-5-3 1-16,-2 5 5 0,6-6 2 0,-4 4 5 16,-2 2 2-16,0 0-2 0,0 0 6 0,1-5 1 15,-1 5-1-15,0 0 1 0,5-6-1 0,-5 6-2 16,0 0 0-16,0 0-4 0,0 0 6 0,0 0-6 0,0 0 8 15,0 0 4-15,0 0-2 0,0 0-3 16,0 0-4-16,0 0 2 0,0 0-6 0,0 0 1 16,0 0-3-16,0 0-6 0,0 0-1 0,0 0 0 15,0 0-12-15,0 0 11 0,-14 12 5 0,12-9-6 16,2-3 0-16,-11 10 1 0,6-5 2 0,0 1-2 16,-2 0-3-16,2-1 4 0,-1 1-3 0,0-1-1 15,0 2 0-15,-1-3 0 0,2 2 5 0,0-1-3 16,-4 0-1-16,2 3 0 0,1-4 3 0,-1 2-1 15,0 2-1-15,0-4-1 0,3 1 3 0,-1-1-3 16,-2 1-1-16,2-2 4 0,0 1-3 0,-1 2 2 16,2-3 1-16,-1 2-3 0,1-1 2 0,0 0-4 15,4-4 0-15,-8 4 0 0,8-4 5 0,-5 5-1 16,1-3 1-16,4-2 2 0,0 0-6 0,-5 6 1 16,5-6-2-16,-1 4 4 0,1-4-3 0,0 0 3 15,0 0-4-15,-8 2 7 0,8-2-2 16,0 0 2-16,0 0-3 0,0 5 2 0,0-5 0 0,0 0-4 15,0 0 7-15,0 0-1 0,0 0-3 16,0 0-1-16,0 0 0 0,0 0 2 0,0 0 0 16,0 0-6-16,0 0 6 0,0 0-1 0,0 0-4 15,0 0 7-15,0 0 0 0,0 0 2 0,0 0-5 0,0 0 10 16,0 0-4-16,0 0 2 0,0 0-1 0,0 0-1 16,0 0 0-16,0 0-5 0,0 0 4 15,0 0-1-15,0 0 3 0,0 0-6 0,0 0 2 16,0 0-2-16,0 0 3 0,0 0-4 0,0 0-1 15,0 0-3-15,0 0 1 0,0 0-2 0,0 0 3 16,0 0 1-16,0 0 0 0,0 0-1 0,0 0 1 16,27-6-1-16,-27 6 3 0,14 0-5 0,-5 0-1 15,-9 0 5-15,18 1-3 0,-9-1-3 0,4 0-3 16,0 3 8-16,-3-2-6 0,0 0 4 0,-2 2-3 16,-2-3 2-16,3 1-7 0,-9-1 5 0,13 1-2 15,-13-1 3-15,8 1 0 0,-8-1 3 0,8 1 4 16,-8-1 2-16,0 0 6 0,0 0 6 0,9 1-5 15,-9-1 7-15,0 0-1 0,0 0 3 0,0 0 1 16,0 0-1-16,0 0 3 0,0 0 2 0,4 3-6 16,-4-3-3-16,0 0 4 0,0 0-1 15,0 0-9-15,0 0 2 0,0 0-5 0,0 0-3 16,0 0 15-16,0 0-12 0,0 0 6 0,0 0-11 0,0 0 1 16,0 0-5-16,0 0 2 0,0 0-2 0,0 0 3 15,0 0-2-15,0 0 0 0,0 0 0 0,0 0 0 16,0 0-2-16,0 0 2 0,0 0 6 0,0 0-7 15,0 0 1-15,0 0-3 0,0 0-1 0,0 0 4 16,0 0-14-16,0 0-20 0,0 0-23 0,0 0-34 16,0 0-58-16,0 0-66 0,0 0-92 15,0 0-130-15,0 0-581 0,0 0-1095 0,0 0 485 16</inkml:trace>
  <inkml:trace contextRef="#ctx0" brushRef="#br0" timeOffset="142099.99">28785 1463 1 0,'18'-1'105'0,"5"-2"-14"0,5 1-8 16,-1 1-9-16,1 0-10 0,-7 1-4 0,0-3-8 0,2 1-11 15,-5 2-16-15,0-2 2 0,-4 2-17 16,-4-3-3-16,2 3-21 0,-7-1 5 0,4 1-7 16,-9 0-13-16,8-4 0 0,-8 4-13 0,0 0 0 15,0 0-35-15,0 0-83 0,0 0 37 0</inkml:trace>
  <inkml:trace contextRef="#ctx0" brushRef="#br0" timeOffset="142282.74">28605 1554 24 0,'14'0'113'0,"4"0"3"0,1-2-25 0,2-1-11 16,-1 1 5-16,7 0-29 0,1 3-15 0,1-2-11 15,-11 0-15-15,5 2-1 0,-1-1-30 0,-3 0-23 16,0 1-63-16,-6 1-110 0,-1-1 49 0</inkml:trace>
  <inkml:trace contextRef="#ctx0" brushRef="#br0" timeOffset="143682.88">28944 926 64 0,'-4'-9'97'0,"4"9"-3"0,0 0-15 15,2-4 0-15,-2 4-1 0,0 0 5 16,0 0-15-16,0 0 7 0,-3-5-16 0,3 5 0 16,0 0-5-16,0 0-8 0,0 0-4 0,0 0-8 15,-17 4-3-15,11-3-4 0,-2 2 7 0,-3 0-12 0,1-1-6 16,-1 3-6-16,-7-1-17 0,-1 3-18 0,1-2-3 15,-4 1-36-15,-1 0-5 0,-2 2-91 0,-5 1-173 16,0 0 77-16</inkml:trace>
  <inkml:trace contextRef="#ctx0" brushRef="#br0" timeOffset="144666.64">27190 1128 66 0,'0'0'123'15,"7"-5"0"-15,-2 2-16 0,-5 3 6 0,11-4-11 16,-6 2 7-16,1-2-8 0,-6 4 0 0,9-4 2 16,-9 4-14-16,8-2 10 0,-4 0-5 0,-4 2 2 15,0 0 1-15,0 0 0 0,0 0 0 0,0 0-4 16,0 0 6-16,0 0 4 0,0 0-4 0,0 0 8 16,0 0-3-16,0 0-4 0,0 0-8 0,0 0-12 15,-11 15-5-15,8-11-11 0,1 1-4 0,-5 1-2 16,5-1-6-16,-4 2-6 0,-4-3-4 0,7 4 1 15,-3-1 0-15,1 1-2 0,-1-1 5 0,-4 2-3 16,3-1 9-16,-4 5 3 0,2-4-6 0,-4 2 0 16,4 0-1-16,-5 1 6 0,5-3 7 0,0 4-2 15,-5-2 3-15,5-1 0 0,0-3-4 0,-1 2-2 16,4 1 5-16,-1-2-8 0,1-2 6 16,1 3-13-16,0-4 2 0,1-1 2 0,4-4-10 0,-5 7 7 15,5-7 1-15,-5 4-8 0,5-4 11 0,0 0 11 16,0 0-1-16,-4 5 16 0,4-5 7 0,0 0 3 15,0 0 0-15,0 5 3 0,0-5 3 0,0 0-3 16,0 0-4-16,0 0 9 0,0 0 3 16,0 0 1-16,6 5-8 0,-6-5-10 0,8 1-4 15,-8-1-5-15,11 0-4 0,-11 0-8 0,18 0-3 16,-8 0-3-16,1-1-11 0,1 0-1 0,9 0-8 16,-1 1-1-16,-4-2-6 0,3 2-3 0,-1 0-2 15,1 0-2-15,-4 2-2 0,1-1-1 0,-4 1-1 0,0-2-3 16,-1 0-1-16,-3 0-5 0,3 0 2 0,-11 0-4 15,12 1 5-15,-12-1 1 0,6 3-3 16,-6-3 1-16,0 0 8 0,8 2 6 0,-8-2 2 16,0 0 7-16,0 0-2 0,6 1 0 0,-6-1 2 15,0 0-4-15,0 0-3 0,0 0-3 0,0 0 1 16,7 2-7-16,-7-2 4 0,0 0-6 0,0 0 3 16,0 0-13-16,0 0-25 0,0 0-32 0,0 0-41 15,0 0-56-15,0 0-71 0,0 0-91 0,0 0-104 16,0 0-139-16,0 0-279 0,0 0-903 0,0 0 400 15</inkml:trace>
  <inkml:trace contextRef="#ctx0" brushRef="#br0" timeOffset="147798.57">28681 3088 160 0,'-3'-2'227'0,"3"2"-16"0,-8-8-7 16,6 6-13-16,-4 1-3 0,4-3-7 0,-2 2-8 16,-1-3-4-16,5 5-9 0,-9-5-21 0,5 4-3 15,0 0-5-15,-1 0 6 0,5 1-5 0,-10-3 4 16,2 1-3-16,8 2-7 0,-10-2-8 0,5 1-2 16,-2-1 8-16,7 2 1 0,-11 0-9 0,3-1 0 15,3 0 0-15,5 1-14 0,-12-1 3 0,5 1-7 16,7 0-4-16,-9 1 5 0,2 1 2 0,2 0-8 15,-1 0 4-15,6-2-8 0,-11 3 2 0,5-1-5 16,2 0 2-16,-3 2-4 0,1-2-1 0,-1 4-3 16,2-2-2-16,-2-1 1 0,2 5-2 0,-4-3-3 15,3 0-6-15,0 1-5 0,0 0-4 0,-2 2-3 16,4-1-4-16,-1 1 0 0,1 3-5 0,-1-3 0 16,0 3 0-16,1-1-1 0,-1 1-5 0,4-2-3 15,-2 1-2-15,-2-1-2 0,5 1-4 0,0 0 0 0,-4 1-3 16,4-2-4-16,0 2-1 0,-2-1 0 15,4-2-2-15,-2 3-2 0,3-2 2 0,-3 0 2 16,1 0-7-16,0-1-2 0,2-1 1 0,-2 1-3 16,3 0 2-16,-4-1 0 0,5 0 0 0,-1-3-3 15,1 2 0-15,0 1 3 0,-1-3-1 0,5 3 1 16,-1 0 2-16,-2-5-2 0,3 1 0 0,-4 2 4 16,4-1-1-16,-1-2 0 0,2 1 1 0,-1-2-4 15,1 3 1-15,0-4-3 0,-2 0 1 0,2 0-2 16,2-2-1-16,-3 2 2 0,-1-2 1 0,4 2-2 15,-5-1 8-15,0-1 5 0,1 0 2 0,2-2 1 16,-2 2-1-16,-2-3 1 0,1 1-3 0,0 0 4 16,1 0-2-16,-3-1 0 0,0 0-1 0,2-3 1 15,-1 1-3-15,-1-2 0 0,-1 2-5 0,0-2-1 16,1 0-7-16,-2 0 2 0,-1 0-4 0,1-1 5 16,0 0 3-16,0 0 0 0,-3 0 6 0,2 0-5 15,-2 0 2-15,0 1 5 0,0-1 1 0,0 4 2 0,-2-5 1 16,-1 0 6-16,0 4 3 0,3 2-5 15,-5-4 6-15,1 2 3 0,0-2 1 0,0 3-1 16,-1-2-3-16,0 3-2 0,-3-2-1 0,2-1-1 16,-1 3 2-16,1-2-1 0,-2 3-8 0,-1-2 0 15,0 2 0-15,0 0-3 0,-1 1 3 0,1 0-8 16,-2 3-1-16,-1 3-3 0,-1-2 2 0,-1 2-2 16,2-1-2-16,0 4-2 0,-2-1-12 0,-1 2 12 0,-1 0 0 15,5 1-16-15,-2-2-33 0,4 2-48 16,3-2-82-16,-1 0-110 0,6-1-132 0,1-1-188 0,0-4-478 15,0 0-1165-15,0 0 515 0</inkml:trace>
  <inkml:trace contextRef="#ctx0" brushRef="#br0" timeOffset="148482.7">29213 530 248 0,'0'0'234'0,"0"0"-23"0,0 0-18 16,0 0-20-16,0 0-18 0,0 0-15 0,0 0-11 15,0 0-8-15,0 0-8 0,0 0-14 0,0 0-6 16,0 0-8-16,0 0-7 0,0 0-7 0,0 0-10 15,0 0-4-15,0 0-4 0,0 0-6 0,0 0-5 16,0 0-3-16,0 0-11 0,0 0-12 0,0 0-21 16,0 0-35-16,0 0-30 0,0 0-55 0,0 0-69 15,0 0-148-15,0 0-371 0,-28 34 164 0</inkml:trace>
  <inkml:trace contextRef="#ctx0" brushRef="#br0" timeOffset="149865.94">29147 2966 183 0,'-13'-9'312'0,"9"7"-16"0,-1 1-18 16,0-3-27-16,5 4-17 0,-7-4-62 0,4 2-85 15,3 2-111-15,-3-2-133 0,3 2-115 0,0 0-295 16,9-5 130-16</inkml:trace>
  <inkml:trace contextRef="#ctx0" brushRef="#br0" timeOffset="151982.2">27353 1266 215 0,'4'-2'240'0,"-2"-2"2"0,4 0-7 16,-3 2-12-16,-2-3-4 0,2 2-8 0,-1-1-9 16,-2-1-6-16,3 2 0 0,-3 3-11 0,2-6-6 0,-2 6-5 15,0-7-5-15,0 7 4 0,3-3-6 16,-3 3-10-16,0-4 1 0,0 4-11 0,0 0-9 15,0 0-4-15,0 0 2 0,0 0 12 0,0 0 0 16,-12 7 1-16,6 1 6 0,-4-1-1 0,0 2-3 16,-3 0-5-16,0 3-4 0,0 0-3 0,-1 0-3 15,0 0-10-15,-2 0-11 0,0 1-3 0,4 1-9 16,-1-3-8-16,0 1-11 0,1 2-7 0,2-1 0 16,0 0-5-16,2-3-6 0,1-2-2 0,0 0-3 15,3-3 2-15,-2-1-9 0,5 2 4 0,-2-2 3 16,3-4 5-16,-5 6 16 0,5-6 9 0,-4 5 0 15,4-5 16-15,0 0 25 0,0 0 7 0,8 9 7 16,-3-8-5-16,-5-1-9 0,0 0-3 0,18 0-46 16,-18 0-83-16,18 5 0 0,-11-5 0 0,4 1 0 15,-1 0 0-15,4-1 0 0,-2 1 0 0,0 1 0 16,2-1 0-16,-3 1 0 0,1 0 0 16,1 0 0-16,-3 2 0 0,3-2 0 0,0-1 0 0,1 1 0 15,-4 2 0-15,0-3 0 0,-3 3 0 0,0-3 0 16,-1 2 0-16,-6-3 0 0,10 1 0 0,-10-1 0 15,5 2 0-15,-5-2 0 0,0 0 0 0,6 2 0 16,-6-2 0-16,0 0 0 0,0 0 0 0,0 0 0 16,0 0 0-16,0 0-387 0,0 0-98 0,-21-14-61 15,14 8-92-15,-3-2-385 0,-4-1-1107 16,2 0 489-16</inkml:trace>
  <inkml:trace contextRef="#ctx0" brushRef="#br0" timeOffset="152299.26">27119 1395 96 0,'0'0'334'0,"-13"-1"0"15,13 1-13-15,0 0-19 0,-4-5-18 0,4 5-30 16,0 0-25-16,-4-6-23 0,4 6-15 0,0 0-22 16,8-6-17-16,-8 6-8 0,0 0-12 0,9-6-16 15,-9 6 1-15,11-2-13 0,-11 2-2 0,11-3-8 16,-5 0-8-16,5-1-15 0,1-2-3 0,2 3-7 15,3-1-4-15,4-1 1 0,-3-3-13 0,5 6-7 16,5-9-2-16,-1 5-5 0,3 0-2 0,-5-3-8 16,-4 5-7-16,0-1-15 0,0 3 11 0,-3-3-10 15,2 1 2-15,-7 2 3 0,-3-1-3 0,0 1-1 16,-2 1 3-16,2 0-1 0,-10 1-5 0,9-1 4 16,-9 1-4-16,8-2 8 0,-8 2-25 0,0 0-32 15,0 0-30-15,0 0-45 0,0 0-53 0,0 0-51 16,0 0-63-16,0 0-266 0,-35 0-603 15,35 0 267-15</inkml:trace>
  <inkml:trace contextRef="#ctx0" brushRef="#br0" timeOffset="152966.68">26899 1313 191 0,'0'0'275'0,"-5"-6"-18"0,2 2-23 0,3 4-15 16,-9-4-10-16,4 0-11 0,0 4-13 0,-4-1-10 0,-2 1-2 15,11 0-3-15,-21 1-7 0,10 3-4 0,-3-2-9 16,-3 4-4-16,0 0 7 0,-1 1-11 0,2 3 0 16,0-2-5-16,0 4 4 0,-1 2-13 0,-2 3-14 15,6-1-1-15,-2 6-6 0,-2-1-4 0,7-4-6 16,1 1-4-16,3-1-8 0,1-1-8 15,-2 0-4-15,5 2 0 0,2 0-4 0,0-1-5 16,2 0-5-16,2-3-9 0,1-2-1 0,4 4-5 16,0-2-2-16,-1-5 1 0,6 4 7 0,0-4 7 15,1 0 9-15,2-3-5 0,1 0 3 0,1-1 5 0,0-2-7 16,2 0 7-16,-1-3 2 0,1-1 5 16,0-4 4-16,0-1-2 0,-1 1 4 0,-1-2 3 15,-1-2-3-15,0-1 6 0,-1 1 3 0,5-4-1 16,-7 1 5-16,-4-3-5 0,2 1 3 0,0-8-1 15,0 1 2-15,-3 5 2 0,0-8 0 0,-5 10-1 16,-1-2-5-16,-1 3 3 0,-3 1-4 0,3 2-4 16,-3-3-11-16,-5 5-10 0,2-3 1 0,-1 0 0 15,-2 0-12-15,1 2-4 0,-5-1 1 0,3 2-8 16,-1 0-2-16,-1 0-8 0,-1 1 4 0,-1 1-12 16,2 0 12-16,1 0-14 0,-3 1-14 0,2 3-8 15,2-3 0-15,-2 0 0 0,1 3 0 0,4-1 0 16,-2 1-15-16,6 2-30 0,-8-4-17 0,6 2-14 15,-1 0-23-15,3 2-21 0,-4-4-29 0,4 4-38 16,0 0-51-16,0 0-50 0,8-9-52 16,-2 5-52-16,5-1-47 0,0 0-57 0,0 1-379 0,-2 2-947 15,4-1 420-15</inkml:trace>
  <inkml:trace contextRef="#ctx0" brushRef="#br0" timeOffset="153106.1">27137 1308 172 0,'2'2'245'0,"2"1"6"0,-4-3 2 0,0 0 11 15,0 6-6-15,0-6-4 0,3 6-11 16,-3-6-21-16,0 5-22 0,0-5-25 0,0 0-16 16,0 0-45-16,-4 7-44 0,4-7-55 0,0 0-65 15,-3 5-66-15,3-5-89 0,0 0-216 0,0 0-456 16,0 0 202-16</inkml:trace>
  <inkml:trace contextRef="#ctx0" brushRef="#br0" timeOffset="155782.32">29686 316 322 0,'0'0'361'0,"0"0"-6"15,0 0-5-15,0 0-11 0,0 0-10 0,0 0-12 16,0 0-5-16,0 0-13 0,0 0-3 0,0 0-12 16,0 0-8-16,0 0-8 0,0 0-23 0,0 0-8 15,0 0-6-15,0 0-5 0,0 0-11 0,0 0-8 16,0 0-8-16,0 0-11 0,-30 21-9 0,30-21-13 16,-2 17-15-16,2-17-8 0,-4 22-22 0,4-22 1 15,0 22-13-15,0-22-3 0,0 22-13 0,0-22-8 16,2 20-3-16,-2-20-2 0,2 20-9 0,-2-20-4 15,4 16-4-15,-4-16 4 0,0 0 0 0,4 17 3 16,-4-17 5-16,0 0 2 0,5 13 10 16,-5-13 14-16,0 0 0 0,0 0-49 0,0 0-52 15,0 0 0-15,0 0 0 0,19 7 0 0,-19-7 0 16,0 0 0-16,0 0 0 0,0 0 0 0,48-26 0 16,-33 15 0-16,8-5 0 0,-6 5 0 0,5-4 0 15,1 2 0-15,-1-3 0 0,-4 5 0 0,1 2 0 16,2-2 0-16,-5 0 0 0,0 4 0 0,-16 7 0 15,24-13 0-15,-11 7 0 0,-13 6 0 0,19-12 0 16,-19 12 0-16,16-9 0 0,-16 9 0 0,13-9 0 16,-13 9 0-16,0 0 0 0,19-8 0 0,-19 8 0 15,0 0 0-15,0 0 0 0,0 0 0 0,17-8 0 16,-17 8 0-16,0 0 0 0,0 0 0 0,0 0 0 16,0 0 0-16,0 0 0 0,0 0 0 0,0 0-339 15,0 0-439-15,0 0-401 0,0 0-1278 0,0 0 565 16</inkml:trace>
  <inkml:trace contextRef="#ctx0" brushRef="#br0" timeOffset="157465.54">29056 152 267 0,'0'0'311'0,"0"0"-6"0,0 0-9 0,0 0-6 16,-46-1-10-16,46 1-1 0,0 0-2 0,0 0-3 16,-23-2-6-16,23 2 2 0,0 0-7 0,0 0-3 15,-23-5-6-15,23 5-9 0,0 0-16 0,0 0-6 16,0 0-14-16,-27-3-17 0,27 3-20 0,0 0-13 15,0 0-14-15,0 0-13 0,0 0-16 0,0 0-13 16,-29-1-11-16,29 1-9 0,0 0-5 0,0 0-10 16,0 0-5-16,0 0-4 0,0 0-8 0,-37 2-4 15,37-2-9-15,0 0 0 0,0 0-7 0,0 0-1 0,-26 5-1 16,26-5 0-16,0 0-7 0,0 0-1 16,-28 4-3-16,28-4 4 0,0 0 1 0,0 0 0 15,0 0 2-15,0 0 2 0,0 0-1 0,0 0 2 16,0 0-4-16,0 0 9 0,0 0-7 0,-27 0-1 15,27 0 4-15,0 0-2 0,0 0 4 0,0 0-4 16,0 0 4-16,0 0-2 0,0 0-3 0,0 0-1 16,0 0-4-16,0 0-2 0,0 0 0 0,0 0-2 15,77 5-3-15,-77-5 2 0,0 0-6 0,40 0-1 16,-40 0 1-16,25 0-1 0,-25 0 2 16,0 0-2-16,0 0-2 0,37-1 1 0,-37 1 2 15,0 0-4-15,0 0 5 0,0 0-1 0,0 0-9 0,0 0 3 16,22-6-2-16,-22 6-2 0,0 0 2 15,0 0-1-15,0 0-3 0,0 0-2 0,0 0-2 0,0 0 5 16,0 0 3-16,0 0-3 0,0 0 1 0,0 0-4 16,0 0-3-16,0 0 1 0,0 0 2 15,0 0 4-15,0 0 1 0,0 0-4 0,0 0 4 0,0 0 6 16,0 0-8-16,0 0 9 0,0 0-1 16,-27 39-7-16,27-39 3 0,3 17 2 0,-3-17 0 15,-3 18 1-15,3-18 0 0,0 21 9 0,0-21-11 16,3 18-4-16,-3-18-6 0,0 0-11 0,-3 19-17 15,3-19-3-15,0 0-16 0,-2 17-10 0,2-17-12 16,0 0-8-16,0 0-5 0,-4 16-7 0,4-16 0 16,0 0-4-16,0 0-10 0,0 0-7 15,-8 12-10-15,8-12-11 0,0 0 1 0,0 0 1 0,0 0 0 16,-23 6 1-16,23-6 15 0,0 0 6 16,0 0 4-16,0 0 22 0,-27 4 10 0,27-4-1 0,0 0 6 15,0 0 16-15,-30 1 13 0,30-1 18 0,0 0 11 16,0 0 12-16,-30 1 14 0,30-1 1 0,0 0 11 15,0 0 14-15,0 0 13 0,0 0 6 0,0 0 7 16,-32-1 14-16,32 1 4 0,0 0 4 0,0 0 10 16,0 0 3-16,0 0 6 0,0 0 8 15,0 0-1-15,0 0-1 0,0 0 1 0,0 0-8 16,0 0 0-16,0 0-8 0,0 0-5 0,0 0-10 16,0 0-6-16,0 0-6 0,0 0-5 0,0 0-4 15,0 0-5-15,0 0 9 0,0 0-8 0,0 0-13 16,0 0 3-16,0 0 0 0,0 0-10 0,0 0-4 15,0 0-2-15,0 0-7 0,83-10-3 0,-83 10 4 16,37-2 10-16,-16 0-20 0,-21 2 8 0,34-1-7 16,-34 1 0-16,32-4 3 0,-32 4 6 0,26-1 6 15,-26 1 8-15,0 0 19 0,0 0 2 0,0 0 6 16,27-3 5-16,-27 3 3 0,0 0-7 0,0 0 4 16,0 0-13-16,0 0-7 0,0 0-5 0,0 0 0 15,0 0-5-15,0 0-40 0,0 0 0 0,0 0 0 16,0 0-30-16,0 0-20 0,0 0-30 0,0 0-28 15,0 0-31-15,0 0-39 0,0 0-40 0,24-6-33 16,-24 6-31-16,0 0-28 0,0 0-28 16,0 0-21-16,14-12-29 0,-14 12-21 0,0 0-40 15,8-14-318-15,-8 14-832 0,0 0 369 0</inkml:trace>
  <inkml:trace contextRef="#ctx0" brushRef="#br0" timeOffset="157999.39">28930 156 97 0,'0'0'247'16,"0"0"7"-16,-36-10 6 0,36 10 11 0,0 0 9 16,-19-5-3-16,19 5 12 0,0 0-4 15,0 0-1-15,-22-7 8 0,22 7 2 0,0 0-8 0,0 0-9 16,0 0-11-16,0 0-13 0,0 0-11 0,0 0-11 16,0 0-20-16,0 0-11 0,0 0-14 0,0 0-13 15,0 0-16-15,0 0-10 0,0 0-16 0,0 0-15 16,0 0-7-16,63-7-8 0,-63 7-14 0,38 1-11 15,-38-1-9-15,37 0-6 0,-37 0-8 0,29-1-16 16,-29 1-16-16,0 0-22 0,36 0-18 16,-36 0-13-16,0 0-13 0,0 0-14 0,0 0-17 15,27 1-29-15,-27-1-32 0,0 0-24 0,0 0-28 16,0 0-19-16,0 0-9 0,0 0-22 0,0 0-18 16,0 0-17-16,0 0-8 0,0 0-1 0,0 0 1 15,0 0 13-15,0 0 23 0,0 0 24 0,0 0 23 16,0 0 42-16,0 0 26 0,0 0 35 0,0 0 27 15,0 0 34-15,0 0 26 0,0 0 32 0,0 0 22 16,0 0 26-16,0 0 13 0,0 0 12 0,-89-4 8 16,89 4 13-16,0 0 9 0,0 0 7 0,0 0 15 15,0 0 7-15,0 0-1 0,0 0 12 0,0 0-1 16,0 0 9-16,0 0 20 0,0 0 1 0,0 0 1 16,0 0-2-16,0 0-13 0,0 0-10 0,-11 18-4 15,11-18-10-15,0 0-10 0,2 18-12 0,-2-18-14 16,0 0-13-16,2 21-11 0,-2-21-6 0,-2 16-13 15,2-16-7-15,-2 20-6 0,2-20-1 0,0 0-11 16,0 23-8-16,0-23 0 0,0 16-15 0,0-16-22 16,0 0-26-16,0 17-45 0,0-17-42 15,0 0-43-15,0 0-52 0,-2 17-44 0,2-17-31 16,0 0-30-16,0 0-38 0,0 0-46 0,0 0-61 16,0 0-243-16,0 0-749 0,0 0 331 0</inkml:trace>
  <inkml:trace contextRef="#ctx0" brushRef="#br0" timeOffset="158199.96">28861 300 132 0,'0'0'296'0,"0"0"14"0,0 0 7 0,0 0 3 15,0 0 0-15,0 0-2 0,0 0-15 0,0 0-11 16,0 0-21-16,0 0-8 0,0 0-15 0,0 0-26 16,0 0-21-16,0 0-16 0,0 0-16 0,0 0-20 15,0 0-15-15,67-12-11 0,-67 12-20 16,42-3-32-16,-21 2-32 0,-21 1-46 0,37 0-50 15,-37 0-46-15,28-2-45 0,-28 2-49 0,0 0-65 0,36-1-81 16,-36 1-269-16,0 0-662 0,0 0 292 16</inkml:trace>
  <inkml:trace contextRef="#ctx0" brushRef="#br0" timeOffset="159616.03">29106 901 92 0,'0'0'181'0,"0"0"-11"0,-1-7-9 16,1 7-9-16,0-3-7 0,0 3-3 0,0 0-8 16,0 0-5-16,0 0-17 0,0 0 0 0,0 0-9 15,0 0 0-15,0 0-2 0,0 0-2 0,-27-16 5 16,27 16-7-16,0 0-1 0,-31-2-5 0,31 2-4 15,0 0-7-15,-42 0-6 0,42 0-5 0,-41 1-6 16,19 0-6-16,-1 2-3 0,-5 1-7 0,2-1-4 16,-4 0-5-16,0 1-7 0,0 0 3 0,-3 2 20 15,1 2 1-15,-1-1-11 0,-2 1-14 0,3 0-9 16,-4 1-13-16,-3 2 0 0,1-2-7 0,0 0-14 16,1 1 2-16,0 3-17 0,3-2-8 15,-3-2 1-15,1 4-17 0,-1-2-10 0,2 0 1 16,-1 0-14-16,3-1 7 0,-4 0-14 0,4 1 0 0,-1 2 3 15,-1-3-12-15,-2 3 17 0,1-3 1 16,0 0-2-16,-4 5-4 0,4-6 3 0,-1 1 4 16,-12 4-8-16,15-1 9 0,0-4-9 0,0 4-6 15,1 1-17-15,-1-4-20 0,1 5-21 0,1-2-75 16,-1 1-236-16,1 3 104 0</inkml:trace>
  <inkml:trace contextRef="#ctx0" brushRef="#br0" timeOffset="160399.51">27120 1206 135 0,'0'0'157'15,"8"-5"0"-15,-8 5-15 0,5-6-10 0,-5 6-9 0,6-6-17 16,-2 2-5-16,-4 4-11 0,8-7-7 0,-5 5 0 16,1 0-13-16,-4 2 3 0,5-8-16 0,-2 5 1 15,-3 3-2-15,9-5-4 0,-4 4 7 0,-5 1 3 16,5-5 3-16,-5 5 11 0,5-5 1 0,-5 5 7 15,0 0 1-15,4-3-1 0,-4 3-1 0,0 0 5 16,0 0-3-16,9-2-1 0,-9 2-9 16,0 0-3-16,0 0 6 0,0 0 3 0,0 0 4 15,0 0-1-15,-15 17-10 0,7-9 5 0,-1 3-7 16,-4 3 2-16,2-1-3 0,-2 0-4 0,4 3 1 16,-5 1-7-16,4-2-4 0,-3 1-6 0,-1-1-1 15,-3 6-4-15,5-5-7 0,1 0 1 0,-3 1-1 16,3-3 0-16,2 2 8 0,-1-3-5 0,3-2 3 15,1 0 2-15,1-3-3 0,0-2 7 0,2 1-12 16,-2-1-2-16,3-1-6 0,2-5-6 0,-3 7 17 16,3-7-2-16,-3 6 7 0,3-6 3 0,0 0-2 15,0 0-4-15,-4 4 9 0,4-4-4 0,0 0 1 16,0 0 6-16,0 0 19 0,0 0-1 0,17 6-4 16,-17-6-6-16,21-1-6 0,-7 0-5 0,5-2-2 15,10 3-5-15,-1-1-16 0,2 0 5 16,-1-2-6-16,0 1 3 0,2-2-6 0,-3 2-2 15,0 0 1-15,-10-1-5 0,4 2 1 0,-12 1 8 0,4 0 6 16,-2-1 11-16,-5 2 12 0,-7-1 20 0,13 0 12 16,-13 0 6-16,0 0 0 0,12 0-1 0,-12 0-6 15,0 0-13-15,0 0-12 0,0 0-5 16,0 0-11-16,11-1-28 0,-11 1-46 0,0 0-60 16,0 0-64-16,0 0-67 0,0 0-81 0,0 0-74 15,0 0-109-15,0 0-349 0,18-5-899 0,-18 5 397 0</inkml:trace>
  <inkml:trace contextRef="#ctx0" brushRef="#br0" timeOffset="161482.32">29357 416 94 0,'0'0'91'0,"0"0"-12"0,-25-12 2 0,25 12-10 16,0 0-6-16,-27-7-6 0,27 7-8 0,-25-3-3 16,25 3-6-16,-31-2-3 0,31 2 1 0,0 0-11 15,-55 6 4-15,34 1-8 0,-6-2 11 0,2 2-6 16,4 0-6-16,-6 3 4 0,0 2-6 0,10-3-7 15,-2 2-1-15,0 0 9 0,-3 6-10 0,6-5-2 16,3 4 4-16,0-2 1 0,4 1 0 0,0-2-6 16,0 1 3-16,9-14-3 0,-11 22-4 0,4-5 2 15,5 0 0-15,-1-3 1 0,3-14-4 16,3 26-4-16,2-13 7 0,-5-13-6 0,10 23-2 0,-3-14 8 16,-7-9 7-16,15 19-1 0,-9-12-5 15,-6-7 0-15,22 13 12 0,-22-13-6 0,23 9 2 16,-23-9-5-16,31 6-1 0,-31-6 3 0,25 3 5 15,-25-3-13-15,27-1-1 0,-27 1 6 0,36-6-8 16,-36 6 2-16,28-3 4 0,-28 3-5 0,28-13 6 16,-16 8 9-16,2-4 1 0,-14 9-2 0,25-18 13 15,-14 3 0-15,-1 1 5 0,1 0 9 0,-2-2-4 16,1 0 6-16,-5 1-2 0,3 0-3 0,-3-2-3 16,2 0 2-16,-1 0-2 0,-5 0 2 0,-1 17 7 15,0-24-7-15,0 10-1 0,0 14 1 0,-5-23-8 16,5 23 0-16,-9-19-6 0,4 9 0 0,5 10-4 15,-18-17-5-15,5 10 2 0,13 7-5 0,-32-17 2 16,15 10-5-16,1 1-1 0,-4 0-23 0,20 6-19 16,-33-8-23-16,33 8-25 0,-30-3-31 0,30 3-28 15,-28-6-44-15,28 6-109 0,-23-3-315 16,23 3 141-16</inkml:trace>
  <inkml:trace contextRef="#ctx0" brushRef="#br0" timeOffset="161616.64">29138 533 33 0,'0'0'236'15,"0"0"-24"-15,0 0-22 0,0 0-51 0,0 0-68 16,0 0-92-16,0 0-123 0,0 0-155 16,0 0 69-16</inkml:trace>
  <inkml:trace contextRef="#ctx0" brushRef="#br0" timeOffset="162004.56">28794 858 76 0,'0'0'177'0,"0"0"-8"0,0 0-11 16,0 0-20-16,0 0-12 0,33-6-13 0,-33 6-9 16,0 0-13-16,0 0-13 0,0 0-4 0,0 0-5 15,0 0-18-15,0 0-13 0,21-8-12 0,-21 8-25 16,0 0-18-16,0 0-33 0,0 0-8 0,0 0-42 16,0 0-111-16,0 0-228 0,0 0 100 0</inkml:trace>
  <inkml:trace contextRef="#ctx0" brushRef="#br0" timeOffset="162716.5">27047 1135 45 0,'-11'-5'90'0,"-1"1"-6"0,-1-2 6 0,2 0-10 15,-2 2-13-15,0 0 3 0,-1 2-11 0,0 1-10 16,-2 2-12-16,-1-1 5 0,-2 1-6 0,2 3-5 15,-5 1-20-15,2 1-11 0,-1 0-8 0,-5 2-2 16,0 2-19-16,1-1-6 0,2 3-5 0,-3 1-25 16,7-3-36-16,-7 3-110 0,8-1 50 0</inkml:trace>
  <inkml:trace contextRef="#ctx0" brushRef="#br0" timeOffset="163632.96">26504 1653 30 0,'2'17'116'16,"4"0"-4"-16,-2-1-5 0,1 1 0 0,4 0-8 16,-1-2-3-16,0 1 0 0,4 1-9 0,-2-3-3 0,3 0-9 15,-2 0 2-15,3-2-7 0,3 1-2 16,-3-2-6-16,0 0 3 0,1-3-5 0,2-1-8 16,0-1 5-16,-6 0-3 0,3-1-4 0,4-2 2 15,0 1-4-15,1-3-4 0,-2 3 1 0,0-5-6 16,2 2-2-16,-6-1 1 0,6-1-3 0,-2 0-1 15,1-1-7-15,-4 1 8 0,5-1-12 0,-6-1 10 16,-1 0 2-16,2-1-4 0,0 1 7 0,2-4-5 16,-5 3 2-16,0-2 1 0,3 0-2 0,-5 1-2 15,1-1-2-15,3 0-2 0,-4-1-3 0,4 0-4 16,-3-2-1-16,-2 2-3 0,3-1-1 0,1-2-3 16,1-1 2-16,-5-1-1 0,1-1-6 15,-2 2-4-15,3-4 0 0,-1 0-2 0,-3-3-4 0,3 2-8 16,1 0-1-16,-2-3-4 0,1 3-3 0,-4-4-6 15,5 2 5-15,-4-1-7 0,1 1 8 0,-3 1 1 16,0 2-3-16,-1-3 9 0,2 0-2 16,-3 2 10-16,-2 4-1 0,0-5 4 0,0 5 3 0,0-4-5 15,-4 4 6-15,4-5-3 0,-5 6 1 0,4 0-1 16,-3-4 0-16,0 2-1 0,-1-2 0 16,1 3 0-16,-1-4-2 0,3 3 4 0,0 1 0 15,-8-4-7-15,3 1 5 0,1 0 0 0,-5 2 0 16,5 3-1-16,-2 0 0 0,0 0-3 0,-2 1 3 15,2-1-2-15,-2 3 2 0,-6-5 1 0,5 2-3 16,-5 3 2-16,4 0-8 0,-1 2 2 0,-5-2-5 16,4 2 2-16,-1 2-3 0,-3-1 8 0,0 0-7 15,-1 3 4-15,1-1-2 0,-1 3 10 0,2-1-11 16,0 0 11-16,-4 2-10 0,7 1 6 0,-4 0-2 16,0 1-8-16,-3 3 13 0,0 0-4 0,4 1 2 15,-3 0 1-15,2 2-4 0,-1-1 6 0,-1 2-3 16,3 0 0-16,-1 0 2 0,1 1-6 0,-6 4 10 15,4-5 0-15,4 3 1 0,-4 6-8 0,-2-2 5 16,3 2 1-16,4-5-1 0,2-2-2 0,0 2 0 16,1 1 0-16,0 1 0 0,2-1 1 0,-1-1 4 15,5 3 3-15,-3-2-7 0,7 2 1 16,-2-1 6-16,2-1-1 0,1 1-2 0,0 0 3 0,0 0-1 16,4 0-2-16,0 1 1 0,2 0-3 15,2-3 2-15,1 3 3 0,-3 0-6 0,3-1 3 0,0 0 4 16,3 0-2-16,-2-2-2 0,-2 1-6 0,8 3 6 15,-4-8-1-15,2 5-1 0,-1-2 3 0,2-3-2 16,0 0 1-16,0-2-1 0,2 3 0 16,2-4-4-16,4 5 0 0,-1-6-2 0,-2-1-9 15,6 1 4-15,-3-2-9 0,3-2 8 0,-5 2-4 16,2-4-5-16,4 1 2 0,-6-1-2 0,-1-2 4 16,-2 1 1-16,0-4-4 0,-3 3 8 0,-2-2 1 15,4-3 5-15,-5 3 14 0,-3-1 6 0,3-1 9 16,-2 0 14-16,-5 1 4 0,0 0 4 0,4-3 3 15,-4 1 5-15,-3 0-1 0,1 0-7 0,-3 6 4 16,4-8 1-16,0 2 8 0,-4 6-1 0,4-6-6 16,-4 6-1-16,0 0-2 0,1-9-5 0,-1 9 1 15,5-4-9-15,-5 4-5 0,0 0-9 0,0 0-21 16,3-5-18-16,-3 5-31 0,0 0-33 0,0 0-55 16,0 0-55-16,0 0-256 0,0 0-483 0,0 0 214 15</inkml:trace>
  <inkml:trace contextRef="#ctx0" brushRef="#br0" timeOffset="164350.64">26697 2255 33 0,'10'33'138'0,"4"0"-11"0,-1-2-8 15,4 1-10-15,-2-2-10 0,3-3-9 0,-1 6-9 16,4-5-15-16,-2 0 1 0,2-2-6 16,-2 1-8-16,-1-5-6 0,0-2-3 0,-2 1-5 0,-2 0-2 15,-2-7-7-15,-1 3 0 0,1-3-6 0,1 1-9 16,-6-4 5-16,2-4-9 0,4 5 1 0,-8-3-2 16,-2-4-3-16,4 0-1 0,-3 0 7 0,0-2 15 15,0 0 8-15,-4-3 6 0,0 0-6 0,6 2 3 16,-6-2-6-16,0 0 0 0,0 0 1 15,0 0-2-15,0 0-2 0,0 0-2 0,-14-14-8 16,10 8-18-16,3 3-1 0,-3-5-19 0,-1 6-6 0,0-4-21 16,0-2-29-16,1 4-43 0,-2-3-134 0,-3 0-272 15,1 3 121-15</inkml:trace>
  <inkml:trace contextRef="#ctx0" brushRef="#br0" timeOffset="164548.89">26794 2627 117 0,'-2'-2'288'0,"2"2"-22"0,0 0-28 0,0-5-25 16,0 5-33-16,0 0-32 0,0 0-37 0,0 0-33 16,14 1-31-16,-14-1-34 0,16 5-29 0,-5-3-18 15,1 0-22-15,1-1-25 0,1 0-10 0,-4 0-15 16,6-1-23-16,-2-1-69 0,-3 1-214 0,1 0 95 15</inkml:trace>
  <inkml:trace contextRef="#ctx0" brushRef="#br0" timeOffset="164666.06">27001 2602 51 0,'3'-7'152'0,"-2"1"3"0,0 0-1 0,1-5 7 15,-1 3 8-15,0-2 12 0,-2 3 10 16,1-4 2-16,0 3-5 0,-1-4-13 0,1 1-7 16,0 1-12-16,0 1-18 0,1-1-16 0,-1-1-30 15,1-1-39-15,0 0-68 0,3 3-84 0,0-2-111 16,1 0-153-16,0-4-392 0,0-1 173 0</inkml:trace>
  <inkml:trace contextRef="#ctx0" brushRef="#br0" timeOffset="165199.47">26999 1164 25 0,'0'-2'211'0,"-2"-4"-15"0,0-2-14 16,2 2-16-16,1-4-14 0,-1 0-17 0,4-1-11 15,0 1-13-15,2-6-12 0,3 0-14 16,-1-1-12-16,1-1-17 0,2-3-18 0,7-2-9 15,-8-4-21-15,8 4-9 0,0-4-18 0,4 1-8 16,1-2-5-16,9-9-19 0,-12 6-5 0,17-9-15 16,-4 2 5-16,6 4-1 0,-12 10 9 0,1-1 6 15,1 3-6-15,-1 2 7 0,2 2 23 0,0 0 5 16,-3 2-4-16,0 2 1 0,-8 3 6 0,0 4 7 16,-7-1 0-16,-12 8 2 0,0 0 7 0,24-9 8 15,-24 9 4-15,0 0 7 0,0 0 14 0,12-7 2 16,-12 7-1-16,0 0 1 0,0 0-9 0,0 0 0 15,0 0-6-15,0 0-21 0,0 0-16 0,0 0-22 16,0 0-38-16,0 0-82 0,0 0-176 0,0 0 79 16</inkml:trace>
  <inkml:trace contextRef="#ctx0" brushRef="#br0" timeOffset="165415.69">27199 506 26 0,'0'0'172'16,"0"0"-27"-16,27-26-13 0,-27 26-12 0,29-14-28 16,-2 3-14-16,1 1-28 0,-2-1-19 0,2 1-21 15,-1 1-5-15,4 0-7 0,-1 1-1 0,1 2-12 16,-3 1 1-16,-6 2-9 0,6 2 8 0,0-2-7 16,0 0-1-16,0 2 1 0,-28 1 4 0,51-3 4 15,-29 3-10-15,-22 0-3 0,44 0-21 0,-44 0-51 16,38-1-106-16,-38 1 46 0</inkml:trace>
  <inkml:trace contextRef="#ctx0" brushRef="#br0" timeOffset="165599.95">27869 314 73 0,'0'0'114'0,"-52"8"-9"15,32-2-13-15,-8 3-6 0,1 5-10 0,-1 2-14 0,0 2-2 16,1 1-6-16,1 1-4 0,-1 6-13 16,2-1-8-16,-4 11-23 0,6-8-25 0,4 0-21 15,2 3-17-15,-1-3-65 0,7 2-131 0,4-1 58 16</inkml:trace>
  <inkml:trace contextRef="#ctx0" brushRef="#br0" timeOffset="165799.35">28093 381 70 0,'-8'-25'135'0,"1"10"-8"0,-5-2-14 0,2 3-4 16,-2 7-20-16,-5-2-14 0,17 9 1 0,-35-9-12 15,14 8-9-15,21 1-18 0,-42 5-22 0,11 4-32 16,4 1-11-16,1 2-31 0,-1-1-85 0,0 2-155 15,9-2 68-15</inkml:trace>
  <inkml:trace contextRef="#ctx0" brushRef="#br0" timeOffset="166052.32">28076 385 166 0,'0'0'326'0,"0"0"-11"0,0 0-28 16,-22-23-27-16,22 23-22 0,0 0-25 0,0 0-15 16,-18-8-28-16,18 8-22 0,0 0-11 15,0 0-15-15,0 0-26 0,0 0-24 0,0 0-26 16,0 0-18-16,0 0-4 0,0 0-17 0,0 0-21 16,0 0-18-16,0 0-13 0,0 0-8 0,0 0-7 15,0 0-3-15,0 0-4 0,0 0-3 0,0 0-20 16,0 0-8-16,0 0-15 0,-44 6-36 0,44-6-32 15,0 0-122-15,0 0-329 0,-25-6 145 0</inkml:trace>
  <inkml:trace contextRef="#ctx0" brushRef="#br0" timeOffset="168465.51">25323 918 279 0,'0'0'478'0,"0"0"9"0,0 0-5 0,0 0-17 16,-2-20-20-16,2 20-32 0,0 0-36 0,0 0-38 15,0 0-34-15,0 0-34 0,-2-14-29 0,2 17-22 16,0-3-11-16,0 0-13 0,4 14-15 0,-2-4-18 16,0 2-9-16,-1 0-9 0,3 5-6 0,-3-2-12 15,3 1-13-15,-3 0-2 0,3-2-2 16,0 3 0-16,-4-5-3 0,4-2 3 0,0 0-2 0,1-2 18 15,1 0 14-15,2-1 21 0,-3-4 3 0,10 1 7 16,3-4 3-16,0-4-11 0,10 1-10 0,4-5-102 16,1-7-51-16,15-5 0 0,-2-3 0 0,4-1 0 15,-1-2 0-15,3-5 0 0,0 1 0 16,-1-4 0-16,0-1 0 0,-1-1 0 0,0 0 0 16,-4-1 0-16,-4 2 0 0,-2 6 0 0,-13 9 0 15,-2 4 0-15,-3 2 0 0,-8 5 0 0,-5 1 0 16,-9 8 0-16,0 0 0 0,15-14 0 0,-15 14 0 0,0 0 0 15,0 0 0-15,0 0 0 0,0 0 0 0,0 0 0 16,0 0 0-16,0 0-11 0,-15 64-485 0,7-37-90 16,4 0-115-16,-2 0-366 0,-3-1-1155 15,5-7 512-15</inkml:trace>
  <inkml:trace contextRef="#ctx0" brushRef="#br0" timeOffset="175366.57">28170 140 73 0,'0'0'100'0,"-28"-8"-10"0,28 8-1 0,-26-5-11 16,26 5-10-16,-27-5-7 0,27 5-1 0,-36-2-7 15,36 2-5-15,-36-4-8 0,36 4-1 0,-39-1-5 16,15 1-6-16,24 0-3 0,-56 2 1 0,27 1-8 15,0-2-9-15,-2 0 9 0,-2 3-11 0,2-1-6 0,0 1 3 16,-1 1 0-16,0-2-7 0,0 2 1 16,0 1 0-16,-1-2 13 0,0 2-6 0,2 1-5 0,2-1 3 15,-1-1-1-15,1 3 4 0,-2 1-9 16,3 0 11-16,-4 0-4 0,0 0-4 0,4 1 0 16,2 2-1-16,-4-3-9 0,2 6 10 0,0-2-10 15,0 0 7-15,2 0-3 0,-1 1-5 0,4 1 1 16,-6 0-2-16,5 1-10 0,-2-1 9 0,-2 0 7 15,6 3-18-15,-6-1 7 0,1 1-5 0,1 0-1 16,-1-1 10-16,1 2-1 0,-1 1-5 16,4 1 13-16,-5-1-11 0,5 3 11 0,-1 0-5 15,-2 1 5-15,4-1 4 0,0-3-7 0,-1 4 7 16,3 2-1-16,1-7 6 0,-1 1-3 0,3 1 16 16,-1-1-14-16,0 1 2 0,-1 3-1 0,0-2 8 15,6 1-5-15,-3 0 4 0,2 2-8 0,0-3 11 16,1 2 0-16,1-2 12 0,-2 5-10 0,3-4 5 15,-2-2-4-15,4-3 2 0,1 0 1 0,-2 0 9 16,-3 5-3-16,2 0-5 0,-1-7-3 0,2 7 12 16,2-5-9-16,-3-2 8 0,3 7 3 0,-3-5-16 15,4-1 2-15,-2 2 5 0,0 5-11 0,4-1 0 16,-4-4 3-16,2-2-3 0,3 1 3 0,0 0 6 16,0 2-10-16,3-2 10 0,-3 1-12 15,3-1 12-15,-3 2-1 0,0-2-5 0,4 0 7 0,-1 7-1 16,1-6 0-16,1 4-8 0,2-3 6 0,-3 0-7 15,1 3 5-15,1-3-4 0,0-4 1 0,0 4-5 16,-2 0-2-16,3-2 2 0,-2 0 3 0,-2-1-8 16,4 0 7-16,-1 0 0 0,-1-6-7 15,1 1 2-15,0 3 1 0,1-2 0 0,-2-2 3 16,0 2 10-16,3 1-1 0,-1-3 0 0,-2 1-4 16,1 5 7-16,2-6-4 0,-2 0 4 0,-1 1 0 15,0-2-1-15,0 0 1 0,1 1 10 0,0 1-9 16,0 0-7-16,1-3 12 0,1 4-8 0,1 2 3 15,0 1-2-15,-1-5-6 0,0 0 4 0,3 1-3 16,-5-2-7-16,8 4 7 0,-5-4-8 0,3 5-4 16,0 0 9-16,-6-8-3 0,7 4 2 0,-1 4-1 15,-2-7-6-15,-2 3 2 0,0-5-1 0,1 2-5 16,0 2 9-16,2 2-6 0,-1-3 2 0,2 1 0 16,-1 1-1-16,0-1 1 0,0-1 0 0,-1 3 2 15,0-4-3-15,3 3-6 0,0-2 6 0,0 0-2 16,0 0 5-16,5 3-6 0,-3-5 1 0,-2 3 2 15,1-3-3-15,3-1 0 0,-3 2 2 0,3-2-2 16,0-1 1-16,0 2 2 0,-3-3-6 0,4 0-5 16,-2 3 7-16,1-5-4 0,-2 3-1 15,0-2 3-15,2-1-4 0,-3 1 9 0,3 1-6 0,-5-2 3 16,3 1-4-16,3 0 3 0,-1-1 0 16,-4 2 6-16,6 0-4 0,-6-1-2 0,0 0 0 15,5-1 0-15,-14-2-2 0,22 2 2 0,-12 2-4 16,2-1-6-16,-1-1-1 0,-1 0-6 0,-10-2-2 15,26 0 6-15,-13 2-2 0,-13-2-2 0,25-2 7 16,-12 4-6-16,1-4 0 0,-3 0 8 0,-11 2-3 16,22-5-1-16,-9 3 8 0,1-1-4 0,-1 1 10 15,0 0-11-15,-3-3-1 0,3 1 2 0,0 1-3 16,0-1 2-16,-2-2-3 0,4 0 5 0,-2 1 0 16,-1 0 3-16,4 1 0 0,-4-2-4 0,-1 1 5 15,3 0 2-15,-4-1-2 0,8-1 5 0,-5 4-2 16,0-4-3-16,5 1 8 0,-8 0-3 0,10-2 1 15,-7 3-3-15,0-1 4 0,-1 2-1 0,5-3 3 16,-4 2 9-16,-1 1-1 0,-1-1 3 0,2 0-5 16,2-2 1-16,-3 1 11 0,4-2-2 15,0 3-3-15,-5-2-1 0,3-1 1 0,-3 2 0 16,0 0 1-16,1-1-4 0,-1 1-5 0,1-2 1 16,-1 1-3-16,4-2 0 0,0-2 4 0,-2 1-5 15,4 3 2-15,-2-3-5 0,-2 2 3 0,0 5 1 16,1-9 3-16,1 5 5 0,-2-6 6 0,-4 4 5 15,3 1 5-15,-3 0-1 0,0 0 5 0,-2-2 7 16,2 0-8-16,0 2 3 0,-2 1-8 0,1-1 3 16,-1 2-6-16,-1-4-7 0,3 3 3 0,1-4-7 15,-1 3 1-15,0-2-3 0,-1 1-6 0,2-3 6 16,-1 4-5-16,-1-2 1 0,3-3-6 0,-2 4 7 16,0-3-2-16,1 1 2 0,-2 2-2 0,2-3-4 15,-2 1 1-15,1 1 8 0,0-4 0 0,-1 4-3 16,-2-1-4-16,1 0 6 0,0 0 1 0,-1 0-3 15,3-3 0-15,1 1-3 0,-1-1 0 0,1-1 5 16,1 1-6-16,-3-2 8 0,1-1-4 16,3 3 0-16,-3-2-3 0,0 0 0 0,1 1 1 15,-1-2-3-15,0 3 4 0,4-3-3 0,-3 2 5 0,-1-1-4 16,-2 2 3-16,2-1 2 0,-2 1-2 16,5-3 2-16,-2 2 1 0,-2-1-5 0,-3 5-1 0,1-7 1 15,1 3-2-15,1 1-1 0,0-2 1 0,-3 3 1 16,0-2-6-16,4-2 2 0,0-1-2 15,-4 0-1-15,-1 6 1 0,5-5 1 0,-3 3 0 16,2-4-4-16,-4 1 2 0,1 0-5 0,-1-1 3 16,5 2-1-16,-3-1 0 0,-2 1 0 0,1-1-4 15,2 0-3-15,-3 3 1 0,2-3-5 0,0 2 1 16,-3-1-7-16,1-1 6 0,1 0-6 0,1 1-1 16,1 0 3-16,-2-2-4 0,0 0-3 0,0-1 7 15,0-1 0-15,3 4-3 0,-5-2 2 0,4 0 5 16,-2-2-5-16,0 4 4 0,-1 0-1 0,1-1 7 15,-1 2-5-15,1-1-2 0,-5 16 2 0,4-27 3 16,0 16 2-16,0-6-2 0,-4 17-2 0,2-27 2 16,-2 27 3-16,0-22 1 0,1 8-9 0,-1 14 5 15,2-20-1-15,-2 20-7 0,2-24 6 0,1 8 0 16,-3 1-2-16,0 15 0 0,2-25-2 0,0 8 3 16,-2 17 2-16,7-29 0 0,-7 14 1 15,4-1 0-15,-4 0 0 0,0 16 2 0,1-28-2 16,3 12 3-16,-4 0-1 0,2-1 1 0,0-1 2 15,-2 18-2-15,0-29 0 0,-2 14 0 0,2 15 3 0,-6-29-3 16,5 17 1-16,-3-5-6 0,4 17-5 0,-9-30-6 16,4 16-16-16,-2-1-15 0,0 1-14 0,7 14-13 15,-14-26-11-15,4 13-29 0,3 3-7 16,7 10-20-16,-17-19-106 0,6 10-275 0,11 9 122 0</inkml:trace>
  <inkml:trace contextRef="#ctx0" brushRef="#br0" timeOffset="175883.45">26970 1281 73 0,'0'0'198'0,"0"0"-11"0,4 1-9 0,-4-1 2 15,0 0-8-15,0 0-2 0,0 0-6 0,0 0-11 16,0 0-1-16,0 0-2 0,0 0 0 0,0 0 2 15,0 0 6-15,0 0 3 0,0 0 1 0,0 0-6 16,0 0-8-16,0 0-11 0,9-9-6 0,-9 9-13 16,0 0-18-16,0 0-4 0,-9-11-10 0,5 5-17 15,4 6-6-15,-5-4-20 0,4 0-28 0,-3 1-25 16,1 0-32-16,3 3-47 0,-4-5-57 0,4 5-68 16,-4-1-92-16,4 1-181 0,0 0-525 0,0 0 233 15</inkml:trace>
  <inkml:trace contextRef="#ctx0" brushRef="#br0" timeOffset="176833.05">26918 1398 106 0,'0'-10'271'16,"3"1"-15"-16,1 0-15 0,-4 2-23 0,1 2-4 16,0-3-8-16,-1 2-5 0,0 0-14 0,0-1-5 15,0 7 3-15,-4-7-12 0,-1 2-6 0,3 0-21 16,-4 4 10-16,0-2-3 0,6 3-3 0,-19 3-6 0,7 0-5 16,-2 4-8-16,0 0-9 0,-5 1 4 15,6 0-22-15,-5 5-4 0,3-2-17 0,-4 13-1 0,1-3-6 16,6-4 2-16,2 0-5 0,0-2-13 15,1 3-5-15,4 4-9 0,1-6 1 0,3 1-3 16,2-3 1-16,-1-3-9 0,7 0 1 0,-1 4-6 16,3-5-7-16,2-2-8 0,2 2-4 0,4-5-19 15,3 4-19-15,1-5 3 0,0-1-2 0,7-4-4 16,-1 0-7-16,3-1-5 0,-10 0-2 0,4-10 2 16,-6 7 9-16,-2-4-3 0,-1-1 8 0,-2-2 14 15,-3-1 16-15,0-4 13 0,-1-9 9 0,-4 8 14 16,-1-10 12-16,-2 10 3 0,-4-1 16 0,-2-1 20 15,-5-3-5-15,2 6 18 0,-5 0 3 0,-1 2 5 16,-3 4 0-16,0 0 2 0,-1 1-2 0,-3 4-7 16,1 5-7-16,-4 0-5 0,5 2-6 0,-5-1-4 15,4 3-9-15,-8 8-13 0,8-1-1 0,1 2-7 16,-3 6-4-16,-1 0-3 0,3 1-2 0,7-2-8 16,-2 6 0-16,4-7-7 0,3 0 0 0,5 0-9 15,-1-3-3-15,3 0-12 0,3-1-4 0,-1-1-1 16,2 0-2-16,4-4-4 0,1 3-11 0,1-3-4 15,7 0-4-15,-1 0 3 0,1-2-5 0,1-2 2 16,0-5-5-16,-5 2 2 0,8-1-6 0,-3-3 1 16,-3 0 4-16,-2-1 5 0,4-3 0 0,-7 3 5 15,2-4-2-15,0-4-4 0,-1-1 12 0,-2 0-4 16,-2-5 3-16,-2 0 0 0,-1-5-1 0,-3 7 3 16,-2 1-1-16,1 1 4 0,-4-2-1 0,-2 6 5 15,0 1-8-15,-3 3 8 0,1 1 6 0,-2 0 0 16,-4 3-2-16,-3 4 3 0,-3 2 3 0,1 3 1 15,0-1-2-15,-6 7 3 0,7-3-6 0,3 3 1 16,-3 7 7-16,2 3-6 0,6-7 1 0,5 0 4 16,0-2-6-16,5 4-13 0,0-2 8 0,3 1-14 15,-1-4 0-15,5-2-10 0,3 1-1 0,-3-2-16 16,4-2-2-16,4 0-5 0,4 2 3 0,-2-7-11 16,1 1 3-16,0-2-3 0,-2-2 7 0,-2-4-2 15,0 3 5-15,-1-1 3 0,4-4 8 0,-7-2 5 16,-1 0 8-16,-1-2 13 0,-2 0 4 0,-2-1 1 15,0-4 8-15,-4 1 8 0,-3-2 9 0,-1-8 7 16,-6 6 7-16,4 2-3 0,-6 1 11 0,-2 5 1 16,1 1-2-16,-4 2 2 0,1 0-7 15,-2 1-1-15,0 4-3 0,-1 1-5 0,6 5 5 0,-5 0-7 16,1 3 0-16,2 2-7 0,-1 0 1 0,3 4-4 16,-1 1-10-16,5-5-13 0,0 3-8 0,1 5-22 15,7-5-13-15,-3 1-12 0,4-1-19 0,-1 0-14 16,2-5-19-16,3 3-11 0,-3-3-16 0,7-2-19 15,1-1-29-15,1-1-33 0,3-1-14 16,1-2-13-16,0 0-13 0,5-5-30 0,-3 0-24 16,-5 0-190-16,1-1-552 0,1-5 244 0</inkml:trace>
  <inkml:trace contextRef="#ctx0" brushRef="#br0" timeOffset="177216.73">26908 1702 149 0,'0'5'563'0,"0"-5"-8"0,-3 5-8 15,3-3-9-15,0-2-30 0,0 0-34 0,0 0-44 16,0 0-36-16,0 0-36 0,0 0-43 0,-10-11-28 16,10 9-28-16,0 2-30 0,0 0-26 0,-1-6-18 15,1 6-23-15,0 0-22 0,-3-5-24 0,3 5-26 16,0 0-27-16,0 0-18 0,0 0-25 0,0 0-19 16,0 0-21-16,-1-4-18 0,1 4-21 0,0 0-16 15,0 0-15-15,0 0-20 0,0 0-14 0,0 0-2 16,0 0-10-16,0 0-1 0,0 0-13 0,0 0-15 15,-8 9 2-15,8-9-5 0,-5 3-14 0,5-3-20 16,-1 5-20-16,-2-3-22 0,2 2-11 0,1-4-35 16,0 0-44-16,0 0-224 0,-5 4-603 0,5-4 268 15</inkml:trace>
  <inkml:trace contextRef="#ctx0" brushRef="#br0" timeOffset="178915.98">29068 470 47 0,'0'0'117'15,"0"0"-6"-15,0 0-14 0,0 0-5 0,0 0-2 0,0 0-1 16,0 0 2-16,0 0-4 0,0 0 7 0,0 0-3 16,0 0 6-16,0 0 5 0,0 0 9 15,0 0 9-15,0 0 7 0,0 0 5 0,-53 0 6 16,53 0 6-16,0 0 4 0,-41 10 2 0,18-5-9 16,3 0-11-16,1 0 3 0,-2 3 4 0,3 0-7 15,-1 3-8-15,0 0-14 0,2 0 12 0,2 5-7 16,2 5-8-16,-1-4-6 0,5 5 7 0,4 3 1 15,1 4-1-15,8-2 0 0,5-1 8 0,1 0 4 16,3-1-10-16,5 0 3 0,0-1-7 0,5-4-6 16,1 0 2-16,3-3 0 0,-4-2-2 0,4-2 9 15,0-2-8-15,2-4 6 0,-1-2-5 0,-6 0 1 16,-3-4 14-16,3-1 1 0,-2-1 22 0,-3-3 0 16,1 1 7-16,-1-6 3 0,-17 9-4 0,32-23-3 15,-19 9-12-15,5-10-2 0,-1 1-7 0,-4-4-16 16,-2 0-2-16,1-4-17 0,-6 1-3 0,7-3-18 15,-4 1-5-15,-3-1-6 0,-1 2-4 0,-2 1-2 16,-4-2-5-16,1 4-6 0,-2 0-6 0,0 9 0 16,-2 0-2-16,0 2-3 0,0 3 1 0,4 14 3 15,-9-23-8-15,-1 13-4 0,10 10-13 0,-15-14 2 16,15 14 2-16,-23-7-1 0,23 7-2 0,-35 3 5 16,35-3-8-16,-47 19 2 0,23-2-1 15,-3-2-2-15,4 4 3 0,1 2 2 0,4 1-2 0,3 3-7 16,0 1 4-16,3 0 5 0,1-2-5 15,5 2-10-15,3-1 4 0,1 0-10 0,2-6-3 0,4-1 1 16,-4 0-5-16,5-1 3 0,0-3-3 0,-5-14 2 16,13 22 6-16,-3-12-7 0,-10-10-9 0,26 15 11 15,-11-9-1-15,-15-6 6 0,27 3 0 16,-27-3 1-16,35 0 6 0,-35 0-4 0,33-10 0 16,-15 4 0-16,-1-6 4 0,0 1 2 0,-4-5 3 15,2 1-3-15,2-8 1 0,-2 2 5 0,-2-4-6 16,-3 7 0-16,1-7 3 0,-6 6-2 0,-3 0-5 15,1 0 15-15,-4 1-16 0,-5 0 7 0,1 2-6 0,-2 2 1 16,-6 2-2-16,-1-1 3 0,-3 3-1 0,1 1-1 16,16 9-2-16,-44-6 5 0,17 5-5 15,27 1 1-15,-55 7-1 0,27 2 9 0,4 0-7 16,-2 3 2-16,3 4 5 0,9-4-2 0,-5 7-3 16,6-4 5-16,1 7 0 0,5-4-3 0,3 1-5 15,3 1-3-15,0-4-1 0,1-16-12 0,6 34-1 16,-1-18 1-16,4 0 0 0,2-3-4 0,3-1-1 15,2-1-2-15,3-3 0 0,-1-1 5 0,5-1 1 16,-23-6 3-16,40 0 3 0,-40 0 0 0,37-5 6 16,-17-4 2-16,-3 0 0 0,0 0 9 0,-1-4-6 15,-6-3 2-15,2-1 0 0,-1-10 0 0,-3 9 0 16,0 2 3-16,-3-11 4 0,-4 2-2 0,-2 0 3 16,-3 7 3-16,0-3 2 0,-5 3 2 0,2 5-1 15,-7-2-4-15,3 4 1 0,-8-1-2 0,2 6-4 16,17 6 2-16,-48-7 2 0,26 8-4 0,22-1-1 15,-55 11-12-15,28-2-8 0,3 5-18 0,-3 0-8 16,2 1-11-16,9-1-4 0,-4 4-11 0,8-4 0 16,2 1 1-16,3-1-8 0,-1 2-8 0,3-5 9 15,5-11-5-15,-3 27 0 0,3-15-7 0,0-12 3 16,9 24-11-16,-1-13-3 0,-8-11-4 0,23 16-12 16,-8-10 14-16,-15-6-2 0,25 8 8 0,-25-8 4 15,26 0-2-15,-26 0 11 0,0 0 5 16,37-8 15-16,-24-2 8 0,0-1 5 0,-13 11 7 15,15-20 7-15,-7 11 3 0,-8 9 10 0,10-26 6 16,-7 14 13-16,-3 12 9 0,5-23 5 0,-5 23 4 16,-8-21-5-16,8 21-5 0,-4-18-2 0,4 18 3 0,-7-15 0 15,7 15 3-15,-12-11 3 0,12 11-18 0,0 0-1 16,-19-8-15-16,19 8-20 0,0 0-22 16,0 0-25-16,-52 12-27 0,52-12-17 0,-23 13-17 15,12-4-16-15,11-9-15 0,-19 18-21 0,13-7-25 0,6-11-254 16,-12 22-525-16,12-22 233 0</inkml:trace>
  <inkml:trace contextRef="#ctx0" brushRef="#br0" timeOffset="179404.38">29083 786 158 0,'0'0'351'0,"0"0"-12"0,0 0-12 16,0 0-19-16,0 0-26 0,0 0-29 0,0 0-22 15,0 0-21-15,0 0-15 0,0 0-17 0,0 0-19 16,0 0-23-16,0 0-9 0,0 0-5 0,0 0-24 16,0 0-17-16,0 0-4 0,0 0-12 0,0 0-10 15,0 0-9-15,0 0-9 0,0 0-15 0,0 0-5 16,0 0-14-16,0 0-4 0,0 0-13 0,0 0-15 16,0 0-12-16,0 0-18 0,0 0-20 15,0 0-38-15,0 0-47 0,8-20-55 0,-8 20-307 16,0 0-569-16,0 0 251 0</inkml:trace>
  <inkml:trace contextRef="#ctx0" brushRef="#br0" timeOffset="192649.78">10644 6157 179 0,'0'0'282'16,"4"-1"12"-16,-4 1 6 0,0 0-3 0,0 0-1 0,0 0 9 15,-22-6 11-15,13 5 16 0,-1-2 6 0,1-2 11 16,-4 1-7-16,3-1-22 0,-3 1-29 0,-2-7-32 16,5 7-46-16,-2 0-103 0,2-6-188 15,0 5-259-15,1-12-398 0,-3-1-796 0,2-6 352 0</inkml:trace>
  <inkml:trace contextRef="#ctx0" brushRef="#br0" timeOffset="196215.85">25414 6473 156 0,'0'0'378'0,"0"0"-3"15,0 0-1-15,0 0 5 0,-4-5-9 0,4 5-1 16,0 0-9-16,-4-2-11 0,4 2-19 0,0 0-16 0,0 0-33 15,-4-3-13-15,4 3-18 0,0 0-13 16,0 0-15-16,0 0-17 0,0 0-12 0,0 0-18 16,0 0-19-16,0 0-13 0,0 0-14 0,0 0-17 15,0 0-9-15,0 0-10 0,0 0-8 0,0 0-9 0,0 0-6 16,0 0-11-16,15-3-3 0,-8 3 3 16,-1-1-15-16,1 0-3 0,1 0-5 0,3-4 0 0,-1 1 2 15,1 1-5-15,1-1 0 0,0-1-2 16,-3 1 0-16,3 0-3 0,0 3-1 0,-3-4-3 0,-3 1-6 15,3 0 2-15,-1 1-2 0,-3-1 0 0,0 0-4 16,3 0-17-16,-6 1-21 0,2 2-38 16,0-2-51-16,-4 3-85 0,8-4-97 0,-7 3-142 0,-1 1-577 15,8-5-1099-15,-8 5 486 0</inkml:trace>
  <inkml:trace contextRef="#ctx0" brushRef="#br0" timeOffset="197415.73">25199 7832 541 0,'0'0'545'0,"0"-6"-5"0,0 6-4 0,0-4-15 0,0 4-23 16,0-3-25-16,0 3-36 0,0 0-32 0,0 0-33 15,0 0-16-15,0 0-34 0,0 0-19 0,18 6-17 16,-13-2-18-16,2-1-12 0,-2 3-21 0,1-1-14 16,0 1-13-16,1 3-9 0,-1-2-12 0,-1 2-12 15,-1 1-9-15,1-1-25 0,-2 2-141 0,-1-1 0 16,2 2 0-16,-1-2 0 0,-2 0 0 0,-1 1 0 15,3-1 0-15,-1 0 0 0,0-4 0 0,0 0 0 16,1-2 0-16,0 1 0 0,1-1 0 0,1 0 0 16,3-3 0-16,1-1 0 0,2-1 0 0,6-3 0 15,1-4 0-15,2 2 0 0,11-8 0 0,1-3 0 0,1 2 0 16,12-11 0-16,-3 1 0 0,5 5 0 16,-3-4 0-16,-8 7 0 0,-2 1 0 0,-1-1 0 15,2 4 0-15,-2 0 0 0,-1-2 0 0,-4 5 0 16,0 2 0-16,-10-2 0 0,4 4 0 0,-6 1 0 15,-4 0 0-15,-2 1 0 0,3 2 0 0,-5-1 0 16,-3 2 0-16,3-1 0 0,-8 2 0 0,10 3 0 0,-6-1 0 16,-4-2 0-16,2 3 0 0,2 0 0 0,-4 1 0 15,1 1 0-15,-1-1 0 0,0-4 0 16,-1 8 0-16,0-2 0 0,-2-2 0 0,2 1 0 16,0 1 0-16,-1-2 0 0,1 2 0 0,-3-3 0 0,4 1 0 15,-1 1 0-15,-2-2 0 0,3 2 0 0,0-5-609 16,0 7-655-16,0-3-1369 0,3-1 606 0</inkml:trace>
  <inkml:trace contextRef="#ctx0" brushRef="#br0" timeOffset="198831.84">10211 8261 141 0,'-8'-1'447'0,"3"-1"5"16,5 2 5-16,-13 2 7 0,13-2 2 16,-11 0-21-16,8 2-15 0,-2 0-23 0,5-2-29 15,-5 4-19-15,5-4-26 0,-4 3-9 0,4-3-24 0,-4 5-10 16,5-2-14-16,-1-3-11 0,7 3-11 16,-3 0-9-16,2-2-5 0,4 0-22 0,3-3-15 15,7-2-20-15,1 2-17 0,12-7-14 0,4-1-14 0,2-3-15 16,13-2-88-16,-3-3-35 0,0 0 0 15,0-2 0-15,-16 5 0 0,16-6 0 0,-16 6 0 0,0-2 0 16,1-1 0-16,-5 5 0 0,-4-1 0 0,-7 3 0 16,0 1 0-16,-1 4 0 0,-7 0 0 0,-1 2 0 15,0 2 0-15,-4-1 0 0,-1-2 0 0,-3 4 0 16,2-2 0-16,-3 3 0 0,4-2 0 0,-4 2 0 16,2-3 0-16,-2 3 0 0,0 0 0 0,0 0 0 15,0 0 0-15,0 0 0 0,0 0 0 0,0 0 0 16,0 0 0-16,-2 11 0 0,2-11 0 0,4 6 0 15,-2-4 0-15,3 0 0 0,0 0 0 0,-1 2 0 16,1-2 0-16,2 0 0 0,-1 0-306 0,2 0-1009 16,3-1-1423-16,1 1 630 0</inkml:trace>
  <inkml:trace contextRef="#ctx0" brushRef="#br0" timeOffset="198983.2">11246 8202 4414 0,'0'5'284'0,"0"-1"-123"0,-4 0 12 15,0 1 78-15,-1-1 41 0,1-1-5 0,-2 1-11 16,-2-2-52-16,4-1-35 0,1 2-16 0,3-3-7 16,0 0-73-16,0 0-77 0,-7 0-92 0,7 0-123 15,0 0-152-15,0 0-186 0,0 0-436 0,22-4-1054 16,-22 4 467-16</inkml:trace>
  <inkml:trace contextRef="#ctx0" brushRef="#br0" timeOffset="200971.83">3749 9513 67 0,'-9'1'266'0,"9"-1"3"0,0 0 2 0,0 0 2 15,0 0-7-15,-7 0 2 0,7 0 1 0,0 0 0 16,0 0 4-16,0 0-3 0,0 0 3 0,0 0-9 15,0 0-4-15,0 0-15 0,-6 1-17 0,6-1-21 16,0 0-19-16,0 0-25 0,0 0-16 0,0 6-19 16,0 0-4-16,3 4 0 0,-3 0-15 0,1 3-10 15,2 5-6-15,-1 0-13 0,5 7-7 0,-1-7-5 16,6 3-6-16,-3 4-6 0,1-9-3 0,1 1-2 16,2 0 2-16,1-5 16 0,9 3-2 0,-6-5 7 15,2-4 4-15,3-1 3 0,5-2 3 0,7-5 4 16,-3-4 5-16,3 0 7 0,-2-5 0 0,4 0 5 15,-3-4-9-15,0-3 0 0,1 0 0 0,-2-2-5 16,-3 0 1-16,-1-2-6 0,-1 1 2 0,0-3-4 16,-4 4-8-16,-1 2-6 0,-7 4 0 0,-1 3-10 15,0 2-6-15,-5 2-7 0,1 3 6 0,0 1-21 0,1 1-4 16,0 4 2-16,-1 1-4 0,1 2-2 0,0 0-3 16,4 4 2-16,1 1-23 0,-1 3 0 15,0-2 0-15,2 1 0 0,0 0 0 0,4 5 0 0,-2-6 0 16,1-3 0-16,0 1 0 0,7 1 0 0,-3-2 0 15,-2-4 0-15,6-1 0 0,-1-1 0 0,1-1 0 16,-6-1 0-16,7-3 0 0,0 0 0 0,2-3 0 16,-4 0 0-16,0 2 0 0,2-2 0 0,-8-2 0 15,6 1 0-15,-8-2 0 0,0 5 0 0,0-3 0 16,-1 2 0-16,0 0 0 0,-5 4 0 0,-2-2 0 16,2 1 0-16,0 4 0 0,-3 1 0 0,2-1 0 15,-1 2 0-15,-3 3 0 0,3-1 0 0,1-1 0 16,2 5 0-16,-4-4 0 0,4 5 0 0,-2-4 0 15,0 0 0-15,5 0 0 0,-1-2 0 0,4 2 0 16,-1-4 0-16,1 0 0 0,0-1 0 0,0-2 0 16,8-2 0-16,0-1 0 0,4 0 0 0,-5-4 0 15,1-1 0-15,-2 3 0 0,0-5 0 0,0 2 0 16,1-1 0-16,-8 1 0 0,-1-2 0 0,2 2 0 16,2 1 0-16,-8 1 0 0,4 1 0 0,-5 1 0 15,-3 2 0-15,0-1 0 0,-1 2 0 0,-2-2 0 16,-1 2 0-16,2 0 0 0,-3 1 0 0,-5 0 0 15,9 0 0-15,-9 0 0 0,0 0 0 0,9 0 0 16,-4 2 0-16,-2 0 0 0,1 0 0 0,-4-2 0 16,8 3 0-16,-4-1-165 0,1 2-220 0,1-2-107 15,1 1-123-15,-1-1-474 0,-2 1-1180 0,2 0 522 16</inkml:trace>
  <inkml:trace contextRef="#ctx0" brushRef="#br0" timeOffset="201115.66">6167 9657 119 0,'0'0'492'0,"0"0"-18"16,0 0 4-16,0 0 10 0,0 0-21 0,-17-7-44 16,14 6-43-16,3 1-47 0,-7-5-74 0,7 5-87 15,-3-3-130-15,3 3-133 0,-2-2-149 0,2 2-393 16,0 0-686-16,8-6 304 0</inkml:trace>
  <inkml:trace contextRef="#ctx0" brushRef="#br0" timeOffset="205865.5">15545 9652 221 0,'-6'-1'350'0,"-1"0"3"0,7 1-8 0,-7-6-2 0,3 5-17 16,4 1-11-16,-5-2-19 0,5 2-25 0,-4-2-17 0,4 2-17 15,-3-3-17-15,3 3 0 0,0 0 2 16,0 0-2-16,0 0-5 0,5 13-5 0,-1-9-2 15,0 0-8-15,1 3-6 0,2 0-11 0,1 4-7 16,2-4-7-16,1 1-11 0,-1 0-8 0,0-1-3 16,8 2-8-16,-1 0 9 0,2 0-22 0,0-5-3 15,2 3-16-15,2-3-1 0,7-3-3 0,2 2-3 16,0-3-8-16,3-2-2 0,3 0 12 0,13-5-8 16,-14 2 0-16,1-1-4 0,2 0-2 0,-4 0-7 15,2-3 3-15,-2 1-7 0,-4 0-5 0,2-3-7 0,-4 2-58 16,-2 0-7-16,-7 1 0 0,7 0 0 0,-9 3 0 15,0-1 0-15,-1 3 0 0,-6 0 0 0,0 1 0 16,1 1 0-16,-1 0 0 0,0 3 0 16,0 0 0-16,-2 2 0 0,0 2 0 0,3 1 0 0,0 3 0 15,0-3 0-15,0 3 0 0,2 1 0 0,-1 1 0 16,2-3 0-16,0 1 0 0,3-2 0 0,-2 1 0 16,3-2 0-16,0-1 0 0,1-4 0 0,2 2 0 15,5-3 0-15,1-1 0 0,0-2 0 0,-3-1 0 16,2 1 0-16,-1-3 0 0,1-2 0 0,-2 1 0 15,2-3 0-15,-7 2 0 0,7-2 0 0,-4-2 0 16,0-1 0-16,-2 4 0 0,2-2 0 0,-5 3 0 16,1 1 0-16,-1 1 0 0,-3 3 0 0,0 0 0 15,0 1 0-15,2 5 0 0,-2 0 0 0,-2 1 0 16,1 3 0-16,0 0 0 0,2 2 0 0,-2-1 0 0,-2 2 0 16,6-2 0-16,0 2 0 0,-2-1 0 15,2-2 0-15,0 2 0 0,10-3 0 0,-8-1 0 16,7-3 0-16,0 0 0 0,-1-3 0 0,-5-1 0 15,7-1 0-15,-2-2 0 0,1-3 0 0,2-1 0 0,-1 0 0 16,-2-2 0-16,1 0 0 0,0-2 0 16,-2 1 0-16,-2-2 0 0,2 1 0 0,-7 2 0 0,4-3 0 15,-7 3 0-15,3 3 0 0,-2 1 0 0,-3 2 0 16,-1 2 0-16,1 2 0 0,-4 2 0 0,2 2 0 16,0 2 0-16,-1 0 0 0,-1 1 0 0,5 4 0 15,-3-1 0-15,2 0 0 0,1 1 0 0,0 1 0 16,2-2 0-16,2 0 0 0,-2 0 0 0,2-2 0 15,0-1 0-15,1 0 0 0,1-4 0 0,1 0 0 16,0-2 0-16,-1 0 0 0,1-2 0 0,-3 0 0 16,4-2 0-16,0 0 0 0,3-4 0 0,3-2 0 15,-10 2 0-15,-1-1 0 0,3-1 0 0,6-4-524 16,3-1-755-16,2 0-1383 0,4 1 612 0</inkml:trace>
  <inkml:trace contextRef="#ctx0" brushRef="#br0" timeOffset="206965.99">19824 9705 447 0,'-4'-5'482'0,"-1"0"3"15,2 0 9-15,0 2-3 0,0-1-4 0,-1-1-17 16,2 3-16-16,2 2-16 0,-4-5-28 0,4 5-25 16,-3-2-17-16,3 2-14 0,0 0-12 0,-4 7-23 15,4-2-18-15,0 2-20 0,0 1-20 0,4 2-24 0,-1 1-20 16,2-2-22-16,1 4-16 0,1-2-85 16,5 0-94-16,1 2 0 0,4 2 0 0,0-7 0 15,4-1 0-15,7 2 0 0,-5-7 0 0,7 2 0 16,2-3 0-16,0-2 0 0,-2-4 0 0,2 0 0 15,-2-1 0-15,0-1 0 0,2-3 0 0,-2-3 0 0,0 0 0 16,0-3 0-16,-3 1 0 0,-2-1 0 0,3 0 0 16,-5 1 0-16,0 0 0 0,-4 5 0 0,-1 0 0 15,-4 3 0-15,3 0 0 0,-7 3 0 0,2 3 0 16,-5-2 0-16,1 6 0 0,2-2 0 0,0 3 0 16,-1 2 0-16,3 1 0 0,-2 1 0 0,3 3 0 15,-2 0 0-15,2 1 0 0,0-3 0 0,5 2 0 16,-4-1 0-16,4 0 0 0,-2-2 0 0,1-2 0 15,3 2 0-15,0-3 0 0,1-1 0 0,1-2 0 16,1-3 0-16,-2 0 0 0,7-2 0 0,-9 1 0 16,0-4 0-16,3-1 0 0,3-3 0 0,-8 3 0 15,9-5 0-15,-6 3 0 0,3-6 0 0,-5 5 0 0,1 0 0 16,-2-1 0-16,-1 3 0 0,0 0 0 16,0 1 0-16,1 4 0 0,-3 0 0 0,-3 4 0 15,2 3 0-15,-4-1 0 0,0 4 0 0,-1 2 0 16,-1 0 0-16,1 1 0 0,-3 5 0 0,5-1 0 0,-2 0 0 15,1 2 0-15,0-2 0 0,0 0 0 16,1 0 0-16,-2-4 0 0,6-1 0 0,-1 2 0 16,-2-3 0-16,6 0 0 0,-2-2 0 0,4-2 0 0,-1-3 0 15,0 1 0-15,2-4 0 0,3 0 0 0,7-4 0 16,-2 2 0-16,-9-4 0 0,11 0 0 16,-4-3 0-16,1-1 0 0,4 2 0 0,-6-3 0 0,6-1 0 15,-5 2 0-15,2-3 0 0,-9 8 0 0,1-1 0 16,-3 3 0-16,2 0 0 0,-6 3 0 0,-2 2 0 15,2 1 0-15,-4 3 0 0,1 0 0 0,-2 3 0 16,1 0 0-16,-1 2 0 0,-2 1 0 0,2 1 0 16,1 3 0-16,1 0 0 0,1-1 0 0,1-3 0 15,3 5 0-15,2-3 0 0,1-1 0 0,7 2 0 16,2-5 0-16,4 0 0 0,-3-4 0 0,1 1 0 16,2-3 0-16,2-2 0 0,0-1 0 0,2-2 0 15,1-1 0-15,0 0 0 0,-1-4 0 0,0-1 0 16,3 1 0-16,-1-3 0 0,0-1 0 0,2 0 0 0,-1-1 0 15,-2 1 0-15,-2 1 0 0,-6 4 0 16,0-1 0-16,-7 3 0 0,1 1 0 0,-2 2 0 16,-1-1 0-16,0 2 0 0,2 1 0 0,-3 1 0 0,-4 2 0 15,-1-2 0-15,1 0 0 0,-2 2 0 0,1-1 0 16,1 2 0-16,-1-2 0 0,1 1 0 0,3 0 0 16,1 2 0-16,-2-3 0 0,2 3 0 15,1-3 0-15,-1-1 0 0,0 2 0 0,0-2 0 0,2-2 0 16,1 1 0-16,-2 0 0 0,0 0 0 0,0-1 0 15,-2-2 0-15,-3 1 0 0,-1 2 0 0,-2-1 0 16,0-3 0-16,-1 2 0 0,-4 1 0 0,-2-2 0 16,1 2 0-16,-2-5-394 0,-3 1-906 0,0 5-1408 15,-9-8 623-15</inkml:trace>
  <inkml:trace contextRef="#ctx0" brushRef="#br0" timeOffset="-210180.61">18027 8718 3285 0,'0'-7'80'0,"-1"0"10"0,-2-2-55 16,-2-1 7-16,1 3 31 0,3 0 24 0,0 0 44 0,-2 0 11 15,2 1 10-15,-2 2 6 0,3 1-9 0,0-2-12 16,0 5-16-16,0 0-8 0,0 0-2 0,0 0 5 16,0 0 1-16,0 0 0 0,9 12-3 0,-2-2-1 15,-1 0 5-15,0 0-6 0,-1-1 3 0,3 2-4 16,-1-1 13-16,0-1 5 0,2-1 2 0,0-1 9 16,0-1 4-16,2-2 21 0,1-3-7 0,7-4 1 15,-1 0-8-15,3-5-5 0,5-4 1 0,5-4-14 16,-2-3 2-16,1 1-75 0,0-3-70 0,11-8 0 15,-10 8 0-15,-3-1 0 0,-1-2 0 0,2 1 0 16,-3 0 0-16,-7 1 0 0,2 4 0 0,0-1 0 16,-8 6 0-16,0 3 0 0,-3 2 0 0,-1 1 0 15,-4 2 0-15,0 0 0 0,3 2 0 0,-3 1 0 16,0-2 0-16,-2 1 0 0,-3 3 0 0,2-3 0 16,-2 3 0-16,7 0 0 0,-7 0 0 0,0 0 0 15,1 6 0-15,-1-6 0 0,0 7 0 0,6-3 0 0,-3-1 0 16,-2 2 0-16,2 1 0 0,-2-1 0 15,3 1-7-15,-3-4-437 0,3 5-85 0,1-1-96 16,-2 2-473-16,-2-2-1189 0,4 0 526 0</inkml:trace>
  <inkml:trace contextRef="#ctx0" brushRef="#br0" timeOffset="-203328.68">21660 10489 81 0,'-5'-9'484'0,"5"9"14"0,-5-2 8 0,5 2-7 15,0 0-25-15,0 0-30 0,0 0-30 0,0 0-35 16,-13 4-25-16,13-1-13 0,-5 3-16 0,4 1-23 16,2 4-28-16,-1-1-17 0,4 3-30 0,-3-1-20 15,4 4-13-15,4-1-26 0,3 0-12 0,-1 1-14 16,5-1-7-16,2-3-9 0,5 2-20 0,1-3-3 16,2-4-10-16,4 0-9 0,6-5 3 0,-3-2-7 15,4 0 0-15,2-4-2 0,12-2 13 0,-14 0-6 16,11-8 1-16,-7 6 4 0,-2 1-1 0,13-6-37 15,-14 1-52-15,12-2 0 0,-1 3 0 0,-12 1 0 16,2 1 0-16,11-1 0 0,-13 4 0 0,4 1 0 0,12 0 0 16,-19 5 0-16,1 0 0 0,-1 1 0 15,-2 4 0-15,-1-1 0 0,1 3 0 0,-3 2 0 16,-2 0 0-16,0 1 0 0,-2 0 0 0,2 1 0 0,1 0 0 16,-1 1 0-16,4-2 0 0,-2-1 0 0,-1 0 0 15,4-2 0-15,1-1 0 0,6 0 0 16,0-5 0-16,11 3 0 0,1-5 0 0,-10-1 0 15,12-3 0-15,-14 0 0 0,16-3 0 0,-4-3 0 0,2 2 0 16,0-2 0-16,-3 2 0 0,-11 2 0 0,-1 3 0 16,2-2 0-16,-2 2 0 0,-1 1 0 0,-1 1 0 15,2 2 0-15,-6 1 0 0,0 2 0 16,0-1 0-16,-1 4 0 0,-1 1 0 0,1 3 0 0,-2-4 0 16,0 3 0-16,0 0 0 0,-2 1 0 0,0-3 0 15,-1 2 0-15,2-2 0 0,-7-3 0 0,10 3 0 16,-2-5 0-16,2 3 0 0,1-3 0 0,2 0 0 15,2-1 0-15,0-1 0 0,2-3 0 0,3 1 0 16,0-2 0-16,10-6 0 0,3 6 0 0,-1-3 0 16,0-5 0-16,2 1 0 0,-2-1 0 0,6-2 0 15,-8 4 0-15,0 0 0 0,1 0 0 0,-1 0 0 16,-3-1 0-16,3 2 0 0,-15 3 0 0,1 4 0 16,-4-1 0-16,-2 2 0 0,-3 1 0 0,-5 1 0 15,-1 2 0-15,-4 3 0 0,1-2 0 0,1 0 0 16,-4 4 0-16,0-1 0 0,1 1 0 0,0 1 0 0,2-1 0 15,0 0 0-15,0 1 0 0,8 0 0 16,1 0 0-16,-1-4 0 0,6 1 0 0,4-3 0 16,3-1 0-16,10 1 0 0,0-3 0 0,-11-1 0 0,1-1 0 15,-1-1 0-15,1-2 0 0,-3 0 0 16,-4-2 0-16,2 0 0 0,-11 0 0 0,-3 0 0 16,-4-1 0-16,0 0 0 0,-4 2 0 0,-7 1 0 15,-1 0 0-15,-1 2 0 0,-4 2-338 0,0 1-364 0,0 0-491 16,-10-6-1290-16,10 6 571 0</inkml:trace>
  <inkml:trace contextRef="#ctx0" brushRef="#br0" timeOffset="-202164">4365 11568 204 0,'-19'-10'366'0,"5"0"-13"0,0 5 5 0,1-6-3 15,3 0 16-15,1 4 3 0,0-2-14 0,1 2-13 16,2 2-13-16,2 2-18 0,-1 0-22 0,2 1-25 16,-2 0-23-16,5 2-26 0,-4-3-18 0,4 3-13 15,0 0-15-15,0 0-7 0,2 16-7 0,2-9-3 0,1 4-10 16,2-3-14-16,6 5-5 0,0-2-5 15,2 3 0-15,10-2 12 0,1-2-16 0,4 0 3 0,2-4-5 16,2-4-2-16,3-1-10 0,0 1-5 16,16-4-3-16,-15 0 1 0,0-3-10 0,0-2 1 15,1 1-9-15,-2-2-2 0,-1-1 4 0,-2-4-14 16,0 0 0-16,-2 2-4 0,-3-1-1 0,-1 4-30 0,-2 0-33 16,-7 2 0-16,0 3 0 0,0 2 0 0,-3-1 0 15,3 4 0-15,-4 2 0 0,3 5 0 16,0 1 0-16,-2 0 0 0,2 2 0 0,3 5 0 15,-3-4 0-15,-3 1 0 0,3-2 0 0,2 5 0 0,-3-6 0 16,2 0 0-16,-1-3 0 0,6 6 0 0,-2-8 0 16,-4-1 0-16,5-1 0 0,8-4 0 0,-3-2 0 15,2-5 0-15,-1 1 0 0,-3-3 0 0,5-3 0 16,-3 1 0-16,0 2 0 0,2-4 0 0,-2-1 0 16,-3 1 0-16,2 0 0 0,-1-2 0 0,-6 5 0 15,-6-1 0-15,1 4 0 0,-2 1 0 0,-1 1 0 16,-3 3 0-16,-3 0 0 0,5 4 0 0,0 1 0 15,-1 2 0-15,0 2 0 0,2 0 0 0,-2 3 0 16,7 0 0-16,-2-1 0 0,2 0 0 0,1-1 0 16,3-2 0-16,7 1 0 0,3-1 0 0,0-4 0 15,-1 1 0-15,1-2 0 0,1-2 0 0,0 0 0 16,1-1 0-16,-1-1 0 0,3-1 0 0,-5 0 0 16,0-2 0-16,-3 0 0 0,1-1 0 0,-7 0 0 0,-3-1 0 15,4 1 0-15,-4 2 0 0,1-1 0 0,-1 1 0 16,-5 3 0-16,-5 0 0 0,2 0 0 0,-5 2 0 15,-5 0 0-15,7 1 0 0,-4 2 0 16,0 3 0-16,-3-3 0 0,-2 3 0 0,0 3 0 0,-5 1-228 16,5 1-462-16,-2 0-523 0,0 0-1312 0,-1 1 580 15</inkml:trace>
  <inkml:trace contextRef="#ctx0" brushRef="#br0" timeOffset="-201048.13">9219 11708 116 0,'0'-3'330'0,"3"-2"8"0,-2 1 1 16,3 0 5-16,1-3-10 0,1 1-1 0,-2 0 1 0,3-1 0 15,-2 1-3-15,3 3 3 0,0-3-9 16,0 3-11-16,-2-2-8 0,4 2-3 0,1-1-21 16,-2 3-3-16,1-1-30 0,-1 1-19 0,1-1-10 15,1 1-11-15,1 1-6 0,2 1-16 0,-1 1 0 0,7 0-14 16,2 1-20-16,6 0-5 0,4-1-16 15,3 2-29-15,-6 0 21 0,7-2-11 0,-2 1-12 16,1 0-6-16,3 1-3 0,-2-2-7 0,1-2-8 0,0-2-43 16,-1 4-34-16,-2-4 0 0,2 2 0 15,-4-3 0-15,0 1 0 0,0-3 0 0,-3 1 0 16,-7-1 0-16,-4 1 0 0,2-1 0 0,-2 0 0 0,-4 2 0 16,-2 3 0-16,3-2 0 0,-6 0 0 0,4 3 0 15,-3 1 0-15,3 6 0 0,-3-1 0 0,6 4 0 16,-3 2 0-16,0 2 0 0,5 6 0 0,-2-1 0 15,1 0 0-15,1 2 0 0,1-2 0 0,4-1 0 16,-2-3 0-16,6-3 0 0,0-2 0 0,1 0 0 16,2-5 0-16,2-1 0 0,0-4 0 0,-1-2 0 15,1-5 0-15,3 0 0 0,-6-4 0 0,2 1 0 16,1-4 0-16,-3-3 0 0,-1 2 0 0,4-2 0 16,1-1 0-16,-6 3 0 0,-1-2 0 0,-7 5 0 15,3-3 0-15,-6 3 0 0,-2 4 0 0,4-1 0 16,-5 4 0-16,-2 2 0 0,2-1 0 0,0 3 0 15,-3 0 0-15,4 2 0 0,0 0 0 0,2 4 0 16,-3 0 0-16,4-1 0 0,2 2 0 0,-2 0 0 16,6-2 0-16,4 2 0 0,2 0 0 0,2-2 0 0,0-1 0 15,2-1 0-15,-1-2 0 0,1 2 0 16,0-3 0-16,-1 0 0 0,-1-4 0 0,0 1 0 16,-1-4 0-16,2 0 0 0,-2-3 0 0,4 2 0 15,-2-1 0-15,0 3 0 0,-1-3 0 0,-4 2 0 0,-7 3 0 16,1-3 0-16,-2 4 0 0,1 1 0 15,-5 0 0-15,3 2 0 0,-5 2 0 0,1-1 0 0,-2 1 0 16,1 0 0-16,0 3 0 0,0 1 0 0,0-2 0 16,2 5 0-16,3-3 0 0,5 3 0 0,-5-2 0 15,10 2 0-15,-1-2 0 0,4 0 0 0,-2 0 0 16,6 0 0-16,-1-1 0 0,4 0 0 0,-2-1 0 16,3-2 0-16,-2 0 0 0,1 1 0 0,1-3 0 15,14 0 0-15,-15-2 0 0,-2-3 0 0,1 0 0 16,-2-3 0-16,-1 2 0 0,-2-2 0 0,-1-1 0 15,-2-3 0-15,-8 2 0 0,-2 0 0 0,-5-1 0 16,0 0 0-16,-1-2 0 0,-6 2 0 0,1 1-1366 16,-3 2-1478-16,0 3 654 0</inkml:trace>
  <inkml:trace contextRef="#ctx0" brushRef="#br0" timeOffset="-200897.9">13453 11724 6275 0,'0'0'501'0,"0"0"-129"0,0 0 84 16,0 0-2-16,-8-11-321 0,8 11-133 0,0-5 0 16,0 5 0-16,0 0 0 0,-3-5 0 0,3 5 0 15,0 0 0-15,-21 5-39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53:28.606"/>
    </inkml:context>
    <inkml:brush xml:id="br0">
      <inkml:brushProperty name="width" value="0.05292" units="cm"/>
      <inkml:brushProperty name="height" value="0.05292" units="cm"/>
      <inkml:brushProperty name="color" value="#7030A0"/>
    </inkml:brush>
  </inkml:definitions>
  <inkml:trace contextRef="#ctx0" brushRef="#br0">17985 5884 422 0,'1'-7'504'15,"-1"1"7"-15,0-1 4 0,3 0-8 16,-2 3-20-16,0-1-15 0,-1 2-26 0,0-1-25 0,4-1-26 15,-4 5-18-15,3-4-10 0,-3 4-11 0,0 0-14 16,0 0-17-16,11 11-27 0,-7-5-16 0,0 4-23 16,1-1-22-16,-2 2-25 0,2 0-21 0,2 5-13 15,2-2-91-15,0 0-87 0,3-2 0 0,-3-1 0 16,2 0 0-16,6 0 0 0,1-4 0 0,2-2 0 16,0-3 0-16,1-2 0 0,10-4 0 0,-11 1 0 15,9-4 0-15,-2-4 0 0,-1 2 0 0,1-5 0 16,-3-2 0-16,-1 1 0 0,1-4 0 0,-2 1 0 15,-8 6 0-15,4 0 0 0,-4 1 0 0,0 1 0 16,-5 2 0-16,-4 3 0 0,2 0 0 0,-1 4 0 16,0 0 0-16,-6 1 0 0,12 7 0 0,-4-1 0 15,-3 5 0-15,0 0 0 0,2 6 0 0,-2-2 0 16,3-1 0-16,-3 3 0 0,5 0 0 0,-1-2 0 16,3-1 0-16,-1-2 0 0,2-1 0 0,-3-2 0 15,7-1 0-15,2-2 0 0,-2-4 0 0,3-3 0 16,1 0 0-16,-1-3 0 0,3 1 0 0,5-7 0 15,-4 2 0-15,3-5 0 0,-2 0 0 0,-1 0 0 16,4-1 0-16,-4-4 0 0,3 1 0 0,-5 0 0 0,2 0 0 16,-6 7 0-16,-4-1 0 0,0 5 0 15,-5 0 0-15,4 3 0 0,-3 1 0 0,2 2 0 16,-5 1 0-16,1 2 0 0,-2 1 0 0,5 5 0 0,-5-2 0 16,4 2 0-16,-3 0 0 0,2 0 0 0,-2 2 0 15,2 0 0-15,3 1 0 0,-2-4 0 16,1 1 0-16,4-2 0 0,2 0 0 0,-1 1 0 0,-2-7 0 15,4 0 0-15,0-1 0 0,1-2 0 0,-3-3 0 16,3-2 0-16,2 2 0 0,-2-4 0 0,5-2 0 16,2-1 0-16,-11 3 0 0,8-7 0 0,-1 1 0 15,-5 2 0-15,0 3 0 0,-1-1 0 16,-1 3 0-16,-1-1 0 0,-5 5 0 0,1 2 0 0,-2 2 0 16,-1 1 0-16,1 2 0 0,0 2 0 0,-2 1 0 15,2 1 0-15,1 1 0 0,-3-1 0 0,2 0 0 16,1 1 0-16,0-1 0 0,1-1 0 0,3 2 0 15,0-4 0-15,-3-1 0 0,9 1 0 0,-6-2 0 16,5-4 0-16,-1 1 0 0,0-4 0 0,0-1 0 16,-3 2 0-16,-4-3 0 0,-1-1 0 0,1-2 0 15,-2 1 0-15,-4-1 0 0,1-2-203 0,-1-4-1129 16,-4 2-1442-16,-1-3 638 0</inkml:trace>
  <inkml:trace contextRef="#ctx0" brushRef="#br0" timeOffset="1116.44">12097 1373 478 0,'-3'-17'536'0,"2"2"23"0,1 4 0 0,0 4-13 15,-4-1-26-15,4 5-47 0,-2-1-27 0,2 4-19 16,0 0-14-16,0 0-7 0,0 0-30 0,-3 18-17 15,2-6-19-15,1 0-30 0,0 4-30 0,0-1-20 16,0 2-25-16,-2-5-23 0,2 0-21 0,0 1-19 16,0-2-79-16,2-1-93 0,-1-3 0 0,2-2 0 15,-1-2 0-15,-2-3 0 0,8-1 0 0,-8 1 0 16,14-13 0-16,-4 0 0 0,-2 4 0 0,4-7 0 16,-1-7 0-16,-6 6 0 0,3-1 0 0,-7-1 0 15,2 1 0-15,-2 1 0 0,-5 0 0 0,2 8 0 16,-5 0 0-16,-3 4 0 0,1 4 0 0,-4 4 0 15,-14 6 0-15,3 8 0 0,-3 11 0 0,-7 8 0 16,1 3 0-16,1 1 0 0,2 0 0 0,3-1 0 16,3 6 0-16,11-12 0 0,-1 14 0 0,7-13 0 15,5-3 0-15,4-1 0 0,3-3 0 16,7-3 0-16,5 2 0 0,7-6 0 0,3-6 0 0,8-2 0 16,2-6 0-16,2-2 0 0,15-5 0 0,-3-4 0 15,-11-2 0-15,10-9 0 0,-15 3 0 0,1-4 0 16,-4-5 0-16,-4 2 0 0,-2-1 0 15,-6-3 0-15,-3 3 0 0,-6 7 0 0,-4-1 0 16,-2 3 0-16,-3 2 0 0,-2 3 0 0,-1-1 0 0,-3 1 0 16,2 3 0-16,-5-1 0 0,7 5-430 15,-16-3-864-15,8 1-1402 0,8 2 621 0</inkml:trace>
  <inkml:trace contextRef="#ctx0" brushRef="#br0" timeOffset="1450.03">12894 1331 4952 0,'0'-5'407'16,"-3"-2"-250"-16,-4 2-14 0,2 1 89 0,1-1 44 16,-1 1 13-16,1 3-34 0,-2-2-38 0,0 2-27 15,6 1-13-15,-14 1-7 0,7 1-11 0,0 1-20 16,2 2-10-16,-2-2-5 0,1 1-18 0,-1 1-37 15,5 1-69-15,-2-1 0 0,0-2 0 0,4 3 0 16,0-2 0-16,0-4 0 0,4 5 0 0,-4-5 0 16,9 1 0-16,-2-2 0 0,0-2 0 0,1-3 0 15,2 0 0-15,-1 3 0 0,0-4 0 0,-2-2 0 16,1 3 0-16,-3 0 0 0,-1 1 0 0,0 0 0 16,-2 0 0-16,1 1 0 0,-3 4 0 0,0 0 0 15,0 0 0-15,0 0 0 0,-27 16 0 0,9 8 0 16,-3-4-122-16,1 1-301 0,-3 6-109 0,5 2-109 15,0 0-439-15,-2 3-1168 0,7-3 518 0</inkml:trace>
  <inkml:trace contextRef="#ctx0" brushRef="#br0" timeOffset="1765.55">12863 1733 467 0,'-8'-3'612'15,"3"-3"20"-15,0 3-8 0,0-1-29 0,-1 2-26 16,3 0-46-16,-2-1-49 0,5 3-55 0,-7-1-41 16,7 1-33-16,-5 8-41 0,4-1-35 0,-2 2-17 15,2 2-25-15,1-2-24 0,-1 2-22 0,-2 2-21 0,6-6-16 16,-3 4-2-16,1-4-13 0,4 0-16 16,0-3-11-16,2 0-5 0,4-2-14 0,1-5-10 15,0-1-8-15,1 0-56 0,5-5-9 0,-3-2 0 0,3-2 0 16,-5 1 0-16,1-1 0 0,-5-2 0 15,-3 2 0-15,1 3 0 0,-6 1 0 0,0-2 0 16,-2 3 0-16,-3 1 0 0,0 2 0 0,-2-1 0 16,-3 3 0-16,-4 3 0 0,2 1 0 0,-2 3 0 15,2 2 0-15,-2 3 0 0,3-1 0 0,-2-1 0 0,6 3 0 16,-5-1-329-16,5 6-982 0,5-6-1420 16,1-2 630-16</inkml:trace>
  <inkml:trace contextRef="#ctx0" brushRef="#br0" timeOffset="3033.34">13719 1367 540 0,'-4'-17'566'0,"-1"4"25"0,0-5 1 15,1 7-2-15,-3-5-7 0,5 5-6 0,1-1-18 16,-3 1-25-16,3 1-40 0,1 3-36 0,0 1-44 16,1 0-11-16,5 3-38 0,1-2-29 0,3 5-34 15,9 2-30-15,-1 4-257 0,10 9-15 0,0 0 0 16,3 3 0-16,-2 1 0 0,10 13 0 0,-7 3 0 15,-9-6 0-15,-2 1 0 0,-3-2 0 0,-4 0 0 16,-5-1 0-16,-4 2 0 0,-2-1 0 16,-3-3 0-16,-4-6 0 0,0-1 0 0,-3-1 0 0,-4-4 0 15,0-4 0-15,-2 1 0 0,2-3 0 0,-1-3 0 16,2-4 0-16,-2-4 0 0,5 0 0 0,-1-2 0 16,3-5 0-16,1-7 0 0,-1-3 0 0,10 3 0 15,0-11 0-15,8 1 0 0,3 2 0 0,1 5 0 16,4-6 0-16,0 9 0 0,5 2 0 0,0 0 0 15,4 5 0-15,-3-1 0 0,6 6 0 0,-1 0 0 16,3 0 0-16,-3 4 0 0,-2-3 0 0,2 3 0 16,-1 2 0-16,0-1 0 0,-2-1 0 0,2 1 0 15,-10 0 0-15,1-3 0 0,6 0 0 0,-1-5 0 16,-10 4 0-16,-1-2 0 0,-3-3 0 0,0 2 0 16,-4 1 0-16,-2-4 0 0,-1 0 0 0,-4 0 0 15,-1 1 0-15,-4 0 0 0,-4 0 0 0,1 2 0 16,-3 0 0-16,-4 2 0 0,1 2 0 0,-5 1 0 15,-5 7 0-15,4 3 0 0,-9 6 0 0,4 1 0 16,-1 4 0-16,5 3 0 0,0 2 0 0,3 1 0 16,0 2 0-16,7 3 0 0,1 0 0 0,2 0 0 15,7 0 0-15,6-9 0 0,4 2 0 0,-2-4 0 16,3-6 0-16,4 2 0 0,8-2 0 0,-5-2 0 16,9-5 0-16,-2-1 0 0,1-7 0 0,0 1 0 15,-7-2 0-15,2-2 0 0,3-5 0 0,2 0 0 16,-4-4 0-16,0-1 0 0,-5 0 0 0,5-3 0 15,-5-3 0-15,-1-3 0 0,-1 2 0 16,-3 1 0-16,-4 8 0 0,-1-1 0 0,-2 6 0 16,-1 1 0-16,-1 2 0 0,0 2 0 0,-2 2 0 0,-2 2 0 15,0 0 0-15,4 18 0 0,-1-1 0 0,-6 1 0 16,2 2 0-16,0 7 0 0,-1 0 0 0,0-3 0 16,2 4 0-16,1-4 0 0,0-6 0 0,2-1 0 15,2-5 0-15,0 0 0 0,3-5 0 0,0 1 0 16,2-4 0-16,1-4 0 0,8-5 0 15,-2-2 0-15,-1 1 0 0,9-8 0 0,-2-3 0 16,1-1 0-16,-1 1 0 0,-4-4 0 0,2-5 0 16,-1 6 0-16,-2-4 0 0,1 3 0 0,3 1 0 0,-12 6 0 15,2-1 0-15,-5 7 0 0,1-2 0 16,-4 4 0-16,1 2 0 0,-1 4 0 0,-4 0 0 16,11 5 0-16,-4 2 0 0,-3 3 0 0,-1 2 0 15,0 4 0-15,1-1 0 0,-3 3 0 0,2 4 0 16,3-4 0-16,-2-1 0 0,0 1 0 0,-2-4 0 15,2 2 0-15,0-8 0 0,0 2 0 0,-2-4 0 16,5-2 0-16,-2-1 0 0,1 0 0 0,-6-3 0 16,14-2 0-16,-5-3 0 0,1 1 0 0,1-3 0 15,5-3 0-15,-3-2 0 0,9-6 0 0,-6-4 0 16,1-1 0-16,-2 9 0 0,1 0 0 0,1-5 0 16,-4 6 0-16,3 1 0 0,-4 2 0 0,-3 3 0 15,3 4 0-15,-2 2 0 0,-1 2 0 0,1 1 0 16,-3 6 0-16,-1 2 0 0,3 4 0 0,0 2 0 15,-4 1 0-15,0 0 0 0,-4 3 0 0,2 0 0 16,2-2 0-16,-2 0 0 0,-2 1 0 0,0-7 0 16,4 0 0-16,-1-2 0 0,0-1 0 0,1-3 0 15,3-2 0-15,2-3 0 0,0 0 0 0,3-2 0 16,5-1 0-16,-1-6 0 0,2 0 0 0,-1-5 0 16,3-8 0-16,-1 0-134 0,1-5-443 0,-3-2-115 15,-4-4-440-15,-1-13-1225 0,1 0 541 16</inkml:trace>
  <inkml:trace contextRef="#ctx0" brushRef="#br0" timeOffset="3166.79">15771 1066 4199 0,'-24'-11'514'0,"2"5"-174"0,2-1-30 15,1 2 31-15,3-1-14 0,2 2-35 0,7 3-56 16,-1 0-70-16,3 0-24 0,5 1-40 0,-10 4-53 16,7-1-87-16,3 3-148 0,0 1-183 15,0 0-266-15,10 3-330 0,-3-1-1046 0,4 2 462 0</inkml:trace>
  <inkml:trace contextRef="#ctx0" brushRef="#br0" timeOffset="4032.63">15847 1618 5809 0,'-13'-5'225'0,"5"-2"-75"0,-1-1 65 0,4-3 13 16,4 0 2-16,1-2-5 0,1-5 0 0,4 0-21 15,3-1-22-15,4-6-9 0,0 2-19 0,1-2-12 16,5 0-113-16,1 0-29 0,0-2 0 16,-1 0 0-16,-1-1 0 0,1 2 0 0,-2 1 0 15,0 3 0-15,-5 5 0 0,-3 0 0 0,-3 4 0 0,0 5 0 16,-1 0 0-16,-3 4 0 0,-1 1 0 0,-4 0 0 16,-2 2 0-16,-6 2 0 0,2 2 0 15,-4 1 0-15,-3 3 0 0,2 4 0 0,2 1 0 0,1 2 0 16,3-5 0-16,1 5 0 0,0 1 0 15,5-3 0-15,3 3 0 0,5-3 0 0,2 4 0 16,4-3 0-16,4 0 0 0,2-2 0 0,8 0 0 16,2-2 0-16,0 0 0 0,-2 0 0 0,-4-6 0 0,0 2 0 15,-1 0 0-15,-5 3 0 0,0-1 0 0,-4-1 0 16,0 1 0-16,-5 0 0 0,-2 3 0 0,-3 1 0 16,-1 1 0-16,-3 0 0 0,-4 2 0 0,0 3 0 15,0 1 0-15,1 0 0 0,-4-3 0 16,3-3 0-16,2-3 0 0,1 3 0 0,2-2 0 15,2-3 0-15,1-1 0 0,3-3 0 0,2 1 0 0,6-2 0 16,1-2 0-16,8-6 0 0,-1-2 0 16,10 0 0-16,1-4 0 0,-3-3 0 0,0-6 0 15,0 2 0-15,-2-3 0 0,-1-2 0 0,-3 0 0 16,1-1 0-16,-4-1 0 0,-5 0 0 0,-1 2 0 16,-5 10 0-16,-2-1 0 0,-1 3 0 0,-2 6 0 15,-2 0 0-15,0 3 0 0,-1 3 0 0,0 0 0 0,0 0 0 16,-10 18 0-16,4-2 0 0,-1 0 0 15,0 11 0-15,-1-2 0 0,3 1 0 0,-3-1 0 16,7-3 0-16,-2-4 0 0,3 2 0 0,4-4 0 16,0 0 0-16,1-5 0 0,0 0 0 0,3-2 0 15,2-4 0-15,2-3 0 0,0-1 0 0,6-1 0 16,1-3 0-16,-3-2 0 0,4-5 0 0,1 2 0 16,-1-3 0-16,-1 2 0 0,4-10 0 0,-1 0 0 15,-5 10 0-15,-2-5 0 0,2 1 0 0,-8 6 0 16,2-2 0-16,-2 1 0 0,0 3 0 0,-3 3 0 15,2 0 0-15,-8 2 0 0,10 4 0 0,-3 5 0 16,-1 0 0-16,0 6 0 0,-1-1 0 0,-1 4 0 16,-2-1 0-16,0 1 0 0,-1-2 0 0,2 0 0 15,-2 0 0-15,3-4 0 0,-4-2 0 0,1-3 0 16,-1-2 0-16,3-2 0 0,-3-3 0 0,6 3 0 16,-6-3 0-16,14-10 0 0,-2 3 0 0,2-4 0 15,0-2 0-15,3-6 0 0,3-3 0 0,-1 0 0 16,2-2 0-16,-1 3 0 0,-3-1 0 0,1 3 0 15,-7 6 0-15,-1 5 0 0,0-1 0 0,0 3 0 16,0 0 0-16,1 4 0 0,-3 2 0 0,-3 2 0 16,3 1 0-16,2 2 0 0,-2 4 0 0,-2 2 0 15,2 3 0-15,3-2 0 0,-3 5 0 0,1-3 0 16,1 1 0-16,0-2 0 0,-3-5 0 0,2-1-383 16,1 1-136-16,-4-6-89 0,1-2-506 0,-7 0-1207 15,14-3 535-15</inkml:trace>
  <inkml:trace contextRef="#ctx0" brushRef="#br0" timeOffset="4166.68">16989 1127 4483 0,'-27'-17'310'0,"1"4"-179"0,8 4-60 0,6 4-32 16,2 1-5-16,0 3-19 0,2 0-1 0,3 3-4 16,1 3-21-16,4 1-47 0,1 3-85 15,3 2-160-15,4 0-463 0,7 3-829 0,6 3 367 16</inkml:trace>
  <inkml:trace contextRef="#ctx0" brushRef="#br0" timeOffset="4700.47">17828 1463 59 0,'-17'-25'557'16,"-2"2"-33"-16,0 0-40 0,2-1-41 0,-2 4-27 0,-3 0-22 15,8 7-15-15,-1 1-33 0,-1 3-31 0,4 3-30 16,-1 5-29-16,0 1-32 0,-6 3-17 16,1 4-23-16,0 5-16 0,-5 3-15 0,0 4-11 15,5 1-11-15,4 4-13 0,-1 2-13 0,2-2-4 16,5-6-16-16,3-2-6 0,3-2-7 0,2 5 0 16,2-6 9-16,2-2 1 0,5-3-6 0,1 1 18 15,-1-7 14-15,8-1 8 0,2-2 8 0,-5-1 17 16,4-6 10-16,1-2 19 0,-1-3 5 0,3-6 13 15,-5 5 6-15,-1 1-2 0,6-6-192 0,-8 4 0 16,-2 1 0-16,-1-1 0 0,3 2 0 0,1 2 0 16,-10 4 0-16,1 1 0 0,-1 0 0 0,-3 3 0 15,-1 3 0-15,0 0 0 0,0 0 0 0,0 0 0 16,0 18 0-16,-1-1 0 0,-3 11 0 0,0 0 0 0,4 7 0 16,-1 10 0-16,-3 5 0 0,0-4 0 15,-2 6 0-15,6 2 0 0,-2-2 0 0,-2 1 0 16,1-2 0-16,3 2 0 0,-4 2 0 0,2-19 0 15,-1 14 0-15,-1 0 0 0,4-13 0 0,-6-4 0 16,2 2 0-16,0-2 0 0,-3-7 0 0,0-1 0 16,1-9 0-16,-2-5 0 0,0-4 0 0,3-2 0 0,-5-3 0 15,-4-3 0-15,0-7 0 0,-6-8 0 16,-1 0 0-16,-1-4 0 0,4-7 0 0,-1-5 0 16,5 1 0-16,-1-14 0 0,2-1 0 0,12-3 0 15,0 15 0-15,3-15 0 0,8 3 0 0,3 12 0 16,1 2 0-16,4 2 0 0,14-7 0 0,-8 14 0 15,15-8 0-15,3 4 0 0,4 8-1366 0,3 0-1478 16,2-1 654-16</inkml:trace>
  <inkml:trace contextRef="#ctx0" brushRef="#br0" timeOffset="5082.32">19066 1073 3478 0,'0'-28'368'0,"1"-1"-24"15,-1 7-41-15,-1 4 38 0,1 5 19 0,-4 3-20 16,0 0-23-16,-1 2-20 0,1 2-35 0,-4 2-2 15,1 5-7-15,-5 3-5 0,-3 7 0 0,-3 10-3 16,-1 8 1-16,3 5-7 0,-2 11-197 0,2 7-42 16,7 7 0-16,3-4 0 0,2 3 0 15,0 27 0-15,4-26 0 0,4 26 0 0,-1-25 0 16,-1-6 0-16,6 3 0 0,2-3 0 0,0-1 0 0,-3-7 0 16,-1-11 0-16,1-4 0 0,0-2 0 15,-2-2 0-15,-3-8 0 0,1-2 0 0,0-7 0 0,-3-4 0 16,-1 0 0-16,1-6 0 0,0 0 0 0,0 0 0 15,-24-24-424-15,13 8-109 0,-4-14-28 16,6-3-41-16,1-3-411 0,1-14-1095 0,-1-7 485 16</inkml:trace>
  <inkml:trace contextRef="#ctx0" brushRef="#br0" timeOffset="6265.39">18981 1307 1047 0,'17'-47'225'16,"-8"17"46"-16,0 3 28 0,1 9 29 0,-2 4 30 0,-4 5 9 16,1-1-5-16,1 4-7 0,-2 4 5 15,4-1-3-15,-8 3-14 0,20 5-24 0,-9 2-18 16,0 5-28-16,6 3-19 0,2 4-28 0,0 1-13 15,0-1-26-15,-3 2-21 0,3 3-23 0,-4-2-10 16,0 1-23-16,-3 1-27 0,-1 1-26 0,-3 0-17 16,-7-6 0-16,-1 0-12 0,-5 0-1 0,-5-1-10 15,-3 4 9-15,-6-2-1 0,2-5-6 0,-7-1-1 16,0 0 10-16,6-5 18 0,-2-3 24 0,-1-1 10 16,11 0 26-16,-2-3 23 0,5 1 11 0,-1-4-6 15,8 1-53-15,-5-8-81 0,6 2 0 0,7-5 0 16,6-2 0-16,8-6 0 0,6-1 0 0,1 0 0 15,11-11 0-15,-2 0 0 0,-6 11 0 0,-4 0 0 16,4 1 0-16,-4-1 0 0,0 1 0 0,-7 3 0 16,-7 3 0-16,-1 0 0 0,-6 3 0 0,2 1 0 15,-5 0 0-15,-4 3 0 0,0 0 0 0,0 6 0 16,-18-6 0-16,4 6 0 0,-5 1 0 0,1 4 0 16,-1-1 0-16,-1 2 0 0,4 1 0 0,2-2 0 15,5 3 0-15,0-1 0 0,4 1 0 0,0 0 0 16,5 0 0-16,6 2 0 0,6-2 0 0,2 0 0 15,6-1 0-15,7 0 0 0,4 0 0 0,1-4 0 16,1-2 0-16,-1-1 0 0,-4 2 0 0,0-6 0 16,0 3 0-16,-11 0 0 0,-3 1 0 0,-2-1 0 15,-2 2 0-15,-4-1 0 0,-6 0 0 0,0 0 0 16,9 1 0-16,-9-1 0 0,0 10 0 0,0-10 0 16,-10 18 0-16,2-2 0 0,-1-1 0 0,0 2 0 15,2-3 0-15,-2 2 0 0,4 0 0 0,2-3 0 16,0 3 0-16,3-5 0 0,2 0 0 0,2-5 0 15,-1 0 0-15,9 1 0 0,-1-2 0 0,7-3 0 16,2 1 0-16,-7-2 0 0,8-2 0 0,-1-3 0 16,2-2 0-16,-1 0 0 0,-2 0 0 0,1-2 0 15,-1-2 0-15,-2-1 0 0,-2-3 0 16,-1 1 0-16,-1 2 0 0,-3 3 0 0,-5 4 0 0,1-6 0 16,0 7 0-16,-5 0 0 0,-1 3 0 0,0 0 0 15,0 0 0-15,0 0 0 0,-18 20 0 0,10-10 0 16,-1 3 0-16,-2-1 0 0,2 5 0 0,2-1 0 15,2-1 0-15,2 1 0 0,3-4 0 0,5 3 0 16,0-4 0-16,2-1 0 0,3-2 0 0,5 1 0 16,-1-4 0-16,4 1 0 0,0-6 0 0,0-3 0 15,-4 2 0-15,-2-3 0 0,0-2 0 0,0-3 0 16,-3-1 0-16,0-4 0 0,-3 0 0 0,-1-12 0 16,-4 9 0-16,-2-9 0 0,-3-4 0 0,-5 1 0 15,-2 3 0-15,2 2 0 0,-1 1 0 0,-3 2 0 16,4 6 0-16,0 4 0 0,3 4 0 0,-2-2 0 15,4 5 0-15,0 0 0 0,4 4 0 0,-4-3 0 16,4 3 0-16,0 0 0 0,0 0 0 0,21 8 0 16,-2-7 0-16,3 1 0 0,8 2 0 0,0-1 0 15,0-3 0-15,6-5 0 0,-8 1 0 0,7-1 0 16,-1-3-51-16,-3-1-53 0,0-1 12 0,-4-3 10 16,-2-3 11-16,-6-1 18 0,2-1 21 15,-2-2 7-15,-6 3 26 0,2-5 20 0,-3-3 13 16,-6 0 22-16,0 1 26 0,-4 7 21 0,0 5 19 0,-3 1-31 15,1 3-91-15,0 2 0 0,0 6 0 0,0 0 0 16,0 0 0-16,-18 14 0 0,4 4 0 0,1 7 0 16,-2 4 0-16,3 1 0 0,3 4 0 15,-2 1 0-15,3-2 0 0,1 14 0 0,3-12 0 16,1-4 0-16,-1 3 0 0,4-4 0 0,0-5 0 16,0 0 0-16,2-7 0 0,0-6 0 0,-1-4 0 0,3 2 0 15,-2-3 0-15,0-2 0 0,-2-5 0 16,0 0 0-16,0 0 0 0,0 0 0 0,23-13 0 15,-14-1 0-15,0-2 0 0,1 0 0 0,-1-11 0 16,0 10 0-16,0 1 0 0,0 1 0 0,-1 1 0 16,-2 4 0-16,3-1 0 0,-1 4 0 0,-1-1 0 15,2 5 0-15,4 2 0 0,-3 2 0 0,4 2 0 0,0 6 0 16,2-1 0-16,-5 4 0 0,0 4 0 16,1 1 0-16,1 8 0 0,-4-1 0 0,1 0 0 0,-5-6 0 15,-5 0 0-15,0 0 0 0,-1-3 0 16,-7 0 0-16,-3-2 0 0,-5 1 0 0,1-4 0 15,-3-1 0-15,-12-5 0 0,-2-1 0 0,0-6 0 16,2 0 0-16,-5-1 0 0,5-5 0 0,5-2 0 16,7 2 0-16,4-2 0 0,-3-3 0 0,5 1 0 15,9-6 0-15,3 0 0 0,3-8 0 0,16 0 0 16,0 3-351-16,7 3-956 0,18-6-1416 0,-11 12 627 16</inkml:trace>
  <inkml:trace contextRef="#ctx0" brushRef="#br0" timeOffset="6399.67">20918 1416 236 0,'20'6'449'0,"-9"-1"49"0,-1 0 36 16,-3 0 38-16,1 2 15 0,-4-3 41 0,-3-2 10 16,-1-2-16-16,5 7-45 0,-5-7-53 0,9 6-51 15,-5-1-48-15,1 2-54 0,-5-7-89 0,5 6-104 16,2-2-148-16,-5 3-187 0,3-1-212 0,2 2-259 16,-5 0-451-16,2-2-1168 0,-4-6 517 0</inkml:trace>
  <inkml:trace contextRef="#ctx0" brushRef="#br0" timeOffset="7898.82">21572 631 213 0,'9'-15'469'0,"-2"-1"9"0,-5 4 13 0,-2 12 9 15,5-18-2-15,-5 18-14 0,0 0-37 0,5-16-46 16,-5 16-43-16,0 0-20 0,0 0-10 0,0 0 8 16,0 0-12-16,-29 71 0 0,7-20-8 0,0-1-15 15,1 5-12-15,-14 27-8 0,6-2-16 0,-7-3-16 16,5 2-18-16,7 0-19 0,6-24-154 0,2 25-58 16,3 3 0-16,9-24 0 0,3 0 0 0,2 26 0 15,3-28 0-15,7-1 0 0,5-2 0 16,0-6 0-16,7-2 0 0,5-1 0 0,-1-5 0 0,-6-15 0 15,-1 0 0-15,3-5 0 0,-5-2 0 0,-1-7 0 16,-4-3 0-16,-2-2 0 0,-3-1 0 0,-2-1 0 16,-6-4 0-16,0 0 0 0,0 0 0 0,19-9 0 15,-19 9 0-15,5-13 0 0,-3 7 0 0,-4-3 0 16,4-5 0-16,-4 0-368 0,2-3-937 0,2 2-1412 16,-1-4 626-16</inkml:trace>
  <inkml:trace contextRef="#ctx0" brushRef="#br0" timeOffset="8732.33">22119 1116 283 0,'-1'-8'523'0,"0"3"19"0,-2 0 10 0,-1 0-6 0,4 5-6 16,0-8-11-16,0 8-32 0,-6-5-40 0,6 5-36 15,-14 1-20-15,6 5-14 0,-5 5-31 0,-1 1-27 16,1 4-25-16,1 2-27 0,-1-4-32 16,3 8-21-16,-3 1-10 0,5-3-31 0,3-4-21 0,0 10-13 15,6-9-79-15,-1 0-70 0,3-1 0 16,2-4 0-16,4-2 0 0,4 1 0 0,-2-4 0 0,2-7 0 16,2 3 0-16,2-5 0 0,0-4 0 0,-1-1 0 15,1-4 0-15,-3 2 0 0,-1-5 0 0,-4-1 0 16,-3-3 0-16,2-2 0 0,-6-6 0 0,-1-4 0 15,-1 5 0-15,-2-2 0 0,-7 1 0 16,4 2 0-16,-4-1 0 0,4 7 0 0,-2 3 0 0,5-1 0 16,-2 5 0-16,3-1 0 0,2 1 0 0,5-2 0 15,2-1 0-15,1 2 0 0,9 1 0 0,5-6 0 16,3 4 0-16,2 4 0 0,2-1 0 0,-2 1 0 16,2 4 0-16,-10 2 0 0,-20 3 0 15,41-3 0-15,-28 5 0 0,0 0 0 0,-2 3 0 16,-1 2 0-16,-1 4 0 0,-4 3 0 0,1 11 0 0,-4 0 0 15,-2 4 0-15,-5 4 0 0,0 12 0 0,-4 2 0 16,1 0 0-16,2 0 0 0,1 3 0 16,-3 6 0-16,4 5 0 0,2-3 0 0,-2 25 0 0,4-25 0 15,1 0 0-15,4 29 0 0,-6-30 0 0,2-5 0 16,0 3 0-16,1 1 0 0,-1-2 0 16,2-5 0-16,-2-12 0 0,2-3 0 0,-1-5 0 0,1-2 0 15,-1-6 0-15,1-2 0 0,-1-5 0 0,1-4 0 16,2-4 0-16,1-2 0 0,-2 0 0 15,-4-4 0-15,0 0 0 0,19-8 0 0,-10-1 0 16,-2-4 0-16,3-3 0 0,0-7 0 0,-1-2 0 16,-5-8 0-16,-4 2 0 0,0-4 0 0,-9-14 0 15,-1-2 0-15,-4 2 0 0,0 0 0 0,-4 0 0 0,-1 0 0 16,-1 8 0-16,5 9 0 0,1-2 0 16,4 9 0-16,-3-2 0 0,5 0 0 0,-1 0 0 15,6 10 0-15,3 1 0 0,0-2 0 0,6 0 0 0,4 2 0 16,7-5 0-16,1 3 0 0,9 1 0 15,-1 3 0-15,6 2 0 0,2 1 0 0,0 2 0 16,3 1-364-16,-1-2-941 0,-8 1-1413 0,3 2 625 0</inkml:trace>
  <inkml:trace contextRef="#ctx0" brushRef="#br0" timeOffset="9232.98">23139 912 53 0,'3'-24'634'0,"4"6"14"0,-2-10 13 16,-1 12 20-16,0 3 15 0,-4 13-5 0,5-21-26 15,-5 21-41-15,2-12-53 0,-2 12-61 0,0 0-40 16,0 0-13-16,0 0-21 0,8 32-42 0,-5-2-394 16,-2 4 0-16,0 10 0 0,-1 3 0 0,3-9 0 15,-2-3 0-15,2 9 0 0,-2-9 0 0,-1-1 0 16,5 2 0-16,-2-7 0 0,-2-2 0 0,-1-8 0 15,3-2 0-15,-3-4 0 0,1-2 0 0,-1-1 0 16,0-5 0-16,4 0 0 0,-4-5 0 0,5 2 0 16,-5-2 0-16,9-11 0 0,-3 3 0 0,2-6 0 15,2-6 0-15,2-6 0 0,0-1 0 0,1-5 0 16,0 1 0-16,2 0 0 0,-3 5 0 0,0 4 0 16,-4 5 0-16,1 3 0 0,-5 7 0 0,-1-1 0 0,2 6 0 15,1 2 0-15,-6 0 0 0,10 13 0 16,-4 4 0-16,1 1 0 0,-2 7 0 0,0 3 0 15,3 3 0-15,-3 0 0 0,4-2 0 0,0 0 0 16,0 1 0-16,2-4 0 0,-3-9 0 0,2 1 0 16,3-2 0-16,-3-2 0 0,-2-7 0 0,2-1 0 15,2-3 0-15,-1-3 0 0,-1-2 0 0,-1-2 0 16,2-5 0-16,1-4 0 0,-3-4 0 0,0-7 0 16,-1-1 0-16,-2-1 0 0,3-4 0 0,-4-3 0 15,-2-3 0-15,1-14 0 0,-3 15 0 0,-2 1 0 16,1-1 0-16,-3 6 0 0,3 3 0 0,-1 8 0 15,-2 3 0-15,3 15 0 0,0-16 0 0,0 14 0 16,0 2 0-16,0 0 0 0,0 0 0 0,4 24 0 16,-4-9 0-16,0 6 0 0,0 4-1366 0,0-6-1478 15,4 0 654-15</inkml:trace>
  <inkml:trace contextRef="#ctx0" brushRef="#br0" timeOffset="9632.48">24197 942 4003 0,'10'-16'410'0,"-2"-2"-96"16,-4 4 47-16,0-2 7 0,-4 16-4 0,4-29 2 16,-4 18-32-16,0 11-1 0,-7-23-35 0,7 23-4 15,-11-19-18-15,11 19-17 0,-21-6-48 16,21 6-211-16,-32 0 0 0,32 0 0 0,-44 11 0 0,17 1 0 15,1 2 0-15,7 3 0 0,-3 2 0 0,3 5 0 16,4-1 0-16,2-2 0 0,7-1 0 0,1 5 0 16,5-6 0-16,3 6 0 0,3-5 0 0,5-4 0 15,4 6 0-15,4-2 0 0,2 1 0 16,3-5 0-16,2 0 0 0,-1 0 0 0,0-2 0 16,-4 4 0-16,2-3 0 0,-6-2 0 0,-2-2 0 0,1 0 0 15,-7-1 0-15,-2 0 0 0,-3 0 0 16,0 1 0-16,-3-1 0 0,-6 2 0 0,1-1 0 15,-3-3 0-15,-4-1 0 0,-7 3 0 0,1-5 0 16,-1 1 0-16,-3-3 0 0,-6 3 0 0,8-6 0 16,0-1 0-16,-1 1 0 0,3-1 0 0,-1-3 0 0,5 3 0 15,2-5 0-15,1 3 0 0,4-4 0 0,-1 0 0 16,3-1-1366-16,8-4-1478 0,2 1 654 0</inkml:trace>
  <inkml:trace contextRef="#ctx0" brushRef="#br0" timeOffset="10282.34">25036 977 267 0,'9'-15'457'0,"-6"4"-12"0,-3 11 6 0,0-25-13 16,0 25-12-16,-10-21-19 0,0 14-13 0,-5-3-24 15,-2 3-19-15,17 7-18 0,-41-4-15 0,12 3-9 16,-1 3-22-16,5 4-20 0,-3 3-16 0,8-2-8 16,1 3-28-16,3 0-13 0,2 4-11 0,2-1-16 15,3 1-14-15,7 3-1 0,-1 1-12 0,7-1-16 16,6 7-14-16,3-2-7 0,7-3-12 0,1 4 5 16,3-2-23-16,4-1-4 0,-1 1-6 0,-3-1-14 15,3-2-5-15,-4 1-29 0,-7-6-23 0,-3 0 0 16,0-3 0-16,-6 0 0 0,-1 0 0 0,-3-2 0 15,-8 3 0-15,-2-3 0 0,-7 3 0 0,-2-1 0 16,-4-3 0-16,-9-5 0 0,2 4 0 0,-4-2 0 16,3-2 0-16,-1-3 0 0,9 0 0 0,3 1 0 15,-2-1 0-15,6 0 0 0,0-3 0 0,7-1 0 16,-1 1 0-16,7 4 0 0,-1-9-138 0,1 9-465 16,13-9-121-16,0 6-397 0,3-7-1215 0,5 7 537 15</inkml:trace>
  <inkml:trace contextRef="#ctx0" brushRef="#br0" timeOffset="11484.91">25117 1153 64 0,'-6'-9'543'0,"2"-1"17"0,0 2 8 15,3-1-7-15,1 1-4 0,0-2-9 0,5 2-23 0,-1 2-25 16,2-1-29-16,3 0-22 0,0 3-36 15,5 3-34-15,-2 0-29 0,1 3-22 0,6 1-30 0,-6 4-25 16,2 1-29-16,-1 5-22 0,0 0-18 0,-1 4-70 16,3 6-134-16,-8-4 0 0,-1-1 0 0,-2 0 0 15,2 7 0-15,-7 0 0 0,0-8 0 0,-2-1 0 16,0-4 0-16,2 0 0 0,-5 0 0 16,2-3 0-16,1 2 0 0,-2-6 0 0,3-2 0 15,1-3 0-15,-2 7 0 0,2-7 0 0,0 0 0 0,0 0 0 16,0 0 0-16,2-23 0 0,3 12 0 15,5-2 0-15,-1-5 0 0,4-5 0 0,1-1 0 16,-5 0 0-16,3 8 0 0,3-5 0 0,-5 5 0 16,3 2 0-16,-3 3 0 0,-2 3 0 0,-3 3 0 15,3 0 0-15,-3 3 0 0,2 3 0 0,2 2 0 16,0 5 0-16,-2 0 0 0,-2 3 0 0,1 2 0 0,1 4 0 16,-2 1 0-16,-3-2 0 0,3 1 0 15,-1 0 0-15,-1 0 0 0,-2-5 0 0,0-1 0 16,1-3 0-16,-2-1 0 0,4-2 0 0,-4 3 0 15,0-8 0-15,2 4 0 0,-2-4 0 0,0 0 0 16,15-12 0-16,-10 5 0 0,4-4 0 0,4-4 0 16,-3 0 0-16,2 1 0 0,-1-1 0 0,2 1 0 15,0 1 0-15,-7 5 0 0,2 3 0 0,-1-2 0 16,-5 1 0-16,6 3 0 0,-5 2 0 0,-3 1 0 16,9 2 0-16,-5 4 0 0,0-1 0 0,5 4 0 15,-4-1 0-15,2 1 0 0,3 1 0 0,2 1 0 16,3 1 0-16,1-1 0 0,2-4 0 0,10 1 0 15,3 1 0-15,0-3 0 0,-3-6 0 0,2 0 0 16,0 0 0-16,-1 0 0 0,1-6 0 0,-1 0 0 16,-2 0 0-16,-9-1 0 0,1-3 0 0,-1 2 0 15,-3-5 0-15,-1-1 0 0,-4-1 0 0,-1-1 0 16,-5 0 0-16,1 3 0 0,-5 0 0 0,-2 2 0 16,-1 0 0-16,-5 4 0 0,-1 1 0 0,-3 2 0 15,-8 3 0-15,-1 5 0 0,-10 2 0 0,6 5 0 16,-5 1 0-16,3 7 0 0,8-1 0 0,-3 1 0 15,10-6 0-15,-2 2 0 0,5 2 0 0,5-2 0 16,1-4 0-16,6 0 0 0,2-1 0 0,4-5 0 16,2 1 0-16,2-2 0 0,10-1 0 0,-4 0 0 15,3-4 0-15,6-6 0 0,-1-1 0 0,-3-2 0 16,-4 0 0-16,-3-2 0 0,0 0 0 0,2-7 0 16,-5 4 0-16,-2 1 0 0,-1 0 0 0,-2 0 0 15,-3 2 0-15,-2 7 0 0,0-2 0 0,0 3 0 16,-3 1 0-16,-1 3 0 0,0 0 0 0,0 0 0 15,0 0 0-15,0 14 0 0,-1-3 0 0,-1 0 0 16,0 2 0-16,2 0 0 0,0 2 0 0,4-4 0 16,0 0 0-16,1 0 0 0,4-1 0 0,0-2 0 15,4 5 0-15,2-6 0 0,7-2 0 0,-3-5 0 16,9 1 0-16,0-2 0 0,0-4 0 0,-5-2 0 16,4-4 0-16,1-2 0 0,-1-2 0 0,0 0 0 15,-2-4 0-15,0-2 0 0,0-6 0 0,-3 1 0 16,6-16 0-16,-1 3 0 0,-8 7 0 0,-3-15 0 15,1 2 0-15,-8 10 0 0,-3 5 0 0,-4 4 0 16,-2 6 0-16,-1 2 0 0,1 18 0 0,-8-20 0 16,8 20 0-16,-22-3 0 0,22 3 0 0,-38 19 0 15,13 5 0-15,1-1 0 0,5 8 0 0,-1 1 0 16,2 14 0-16,4-3 0 0,7-6 0 0,5-5 0 16,6 3 0-16,1-3 0 0,8-5 0 0,1 4 0 15,7-6 0-15,2-6 0 0,4-2 0 0,4-7 0 16,2-2 0-16,2-4 0 0,-3-3 0 0,1-6 0 15,-3 1 0-15,1-4 0 0,-3-7 0 0,-3-2 0 16,0-3 0-16,-2-7 0 0,0 2 0 0,-5-7 0 16,8-9 0-16,-6-3 0 0,-6-2 0 0,-4 13 0 15,-2 1 0-15,-7 3 0 0,-1 3 0 0,0 7 0 16,-4 7 0-16,4 12 0 0,-11-18 0 16,11 18 0-16,-22-3 0 0,22 3 0 0,-37 17 0 15,18 1 0-15,0 4 0 0,3 4 0 0,4 4 0 0,3 0 0 16,6 3 0-16,3 2 0 0,7 0 0 0,2-1 0 15,1 0 0-15,4-1 0 0,2-4 0 0,4-1 0 16,-3-6 0-16,5-2 0 0,-4 0 0 0,-4-4 0 16,4-8 0-16,-9 3 0 0,5-2-709 15,-7-1-538-15,-5-3-1352 0,-3 1 599 0</inkml:trace>
  <inkml:trace contextRef="#ctx0" brushRef="#br0" timeOffset="12966.32">24080 1778 468 0,'1'-12'595'16,"0"-2"17"-16,2 2-1 0,-2 4 3 0,0 0-17 15,1 3-35-15,0 0-47 0,-2 5-24 0,0 0-9 16,0 0-18-16,0 18-17 0,-1 0-42 0,1 0-39 16,-1 8-37-16,-1 0-32 0,1 2-28 0,1-2-202 15,1 1-67-15,-1 2 0 0,4-4 0 0,0-4 0 16,5-2 0-16,-4-4 0 0,0-4 0 0,3-1 0 15,1-2 0-15,1-2 0 0,0-3 0 0,5-3 0 16,-2-2 0-16,5-3 0 0,-2-4 0 0,0-3 0 16,-2 0 0-16,4-2 0 0,-1-9 0 0,2 3 0 15,-1-4 0-15,-5 0 0 0,1 3 0 0,-4 9 0 16,-4 4 0-16,1-1 0 0,-3 3 0 0,1 0 0 16,0 4 0-16,-3 2 0 0,-2 0 0 0,5 7 0 15,-2 3 0-15,-1-1 0 0,4 2 0 0,-1 1 0 16,2 3 0-16,-2 1 0 0,4 0 0 0,-1 0 0 15,4-3 0-15,-5 2 0 0,2-6 0 0,1-1 0 16,-1-1 0-16,-2-1 0 0,-1-2 0 0,-1-4 0 16,4 0 0-16,-1-3 0 0,0 1 0 0,-3-4 0 15,0 0 0-15,0-3 0 0,1-1 0 0,-1-3 0 16,1-2 0-16,1-3 0 0,5-6 0 0,-5 6 0 16,7-5 0-16,-2 8 0 0,-2-1 0 0,3 1 0 15,2 0 0-15,-1 4 0 0,-3 4 0 0,4-2 0 16,-4 4 0-16,1 2 0 0,-1 3 0 0,1 1 0 15,-2 3 0-15,2 2 0 0,-3 0 0 0,-2 5 0 16,3 2 0-16,-5 4 0 0,2-1 0 0,-5-1 0 16,1 2 0-16,-2 1 0 0,-2 0 0 0,1-3 0 15,-3 3 0-15,0-2 0 0,3 1 0 16,-2-5 0-16,2-1 0 0,2 1 0 0,0-1 0 0,2-3 0 16,0-2 0-16,6 1 0 0,-1-2 0 0,8 0 0 15,-5-3 0-15,3-1 0 0,-2-2 0 0,4 1 0 16,-3-4 0-16,0 0 0 0,3-3 0 0,-7 0 0 15,2-5 0-15,-2-4 0 0,-5 0 0 0,-2-2 0 16,-6 0 0-16,0-1 0 0,-2 0 0 0,-5 1 0 16,1 0 0-16,-4 3 0 0,-1 0 0 0,0 3 0 15,0 0 0-15,3 4 0 0,2 0 0 0,1 1 0 16,2 4 0-16,1-2 0 0,1 2 0 0,1-1 0 16,3 4 0-16,0 0 0 0,0 0 0 0,10-1 0 15,-10 1 0-15,23 3 0 0,-5 0 0 16,4-1 0-16,1 0 0 0,4 1 0 0,1-2 0 0,0 0 0 15,-7 4 0-15,0-1 0 0,7 3 0 0,-1 1 0 16,-4 3 0-16,-2-1 0 0,-5 2 0 0,0 2 0 16,3 3 0-16,-8 0 0 0,1 1 0 0,-2 7 0 15,-2-7 0-15,-2 0 0 0,-1-3 0 0,-5-2 0 16,0-1 0-16,-2 0 0 0,-2-1 0 16,0 0 0-16,-1-3 0 0,-2-1 0 0,1-2 0 0,0-2 0 15,-1 0 0-15,2-2 0 0,5-1 0 0,-10-2 0 16,4-2 0-16,3-2 0 0,-1-2 0 0,3-2 0 15,2 0 0-15,3-4 0 0,5-4 0 0,5-3 0 16,3-3 0-16,1-2 0 0,3 0 0 0,3 1 0 16,3 0 0-16,0-2 0 0,0 4 0 15,4-2 0-15,-3 2 0 0,-3 3 0 0,0 4 0 0,-11 5 0 16,2 2 0-16,-7 4 0 0,0-2 0 0,-2 5 0 16,-1-1 0-16,-2-1 0 0,-3 2 0 0,-1 2 0 15,0 0 0-15,0 0 0 0,-14 15 0 16,5-6 0-16,-4 5 0 0,-1-2 0 0,0 4 0 15,0 7 0-15,-1-2 0 0,5 3 0 0,1 1 0 0,5-6 0 16,5 1 0-16,2 7 0 0,8-3 0 0,3 1 0 16,7-3 0-16,2-3 0 0,7-1 0 0,-3-4 0 15,9 2 0-15,0-4 0 0,0-4 0 0,3-1 0 16,-2-3 0-16,0-1 0 0,-1-6 0 0,-3-1 0 16,-3 0 0-16,0-5 0 0,-5 0 0 0,-1-6 0 15,-4 0 0-15,-2 1 0 0,-5-1 0 0,2 2 0 16,-6-4 0-16,-1 2 0 0,-3 1 0 0,-2 3 0 15,-1 1 0-15,-3 1 0 0,-2 0 0 0,-2 4 0 16,-1 2 0-16,-6 1 0 0,1 3 0 0,-6 3 0 16,-2 1 0-16,1 1 0 0,-5 8 0 0,-1-1 0 15,6 0 0-15,3 0 0 0,2 2 0 16,1-2 0-16,2 0 0 0,1-2 0 0,5-1 0 0,2-1 0 16,2 1 0-16,2-2 0 0,5-3 0 0,-1-3 0 15,4 1 0-15,2-4 0 0,3-2 0 16,2-2 0-16,3-2 0 0,3-8 0 0,0-2 0 0,-5 0 0 15,5-3 0-15,-4-5 0 0,-3-1 0 16,-1-3 0-16,-1 2 0 0,-1-5 0 0,-2-2 0 0,-3 4 0 16,0 1 0-16,-2 5 0 0,-2 7 0 0,-2 4 0 15,2 3 0-15,-4 4 0 0,0 2 0 16,0 0 0-16,0 4 0 0,0 0 0 0,-12 15 0 0,7 2 0 16,-1 1 0-16,-1 10 0 0,1-3 0 15,-1 5 0-15,3 0 0 0,7 3 0 0,-2-6 0 16,3 2 0-16,-2 1 0 0,3-7 0 0,1-3 0 0,4-4 0 15,4 1 0-15,1 2 0 0,4-9 0 0,-2 0 0 16,2-3-309-16,3-4-1005 0,-7-1-1423 16,8-3 629-16</inkml:trace>
  <inkml:trace contextRef="#ctx0" brushRef="#br0" timeOffset="14520.19">26709 1923 6096 0,'-25'-18'633'0,"2"0"-267"16,0 1-23-16,10 3-38 0,-1 0-21 16,7 3-120-16,1 1-164 0,3 0 0 0,0 0 0 15,3 3 0-15,3 1 0 0,2 2 0 0,1 1 0 0,5 5 0 16,2 1 0-16,6 5 0 0,-2 1 0 0,0 2 0 16,-3 5 0-16,3 7 0 0,-2 2 0 15,-2 0 0-15,-2 3 0 0,-2 3 0 0,-2-5 0 16,-5 2 0-16,-3 0 0 0,0-9 0 0,-3 0 0 15,-1 0 0-15,-1-4 0 0,0-1 0 16,0-6 0-16,1-2 0 0,2 2 0 0,0-4 0 0,2-1 0 16,1 0 0-16,0-3 0 0,0 0 0 0,0 0 0 0,11-16 0 15,-1 7 0-15,0-6 0 0,5 0 0 16,4-3 0-16,2 0 0 0,-1-1 0 0,-4 5 0 16,-1 1 0-16,0 3 0 0,-6 3 0 0,-1 0 0 15,-2 3 0-15,-1 1 0 0,2 0 0 0,-3 0 0 16,-4 3 0-16,5 6 0 0,-4-2 0 0,-1 6 0 0,0 1 0 15,0 1 0-15,-2 0 0 0,-2 5 0 16,1-2 0-16,1 1 0 0,2 0 0 0,0 0 0 16,0-2 0-16,1-9 0 0,3 5 0 0,0-4 0 15,4 0 0-15,-1-5 0 0,4 1 0 0,0-4 0 16,1-1 0-16,0-2 0 0,4-3 0 0,-3-3 0 0,1 2 0 16,2-3 0-16,0-3 0 0,-2 1 0 15,-1-1 0-15,0 0 0 0,-4 2 0 0,2 0 0 16,-3 5 0-16,-3 1 0 0,2 2 0 0,-5 1 0 15,2 1 0-15,-2 0 0 0,-2 3 0 0,0 0 0 16,0 0 0-16,-3 14 0 0,-1-4 0 0,-1 2 0 0,1-1 0 16,-1 0 0-16,1 4 0 0,1-3 0 15,1 2 0-15,-1-5 0 0,7 4 0 0,-3-4 0 16,3-2 0-16,0-1 0 0,5-2 0 0,-4 0 0 0,8-1 0 16,-3-2 0-16,4-2 0 0,3-2 0 0,-3-1 0 15,-3-1 0-15,2-1 0 0,6-1 0 0,-5-2 0 16,4 2 0-16,-4-4 0 0,3 1 0 0,-7 2 0 15,0 3 0-15,-1-2 0 0,-2 2 0 16,-1 3 0-16,0-1 0 0,-6 3 0 0,4-3 0 16,-4 3 0-16,0 0 0 0,0 0 0 0,0 14 0 0,-2-4 0 15,0-1 0-15,-1 3 0 0,0 2 0 0,3-3 0 16,0 2 0-16,3-1 0 0,-1-1 0 16,2-1 0-16,1-2 0 0,1 0 0 0,0-5 0 15,-1 2 0-15,5 0 0 0,-2-5 0 0,-8 0 0 0,12-5 0 16,-4 2 0-16,0-6 0 0,-3 3 0 0,1-4 0 15,-2 0 0-15,-1-6 0 0,0-1 0 0,-3-1 0 16,-5-1 0-16,3 1 0 0,-1-1 0 16,1 1 0-16,-2 1 0 0,1 5 0 0,1 0 0 15,0 5 0-15,0-1 0 0,2 3 0 0,0-1 0 16,2 4 0-16,0-3 0 0,4 3 0 0,4 2 0 0,8-1 0 16,5 0 0-16,5 2 0 0,3-2 0 0,1 2 0 15,2 1 0-15,0-2 0 0,0 1 0 16,3 1 0-16,-6-2 0 0,-4 0 0 0,-7-3 0 0,-7 2 0 15,0 1 0-15,-6 0 0 0,0 1 0 0,-2-1 0 16,-5 0 0-16,6 3 0 0,-7 1 0 0,1-4 0 16,-10 11 0-16,-1-2 0 0,-2 3 0 0,-9 5 0 15,0-1 0-15,-2 4 0 0,1 1 0 16,2 2 0-16,7-2 0 0,0-4 0 0,3-2 0 16,4 3 0-16,3-1 0 0,2-4 0 0,4 0 0 15,2-2 0-15,3 0 0 0,3-5 0 0,3-1 0 0,7-2 0 16,-2-3 0-16,1-6 0 0,11-5 0 0,-5-3 0 15,1-3 0-15,-6-4 0 0,1 0 0 0,0-6 0 16,-5 1 0-16,2-4 0 0,3-11 0 0,-3 0 0 16,0-7 0-16,-4 3 0 0,0 0 0 15,4-6 0-15,-1 6 0 0,-7 15 0 0,-4-2 0 0,1 7 0 16,-5 6 0-16,0 3 0 0,3 8 0 0,-7 1 0 16,0 3 0-16,-3 5 0 0,5-1 0 0,-12 11 0 15,1 4 0-15,-5 9 0 0,4 4 0 0,0 2 0 16,2 2 0-16,-2 13 0 0,5-10 0 0,4 10 0 15,3-11 0-15,4-2 0 0,2-2 0 0,3 3 0 16,-1-5 0-16,2-4 0 0,4-2 0 0,2-1 0 16,-2-8 0-16,1 0 0 0,4-6 0 0,0 0 0 15,1-1 0-15,1-5 0 0,-2-1 0 0,-1-5 0 16,3 1 0-16,-2-5 0 0,1 0 0 0,3-5 0 16,-1-4 0-16,-3-3 0 0,4 0 0 0,-5-2 0 15,0-1 0-15,-3 3 0 0,-7 3 0 0,-3 2 0 16,0-1 0-16,-1 6 0 0,-4 2 0 0,-1 0 0 15,-3 3 0-15,-4 5 0 0,-3-1 0 0,-1 4 0 16,-4 3 0-16,-1 4 0 0,2 2 0 0,-2 2 0 16,3 3 0-16,3 0 0 0,-2 5 0 0,3-3 0 15,5 0 0-15,3 0 0 0,4 1 0 0,1-2 0 16,5 0 0-16,2-3 0 0,3-2 0 0,5 1 0 16,2-6 0-16,7 1 0 0,0-2 0 0,-3-5 0 15,3 0 0-15,-4-3 0 0,-2-3 0 0,-1-2 0 16,8-2 0-16,-4-8 0 0,-7 4 0 0,6-7 0 15,-3-4 0-15,1 0 0 0,-2-3 0 0,11-15 0 16,-5-2 0-16,-6-1 0 0,4 3 0 0,-10 8 0 16,-3 2 0-16,-1 3 0 0,1 4 0 0,-6 0 0 15,-3 9 0-15,-1 4 0 0,0 2 0 0,0-2 0 16,-1 5 0-16,-3 4 0 0,4 3 0 0,-12 0 0 16,12 0 0-16,-15 12 0 0,5 3 0 0,1 3 0 15,2 10 0-15,-2 2 0 0,2 2 0 0,5 3 0 16,-2 2 0-16,3-2 0 0,5 12 0 0,-3-15 0 15,1-2 0-15,5 1 0 0,-3 1 0 0,2-5 0 16,0 1 0-16,7-4 0 0,-1-3 0 0,-1-4 0 16,-6-7 0-16,9 2 0 0,-1-5 0 0,-1-1 0 15,4-3 0-15,3-1 0 0,-2-4 0 0,2-3 0 16,2-5 0-16,3-8 0 0,-2-1-403 0,3-4-245 16,7-16-542-16,-4 1-1290 0,-2-7 571 0</inkml:trace>
  <inkml:trace contextRef="#ctx0" brushRef="#br0" timeOffset="14817.27">28980 1209 213 0,'-2'-13'425'0,"2"0"9"0,3 4 5 16,5 0 12-16,-3 6 8 0,7-2 4 0,1 1-6 16,6 7-15-16,3 3-19 0,5 5-22 0,2 3-33 15,3 7-16-15,6 8-41 0,-9-3-31 0,6 10-10 16,-8 2-24-16,0 5-16 0,-5 3-21 0,-4 5-18 15,-5 0-19-15,-7 1-14 0,-2 2-12 0,-3 6-11 16,-9-5-3-16,2 1-19 0,-6 1-7 0,-4-5-3 16,-2 0-41-16,-1-3-62 0,-4 2 0 0,-3 0 0 15,3-2 0-15,-2-5 0 0,6-12 0 0,-7 10 0 16,7-11 0-16,-3-1 0 0,2-5 0 0,-2 0 0 16,-1 0 0-16,1-6 0 0,0 0 0 0,5-6 0 15,1 2 0-15,1-7 0 0,-4 0-91 0,8-4-296 16,4-1-101-16,0-2-137 0,7-1-475 0,0 0-1192 15,-19-16 527-15</inkml:trace>
  <inkml:trace contextRef="#ctx0" brushRef="#br0" timeOffset="14982.78">29723 2247 5642 0,'-14'-4'511'0,"14"4"-233"0,-10-1-153 0,6-2-62 0,4 3-32 15,-5-2-7-15,5 2-7 0,0 0-30 0,0 0-57 16,-9 1-110-16,9-1-151 0,-9 4-246 0,5 3-343 16,1 0-997-16,0 4 440 0</inkml:trace>
  <inkml:trace contextRef="#ctx0" brushRef="#br0" timeOffset="15432.8">26955 2625 358 0,'3'-4'668'0,"1"0"-2"0,-1 0 4 0,0 0 9 15,-3 4-3-15,1-3-8 0,-1 3-29 0,1-5-33 16,-1 5-42-16,0-3-50 0,0 3-46 0,0 0-42 0,4-4-44 16,-4 4-175-16,8 0-207 0,0 4 0 0,6-3 0 15,9 3 0-15,11 1 0 0,7 0 0 0,15-2 0 16,2-1 0-16,-1 1 0 0,3 1 0 0,3-3 0 15,0-3 0-15,3-2 0 0,-2-2 0 16,1 1 0-16,-3 2 0 0,-6-8 0 0,0 4 0 0,-6 3 0 16,-13-3 0-16,-3 1 0 0,1 4 0 0,-4-5 0 15,-3 2 0-15,-1 3 0 0,-8 1 0 16,0 1 0-16,-6-1 0 0,-2 0 0 0,-2 2 0 0,-2-1 0 16,0 0 0-16,-3 1 0 0,2 0 0 15,-6-1 0-15,0 0-116 0,0 0-568 0,-15 9-549 0,3-4-1334 16,-8-2 591-16</inkml:trace>
  <inkml:trace contextRef="#ctx0" brushRef="#br0" timeOffset="15681.18">27167 2832 534 0,'-18'4'600'0,"3"2"22"0,2-4 14 16,7-1 32-16,-2-1-1 0,8 0 0 0,0 0-19 15,0 0-22-15,0 0-34 0,18-13-35 16,0 10-37-16,12-2-38 0,0 2-110 0,5 0-372 15,17-1 0-15,4 0 0 0,7 0 0 0,1 2 0 0,28-3 0 16,0 2 0-16,-30 1 0 0,5-4 0 16,24 0 0-16,-34 4 0 0,3-4 0 0,-2-1 0 0,-19 4 0 15,-3-3 0-15,2 3 0 0,-7-1 0 0,-4-2 0 16,-10 2 0-16,-6 1 0 0,-1-1 0 0,-3 0 0 16,-2-1 0-16,-3 0 0 0,0 0 0 15,-2 3 0-15,-3-4 0 0,0 3 0 0,-3 1 0 16,6 2 0-16,-14-3 0 0,6 2 0 0,1 0-1366 0,7 1-1478 15,0 0 654-15</inkml:trace>
  <inkml:trace contextRef="#ctx0" brushRef="#br0" timeOffset="15850.07">28470 2809 605 0,'1'4'616'0,"-1"-4"1"0,0 0 21 15,2 1 15-15,-2-1 28 0,0 0-12 0,0 0-43 16,-3 7-61-16,3-7-54 0,0 0-53 0,0 0-72 0,0 0-96 15,0 0-124-15,0 0-155 0,0 0-208 0,0 0-208 16,0 0-235-16,0 0-402 0,0 0-1128 16,0 0 498-16</inkml:trace>
  <inkml:trace contextRef="#ctx0" brushRef="#br0" timeOffset="25001.24">23374 1564 279 0,'-9'0'364'0,"9"0"6"0,-4-2-1 0,4 2-3 15,0 0-11-15,-6-2-1 0,6 2-14 0,0 0-12 16,0 0-10-16,0 0-17 0,-4-4-18 0,4 4-16 0,0 0-18 15,0 0-17-15,0 0-12 0,0 0-15 16,0 0-19-16,0 0-17 0,12-3-20 0,-1-1-9 16,12 2-21-16,5-3-9 0,4 1-11 0,8 3-11 15,11-1-6-15,1-2-13 0,6 7-6 0,-2-6-3 16,-2 3-8-16,-2-2-5 0,-11 2-14 0,-3 1-16 16,-3 2-12-16,-3-3-13 0,-5 0-6 0,-7-2-7 15,-2 4-9-15,-8-2 5 0,2 0 0 0,-7 0 1 16,-5 0 4-16,0 0-6 0,0 0-7 0,0 0 0 15,-38-4 1-15,8 5-1 0,-4 0 5 0,-5-1-1 16,-17-1 9-16,2 0 2 0,1 2-1 0,-1 0 3 16,-1 3 7-16,18-3 15 0,-15 0 2 0,13 2 15 15,2-3 13-15,0 1 18 0,8 0 17 0,8-1 15 16,3 0 12-16,6 2 10 0,2-2 12 0,2 2-2 16,5-2-7-16,3 0 7 0,0 0 5 0,0 0 10 15,23-2-16-15,8-1-7 0,5 2-7 0,16-3-4 16,3 4-15-16,5-2-8 0,0 3-5 0,3-1-12 15,2 3-25-15,1 0-34 0,1 0 0 0,-1 1 0 16,-7 1 0-16,-3-3 0 0,-1 3 0 0,-15-1 0 16,-7-3-46-16,0-1-106 0,-12 4-53 0,-2-6-65 15,-1 1-75-15,-5 1-89 0,-2 3-89 0,-3 0-513 16,-3-2-1123-16,-1 2 497 0</inkml:trace>
  <inkml:trace contextRef="#ctx0" brushRef="#br0" timeOffset="27149.54">12653 1982 7 0,'22'-26'134'16,"1"-3"1"-16,-2 2-31 0,2-2-8 0,4-13-14 15,-2 1-15-15,-5 10-10 0,2-12-5 0,2-1-7 16,-6-3-14-16,-5 0 3 0,-2 1 0 0,-2 12-8 16,-2 0 3-16,0-2 9 0,-6-11 15 0,-1 12-9 15,-3 0 8-15,-9-10 2 0,3 10-7 0,-2 1 7 16,-12-10-4-16,7 14-4 0,-2 0-7 0,-2 0-1 16,-3 0 0-16,-9-7-11 0,4 12 2 0,-9-9-6 15,6 11 1-15,-12-8-9 0,-2 6-7 16,3-4-7-16,-5 10 2 0,-1-4-17 0,0 5-9 0,-1 2 8 15,-6 4-29-15,2 1 7 0,-1 8-15 0,0 3-3 16,-1-1-13-16,-5 8-1 0,4-1-1 0,-3 8 2 16,9 4 10-16,-10 1 3 0,3 8 7 0,-1 4 7 15,-18 17-4-15,26-11 7 0,-23 19 2 16,28-12 7-16,-20 16 1 0,24-14 2 0,-14 23 2 16,19-17 5-16,-6 18-30 0,13-15-53 0,-8 24-109 15,14-23 50-15</inkml:trace>
  <inkml:trace contextRef="#ctx0" brushRef="#br0" timeOffset="30165.54">11605 2225 49 0,'19'9'128'0,"0"-5"-4"0,-1 1-17 16,3 3-7-16,-2-6-3 0,1 2-15 0,0-1-12 15,0 2 0-15,-2-4-10 0,1 0-5 0,3-1-13 16,-2 3-6-16,2-3-9 0,-3 0-13 16,4 1 2-16,-5 0-17 0,4 0-7 0,-3-3 4 15,3 1 1-15,-2-2-13 0,-1 2 9 0,2-4-11 16,-1 3 11-16,2-2-5 0,-3 1-4 0,3 0-1 16,-3 0 2-16,3-5 2 0,-2 2 4 0,-1 2 9 15,6-10-2-15,-5 9 8 0,-1-3-9 0,8-1 7 16,-8 1-8-16,-1 2 29 0,0-1-20 0,1-1 14 15,0 0-14-15,-1 0 15 0,-2-1 2 0,1 1 12 16,1-2-1-16,-2 0 3 0,0 1 9 0,-3-4-5 16,1 3-5-16,0-2 0 0,-1-2 0 0,2 3-6 15,-2-4 3-15,-3-1-9 0,7-6 0 0,-4 6-4 16,-2 0-8-16,3-5-4 0,-4 5-3 0,2 0-1 16,-3 0-6-16,5-7 4 0,-6 11-4 0,-1-5 6 15,2 2-1-15,0-1-2 0,-5 5 6 0,1-4-3 16,-1 0-1-16,2 3 6 0,-2 0 2 0,-3 0 3 15,3-5 0-15,-1 6-2 0,-2-1-4 0,-1-5 2 16,1 5 0-16,-1-4-3 0,3-3 1 0,-3-1-9 16,0 2 2-16,-4-1 1 0,3-7-5 0,-3 6-2 15,0 0-11-15,0-4 7 0,-2-1-10 0,-2 7-2 16,1-6 1-16,0 0-15 0,-2 6-5 0,0-7-7 16,2-2 9-16,1 9-14 0,-2 0-13 0,3 1-3 15,-2-1-15-15,-2 0-9 0,0 1-65 0,0-3-171 16,-2 5 75-16</inkml:trace>
  <inkml:trace contextRef="#ctx0" brushRef="#br0" timeOffset="30966.21">11785 2360 49 0,'36'8'107'0,"1"0"-2"15,3-5-20-15,-3 3-7 0,14-2-16 0,-15-5 0 16,3 1-8-16,-3-2 0 0,0-4-4 0,-3 3-3 16,-5-4-4-16,4 3 7 0,-1-5-6 0,-2 1 1 15,2 1 1-15,-3-4-10 0,-4 1 11 0,2-4-12 16,-2 1 2-16,2-4-11 0,-1 6 3 0,-1-8-20 15,2 2 11-15,-4-1-4 0,2-2 2 0,-1-1-12 16,0-1-1-16,3 1-1 0,-1-1-23 0,2-2 1 16,-1-2-4-16,-1 0-17 0,-3-2 7 0,1 2-3 15,5-15-2-15,-6 13 3 0,-2-3 2 16,-1 1 9-16,-1 1 5 0,-2-3 6 0,0 3 1 16,-3 1 6-16,1 1 2 0,-5-4 11 0,-3 3-5 15,2-1 1-15,-3-2 9 0,-1 1 8 0,-3-2-1 16,-1 5-4-16,0-4 6 0,-1 2-9 0,-4-2 9 0,2 2 0 15,-2-2-4-15,4 2 5 0,-8-2-9 16,1-2 8-16,-7-10-16 0,6 13 3 0,-4-2-4 16,-1-2 7-16,-5 2-25 0,-1-9 14 0,2 12-1 15,-4 4-14-15,4 0 16 0,-6 2-2 0,-2 3-3 16,-2 1 4-16,-1 5 8 0,-2 1-1 0,-1 2 15 16,-1 1-19-16,-4 3 14 0,-3 3-15 0,1-2 3 0,-1 4 5 15,-11 1-4-15,0-1-2 0,11 4 3 16,-12-2-18-16,13 2-3 0,-12 5-9 0,14-3-6 15,-1 1-15-15,-2 1-17 0,3 0 2 0,-1 2-20 16,-3-1-4-16,4 0-66 0,-12 4-159 0,-4-2 70 16</inkml:trace>
  <inkml:trace contextRef="#ctx0" brushRef="#br0" timeOffset="31382.81">12010 2388 45 0,'0'0'309'0,"9"-4"-6"0,-9 4 2 0,9-4-13 15,-9 4-9-15,0 0-16 0,0 0-5 0,9-3-27 16,-9 3-13-16,0 0-24 0,0 0-15 0,0 0-24 16,6-7-15-16,-6 7-13 0,0 0-13 0,0 0-1 15,8-4-23-15,-8 4-11 0,0 0-19 0,0 0-10 16,0 0-14-16,5-6-11 0,-5 6-3 0,0 0-13 15,0 0 3-15,0 0-12 0,0 0-13 0,9-4-5 16,-9 4-13-16,0 0-14 0,0 0-15 0,0 0-20 16,0 0-20-16,0 0-26 0,0 0-32 0,0 0-34 15,0 0-26-15,0 0-49 0,0 0-193 0,0 0-494 16,0 0 218-16</inkml:trace>
  <inkml:trace contextRef="#ctx0" brushRef="#br0" timeOffset="35619.81">23222 1635 149 0,'-9'0'333'0,"9"0"0"0,0 0-8 15,-6-1-10-15,6 1-32 0,0 0 3 16,0 0-24-16,0 0-18 0,-8-3-11 0,8 3-14 16,0 0-7-16,0 0-9 0,0 0-2 0,0 0-4 15,0 0-2-15,14-4-7 0,-9 3-6 0,-1-1 2 16,-4 2-7-16,9-1-5 0,-3-2-6 0,-6 3-4 0,8-1-4 16,-3 0-5-16,-5 1-9 0,12 1-7 15,-2-1-11-15,0-1-4 0,3 1-7 0,7-1 2 0,7 0-7 16,6 1-9-16,2-3 4 0,2 3-4 15,19-3-4-15,0 1-12 0,3 0-4 0,1-1-8 16,3 0-7-16,-2 1-2 0,3-1-4 0,-2 2-3 16,-4-3 1-16,-3 3-9 0,-5 0-5 0,-10 1 1 15,-6 0-7-15,-2-1-8 0,-10-1 20 0,-2 0 1 16,-3 1 10-16,-7 1 19 0,-1-1 7 0,-1 1 12 16,1 0 7-16,-4-1-6 0,0-1-100 0,-5 2 0 15,8-1 0-15,-8 1 0 0,0 0 0 0,10 1 0 16,-10-1 0-16,0 0 0 0,0 0 0 0,0 0 0 15,0 0 0-15,6-1 0 0,-6 1 0 0,0 0 0 16,0 0 0-16,0 0 0 0,0 0 0 0,0 0 0 16,7 1 0-16,-7-1 0 0,0 0-282 0,0 0-72 15,4 2-95-15,-4-2-101 0,0 0-543 0,5 2-1184 16,-5-2 524-16</inkml:trace>
  <inkml:trace contextRef="#ctx0" brushRef="#br0" timeOffset="38832.67">9495 1060 124 0,'-18'-8'349'0,"5"1"-12"0,-1-3-12 0,7 3 8 16,-2-1-19-16,2 1-10 0,3-1-14 0,-1-2-8 16,4 5-9-16,-2-4-14 0,3 4-4 0,0-1-11 15,4 1-6-15,-1-4-10 0,2 1-5 0,4 1-9 16,1 0-8-16,8-2-12 0,-18 9-14 0,50-17-8 16,-17 11-9-16,7 0-8 0,15 1-11 0,2 1-6 15,2 2-7-15,4 2 1 0,3 3-14 0,26 3-1 16,-29 2-10-16,1 2-9 0,1-1-15 0,24 10-2 15,-29-6-15-15,3 3 7 0,-3 0-13 0,0 5-9 16,-4-3-5-16,-1 0 1 0,-1 1-6 0,-7 0-8 16,-10-4-3-16,-1 0 1 0,-4 1-5 0,0-2-4 15,-2-2-1-15,-5 0-2 0,-7 0-3 16,-8-6 1-16,7 3-9 0,-6-4 8 0,-2 1-6 16,-2-3 4-16,0 2-2 0,-2-3 3 0,0 0-2 15,-5-2-2-15,12 4-11 0,-6-4-20 0,-6 0-16 16,13-1-23-16,-13 1-26 0,13-3-33 0,-7 1-50 0,-6 2-47 15,12-6-51-15,-8 2-65 0,-4 4-74 0,6-6-77 16,-6 6-406-16,0 0-961 0,0 0 425 16</inkml:trace>
  <inkml:trace contextRef="#ctx0" brushRef="#br0" timeOffset="39199.73">10616 1258 378 0,'-13'0'462'0,"13"0"12"0,-13 0 5 16,13 0-12-16,-10-2-22 0,10 2-26 15,-7 2-31-15,7-2-29 0,0 0-31 0,0 0-29 0,0 0-20 16,0 0-20-16,0 0-27 0,0 0-17 16,0 0-17-16,25-7-22 0,-16 5-19 0,5 2-9 0,-2 3-14 15,7-2-17-15,-1 1-12 0,3 1-8 0,2-1-4 16,-1 1-18-16,5-1-6 0,6 3-5 0,-6-3-6 15,4 0-5-15,-11 1-12 0,11-3-11 16,-11 2 9-16,2 0-2 0,0-1-1 0,-2-1-6 16,-1 0-4-16,-1-1-4 0,-5 1-4 0,1 0 5 15,-5 0-4-15,-1-2-3 0,-8 2 2 0,11-2 2 16,-11 2-6-16,12-1 4 0,-12 1 1 0,5-2-3 16,-5 2 2-16,0 0-4 0,7-2-12 0,-7 2-23 15,0 0-24-15,0 0-39 0,0 0-38 0,0 0-45 16,0 0-52-16,-12-9-49 0,12 9-59 0,-9-4-57 15,2 0-54-15,0 2-88 0,-1-3-291 0,0-1-886 16,-1-1 392-16</inkml:trace>
  <inkml:trace contextRef="#ctx0" brushRef="#br0" timeOffset="39665.5">11025 876 287 0,'-7'-30'448'0,"6"21"6"15,1 9 4-15,-13-24-10 0,8 14-12 0,5 10-16 0,-7-19-15 16,7 19-17-16,-6-16-20 0,6 16-20 0,0 0-13 16,-6-17-9-16,6 17-31 0,0 0-27 15,-5-13-13-15,5 13-17 0,0 0-21 0,0 0-17 16,0 0-20-16,0 0-17 0,0 0-14 0,0 0-11 16,0 0-14-16,0 0-14 0,0 0-6 0,0-19-18 15,0 19-8-15,0 0-16 0,0 0 11 0,0 0-21 16,0 0-7-16,0 0-7 0,0 0-1 0,0 0-6 15,0 0-2-15,0 0 0 0,0 0-4 0,0 0 1 16,0 0-15-16,0 0-4 0,0 0-7 0,0 0 0 16,23 51 0-16,-18-41 0 0,-5-10 0 0,10 23 0 15,-5-9 0-15,2 0 0 0,-2 3 0 0,0-2 0 16,0 3 0-16,0-1 0 0,2 2 0 0,-5-1 0 16,2 0 0-16,-1 2 0 0,-1-2 0 0,2 1 0 15,-1-1 0-15,-2-1 0 0,4 1 0 0,-4 0 0 16,2-1 0-16,-2-1 0 0,3-1 0 0,-2 0 0 15,-2-2 0-15,3-4 0 0,-3 3 0 0,4-2 0 16,-3 0 0-16,2-3 0 0,-2-1 0 0,-1 0 0 16,0 0 0-16,4-2 0 0,-4-4 0 0,0 7 0 15,0-7 0-15,1 5 0 0,-1-5 0 0,0 0 0 16,1 6 0-16,-1-6 0 0,0 0-68 0,3 3-64 16,-3-3-84-16,0 0-85 0,0 0-162 15,0 0-706-15,0 0-1266 0,0 0 560 0</inkml:trace>
  <inkml:trace contextRef="#ctx0" brushRef="#br0" timeOffset="43398.68">16323 2175 61 0,'-1'-4'304'0,"1"4"-22"0,0 0 1 0,0 0-17 0,0 0-26 16,7 10-23-16,-1-3-23 0,4 1-14 0,3 3-21 15,5 1-13-15,7 3-15 0,1 2-15 16,1-3-12-16,1 0-14 0,0-4-10 0,0 6-13 0,4-8-11 16,-3-1-11-16,2-4-7 0,0 0-4 0,-3-2-7 15,3-3 1-15,-3-4-7 0,6-3 0 0,-3 1-2 16,2-6 0-16,3 2-2 0,-3-4-3 0,2 1-2 16,9-9-1-16,-10 6 0 0,0-2-4 15,8-6 10-15,-8 6-9 0,8-8 0 0,-12 7 29 0,5 4-4 16,-6 1-4-16,-1 3-1 0,2 3-4 0,-11 4-4 15,0 1 4-15,-1 1-2 0,-5 6 10 0,0-1 1 16,-1 3 1-16,3 3-9 0,-5-1-15 16,0 2 4-16,0 2 4 0,1 2 2 0,1 2 3 15,-3-2-2-15,2 1 0 0,1 1-1 0,-3-5 8 0,5 6 8 16,-1-3-10-16,2-2 7 0,3-3 4 0,3-4-13 16,0-3 14-16,9-1-12 0,1-4 10 0,1-1-8 15,0-1-3-15,-1-3-7 0,4 1 4 0,-5 0-9 16,1-4 2-16,2 0 6 0,-6-1-7 15,5-1-7-15,-4 1-1 0,-1 3 1 0,-3 0 2 0,3 0 2 16,-6 4 2-16,0 0 9 0,-3 2-6 0,0 2 0 16,-4 1 0-16,-1 2-3 0,2 3-7 0,2-1 3 15,-4 2 10-15,3-1-14 0,-4 2 5 0,4 3 4 16,-3-2 1-16,1 2-9 0,3-1 4 16,1 0 5-16,-3-1-9 0,2 1-2 0,-1-2 4 15,2-3 18-15,0 3 1 0,1-4 1 0,0 3 7 0,1-5-11 16,-1 2-19-16,4 0 23 0,-3-1-9 0,12 0 1 15,-4-1-6-15,0-1 2 0,-6-1 0 0,9 3 0 16,-2-2-2-16,-1-2-4 0,-6 3-17 0,6-3 13 16,-5 3 6-16,-3-1 0 0,1 1 3 0,-2 2-11 15,2 0 4-15,-3 1 2 0,-2-1-7 0,-3 2 3 16,2 1 0-16,-3-1 0 0,-1 3-5 0,3-4-8 16,-1 2 15-16,-2 4-3 0,2-6-2 0,1 2-7 15,-1 1 3-15,0-2 6 0,6 2-3 0,2-4 4 16,-5 2-1-16,-2 0-4 0,7-1 4 0,2-2-2 15,-2-2-1-15,1-1 2 0,6 3 0 0,-6 0-1 16,1-2 1-16,5-1-6 0,4-4 1 0,-4 0-9 16,0 3 1-16,-6-4-5 0,6 1-6 0,-6 3-13 15,-2-3-5-15,0 1-29 0,-1-1-31 0,-5-2-31 16,-3 6-32-16,1-2-63 0,-2-1-93 0,-1-1-322 16,-3 5-691-16,-2-3 307 0</inkml:trace>
  <inkml:trace contextRef="#ctx0" brushRef="#br0" timeOffset="48383.52">17893 5784 120 0,'-5'-5'431'0,"2"2"11"0,1-1-1 0,-1-1 0 16,2 3-26-16,1 2-27 0,-5-5-33 0,5 5-33 16,0-2-32-16,0 2-21 0,0 0-18 0,0 0-7 15,0 0-8-15,0 0-4 0,0 0 0 0,0 0-3 16,0 0 1-16,0 0 0 0,12 9 0 0,-8-2 1 16,1-2-20-16,1 2-5 0,-1 2-15 0,2 2-5 15,0 0-16-15,0 0-13 0,2 3-17 0,0-4-13 16,1 3-12-16,-2-3-11 0,6 3-10 0,-1-1-7 15,0 1-12-15,-3-7-8 0,7 4-65 0,-2 2-2 16,0-7 0-16,3 2 0 0,0 0 0 0,1-3 0 16,0-2 0-16,4-2 0 0,-2 0 0 0,-1-2 0 15,11-1 0-15,-3-5 0 0,-6 2 0 0,2 0 0 16,-6-4 0-16,7-3 0 0,-8 3 0 0,2-2 0 16,-5-1 0-16,3 1 0 0,-3 1 0 0,0 0 0 0,-1-1 0 15,-3 5 0-15,-2-1 0 0,-3 3 0 16,0 1 0-16,-1 2 0 0,0 0 0 0,2 2 0 15,-6 0 0-15,9 2 0 0,-5 1 0 0,0 2 0 16,0 5 0-16,2-2 0 0,1 2 0 0,1 0 0 0,1-1 0 16,-2 2 0-16,3-2 0 0,0-2 0 0,5 4 0 15,-6-2 0-15,3-4 0 0,-2 2 0 16,0-4 0-16,2 1 0 0,6 0 0 0,-5-1 0 0,0-3 0 16,4 0 0-16,-3-1 0 0,4-3 0 0,-4 2 0 15,3-3 0-15,-5 2 0 0,5-6 0 0,-5 2 0 16,-1 1 0-16,-1-1 0 0,0 0 0 15,1 2 0-15,-5 0 0 0,3 1 0 0,-5 2 0 0,1-2 0 16,-2 2 0-16,-1 1 0 0,-2 1 0 0,0 0 0 16,12 5 0-16,-11-1 0 0,5 1 0 0,-2 0 0 15,1 0 0-15,0 2 0 0,2 0 0 16,-1 0 0-16,3 3 0 0,1-3 0 0,1-2 0 0,1 2 0 16,0-2 0-16,1-2 0 0,3 3 0 0,2-2 0 15,-2 0 0-15,1-3 0 0,0-1 0 0,2 1 0 16,-6-1 0-16,2-2 0 0,2 1 0 0,1-4 0 15,0-1 0-15,-6 2 0 0,0 1 0 0,3-6 0 16,-2 4 0-16,-2 2 0 0,1-2 0 0,-2 1 0 16,-1 3 0-16,-1-1 0 0,-2 0 0 0,1 1 0 15,-7 1 0-15,11 3 0 0,-6 0 0 0,2 1 0 16,-2 1 0-16,0-2 0 0,5 3 0 0,-2 3 0 16,2-5 0-16,1 4 0 0,1-3 0 0,0-1 0 15,8 2 0-15,-2-3 0 0,1 1 0 0,0-3 0 0,0 0 0 16,3-2 0-16,-3-3 0 0,5 0 0 0,-3 0 0 15,-1 0 0-15,0-1 0 0,-2-3 0 0,-1 4 0 16,0-5 0-16,-2 1 0 0,-3 1 0 16,-1 0 0-16,-2 1 0 0,0-3 0 0,-1 0 0 0,-2 1 0 15,1-1 0-15,-10 3 0 0,3-1-1366 0,-4 1-1478 16,-2-2 654-16</inkml:trace>
  <inkml:trace contextRef="#ctx0" brushRef="#br0" timeOffset="49998.94">18977 4974 61 0,'-13'16'82'0,"0"-3"-9"16,3 2-5-16,-1-1-4 0,0 0-1 0,2 1 2 16,-1 0 8-16,-2 0-3 0,2-2 8 0,1 3-2 15,-1-2 1-15,2-1 9 0,2 4 0 0,-2-7 6 16,2 5-3-16,-2-1 4 0,4-1-1 0,-1 5-3 15,5-2 2-15,-1 2-4 0,-2 0-5 0,7-1-11 16,-4 0-5-16,4 1-3 0,1 0-8 0,0 4 0 16,3-4 1-16,-3-1-4 0,0 1-5 0,0-1 0 15,3 0-1-15,1 1 1 0,-1-1-1 0,-2-1-3 16,7-1 2-16,-2 1-3 0,1-2-2 0,2 2-5 16,1 2-1-16,0-3-1 0,0 1-2 0,1-1-4 15,6 0 1-15,2 2-2 0,-2-3-5 0,1 2 5 16,-6-4-3-16,-1 0-7 0,2-1 6 0,1-1-6 15,4 6 1-15,-6-5-5 0,3-4 2 0,-4 4 3 16,5-3-8-16,-2-2-1 0,2 0-1 0,1 0 1 16,7 0-2-16,-10-1 4 0,9 0-2 0,2-4 5 0,-3 4 7 15,2-4 1-15,-6 0 7 0,-1-1-2 16,7 2 2-16,-1-2 2 0,-6 0 1 0,0 1 3 16,-1-2-3-16,-1-2 0 0,7 2-1 0,-6 1-5 15,-2-2 2-15,3 0-3 0,0 1 0 0,-3 0-3 16,-1-2 6-16,5 0-5 0,-4-1-1 0,0-1 0 15,0 2-2-15,3-3-3 0,-3-2 3 0,-1 2-3 16,3 1-5-16,4-5 8 0,-7 3 3 0,-3-2-6 16,5 2 3-16,-3-3 5 0,-1 0-4 0,0 0 3 0,1 1 4 15,-2-2-1-15,-2 0 1 0,1-1 0 16,0 0-9-16,-2-2-1 0,2 0 6 0,-4 0-1 16,-1-1-2-16,2 0-5 0,-2 1 18 0,-1-1-16 15,2-1 2-15,-3 0-3 0,-1 0-6 0,1-1 27 16,-5-1-20-16,4 2-1 0,-6-2 4 0,2 0-5 15,-2-2 1-15,1 2 3 0,-2-1 1 0,-1-6 3 0,-1 5 9 16,-1-7-13-16,0 4 0 0,-1-2-2 16,-3 2 2-16,3-2-4 0,-1 6 1 0,-1-5-1 15,3 4 1-15,-6-3-4 0,6 6 3 0,-6-7-7 0,5 5-1 16,-3-6-5-16,2 8 2 0,-3-1 8 16,3 1-9-16,-2 2-10 0,0 0 14 0,-2-1-7 15,0 3-5-15,-2-1 7 0,2-1 2 0,-3 3-5 0,-1 0-3 16,0 0 0-16,1 0 7 0,-4 0-3 15,1 2-2-15,1-2 0 0,-2 4 0 0,1-1-5 0,-5 0 1 16,2 2-4-16,-3 1 2 0,-5-2-4 0,7 3-6 16,-12-3 8-16,5 4-1 0,0-2 1 0,-1 1-3 15,5 1 1-15,3-1 1 0,-9 1 4 16,2 0-3-16,1 0-4 0,4 2 7 0,2 0 0 0,-3-1-1 16,1 3-1-16,-5 0-2 0,7 1-8 0,-2 2 8 15,-1-2-6-15,3 2 2 0,-2 3-3 0,1-3-7 16,1 2-6-16,-2-1 3 0,6 3 15 15,-6-1-10-15,-5 2-4 0,9 1 1 0,-3-4-3 16,3 3-3-16,0-1 1 0,1 0-1 0,2-2 6 0,1 1 6 16,3 2-7-16,-1-4 5 0,0 1 8 0,5 2 0 15,-1-4-3-15,-1-2 3 0,4 6 2 0,0-5 0 16,0 2 2-16,-2-2 7 0,3 1-3 0,1 1 1 16,-4-1 3-16,3-1-2 0,2 2 4 0,-1-1 1 15,-1 1-1-15,3-1 0 0,-3 0 2 0,3 0-3 16,1-3 5-16,-8 4-3 0,8-2-1 0,0-2 2 15,-3 4 1-15,3-4-3 0,-2 5 2 0,2-5-2 16,-4 4-1-16,4-4 2 0,-1 3-3 0,1-3-9 16,-2 2-12-16,2-2-23 0,-2 4-21 0,2-4-32 15,0 0-41-15,0 5-54 0,0-5-57 0,0 0-230 16,-2 4-522-16,2-4 231 0</inkml:trace>
  <inkml:trace contextRef="#ctx0" brushRef="#br0" timeOffset="57065.45">8308 3967 186 0,'-5'-3'367'15,"1"0"-7"-15,4 3-15 0,-5-5-4 0,2 3 13 16,1-2-11-16,0 0 4 0,0 2-11 16,2 2-8-16,-5-5 0 0,5 5-12 0,-4-3-6 0,4 3-7 15,-3-2-9-15,3 2-21 0,-6-2-13 0,6 2-26 16,0 0-10-16,0 0-22 0,0 0-25 0,0 0-2 15,0 0-18-15,0 0-1 0,0 0-2 0,19 6-13 16,-9-2-6-16,9-1-7 0,3 0-11 0,9 2-11 16,3-2-13-16,6 0-6 0,12-1-14 0,3 1 2 15,3-1 8-15,-2 0-7 0,2-2-7 0,-2 0-9 16,0 2-12-16,0-1-18 0,-4-1-30 0,-14-1 0 16,-1-1 0-16,1 1 0 0,-3 0 0 0,-6-2 0 15,-1 2 0-15,-7 0 0 0,-5-3 0 0,-2 3 0 16,-2-2 0-16,-2-1 0 0,-2 0 0 0,-5 0 0 15,0-2 0-15,0-1 0 0,-3 0 0 0,-2-1-16 16,0-2-2-16,-1 0 6 0,-4 0-12 0,0 0 12 16,0 1 5-16,-4-5-3 0,0 5-10 0,3 0 19 15,-2 0-6-15,0 0 2 0,2 2 2 0,-1 1-1 16,0 0 18-16,3 0 6 0,-2 0 7 0,4 1 3 16,-1 3 3-16,4-1-18 0,-2-2-15 0,1 3 0 0,2 2 0 15,-4-4 0-15,4 4 0 0,0 0 0 16,0 0 0-16,0 0 0 0,0 0 0 0,0 0 0 15,18 5 0-15,-13-3 0 0,8 3 0 0,-7 1 0 16,6-1 0-16,-1 2 0 0,-3 1 0 0,3 3 0 0,-3-4 0 16,1 3 0-16,-1-3 0 0,-2 3 0 0,-2-5 0 15,0 4 0-15,-3-2 0 0,1 1 0 16,-5 0 0-16,1 0 0 0,-4 1 0 0,-2-2 0 16,-1 0 0-16,-3-1 0 0,-3 2 0 0,3-1 0 0,3-2 0 15,-2 1 0-15,0 2-196 0,6-4-137 0,1 1-116 16,0 0-145-16,3 0-510 0,2 0-1195 15,3-1 530-15</inkml:trace>
  <inkml:trace contextRef="#ctx0" brushRef="#br0" timeOffset="57649.54">9891 3972 163 0,'-2'-5'471'15,"2"5"-9"-15,-2-4-12 0,2 4-19 0,-1-3-9 16,1 3-23-16,0 0-15 0,0 0-14 0,-4-3-11 16,4 3-8-16,0 0-7 0,0 0-9 0,0 0-10 15,-2-4 4-15,2 4-3 0,0 0-30 0,0-7-20 16,-2 4-20-16,4-2-17 0,-2 1-22 0,1-3-13 15,0-2-14-15,3-1-19 0,-3 0-15 0,2-4-17 16,2 1-21-16,-1-1-110 0,2-2-8 0,2-2 0 16,-3 0 0-16,0 0 0 0,3-6 0 0,-2 6 0 15,2-2 0-15,-3 4 0 0,-1-5 0 0,0 6 0 16,2-2 0-16,-5 5 0 0,3 0 0 0,-1 1 0 16,-2 2 0-16,-1 2 0 0,0 1 0 0,0 0 0 15,3 1 0-15,-3 0 0 0,0 5 0 0,0-5 0 16,0 1 0-16,0 4 0 0,0 0 0 0,0 0 0 15,0 0 0-15,0 0 0 0,0 0 0 0,0 0 0 16,-3 16 0-16,2-9 0 0,-2-1 0 0,3 3 0 0,0 2 0 16,0-3 0-16,-1 5 0 0,-2-2 0 0,3 2 0 15,0 1 0-15,-1 4 0 0,2-1 0 0,2 0 0 16,-7 2 0-16,5-2 0 0,2 1 0 16,-3-1 0-16,1 0 0 0,2-2 0 0,-2 1 0 0,3-1 0 15,-3 2 0-15,3-1 0 0,1-4 0 0,4 2 0 16,3 1 0-16,-7-5 0 0,4-1 0 15,1 0 0-15,-1-1 0 0,7 0 0 0,1 1 0 16,1-5 0-16,1 0 0 0,0-3 0 0,4 0 0 0,-5-1 0 16,0-2 0-16,0-2 0 0,-1 0 0 0,-6-2 0 15,0-1 0-15,1-1 0 0,-4-2-241 0,1-2-121 16,-7 1-65-16,-1-2-56 0,-3 1-67 16,-2 1-472-16,-5-5-1106 0,-1 1 489 0</inkml:trace>
  <inkml:trace contextRef="#ctx0" brushRef="#br0" timeOffset="57883.8">9890 3764 60 0,'-12'0'412'0,"5"-1"30"0,-1 0 20 0,2-2 19 15,1 0 5-15,-1 2-10 0,3-2-21 0,-2 0-37 16,3-3-47-16,2 6-17 0,5-5-23 0,0 0-18 16,1 4-30-16,5-4-19 0,2 1-24 0,4-3-32 15,3 5-11-15,3-2-22 0,5-3-10 0,-1 3-26 16,2 2-18-16,1 0-6 0,-1 0-6 0,-2 0-11 15,-5-2-17-15,-1 4-3 0,-3-2-15 0,3 1-13 16,-11-1-8-16,-1 2-11 0,1-1-2 0,-2 1-8 16,-8 0-2-16,8 0-1 0,-8 0-15 0,6-1-39 15,-6 1-43-15,0 0-64 0,0 0-69 0,0 0-91 16,0 0-118-16,0 0-158 0,0 0-395 0,0 0-1053 16,0 0 467-16</inkml:trace>
  <inkml:trace contextRef="#ctx0" brushRef="#br0" timeOffset="58498.92">11099 3884 261 0,'0'0'496'0,"0"0"6"0,-15-2 7 0,15 2 2 0,0 0-8 16,0 0-16-16,0 0-23 0,0 0-30 0,-7-2-3 15,7 2-20-15,0 0-38 0,0 0-37 0,10-7-34 16,-2 5-15-16,6-2-27 0,5 3-16 0,10-1-19 15,5 2-28-15,4-1-16 0,12 2-21 0,9-1-15 16,-3-1-13-16,0 1-19 0,3 0-6 0,-1 1-13 16,4-2-68-16,-3 1-26 0,-1-1 0 0,-2-1 0 15,0 1 0-15,-16-1 0 0,-1 0 0 0,-2 1 0 16,-1 0 0-16,-4-2 0 0,-4 2 0 0,-5 0 0 16,-5 0 0-16,-4-1 0 0,-5 0 0 0,3 0 0 15,-5 1 0-15,1-3 0 0,-4 2 0 0,-3-2 0 16,2 1 0-16,-6-2 0 0,-1 1 0 0,-1-1 0 15,-6 1 0-15,-1-2 0 0,-1 4 0 0,-5-4-35 0,2 2-32 16,-1-4 1-16,-2 1 11 0,4 2 11 16,1 2 17-16,2-2 20 0,2 1 18 0,-1 1 21 15,3 2 17-15,-3-3 11 0,4 3 9 0,2 0 6 16,0-2-70-16,5 3-5 0,-8-3 0 0,8 3 0 0,0 0 0 16,0 0 0-16,0 0 0 0,0 0 0 15,18 10 0-15,-7-4 0 0,6 2 0 0,0 1 0 0,2 2 0 16,-1 0 0-16,5 4 0 0,-4 3 0 15,0 0 0-15,-4-2 0 0,-2 1 0 0,0 6 0 0,-3-7 0 16,-2 4 0-16,-7-4 0 0,-1 1 0 16,-5 1 0-16,-9 4 0 0,-4-3 0 0,-9 0 0 0,-23 3 0 15,0-3-333-15,-7-1-249 0,-34-2-631 16,26-4-1314-16,-31-3 582 0</inkml:trace>
  <inkml:trace contextRef="#ctx0" brushRef="#br0" timeOffset="59233.75">9238 3789 219 0,'-6'-2'369'0,"-1"-3"-4"0,1 3-1 15,0 0-2-15,1 0-11 0,-2 1-2 16,2-1-5-16,-1-1-5 0,2 0-7 0,0 0-11 15,-1 1-13-15,5 2-4 0,-7-4-14 0,7 4 1 0,-5-2-15 16,0 1-12-16,5 1-13 0,-5-2-12 0,5 2-12 16,0 0-13-16,0 0-7 0,0 0-18 15,0 0-13-15,0 0-18 0,0 0-13 0,0 0-12 16,0 0-4-16,-6 5-7 0,6 0-2 0,0-5-18 0,1 7-5 16,2-3-2-16,-1 2-16 0,6 2-19 0,-2-1-60 15,2-1 0-15,0 3 0 0,2 0 0 0,1 1 0 16,3 1 0-16,0-2 0 0,3 1 0 0,0-3 0 15,-5 2 0-15,5 0 0 0,-7-1 0 0,3-2 0 16,-4-1 0-16,-4-1 0 0,3-1 0 0,-2 1 0 16,-1 0 0-16,-4-2 0 0,2 2 0 0,-3-4 0 15,-3 7 0-15,-3-4 0 0,-1 1 0 0,-4 1 0 16,1 1 0-16,-8 0 0 0,0-1 0 0,2 3 0 16,-5 1 0-16,3-1 0 0,-9 3 0 0,8-3 0 15,3 2 0-15,-1-3 0 0,2 3 0 0,2-6 0 16,0 5 0-16,3-3 0 0,1 1 0 0,0-2 0 15,1 1 0-15,2-1 0 0,2-1 0 0,-1 0 0 16,1-1 0-16,2 0 0 0,-1 1 0 0,0-2-130 16,3-2-263-16,-1 5-88 0,1-5-103 0,-2 4-517 15,2-4-1192-15,0 0 527 0</inkml:trace>
  <inkml:trace contextRef="#ctx0" brushRef="#br0" timeOffset="59369.37">9324 4291 3001 0,'0'5'237'0,"-4"-1"-163"0,1 1-55 16,1-2-48-16,-2-1-56 0,-1 2-96 15,5-4-155-15,-5 1-114 0,1 0-488 0,4-1 216 16</inkml:trace>
  <inkml:trace contextRef="#ctx0" brushRef="#br0" timeOffset="67149.41">1799 4873 86 0,'-4'-16'432'16,"2"0"-8"-16,-1 3-2 0,2 3 0 0,-1-1-4 16,2 5-4-16,0 0-13 0,-1 0-19 0,2 3-27 15,-2-1-33-15,1 4-24 0,0 0 8 0,0 0-5 16,-5 20-15-16,4-1-9 0,-3 13 5 0,-2 0-19 16,-2 18-5-16,1-1-7 0,-4 0-15 0,1 5-11 15,-3 5-15-15,4-2-9 0,-9 25-7 0,5-29-14 16,2 2-12-16,-2 0-14 0,2-1-131 0,2-2-23 15,1 0 0-15,-1-4 0 0,4-11 0 0,-3-4 0 16,6 2 0-16,0-2 0 0,1-4 0 0,1 0 0 16,0-4 0-16,1-5 0 0,1-5 0 0,-2 0 0 15,0-7 0-15,0 1 0 0,1-4 0 0,0-1 0 16,-1-4 0-16,0 0-68 0,0 0-346 0,0 0-85 16,0 0-81-16,2-35-525 0,-5 11-1198 0,2-4 530 15</inkml:trace>
  <inkml:trace contextRef="#ctx0" brushRef="#br0" timeOffset="67549.39">1749 4949 3212 0,'-1'-17'153'0,"-3"5"5"16,-1 0-30-16,0 2 21 0,1-2 23 0,0 1 26 16,-1 3-2-16,0-2-9 0,1 3-11 0,-1 2 1 15,0-1 1-15,5 3-16 0,-4 1-17 0,0-1-17 16,4 3-8-16,0 0 4 0,-9 8 2 0,-1 2-1 15,1-2-2-15,-3 9-3 0,1-2 0 16,-4 1 4-16,-4 3 4 0,-2 0-3 0,-1 0 0 0,-1 1 7 16,2-4-8-16,0 0 3 0,6-5 5 0,6-2-3 15,0-2-6-15,0 1 10 0,0-4-8 0,3 1 1 16,0-2-5-16,4 2-81 0,1-4-40 0,1-1 0 16,0 0 0-16,0 0 0 0,11-17 0 15,0 2 0-15,5 1 0 0,2-4 0 0,4 1 0 0,-2-2 0 16,3 1 0-16,-6 6 0 0,2 0 0 0,-2 3 0 15,0-1 0-15,0 4 0 0,0-1 0 0,-2 3 0 16,-1 4 0-16,-1-1 0 0,-2 4 0 0,2 4 0 16,-1-2 0-16,-1 2 0 0,1 4 0 0,-1-2 0 15,1 2 0-15,0-1 0 0,1 1 0 0,-3-1 0 16,1-1 0-16,-3 0 0 0,1-2 0 0,3-1 0 16,-2 0 0-16,0-1-59 0,2-2-392 0,-1 0-93 15,6-3-112-15,-4-2-425 0,-3-1-1169 16,3-3 517-16</inkml:trace>
  <inkml:trace contextRef="#ctx0" brushRef="#br0" timeOffset="67683.17">2167 4955 3902 0,'14'0'586'0,"-8"-1"-255"0,1 1-31 15,-7 0 4-15,0 0-9 0,10 1-22 0,-10-1-46 16,0 0-31-16,10-1-40 0,-10 1-22 0,0 0-24 16,11-1-48-16,-11 1-60 0,0 0-86 0,19 0-116 15,-8 2-113-15,2 0-149 0,-3 1-509 0,8 5-1049 16,-4-3 464-16</inkml:trace>
  <inkml:trace contextRef="#ctx0" brushRef="#br0" timeOffset="69352.59">742 14297 251 0,'0'0'363'0,"0"0"31"0,0 0-8 0,0 0-11 15,0 0-13-15,0 0-17 0,0 0-20 0,0 0-9 16,0 0-10-16,0 0-8 0,0 0-4 0,0 0 1 16,0 0 1-16,-8 0-5 0,8 0-5 0,0 0-7 15,0 0-3-15,0 0-14 0,28 5-5 0,-15-3-7 16,9-1-11-16,6-4-32 0,4 5-16 0,6-4-15 16,2 1-21-16,14-2-15 0,-2-1-13 0,-2 1-13 15,-9 1-9-15,-3-1-12 0,-1 0-7 0,-1 3-35 16,-5 0-51-16,-3-1 0 0,-9 1 0 0,1-2 0 15,-8 2 0-15,-2-1 0 0,-1 1 0 0,-9 0 0 16,10 3 0-16,-5-2 0 0,-5-1-17 0,3 8-251 16,-4-3-103-16,-6 4-148 0,-3-1-651 0,-3 3-1267 15,2 2 561-15</inkml:trace>
  <inkml:trace contextRef="#ctx0" brushRef="#br0" timeOffset="69898.72">770 15008 326 0,'-4'-5'369'0,"3"0"-4"0,0 2-1 0,-3-1-15 16,3 1-11-16,1 3-9 0,-2-6-8 0,2 6-8 16,-3-6 0-16,3 6-8 0,0 0-5 0,0 0-6 15,0 0-12-15,-9-13-6 0,9 11-11 0,0 2-5 16,0 0-5-16,-2-3-12 0,2 3-6 0,0 0-7 16,6-4-1-16,1 3 5 0,7 0-13 0,3-3-15 15,11 3-12-15,5-4-18 0,4 1-15 0,13-1-13 16,6 1-12-16,-1 0-12 0,0-1-96 0,0 2-28 15,-2 1 0-15,-14-1 0 0,11 4 0 0,-10-2 0 16,-1 4 0-16,-4-2 0 0,-3-4 0 0,-3 3 0 16,-10 0 0-16,2 0 0 0,-11 2 0 0,-1-1 0 15,-2 0 0-15,0-1 0 0,-7 0 0 0,10 3 0 16,-10-3-63-16,-4 6-363 0,-3 2-127 0,-2-2-639 16,-8 5-1291-16,3-1 571 0</inkml:trace>
  <inkml:trace contextRef="#ctx0" brushRef="#br0" timeOffset="70482.49">775 15859 216 0,'0'0'399'15,"0"0"13"-15,-9-3 2 0,9 3 8 0,-2-1 2 16,2 1-11-16,0 0-5 0,0 0-14 16,0 0-8-16,0 0-12 0,0 0-8 0,0 0-19 15,0 0-16-15,0 0-14 0,0 0-9 0,0 0-1 16,0 0-14-16,0 0-13 0,23-1-20 0,-3 0-27 16,11-2-19-16,1 0-20 0,2 1-23 0,5-2-14 15,-1 3-15-15,3-1-133 0,-1-2-9 0,15 1 0 16,-20 1 0-16,4 0 0 0,-8 0 0 0,-1-4 0 0,-11 5 0 15,3-1 0-15,-8 2 0 0,-4 0 0 16,-2 1-143-16,-8-1-207 0,8 2-102 0,-8-2-115 16,-12 12-547-16,3 0-1205 0,-6-1 533 0</inkml:trace>
  <inkml:trace contextRef="#ctx0" brushRef="#br0" timeOffset="71232.64">843 16619 14 0,'0'0'368'0,"0"0"1"16,0 0 2-16,0 0-18 0,-9 1-6 0,9-1-8 16,0 0-17-16,0 0 0 0,0 0 7 0,0 0 2 15,1 9 3-15,2-5-7 0,2 0-5 0,5 0-19 16,-1 0 0-16,9 2-10 0,0-1-12 16,13 1-25-16,1 1-19 0,3-3-20 0,5-2-23 15,0 2-22-15,11-3-8 0,-12 2-23 0,12-6-10 16,-14 4-8-16,2 1-15 0,-5 0-4 0,0-2-34 15,-2 1-50-15,-6-1-42 0,-4 1-53 0,-12 0-59 16,3 2-59-16,-4 3-50 0,-4-2-69 0,-6 1-75 16,1-5-85-16,-18 20-483 0,-4-7-1034 0,-3 2 457 0</inkml:trace>
  <inkml:trace contextRef="#ctx0" brushRef="#br0" timeOffset="71683.19">809 17365 51 0,'0'0'433'15,"-9"1"26"-15,9-1 11 0,0 0 13 0,-3 2 8 16,3-2-9-16,0 0-18 0,0 0-8 0,0 0-7 15,0 0-19-15,0 0-27 0,0 0-15 0,0 0-28 16,0 0-31-16,23-7-32 0,-10 5-30 0,0 0-25 16,7 0-21-16,2-1-29 0,6 0-14 0,0 1-20 15,-1 2-20-15,-7-3-15 0,8 1-26 0,-6 2-26 16,-1-1-25-16,-2 1-33 0,0 0-15 0,-6 0-60 16,1 1-27-16,-4-1-43 0,-2 3-48 15,-2 0-54-15,2-2-56 0,-8-1-49 0,6 5-56 16,-6-1-62-16,0-4-81 0,-5 8-375 0,5-8-987 15,-9 11 437-15</inkml:trace>
  <inkml:trace contextRef="#ctx0" brushRef="#br0" timeOffset="72016.63">760 17966 242 0,'0'0'521'0,"0"0"23"16,0 0 28-16,-21 12 9 0,21-12 16 0,0 0-15 15,0 3-22-15,0-3-25 0,0 0-38 0,18 2-38 16,-7-2-41-16,4 0-36 0,4-2-40 0,0 0-29 15,12 0-38-15,-3 2-20 0,6-3-24 0,-4 3-28 16,-1-2-121-16,1 0-82 0,0 2 0 0,1-2 0 16,-9 2 0-16,-3-2 0 0,4 2 0 0,-4-1 0 15,-5-1 0-15,0 0 0 0,-2 3 0 0,-12-1 0 16,9-1-278-16,-9 1-390 0</inkml:trace>
  <inkml:trace contextRef="#ctx0" brushRef="#br0" timeOffset="75015.69">18157 5828 239 0,'-6'-4'255'0,"2"0"-13"0,2 1-24 15,-4-1-23-15,1 0-18 0,1-2-18 0,1 2-24 16,-4 0-24-16,4 2-27 0,-1 0-27 0,-1-1-23 16,1-2-23-16,-2 3-18 0,6 2-25 0,-10-4-18 15,5 4-11-15,0-1-5 0,5 1 4 0,-8-1 7 16,2 1 11-16,6 0 21 0,-11 1 31 0,11-1 36 16,-12-1 28-16,7 1 43 0,5 0 24 0,-10 0 24 15,10 0 25-15,-8 0 26 0,8 0 29 0,0 0 19 16,0 0 20-16,0 0 13 0,0 0 15 0,0 0 5 15,-4 2 6-15,4-2-3 0,0 0 9 0,9 6 2 16,-5-1-8-16,2-1-5 0,-1 0-8 0,-2 2-14 16,3 2-22-16,0 0-15 0,0 2-20 0,0 0-17 15,1-1-19-15,3 5-22 0,0-2-55 0,2 0-124 16,2 2 0-16,0-4 0 0,1 1 0 0,3-2 0 16,0 0 0-16,1-2 0 0,4-3 0 0,0 0 0 15,3-1 0-15,2-3 0 0,1-1 0 0,-3-4 0 16,3 0 0-16,-2-2 0 0,0-4 0 0,-2 0 0 15,-5 3 0-15,-3-4 0 0,1 1 0 0,0-2 0 16,-2 2 0-16,1 0 0 0,-1 4 0 0,-5 0 0 0,-2 1 0 16,-4 3 0-16,4-2 0 0,-1 3 0 0,-3 0 0 15,0 2 0-15,-5 0 0 0,10 4 0 16,-3 3 0-16,-1-1 0 0,-2 4 0 0,4-2 0 0,-1 2 0 16,0 0 0-16,-1 0 0 0,1 0 0 15,3 0 0-15,0-3 0 0,0 2 0 0,2-1 0 16,3-2 0-16,-3 0 0 0,4-2 0 0,-3-4 0 0,1 0 0 15,1 0 0-15,-1-1 0 0,-1-3 0 0,6-1 0 16,-6 0 0-16,0 2 0 0,0-4 0 16,-2 0 0-16,1 0 0 0,1 2 0 0,-1-2 0 0,0 1 0 15,-1 1 0-15,1-2 0 0,-1 3 0 16,1-2 0-16,-1 2 0 0,-2 0 0 0,4 1 0 0,-3 0 0 16,2 1 0-16,-1 2 0 0,-2-1 0 0,3 2 0 15,-1-1 0-15,-1 2 0 0,-2 0 0 16,1 0 0-16,-1-1 0 0,2 1 0 0,0 2 0 0,-1 0 0 15,0-2 0-15,4 1 0 0,-2-2 0 0,-2 1 0 16,0-2 0-16,3 1 0 0,-1-1 0 0,3-1 0 16,-2 0 0-16,2-1 0 0,-3-1 0 0,2 0 0 15,1-2 0-15,-1 2 0 0,1 0 0 0,0-1 0 16,-2 1 0-16,0-1 0 0,-3 1 0 0,-1 1 0 16,1 2 0-16,-3-2 0 0,1 2 0 0,-1 1 0 15,-6-1 0-15,11 1 0 0,-5 1 0 0,0 1 0 16,-1 1 0-16,-1-1 0 0,2 1 0 0,2-1 0 15,-3 2 0-15,0-1 0 0,4-2 0 0,4 2 0 16,-1-2 0-16,1-1 0 0,-1 0 0 0,1-2 0 16,0 0 0-16,-1-1 0 0,1-2 0 0,1 1 0 0,-5-2 0 15,3 1 0-15,-5-1 0 0,1-2 0 16,-2 1 0-16,-2-2 0 0,-3 1 0 0,-2 3-1366 16,1-2-1478-16,-7 0 654 0</inkml:trace>
  <inkml:trace contextRef="#ctx0" brushRef="#br0" timeOffset="77617.64">4044 8226 223 0,'-6'-2'258'0,"6"2"-4"0,-4-4-5 0,0 3-3 16,4 1-15-16,-5-4-10 0,5 4-10 15,-4-2-4-15,4 2-7 0,0 0-12 0,-3-3-4 0,3 3 1 16,0 0-14-16,0 0 4 0,-4-3 1 0,4 3-2 15,0 0-14-15,0 0-4 0,-4-3-4 0,4 3-11 16,0 0-11-16,0 0 7 0,0 0-22 0,0 0-5 16,0 0-10-16,0 0-6 0,0 0-2 0,0 0-2 15,0 0 1-15,0 0-2 0,18-1-4 0,-12 1-5 16,-6 0 4-16,14 3-4 0,-1-3-15 0,0 1 0 16,6-1-2-16,0 0-3 0,3 0-2 0,9-1 2 15,-2-1-12-15,4 5-1 0,3-3 0 0,1 0 0 16,3 0-5-16,-1 1-7 0,0 0 1 0,14 1-3 15,-13 3-4-15,15-2-2 0,-18 0-4 0,15 1-4 0,-15-3 1 16,4 4 0-16,-1 0 0 0,11 1-6 16,-15-3-4-16,0 0 0 0,-2-1 1 0,-2 3-6 15,-1-4 6-15,-3 2-11 0,0-2-3 0,-6 1-4 16,-2-1 6-16,-1-2-11 0,0 2-6 0,-2 0-2 0,-3 1-7 16,0-2-3-16,-2 0-4 0,-1 0-4 15,2-3-1-15,-4 4-2 0,4-1-11 0,-4 0-11 16,2-1-11-16,-3 1-13 0,1-1-7 0,-2 2-12 15,5-2-18-15,-4 0-10 0,-1 0 1 0,0 0-7 0,0-2 3 16,-2 2 10-16,0 0 6 0,-5 1 11 16,8-3 2-16,-4 0 6 0,-4 3 6 0,3-3 6 15,-3 3 11-15,0 0 10 0,0 0 3 0,-8-4 10 16,4 1 4-16,-1 1 6 0,-2-1 6 0,0 1 4 16,2-1 7-16,-3 1 4 0,0-1 2 0,1-1 9 0,-2 2-2 15,0-2 6-15,1 1 5 0,-1-1 5 0,-1 0 5 16,0-1 7-16,-3 2 3 0,4-2 6 0,-1 1 3 15,-3-3 5-15,4 6 6 0,-1-4 9 16,-4 0 8-16,4 1-1 0,-3 0 6 0,1 1 18 0,3-1-2 16,-3 0 12-16,1 2-1 0,0 0 10 0,1-3 3 15,-1 5 4-15,5-2-4 0,-2 1 8 0,0 1-3 16,1-2-4-16,7 2 0 0,-13 1-5 0,7-2-8 16,6 1-6-16,-9-2-10 0,9 2-1 0,-6-1-5 15,6 1-6-15,-7-1-3 0,7 1 0 0,0 0-6 16,0 0-1-16,0 0 4 0,-10 0-3 0,10 0 5 15,0 0 0-15,0 0-5 0,0 0 3 0,0 0 7 16,0 0-3-16,-5-1-1 0,5 1 2 0,0 0 2 16,0 0 7-16,0 0 0 0,0 0 0 0,0 0 2 15,0 0-1-15,0 0 5 0,0 0-5 0,0 0-1 16,0 0-6-16,0 0-3 0,-5-2-5 0,5 2-3 16,0 0-7-16,0 0 3 0,0 0-9 0,0 0-5 15,0 0-4-15,0 0-3 0,0 0 1 0,0 0-4 16,0 0-6-16,0 0 3 0,0 0-8 0,0 0-1 15,0 0 5-15,10 10-1 0,-5-8 2 0,0 0-1 16,2 2-2-16,2 0-3 0,-3 2 3 0,7-4-4 16,-3 4-1-16,4 1 1 0,-3-3-5 0,6 0 0 15,0 5 0-15,-1-4 2 0,0 0-3 0,0 1 4 16,-3-1-6-16,-3 0-9 0,3-1-3 0,0 0-6 16,-3 1-5-16,-1 1 1 0,0-1-1 0,-4-1 0 15,3-1 5-15,-5-1 1 0,0 3 1 0,1-1 2 16,0 0 2-16,-3-1 10 0,-1 1-11 0,-1 0 1 15,-1 1 10-15,0-1-4 0,-2-1 1 0,0 2-4 0,-2 0 4 16,0 1 3-16,-2 0-2 0,-4-1 2 0,2 2-3 16,1 0 3-16,0-2 2 0,-3 4 2 0,1-2-2 15,0-2 0-15,-5 5-2 0,3 0 2 0,1 2-1 16,2-4-6-16,-1-1 8 0,1 1 2 0,0-1-5 16,1 0 2-16,-1 0 2 0,2-2 2 0,-1 2 3 15,5-2-4-15,-3-1-4 0,2-1 5 0,1 1-4 16,0-2 4-16,0 1 0 0,4-3-5 0,-4 2 4 15,0 1 1-15,4-3-2 0,0 0 4 0,-6 2-5 16,6-2-3-16,0 0 1 0,0 0-24 0,0 0-41 16,-1 4-61-16,1-4-80 0,0 0-101 0,0 0-124 15,0 0-144-15,0 0-356 0,0 0-1009 0,0 0 446 16</inkml:trace>
  <inkml:trace contextRef="#ctx0" brushRef="#br0" timeOffset="88949.8">23774 10751 211 0,'4'-3'400'0,"1"1"6"0,-3-2 12 0,0 0 7 15,4 3 1-15,-6 1-14 0,4-5-16 0,1 4-24 16,-5 1-24-16,0-3-21 0,0 3-14 0,0 0-19 15,5-3-14-15,-5 3-5 0,0 0-17 0,13 4-22 16,-3-3-8-16,2 0-22 0,-1 3-20 0,2-2-18 16,9 0-13-16,6 2-24 0,3 1 0 0,2-5-25 15,4 1-1-15,0-1-16 0,3 0-6 0,11-1-15 0,-13 1-1 16,4-6 5-16,8-3 5 0,-10 7 2 16,-1-1-10-16,-3-2 3 0,3-3 7 0,-4 5-7 0,5-1 1 15,-7 2 5-15,0-5-78 0,-1 4 0 16,-5 3 0-16,-6 0 0 0,0-1 0 0,-2 5 0 0,2-2 0 15,-6-2 0-15,3 5 0 0,-1-1 0 0,2-1 0 16,-1 2 0-16,2 2 0 0,1-1 0 0,-3 1 0 16,3-2 0-16,6 0 0 0,1 3 0 0,3 0 0 15,0-4 0-15,-1-3 0 0,-3 3 0 0,6-3 0 16,-2 0 0-16,-4 3 0 0,1-3 0 0,2-3 0 16,-10 2 0-16,2-2 0 0,-4 0 0 0,1 0 0 15,2 1 0-15,-8-1 0 0,0 0 0 0,-2-1 0 16,2 1 0-16,-4 2 0 0,5-3 0 0,-5 4-345 15,4-1-324-15,4-1-528 0,2-1-1295 0,-1-1 573 16</inkml:trace>
  <inkml:trace contextRef="#ctx0" brushRef="#br0" timeOffset="89799.46">31050 10832 233 0,'-1'-5'352'0,"1"5"1"15,-7-3 1-15,3 1 4 0,4 2 6 0,-11-2 0 16,3 2 8-16,2 0-5 0,-2-1 7 0,-6 2-9 16,5-1-2-16,1 0-8 0,3 0-7 0,5 0-18 15,-14 0-5-15,14 0-24 0,-5 1-5 0,-1-1-15 16,6 0-6-16,0 0-7 0,0 0-8 0,20 6-20 16,-1-4-24-16,15-1-12 0,2-1-26 0,15 3-83 15,2 0-95-15,2-3 0 0,-1-1 0 0,6-2 0 16,1 4 0-16,-2-4 0 0,0 1 0 0,-2 2 0 15,-2-1 0-15,0 1 0 0,-2-2 0 0,-14 3 0 16,0-5 0-16,-4 2 0 0,1 1 0 0,-4 1 0 16,-2-2 0-16,-2-1 0 0,-10 0 0 0,1 3 0 15,-8 0 0-15,-1-1 0 0,-1 1 0 0,-5 0 0 16,1-1 0-16,-5 1 0 0,7-1 0 0,-7 1 0 16,0 0 0-16,0 0 0 0,-32-3-138 0,13 5-320 15,-11-1-51-15,-3 1-48 0,0 0-52 0,-20 4-378 16,14-3-1069-16,-15 3 473 0</inkml:trace>
  <inkml:trace contextRef="#ctx0" brushRef="#br0" timeOffset="89991.43">31351 10916 664 0,'-56'13'234'0,"3"-2"45"16,4-1 15-16,13-6 30 0,-1 2 22 0,9-1 38 0,6 1 27 15,3-3 19-15,6-1 3 0,1 0-6 16,5-1-13-16,5 0-12 0,2-1-7 0,0 0-21 16,19 2-22-16,1-4-21 0,12 1-28 0,4-1-30 15,2-1-25-15,17 0-25 0,8 1-21 0,-9-2-26 16,3 3-14-16,2-2-52 0,1 1-110 0,-5 0 0 15,1-1 0-15,-19 1 0 0,17-1 0 0,-18 0 0 16,-1 0 0-16,-3 0 0 0,-9 2-165 0,-10-2-75 16,1 1-38-16,-9 0-56 0,-1-1-62 0,-4 3-50 15,0 0-69-15,-36 1-455 0,4-1-1051 0,-21 6 466 16</inkml:trace>
  <inkml:trace contextRef="#ctx0" brushRef="#br0" timeOffset="90782.47">24844 11508 139 0,'-28'-3'438'0,"7"1"15"0,3-2 12 16,3 2 7-16,5-3 1 0,1 4-13 0,3 0-22 15,-1 0-28-15,3-2-25 0,4 3-17 0,0 0-1 16,0 0-3-16,0 0-14 0,22-5-18 0,-9 4-17 0,15 1-12 16,0 1-15-16,5-2-13 0,3 4-17 0,5-2-10 15,15 1-14-15,4 1-14 0,-1 0-84 16,6 2-136-16,0-4 0 0,28 6 0 0,-31-4 0 0,6 0 0 15,25 1 0-15,-34 1 0 0,1 1 0 0,0-3 0 16,-4 0 0-16,-2-3 0 0,-18 1 0 16,-3 1 0-16,-2-3 0 0,-10 1 0 0,-3 0 0 0,-8 0 0 15,-2 0 0-15,0-2 0 0,-7-1 0 0,-1 0 0 16,0 3 0-16,-11-5 0 0,-5 1 0 0,-6 2 0 16,-6-1-58-16,-4 3-419 0,-1 3-70 0,-1-3-67 15,-19 3-469-15,17-3-1172 0,-4 3 518 0</inkml:trace>
  <inkml:trace contextRef="#ctx0" brushRef="#br0" timeOffset="91098.66">25085 11607 11 0,'-21'-1'479'0,"0"0"-30"16,8 0 16-16,0 0 14 0,1-1 20 0,2 1 10 16,2 0-12-16,2 0-39 0,3-1-17 0,3 2-32 15,3-7-8-15,4 6-29 0,6-1-15 0,6-2-13 16,11 3-14-16,2-2-18 0,7 1-17 0,1 2-20 15,16-1-19-15,1 1-22 0,1 4-19 0,3-1-111 16,-3 0-104-16,2-1 0 0,0 1 0 0,-1 1 0 0,-3-1 0 16,2-2 0-16,-19 0 0 0,2 3 0 0,-6-4 0 15,-2 0 0-15,-6 0 0 0,-7 0 0 0,-6-2 0 16,-1 2 0-16,-4-1 0 0,-2 0 0 0,1 1 0 16,-4-2 0-16,0 1 0 0,0-2 0 0,-4 3 0 15,0 0 0-15,-3-6 0 0,3 6 0 16,-5-5 0-16,5 5 0 0,-5-4 0 0,-2 2 0 15,7 2 0-15,-10-1 0 0,7-1 0 0,3 2 0 0,-11-2 0 16,6 1-406-16,-4 0-89 0,9 1-44 0,-11 0-60 16,4 1-427-16,1-1-1111 0,-3-1 492 0</inkml:trace>
  <inkml:trace contextRef="#ctx0" brushRef="#br0" timeOffset="91415.7">25704 11590 3111 0,'0'0'336'16,"-10"-2"-74"-16,6 1-40 0,4 1 44 0,-6-2 14 16,6 2 0-16,-4-3-11 0,4 3-25 0,0 0-24 15,-3-2-8-15,3 2-2 0,0 0 0 0,10-4-28 0,-1 1-13 16,5 2-9-16,4 0-24 0,10 0-19 16,3 1-6-16,4 0-14 0,2 1-9 0,2 1-25 15,0 3-8-15,0-3-19 0,15 3-9 0,-17-2-8 16,14-1-7-16,-16 2-6 0,-1 1-6 0,-2 0-2 0,-4-2-4 15,-5 1 5-15,-4-1-4 0,-1 0 5 16,-6-1-5-16,-1 0 4 0,-3 0 6 0,-3-1 7 16,-5-1 3-16,9 1 1 0,-9-1-3 0,0 0 11 0,0 0-4 15,0 0 0-15,0 0-8 0,0 0 3 16,0 0-3-16,-19 1-4 0,19-1-14 0,0 0-38 16,0 0-57-16,-7 2-69 0,7-2-90 0,0 0-89 0,0 0-104 15,12 7-142-15,-8-6-334 0,-4-1-1007 0,6 4 445 16</inkml:trace>
  <inkml:trace contextRef="#ctx0" brushRef="#br0" timeOffset="92983.75">23135 11619 340 0,'0'-5'403'0,"0"-2"20"0,2 3 1 0,0-6 7 15,-2 5 0-15,1 0-4 0,1 0-15 0,1 0-9 16,-3 2-17-16,4 1-1 0,-3-2-5 0,-1 4-19 16,8-2-12-16,-8 2-16 0,0 0-18 0,13 6-15 15,-7-3-23-15,-2 4-23 0,1-2-21 0,-1 4-22 16,1 2-23-16,-1 0-26 0,4-1-8 0,-2 0-19 15,3-1-61-15,3 3-74 0,2-1 0 0,1-4 0 16,4 3 0-16,3-6 0 0,5-1 0 0,0-1 0 16,2-4 0-16,2-1 0 0,1-1 0 0,-3-6 0 15,2 3 0-15,-1-4 0 0,1-1 0 0,-3 1 0 16,0-4 0-16,-2 1 0 0,1-2 0 0,-2 2 0 16,-3 1 0-16,1-1 0 0,-5 7 0 0,-3 0 0 0,-3 2 0 15,-1 1 0-15,-2 3 0 0,3 1 0 16,-2 5 0-16,0-2 0 0,-4 2 0 0,5 4 0 0,-5 0 0 15,3 0 0-15,1 4 0 0,3-2 0 0,1 1 0 16,-2 0 0-16,2-3 0 0,4 2 0 0,-1-2 0 16,-1-2 0-16,4-1 0 0,7-1 0 0,-8-4 0 15,4 0 0-15,0-2 0 0,5-4 0 0,-7 2 0 16,7-5 0-16,1 0 0 0,-2-2 0 0,1 0 0 16,-2-3 0-16,-2 1 0 0,-7 2 0 0,6-7 0 15,0 3 0-15,-7 1 0 0,-2-1 0 0,-1 4 0 16,1-2 0-16,0 3 0 0,-3 3 0 0,1 0 0 15,-3 1 0-15,-1 3 0 0,-3 0 0 0,4 2 0 16,-3 3 0-16,-2 1 0 0,5 3 0 0,1 0 0 16,-2 1 0-16,0 2 0 0,2 2 0 0,4 3 0 15,1-4 0-15,2 0 0 0,2-3 0 0,0 0 0 16,0 1 0-16,8-2 0 0,-5-2 0 0,9 0 0 16,-3-4 0-16,1-2 0 0,2-2 0 0,0 1 0 0,1-5 0 15,1 1 0-15,-4-3 0 0,2 0 0 16,-2 0 0-16,2-2 0 0,-2-4 0 0,3 3 0 0,-4-1 0 15,4 1 0-15,-6 0 0 0,1 2 0 0,-8 3 0 16,0 2 0-16,1 1 0 0,-5 0 0 0,-2 3 0 16,0 1 0-16,0 1 0 0,-3 0 0 0,2 2 0 15,2 0 0-15,-4 1 0 0,-1 2 0 0,5 0 0 16,2 2 0-16,1-1 0 0,0 3 0 0,2-5 0 16,1 1 0-16,-1 0 0 0,2-3 0 0,0 1 0 15,-1 1 0-15,2-4 0 0,-2 2 0 0,0 0 0 16,-3-3 0-16,1 0 0 0,-4-1 0 0,-1 1 0 15,-2-2 0-15,-3 1 0 0,1 0 0 0,-4-4 0 16,0 3 0-16,-1-2 0 0,-1 3 0 0,-3 1-4 16,0 0-640-16,0 0-614 0,-5-7-1361 0,5 7 602 0</inkml:trace>
  <inkml:trace contextRef="#ctx0" brushRef="#br0" timeOffset="94099.76">29574 11357 149 0,'0'0'158'0,"0"0"-21"0,0 0-10 15,0 0-12-15,-10 4-10 0,10-4-7 16,0 0-13-16,-6 1-9 0,4 2-26 0,2-3-26 0,0 0-32 16,-4 1-40-16,4-1-130 0,0 0-194 0,0 0 86 15</inkml:trace>
  <inkml:trace contextRef="#ctx0" brushRef="#br0" timeOffset="94399.73">29434 11383 183 0,'-8'0'382'0,"1"1"17"0,-1-2 26 16,1 0-1-16,7 1 1 0,-13-2-5 0,8 4-12 16,5-2-11-16,-12-2-18 0,10 5-15 0,2-3-23 15,0 0-3-15,-10-1-8 0,10 1-15 0,0 0-13 16,0 0-10-16,0 0-20 0,25 2-17 0,-6-1-23 16,11 0-9-16,0 3-20 0,6-2-15 0,3-2-18 15,12 2-17-15,0-3-13 0,1 1-11 0,2 1-27 16,-3-1-102-16,0 0 0 0,-11-1 0 0,-2 1 0 15,-2-1 0-15,-2-1 0 0,-3 1 0 0,-2-3 0 0,-6 4 0 16,-5-2 0-16,0 1 0 0,-5-2 0 16,-3 2 0-16,-2-1 0 0,-3-2 0 0,-1 1 0 15,-3 1 0-15,-1 2-15 0,0 0-263 0,-9-2-43 16,3 1-52-16,-6 2-40 0,-2 0-50 0,-4 1-51 0,0 2-60 16,-8 2-300-16,4-1-946 0,-9 2 419 0</inkml:trace>
  <inkml:trace contextRef="#ctx0" brushRef="#br0" timeOffset="94665.63">29305 11516 372 0,'-20'0'418'0,"6"-1"19"0,1 1 21 16,5 0 13-16,2 0 0 0,-2 0-14 0,8 0-13 0,-1-4-29 16,1 4-16-16,14-3-14 0,-1 2-37 0,7-2-14 15,11 1-13-15,1-1-25 0,1 5-12 0,4-2-25 16,0 0-19-16,21 2-23 0,-4-1-13 0,-16 0-24 15,16 2-26-15,-15-2-6 0,14 1-18 0,-15-4-4 16,0 5-14-16,-1-1-13 0,-1-2-87 0,-3 0-12 16,-2 0 0-16,-4 0 0 0,-8-2 0 0,0 1 0 15,-1-1 0-15,-6 0 0 0,-1 0 0 16,-1 2 0-16,-3-2 0 0,0 1 0 0,-1 0 0 0,-6 1-240 16,8 0-126-16,-8 0-104 0,0 7-102 0,-8-3-519 15,-1 1-1181-15,-7 6 523 0</inkml:trace>
  <inkml:trace contextRef="#ctx0" brushRef="#br0" timeOffset="95466.54">24114 12221 199 0,'-19'-3'299'0,"4"0"8"0,1 3 12 0,2-3 8 0,3 1 14 16,-4 0 6-16,8 1 9 0,0-1 1 15,0-2-12-15,5 4-9 0,-4-2-4 0,4 2-1 16,10-5-5-16,2 3-12 0,7 0-2 0,3 1-14 0,7-2-14 15,10 0-17-15,12 2-19 0,1 1-16 16,3 4-10-16,3-4-16 0,0 4-11 0,5-2-4 16,1 3-18-16,25-5-4 0,-29 2-12 0,3 0-4 15,1 1-13-15,-3 0-32 0,-1-1-108 0,-5 3 0 0,-2-2 0 16,-14-2 0-16,-2 0 0 0,-2-2 0 16,-4 2 0-16,-11 1 0 0,-1-2 0 0,-5 0 0 15,-1-2 0-15,-3 0 0 0,0 1 0 0,-4 0 0 0,-3 0 0 16,-3 1 0-16,4-4 0 0,-4 4 0 0,0 0 0 15,0 0 0-15,-17-3 0 0,6 0-136 0,-2-1-287 16,-3 2-74-16,-4 0-72 0,-2 2-526 0,-5-4-1186 16,-4 3 526-16</inkml:trace>
  <inkml:trace contextRef="#ctx0" brushRef="#br0" timeOffset="95732.44">24412 12269 392 0,'-13'2'484'0,"4"-3"8"0,1 1-2 0,1 0-5 16,7 0-11-16,-8-1-16 0,8 1-8 0,0 0-17 16,13-6-25-16,0 5-16 0,6-1-37 0,10 1-20 15,-1 0-10-15,4 0-17 0,4-1-13 0,4 1-25 16,13 2-17-16,-3-1-22 0,-9 0-18 0,9 0-22 0,1 0-21 16,-14 2-16-16,0-1-21 0,3-2-133 15,-4-1 0-15,-3 4 0 0,-4-2 0 0,-1 0 0 16,-10-2 0-16,0 2 0 0,-5 3 0 0,-3-3 0 15,-1 0 0-15,-1 0 0 0,-2 0 0 0,-6 0 0 0,12-1-137 16,-10-1-98-16,5 1-72 0,-2 0-64 0,0 0-70 16,4 0-85-16,0 0-503 0,11-3-1115 0,8 1 493 15</inkml:trace>
  <inkml:trace contextRef="#ctx0" brushRef="#br0" timeOffset="96499.59">29082 12350 290 0,'-18'-3'374'16,"-4"-2"-2"-16,-5 2 19 0,-1-3 4 0,8 4 10 16,-1-3 0-16,1 3 6 0,2 1 2 0,-1 0-1 15,6 1 5-15,-1-1-6 0,4 1-12 0,2-2-15 16,2 1-13-16,6 1-18 0,-11-3-15 0,9 0-10 15,2 3-15-15,0 0-22 0,0 0-14 0,15-5-25 0,-1 4-63 16,3 0-189-16,11 1 0 0,3-2 0 16,-1 2 0-16,7-4 0 0,-1 4 0 0,1-3 0 15,0 1 0-15,2 1 0 0,12-1 0 0,-13 1 0 0,16 1 0 16,-17-1 0-16,1 1 0 0,-2-1 0 16,-3-1 0-16,0 2 0 0,-3 0 0 0,-11 0 0 15,3-3 0-15,-4 3 0 0,-6-3 0 0,-1 1 0 0,0 0 0 16,-4-1 0-16,-1 1 0 0,0-1 0 0,-1 0 0 15,-5-2 0-15,0 5 0 0,0 0 0 0,-7-3 0 16,7 3 0-16,-13 0 0 0,3 1 0 0,-4 1 0 16,-4 3 0-16,-3-1-9 0,-7 2-468 0,-1 0-34 15,-6 0-24-15,3 0-24 0,-4 2-40 0,-2-3-319 16,1 0-993-16,-1 2 441 0</inkml:trace>
  <inkml:trace contextRef="#ctx0" brushRef="#br0" timeOffset="96683.7">29023 12362 1216 0,'-51'7'96'0,"16"0"57"0,-2-3 32 0,4 2 18 16,1-1 18-16,5 0 33 0,9-4 22 0,-1 2 28 15,8-1 14-15,-1-1 4 0,3 1-25 0,3 0 2 16,1 3 11-16,2-4 5 0,3-1 4 0,0 0 2 16,12 2-9-16,-1-2-16 0,5 0-15 0,5 0-16 0,7 0-11 15,-1 1-27-15,8-3-18 0,-1-2-15 16,1 1-25-16,1 3-16 0,3-4-17 0,-2 2-10 16,3-2-11-16,-3 0-70 0,0-2-45 0,0 2 0 15,0-3 0-15,-4-1-88 0,-1 1-103 0,-1-3-94 0,-3 1-84 16,-9 2-84-16,0-4-102 0,-1 0-487 15,0 3-1128-15,1-1 498 0</inkml:trace>
  <inkml:trace contextRef="#ctx0" brushRef="#br0" timeOffset="96837.34">29620 12426 247 0,'-10'3'592'0,"3"0"-42"0,1-2-52 0,1 1-43 0,-1-1-63 15,4 1-90-15,2-2-100 0,-6 2-125 0,6-2-146 16,0 0-190-16,8 5-240 0,-8-5-538 0,0 0 238 16</inkml:trace>
  <inkml:trace contextRef="#ctx0" brushRef="#br0" timeOffset="98549.69">4939 6748 90 0,'14'-55'85'0,"-1"4"-4"0,5-7-13 16,-5-2-10-16,2 1-12 0,3 0-15 0,6-20-7 0,-6 26-4 16,0-3-1-16,1 4-3 0,1 2 5 15,2 4-8-15,1 3 3 0,-5 11-2 0,4-10-16 16,-3 13 5-16,6 1-5 0,0 2 11 0,0 3-2 15,1 0 7-15,2 5 1 0,0 0-2 0,-1 5-5 16,1-2 0-16,1 6 7 0,-2 4 10 0,1 1-1 0,-7 3 8 16,7 3 1-16,-5 4-13 0,1 4 0 0,3 5-3 15,-1 3-3-15,-3 2-3 0,-2 3-2 16,0 2-6-16,1 4-3 0,1 10 5 0,-3 6-14 16,-7-12 15-16,1 11-12 0,1 1-2 0,-7 3 5 0,2 1-8 15,-7 2 3-15,-1 4-3 0,-2 1-9 0,-2 4-26 16,-6 21-86-16,2-22-142 0,-10 22 64 0</inkml:trace>
  <inkml:trace contextRef="#ctx0" brushRef="#br0" timeOffset="99733.23">10143 6519 62 0,'-11'59'112'0,"-6"-4"-11"15,-4 25-17-15,2-25-4 0,-4 1-13 0,-7 21-1 16,12-24-4-16,-5 3-10 0,1 2 3 0,-1-3 5 16,-8 24-5-16,12-26 15 0,1-4-2 0,2 1-1 15,0 4 0-15,4-1-5 0,4-4 12 0,-1 1-4 16,0-2 4-16,8-3 13 0,1 6 19 0,1-5 31 16,7 3-3-16,0-1-13 0,-1 0-8 0,6-4-9 15,-4-9-14-15,-2 1-8 0,5-1-5 0,3 8-7 16,-5-13-3-16,2-1-14 0,3-2-3 0,2 0-32 15,2-6-30-15,0 1-26 0,3-3-18 0,4-4-17 16,0-5-24-16,2 0-24 0,4-8-30 0,4-2-31 16,0-1-150-16,-4-1-359 0,7-7 160 0</inkml:trace>
  <inkml:trace contextRef="#ctx0" brushRef="#br0" timeOffset="100149.89">12218 6609 24 0,'-8'81'77'0,"-4"-22"-7"0,-10 22-2 0,3-25-8 16,-9 25-3-16,0-5 3 0,5-18-5 0,-3-3-14 16,3 0 6-16,-1 2 7 0,0-4 3 0,-3-3-12 15,12 2 10-15,-2-1 73 0,8 2 7 0,1 1-14 16,2-2-17-16,2 0-15 0,-1-2-6 0,1-2-8 15,0-2-11-15,4-12-1 0,-1 1-5 0,-2-2-10 16,2-2-3-16,1 0-9 0,1-1-3 0,-1-5-19 16,3-6-8-16,1-1-6 0,-3-6-6 0,3-1 0 15,0-1-5-15,1-2-9 0,4-1-17 0,0-2-16 0,1-3-17 16,4-2-11-16,5-2-12 0,3-3-28 16,5-4-108-16,0-1-249 0,3-4 110 0</inkml:trace>
  <inkml:trace contextRef="#ctx0" brushRef="#br0" timeOffset="100451.3">13805 6638 25 0,'12'60'172'0,"-3"23"-17"16,-8-28-7-16,-7-1-15 0,-3 2-12 0,-2-6-9 15,-2 2-7-15,-6 1-10 0,0-4-8 0,-3 0-9 16,-4-4-9-16,-3-1-9 0,-6-1-33 0,3-2-31 15,-3-1-42-15,0 1-22 0,-1-3-50 0,3-1-75 16,1 5-207-16,4-5 92 0</inkml:trace>
  <inkml:trace contextRef="#ctx0" brushRef="#br0" timeOffset="100665.89">13254 7891 33 0,'-14'29'74'16,"-3"0"2"-16,3-6-3 0,0 2-13 0,5-7-2 16,1-2 31-16,1 1-22 0,5-5-12 0,-3-3-2 15,5-2-10-15,-1-4 11 0,1-3 7 0,0 0-3 16,0 0 3-16,0 0-7 0,0 0-10 0,23-19 1 15,-14 5-5-15,6-9-12 0,1-1-1 0,0-3 3 16,3-1-13-16,-1-3-1 0,9-9-1 0,-1-2-3 16,3-1-10-16,6-3-9 0,0-2 0 0,22-19-12 15,-19 21-9-15,18-17 8 0,-15 16 3 0,23-19 2 16,5 3 5-16,0 4-2 0,0-2-2 0,3 5 18 16,5 5 7-16,19-1-20 0,8 2-54 0,12-1-111 15,-1 4-187-15,3 0 83 0</inkml:trace>
  <inkml:trace contextRef="#ctx0" brushRef="#br0" timeOffset="101449.8">7330 14315 2952 0,'4'3'100'0,"0"1"-53"0,-3 0-29 0,2 6-5 16,-2-1 11-16,4 4 31 0,-4-3 5 0,2 5 7 0,-2 2 4 15,0-1 5-15,2-4 7 0,1 4 6 0,1 1-16 16,4-1-9-16,0 0-7 0,1-1 10 16,7-4-15-16,-1-1 9 0,12 2-11 0,2-7 3 0,3 0-4 15,-1-5-4-15,8-1-8 0,-1-10 2 0,10 0-4 16,3-3 3-16,-5-2 2 0,2-5-8 0,-2-2-2 16,-3-4-1-16,-2-3-3 0,-1-6-3 15,-4-1 0-15,-3-1-12 0,-2-8-43 0,-1-1-48 0,-2 6-40 16,-7 12-39-16,-4 6-50 0,-4 8-72 0,-1 3-337 15,-3 5-670-15,-1 5 296 0</inkml:trace>
  <inkml:trace contextRef="#ctx0" brushRef="#br0" timeOffset="101651.2">9090 14709 105 0,'15'-6'494'0,"12"-7"-38"0,-9 3-42 0,6-3-40 15,-1-5-52-15,0 0-82 0,4 1-78 0,0-2-82 16,1 0-98-16,4 1-108 0,10-6-292 0,4-1-451 16,4 3 200-16</inkml:trace>
  <inkml:trace contextRef="#ctx0" brushRef="#br0" timeOffset="101798.71">10171 14408 3761 0,'0'0'212'15,"0"0"-100"-15,17-3-9 0,-11-1 5 0,3 0-15 16,2-1-8-16,1-1-40 0,7-1-1 0,-1 1-23 16,9-5-53-16,4 3-66 0,-1-1-89 15,0 1-113-15,-1-3-362 0,6 1-716 0,-1 1 317 0</inkml:trace>
  <inkml:trace contextRef="#ctx0" brushRef="#br0" timeOffset="101933.18">10985 14246 156 0,'9'-4'417'0,"-2"-1"-21"16,5 1-37-16,1-3-36 0,6 0-36 15,-1 0-51-15,13-5-72 0,-2 3-81 0,2-2-99 0,0-3-122 16,-2 3-241-16,3 0-408 0,4-3 181 0</inkml:trace>
  <inkml:trace contextRef="#ctx0" brushRef="#br0" timeOffset="102065.71">11684 14125 5 0,'9'0'356'0,"-4"0"-20"0,3 1-37 15,1-4-34-15,1 1-45 0,0 1-70 0,2-1-98 16,1-2-114-16,-4 1-209 0,-3 0-292 0,7 0 129 15</inkml:trace>
  <inkml:trace contextRef="#ctx0" brushRef="#br0" timeOffset="107383.33">4098 7221 164 0,'3'11'236'0,"-2"-1"-23"0,4 2-23 15,0-2-17-15,0 0-49 0,-1-1-57 0,5 1-66 0,0-3-77 16,2 0-106-16,0-1-198 0,3-2 88 16</inkml:trace>
  <inkml:trace contextRef="#ctx0" brushRef="#br0" timeOffset="108484.13">4908 7285 312 0,'-3'-5'428'0,"1"2"20"0,1-2-1 15,-2-2 7-15,0-1-12 0,-3-2-10 0,4 1-15 16,-2-3-13-16,-1 1-16 0,2-1-20 0,3-3-13 15,2-2-13-15,0 1-22 0,3-1-26 0,3-1-11 16,-3 1-37-16,4 3-23 0,1 0-17 0,-1 2-21 16,4 0-22-16,-3 3-15 0,3 5-20 0,2-1-16 15,1 4-2-15,1 3-15 0,-1 3-11 0,4 8-8 16,1 4-10-16,-3 2 7 0,-1 4-13 0,-1 1-9 16,-1 1-20-16,-5 0-31 0,-2 1 0 0,1 2 0 15,-5-9 0-15,-3 1 0 0,0-3 0 0,-2-1 0 16,2-4 0-16,-1-2 0 0,0-1 0 0,0-2 0 15,3-3 0-15,-3 0 0 0,0-2 0 0,0-2 0 16,0 0 0-16,0 0 0 0,0 0 0 0,13-13 0 16,-8 2 0-16,1 0 0 0,3-7 0 0,3 2 0 15,-3-4 0-15,3-4 0 0,1 2 0 0,-3 6 0 0,1 3 0 16,0 2 0-16,-2 1 0 0,-2 4 0 0,2 2 0 16,1 0 0-16,-3 4 0 0,2 1 0 15,0 4 0-15,4 2 0 0,-7 2 0 0,3 5 0 16,-1 0 0-16,1 0 0 0,0 2 0 0,-4 0 0 0,4-2 0 15,-1 2 0-15,-2-2 0 0,3 1 0 0,-5-6 0 16,5 0 0-16,-5-3 0 0,3 1 0 16,2-1 0-16,1-5 0 0,-3-1 0 0,1-1-43 0,4-2-15 15,2-6 4-15,0 0 0 0,-1-2 6 0,0-3 1 16,1-1 5-16,-4-2 3 0,3-6 4 0,-4 8 10 16,-3 0-1-16,2 3 5 0,-4 3 3 0,2-2 9 15,-3 4 13-15,1 0-5 0,-3 4 1 0,0 1 0 16,-1 2 10-16,0 0 2 0,7 7 6 0,-6 0 1 15,-1 2 4-15,0 2 2 0,3 2-6 0,-1 2 2 16,1 0 2-16,3 1 0 0,-1-1-15 0,1-3 14 16,1-2-13-16,3 4 9 0,0-6 3 0,2-1-9 15,6-1 5-15,-5-2 0 0,6-4-5 0,-3 1 8 16,3-3-11-16,-6-2 7 0,5-2-14 0,-3-1 9 16,-2-3 5-16,-2 1-10 0,0-5 18 0,-3-2 8 15,-3-1 9-15,0-1-31 0,-5 0-10 0,-1-1 0 16,-5 0 0-16,0 1 0 0,-10-5 0 0,5 7 0 0,-4 5 0 15,-3 0 0-15,0 5 0 0,-2 3-12 16,-1 4-168-16,-8 5-79 0,8 3-92 0,-3 5-83 16,0 2-108-16,2 4-528 0,9-5-1157 0,3 10 513 15</inkml:trace>
  <inkml:trace contextRef="#ctx0" brushRef="#br0" timeOffset="108787.73">6396 6743 226 0,'0'-28'565'0,"0"10"26"0,-3 0 22 15,2 8-1-15,0 1-21 0,1 1-39 0,-3 6-39 16,3 2-17-16,0 0-19 0,-9 25-12 0,4 2-26 15,-1 5-22-15,-1 17-15 0,2 3-31 0,4 1-22 16,-1 3-26-16,3-1-134 0,0 3-189 0,2 0 0 16,0 0 0-16,0-2 0 0,-1-2 0 0,4-3 0 15,-1-2 0-15,-3-2 0 0,2-18 0 0,0 3 0 16,0-1 0-16,0-3 0 0,-1-8 0 0,-1-5 0 16,-2-5 0-16,1-7-62 0,-1-3-439 0,0 0-57 15,-1-13-64-15,-3 1-453 0,1-14-1164 0,2-1 514 16</inkml:trace>
  <inkml:trace contextRef="#ctx0" brushRef="#br0" timeOffset="109532.87">6398 7153 631 0,'4'-33'243'0,"-4"3"31"0,4 4 7 16,-3 5 18-16,3 5 29 0,0 0 30 0,-1 1 20 15,-1 4 1-15,3 0-5 0,0 2-20 0,3 0-25 16,1 0-19-16,1 1-24 0,2 2-28 0,7-1-17 16,-1 6-29-16,1-3-22 0,9 4-27 0,-10 0-14 15,1 0-19-15,-1 7-7 0,-6-1-27 0,3 2-26 16,-1 2-16-16,-4 2-9 0,0 2-14 0,-6-3-3 0,-3 5-9 15,-3 0 7-15,-6-2-11 0,2 3 1 0,-4-1-2 16,-3-2-1-16,-1-1 0 0,2-1-3 0,1-4 2 16,2 0 3-16,1-2 6 0,1-1 9 0,2-1-1 15,2-3-8-15,2 2 3 0,1-3-7 16,0 0-1-16,7-17 3 0,3 4-11 0,2-3 3 0,8-5 0 16,0-1-3-16,0 1-4 0,0-8-3 0,-3 4-1 15,2 0 1-15,-2 0 4 0,-3 3-1 16,-5 0-2-16,0 4 6 0,-5 6 1 0,-2 0 8 0,-2 4 7 15,0-2 6-15,-1 4 2 0,-5 2-1 0,2 2 4 16,-4 2 4-16,8 0 4 0,-13 8 3 0,3 1-2 16,4 0 1-16,-3 1-13 0,1 2-2 0,3 0 1 15,0 2-6-15,5 2-3 0,0-3-1 0,5-1 0 16,4-1 0-16,1 0-7 0,7-1-3 0,-2-2-15 16,5-4 0-16,1-1 3 0,1 0-19 0,-1-2 13 15,0-2-2-15,2-1 3 0,-7-1 4 0,1 1 4 16,-4-1-5-16,-3-1 5 0,-1 2 10 0,0 1 8 15,-5-2 16-15,1 2-4 0,-1-2 10 0,-4 3-4 16,0 0-8-16,5 4-2 0,-5-4-8 0,-1 11-1 16,1-2 8-16,-4 1-9 0,0 1-1 0,4 1-4 15,0 3 8-15,-4-1-10 0,7 1 3 0,-2-1-9 16,4-3 2-16,-1 2 6 0,2-4 1 0,2 0-7 16,-2-1-5-16,5-2 1 0,0-2 3 0,1-2-1 15,-1-2-1-15,2-1-1 0,0-4 6 0,-3 0 6 16,6-4-15-16,-3-1 4 0,-3 0-2 0,2-3 4 15,-2-3-8-15,2 0 7 0,-6 0-3 0,2 0 1 16,-3 0-2-16,0 5-4 0,-4 5 3 0,2-2 7 16,-2 3-13-16,-1-1 7 0,3 2-2 0,-2 1-3 15,-1 3 4-15,0 0-5 0,0 0 4 0,-8 16 0 0,2-6 0 16,6 0-2-16,0 2 8 0,0-1-2 0,0 1-8 16,6 1-2-16,1-3-2 0,2 3-4 15,-2-4 13-15,6-4 1 0,2 1-2 0,2-4-2 16,2-3 0-16,0-2-5 0,-1-2 8 0,4-1 0 15,-3-4-11-15,-5 0 11 0,4-2 0 0,-1-1 9 0,-3-3 0 16,-5 1 4-16,0-2 12 0,-4-2 17 16,-4-1-3-16,-1-8-7 0,-1 4-32 0,-4 5 0 0,-5 1 0 15,2 1 0-15,-5 2 0 0,-1 4 0 0,0 4 0 16,0 3 0-16,1 3 0 0,-7 3-71 0,2 3-182 16,0 2-82-16,1 5-79 0,-1 6-81 0,3 3-91 15,2-5-421-15,-1 8-1090 0,4-7 483 16</inkml:trace>
  <inkml:trace contextRef="#ctx0" brushRef="#br0" timeOffset="110233.32">7628 6625 3110 0,'-1'-18'189'0,"-2"0"-17"15,2 6 25-15,1-1 60 0,0 3 32 0,0 4-7 16,0 0-29-16,-3 1-40 0,2 2-31 0,1 3 16 16,0 0 21-16,-5 18 19 0,1 0-3 0,1 11 18 15,2 4 0-15,-4 2 0 0,4 14-2 0,2 5-14 16,-1 1-17-16,0 0-19 0,3-2-17 0,0 1-23 16,0-2-17-16,2-1-144 0,-1-2 0 0,4 0 0 15,-6-13 0-15,2-2 0 0,1 0 0 0,-2-5 0 0,-1-1 0 16,0-8 0-16,-2-2-107 0,-2-6-127 15,2-3-39-15,2 0-40 0,-1-4-57 0,-2-3-44 16,1-2-57-16,0 0-53 0,0 0-391 0,-8-20-990 0,4 3 439 16</inkml:trace>
  <inkml:trace contextRef="#ctx0" brushRef="#br0" timeOffset="110798.65">7648 7074 74 0,'8'-46'239'0,"-4"15"30"16,-2-2 24-16,0 3 2 0,2 2 35 0,-4 0 31 15,2 3 27-15,1 7 14 0,1 1-4 0,-1 5-13 0,2-5-22 16,-1 6-28-16,1-1-33 0,3 2-29 0,0 2-29 15,3 0-20-15,-1 3-23 0,3 2-22 16,1 1-13-16,-1 2-22 0,6 1-18 0,-7 2-13 16,2 3-29-16,-4 2-19 0,3 0-19 0,-3 4-15 0,-2 3-12 15,-3 1-25-15,-4-2-11 0,-1 3-11 0,-4 1 0 16,0 1-3-16,-3 0 5 0,-1-2 3 16,-3 1 3-16,-2-4-1 0,0 1 1 0,4-3 5 15,0-3 4-15,1 0 1 0,2-3 1 0,1 0 8 0,1-2 0 16,4-2-1-16,0-2 0 0,0 0 6 0,0 0-5 15,31-12-1-15,-12 3 2 0,4-5 1 0,4 0-2 16,-2-2 3-16,0-2-4 0,0-2 6 0,1-3-2 16,-6 0 0-16,-1 2 6 0,-2-1 1 0,0-1 3 15,-11 4 5-15,7-5 5 0,-7 7 13 0,-2 5 9 16,-4 0 6-16,3 2-4 0,-3 3-6 0,-3 3-2 16,2 1-2-16,1 3-8 0,0 0-2 0,-17 7-1 0,8 3-5 15,0 3 0-15,-1 4-1 0,4 1-5 16,-2 7 1-16,4-6-1 0,3 0 1 0,1-2-6 15,1 1 0-15,4 0 0 0,3-1-1 0,2-4-4 16,-1-2 1-16,0-6-5 0,9 3 0 0,-7-5 0 16,1-5 4-16,3-1-2 0,-2-2 0 0,4-2 3 15,-5-5-1-15,5-1 10 0,-3-2 20 0,0-6 5 16,-1 5 12-16,-3 0 14 0,3-1 10 0,-4 1 11 16,1 0 16-16,2 3 0 0,0 1-1 0,-3 3-13 15,-1 2-1-15,1 0-10 0,-3 5-4 0,3 2-8 16,-9 0-4-16,18 6-13 0,-9 1-2 0,0 4 0 15,-1 1-11-15,-2 4 5 0,2 3-7 0,-3 5-13 16,0-5 7-16,0 6 10 0,-5-6-17 0,0 1-2 16,0-1-18-16,-2-7 0 0,2-3 0 0,-2 2 0 0,2-4 0 15,-1-1 0-15,1-2 0 0,0-4 0 16,0 0 0-16,0 0 0 0,0 0 0 0,9-14 0 16,2 0 0-16,2 0 0 0,1-8 0 0,7 1 0 15,-1-5-15-15,1 4-222 0,3-2-139 0,-2 1-169 0,-3 3-625 16,5 0-1267-16,-1 3 560 0</inkml:trace>
  <inkml:trace contextRef="#ctx0" brushRef="#br0" timeOffset="111499.69">9229 6684 4859 0,'3'-17'270'16,"-1"1"-108"-16,0 4 19 0,-2-1 48 0,2 2-19 16,-4-1-2-16,0 4-11 0,-2-3-5 0,-4 6-8 0,1 0 0 15,0 4-14-15,-3 2-5 0,-2 5-15 16,0-1-3-16,-3 9-8 0,2 0-1 0,-3 6-14 16,7-2-6-16,-3 6-12 0,1-1-48 0,3 1-58 0,4 3 0 15,4-1 0-15,3-1 0 0,-2-6 0 16,4-2 0-16,5 0 0 0,-1-2 0 0,7-1 0 0,0-7 0 15,3-1 0-15,1-3 0 0,-1-2 0 0,0-3 0 16,0-4 0-16,0-1 0 0,-2-3 0 0,-2-3 0 16,-2-1 0-16,-2-3 0 0,-3 1 0 0,0-2 0 15,-7 0 0-15,2-8 0 0,-3 8 0 0,-7-9 0 16,5 8 0-16,-6-5 0 0,-1 6 0 0,0 3 0 16,0 0 0-16,-1 6 0 0,1 0 0 0,0 2 0 15,0 1 0-15,0 6 0 0,0 0 0 0,0 6 0 16,-1 0 0-16,5 0 0 0,1 4 0 0,4 1 0 15,3 0 0-15,3 4 0 0,5-1 0 0,1-2 0 16,5 1 0-16,7 1 0 0,0-2 0 0,6-6 0 16,-1 1 0-16,0-4 0 0,3 0 0 0,-1-5 0 15,2 1 0-15,2-5 0 0,-4 1 0 0,-2-2 0 16,-2-3 0-16,-3-3 0 0,-7 5 0 0,-1-5 0 16,-3 1 0-16,1-1 0 0,-9-2 0 0,0 3 0 15,-1-1 0-15,-5 2 0 0,-3-1 0 0,-2 1-2 0,-1 2 4 16,-3 1-2-16,-2 1 0 0,2 3-5 0,-2 2 6 15,0 4 3-15,0 1-4 0,0 2 0 16,1 2 0-16,1 1 0 0,4 4 0 0,1-3 0 0,2 3 0 16,2 1 0-16,5 3 0 0,1 0 0 0,5-2 0 15,3 0 0-15,1 1 0 0,8 3 0 0,-1-1 0 16,2 0 0-16,-6-6 0 0,-1 0 0 0,0 3 0 16,-1-5-2-16,-3 0-11 0,-3 0-3 0,1 4 4 15,-6-2 7-15,-3 0 4 0,-2 2 5 0,-3-2 0 16,-5 2 13-16,-1-1 7 0,-3 1-24 0,-5-3 0 15,-1 1 0-15,2-1 0 0,-1 0 0 0,3-4 0 16,1-1 0-16,4-2 0 0,2 0 0 0,2-2 0 16,-1 1-111-16,7-2-101 0,0 0-72 0,0 0-70 15,0 0-54-15,16-16-53 0,-2 4-54 0,4 1-460 16,3-7-1056-16,5-1 469 0</inkml:trace>
  <inkml:trace contextRef="#ctx0" brushRef="#br0" timeOffset="111884.59">10049 6621 184 0,'7'-8'293'0,"2"-2"4"16,-1 3 21-16,-2-1 17 0,-2 2 36 0,0-2 7 0,-2 2 13 16,0 2 3-16,-2 2-11 0,-4-3-8 0,-3 4-9 15,0 1-4-15,-6 5-10 0,0-1-7 16,-4 5-9-16,0 2-24 0,1 3-12 0,-3 5-27 0,5-3-21 16,0 8-21-16,1-3-24 0,4-3-23 15,4 0-20-15,4 1-10 0,1 0-20 0,3 7-17 0,8-2-25 16,-2-7-19-16,10 1-26 0,3-3-22 15,3-3-15-15,2-5-9 0,3-1-16 0,-2-2-2 0,1-4-6 16,-1-7-2-16,0 2 17 0,-2-5-12 0,-6 0 12 16,-1 0-7-16,-3-1 7 0,-1-1 6 0,-2-2 8 15,0 1 4-15,-2-1 7 0,-3-1 18 0,0-1-11 16,0 2 17-16,-4 3 3 0,0 1 24 0,0 2-37 16,-3-2-31-16,2 5 0 0,-3 2 0 0,0 3 0 15,0 0 0-15,0 0 0 0,0 0 0 0,-8 14 0 16,4-8 0-16,0 5 0 0,3 3 0 0,1-3 0 15,0 1 0-15,1 4 0 0,5 1 0 0,0 0 0 16,3-2 0-16,5-4 0 0,0 0 0 0,3-2 0 16,1-4 0-16,2-4 0 0,0-3 0 0,1-3 0 15,-1-3-21-15,-1-2-304 0,5-7-59 0,-4 1-65 16,-5 2-77-16,2-8-97 0,-7-3-355 0,2 0-1058 16,-6-1 468-16</inkml:trace>
  <inkml:trace contextRef="#ctx0" brushRef="#br0" timeOffset="112015.83">10590 6420 19 0,'-15'-9'396'0,"0"1"14"0,1 1 16 16,2 3 32-16,2 0 28 0,-2 2 5 0,2 1-11 16,0 1-11-16,2 1-30 0,2 1-36 0,2 1-30 0,3 1-37 15,1 1-32-15,1 2-42 0,4 2-73 0,4 3-89 16,1 1-129-16,4-2-159 0,-1 1-166 16,-3-4-558-16,8 4-988 0,-1-2 437 0</inkml:trace>
  <inkml:trace contextRef="#ctx0" brushRef="#br0" timeOffset="113787.65">10759 6814 48 0,'3'3'577'0,"4"-2"15"16,-7-1 7-16,10-6-5 0,-2 3-24 0,10-6 6 16,-4 1-25-16,4-3-36 0,5-3-36 0,-2-1-42 15,4 1-43-15,-3-3-38 0,-3-1-34 0,0-1-28 16,0-2-33-16,-3 0-28 0,0-4-23 0,-3 1-24 15,1-2-11-15,-4-2-18 0,-2-3-92 0,0 0-65 16,-7 0 0-16,5 1 0 0,-6-2 0 0,3 0 0 16,-6 4 0-16,3 9 0 0,-6 1 0 15,2 6 0-15,0 1 0 0,2 7 0 0,-5 1 0 0,7 3 0 16,-15 10 0-16,2 7 0 0,4 9 0 0,-5 5 0 16,5 3 0-16,4 13 0 0,-4 2 0 15,4-3 0-15,1 0 0 0,4-11 0 0,-2 0 0 0,8 1 0 16,-1 0 0-16,1-3 0 0,6-4 0 0,-3-1 0 15,5-6 0-15,-1-5 0 0,2-5 0 0,-1-2 0 16,4-4 0-16,4-2 0 0,-3-5 0 0,1-4 0 16,-2-1 0-16,7-8 0 0,0-2 0 0,-6-2 0 15,-2-4 0-15,2-1 0 0,-5-3 0 0,3-2 0 16,-4-3 0-16,1 0 0 0,1-14 0 0,1 1 0 16,-6 9 0-16,0 2 0 0,-1 1 0 0,-6 4 0 0,1 10 0 15,-2 0 0-15,0 7 0 0,-2 4 0 16,-2 3 0-16,2 4 0 0,0 0 0 0,-9 19 0 15,-1 5 0-15,2 4 0 0,-1 3 0 0,1 1 0 16,3 3 0-16,1-1 0 0,3 1 0 0,1-1 0 0,1 0 0 16,2-3 0-16,2-3 0 0,5 0 0 15,-1-10 0-15,3-2 0 0,2-1 0 0,2-3-62 16,3-4-79-16,3-3-6 0,-3-4-1 0,3-1 9 16,-3-3 10-16,3-2 8 0,-4-3 14 0,0 0 10 0,-2-4 11 15,1 0 10-15,-6-1 6 0,0-1 7 0,0-2 12 16,-4-2 15-16,-1 0 16 0,-1 2 15 15,-4 1 16-15,-1 3 10 0,0 2 6 0,-1 1 3 16,-4 4 4-16,1 3-6 0,-2 0 12 0,-3 5 7 0,-3 0-4 16,2 3 6-16,-4 2 1 0,0 1 1 0,2 4-4 15,-2-1 1-15,5 1-7 0,2-3 0 0,-1 2-9 16,3-2-4-16,1 0-3 0,2-3-1 0,-1 2 4 16,3-3-6-16,4 0 0 0,-2-2-4 0,4-2-1 15,1-2 2-15,1 0-9 0,2-2 12 0,0-1-11 16,3 0-1-16,-4-2-1 0,0-2-12 0,1 0 10 15,-1 1 5-15,-2 3 4 0,-1-4 4 0,0 2 10 16,-1 4-12-16,-1-2-1 0,0 2-6 0,-4 1-5 16,0 0 13-16,9 6-7 0,-5-2 2 0,-3 3-4 15,3-2 2-15,-3 2 0 0,3 1-3 0,1 0 3 16,-1-2-5-16,1-2 1 0,0 0-5 0,7 0-9 16,-2-2-5-16,3-2 2 0,0-2-3 0,-1-1 3 15,5-4-4-15,-2-2 2 0,2-1 6 0,-2-2-4 16,-1-5 0-16,-1 2 1 0,2-7-1 0,0 2 8 15,1-5-2-15,-7 0 2 0,5-1-3 0,-5-4 2 0,3-3-3 16,-1 1-3-16,-2-3 5 0,0-13 3 16,5 1-3-16,-5 2 0 0,-4 11 12 0,-1 0 18 15,-1 4 2-15,-1 3 21 0,-2 10 1 0,0 5 4 16,-1 2-11-16,0 6-5 0,-2 4-6 0,3 0-1 0,-10 14-1 16,1 0 1-16,0 14-2 0,1 2-7 15,-1 16-23-15,4-1 0 0,-4 2 0 0,7-11 0 16,-1-2 0-16,3 1 0 0,0-4 0 0,3-1 0 0,2 0 0 15,0-3-26-15,1-2-37 0,1-8 1 0,-1-2 2 16,7-2 5-16,-4-6 0 0,0 0 15 0,2-3-2 16,2 0-8-16,-2-4 13 0,2-3 8 0,-1 0 4 15,2-4-3-15,1 1 5 0,-2-3 3 0,2-2 6 16,-3 0 9-16,-1-2 2 0,1 1 9 0,-2-1 6 16,3 0 4-16,-4-1 3 0,-3 5 11 0,2 0-8 15,-5 3-11-15,1 3 4 0,-1-1-2 0,-3 4 3 16,0 0-9-16,1 10 8 0,-5 1-8 0,0-1-1 15,1 5 2-15,-5 2 0 0,3-1-10 0,1 1-13 16,2-2-7-16,0-2-11 0,2-2 3 0,0 1-9 16,3-3-6-16,1-1 8 0,1-4-4 0,4 2 1 15,0-3 6-15,1-3-1 0,3 0 6 0,-3-3 5 16,3 0-1-16,-2-2 5 0,1-2 1 0,4-3 7 16,-3 1 11-16,1-2 3 0,0-3 1 0,-2 2 8 15,-1-2-4-15,2 0 9 0,1 0 3 0,-2 0 4 16,-3 6-1-16,1-3 4 0,-7 6 5 0,3-2-15 15,-1 4 2-15,-3 0 1 0,1 1-3 0,-3 2 2 16,0 0-4-16,0 0 2 0,-5 17 1 0,1-7-13 16,3 0 2-16,-2 1-7 0,3-2-13 0,-1 1-19 0,1 0-7 15,1-1-12-15,2 0-20 0,0-2-10 16,3 0-8-16,-2-3 9 0,1-1 6 0,2 1 5 16,0-3 6-16,-2-2 6 0,-5 1 9 0,9-1 6 0,-3-3 0 15,-2 0 18-15,-2-1 10 0,2 1 12 0,-4-2 15 16,0-3 1-16,0 0 0 0,-2 0 13 15,-1 0 8-15,-1-1 3 0,2-2 2 0,-1 1 7 0,1-1-1 16,0 0 16-16,2 0-1 0,0 1 13 0,3 1-8 16,2-1 0-16,1 1 5 0,3 0-1 0,-1 3 4 15,3 0-16-15,1 2 19 0,2 1-3 0,-1 1-4 16,-3 3-3-16,4 1-11 0,3 3-5 0,-6 2-10 16,5 4 9-16,-7-2-16 0,2 4-3 0,-2 1-1 15,0 1-11-15,-1 2-14 0,-3-1-15 0,0 0-9 16,-4-5-19-16,3 4-6 0,-3-4-19 0,-1 0-9 15,2-2-10-15,-2-1-6 0,0-2 4 0,1 1 11 16,0-4 7-16,0 2 5 0,2-3 9 0,-3-1 5 16,0 0 5-16,14-5 6 0,-9 1 2 0,0-2 9 15,2-2 2-15,0-2 8 0,3-2 7 0,0-2 4 16,2 0 5-16,1-3 11 0,6-7-2 0,-2 1 5 16,1 2 11-16,0 1 0 0,2 1 8 0,-5 6 3 15,-1 1 3-15,3 0 14 0,-4 4 14 0,-2-1-4 16,1 3-10-16,-2 0 1 0,-1 4-15 0,-3 1-13 15,-1 1 14-15,-5 0-8 0,9 3 6 0,-6 3-3 0,-2-2-12 16,-1 1-7-16,0 2-1 0,-1-1 6 16,-3 2-26-16,0-3 6 0,3 0-2 0,-3 1-4 15,2-1-4-15,-1-1 2 0,-2 0 1 0,5-2-2 0,-3 2 10 16,3-4-8-16,0 0-4 0,-1 5 3 0,1-5-6 16,0 0 5-16,10 0 3 0,-2 0 2 15,-8 0-6-15,9 1 3 0,-3 0 3 0,3 0-4 0,-1 0-2 16,-3 3 2-16,3 1 5 0,1 0-1 0,-3 2 0 15,-1 1 4-15,-1 3-12 0,0-1 7 0,-1 0 0 16,-1 1-2-16,1-1 6 0,-3 2-2 16,0 0 3-16,2-3 3 0,-4 2-8 0,-1-1-14 15,-1 0-5-15,-1-1-7 0,1-3-7 0,-2 0-12 0,-3 0-14 16,1-2-22-16,-2-2-27 0,-4 1-37 0,2-2-49 16,-3-1-58-16,-5-4-68 0,-1 0-76 0,-6-5-117 15,-2-3-390-15,-5-1-982 0,-14-11 434 0</inkml:trace>
  <inkml:trace contextRef="#ctx0" brushRef="#br0" timeOffset="113934.51">12041 6341 239 0,'-10'-6'551'0,"-1"0"-7"0,6 1-6 0,4 1-11 16,4-2-19-16,3-1-23 0,7 0-61 0,13-3-39 15,5 1-30-15,5 1-68 0,4 1-80 0,11 1-116 16,-1-1-160-16,-13 3-185 0,0-2-549 0,11-5-871 15,-8 4 386-15</inkml:trace>
  <inkml:trace contextRef="#ctx0" brushRef="#br0" timeOffset="114085.78">12800 6305 6594 0,'-10'3'-39'0,"-2"-3"11"0,7 0-43 0,1 0-75 15,4 0-78-15,-10 1-80 0,10-1-101 0,-4 2-135 16,4-2-267-16,-6 0-873 0,6 0 387 0</inkml:trace>
  <inkml:trace contextRef="#ctx0" brushRef="#br0" timeOffset="116698.93">11354 7778 129 0,'2'-4'188'0,"-2"4"-9"0,0 0-8 0,0 0-3 0,0 0-4 16,0 0-8-16,-4-4 3 0,4 4-11 0,0 0-5 15,-4-4-3-15,4 4-7 0,0 0-6 0,-4-2-6 16,4 2-7-16,0 0-4 0,-5-3-5 0,5 3-3 16,-4-2-4-16,4 2-10 0,-3-2-3 0,3 2 0 15,0 0-8-15,-4-4 0 0,4 4-9 0,-3-3-8 16,3 3-1-16,0 0-4 0,-4-3 1 0,4 3-5 16,0 0-6-16,-6-4-4 0,6 4 0 0,-4-1-1 15,4 1-7-15,0 0-2 0,-6-2-4 0,2 0-8 16,4 2-1-16,0 0 6 0,-9-5-3 0,5 4-7 15,4 1 0-15,-6-1 3 0,3-2-3 0,3 3 6 16,-6 0-6-16,6 0 9 0,-8-1-7 0,8 1-2 0,-10-2 3 16,10 2 0-16,-8 0 8 0,8 0-9 15,-10 2 2-15,10-2-3 0,-8 1 6 0,2-1-6 16,0 3-1-16,0-2 3 0,0 3-6 0,2-2 2 16,-3 0 1-16,2 1-2 0,-2 0 0 0,3 0 1 0,-1 1-6 15,0 1 0-15,-1-3-1 0,2 2 3 16,0 0-3-16,0 0-3 0,0 1 7 0,0-1-4 0,0 1-1 15,1 2 0-15,-1 1 6 0,1-2-9 0,0 0-3 16,1 2 3-16,0-3 6 0,-1 1-6 0,1 2 3 16,-1-3 1-16,0 3 0 0,2-3-3 15,0 0 0-15,-2 3-2 0,2-4 0 0,0 3-2 16,-2 0 2-16,1 1 2 0,-1-2-5 0,3 1 3 0,0 0 6 16,-1-2-3-16,0 1-5 0,1 1 1 0,0 1-3 15,0 1 7-15,0-1-5 0,0 0-2 16,0 2 8-16,-3-3-7 0,3 1 3 0,3-1 0 0,-3 1-3 15,0 0 5-15,1-2-1 0,0 2-2 0,0 2 0 16,1-4 0-16,-2 1 1 0,1-1 0 0,3 1 2 16,-4-1 1-16,1 0-2 0,0 0-1 0,1 0 3 15,-1 0 0-15,0-1-9 0,0 0 4 0,1 1 1 16,0 0 2-16,0-3-2 0,0 4 4 0,1-3-2 16,-2 1-4-16,2 0-1 0,-1 0 3 0,-1-1-3 15,2 3 3-15,1-2 0 0,-2 0 3 0,-1 0 0 0,2 0-1 16,-2-1 2-16,3 2-3 0,-1-2 6 15,-2 1-14-15,3 0 5 0,-1 0 3 0,0 1 2 16,2-3-4-16,-1 1 3 0,0 0-2 0,-1-2-2 16,2 3 9-16,-3-3-2 0,4 0-3 0,-1 0 13 0,2 0 7 15,-2-1-5-15,0 1 1 0,1-1 16 16,0 0 1-16,2-1 2 0,-2 1 7 0,0-1 0 16,-6 0 1-16,12-1 1 0,-6 1 3 0,2 0-1 0,-8 0-6 15,13 0 3-15,-7-1-3 0,-1 0-2 0,2-2-1 16,-2 2-5-16,0 0-1 0,-5 1-4 0,11-3-3 15,-6 2 1-15,1 0-3 0,-1-2-1 16,0 2-2-16,0 0-2 0,-5 1-2 0,9-2-3 0,-5 1-2 16,1-1-1-16,-5 2 0 0,9-3 1 0,-5 2 6 15,1-1-1-15,-5 2 4 0,7-3 4 0,-2 0 3 16,-2 2 3-16,-3 1 2 0,8-3 5 0,-6 0-4 16,3 1 4-16,-1-1-2 0,-4 3-1 0,7-2-1 15,-4-3-3-15,0 3-1 0,2-2-3 0,-4 0-2 16,2 1-7-16,2-1 1 0,-4 2 2 0,3-2-1 15,-3 1-5-15,3-2 2 0,-1 2 0 0,-2-3 3 16,3 3 2-16,-3 0 3 0,3-2 5 0,-3 1 5 16,2 0 4-16,-1 1 2 0,1-2 2 0,-2 0-25 15,-1 1 7-15,3 1 0 0,-2-3 2 0,0 2-1 16,-1-2-1-16,3 2 1 0,-2-3 0 0,-1 1-1 16,0 1 1-16,0-2-1 0,0 0 2 0,0 1-3 15,0 1-3-15,0-2-2 0,0 0 2 0,0 0-1 0,0 0 0 16,3 0 1-16,-3 1-1 0,0-2 1 15,-3 2 5-15,3 0 2 0,-1-2-3 0,1 0 6 16,0 3-3-16,-3-2 3 0,2-1-1 0,0 2-1 16,-2-1 2-16,2 0 3 0,-2-3-1 0,1 3 0 0,-2-2 1 15,3 1-1-15,-3-1-3 0,1-1 1 0,1 3 0 16,-1-2 3-16,-1 2-4 0,3-1-4 0,-3 0 3 16,-2 0-5-16,3 2-1 0,-3-2-6 15,2 2 1-15,-2-2-1 0,-1 3-16 0,-5 0-37 0,1-1-59 16,-1 2-95-16,-1-2-130 0,-8 0-167 0,2 0-560 15,-3 3-1133-15,-7-3 501 0</inkml:trace>
  <inkml:trace contextRef="#ctx0" brushRef="#br0" timeOffset="118299.14">11332 7872 185 0,'0'0'259'16,"0"0"-14"-16,0 0-17 0,0 0-16 0,0 0-3 0,0 0-17 15,-3 6-8-15,3-6-10 0,0 0-12 0,0 0-11 16,0 6-10-16,0-6-8 0,-1 5-9 16,1-5-7-16,-4 4-12 0,3-1-7 0,1-3-9 15,-2 3-8-15,2-3-8 0,0 0-10 0,-2 4-5 0,2-4-2 16,-4 3-9-16,4-3-5 0,0 0 0 0,0 0-2 16,0 0 9-16,0 0-12 0,0 0-12 0,0 0 3 15,0 0-7-15,0 0 3 0,0 0-8 16,-4-11 2-16,4 7-9 0,0 4 7 0,-1-6 6 0,-3 2-8 15,3 1 3-15,-3 0-7 0,0 1 11 0,0 0 2 16,4 2-3-16,-10-1 14 0,4 1-14 0,-2 2 4 16,0 0 2-16,2 2-4 0,-3 0-4 0,0 3-2 15,1 0-2-15,-1 0 1 0,4 0 7 0,0 1-15 16,0 1 13-16,2-2-13 0,2-1 4 0,-1 1-8 16,0-1 1-16,2 1 11 0,0-2-9 0,2 0 0 15,0-1 2-15,1-1 1 0,1 0-9 0,2-2 0 16,-3 0 7-16,-3-1-4 0,12-2-8 0,-7 0 10 15,2-1 3-15,-2-1 3 0,0 0-6 0,-1 0 9 16,2-1 9-16,-2-1 7 0,0 1-2 0,-3 0 7 16,2-2 0-16,-2 0-3 0,-1 4 13 0,0-2 2 15,0 0 0-15,0 1-7 0,-1 0-1 0,1 4-4 16,-4-5-1-16,0 3-6 0,4 2-1 0,0 0-5 16,-10 6-4-16,5-3-1 0,1 2-5 0,0-2 2 15,-1 2 0-15,2 1-11 0,0 0 11 0,1-1-2 16,2 0-5-16,-1 0 1 0,-3 0-11 0,4-2 2 15,4 2 4-15,-4-5 5 0,3 5 5 0,-3-5-4 16,6 1 0-16,-6-1-1 0,0 0-1 0,10-5 0 0,-6 2-3 16,0 0 7-16,2-2 10 0,-3 2 5 15,-2-2-3-15,3 0 5 0,-3 0 10 0,3-1 4 16,-4 3 4-16,3-4 2 0,-6 3 0 0,3 0-3 16,0 4-10-16,-1-6-5 0,-3 5-16 0,4 1-48 0,-8 0-73 15,8 0-102-15,-15 7-142 0,11-3-436 0,-5 4-852 16,-1-1 377-16</inkml:trace>
  <inkml:trace contextRef="#ctx0" brushRef="#br0" timeOffset="121649.6">12070 17465 214 0,'0'0'328'16,"0"0"5"-16,0 0-10 0,0 0 0 0,0 0-24 16,0 0-10-16,2-3-23 0,-2 3-26 0,0 0-26 15,0 0-31-15,0 0-43 0,0 0-51 0,0 0-70 16,0 0-94-16,0 0-109 0,-18-5-317 0,18 5-541 16,-14-5 239-16</inkml:trace>
  <inkml:trace contextRef="#ctx0" brushRef="#br0" timeOffset="124799.73">11045 16656 128 0,'0'0'185'0,"0"0"-17"0,0 0-16 0,0 0-17 15,0 0-14-15,0 0-13 0,0 0-10 0,0 0-15 16,0 0-3-16,0 0-19 0,0 0-9 0,0 0-18 16,0 0-32-16,0 0-22 0,0 0-39 0,0 0-47 15,0 0-98-15,0 0-221 0,0 3 98 0</inkml:trace>
  <inkml:trace contextRef="#ctx0" brushRef="#br0" timeOffset="125452.51">11080 16733 134 0,'5'1'270'0,"-5"-1"-3"0,0 0-15 0,0 0-9 15,0 0-21-15,0 0-20 0,0 0-22 0,0 0-20 16,0 0-18-16,0 0-44 0,0 0-59 0,4-6-106 15,-4 6-145-15,0 0-110 0,6-4-348 0,-6 4 153 16</inkml:trace>
  <inkml:trace contextRef="#ctx0" brushRef="#br0" timeOffset="126933.08">11288 8028 73 0,'0'0'231'0,"3"-4"-2"0,-3 4-5 0,2-4-2 15,-2 0-8-15,0 4-9 0,3-5-6 0,-3 5-3 0,0 0-10 16,1-4-9-16,-1 4-11 0,3-2-18 16,-3 2-13-16,0 0-14 0,1-5-15 0,-1 5-16 0,0 0-26 15,0 0-35-15,0 0-51 0,-4 16-54 0,3-7-57 16,1-3-61-16,0 6-238 0,0 2-468 0,0 1 207 15</inkml:trace>
  <inkml:trace contextRef="#ctx0" brushRef="#br0" timeOffset="127133.45">11310 8564 97 0,'-4'-13'356'0,"4"13"-23"16,-1-4-21-16,1 4-28 0,-3-4-28 0,3 4-25 16,0-6-24-16,0 6-28 0,1-5-44 0,-1 5-42 15,3-3-55-15,-3 3-68 0,0 0-79 0,8-2-97 16,-8 2-157-16,7-1-393 0,-7 1 174 0</inkml:trace>
  <inkml:trace contextRef="#ctx0" brushRef="#br0" timeOffset="128049.74">11378 8497 47 0,'0'0'304'0,"0"0"-7"0,0-4-6 0,0 4-9 16,0 0-14-16,0 0-12 0,0 0-14 15,0 0-11-15,0 0-20 0,-4-3-12 0,4 3-14 16,0 0-14-16,0 0 3 0,0 0-30 0,-10 7-9 16,6-5-15-16,-2 1 1 0,0 1-15 0,2-1-4 0,-1 2-17 15,1-1-9-15,2 0-9 0,-2-1-4 16,1 0-5-16,2 1-16 0,1-4-9 0,-1 4-1 16,1-4-10-16,0 0-13 0,4 3 0 0,-4-3-8 0,0 0-13 15,0 0 0-15,14-6-2 0,-9 2 4 0,1 0-11 16,1-1 2-16,-3 0 3 0,1-3 3 15,-1 2-2-15,2-2 4 0,-2 0 1 0,-2 1 0 0,1-1 0 16,-3-2 6-16,0 3-2 0,-2 1 17 0,2 1 5 16,-3-1 5-16,-1 2 13 0,-2 3 8 0,-2 1 6 15,8 0 4-15,-17 6 7 0,7 0-2 0,1 2-2 16,-4 0-7-16,2 4 3 0,-1 1-12 0,2 0 0 16,1 3-3-16,5-5-2 0,0 1-3 0,4-1 0 15,0-1-7-15,4 1-11 0,0-3-11 0,5-1-3 16,0 0-20-16,1-2 4 0,3-3-10 0,2-1 1 15,2-2-2-15,-3-3-1 0,-1 1 13 0,1-2 2 16,-4-2-2-16,0 1 7 0,-1-4 22 0,0 2-8 16,-4-1 8-16,-1-3 22 0,0 1-6 0,-4 3 14 0,1-4 8 15,-1 1 10-15,-1-1 6 0,-2 5 4 16,2 0 2-16,-4 1-4 0,-1-2-8 0,2 4-5 0,-1 2-9 16,1-1-10-16,-3 3-29 0,7 0-39 0,-10 5-57 15,5-1-70-15,0 6-89 0,-1-1-115 0,1 2-404 16,2 3-829-16,0-2 367 0</inkml:trace>
  <inkml:trace contextRef="#ctx0" brushRef="#br0" timeOffset="128449.78">11192 8899 148 0,'-3'-9'428'16,"1"0"20"-16,0 2-2 0,0 0-4 0,2 2-6 16,-1-1-26-16,2 0-20 0,-1 0-22 0,0 4-26 15,0 2-21-15,4-4-10 0,-4 4-12 0,0 0-9 16,7 8-12-16,-5 1 4 0,-1 3-11 0,-1 4-14 15,-1 4-13-15,-4 6-9 0,1 1-22 0,-1 3-17 16,-1 0-16-16,-1 0-14 0,1 2-26 0,2 2-4 16,0-3-19-16,2-2-7 0,-1 0-12 0,3-4-8 15,0-5-16-15,4-1-49 0,0 1-25 0,1-5 0 16,1-2 0-16,1-4 0 0,2 2 0 0,0-5-24 0,2-2-59 16,1 0-27-16,0-1-28 0,1-3-28 15,0-3-31-15,-3-2-36 0,2-2-31 0,-3 1-40 16,1-4-30-16,-5-1-35 0,-1-1-36 0,1-4-47 15,-4-4-400-15,-2 2-923 0,-3-2 408 0</inkml:trace>
  <inkml:trace contextRef="#ctx0" brushRef="#br0" timeOffset="128583.29">11117 9147 329 0,'-9'3'391'0,"4"-2"20"0,-3 1-9 16,3-2 13-16,5 0 8 0,-6 1-7 0,6-1-15 15,0 0-28-15,0 0-36 0,0 0-33 0,0 0-30 16,30-7-40-16,-13 3-53 0,5-3-58 0,6 0-69 15,-1-3-82-15,2-1-99 0,-1 2-110 0,0-5-122 16,-9 7-361-16,7-3-779 0,-4 6 344 0</inkml:trace>
  <inkml:trace contextRef="#ctx0" brushRef="#br0" timeOffset="128749.52">11537 9088 3542 0,'0'0'422'0,"0"0"-116"0,0 0-113 16,0 0 33-16,0 0-4 0,0 0 0 0,0 0-22 15,0 0-43-15,0 0-28 0,0 0-15 0,5-7-24 16,3 4-37-16,1 0-47 0,5 0-51 0,-4 0-60 16,4 1-61-16,-1 1-62 0,-1-1-65 0,2 2-66 0,-4-3-62 15,-1 3-291-15,-3 2-769 0,2 0 341 16</inkml:trace>
  <inkml:trace contextRef="#ctx0" brushRef="#br0" timeOffset="128883.59">11649 9155 59 0,'-9'14'239'0,"-2"0"54"0,2-5 31 0,2 0 14 0,0-2 17 16,3-1 11-16,1 0 16 0,0 0 1 0,-1-4-9 15,3 4-15-15,1-2-22 0,0-4-34 16,8 2-27-16,-3 0-29 0,-5-2-29 0,20-4-50 0,-1 0-42 16,0 1-65-16,2-4-73 0,6-1-81 0,-5 0-88 15,3-2-96-15,3-5-106 0,-10 6-328 0,6-5-770 16,3-2 342-16</inkml:trace>
  <inkml:trace contextRef="#ctx0" brushRef="#br0" timeOffset="129083.26">12098 9014 3869 0,'0'0'398'0,"0"0"-151"16,0 0-100-16,0 0 10 0,0 0 26 0,-4-4 19 16,7 1-6-16,2 2-17 0,-1-2-31 0,1 0-15 15,0 2-16-15,4-1-11 0,0-1-32 0,4 2-33 16,0 0-43-16,0-1-51 0,-1-1-71 0,1 1-71 0,-1 2-67 15,0 0-78-15,0-3-82 0,-6 2-379 0,2 1-866 16,-3-1 384-16</inkml:trace>
  <inkml:trace contextRef="#ctx0" brushRef="#br0" timeOffset="129449.54">12089 9022 174 0,'0'0'484'0,"-11"-1"9"0,7 2 8 0,4-1-5 0,-9 1-12 0,5 2-25 16,-1 1-28-16,1 0-28 0,1 2-32 0,0 1-30 16,-1-1-29-16,2 0-37 0,0 4-34 0,1 0-19 15,0-1-28-15,1-2-12 0,0 2-26 0,1 2-18 16,0-5-29-16,2 2-5 0,-1-4-19 0,2 1-10 16,1 0-3-16,4-1-10 0,-4-3-3 0,3 1-8 15,1 1-6-15,1-2-5 0,0 0 3 0,2 1-10 16,1 3 0-16,-3-3 5 0,4 0-4 0,-4 0 1 15,2 3 1-15,-1-4-4 0,-2 4-7 0,2 0 1 16,-1 1-4-16,-3 0 2 0,1 0-3 0,-3 2 1 16,-1 0 1-16,0-1-9 0,-3 0 0 0,-2 3 1 15,-2 1 3-15,1 1 14 0,-5-3 5 0,0 2 5 16,-4 1 6-16,0-5 11 0,-3 5-5 0,0-2-1 0,-3-1-10 16,3-4-7-16,0 5 1 0,-4-3-2 15,4-1-13-15,1-4-23 0,3 1-36 0,2-2-42 16,-3-2-60-16,1 1-80 0,5-5-95 0,1-1-82 0,-1 1-106 15,5-3-124-15,0-3-333 0,3-5-1039 0,3-1 460 16</inkml:trace>
  <inkml:trace contextRef="#ctx0" brushRef="#br0" timeOffset="129920.41">12438 9023 461 0,'2'-6'490'0,"1"2"-5"0,-1 2-4 0,0-2-11 16,2 2-22-16,1-3-23 0,1 0-34 0,4-2-36 15,-3 2-39-15,5 1-26 0,-1-5-31 0,0 6-29 16,1-2-20-16,5-3-24 0,-6 5-18 0,1-1-15 16,-2 3-19-16,3-2-13 0,-7 3-14 0,5 0-6 0,-4 2-11 15,1 0-3-15,-2 2-16 0,-2-1-12 0,-3 5-3 16,2-5-3-16,-3 8-9 0,-3-2-1 15,1-1-8-15,-6 0 2 0,2-3-5 0,-4 5-4 16,2-2-2-16,-4 0-1 0,2 0-1 0,0 0-7 0,1-3 0 16,-4 1-3-16,5-1 11 0,2-2-4 15,2 2 0-15,-1-1-2 0,0-2 0 0,3 2 2 16,0-2 8-16,2-2 3 0,0 0 0 0,0 0 2 0,4 6 2 16,-3-3-7-16,-1-3-13 0,9 4 9 0,-4-2-2 15,0 0 0-15,3 0-6 0,1 1 12 0,-3-1-12 16,6 4-9-16,-3-2 0 0,1 0 0 0,-3 2 1 15,2-1-9-15,-4-1 3 0,2 7-9 0,-3-6-5 16,1 4 6-16,-1 0-1 0,-3-4 0 0,1 2 3 16,-4 0-2-16,0 0 13 0,-1-1-8 0,-2 0-6 15,-1 0 12-15,-3 1 1 0,0-2 3 0,-3 1 1 16,2-3 9-16,-3 0-9 0,4-2-4 0,-6 1-5 16,2-4-11-16,-1 0-31 0,3-1-42 0,-2 0-55 0,3-1-88 15,3-2-90-15,-2-1-116 0,3-1-137 16,0-1-394-16,0 0-1042 0,4-2 461 0</inkml:trace>
  <inkml:trace contextRef="#ctx0" brushRef="#br0" timeOffset="131272.24">12906 8970 284 0,'-4'-2'391'15,"4"2"1"-15,0 0 6 0,0 0-5 0,-14 4-2 16,8 1-10-16,1-1-7 0,-2 2-14 0,0 4-10 15,-1-2-21-15,2 3-14 0,-1-2-11 0,2 4-14 16,1-3-16-16,-1 1-19 0,0 1-17 0,5 0-9 16,0 0-31-16,0 1-20 0,5-2-17 0,3 1-10 15,2 0 8-15,-1-4-40 0,2 1-11 0,5-2-11 16,-4-1-8-16,5 1-14 0,0 1-6 0,2-4-2 16,-5 1-16-16,0 0 12 0,4 1-20 0,-5-1-4 15,-2-3-6-15,-2 4 0 0,-1 0-5 0,-4 0-8 0,0-1 5 16,-1 1-2-16,-3-1 4 0,-3 2-12 15,0 2 8-15,-1-2-12 0,-1 6 4 0,-4-6 0 0,3 4-2 16,-6-3-3-16,3 2-2 0,-1 1 6 16,-4-1-8-16,5-2-12 0,-5-2-19 0,2-1-28 0,2-1-28 15,0 1-35-15,-1-3-53 0,-1-2-59 16,2-2-68-16,1-2-56 0,0 1-65 0,-1-4-55 0,5-2-75 16,-4-5-315-16,3-1-935 0,4 0 414 0</inkml:trace>
  <inkml:trace contextRef="#ctx0" brushRef="#br0" timeOffset="131433.26">12881 9069 239 0,'2'-4'394'0,"1"-1"-11"0,2 1 11 16,-2-3 6-16,1 2 6 0,0 3 2 0,1-1-8 15,1-1-10-15,1 1-22 0,-1 1-27 0,2 0-30 16,2-2-29-16,3 2-32 0,0-1-21 0,6 2-44 16,-5 0-49-16,4 0-54 0,0-2-66 0,-4 3-80 15,3-1-91-15,-3 1-81 0,-1-1-89 0,0 0-91 16,-4 2-321-16,3-2-797 0,-1 3 352 0</inkml:trace>
  <inkml:trace contextRef="#ctx0" brushRef="#br0" timeOffset="131915.62">13357 9093 254 0,'5'-1'323'0,"6"-2"-6"0,-5 0 0 0,4-1-1 15,-5-1-8-15,-1 2-2 0,0-2-16 0,1 1-18 0,-1-2-13 16,1 0-11-16,-5 0-5 0,1 0-11 15,-1 0-4-15,0 0-11 0,-1 0 0 0,-2 1-9 0,-3 0-1 16,1 2-3-16,1-2-4 0,-5 3 3 0,-1-1-6 16,0 3-6-16,-4 0-10 0,2 3-6 0,-6 1-4 15,0 2-5-15,2 3-23 0,-1-2-5 0,2 4-12 16,1-2-19-16,2 0-17 0,5 0 2 0,0 1-26 16,5-1 8-16,-1 2-10 0,3-5-16 0,0 4-13 15,4-4-17-15,1-3-8 0,5 7-12 0,-1-7-7 16,1-1-15-16,3-1 6 0,-1-2 1 0,-1 2-3 0,1-3 2 15,-2 1 5-15,4-1 1 0,-3-2 0 16,0-4 5-16,0 5 2 0,-2-1 6 0,-4-3 6 16,3 0 9-16,-1 0 1 0,0-1 1 0,-2 4 7 15,-1-2-1-15,1 0 11 0,-1 2 2 0,1 0-3 16,0 0-1-16,-4 0 12 0,3 1-13 0,-4 1 4 16,4-2-9-16,-4 4 11 0,0 0-2 0,0 0-3 15,0 0 17-15,0 0 4 0,9 9 1 0,-9-3-1 0,0 3 2 16,-1 1-3-16,1 1-5 0,0 1-25 0,-4 6-23 15,0 0 0-15,3 2 0 0,-3-1 0 16,-1 7 0-16,-2-8 0 0,5 2 0 0,-2 0 0 0,0 0 0 16,-1-2 0-16,1-1 0 0,0 2 0 0,3-3 0 15,-3-1 0-15,-1-3 0 0,4-1 0 0,1 0 0 16,-3-2 0-16,3-2 0 0,3-2-80 0,-3-1-143 16,0 1-77-16,1-3-80 0,-1-2-88 0,0 0-99 15,0 0-463-15,14-9-1114 0,-9 6 493 0</inkml:trace>
  <inkml:trace contextRef="#ctx0" brushRef="#br0" timeOffset="132066.56">13599 9343 355 0,'0'0'447'16,"0"0"0"-16,0 0 11 0,2 4 14 0,-2-4-13 16,0 0-30-16,0 0-35 0,0 0-45 0,0 0-45 0,-6 7-60 15,6-7-72-15,0 0-87 0,0 0-127 0,0 0-170 16,0 0-220-16,0 0-224 0,0 0-708 0,1-15 313 15</inkml:trace>
  <inkml:trace contextRef="#ctx0" brushRef="#br0" timeOffset="134100.28">11384 8495 229 0,'1'-9'401'0,"0"5"20"0,1-1-11 16,-1-2-3-16,-1 1-9 0,1 2-15 0,1-1-28 15,0 3-23-15,-2 2-25 0,1-5-24 0,-1 5-15 16,0 0-15-16,0 0-12 0,0 0-8 0,0 0-11 16,-7 16-24-16,4-8-13 0,-1 2-21 0,1 0-6 15,0 0-16-15,2 1-14 0,0 0-13 0,-1-3-14 16,4 3-7-16,-2-4-8 0,1 0-6 0,1-1 2 15,5 3-16-15,-2-5-4 0,-1-1-8 0,2-1 3 16,0-1-5-16,3-2 2 0,-1-1 2 0,-2-1 2 16,2 0-2-16,-3-2 4 0,4-3 16 0,-4-1-18 0,-1 0 5 15,0-2-5-15,-4 0 6 0,0 1-9 16,1 0 4-16,-1 0-3 0,-1 2 2 0,-2 3-6 0,1 2-4 16,-5 0-7-16,2 3-3 0,-5 3-5 0,2 1-5 15,-1 4-12-15,-2 6 16 0,-1-1-32 0,5 0 23 16,-2 1-5-16,5 1-2 0,2 1-3 0,0-5 0 15,5 0 4-15,-1-1-12 0,6-2-5 0,0-1 0 16,1-1 0-16,3-1 0 0,1-3 0 0,-3-1 0 16,7-2 0-16,-7-2 0 0,4-3 0 15,-2 0 0-15,-2-5 0 0,0 3 0 0,-1-2 0 0,-1-4 0 16,-2 3 0-16,-1 0 0 0,-2-1 0 0,-2 0 0 16,-1-5 0-16,-1 4 0 0,0 1 0 0,-3 4 0 15,-1-2 0-15,1 2 0 0,-1 2 0 0,0 2 0 16,-2 1 0-16,2 0 0 0,-4 5 0 0,0-1 0 15,4 1 0-15,-5 1 0 0,2 1 0 0,3 1 0 16,1 0 0-16,-1 0 0 0,1 2 0 0,4-5 0 16,-1 2 0-16,1-4 0 0,1 5 0 0,3-3 0 15,-4-2 0-15,10 0 0 0,-2-2-12 0,1-1-98 16,0 0-24-16,1-2-20 0,-1-1-24 0,0 0-29 16,-3 1-16-16,3 0-12 0,-2-2 7 0,-1-2 7 15,-1 2 13-15,-2 1 15 0,-1 2 9 0,-2-3 18 0,0 2 10 16,-2 1 17-16,-1 2 8 0,3 2 12 0,-9-3 16 15,9 3 2-15,-11 0-6 0,11 0-15 0,-13 5-40 16,9-1-53-16,-3 0-55 0,0 0-71 16,1 1-288-16,-2 0-682 0,4-2 303 0</inkml:trace>
  <inkml:trace contextRef="#ctx0" brushRef="#br0" timeOffset="134233.25">11458 8576 282 0,'-8'0'302'0,"3"0"-53"0,-4 2-87 16,9-2-138-16,-12 0-195 0,8-3-183 0,4 3 81 15</inkml:trace>
  <inkml:trace contextRef="#ctx0" brushRef="#br0" timeOffset="135567.44">3647 7792 52 0,'1'3'139'0,"-1"-3"0"16,0 0-12-16,0 0-11 0,5 2-2 0,-5-2-10 0,5 2-10 16,-5-2-6-16,0 0-12 0,11 1-10 0,-9 0-7 15,5 0-16-15,0 0-24 0,1-1-17 0,1 0-29 16,6 0-25-16,2 0-23 0,1 1-106 0,-4-1-196 15,4 2 87-15</inkml:trace>
  <inkml:trace contextRef="#ctx0" brushRef="#br0" timeOffset="135965.38">5665 7829 79 0,'22'-2'77'0,"-4"2"11"15,5 2-17-15,-4-2 2 0,1-2-11 0,3 1-1 16,-4 1-22-16,7 0 0 0,-3 0-16 0,-1 0-12 15,6-1 7-15,1 1-20 0,0 0-16 0,3 0-18 16,-1 0-62-16,1 0-106 0,0 2 47 0</inkml:trace>
  <inkml:trace contextRef="#ctx0" brushRef="#br0" timeOffset="137449.6">11246 8028 73 0,'-4'3'143'0,"4"4"-7"16,-1-3-24-16,1 1-20 0,0 0-21 0,1 0-27 16,3-1-17-16,-3 0-13 0,3-2-7 0,2 1-11 15,2-1 9-15,-4 0 1 0,-4-2 17 0,10-2 10 16,-6 0 15-16,1-1 6 0,0 1 0 0,-2-2 23 15,2 0 5-15,-3-1 8 0,0-1 6 0,-1 1 9 16,-1-2 1-16,0 1 3 0,-3-1 8 0,2 1 7 16,0-1-3-16,-3 3-3 0,0-3-9 0,3 2-5 15,-3 1-12-15,-1 1-8 0,1 0-9 0,4 3-7 16,-5-2-7-16,5 2-5 0,-8 0-7 0,8 0-2 16,0 0-6-16,-6 6-5 0,1-2-2 0,5-1-3 0,-1 1-3 15,1-4-3-15,1 9-4 0,-1-7 1 0,2 2-3 16,2 0 7-16,0 0-15 0,1-2 0 15,-1 1-7-15,1-2 2 0,2 1-4 0,-7-2 3 16,11 0-2-16,-11 0-3 0,8-3 3 0,-3 1 0 0,-3 0 2 16,-2 2 6-16,7-6 4 0,-5 2 0 15,-2 0 7-15,0 1-2 0,0-3-1 0,-2 1 2 16,-2 2 3-16,0-2-1 0,2 1 4 0,-2 1-9 16,0 0 7-16,-1-1 1 0,-3 3-11 0,8 1-1 0,-11 0 0 15,11 0-3-15,-12 4-3 0,8-1 0 0,-2 0-1 16,2 0 0-16,4 2 3 0,-1-1-8 0,-3 0 4 15,4-1-2-15,0 3-1 0,4-3-2 0,-3 0-8 16,3 1-1-16,1-1-3 0,-1-1 9 0,1 0-8 16,-5-2 0-16,9 0 11 0,-9 0-10 0,0 0 4 15,10-4 0-15,-6 2 1 0,-4 2 1 0,1-5 11 16,2 2-11-16,-3 3-2 0,1-6 1 0,-1 1 3 16,0 5 6-16,0-7 2 0,-1 5 2 0,1 2-2 15,-3-6 0-15,3 6-5 0,-1-4-2 0,1 4-2 16,0 0-10-16,-4-4-12 0,4 4-21 0,0 0-27 15,0 0-53-15,0 0-84 0,0 0-293 0,0 0-543 16,0 0 239-16</inkml:trace>
  <inkml:trace contextRef="#ctx0" brushRef="#br0" timeOffset="140782.26">16658 8449 101 0,'0'-6'389'15,"4"0"5"-15,-3-3 8 0,2-2-8 0,-3 5-15 16,1-1-6-16,-1 2-15 0,-1-1-11 0,1-1-16 16,0 4-15-16,0-2-22 0,-4 3-20 0,4 2-19 15,0-6-22-15,0 6-23 0,0-5-12 0,0 5-24 16,0 0-13-16,0 0-15 0,0 0-2 0,0 0-20 16,0 0-5-16,-8 13-15 0,7-8-9 0,-1 0-11 15,0 0-10-15,-3 1-1 0,4-1-13 0,1-1-4 16,-4 1-3-16,4 1-5 0,-4-1-9 0,4 0-4 15,-1-3 0-15,1-2-3 0,1 8-5 0,1-5-1 16,-2-3-1-16,0 0-3 0,2 4 0 0,-2-4-3 0,0 0 1 16,0 0-1-16,12-7-1 0,-9 3-3 0,1-2 2 15,1-3-5-15,-1 1 2 0,0-3 10 16,0-1 3-16,-4 0 7 0,1-1 10 0,4 2 9 0,-2-1 7 16,-2 0 4-16,-1 3 0 0,1 2 2 0,-2 1-6 15,1 0-14-15,0 2 1 0,0 4-1 0,1-2-14 16,-1 2-6-16,0 0 3 0,0 0-9 0,-5 15 1 15,4-5-2-15,-3-2 1 0,0 5-5 0,3-1 15 16,1 0-17-16,0 4-26 0,-1-4 11 0,1 1-13 16,1-1 1-16,0 0-4 0,2 0-5 0,-2-1-9 0,4 0-5 15,-1-3-2-15,-3 2 0 0,3-2 5 16,-1-2 2-16,-2-2 5 0,2 2 4 0,-2-2 7 16,-1-4-1-16,1 3 7 0,-1-3-2 0,0 0 0 15,0 0 1-15,0 0 2 0,9-11 5 0,-8 6 0 0,1 0 3 16,-2-2 4-16,0-3 1 0,1 0 0 0,-1 0 8 15,0 1 0-15,1 1 15 0,-1 2 0 16,0 0-6-16,0 0 5 0,0 0 6 0,0 6-17 0,0-3 10 16,0 3-27-16,0 0 2 0,0 0 11 0,0 0 0 15,0 0-7-15,-10 14-1 0,6-9 5 16,3 1-1-16,-3 3-8 0,3-1 2 0,-2 2-8 0,-1-1 1 16,3 0 1-16,0-2-7 0,1 1-2 0,-3-3-5 15,2 2 7-15,2-1-4 0,-1-2 10 16,0 0 0-16,0-4 0 0,0 4 3 0,0-4-2 0,0 0 0 15,0 0 12-15,12-2-12 0,-12 2 14 0,6-9-10 16,-3 3 16-16,-2-1-19 0,7 1 1 0,-6-2 1 16,-2 1 16-16,3-2-18 0,-2 2-1 0,-1 1 3 15,0 2 0-15,0 4-3 0,-1-6 3 0,-2 4-7 16,3 2 6-16,0 0 5 0,-16 3-2 0,5 1-1 16,-3 5 13-16,4-2-12 0,-3 2 0 0,-2 2-3 15,2-1 1-15,1 0 2 0,2-3-2 0,1 3 6 16,-1 0-7-16,4-2-6 0,-2 1-4 0,6-5 6 0,-4 0-2 15,4 1-1-15,1-3-6 0,1-2-4 16,-3 4-9-16,3-4-14 0,0 0-9 0,13-1-16 16,-7-4-8-16,3 0-8 0,3-1-4 0,3-4 10 15,-1-1 4-15,-4-2 3 0,8-1 4 0,-5 2 15 16,5-7-1-16,-8 1 8 0,3-4 6 0,-3 9 17 16,0 0 14-16,-4 3 16 0,-1 2 14 0,-4 2 7 0,4-4 2 15,-4 8 2-15,-1 2 13 0,0 0 4 16,0 0 12-16,-19 13 1 0,10-4 16 0,-5 5-18 15,4 0 0-15,-3 0 3 0,0 2-11 0,1 1-5 0,0-3-4 16,-1 4 17-16,4-2-23 0,-1-3-6 0,2 1-6 16,2-4-7-16,0-2-27 0,-2 1-18 0,3-4-18 15,1-1-31-15,0-1-28 0,-1-2-44 0,0-1-37 16,5 0-41-16,-9-5-29 0,5-1-5 0,2-1-5 16,-2-1-2-16,1-2 14 0,1-6 17 0,0-1 16 15,2 6 21-15,2-8 19 0,0 1 24 0,0 2 33 16,-2-1 31-16,1 5 39 0,-1 2 36 0,1 3 34 15,0 0 11-15,1 2 28 0,-1 2 30 0,2 0 31 16,-3 3 28-16,7 2 10 0,-7-2 6 0,9 9-5 16,-2-2-5-16,-1 2-9 0,0 0-8 0,2 1-17 15,1 3-9-15,-1-3-10 0,4 2-20 0,-3-1-45 0,4 0-52 16,-3-3-77-16,2-1-97 0,-2 0-89 16,3-2-116-16,-7-4-445 0,6-1-911 0,-2 0 403 15</inkml:trace>
  <inkml:trace contextRef="#ctx0" brushRef="#br0" timeOffset="141898.69">16560 7646 89 0,'1'-3'274'16,"-1"-4"-18"-16,-1 3-14 0,1 4-18 0,1-9-18 15,-1 3-9-15,0 2-13 0,-1-1-7 0,1 5-10 16,-2-6-13-16,2 6-13 0,-2-4-9 0,2 4-13 16,0 0-4-16,0 0-2 0,-11 0 7 0,11 0-16 0,-11 5-7 15,5 0-10-15,-3 2-5 0,4-2-7 16,-2 2-3-16,1 2-9 0,0 0-4 0,-3 0 1 15,1 2-6-15,3 0-5 0,-3 3 6 0,2-1-12 16,1 4-6-16,-2-2 3 0,5 0-18 0,-1 2-3 16,3-1-3-16,-1 0-2 0,2-1-2 0,-1-2-3 15,3 0-1-15,-1 0 3 0,1-4-4 0,2 3 0 16,-1-1-1-16,6-1-1 0,-5-2 6 0,4-1 9 16,-1-1-17-16,2 0 1 0,2-1 0 0,-1-1 9 0,-2-2-10 15,1 0 3-15,2-2 3 0,-2 0-4 16,0 0-4-16,2-2 5 0,-2 0-12 0,0-2 12 15,2 1 14-15,-3-1 1 0,0-2 11 0,2 1 12 16,-6-4-1-16,4 4 8 0,-4-2-3 0,-1-3-2 0,5 0 4 16,-4 2-6-16,-4 0 7 0,3-4 5 15,-4 3-9-15,3-1 3 0,-3-1-7 0,0 1 0 16,-3-1-2-16,3-2 5 0,-1 2-13 0,-3 0-3 16,0-1-7-16,-2-3 1 0,2 3-1 0,0 1-2 0,-5-4-1 15,4 3-6-15,-5 2 2 0,4 1-4 16,0 1-2-16,-1-1-2 0,2 2-2 0,-2 2 11 0,2-2-14 15,0 2-3-15,1 2 8 0,-1-1-2 0,2 2-12 16,-2-2 8-16,2 3 4 0,3 1-8 0,-8-3 6 16,8 3-1-16,-8-1-1 0,3 1-6 0,5 0-1 15,-10 4 3-15,4-1-1 0,0-1 5 16,-1 1-5-16,0 1 3 0,-3 3-1 0,4 0 2 0,-3 2-1 16,0 0-5-16,1 1 5 0,2 0 2 0,-2 0-6 15,4 1 7-15,-3 4-4 0,-1-4 0 0,4 0 2 16,0 4-1-16,-1-1-2 0,1-2-10 0,4 1 2 15,0-2-6-15,0 1-9 0,0 0 0 0,0-1-10 16,2 2-1-16,0-4 9 0,2 1-16 0,1-2-4 16,-1 1 1-16,-3-4 3 0,3 4-1 0,0-5-6 15,2 1 4-15,-2-2-5 0,4 1 3 0,-3-1-2 16,0 0 2-16,4-2 6 0,-4 1 2 0,1-4 12 16,1 1-1-16,-7 1 4 0,11-2 4 0,-4-2-3 15,-2-1 5-15,0-1 5 0,1-1-3 0,1-1 8 16,-2 0 7-16,0-4 2 0,1 1 2 0,-2-1 21 15,1-1-21-15,0-2 6 0,-2 0 3 0,1-2 5 16,-3 1-4-16,2-1 1 0,-3 0 21 0,1 4-18 16,-2-4 8-16,1 7-11 0,-2-3-3 0,1 4 8 15,-2 0-2-15,0 4-6 0,-2-1 1 0,0 2 0 16,-2 1-7-16,1 1-22 0,-1 3-29 0,-2 0-44 16,3 3-77-16,-4 2-90 0,0 0-384 0,2 1-694 15,3-1 308-15</inkml:trace>
  <inkml:trace contextRef="#ctx0" brushRef="#br0" timeOffset="142069.49">16758 7835 3846 0,'4'-2'234'0,"-4"2"-123"0,0 0 40 16,0 0 57-16,1-9 19 0,-1 9-37 0,-1-6-46 15,-2 1-35-15,2 0-32 0,0 1-47 0,-1 1-65 16,2 3-108-16,-1-5-144 0,0 2-180 0,1 3-266 15,0 0-794-15,0 0 352 0</inkml:trace>
  <inkml:trace contextRef="#ctx0" brushRef="#br0" timeOffset="147633.45">18809 9932 361 0,'0'-9'397'0,"5"-2"0"0,-3 3 10 0,1-3-7 15,1 5-8-15,1-2-12 0,3 1-18 0,-6 2-12 16,2 1-22-16,3 1-16 0,-5 1-12 0,5 1-11 0,-7 1-13 15,11 3-19-15,-7 2-1 0,1 2-35 0,2 3-16 16,-2 1-8-16,2 5-19 0,-3 1-16 0,4 0-1 16,-3-1-25-16,1 2-12 0,3 0-15 0,-1-1-5 15,1-3-14-15,0 0-7 0,1-5 3 0,3 2 2 16,2-2-3-16,1-1 0 0,1-1 1 0,1-4-4 16,3-3 1-16,-1 3-3 0,1-4-3 0,-1-3 1 15,2 1 2-15,-3-3-33 0,1 1-47 0,1-5 0 16,-2 3 0-16,-2-3 0 0,-1-2 0 0,2 2 0 15,-5 0 0-15,1 4 0 0,-4-1 0 0,2 2 0 16,-6-1 0-16,2 4 0 0,-2-2 0 0,-1 2 0 0,2-1 0 16,-2 3 0-16,-5 0 0 0,11 4 0 0,-5 0 0 15,1 0 0-15,1 1 0 0,-3 0 0 16,3 2 0-16,-1-1 0 0,2 1 0 0,-4-2 0 0,2 0 0 16,2-1 0-16,2 0 0 0,-1 0 0 0,3-1 0 15,-4 0 0-15,0-2 0 0,0-2 0 0,1 1 0 16,-1-3 0-16,3 2 0 0,-1-2 0 0,1-1 0 15,0-1 0-15,0-2 0 0,-1 0 0 0,1 1 0 16,3-4 0-16,-1-1 0 0,-1 1 0 0,-1 4 0 16,0-1 0-16,0-1 0 0,-2 5 0 0,-1-2 0 15,-3 3 0-15,2 0 0 0,1 2 0 0,-9 0 0 16,13 4 0-16,-7-1 0 0,1 1 0 0,-1 1 0 16,-1 0 0-16,0-2 0 0,2 2 0 0,-2 0 0 15,2-1 0-15,1 1 0 0,-2-1 0 0,1-2 0 16,-1 1 0-16,6-3 0 0,-2 1 0 0,3 0 0 15,-2-2 0-15,2 0 0 0,6-3 0 0,-6 2 0 16,5-4 0-16,-4 2 0 0,1-1 0 0,1-1 0 16,-5 2 0-16,2-5 0 0,3 2 0 0,-5 0 0 15,-1 2 0-15,3-2 0 0,-3 1 0 0,-4 2 0 16,4 0-374-16,-6 0-218 0,0 1-613 0,1 1-1304 0,-1 1 577 16</inkml:trace>
  <inkml:trace contextRef="#ctx0" brushRef="#br0" timeOffset="147782.45">20363 10131 4837 0,'-6'2'516'0,"-6"0"-173"0,-2-2-66 16,-4 0-57-16,6 0-30 0,-1 0-47 0,1-3-37 16,5 3-50-16,7 0-80 0,-11-1-111 0,11 1-163 15,-6 1-211-15</inkml:trace>
  <inkml:trace contextRef="#ctx0" brushRef="#br0" timeOffset="151098.51">4864 10412 14 0,'11'-16'7'0,"3"3"-11"0,0 0-4 16,4 1 2-16</inkml:trace>
  <inkml:trace contextRef="#ctx0" brushRef="#br0" timeOffset="151749.69">5849 10619 2 0,'1'-15'113'16,"6"-1"-6"-16,-6 0-10 0,3 1-9 0,0 2-2 15,1 1-7-15,1 0-15 0,-1 1-5 0,4-2-4 16,-1 2-3-16,-1 0-7 0,1 2-5 0,1-1-1 15,0 2-3-15,4-2-5 0,-3 2-6 0,3 0 1 0,1-1-9 16,-1 4-3-16,2-2-11 0,0 2 0 16,-3 2 0-16,4 0-3 0,1-1 2 0,-3 2-2 0,-1 2 1 15,-2 1 5-15,2 0 2 0,0 4-2 16,-2-2-8-16,1 3-3 0,-2 0 13 0,0 3-6 0,3 2-5 16,-4-1 11-16,1 3-14 0,-1 0 6 15,0 1 7-15,-1 1-8 0,-1 2-1 0,0 0-4 16,-3 1-4-16,-3 1-1 0,3-1-1 0,-7 8 0 0,3 3 2 15,-1-4-9-15,0 3 5 0,-3-2 4 0,0 0-4 16,0 1 4-16,-2-2-1 0,2 1-3 0,-1 2-3 16,1-2-12-16,0 1-3 0,0 1-9 0,3-4-16 15,-3-5-4-15,3 6-7 0,-4 0-42 16,1-3-118-16,2-4 53 0</inkml:trace>
  <inkml:trace contextRef="#ctx0" brushRef="#br0" timeOffset="151815.79">6191 11172 125 0,'4'11'-7'0,"0"3"4"0,5-3 3 0,3-2 4 16,-1 3-2-16,0-6 3 0,2 2-2 0,5-1-6 15,0-5-18-15,3 1-23 0,0-1 10 16</inkml:trace>
  <inkml:trace contextRef="#ctx0" brushRef="#br0" timeOffset="151999.68">6733 11010 112 0,'3'-28'116'0,"1"-1"-10"0,0-1-10 0,-4-1-21 16,2-3 0-16,-2 1-9 0,3-1-3 0,-2-1-3 15,2 2-5-15,-1-1-10 0,2 2-4 0,2-1-9 16,-1-1 0-16,0 4-4 0,2-2-8 0,-1 5-2 16,4-2-8-16,1 1-31 0,-1 3 10 0,3-2-32 15,2 2-27-15,2 4-82 0,3-1-162 0,-1 1 71 16</inkml:trace>
  <inkml:trace contextRef="#ctx0" brushRef="#br0" timeOffset="152549.71">9179 10632 26 0,'-10'30'58'0,"0"5"-38"16,-2-1-38-16,2 2-19 0,-2-2 9 0</inkml:trace>
  <inkml:trace contextRef="#ctx0" brushRef="#br0" timeOffset="152966.32">10590 10289 75 0,'22'32'110'0,"-4"-1"-11"0,0 1-3 16,1 12-18-16,-5-11-4 0,-2 13-3 0,-6-11-7 15,0 1-12-15,-4-2-14 0,-1 3-4 0,-5 9-28 16,-1-11-44-16,-4 11-89 0,-1-13-137 0,-2 1 61 16</inkml:trace>
  <inkml:trace contextRef="#ctx0" brushRef="#br0" timeOffset="153299.87">13102 10140 41 0,'52'24'40'0,"-5"1"-18"16,-20-4-40-16,0 5-18 0,-4-2 8 0</inkml:trace>
  <inkml:trace contextRef="#ctx0" brushRef="#br0" timeOffset="153633.2">15472 10492 52 0,'102'-8'69'0,"-7"-2"-13"0,-3 7-1 0,-28 4-15 15,28 0-8-15,-29 1-16 0,3 3-33 0,2 1-34 0,21 8-54 16,-25-5 23-16</inkml:trace>
  <inkml:trace contextRef="#ctx0" brushRef="#br0" timeOffset="153915.63">18013 11186 137 0,'98'-31'146'0,"-4"3"-7"0,-10-1-12 15,-28 9-6-15,-2-1-18 0,6-4-13 0,-2 3-6 16,-2 1-15-16,0 3-16 0,-6-2-5 16,-2-1-23-16,1 3-27 0,-15 4-24 0,2-1-31 0,-5 1-43 15,-2-1-60-15,-6 1-173 0,-7 4 77 0</inkml:trace>
  <inkml:trace contextRef="#ctx0" brushRef="#br0" timeOffset="156506.07">9592 10065 181 0,'0'-5'277'0,"0"5"-16"0,-1-6-20 16,1 6-20-16,0-6-17 0,-1 2-15 0,1 4-14 15,-2-7-5-15,2 2-4 0,-1 3-7 0,0-3 1 16,0-1-9-16,-2 2-8 0,0 1-1 0,2-2-1 0,-1 1-5 15,-2-2-4-15,1 2 6 0,-2 1 0 16,0 1-7-16,0-3 2 0,0 2-4 0,0-2-5 16,-2 2-5-16,0 1-2 0,-1-1-9 0,-1 0-4 0,0 2-7 15,-4 0-8-15,4-2-10 0,-2 3 0 0,-1 0-6 16,2 3-1-16,-3-3-6 0,3 3-1 0,-2 0 0 16,1 0-6-16,1 1 0 0,0 1-1 15,-2 2-3-15,3-4 1 0,0 3-3 0,-1 1 1 0,1-2-5 16,4 2 0-16,-3 1-2 0,2 0-6 0,2 1 1 15,-2 0 0-15,-2 1-2 0,4 0-5 0,0-1-2 16,3 3 0-16,-4-1-2 0,5-1-5 0,-4 1 2 16,3 0-6-16,-2 1-4 0,2-1 2 0,-2 0-4 15,3 0 4-15,-1 1-5 0,1-3 2 0,0 1-2 16,0 3 4-16,0-3-1 0,-2 0 5 0,2 4-3 16,0-5-1-16,0 2 3 0,2-2-1 0,-2 2 1 15,0-1 0-15,0 1 4 0,4-2 6 0,-3 1-1 16,3 1 0-16,-3-3 1 0,2 1 3 0,3 1-2 0,-2-1-5 15,0 0 3-15,1-2-1 0,0 2-3 16,2-4 3-16,-1 1-2 0,-1 1-2 0,4-1-1 16,-2-2 0-16,3 2-2 0,-4-2 4 0,2-1-1 15,1 1-1-15,1-2 1 0,-2 0 2 0,-1 1-6 0,2-1 12 16,0 0-10-16,0 0 3 0,-2-1 4 0,1-1 2 16,0 1-4-16,0 0 2 0,2-2 4 15,-2 1-2-15,-1-1-2 0,1 1 0 0,1-1 3 0,1 1-1 16,-2-2 4-16,-2 0-8 0,4-3-2 0,1 2 7 15,-5 0-3-15,2 0 4 0,1 1-1 0,-4-2 5 16,2 0-18-16,-1 2 10 0,0-2 3 0,1 1 0 16,-1-2 5-16,-1 1-4 0,0-1 4 0,-1 2 5 15,1-1-2-15,0 0 9 0,-3-1-6 0,4 1-3 16,-3 1-21-16,0-1-21 0,2-4 0 0,-3 3 0 16,0-2 0-16,1 1 0 0,-1-1 0 0,-1 1 0 15,3-1 0-15,-1 1 0 0,-1-4 0 0,2 2 0 16,-4 0 0-16,3-2 0 0,1 2 0 0,-2 1 0 15,-1-3 0-15,2 2 0 0,1-2 0 0,-2 4 0 0,-2-2 0 16,0-2 0-16,2 3 0 0,-2 2 0 16,2-4 0-16,-2 3 0 0,0-1 0 0,-2 0 0 15,0 1 0-15,2-1 0 0,-2 0 0 0,-2-1 0 0,1 2 0 16,0-2 0-16,0 2 0 0,-1 0 0 0,-1-2 0 16,1 0 0-16,-1 3 0 0,-1-4 0 15,3 3 0-15,-3-1 0 0,1 2 0 0,-1-1 0 0,-1-1 0 16,2 2 0-16,0-1 0 0,-2-1 0 0,1 2 0 15,-2 1 0-15,2 0 0 0,1-1 0 0,-3 0 0 16,2 1 0-16,-4 1 0 0,2-3 0 16,-4 2 0-16,6 2 0 0,-3-2 0 0,1 3 0 0,3 1 0 15,-8 0-45-15,7 2-346 0,-6 2-107 0,6 0-139 16,-3 2-467-16,0-1-1195 0,0 4 529 0</inkml:trace>
  <inkml:trace contextRef="#ctx0" brushRef="#br0" timeOffset="157715.09">9484 10148 94 0,'0'0'360'0,"-2"-5"-6"16,2 5-5-16,-1-4-14 0,1 4-15 0,-4-3-11 15,4 3-11-15,0 0-28 0,0 0-16 0,0 0-18 16,0 0-16-16,-14 4-9 0,10 0-13 0,4-4-24 16,-5 6-12-16,5-2-13 0,-2 0-19 0,0 2-9 15,1-1-10-15,0 0-14 0,2 1-6 0,-1-2-11 16,3-1-8-16,-1 0-3 0,-1 0-3 0,3 0-13 15,0-1-6-15,-4-2-1 0,10 1-10 0,-10-1 0 16,13-5-4-16,-8 3 2 0,0-1-5 0,3-4 2 16,-3 4 12-16,0-2-2 0,-1-1 13 0,0-1 2 15,-3 1 9-15,3-4 5 0,-5 3 2 0,1 1 0 16,0 0 1-16,-4 0-7 0,0 1-2 0,0 0-5 16,-2 1-3-16,-3 2-3 0,1 2-4 0,1 3 3 0,0 0-9 15,-3 1-3-15,0 2-4 0,-1 1 0 0,0 2-6 16,5-1-4-16,-2 1 0 0,1 0-3 0,1 1-3 15,1-1-1-15,3 1 2 0,-1-1-5 16,3-1 1-16,3 0-6 0,-1 0-3 0,2-3 3 16,1 2-8-16,0-4-6 0,1 1-5 0,2-3-6 0,1 0-1 15,-3-1-2-15,2 0-5 0,-1-2 2 0,0 1 1 16,2-2-4-16,-4-1 6 0,3-2 1 0,-3 2 1 16,-1-4 4-16,-3 2 0 0,4-1 3 0,-5 1-1 15,3-1 4-15,-6 1-1 0,3-1-1 0,-1 1 1 16,-3 0 1-16,3 1-3 0,-3 0 2 0,0 2 1 15,4 3-3-15,-5-2 2 0,5 2 2 0,-11 3 0 16,4 0-1-16,2 2 1 0,1 1 0 0,-1 2 2 0,-1 0-3 16,3 1 2-16,-2-1-1 0,0 2-1 15,4 0-4-15,1-2-4 0,0 0-1 0,1-2-8 16,2 0-1-16,2 1-4 0,0-3-2 0,1-2-3 16,1 1 2-16,-1-1-3 0,4-2-1 0,-3-4-3 15,4 2 4-15,-2 1 2 0,0-5 4 0,-3-1 0 16,2 2 7-16,1-2-2 0,-5-1 3 0,1-2 1 0,-4 2 4 15,-1-2 5-15,0 2 0 0,0-2-1 16,-2 2 4-16,-2 2 1 0,-5-1 4 0,5 1 12 16,-4 2-5-16,3 2 3 0,-1 1 2 0,-3-1 2 15,1 4-2-15,-1-1 1 0,0 2-5 0,3 1 4 16,0 1-3-16,0 1 3 0,3-1-6 0,0 0-5 0,2 3-3 16,-1-1-9-16,4-1-9 0,-1 0-10 15,0-1-20-15,3-1-14 0,0 2-24 0,1-2-24 0,-1 1-19 16,4-3-12-16,-2 2-17 0,-1-1-10 0,0-2-25 15,3 2-32-15,-2-1-38 0,-2-1-38 0,-4-1-35 16,8 0-280-16,-8 0-670 0,5 0 297 16</inkml:trace>
  <inkml:trace contextRef="#ctx0" brushRef="#br0" timeOffset="159182.54">9615 16506 165 0,'3'-6'360'15,"-3"6"4"-15,4-3 0 0,-4 3 4 0,1-3-7 16,-1 3-7-16,0 0-8 0,0 0-12 0,0 0-8 15,0 0-10-15,0 0-14 0,-14 6-5 0,3 0-9 16,0 4-8-16,-3 0-20 0,0 1-7 0,1 1-27 16,-2 2-16-16,2 0-22 0,0-2-18 0,-2 3-19 15,6-1-15-15,0-6-6 0,1 4-19 0,2-1-11 16,2-1-7-16,0-4-16 0,2-1-15 0,0-1-26 16,1 1-23-16,1 0-35 0,0-5-43 0,0 0-58 15,0 0-72-15,0 0-66 0,0 0-67 0,9-10-55 16,-8 4-58-16,5-3-48 0,-3-2-300 0,1-1-855 15,0 0 378-15</inkml:trace>
  <inkml:trace contextRef="#ctx0" brushRef="#br0" timeOffset="159365.29">9490 16528 229 0,'0'-8'229'0,"0"4"39"0,-3-2 14 15,2 2 2-15,1-1 14 0,0 2 28 0,0 3 18 16,-2-5 10-16,2 5-6 0,2-5-13 0,-2 5-10 16,0 0-10-16,0 0-9 0,0 0-7 0,-5 16-7 15,5-9-10-15,0 0-15 0,0 1-14 0,3 3-23 16,0 0-13-16,4 1-16 0,-2 4-32 0,5-3-5 15,0 0-12-15,4 3-20 0,-1-4-42 0,3-2-28 16,1-1-45-16,-4 1-52 0,0-4-56 0,0-2-75 16,-1 1-86-16,0-1-84 0,-2-1-57 0,3-1-115 15,-8-4-374-15,4 0-955 0,-1 1 423 0</inkml:trace>
  <inkml:trace contextRef="#ctx0" brushRef="#br0" timeOffset="159499.79">9738 16674 294 0,'-8'3'455'0,"8"-3"-13"15,-5 2 21-15,5-2 13 0,-4 2-9 0,4-2-38 16,0 0-43-16,-10 0-43 0,10 0-58 0,0 4-57 16,0-4-84-16,0 0-115 0,0 3-129 15,0-3-172-15,0 0-407 0,0 0-734 0,0 0 325 16</inkml:trace>
  <inkml:trace contextRef="#ctx0" brushRef="#br0" timeOffset="162416.43">9893 11330 3 0,'6'1'116'0,"-6"-1"-5"15,7 4-3-15,-4-3-15 0,1 2-9 0,1-1-2 16,-5-2-9-16,9 5-11 0,-5-4-3 0,1 0-3 15,-3 1-6-15,2 1-10 0,-4-3-4 16,9 2-1-16,-5 0-10 0,0 0 2 0,-4-2 8 0,0 0-4 16,14 0-2-16,-6-2-5 0,-2-1-1 0,2 2-4 15,-3-2 0-15,0 2 0 0,3 0-9 16,-3-1 8-16,0-2 0 0,0 1 0 0,0-2 2 16,1 1-2-16,-2 0 2 0,2 1-1 0,-1-1 0 0,-2 1 5 15,1-1 3-15,-1 0 9 0,-1 2 4 0,1-3 3 16,-1 3 9-16,0-2 0 0,-2 4 8 0,-3-7 3 15,4 4 2-15,-1 3 4 0,3-6 1 0,-3 2-3 16,1 0-2-16,-1 4 0 0,2-4-6 0,-2 4-2 16,2-4-4-16,-2 4-11 0,-2-6 2 0,3 2-8 15,-1 4-6-15,-3-5-8 0,3 5-6 0,2-5-13 16,-2 5-12-16,1-6-10 0,0 4-10 0,-1 2-17 16,1-6-28-16,1 4-22 0,-1-2-30 0,0-1-49 15,2 3-160-15,-1-3-362 0,1-1 161 0</inkml:trace>
  <inkml:trace contextRef="#ctx0" brushRef="#br0" timeOffset="162816.04">10084 11025 8 0,'-1'4'117'15,"1"-4"-10"-15,-1 4-12 0,-1 0-9 0,1 1-21 16,1-1-20-16,-1-2-34 0,1-2-33 0,1 9-64 15,-1-7-92-15,0-2 41 0</inkml:trace>
  <inkml:trace contextRef="#ctx0" brushRef="#br0" timeOffset="163482.26">10166 10683 41 0,'0'-15'80'0,"0"2"-8"0,0 1-8 0,0 1-3 0,0 0-7 15,0 0-7-15,0-1-8 0,-4 2-10 16,4 0-1-16,-4-1-16 0,3 2 1 0,1 0-13 16,-4 0-7-16,3-2-7 0,-2 3-1 0,1-2-17 15,-1 2-1-15,2 1 5 0,-1-3 10 0,2 3 23 0,-2-3 13 16,1 1 16-16,1 2 2 0,0-2-8 0,0 0-2 15,0 2 4-15,0-3 1 0,0 2 10 0,3-3 0 16,-1 4-1-16,-2 0 1 0,1-2 0 0,2 1-2 16,-3 2-5-16,5-3-9 0,-5 0 6 0,1 4-1 15,0-5 1-15,2 3-10 0,1 1-1 16,1-4-2-16,-1 2-3 0,0-1 3 0,1 3 0 0,-4 1-5 16,4-3 3-16,-1 0-3 0,1 0-5 0,-1 1-5 15,1 2 1-15,-2-1 6 0,2-1-3 0,-2 3-6 16,0-3 3-16,2 3 5 0,-1-1-6 0,0-1-2 15,1 1 0-15,1 0-14 0,-2 2 0 0,0-2-5 16,0 2-5-16,1 1 0 0,0-2-6 0,-1 3-2 16,1-1-11-16,-1 1-21 0,-4 1-19 0,8-1-62 15,-8 1-155-15,0 0 68 0</inkml:trace>
  <inkml:trace contextRef="#ctx0" brushRef="#br0" timeOffset="163888.69">10354 10201 23 0,'1'-4'238'15,"-1"4"-24"-15,0 0-11 0,2-4-24 0,-2 4-19 16,0 0-11-16,0 0-6 0,0 0-2 0,0 0-8 16,0 0-2-16,0 0 2 0,0 0-3 0,0 0-10 0,0 0 3 15,0 0 2-15,-3 16-1 0,0-11-8 0,-1 2 3 16,-1-1-10-16,1 4-3 0,1-2-5 0,-5 3-7 15,2-2-12-15,-2 1-4 0,2 0-6 0,-1 1-10 16,2-3-7-16,-1 3-10 0,-1-3-18 0,3 0 1 16,1 0-30-16,-2-3-20 0,3 0-18 0,-1 0-20 15,0 0-21-15,2-2-26 0,-3 2-27 0,2-2-12 16,1-1-32-16,1-2-31 0,0 0-222 0,0 0-467 16,0 0 207-16</inkml:trace>
  <inkml:trace contextRef="#ctx0" brushRef="#br0" timeOffset="164116.44">10255 10298 96 0,'0'-10'175'0,"2"1"16"15,-4-1 2-15,1 1 7 0,0-2 15 0,0 2 4 16,-1 0 7-16,1 4-1 0,1 0 0 0,0-1 4 16,-1 1-2-16,1 1-10 0,0 4-12 0,0-7-5 15,0 7-8-15,0-3-12 0,0 3 8 0,0 0-10 16,9 0-1-16,-9 0-15 0,5 4-14 0,-1 0-3 16,0 1-8-16,1 0-14 0,-2 3-13 0,1-1-7 15,0 4-10-15,1-2-13 0,-1 2-4 0,0-2-8 16,2 1-6-16,-2 0-3 0,0-1-12 0,1 0-24 15,-2 0-26-15,-1-3-29 0,2 0-39 0,-1 0-34 16,0-1-36-16,1-1-23 0,0 1-38 0,-3-1-40 16,3-2-39-16,-4-2-32 0,5 1-327 0,-5-1-694 15,0 0 307-15</inkml:trace>
  <inkml:trace contextRef="#ctx0" brushRef="#br0" timeOffset="164268.65">10373 10346 58 0,'0'0'288'0,"0"0"7"16,0 0 4-16,0 0 6 0,0 0 8 0,0 0-3 15,0 0-8-15,0 0-14 0,0 0-12 0,0 0-17 16,0 0-22-16,0 0-18 0,0 0-19 0,0 0-23 16,0 0-14-16,0 0-19 0,0 0-22 0,0 0-33 15,0 0-61-15,0 0-73 0,5-2-59 0,-5 2-85 16,0 0-85-16,0 0-95 0,12 0-197 0,-12 0-612 16,0 0 271-16</inkml:trace>
  <inkml:trace contextRef="#ctx0" brushRef="#br0" timeOffset="164599.82">10252 10267 115 0,'0'-5'321'0,"-2"1"-7"0,1 0-8 0,1 4-19 16,0-7-20-16,0 7-25 0,0 0-13 0,0-3-1 15,0 3-10-15,0 0-5 0,0 0-22 0,8 12-11 16,-6-7-19-16,1 2-13 0,2 3-7 0,0-1-13 16,-1 2-14-16,1 1-13 0,0-1-6 0,0 1-14 15,2 1-5-15,2 1-5 0,-3-4-13 0,0-1 1 0,2 2 5 16,2-2-16-16,-5-1-6 0,3-2-27 0,-1 1-12 15,0-2-22-15,-3-1-30 0,1-3-24 0,-4 2-31 16,3-1-38-16,-4-2-44 0,0 0-54 0,0 0-45 16,0 0-285-16,3-7-617 0,-3 7 273 0</inkml:trace>
  <inkml:trace contextRef="#ctx0" brushRef="#br0" timeOffset="164832.25">10369 10276 250 0,'0'-7'317'0,"0"0"11"0,0-1 8 0,0-1 4 15,0 1 2-15,0 0-7 0,1 3-2 0,2-1-17 16,-3 2-15-16,0-1-9 0,-3 2-23 0,3 3-22 16,0-6-18-16,0 6-13 0,0 0-6 0,0 0-12 15,0 0-16-15,-6 17-9 0,1-8-14 0,0 2-12 16,-2 1-14-16,1 1-15 0,-4 4-10 0,4-3-12 16,-1-1-7-16,-3 2-11 0,1-2-6 0,1 2-16 15,2-4-28-15,1 1-24 0,0-4-30 0,-2 4-33 16,1-7-34-16,2 5-39 0,1-6-31 0,1-2-42 15,-1 3-36-15,1-3-43 0,2-2-42 0,0 0-38 16,0 0-22-16,-9-7-285 0,8 4-726 0,1-4 321 16</inkml:trace>
  <inkml:trace contextRef="#ctx0" brushRef="#br0" timeOffset="164982.41">10244 10314 282 0,'2'-7'158'0,"0"-2"34"0,-1 1 29 0,0 4 12 16,-1-3 7-16,0 3 11 0,2 0 8 0,-2-2 0 0,1 2 11 15,-1 0-4-15,0 4-8 0,0 0 1 0,5-1-7 16,-5 1-6-16,0 0-19 0,0 0-18 15,17 4-14-15,-12-3-18 0,1 0-17 0,3 4-15 0,1-2-18 16,-1 1-38-16,2 0-60 0,1-3-75 0,-2 5-92 16,2-1-84-16,-2-1-111 0,-2 0-379 0,-2 2-769 15,2 2 341-15</inkml:trace>
  <inkml:trace contextRef="#ctx0" brushRef="#br0" timeOffset="181033.26">18154 13917 76 0,'-2'-5'468'0,"1"-1"26"0,1 2 14 0,0 1-6 15,0 3-26-15,-2-2-27 0,2 2-18 0,0 0-21 16,0 0-11-16,-2 12-12 0,6-4-19 0,-1 0-20 16,2 3-7-16,2 6-38 0,1 0-14 15,1-2-28-15,1 0-17 0,3 0-17 0,-3 1-20 0,4-5-16 16,4-2-11-16,-1-1-14 0,2-1-21 0,0-5-5 16,2-2-7-16,1 1-85 0,7-3-48 0,-4 0 0 15,2-6 0-15,1 2 0 0,-2-5 0 0,-2-2 0 16,4 1 0-16,-2-2 0 0,-2 0 0 0,3-2 0 15,-2 2 0-15,1-2 0 0,-3 1 0 0,-8 6 0 16,3-2 0-16,-4 4 0 0,-1 1 0 0,-3 2 0 16,1 3 0-16,1 1 0 0,-2 2 0 0,2 5 0 15,-2-2 0-15,4 9 0 0,-4-1 0 0,3 1 0 16,0 3 0-16,2 6 0 0,-1 0 0 0,4-3 0 16,-2 2 0-16,2-3 0 0,2-1 0 0,-5-3 0 15,3-5 0-15,8 1 0 0,-2-3 0 0,-1-4 0 0,0-1 0 16,-1-5 0-16,-3-2 0 0,8-1 0 15,-6-2 0-15,-1 0 0 0,5-4 0 0,0-3 0 16,1 1 0-16,-3-2 0 0,-5 6 0 0,5-7 0 16,0 2 0-16,-9 2 0 0,3 2 0 0,-2 2 0 0,2-1 0 15,-4 5 0-15,-1 0 0 0,1 3 0 16,-2 2 0-16,0 0 0 0,-1 3 0 0,2-2 0 16,-1 4 0-16,1 2 0 0,-3-1 0 0,2 1 0 0,-2-1 0 15,1 2 0-15,3-2 0 0,-3 0 0 0,3 2 0 16,-1-4 0-16,-2 0 0 0,4 2 0 0,-1-4 0 15,7-2 0-15,-7 0 0 0,7-2 0 16,-2 0 0-16,3 0 0 0,-1-6 0 0,3 2 0 0,3-1 0 16,-5-3 0-16,6 1 0 0,-8-2 0 0,4 1 0 15,-1 2 0-15,-3 0 0 0,-2 0 0 0,-2 1 0 16,3 3 0-16,-6 1 0 0,-2 0 0 0,-1 3 0 16,0 0 0-16,1 3 0 0,-1 1 0 0,-1 1 0 15,0 1 0-15,-2 2 0 0,0-2 0 0,1 1 0 16,1 0 0-16,1 1 0 0,-1-1 0 0,-2 0 0 15,3-1 0-15,0-1 0 0,4-3 0 0,0 1 0 16,1-3 0-16,1-1 0 0,2-3 0 0,-3-1 0 16,4-1 0-16,0 2 0 0,-3-4 0 0,2 0 0 15,-2-1 0-15,-4 1 0 0,-2 0 0 0,-3-2 0 16,-3-3 0-16,0 2 0 0,-6 0 0 0,-2-1 0 16,-6-2-439-16,-2 1-853 0,-4-3-1400 0,-6 1 619 15</inkml:trace>
  <inkml:trace contextRef="#ctx0" brushRef="#br0" timeOffset="182249.22">20179 13303 98 0,'-2'-6'169'0,"-1"0"-9"16,-2 1-11-16,0-3-12 0,-3 0-9 0,-1 1-7 16,3-1-3-16,-2 1-10 0,-2 1-10 0,1-2-8 15,-1 0-11-15,-5-2-6 0,-2 0-6 0,-1 2-12 0,3 0-5 16,-10-6 0-16,0 3-9 0,3 2-4 15,4-1-1-15,-5 0 0 0,-5-3-5 0,1 1 1 16,0 2 2-16,-1 0 3 0,3-7 0 0,-5 5 4 0,1-2-3 16,-2 2 1-16,-1-1 1 0,-2-1-4 15,-3 2-4-15,2 1-1 0,-3 0-1 0,-11-6-4 16,12 6 0-16,0 0-4 0,-15-2-3 0,2 6-5 16,0-5 0-16,9 5-3 0,-11-2 1 0,1 2-3 15,-1 2-1-15,13 1-2 0,-2 0 0 0,3 1-3 0,-2 3 4 16,-1 0-3-16,0 0 2 0,5 1-1 15,-4 3-2-15,0 1-1 0,-9 3 4 0,15-1-6 0,-2 3 5 16,2 2-6-16,0 1-1 0,1 3 2 0,0-3 1 16,-2 3-1-16,3 2 2 0,3 1-1 15,0 5-1-15,1 0 1 0,-2-1-2 0,2 2 3 0,-8 12 0 16,12-9-2-16,-8 7 1 0,10-4 0 0,3-1-2 16,-5 11-2-16,9-7 8 0,2-2-6 0,-3 11 3 15,5-8-1-15,6 0 2 0,-3 11-2 0,4-13-4 16,4 3 4-16,3 0-3 0,1 0 1 0,2-3 2 15,11 12 0-15,-1-1-2 0,1-12 1 0,3-3 1 16,11 14 1-16,2-5 5 0,7-3 2 0,1-2 8 16,0 1 1-16,1-4 1 0,5 1 6 0,4-4 4 15,2-1 3-15,-1-5 1 0,0-1-1 0,2-1-2 16,0-4-2-16,-3 1-3 0,3-3-2 16,-1-3 1-16,-2-3 2 0,2 0-2 0,-15-4 2 0,4 2-2 15,8-3 10-15,-9-1-7 0,-3-1 1 0,15 0-2 16,-15-1 1-16,3-2-1 0,-4-1 0 0,15 0 1 15,-12-2-4-15,0 0 2 0,11-3-7 0,0 0 1 16,-13 0 1-16,1 0-2 0,9-4-1 0,-11 0-4 16,16-3-1-16,-6-3 0 0,-11 2-3 0,12-3-2 15,-2-2 2-15,-11 5-2 0,-2-2 0 0,11-6-3 16,-12 5 5-16,-1 2 10 0,4 1 12 0,-7-2 25 16,3-1 2-16,-2 1 13 0,-3 0 20 0,0 0 10 0,-4 1 5 15,0-3 11-15,-3 1 9 0,-7 4 9 16,-5 1 3-16,5-3-1 0,3-5 4 0,-6 5-5 15,0-5-3-15,-3 4-8 0,2-1-8 0,-2-3-5 16,-6-2-15-16,3-2-11 0,-2 1-9 0,2-2-3 0,-2-2-10 16,-1-1-3-16,0-3-7 0,-4 1-5 0,0-1 1 15,-3 0-10-15,-2 1 0 0,0-2-3 16,-3 2-2-16,-12-10-4 0,10 9-1 0,0 5-1 16,-4-3-4-16,0 1-6 0,-5 1 3 0,0 2-6 0,-1 2 0 15,-2 0-4-15,-3 3-2 0,-2 3 0 0,-2-2-3 16,-14-1 0-16,-2 3-2 0,14 7-2 0,-17-2-4 15,2 4-8-15,15 5-12 0,-4 3-16 16,-1-1-16-16,1 4-26 0,3 1-34 0,3 1-37 0,0-1-39 16,10 1-34-16,-3 7-40 0,6-5-46 0,3 2-65 15,6-1-397-15,1-1-834 0,3-1 370 0</inkml:trace>
  <inkml:trace contextRef="#ctx0" brushRef="#br0" timeOffset="182383.26">20285 13242 76 0,'-11'-5'100'0,"1"1"-130"0,-1 3-32 0,2-2 15 16</inkml:trace>
  <inkml:trace contextRef="#ctx0" brushRef="#br0" timeOffset="188299.8">5818 16048 80 0,'0'0'108'0,"0"0"-9"0,0 0 8 0,0 0-15 16,0 0-11-16,3 4 6 0,-3-4-10 0,0 0-9 15,-4 5 1-15,4-5 0 0,0 0 1 0,0 0-3 16,0 0-3-16,0 6 0 0,0-6 0 0,0 0 9 16,0 0 4-16,0 0 14 0,0 0 14 0,0 0 8 15,5 2 11-15,-5-2 13 0,0 0 8 0,1 2 10 16,-1-2 5-16,0 0 7 0,0 0 3 0,0 0 4 15,0 0-1-15,0 0 22 0,0 0-3 0,0 0-7 16,0 0-2-16,8-6-2 0,-8 6-6 0,0 0-4 16,0 0-2-16,4-4-5 0,-4 4-10 0,0 0-7 15,0 0-12-15,0 0-6 0,0 0-16 0,0 0-10 16,0 0-11-16,0 0-5 0,5-2-12 0,-5 2-10 16,0 0-4-16,0 0 5 0,-5 15 6 0,4-6 0 15,-3 2 3-15,0 4-3 0,-4 2 4 0,3 1-1 16,-4 0-2-16,4 0 0 0,-6 6-7 0,2-5 3 15,-1 3-7-15,-3 0 1 0,9-4-4 0,-3 1-3 16,-3-4-9-16,6 1 7 0,-2-2-11 0,2 0-4 16,0-1-8-16,3-2-3 0,0-3-6 0,-3-1 1 15,4 0-4-15,-1-1-4 0,-1 1-15 0,1-4-15 16,2 2-15-16,1-1-15 0,-2-4-11 0,-2 7-26 16,2-7-31-16,0 0-40 0,0 0-64 0,0 0-47 15,0 0-41-15,0 0-41 0,-1-16-46 0,1 6-57 16,-2 2-350-16,-2-4-864 0,0 1 382 0</inkml:trace>
  <inkml:trace contextRef="#ctx0" brushRef="#br0" timeOffset="188716.53">5615 16135 37 0,'0'0'333'16,"0"-4"-13"-16,0 4-15 0,-1-3-11 0,1 3-12 15,0 0-9-15,4-6-8 0,-3 4-1 0,-1 2-5 16,6-3 2-16,-3 1-4 0,-3 2 0 16,4-5-8-16,-4 5-6 0,0 0-10 0,0 0-3 0,2-2-15 15,-2 2-9-15,0 0-9 0,0 0-12 0,8-2-9 16,-8 2-7-16,0 0-9 0,8 0-8 0,-8 0-15 16,8 3-5-16,-2-2-7 0,-1 1-12 0,0 1-7 15,1 2-2-15,3 0-1 0,-4 0-2 0,4 1-1 16,-1 3-3-16,2-3-4 0,-1 4-3 0,-1-3-2 15,1 1-1-15,0 2-5 0,0-1-4 0,3 2-7 16,-4 0-6-16,2 2 2 0,3-1-2 0,-3 1-20 16,-2-3-8-16,6 2 5 0,-1 0-7 0,0-1 2 15,1 0-10-15,-2-3 6 0,-1 0-4 0,0-2-4 16,-1 0-9-16,2 0-2 0,-1-2 6 16,-4-2-2-16,3 2 5 0,-4-1-5 0,-1-2-8 0,1 1 9 15,-3-1-17-15,0 2 8 0,-3-3-11 0,6 1-28 16,-6-1-48-16,0 0-45 0,0 0-71 0,0 0-82 15,0 0-104-15,0 0-119 0,-23 1-140 0,23-1-358 16,-17 1-1079-16,6-1 477 0</inkml:trace>
  <inkml:trace contextRef="#ctx0" brushRef="#br0" timeOffset="190333.24">3768 16818 126 0,'0'0'108'15,"0"0"-16"-15,0 0 2 0,0 0-19 0,0 0-13 16,0 0 2-16,0 0-11 0,0 0-12 0,0 0-8 15,4-5-29-15,-4 5-22 0,8 0-51 0,-8 0-43 16,0 0-119-16,0 0 53 0</inkml:trace>
  <inkml:trace contextRef="#ctx0" brushRef="#br0" timeOffset="191087.03">5526 16851 245 0,'0'0'409'16,"-2"-4"0"-16,2 4-12 0,-2-3-24 0,2 3-11 15,-3-6-14-15,3 6-19 0,0 0-26 0,0 0-19 16,-2-2-18-16,2 2-22 0,0 0-19 0,10-3-15 16,-1 0-26-16,0 1-20 0,1 0-9 0,1 0-14 15,2 0-17-15,1 2-25 0,4-5-32 0,4 3-29 16,-3-1-40-16,2-3-46 0,-4 5-58 0,-4-2-53 15,0 2-57-15,-5-1-50 0,-1 3-65 16,0-2-82-16,-7 1-227 0,0 0-692 0,0 0 306 0</inkml:trace>
  <inkml:trace contextRef="#ctx0" brushRef="#br0" timeOffset="191533.51">5531 16822 97 0,'-8'0'363'0,"0"-2"10"0,8 2 10 0,-14 0-1 16,9-1-13-16,5 1-22 0,-9 0-23 0,9 0-28 15,-6 3-20-15,2-2 2 0,1 3-2 0,1-1-16 16,-2 4-14-16,3 0-13 0,-4 2-16 16,1 1-17-16,1 0-17 0,1 1-18 0,-1 1-16 0,-2 0-19 15,1-1-11-15,2 0-8 0,-2 1-15 16,4-2-9-16,0-2-8 0,0 0-7 0,0 0-9 16,4-3-6-16,-3 1-2 0,0-2-2 0,2 0-6 15,2-3-5-15,1 0-7 0,0-1 3 0,-6 0-4 0,13-3-2 16,-5 2-2-16,2-4 1 0,0 4 0 0,-3-1-3 15,1 0 3-15,4-2 2 0,0 1-2 16,-3 0 2-16,-1 2-1 0,0 2 2 0,4-2 0 0,-12 1-6 16,19 1-1-16,-10 2-2 0,3 1 5 15,-5 1-5-15,2 0-2 0,-1 3-7 0,2-1 4 0,-2 3-8 16,-2-2 4-16,2 2-4 0,-2 1-3 0,2 1 1 16,-2 2-1-16,-4-1 0 0,-1-2-2 0,1 5 2 15,-2-3-1-15,0-2 0 0,-1 1-1 16,-4-3-3-16,0 2 2 0,-4-3 5 0,0 1 4 0,0-2 14 15,-5 0 13-15,1-4-1 0,3 2 4 16,-8-3 2-16,-1-1 8 0,1-2-8 0,-1 0 8 0,2-4-2 16,-1 1-13-16,2-3-2 0,-1 4-8 0,6-2-11 15,-2 2-16-15,5-3-33 0,2 3-44 0,-3 1-61 16,8-3-67-16,-2-2-80 0,6 4-102 0,-3 3-120 16,8-8-529-16,3 3-1118 0,-2-1 495 15</inkml:trace>
  <inkml:trace contextRef="#ctx0" brushRef="#br0" timeOffset="193949.62">5804 16940 296 0,'0'0'281'0,"6"-4"-17"15,-6 4-21-15,0 0-15 0,0 0-12 0,3-6-2 0,-3 6-5 16,0 0-2-16,1-6-2 0,-1 6-1 0,7-5 10 16,-7 5-9-16,6-2-9 0,-2-1 0 0,0 0-14 15,-4 3 0-15,9-6 0 0,-8 2 2 0,-1 4-10 16,9-5 1-16,-6 2-9 0,-3 3-11 0,5-5-7 15,-5 5-9-15,4-2-13 0,-4 2-14 0,0 0-12 16,7-4-6-16,-7 4-9 0,0 0-6 16,0 0-10-16,0 0-8 0,13 4-4 0,-10-1-7 0,-3-3-6 15,7 6-4-15,0-2-4 0,-4-1 0 0,1 1-6 16,0-1-6-16,-3 2 2 0,3 1-2 0,-1 1-5 16,-1 3 4-16,0 0-6 0,-2-3-1 0,0 4-4 15,-2 0 0-15,1-3-2 0,0 2 2 16,-2 0 0-16,1 0 4 0,-2-1 6 0,-1 1 12 15,0-2 0-15,-2 1-3 0,3-2 11 0,-2 2-5 0,2-1 8 16,-2-1 2-16,2-1-1 0,0 0 2 0,-1 0-3 16,0 0 2-16,1-2-3 0,0 2-3 0,-1-2 3 15,4 1-8-15,-2 1 1 0,-3-2-5 16,5-1-1-16,-2 3 0 0,2-4-3 0,1 1 3 16,0-3-8-16,-4 5-4 0,0-4 1 0,4-1-5 15,0 0 1-15,-1 5-1 0,-2-2 2 0,3-3-1 0,0 0-9 16,0 0 6-16,-4 2-2 0,4-2-5 0,0 0 2 15,0 0 2-15,0 0 0 0,-4 5 0 0,4-5-3 16,-2 1 1-16,2-1-5 0,-9 2 5 16,9-2-8-16,-5 2 7 0,1 0 0 0,0 1-7 15,4-3 3-15,-5 3 1 0,1-2-1 0,-1 2 4 16,2-1-8-16,3-2 6 0,-7 1-6 0,7-1-1 0,-4 1-1 16,4-1 5-16,0 0-7 0,-4 3 5 15,4-3-4-15,0 0 2 0,0 0-1 0,-6 1-1 0,6-1 2 16,0 0 1-16,0 0 1 0,0 0 1 15,0 0-2-15,0 0-1 0,0 0 2 0,0 0-3 16,0 0 4-16,0 5 6 0,0-5-6 0,0 0-4 0,0 0 4 16,0 0 1-16,0 0 1 0,0 0-3 15,0 0 0-15,0 0 0 0,0 0 3 0,0 0-6 16,0 0 3-16,0 0 2 0,0 0-1 0,0 0 2 16,0 0-4-16,0 0 2 0,0 0 1 0,0 0-3 15,6 2 0-15,-6-2 4 0,0 0-3 0,0 0 5 16,0 0-6-16,0 0 3 0,0 0-2 0,11 0-1 0,-11 0 7 15,6 0-7-15,-6 0 5 0,10 0-1 16,-10 0-1-16,9 0-2 0,0-1-2 0,0 0 0 16,-3 1 12-16,6-1-10 0,-1 0-4 0,2-1-4 15,-1 1-7-15,3 0-5 0,-1-1 1 0,-1 0-3 16,4 1-6-16,-4 0 3 0,-1 1-9 0,-2-3-2 16,2 3-7-16,-6-1-10 0,2 1-11 0,-8 0-8 0,10 0-13 15,-10 0-23-15,9 0-28 0,-9 0-31 0,5 1-36 16,-5-1-37-16,0 0-48 0,0 0-46 15,0 0-55-15,0 0-47 0,-14 9-332 0,14-9-831 16,-10 1 368-16</inkml:trace>
  <inkml:trace contextRef="#ctx0" brushRef="#br0" timeOffset="194432.33">6111 16913 85 0,'5'-5'402'0,"-5"5"2"16,0 0-17-16,0 0-20 0,0 0-34 0,4-3-17 15,-4 3-12-15,0 0-11 0,0 0-24 0,0 0-17 16,-13 13-12-16,8-9-19 0,2-1-20 0,0 2-8 15,0 1-6-15,-1 0-12 0,-1 0-13 0,4-3-13 16,-3 2-10-16,0 2-10 0,4-1-9 0,-1-1-9 16,1 1-3-16,0-1-9 0,0 1-5 0,0-2-5 15,4-1-5-15,-3 2 3 0,4 0-11 0,0 1-6 16,2-4-8-16,2 3-6 0,-4 0-3 0,5 0-8 16,-1-2-3-16,0 1-5 0,1-1-1 0,-1 4-7 15,0-4-3-15,1 2-1 0,-4 0-4 0,2 0 0 16,-1-1-5-16,-4 1-4 0,4 0 0 0,-1 1-1 15,-5-1 1-15,1-1-1 0,-1 5 2 16,0-4-2-16,-2 3-1 0,-2-2 0 0,0 4 4 0,-5-5 4 16,0 4 2-16,-1-2 3 0,3 0 5 0,-4-2-8 15,-1 1 3-15,1-2-5 0,-2 2-3 0,0-2 0 16,2-2 1-16,-3 0-2 0,3-2-21 0,-3 1-26 16,4-3-37-16,-4 0-45 0,3-3-76 15,2-1-69-15,2-1-78 0,-2 0-80 0,8-4-96 16,-6 0-319-16,2-3-902 0,4-3 399 0</inkml:trace>
  <inkml:trace contextRef="#ctx0" brushRef="#br0" timeOffset="194899.49">6079 16934 254 0,'0'-8'384'0,"0"8"11"0,4-7 11 16,-4 7-8-16,1-6-27 0,3 4-31 0,1-2-33 15,0 2-25-15,2-2-14 0,3-2-21 0,0 2-19 16,0 0-24-16,0-1-19 0,3 2-16 0,-1-2-18 0,-1 3-33 15,2 0-39-15,-4 0-35 0,2-1-43 16,-3 1-34-16,2 3-32 0,-10-1-35 0,17 1-14 16,-11 0-18-16,2 3-4 0,-3 0-4 0,0-1 7 15,3 2 11-15,-3 2 11 0,-1-2 15 0,0 1 5 16,1 0 11-16,-1 5 11 0,-2-8 13 0,2 6 22 16,-4-1 18-16,0-2 24 0,4 1 8 0,-4-1 20 15,0 3 13-15,1 0 25 0,-1-2 13 0,0 3 19 0,0-3 4 16,-1 1 15-16,-3 0 10 0,4 1 8 15,0 1-6-15,0 0-1 0,0-1-1 0,0 1-3 16,3-2-5-16,-2 2-8 0,-1 0-8 0,2-5-5 16,1 5-5-16,3-3-1 0,-2 0-9 0,2-2-4 15,1-2-6-15,2 4-4 0,-1-4-4 0,0 0-7 16,-1-2-1-16,-1-1-7 0,2 0-1 0,5 0-3 16,-4-3 1-16,0 1 2 0,2-3 3 0,-2 1 5 15,-4 0 1-15,3-3 4 0,-1-1 6 0,0 0 0 16,-3-1 2-16,-3-1-1 0,-1-2 4 0,1 2-7 15,-1-1 0-15,-1-1-4 0,0-5 4 0,-6 2 4 16,2-1-5-16,-4 6-14 0,3-3-5 0,-7-1 1 16,0 0-10-16,3 4 10 0,-1 3-16 0,-3 1-4 15,3 1-8-15,-1 1-32 0,0 0-37 0,0 2-48 16,4 2-74-16,8 0-76 0,-13 0-108 0,13 0-107 16,-8 1-110-16,8-1-397 0,0 0-1042 0,0 0 461 15</inkml:trace>
  <inkml:trace contextRef="#ctx0" brushRef="#br0" timeOffset="195033.15">6677 16891 431 0,'0'0'447'0,"0"0"-5"0,0 0-20 16,0 0-38-16,0 0-41 0,0 0-50 0,0 0-65 16,-14 14-104-16,9-11-123 0,-3 6-140 0,3-2-357 15,-5 2-538-15,-2 1 238 0</inkml:trace>
  <inkml:trace contextRef="#ctx0" brushRef="#br0" timeOffset="195366.23">5536 17406 275 0,'-13'0'569'0,"3"0"36"0,3 0 2 16,7 0-10-16,-12-1-28 0,7 1-36 0,5 0-35 16,0 0-24-16,-9 0-20 0,9 0-16 0,0 0-23 0,0 0-32 15,21-2-35-15,-3-2-32 0,1 4-26 16,1-1-31-16,14 1-26 0,-5-1-23 0,6-2-92 0,1 2-118 16,3 2 0-16,1-1 0 0,11 0 0 15,-11 0 0-15,1 0 0 0,10 1 0 0,-14 1 0 16,-3-1 0-16,-3-1 0 0,-3 1 0 0,-10 1 0 15,4-2 0-15,-7-2 0 0,-1 1 0 0,-4 1 0 16,-3 0 0-16,-7 0 0 0,7 0-127 0,-7 0-188 16,0 0-58-16,0 0-71 0,0 0-60 0,0 0-77 15,-40-1-394-15,21 2-1055 0,-1 0 466 0</inkml:trace>
  <inkml:trace contextRef="#ctx0" brushRef="#br0" timeOffset="195599.89">5550 17556 3467 0,'-32'7'422'0,"0"1"-130"0,3-3-71 0,6-3 62 16,6 0 43-16,4-1 6 0,7-1-18 0,6 0-36 0,-13 2-33 16,13-2 6-16,0 0 10 0,0 0-3 15,0 0-5-15,41-4-27 0,-9 2-21 0,2 1-17 16,3-2-21-16,17 1-11 0,-13-2-110 0,9 2-46 16,6-4 0-16,0 3 0 0,-1 0 0 0,-5 1 0 15,-10-2 0-15,-2-1 0 0,-1 0 0 0,-1 3 0 16,-5 0 0-16,-3-4 0 0,-5 4 0 0,-5-3 0 15,-4 4 0-15,-4 0 0 0,-2-1 0 0,-2 1 0 16,-1-2 0-16,-5 3 0 0,0 0-157 0,0 0-343 16,-9-10-183-16,-1 8-460 0,0-1-1236 0,-1-2 547 15</inkml:trace>
  <inkml:trace contextRef="#ctx0" brushRef="#br0" timeOffset="197215.8">5872 15940 59 0,'0'0'93'0,"-9"-4"-4"0,9 4-1 0,-6-2-16 15,3 0-3-15,-2 0-6 0,1-1-2 0,-1 1-6 16,5 2 3-16,-9-3-16 0,4 1 6 0,0-1-1 15,-3 2 0-15,3-1-4 0,-3 1-10 0,2 0 4 16,0 0-5-16,-1-1-1 0,-5 2-2 0,4-1-7 16,0 0-5-16,0 1-2 0,-3 1 1 0,3 0-6 15,-2 1 7-15,0 0 0 0,0-1-15 0,-2 4 10 16,2 0-9-16,1 0 11 0,0 0-5 0,-2 1 4 16,0-1 5-16,5 4 4 0,-7-2 5 0,4 0 3 15,0 2 7-15,4-2 9 0,-4 3 2 0,1-3-3 16,2 3 4-16,2-2 6 0,-3 3-9 0,4-3 10 15,-2 2 1-15,2-2-3 0,-1 2-3 16,2-1-1-16,-1 2 0 0,2 1-7 0,0 0 4 0,1 0-3 16,-2 1 0-16,2 0 3 0,0 0-6 0,0-2 9 15,3 1 6-15,-2-1-2 0,1 5 1 0,0-5 0 16,1 0 6-16,-1-1-3 0,4 2 3 0,-1-2-3 16,2 1-1-16,-3 0-8 0,-1 0 1 15,0-2-4-15,5 3 11 0,-4-2-3 0,1 0-8 0,1-2-7 16,1 1 1-16,-2 0-4 0,0-1 1 0,1 2-1 15,1-3 0-15,-3-2-1 0,2 3 2 0,2 0 0 16,1 0 2-16,-3 0 12 0,3-2-10 0,0 0-9 16,1 2 3-16,-1-3-8 0,1 2 0 0,6 0 0 15,-7-2-3-15,1 3 0 0,3-1-2 0,-2-5 5 16,3 4 5-16,-4-1-7 0,2-3-1 16,-2 1-6-16,0-1 2 0,2-1 2 0,3 2-4 0,-2-3 16 15,-3 0-23-15,3 0 3 0,0 0-1 0,-3 0 1 16,2-1-9-16,0-2 20 0,-2 2-13 0,1-2-5 15,0 1 5-15,-2-3-6 0,4 2-1 16,-3-2 16-16,-1 0-8 0,0 0-4 0,1-1 11 16,-2 3-4-16,1-3 9 0,0 0-7 0,0-1 13 0,-3-1-1 15,3 3-9-15,0-3 10 0,-1 0 2 0,-3 0 0 16,0 1-8-16,1-1 14 0,1 1-9 0,-6-2-2 16,7 0 4-16,-4 3-10 0,-1-3 3 15,3 1 3-15,-4-2-7 0,2 1-2 0,1-2 0 16,-1 4 4-16,-2-4-9 0,1 1-1 0,-1 0-7 15,-2 0 0-15,3 0 6 0,-3 1-1 0,1-1-1 0,-1 3-2 16,2-1-5-16,-2 0 5 0,0-2 7 16,0 0-4-16,0-1-4 0,-3-2 6 0,3 1-9 0,-1-1 1 15,-2 1 7-15,2 2 1 0,-2-3 1 16,2 3 9-16,0 0-3 0,-2 0 8 0,1 0-6 16,0 3 3-16,-1-3-4 0,0 4 2 0,1-1-3 0,-2-1 1 15,-1 1 2-15,1 0-3 0,1 0 4 0,-2 2 1 16,1-3-1-16,-2 2-1 0,-1-1-4 0,1 0 3 15,0 3-7-15,-2-4-5 0,3 2 4 16,0 2-2-16,-3-1-3 0,3-3 0 0,-5 2 1 16,3 1-2-16,1-3-9 0,-1 4 6 0,1-1 1 0,1 2 1 15,-3-2-1-15,2 1-2 0,0 1 1 0,-2-3-1 16,-2 1-4-16,2 0 1 0,-1 2 5 16,0-1-2-16,0 2 0 0,-2-3-7 0,-1 1-10 15,2 1-6-15,0 0-16 0,-3 2-13 0,4 0-24 0,-2 1-19 16,-1-1-23-16,-1 2-12 0,-1-1-39 0,0 3-33 15,0 1-46-15,-4 1-69 0,0 0-91 0,0 1-202 16,2-1-657-16,-2 0 290 0</inkml:trace>
  <inkml:trace contextRef="#ctx0" brushRef="#br0" timeOffset="201883.41">6369 12818 174 0,'0'0'230'0,"3"-4"-9"0,-3 4-11 0,0 0-12 15,0 0-9-15,3-3-6 0,-3 3-10 0,0 0-3 16,2-3 0-16,-2 3-8 0,4-3 5 0,-4 3-3 16,0 0 3-16,0 0 2 0,2-3 6 0,-2 3-2 15,0 0 12-15,0 0-6 0,0-5 2 0,0 5-3 16,0 0-9-16,0 0-2 0,1-4-4 0,-1 4-9 16,0 0-7-16,0 0-5 0,0 0-8 0,-2-4 0 15,2 4-6-15,-4-3-3 0,4 3-7 0,0 0-2 0,-1-4-6 16,1 4-3-16,0 0 3 0,0 0-11 15,-3-6-1-15,3 6-5 0,0 0-6 0,0 0 1 16,0 0-7-16,0 0-9 0,5-2-7 0,-5 2-2 16,0 0-7-16,4-2-8 0,-4 2-3 0,3-4-7 0,-3 4-3 15,2-2-2-15,-2 2-3 0,0 0-8 16,5-2 2-16,-5 2-3 0,0 0-5 0,0 0 2 16,0 0-7-16,0 0 0 0,0 0-1 0,0 0 3 15,0 0-1-15,0 0 7 0,-1 10 1 0,0-4 2 0,-4 4-2 16,0-2 4-16,-2 3-3 0,2-2 1 0,-3 5-5 15,0-1 1-15,-4 1-7 0,4 1 6 0,-2-2-6 16,1 1-1-16,-1-1-3 0,1-4 0 0,3 1-14 16,-1-1-11-16,1-1-23 0,-1-1-12 0,4-4-19 15,0 1-31-15,-2 1-25 0,2-2-46 0,3-3-57 16,0 0-38-16,0 0-15 0,0 0-18 16,0 0-4-16,-1-14-5 0,0 6 12 0,-2 0 7 0,3 0 6 15,-1-2 24-15,1 0 19 0,-3-1 17 0,2 1 34 16,-2-2 24-16,1 1 32 0,-1 2 50 0,-2-1 40 15,4 3 38-15,-1 2 25 0,-1-1 27 0,3 0 22 16,-4 0 20-16,4 0 37 0,-2 2 3 16,2 4 1-16,-2-4 24 0,2 4-1 0,0-4 18 0,0 4 7 15,0 0 14-15,2-5 14 0,-2 5 2 0,3-2 6 16,-3 2-7-16,8-2-7 0,-8 2-3 0,0 0-12 16,14 4-10-16,-10 0-1 0,1-1-15 0,0 1-5 15,2-1-20-15,0 6-1 0,1-2-12 0,-3 3-8 16,4-2-2-16,0 2-18 0,-1-2-11 0,-2 2-6 15,3-1-2-15,1 1-11 0,0 2-7 0,-2-2-5 16,1-2-20-16,-3-1-22 0,2 3-9 0,-3-7-26 16,3 4-25-16,-4 0-29 0,-1-4-44 0,1-2-48 15,0 3-53-15,-1 0-49 0,-1-2-39 0,-2-2-51 16,4 2-55-16,-4-2-69 0,0 0-299 0,0 0-854 16,0 0 378-16</inkml:trace>
  <inkml:trace contextRef="#ctx0" brushRef="#br0" timeOffset="202165.4">6448 12808 18 0,'3'-4'348'0,"-3"4"-2"0,0 0-13 16,0-4-10-16,0 4-17 0,0 0-20 15,0 0-10-15,0 0-12 0,0 0-16 0,0 0-1 0,0 0-3 16,0 0 5-16,0 0-4 0,-9 11-16 0,6-7-13 15,-2 3-19-15,0-1-17 0,-1 1-14 0,-2 1-18 16,-1-1-12-16,-1 2-16 0,0 1-8 16,1-3-8-16,0 3-16 0,-3-2-10 0,5 2-8 0,-5 1-4 15,2-3-18-15,1-2-28 0,3 5-38 0,-1-7-22 16,2 2-48-16,0-2-45 0,1 0-39 0,2-3-40 16,-1 1-61-16,3-2-62 0,0 0-70 0,0 0-268 15,-13-4-729-15,13-2 324 0</inkml:trace>
  <inkml:trace contextRef="#ctx0" brushRef="#br0" timeOffset="202369.51">6258 12819 31 0,'0'-5'321'0,"0"5"3"15,1-5 0-15,-1 5 5 0,0-5 3 0,0 5-14 16,4-2-5-16,1 0-15 0,-5 2-5 0,0 0-14 16,8 0-10-16,-8 0-7 0,9 3-11 0,-4-1-14 15,0 2-15-15,4-2-13 0,0 5-18 16,-1-2-12-16,3 1-21 0,2 5-13 0,-4-3-13 0,3 3-16 15,-1-2-10-15,-1-1-14 0,1-1-19 0,-2 2-28 16,2 3-31-16,0-4-34 0,-2-1-43 0,-2 0-42 16,1 0-43-16,0 0-44 0,-4-4-36 0,-3 2-45 15,3-2-45-15,-3 0-44 0,2 1-331 0,-3-4-750 16,1 2 332-16</inkml:trace>
  <inkml:trace contextRef="#ctx0" brushRef="#br0" timeOffset="202583.2">6502 12835 104 0,'-4'-3'352'16,"3"-1"6"-16,-2 2-4 0,2-3-5 0,1 5-10 15,-4-6-21-15,4 6-26 0,-4-3-21 0,4 3-16 16,0 0-16-16,-11 7-18 0,7-3-16 0,-4 2-19 16,3 3-21-16,-1-1-17 0,-2 1-13 0,-1 1-22 15,4 0-38-15,-8 2-27 0,4-2-39 0,2-1-42 16,-5 4-39-16,2 1-42 0,-2-4-42 0,-1 4-44 0,4-9-52 15,-2 3-43-15,0-3-274 0,1-1-617 16,-2-1 272-16</inkml:trace>
  <inkml:trace contextRef="#ctx0" brushRef="#br0" timeOffset="202749.53">6231 12874 155 0,'0'-5'335'0,"0"5"-17"0,4-4-17 0,-2 2-10 15,-2 2-26-15,8 0-7 0,-8 0-33 0,13 2-26 16,-3 2-17-16,0 1-18 0,3 1-14 0,4 1-20 16,-3 0-32-16,2 2-28 0,-3-4-38 0,1 5-42 15,2 1-51-15,0 1-57 0,-4-5-59 0,2 3-68 16,-5-3-182-16,1 3-464 0,-1-3 206 0</inkml:trace>
  <inkml:trace contextRef="#ctx0" brushRef="#br0" timeOffset="202865.57">6525 13011 35 0</inkml:trace>
  <inkml:trace contextRef="#ctx0" brushRef="#br0" timeOffset="203882.08">6471 12751 120 0,'-2'-4'136'0,"-6"-4"-17"15,3 0-12-15,-4-1-3 0,5 1-15 16,-3 1-7-16,0-2-9 0,1 2-5 0,-2 0-2 0,0 0-3 16,2-2-2-16,0 2 3 0,-3 1-3 0,0-2 1 15,1 4-2-15,-2 1-5 0,1-2 0 0,0 1 2 16,-1 2-7-16,-3-1 3 0,3 3-3 0,-3 0-8 15,0 3-4-15,3-1-5 0,-4 2-2 0,1 1-6 16,0-3 0-16,3 3-13 0,-5 5 7 0,2-6-2 16,-1 7-3-16,1-1 6 0,0 2 7 0,1-1 3 15,1 3 5-15,2-1-5 0,-2 2 10 16,2 2 6-16,3-2-3 0,-2 2-5 0,-1-1 3 0,5 4-1 16,-1 3 2-16,1 2-3 0,2-8-3 0,-1 1-7 15,3 2 1-15,0-1-5 0,4 6-5 0,-3-6 6 16,2 2-6-16,1-2-1 0,2-1-4 0,4 6 1 15,0-8-2-15,6 7-1 0,-5-6 0 0,5 2 0 16,3 1-6-16,-6-5 0 0,8 1 2 0,0 1-5 16,-5-5-5-16,7 3 1 0,-5-4-7 0,4-3 1 15,1 2 0-15,0-5-5 0,-1 2-1 0,3 0 0 16,-4-5 1-16,2 1 0 0,-2-2 0 0,1-5 6 16,1 4-2-16,4-4 2 0,-4 2-2 0,-5-3 3 15,1-1 1-15,-1 0 9 0,0-2 2 0,-3 0 6 16,1-2 3-16,-5 2 7 0,3-5 2 0,-4 0 7 15,-1 0 2-15,3-1 4 0,-6-2-4 0,2 0 4 16,-3 1 0-16,2-3 1 0,-4 0 5 0,1-3-6 16,-1 3 7-16,-2-1 1 0,-1 0-2 0,-1-7-2 15,1 8 17-15,-4-8-11 0,1 8-4 0,0-1-1 16,0 1 5-16,-5 0-4 0,3 0-5 0,0 1-2 16,-3 2 4-16,-2-2 1 0,1 2-7 0,0 1 4 15,-1-2-8-15,-2 5 1 0,2-2-2 0,0 5 0 16,0-1-2-16,-4-2-2 0,1 6-2 0,-3-4-7 15,5 4 1-15,-3 2-7 0,0-1 3 0,1 3-5 0,-6 1 4 16,2 1-13-16,2 3-16 0,-3-2-22 0,-4 3-18 16,6 1-24-16,-1 0-30 0,-1 2-31 15,3-2-40-15,3 0-54 0,2 2-75 0,0-2-170 16,1-1-518-16,1 1 230 0</inkml:trace>
  <inkml:trace contextRef="#ctx0" brushRef="#br0" timeOffset="204033.16">6667 12969 76 0,'0'0'341'0,"0"0"-35"0,0 0-34 16,0 0-48-16,0 0-86 0,0 0-108 0,-9 2-136 0,9-2-108 15,0 0-232-15,0 0 104 0</inkml:trace>
  <inkml:trace contextRef="#ctx0" brushRef="#br0" timeOffset="213382.42">22290 13043 2630 0,'0'0'185'0,"-5"-2"-30"0,-1-2-43 0,2 1 13 0,0 0 7 15,4 3 20-15,-4-3-1 0,4 3-1 16,0 0-3-16,0 0 10 0,0 0-1 0,-1 10 12 15,6 1-5-15,-1 0-2 0,0 1 1 0,4 5-5 0,-2 1-23 16,-1-4 1-16,4 1-5 0,1-3 3 0,-1 4-4 16,4-1 6-16,1-5-7 0,0 0-3 15,5 0-3-15,2-4 2 0,6 0-4 0,1-5-7 0,5 0-14 16,-1-3 9-16,2-1 0 0,2 0-5 0,-1-2 5 16,-1 0-9-16,5-2 5 0,-4-2-7 0,2 0-6 15,-4-2-5-15,2 1 6 0,-3-3-12 0,1 4-2 16,-5-1-12-16,3 2 2 0,-4-1-1 0,1 0-5 15,-7 5-10-15,0 0-20 0,1 5-32 0,0-2 0 16,-1 0 0-16,2 3 0 0,0 1 0 0,-2 1 0 16,7 2 0-16,-6-2 0 0,4 3 0 0,0 2 0 15,0 0 0-15,1-2 0 0,-1 1 0 0,4 0 0 16,-5 1 0-16,5-3 0 0,-2-1 0 0,0 0 0 16,-1-2 0-16,3 1 0 0,-4-4 0 0,2 0 0 0,2 0 0 15,-1-1 0-15,-1-5 0 0,-5 3 0 16,4 0 0-16,-7-2 0 0,7-4 0 0,0 0 0 15,-3-5 0-15,2 2 0 0,-1 1 0 0,-7 3 0 16,8-4 0-16,-8 1 0 0,0 2 0 0,-1-1 0 0,0 6 0 16,-6 0 0-16,2-1 0 0,-1 1 0 0,-1 4 0 15,0 4 0-15,-2 1 0 0,2 1 0 0,-3 0 0 16,-1 2 0-16,2-1 0 0,-1 3 0 0,4 3 0 16,-1-2 0-16,2 0 0 0,-2 1 0 0,1-5 0 15,3 4 0-15,2-2 0 0,-1-4 0 0,5 0 0 16,-1 1 0-16,1-3 0 0,0-2 0 0,8-2 0 15,-8 1 0-15,7-6 0 0,-1 0 0 0,0-1 0 16,-8 0 0-16,9-1 0 0,3-2 0 0,-2-4 0 16,1 4 0-16,-2-4 0 0,1 0 0 0,-7 3 0 15,2-4 0-15,-6 6 0 0,0 0 0 0,0 1 0 16,-6 2 0-16,0 2 0 0,-2 2 0 0,1 0 0 16,-1 0 0-16,-1 2 0 0,2 2 0 0,0 0 0 15,-1 2 0-15,0 4 0 0,1-3 0 0,1 2 0 16,3-2 0-16,-1 3 0 0,4-1 0 0,2 2 0 15,0-3 0-15,0-2 0 0,1 0 0 0,6 1 0 16,0-2 0-16,-5-1 0 0,7-4 0 0,-9 0 0 16,11 1 0-16,-3-1 0 0,-1-2 0 0,-6 1 0 0,7-4 0 15,-1 3 0-15,-5-2 0 0,-3 1 0 16,-1 0 0-16,4-1 0 0,-7 0 0 0,1 3 0 0,1-1 0 16,-5 0 0-16,2 2 0 0,-4 0 0 0,2 2 0 15,-1-1 0-15,0 4 0 0,0-2 0 0,2 3 0 16,0-1 0-16,1 1 0 0,-3-1 0 0,3 2 0 15,4-2 0-15,1 2 0 0,2 0 0 0,-1-3 0 16,3 0 0-16,-2-1 0 0,7 3 0 0,1-4 0 16,-2-3 0-16,-4 1 0 0,-1-1 0 0,-4 0 0 15,-1-1 0-15,1 0-53 0,-6-3-549 0,-2 0-654 16,0 1-1361-16,6-2 601 0</inkml:trace>
  <inkml:trace contextRef="#ctx0" brushRef="#br0" timeOffset="214466.99">29539 13329 81 0,'-4'-4'398'0,"1"0"4"16,0-3 4-16,-1 4-1 0,2-3 6 0,-1 1-11 0,1 2 4 15,0-1-7-15,0-1-10 0,2 0-14 16,0 5-3-16,2-6-14 0,2 2 3 0,1-1-15 0,2 1-17 16,2 1 1-16,3 1-12 0,5-3-6 0,2 3-17 15,0-2-17-15,9 1-16 0,8 0-21 0,0 1-18 16,2-1-93-16,16 2-128 0,-16-1 0 0,12 2 0 16,-8 0 0-16,8-1 0 0,-12 0 0 15,0 1 0-15,-3-2 0 0,0 1 0 0,-3-2 0 16,-4 0 0-16,-8 2 0 0,-2 1 0 0,-5-1 0 0,-3 1 0 15,-1 0 0-15,-2 0 0 0,-7 0 0 0,0 0-217 16,0 0-246-16,0 0-65 0,0 0-79 0,-35 7-456 16,15-3-1151-16,-7 0 508 0</inkml:trace>
  <inkml:trace contextRef="#ctx0" brushRef="#br0" timeOffset="214683.23">29571 13346 475 0,'-7'-3'491'0,"0"2"24"0,1 1 17 16,-1-1 2-16,2-4-11 0,1 2-27 0,4 3-35 16,0-3-39-16,0 3-21 0,7-4-28 0,2 2-24 15,4 1-15-15,-3 0-24 0,9 0-26 0,1-1-29 16,2 1-25-16,6 1-19 0,3 0-23 0,-2 0-18 16,2-2-28-16,-2 1-34 0,3 0-44 0,-2-1-55 15,0-1-65-15,2-1-84 0,-1-3-99 0,1 2-116 16,-1-5-127-16,2 4-144 0,0-7-371 0,-1 0-1080 15,1-1 479-15</inkml:trace>
  <inkml:trace contextRef="#ctx0" brushRef="#br0" timeOffset="-214664.33">30684 13242 4036 0,'0'0'403'0,"0"-7"-94"15,0 7-45-15,-2-7 18 0,2 7-18 0,-3-6-35 16,3 2-60-16,0 4-35 0,0 0-51 0,3-3-61 15,-3 3-78-15,9-1-133 0,-9 1-159 0,9 3-206 16,-2 1-288-16,-3-1-911 0,-1 3 403 0</inkml:trace>
  <inkml:trace contextRef="#ctx0" brushRef="#br0" timeOffset="-213314.5">26457 13730 205 0,'-4'-4'338'0,"1"1"0"0,3 3-11 0,-4-3-17 16,4 3-18-16,-1-4-9 0,1 4-8 0,0 0 12 16,0 0 12-16,0 0-7 0,-4 13-5 0,4-9-11 0,0 7-17 15,0-3-13-15,0 4-14 0,3 3-17 16,-3-4-16-16,1 2-18 0,3 2-12 0,1 1-17 0,4-2-14 15,5 1-11-15,0-3-11 0,4-4-12 16,1-2-6-16,7 3-8 0,3-7-9 0,3 0-12 0,4 0 9 16,0-4-13-16,1 1 2 0,-1-1 4 15,-1-4 5-15,1 1-3 0,1-3-1 0,-2 0 5 0,-5 0-2 16,-1 1 8-16,-1-3-4 0,-3 2 0 16,3-1 8-16,-6 4-8 0,5-2-3 0,-9 3-2 15,2 1 0-15,2 2-3 0,-1 0-10 0,-2 3 7 0,0 1-9 16,1-1-1-16,-1 3 3 0,-1 0-7 0,0 1 3 15,1 2-6-15,-1-2-8 0,3 2-5 0,-3 1-38 16,1-1 0-16,0-2 0 0,0 0 0 16,0-1 0-16,0 0 0 0,-3 1 0 0,4-4 0 0,-1 2 0 15,3-2 0-15,-3 0 0 0,3-2 0 0,1-2 0 16,-1 0 0-16,-1-1 0 0,-1 2 0 0,3-1 0 16,-2-1 0-16,6-5 0 0,0 2 0 0,1-1 0 15,-1-5 0-15,-7 8 0 0,6-4 0 0,-7 4 0 16,4 0 0-16,-4 0 0 0,-1-1 0 0,-4 4 0 15,3-2 0-15,1 6 0 0,-5-1 0 0,1 2 0 16,-3 1 0-16,2-1 0 0,0 3 0 0,1 2 0 16,2-1 0-16,-5 1 0 0,5-1 0 0,-2 3 0 15,0-2 0-15,0 0 0 0,4-2 0 0,-1 1 0 16,-2-4 0-16,3 1 0 0,1-3 0 0,4 1 0 16,-3-2 0-16,1-2 0 0,7 1 0 0,-5-3 0 15,5 0 0-15,-1-2 0 0,0 1 0 0,0-3 0 16,0-1 0-16,-6 2 0 0,6-6 0 0,-9 6 0 15,3 1 0-15,0-2 0 0,-3 1 0 0,0 1 0 16,-6 3 0-16,2-1 0 0,-1 3 0 0,-1-1 0 0,1 2 0 16,-3-2 0-16,2 3 0 0,-1 0 0 0,0-1 0 15,2 2 0-15,0 2 0 0,5 2 0 0,-1-1 0 16,-1 3 0-16,1-4 0 0,2 3 0 16,-2-3 0-16,3 0 0 0,1-2 0 0,-1 1 0 0,1-1 0 15,0-1 0-15,2-1 0 0,-1-2 0 0,6-1 0 16,-5 0 0-16,0-2 0 0,5-4 0 15,-2 1 0-15,1-4 0 0,-2 0 0 0,2-1 0 16,1 0 0-16,-2 2 0 0,-4-1 0 0,-3 1 0 0,-1 2 0 16,-3 0 0-16,-2 2 0 0,-4 2 0 0,0-1 0 15,3 1 0-15,-5-1 0 0,-1 3 0 0,1 0 0 16,0-2 0-16,-2 2 0 0,2-1 0 0,-1 1 0 16,-1 2 0-16,-1-3 0 0,1 1 0 0,-5 2 0 15,9-6 0-15,-5 5-532 0,2 0-150 0,3-4-482 16,3 0-1259-16,1 1 558 0</inkml:trace>
  <inkml:trace contextRef="#ctx0" brushRef="#br0" timeOffset="-212630.47">30470 13880 57 0,'-5'-3'402'0,"-2"2"31"0,1-2 10 0,1 2 9 16,-2-2-4-16,2 3-6 0,5 0 0 0,-8-1-5 15,8 1-5-15,-5-3 6 0,5 3-14 16,0 0-12-16,0 0-18 0,0 0-16 0,20-4-16 16,0 1-15-16,9 0-18 0,3 5-18 0,8-2-19 0,15 0-19 15,2 0-30-15,0 1-243 0,5 3 0 16,-2-3 0-16,4-1 0 0,0 1 0 0,1 1 0 16,-5 0 0-16,-1 0 0 0,-3-2 0 0,-16 1 0 15,-2 0 0-15,15-4 0 0,-19 4 0 0,-2-2 0 0,-4 1 0 16,-7-3 0-16,-5 3 0 0,2-2 0 0,-6 2 0 15,-6-1 0-15,6 2 0 0,-6-1 0 0,-1 0 0 16,-5 0 0-16,12 1 0 0,-12-1 0 0,2 3 0 16,-2-3 0-16,0 0 0 0,-25 5-5 0,6-1-627 15,-1 0-87-15,-8-2-421 0,-1 3-1234 0,-6 0 547 16</inkml:trace>
  <inkml:trace contextRef="#ctx0" brushRef="#br0" timeOffset="-212381.21">30600 13996 225 0,'-31'0'518'16,"11"0"-14"-16,-2 0 25 0,9 0 32 0,1-1 27 16,5 0-11-16,1 1-25 0,6 0-40 0,-7-4-34 15,7 4-29-15,0 0-24 0,13-6-22 0,-1 4-21 16,6-1-26-16,3 2-25 0,10-1-26 0,2 1-29 16,0-1-56-16,5 0-220 0,2 4 0 0,9-2 0 15,5-1 0-15,-3-3 0 0,3 6 0 0,-14-1 0 16,13 0 0-16,-12-1 0 0,7 1 0 0,-6-1 0 15,-8 0 0-15,0-1 0 0,2 1 0 0,-4-2 0 16,-5 2 0-16,-8-1 0 0,3 0 0 0,-5-2 0 16,1 0 0-16,-4 1 0 0,3-1 0 0,-4 0-556 15,-2 0-167-15,-2-4-429 0,5 4-1248 0,2-4 552 16</inkml:trace>
  <inkml:trace contextRef="#ctx0" brushRef="#br0" timeOffset="-212214.25">31950 13985 50 0,'6'-6'594'0,"-6"6"2"16,-6-6 19-16,6 6-1 0,-3-4 0 0,3 4-60 15,0 0-50-15,-4-5-54 0,4 5-66 0,0 0-77 16,0 0-70-16,0 0-79 0,0 0-116 0,10 8-138 16,-6-4-124-16,-4 0-134 0,0 4-488 0,-1-2-912 15,0 0 404-15</inkml:trace>
  <inkml:trace contextRef="#ctx0" brushRef="#br0" timeOffset="-209564.31">1978 5939 19 0,'-4'-3'358'0,"4"3"-11"16,0 0-2-16,0 0-9 0,0 0-9 0,0 0-4 0,0 0 0 16,0 0-7-16,0 0-8 0,0 0-5 0,0 0-7 15,0 0-2-15,20 2-10 0,-20-2-4 16,9 4-10-16,-2-2-16 0,-2 1-3 0,1 5 2 15,-1-1-18-15,1 2-11 0,0 2 7 0,-1-1-16 16,4 4-4-16,-4 1-10 0,0-3-17 0,-1 0-2 0,1 0-9 16,-1-1-10-16,4 0-2 0,-2 1-5 0,0-6 2 15,3 3 1-15,4-4-108 0,-3-4-51 16,11-2 0-16,-2-4 0 0,13-6 0 0,4-7 0 16,10-7 0-16,1-2 0 0,2-3 0 0,-2-3 0 15,3-1 0-15,2-2 0 0,-2 3 0 0,-4-2 0 16,1 0 0-16,-5-1 0 0,-1 6 0 0,-11 9 0 0,-2 0 0 15,-4 2 0-15,-6 5 0 0,-3 4 0 0,1-1 0 16,-7 7 0-16,-3-4 0 0,0 3 0 0,-2 2 0 16,3-4 0-16,-4 5 0 0,0 0 0 0,0-1 0 15,-3 3 0-15,6-3 0 0,-6 3 0 0,0 0 0 16,0 0 0-16,0 0 0 0,0 0 0 0,6 6 0 16,-6-6 0-16,3 4 0 0,-2 0 0 0,2 0 0 15,-3-4 0-15,0 5 0 0,1-2-352 16,-1-3-282-16,-1 11-568 0,1-11-1300 0,-3 5 576 0</inkml:trace>
  <inkml:trace contextRef="#ctx0" brushRef="#br0" timeOffset="-190242.9">26130 14687 103 0,'-7'-2'156'0,"1"2"-7"0,-1-3-25 0,1 1-13 15,0 0-10-15,1 0-16 0,-2 2-9 16,-1-1-5-16,2-1-11 0,-3 2-5 0,9 0-7 16,-14-1 9-16,3 2-3 0,0 1 12 0,0-1 15 0,-2 0 25 15,-1 0 19-15,-4 1 26 0,0 0 20 0,-2 1 13 16,1-2 30-16,1 3 11 0,2-3 14 0,4-1 23 15,-1 3 20-15,-4-4 3 0,7 1 11 0,0-2 10 16,2 1-2-16,0 1 0 0,8 0-8 0,-10 0-14 16,10 0-18-16,-5-3-9 0,5 3-7 0,15-2-5 15,1-3-9-15,4 2-15 0,13-4-13 0,5 3-9 16,15 0-5-16,3 1-9 0,4-1-9 16,-1 3-5-16,37-6-4 0,-32 4-152 0,2 1-13 0,29 2 0 15,-3 0 0-15,-3-2 0 0,-21 2 0 0,27 2 0 16,-34 0 0-16,7 2 0 0,-4-3 0 0,-5 1 0 15,-3-3 0-15,-17 3 0 0,-2-2 0 0,-3 2 0 16,-4 1 0-16,-12-2 0 0,-4-1 0 0,-2 0 0 16,-1 0 0-16,-6 0 0 0,-1-3 0 0,-4 3 0 15,0 0 0-15,-19-5 0 0,1 4-432 0,-9 2-104 16,-2-6-82-16,-7 7-484 0,-3 0-1192 0,0 0 528 16</inkml:trace>
  <inkml:trace contextRef="#ctx0" brushRef="#br0" timeOffset="-190047.16">26354 14758 447 0,'-21'-1'525'16,"2"-1"-28"-16,3 2 25 0,5-3 26 0,-1 1 30 15,6 1-18-15,1-1-39 0,2-2-40 0,3 4-41 16,9-5-29-16,10 1-26 0,12 0-24 0,2-1-40 16,4 5-28-16,14-2-34 0,1 4-28 0,4-1-53 0,1 0-52 15,6 3-87-15,-2-4-96 0,3 3-97 16,1 0-108-16,34-4-95 0,-37 6-100 0,44 4-128 15,-12-4-391-15,0-2-1056 0,5-2 467 0</inkml:trace>
  <inkml:trace contextRef="#ctx0" brushRef="#br0" timeOffset="-189598.16">30621 14602 332 0,'-8'-8'514'0,"-1"1"28"0,-1 1 6 15,1-2-7-15,2 4-15 0,3 0-5 0,2-3-32 16,-1 3-24-16,3-2-24 0,3 1-22 0,2 1-17 16,5-2-26-16,8-2-23 0,3 3-29 0,11 0-14 15,2 1-27-15,4 1-28 0,12 2-26 0,5-2-19 16,0 4-99-16,1-2-111 0,-6 2 0 0,5 1 0 15,-14-1 0-15,10 1 0 0,-14-2 0 0,0 4 0 16,-5-4 0-16,-2 1 0 0,-2-1 0 0,-10-1 0 16,-4 1 0-16,-3 0 0 0,-2 1 0 0,-4-1 0 15,-5 0-187-15,0 0-147 0,0 0-41 0,0 0-42 16,-37 0-36-16,5 0-33 0,-1 1-49 0,-21 2-366 16,3-2-976-16,-5 4 432 0</inkml:trace>
  <inkml:trace contextRef="#ctx0" brushRef="#br0" timeOffset="-189380.9">30599 14589 18 0,'-53'8'315'0,"16"-4"44"0,-2 0 12 0,6-2 19 0,3 4 32 16,8-4 40-16,3 1 25 0,6-3 14 16,3 1-22-16,5-2-20 0,5 1-21 0,0 0-20 15,0 0-18-15,18-7-23 0,11 5-20 0,2-1-27 16,7-2-33-16,20-3-30 0,3 4-25 0,3 1-25 16,0 3-20-16,32-2-17 0,-31 0-22 0,2 0-108 15,26 2-50-15,-33 1 0 0,-1 2 0 0,-6 0 0 16,-12 0 0-16,0 0 0 0,-4-2 0 0,-4-4 0 15,-3 1 0-15,-3-1 0 0,-8 3 0 0,-4-2-36 16,-2 0-120-16,-5 3-31 0,-1-3-32 0,-2 2-46 16,-5 0-75-16,8 0-66 0,-8 0-66 0,0 0-72 15,0 0-384-15,0 0-1005 0,0 0 445 0</inkml:trace>
  <inkml:trace contextRef="#ctx0" brushRef="#br0" timeOffset="-189246.34">31523 14697 321 0,'2'5'594'0,"1"-2"3"0,-1-3 22 15,-2 0 36-15,4 2 21 0,-4-2-11 0,0 0-30 16,0 0-48-16,0 0-58 0,0 0-49 0,0 0-52 16,0 0-63-16,0 0-78 0,0 0-103 0,0 0-131 15,8 2-157-15,-8-2-181 0,0 0-225 0,-10 7-620 0,-2-2-1223 16,-6 4 541-16</inkml:trace>
  <inkml:trace contextRef="#ctx0" brushRef="#br0" timeOffset="-187897.28">23622 15297 81 0,'0'0'399'0,"4"-3"8"15,-4 3 18-15,0 0-7 0,0 0-8 0,5-1 0 0,-5 1-3 16,0 0-1-16,10 7-8 0,-3-2-6 0,-2-2-13 15,0 3-13-15,0 4-30 0,3-2-12 0,-1 3-23 16,1-2-13-16,2 2-19 0,-1 0-32 0,7 1-12 16,-4 0-25-16,4 0-22 0,1-3-7 15,0-1-24-15,4-1-16 0,5 0-9 0,8-1-16 0,-4-2-9 16,2 0-14-16,2-5-5 0,1-1-78 0,2 1 0 16,3-5 0-16,0 2 0 0,11 0 0 0,-3-5 0 15,-7 1 0-15,10-4 0 0,-1-2 0 0,0 0 0 16,1 2 0-16,0 3 0 0,-2-5 0 0,2 7 0 15,-13 2 0-15,-2 2 0 0,1 3 0 0,-4 1 0 16,-1 1 0-16,0 4 0 0,-2-1 0 0,-2 5 0 16,-3-1 0-16,1 2 0 0,-7 1 0 0,-2-2 0 15,1 1 0-15,-1 1 0 0,1-1 0 0,-1 0 0 16,0 0 0-16,2 0 0 0,-4-2 0 0,4-1 0 16,0-2 0-16,2-1 0 0,7-3 0 0,0-1 0 15,3-2 0-15,-2 1 0 0,6-3 0 0,-3-7 0 16,-2 3 0-16,6-2 0 0,-1 1 0 0,14-5 0 0,-13-2 0 15,14-3 0-15,-17 5 0 0,2 0 0 16,-1 1 0-16,-2 1 0 0,0 0 0 0,-2 4 0 16,-1 5 0-16,-2-3 0 0,-8 2 0 0,-1 3 0 15,1 1 0-15,-6 4 0 0,2 0 0 0,1 6 0 0,1-4 0 16,-4 5 0-16,2 0 0 0,0 2 0 16,1-3 0-16,-2 0 0 0,0 1 0 0,3-1 0 15,1 0 0-15,0-4 0 0,2 0 0 0,0-1 0 16,10 2 0-16,-1-2 0 0,-9-4 0 0,13-3 0 0,-4 0 0 15,6-5 0-15,2 2 0 0,-3-4 0 16,1-2 0-16,-1-1 0 0,2-1 0 0,10-9 0 16,-14 4 0-16,1-1 0 0,13-8 0 0,-14 8 0 15,3 2 0-15,-7-3 0 0,1 4 0 0,-2 2 0 16,-7 6 0-16,7-2 0 0,-9 3 0 0,0 0 0 0,-2 1 0 16,1 4 0-16,-4 0 0 0,2 2 0 15,-2-1 0-15,2 1 0 0,2 3 0 0,0 1 0 16,2 1 0-16,0-1 0 0,3 1 0 0,-2-2 0 0,8 3 0 15,7-1 0-15,-1-3 0 0,3-1 0 0,-1 2 0 16,3-6 0-16,0 2 0 0,2-5 0 0,-3 0 0 16,1 2 0-16,0-1 0 0,-2-2 0 0,2-2 0 15,-1 0 0-15,-1-2 0 0,-1 1 0 0,-3 1 0 16,-1 1 0-16,-5 0 0 0,-8 5 0 0,3-1 0 16,-4 1 0-16,-5 1 0 0,-2 0 0 0,2 1 0 15,-5 0 0-15,1 2 0 0,2 0 0 0,-2 2 0 16,1-4 0-16,0 5 0 0,1-2 0 15,-2 1 0-15,5 1 0 0,-2-2 0 0,7 2 0 0,2-1 0 16,11 0 0-16,-5 1 0 0,2-2 0 0,-1 2 0 16,0-3-1366-16,3-1-1478 0,2 1 654 0</inkml:trace>
  <inkml:trace contextRef="#ctx0" brushRef="#br0" timeOffset="-187743.48">28969 15244 304 0,'5'-1'582'0,"-5"1"21"0,4-2 30 16,-4 2 15-16,5-1-21 0,-5 1-42 0,4-3-57 16,-4 3-56-16,0 0-45 0,10 1-40 0,-10-1-66 15,11 3-92-15,-4-3-129 0,-3 1-169 0,6-1-197 16,-6 3-222-16</inkml:trace>
  <inkml:trace contextRef="#ctx0" brushRef="#br0" timeOffset="-185597.13">5936 11617 140 0,'-14'-1'307'0,"9"1"-8"0,5 0-6 15,0 0-6-15,-11 0-8 0,11 0-18 0,-6-1-16 16,6 1-4-16,0 0-12 0,0 0 0 0,-8 1-15 15,8-1-6-15,0 0-9 0,0 0-5 16,0 0-4-16,0 0-11 0,0 0-9 0,0 0-15 0,-6-2-12 16,6 2-14-16,0 0 2 0,0 0-3 0,0 0-2 15,24 0-9-15,-7-2-9 0,11 1-11 0,4-2-6 16,7 1-10-16,18 0-7 0,0-3-10 0,10 3-4 16,30-6-6-16,-8 7-5 0,12 2-5 0,2-3-3 15,0-2-6-15,3 0-3 0,4 3-6 0,0 2 4 16,-8 1-8-16,-5-3 1 0,3 0-5 0,-8-5-1 15,-1 6-2-15,-26-2-1 0,1-2-9 0,1 1-14 16,-7-4-8-16,-5 4-21 0,-17 0-16 0,-3 0-13 16,-6 5-37-16,-8-5-19 0,-10 1-12 0,0 0-21 15,-4-3-19-15,-7 5-10 0,0 0-18 0,0 0-11 16,-26 5-20-16,-4-3-12 0,-3 1-15 0,-7 2-20 16,-15-4-22-16,-4 9-245 0,-6 1-594 0,-26 3 262 15</inkml:trace>
  <inkml:trace contextRef="#ctx0" brushRef="#br0" timeOffset="-185296.98">6375 11776 354 0,'-51'6'360'0,"16"-3"7"15,4-2 21-15,-1 2 12 0,10-2 14 0,4-1 8 16,8 1-10-16,1-1-23 0,-1 1-31 0,7 1-17 16,3-2-12-16,0 0-7 0,0 0-14 0,45-7-10 0,-9 4-22 15,18-3-15-15,6 1-20 0,6-2-17 16,38-3-12-16,-2 4-13 0,4 2-27 0,6 1-15 0,2 2-9 15,-1-2-22-15,3 4-8 0,4-1-9 0,-2 4-12 16,-6-2-10-16,3 0 1 0,-2-1-18 16,-7 1-6-16,-6 0-6 0,-9 2-36 0,-32-1-22 0,-4-3 0 15,-1-2 0-15,-17 2 0 0,-6 0 0 0,-2-1 0 16,-9-1 0-16,-6 1 0 0,-2-2 0 0,-6 1 0 16,1-1 0-16,-5 1 0 0,-2 2 0 0,-4-8 0 15,1 4 0-15,-3 0 0 0,-1-2 0 0,-1 1 0 16,-3 0-13-16,4-1-285 0,3 3-98 0,-1 0-91 15,5 3-113-15,0-11-467 0,0 11-1155 0,10-11 512 16</inkml:trace>
  <inkml:trace contextRef="#ctx0" brushRef="#br0" timeOffset="-184664.02">13926 11466 171 0,'-13'-1'248'0,"-1"-2"2"0,-4-1 4 0,0 2 0 15,0 0 3-15,-1 1 8 0,0-1 0 0,2 2 15 16,-2-1 8-16,1 1 18 0,4 1 6 0,-2-1 11 16,0 0 9-16,6 2 8 0,0-2 5 0,1 0-6 15,4 0-7-15,5 0-4 0,0 0 3 0,0 0 0 0,0 0-4 16,0 0-11-16,41-3-15 0,-3 4-22 15,18 1 3-15,13 0-28 0,27-2-21 0,4 1-185 16,-2 3-48-16,2 2 0 0,5-6 0 0,1 7 0 16,-3-6 0-16,-3 4 0 0,0 0 0 0,-6-4 0 0,1 4 0 15,-31-6 0-15,27 3 0 0,-26-3 0 0,-5 0 0 16,-3-4 0-16,-17 4 0 0,-2-3 0 16,-6 0 0-16,-10 1 0 0,-5-3 0 0,-6 2 0 0,-2-2 0 15,-8 3 0-15,-2-3 0 0,-7-2 0 0,-7 1 0 16,-5 1 0-16,-12 0 0 0,-3 0 0 0,-17 2 0 15,2-1 0-15,9 4-257 0,-14 5-233 0,-1 0-42 16,1 2-45-16,1-1-480 0,-2 2-1143 0,2 1 506 16</inkml:trace>
  <inkml:trace contextRef="#ctx0" brushRef="#br0" timeOffset="-184380.77">14194 11651 199 0,'-33'11'417'0,"1"-1"16"15,5 1 7-15,11-6 26 0,3 1 10 0,1-2 29 16,4-1 11-16,5-1 4 0,3 0-1 0,0-2-13 15,16 1-27-15,5-1-27 0,11 0-31 0,6-3-31 16,20-3-31-16,-2 1-25 0,8 0-32 0,2 1-30 16,31-3-87-16,2 2-185 0,-2 0 0 0,-5 4 0 0,5-2 0 15,-7-2 0-15,-25 1 0 0,28-1 0 0,-3 0 0 16,-28 5 0-16,2-1 0 0,0-2 0 16,-4 3 0-16,-4-3 0 0,-16 3 0 0,-3-1 0 0,-5 0 0 15,-4-1 0-15,-11 0 0 0,-5 0 0 0,0 0 0 16,-4 2 0-16,-2-2 0 0,-1 1 0 15,-1-1 0-15,-3-1 0 0,-1 3 0 0,0 0 0 0,0-4 0 16,0 4 0-16,0 0 0 0,0 0 0 0,-11 0 0 16,11 0 0-16,-7 5-16 0,5 0-730 0,-3 1-493 15,-2 0-1341-15,-3 1 594 0</inkml:trace>
  <inkml:trace contextRef="#ctx0" brushRef="#br0" timeOffset="-182664.35">9374 11077 35 0,'43'-47'63'0,"-1"2"-29"0,17-19-16 0,-22 14-26 16,16-21-16-16,-22 20-26 0,3 1 12 0</inkml:trace>
  <inkml:trace contextRef="#ctx0" brushRef="#br0" timeOffset="-182548.12">9968 10285 33 0,'10'-2'103'0,"3"4"-6"0,1 1-10 15,0 6-2-15,6 8-8 0,-2 4-10 0,-1 2-4 16,1 2-11-16,-4 4-20 0,2 5-16 0,0-1-33 15,-5 12-100-15,-6-12-125 0,3 13 57 0</inkml:trace>
  <inkml:trace contextRef="#ctx0" brushRef="#br0" timeOffset="-182313.33">10153 10940 59 0,'9'-26'188'16,"0"-5"-21"-16,4 2-18 0,1-3-13 0,5 0-14 15,5-14-23-15,0 3-23 0,5 0-21 0,0 1-28 16,3-3-9-16,0 2-11 0,3 2-7 0,-3 2 9 0,-7 11-11 16,-1 3 1-16,1 2 0 0,-2 4 2 0,-8 5-5 15,0 4 4-15,-6 5 4 0,-1 4 2 16,0 3-7-16,-1 3 2 0,-3 5 1 0,4 5 12 16,-4 5-9-16,1 7 0 0,-1 1 7 0,1 6-2 0,-4-2-4 15,3 2-2-15,-3 14-5 0,-1-1-14 16,0-1-18-16,0 0-3 0,-1-10-28 0,-1-2-107 15,-9 12-185-15,5-15 82 0</inkml:trace>
  <inkml:trace contextRef="#ctx0" brushRef="#br0" timeOffset="-182113.81">11320 10410 52 0,'6'1'86'0,"1"3"-20"0,-1 7-15 16,6 5-50-16,-6 9-44 0,2 1-46 0,0 5 20 16</inkml:trace>
  <inkml:trace contextRef="#ctx0" brushRef="#br0" timeOffset="-181880.15">11927 10418 118 0,'14'-15'114'0,"-5"6"-20"16,0 4-9-16,-1 1-10 0,-2 4-8 0,1 5-15 16,0 0-11-16,3 10-13 0,-2-1-24 0,-2 4-49 15,2 6-61-15,0 2-115 0,-1 0 52 0</inkml:trace>
  <inkml:trace contextRef="#ctx0" brushRef="#br0" timeOffset="-181647.53">12479 10178 92 0,'0'0'119'15,"0"0"-18"-15,0 0-7 0,0 0-19 0,0 13 6 16,2-7-15-16,-1 0 0 0,0 0-10 0,0 1-15 15,2 3-27-15,3 1-1 0,-6-1-10 0,1 0-4 0,2 0-19 16,-2-3-30-16,1-2-75 0,0 2-136 16,-2-1 60-16</inkml:trace>
  <inkml:trace contextRef="#ctx0" brushRef="#br0" timeOffset="-180862.41">15126 11411 56 0,'9'9'15'0,"1"3"-28"0,-2 5-12 0,5-4 6 0</inkml:trace>
  <inkml:trace contextRef="#ctx0" brushRef="#br0" timeOffset="-180530.3">17495 11335 76 0,'31'-6'82'0,"0"-1"-70"0,-2 1-41 0,4-2-30 0,1 0 13 16</inkml:trace>
  <inkml:trace contextRef="#ctx0" brushRef="#br0" timeOffset="-180363.58">18743 11292 8 0,'16'0'276'16,"0"-2"-27"-16,-4 1-25 0,8 2-21 0,-4 1-37 15,3-2-49-15,-2 1-55 0,5-1-62 0,-2 1-62 16,-2-1-146-16,1-1-224 0,2 1 99 0</inkml:trace>
  <inkml:trace contextRef="#ctx0" brushRef="#br0" timeOffset="-180180.55">19546 11294 360 0,'8'0'412'0,"-8"0"1"0,0 0-20 0,5-2-33 16,-5 2-32-16,2-4-24 0,-2 4-41 0,0 0-33 15,0 0-50-15,0-5-60 0,0 5-68 0,0 0-73 16,-5-4-94-16,-2 2-96 0,7 2-301 0,-11-2-553 15,4 2 244-15</inkml:trace>
  <inkml:trace contextRef="#ctx0" brushRef="#br0" timeOffset="-165181.03">14868 3545 3311 0,'-28'-4'41'0,"-2"-2"70"0,0 2-40 0,4 0 42 15,3-3 15-15,5 4 43 0,-1-2 28 0,6 2 12 16,-1 0 7-16,3 0 19 0,3 1 6 0,0-1 2 16,3 1-18-16,-1 0-11 0,6 2-14 0,-4-2 0 15,4 2 7-15,0 0-4 0,15-7 6 0,4 6-5 16,8-2-9-16,8 0-8 0,3 1 2 0,18 0-9 15,7-3-5-15,29 3-8 0,-24 2-60 0,30-4-109 16,4 0 0-16,-2 3 0 0,4 0 0 0,-4 0 0 16,3 1 0-16,-3 1 0 0,-3-2 0 0,0 1 0 0,0 2 0 15,-6-4 0-15,-28 2 0 0,4 1 0 16,-6-1 0-16,-2 0 0 0,-8 1 0 0,-14-2 0 0,-5 2 0 16,-11-1 0-16,-3 0 0 0,-7 0 0 15,2 0 0-15,-8 0 0 0,-5 0 0 0,0 0 0 16,-19 5-403-16,-7-2-52 0,-11 4-41 0,-19 0-37 0,-3 0-55 15,-34 0-365-15,29 2-1033 0,-28 1 458 16</inkml:trace>
  <inkml:trace contextRef="#ctx0" brushRef="#br0" timeOffset="-164931.54">15159 3679 56 0,'-60'9'332'0,"3"5"-11"0,3-6 6 16,17-2 15-16,5 2 27 0,6 0 37 0,7-7 25 15,8 4-3-15,-1-4-11 0,5 0-23 0,1 1-26 0,6-2-23 16,-7 0-15-16,7 0-8 0,0 0-3 15,0 0-23-15,39-9-13 0,-7 4-24 0,5-1-28 16,17-1-21-16,5 2-22 0,2-1-15 0,30-3-14 16,-26 9-18-16,32-7-17 0,-2 5-13 0,-2 1-12 15,0 1-9-15,-27 0-12 0,31 1-2 0,-5 0-13 16,-30 0-5-16,2-2-13 0,1-1-45 0,-3 1 0 16,-6-3 0-16,-2 2 0 0,-17 1 0 0,-5-2-39 0,-2-1-36 15,-12 4-23-15,-4-1-19 0,-2-1-42 16,-6-1-64-16,-2 0-77 0,-1-1-96 0,-3 4-98 15,-3-8-555-15,-1 3-1135 0,0 0 502 0</inkml:trace>
  <inkml:trace contextRef="#ctx0" brushRef="#br0" timeOffset="-164763.39">17007 3716 4625 0,'7'2'512'0,"-1"-4"-206"16,-2 2-43-16,-4 0 6 0,0 0-44 0,2-2-31 0,-2 2-55 15,-1-7-34-15,1 7-18 0,-3-7-45 16,5 4-60-16,-1 1-93 0,3-2-122 0,-2 0-149 0,9 1-191 16,0-1-336-16,2 1-984 0,0 0 436 0</inkml:trace>
  <inkml:trace contextRef="#ctx0" brushRef="#br0" timeOffset="-164196.75">22320 3706 425 0,'-27'-11'488'0,"0"0"21"16,2 4 9-16,5 1 5 0,0 1-16 0,2-1 18 15,7 1-13-15,-1 2-13 0,3 2-25 0,4-1-20 16,0 2-20-16,1-3-14 0,4 3-10 0,0 0-10 16,0 0-11-16,0 0-21 0,38 6-32 0,-2-2-336 15,19 1 0-15,8-3 0 0,3 1 0 0,30 2 0 16,-6-3 0-16,0 2 0 0,-26-4 0 0,28 3 0 0,0 2 0 15,-29-4 0-15,1-2 0 0,0 1 0 16,3-3 0-16,-3-1 0 0,-6 3 0 0,-4-5 0 16,-14 3 0-16,-5-1 0 0,-6 1 0 0,-11 1 0 0,1 0 0 15,-7 0 0-15,-3 0 0 0,-4 1 0 0,-3-2 0 16,0-1 0-16,-2 4 0 0,-14-7 0 16,-4 3 0-16,-13 2 0 0,-5-2 0 0,-19 4-25 15,-1 4-533-15,-3 0-47 0,-1 1-46 0,-4 4-408 0,3 1-1147 16,-31 7 507-16</inkml:trace>
  <inkml:trace contextRef="#ctx0" brushRef="#br0" timeOffset="-163963.64">22449 3832 1040 0,'-58'21'228'0,"2"-4"44"0,1 2 30 0,21-7 30 16,2-1 23-16,0-3 31 0,15-3 24 15,3-2 26-15,5 0 26 0,0-2 12 0,3 2 9 0,2-3-7 16,4 0-20-16,0 0-16 0,19-10-18 0,4 5-31 16,9-5-21-16,6 3-26 0,17-1-232 15,3-4-112-15,6 9 0 0,0-7 0 0,29-1 0 16,-32 2 0-16,35 4 0 0,-2-3 0 0,-27 2 0 15,25 3 0-15,-26 2 0 0,-1-6 0 0,2 6 0 0,0-4 0 16,-10 4 0-16,-3 0 0 0,-21 2 0 0,-1-1 0 16,-5 1 0-16,-9-1 0 0,-6 0 0 0,-1 2 0 15,-5-2 0-15,-1 0 0 0,1 1 0 16,-6-1 0-16,0 0 0 0,0 0 0 0,0 0 0 0,-34 0-490 16,21 1-243-16,-4-1-429 0,1 1-1258 0,1-1 557 15</inkml:trace>
  <inkml:trace contextRef="#ctx0" brushRef="#br0" timeOffset="-163813.71">23650 3952 447 0,'0'0'659'16,"3"-6"20"-16,-2 2 13 0,-1-1-25 0,0 0-36 0,-4 0-44 16,4 1-50-16,0-2-54 0,-1 2-57 0,-3 0-64 15,4 4-104-15,-1-4-131 0,-2 0-195 0,3 4-219 16,0-6-282-16,0 6-370 0,0 0-1016 0,0 0 449 15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5T05:57:59.656"/>
    </inkml:context>
    <inkml:brush xml:id="br0">
      <inkml:brushProperty name="width" value="0.05292" units="cm"/>
      <inkml:brushProperty name="height" value="0.05292" units="cm"/>
      <inkml:brushProperty name="color" value="#7030A0"/>
    </inkml:brush>
  </inkml:definitions>
  <inkml:trace contextRef="#ctx0" brushRef="#br0">927 2874 3415 0,'-19'6'197'0,"-9"-4"-70"0,1 5 22 0,-4-1 28 15,3 0 40-15,0 0 0 0,8-4 6 0,20-2 7 16,-50 10-18-16,31-6 18 0,19-4 21 0,-31 3-13 16,31-3-16-16,-19 6-14 0,19-6-9 0,0 0-21 15,0 0-22-15,0 0-9 0,0 0-16 0,0 0-7 16,0 0-3-16,0 0 4 0,0 0 15 0,0 0 0 16,32-29-11-16,0 13-7 0,18-7 0 0,6-5-78 15,30-10-44-15,-2-3 0 0,7 1 0 0,2-3 0 16,9-3 0-16,4 3 0 0,8-4 0 0,0 0 0 15,6 0 0-15,-4-3 0 0,2 13 0 0,-12-1 0 16,-1-4 0-16,-7 4 0 0,-7 5 0 0,-32 12 0 16,-3 2 0-16,-8 2 0 0,-12 6 0 0,-5 0 0 15,-7 1 0-15,-7 2 0 0,-7 5 0 0,-2 1 0 16,-3 1 0-16,-5 1 0 0,0 0 0 16,0 0 0-16,-28 17 0 0,-3-3-107 0,-5 4-311 0,-14 15-43 15,-5-6-35-15,2 4-23 0,-25 14-41 0,20-19-379 16,1 4-1017-16,-28 11 451 0</inkml:trace>
  <inkml:trace contextRef="#ctx0" brushRef="#br0" timeOffset="316.45">923 3165 287 0,'-48'31'348'0,"7"-3"22"16,13-9 18-16,2-3 19 0,6-2 6 0,5-5-2 15,4-3-12-15,11-6-14 0,0 0-18 0,-21 10-12 0,21-10-14 16,0 0-20-16,0 0-3 0,0 0-8 15,0 0 5-15,23-21-25 0,1 0-11 0,16-7-6 16,13-5-8-16,21-14-14 0,5-5-7 0,2 11-14 16,6-6-4-16,10 0-14 0,9-7-26 0,4 4-186 15,12 3 0-15,4-5 0 0,4-2 0 0,-2-6 0 16,0 4 0-16,1 2 0 0,-1 4 0 0,-7 4 0 16,-7 4 0-16,-13 2 0 0,-13 5 0 0,-29 12 0 0,-4-2 0 15,-22 9 0-15,-5 4 0 0,-1 1 0 16,-13 4 0-16,-1 0 0 0,-7 4 0 0,2-3 0 15,-3 1 0-15,-2 2 0 0,-3 3 0 0,0 0 0 16,0 0 0-16,0 0 0 0,-12-3 0 0,12 3 0 16,0 0 0-16,-15 11 0 0,11-6-63 0,0-1-526 15,7 1-84-15,-3-5-472 0,0 0-1239 0,6 9 548 16</inkml:trace>
  <inkml:trace contextRef="#ctx0" brushRef="#br0" timeOffset="466.34">3611 2276 127 0,'5'8'422'16,"-1"-3"-2"-16,-8 5 8 0,1-2 5 0,-4 1-29 16,1-1-40-16,-3 0-37 0,0 2-31 0,4-1-67 15,-2 1-92-15,6 0-104 0,4-1-113 0,4 2-135 16,5-4-340-16,13 4-600 0,7-3 266 16</inkml:trace>
  <inkml:trace contextRef="#ctx0" brushRef="#br0" timeOffset="1416.3">11674 3269 3961 0,'-32'2'197'0,"-6"0"-50"16,-1 3 8-16,2-3 36 0,-2 2 47 0,3 0 0 0,4-3 9 15,5 4-6-15,7-4-8 0,7 0-1 0,3 0 6 16,1-1 4-16,1 1-16 0,4 0-17 0,4-1-5 15,0 0 12-15,0 0 3 0,28 3-13 16,9-2-16-16,22 1-29 0,4-1-161 0,37-1 0 16,3-4 0-16,1 1 0 0,-1 3 0 0,3 1 0 0,-9 1 0 15,0 2 0-15,-31-4 0 0,30 0 0 0,-30-1 0 16,-1-1 0-16,25 2 0 0,-35-1 0 0,-2-1 0 16,-12 2 0-16,-6-1 0 0,-6-1 0 0,-6 0 0 15,-5 1 0-15,-9-1 0 0,0 0 0 0,-3 0 0 16,-2-2 0-16,-4-1 0 0,0 5 0 0,-15-8 0 15,-2 4 0-15,-10-1-274 0,-5 2-138 0,-9 0-51 16,-19 3-47-16,4 1-64 0,-13-2-419 0,5 2-1076 16,-1 3 476-16</inkml:trace>
  <inkml:trace contextRef="#ctx0" brushRef="#br0" timeOffset="1667.73">11360 3489 326 0,'-37'9'412'0,"5"-2"-3"16,7-3 18-16,5 0 30 0,3 0 23 0,2-2 11 15,5-1 3-15,2 3-2 0,3-4-13 16,5 0-31-16,0 0-23 0,0 0-24 0,20-8-21 16,10 4-35-16,7-1-34 0,19-3-27 0,8 2-31 0,36-3-24 15,-4 3-23-15,6-1-15 0,-1 1-21 0,1-1-89 16,-1 5-81-16,1-3 0 0,-3 0 0 16,-3 1 0-16,-30 0 0 0,27-2 0 0,-24 1 0 15,-5 1 0-15,-3 1 0 0,-8-3 0 0,-14 3 0 0,-4-2 0 16,-7 3-123-16,-10 2-62 0,-4-5-30 0,-2 3-57 15,-2-2-48-15,-5 0-65 0,-4-1-58 0,-1 0-88 16,-5 1-423-16,-3-1-1032 0,1-2 458 0</inkml:trace>
  <inkml:trace contextRef="#ctx0" brushRef="#br0" timeOffset="1815.73">13236 3485 4606 0,'6'4'421'0,"-3"0"-110"15,-3-1 20-15,0-3 0 0,0 0-39 16,0 0-54-16,-9 2-53 0,9-2-43 0,0 0-33 16,0 0-6-16,-13-6-55 0,13 6-87 0,-4-1-134 0,4 1-175 15,0 0-220-15,9-7-431 0,-9 7-1081 0,9-4 479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4T13:12:46.565"/>
    </inkml:context>
    <inkml:brush xml:id="br0">
      <inkml:brushProperty name="width" value="0.05292" units="cm"/>
      <inkml:brushProperty name="height" value="0.05292" units="cm"/>
      <inkml:brushProperty name="color" value="#FF0000"/>
    </inkml:brush>
  </inkml:definitions>
  <inkml:trace contextRef="#ctx0" brushRef="#br0">12216 7288 368 0,'-6'-5'521'0,"2"1"20"15,-1 2 11-15,2-2-3 0,0 0-18 0,0 0-37 16,0 1-41-16,3 3-35 0,-4-4-29 0,4 4-53 16,0 0-22-16,0 0-2 0,0 0-24 0,0 0-8 15,13 16-15-15,-6-5-20 0,0 0-14 0,1-1-20 16,-1 4-17-16,2 1-4 0,2 2-19 0,5 2-11 0,-2-5-5 16,-3-2-132-16,1-1-23 0,6 0 0 0,1-1 0 15,11-6 0-15,-2-1 0 0,9-3 0 16,14-7 0-16,12-4 0 0,-1-3 0 0,28-13 0 15,-2 1 0-15,1-7 0 0,0-3 0 0,0-4 0 0,-3-1 0 16,-2-6 0-16,4-1 0 0,-1 6 0 0,0-2 0 16,-9 3 0-16,-22 16 0 0,-3 0 0 0,-2 0 0 15,-5 5 0-15,-10 4 0 0,-6 4 0 16,1 2 0-16,-7 2 0 0,-4 2 0 0,-7 2 0 0,-2 0 0 16,-1-1 0-16,-4 4 0 0,1 0 0 0,-2-1 0 15,-5 2 0-15,10 2 0 0,-8 0 0 16,-2 3 0-16,2 2 0 0,-2 2 0 0,1-1 0 0,0-1 0 15,1-1 0-15,-2 4 0 0,1-4 0 0,-1 1 0 16,-1 4-244-16,-2-5-1081 0,0-1-1435 0,0 2 635 16</inkml:trace>
  <inkml:trace contextRef="#ctx0" brushRef="#br0" timeOffset="4366.38">8846 12403 234 0,'-7'-2'345'0,"2"-1"-23"16,0 2 4-16,0-3-19 0,0 2-8 15,1 0-7-15,4 2-10 0,-5-2 0 0,3-1-4 16,2 3-6-16,-6-2-1 0,6 2-7 0,0 0-6 0,0 0-7 16,-5-3-4-16,5 3 3 0,0 0-7 15,0 0 7-15,0 0-16 0,0 0-2 0,0 0-7 16,0 0 1-16,11-3-9 0,-2 2-14 0,3-1-4 16,-3 0-10-16,13 0-7 0,-3 2-6 0,12 0-16 0,5-1-9 15,0 2-5-15,15 3-13 0,2-1 2 16,5-1-25-16,2 3-110 0,2-1 0 0,32-1 0 0,-4 7 0 15,5 0 0-15,2-2 0 0,4 0 0 0,-3-1 0 16,6 5 0-16,2-1 0 0,4 1 0 0,-5-1 0 16,-2-3 0-16,-3 3 0 0,-6 0 0 0,-27-5 0 15,26 4 0-15,-33-7 0 0,-1 1 0 0,2-1 0 16,-6-2 0-16,-15 2 0 0,-4-3 0 0,-4-2 0 16,-3 1 0-16,-8-1 0 0,-5 1 0 0,0 0 0 15,-5-2 0-15,0 1 0 0,-2 0 0 0,-1-1 0 16,-1 0 0-16,0 1 0 0,-3 0 0 0,-4 2 0 15,9 0-305-15,-9 0-331 0,5-3-573 0,-1 2-1309 16,-4 1 579-16</inkml:trace>
  <inkml:trace contextRef="#ctx0" brushRef="#br0" timeOffset="5049.88">14469 12809 349 0,'0'0'384'0,"-8"2"14"16,5-2 5-16,3 0-12 0,0 0-35 0,0 0-21 15,0 0 4-15,0 0 3 0,0 0-8 0,0 0-10 16,0 0-14-16,20-1-17 0,-5 1-17 0,6 0-19 16,12-1-14-16,5 0-34 0,19-3-14 0,4 4-21 15,7 0-19-15,27-2-9 0,4 3-16 0,-3 0-23 16,1-1-4-16,-1 5-16 0,3-3-23 0,-2-2-18 15,1 4-21-15,-5 0-18 0,-30-3-15 0,3 0-11 16,26-1-1-16,-33 0-6 0,-7 0-13 0,-15-1-30 16,-1-1-31-16,-5-2-41 0,-1 1-44 0,-3 0-56 15,-9-1-58-15,-4 0-73 0,5 1-94 0,-2 0-334 16,2 1-866-16,9-4 383 0</inkml:trace>
  <inkml:trace contextRef="#ctx0" brushRef="#br0" timeOffset="5416.41">18459 12904 3857 0,'-9'-15'167'0,"4"5"25"16,1 1-95-16,0-2 78 0,0 3 63 0,1 2 29 15,0 0-12-15,7 0-28 0,-2-1-21 0,2 1-2 16,3 0-12-16,4 1 12 0,8-1 1 0,12 1 9 16,-3-1-9-16,5 6-20 0,3 0 3 0,4-1-24 15,13 1-3-15,1-1-16 0,6 1-14 0,0 2-6 16,3-2-12-16,1 4-39 0,-3-3-74 0,2 0 0 16,-3 1 0-16,1 1 0 0,-1-2 0 0,3 0 0 15,-11-2 0-15,2 2 0 0,-17 1 0 0,0-4 0 16,-1 2 0-16,-8-3 0 0,0 3 0 0,-9-2 0 15,-5 0 0-15,-1 2 0 0,-4-4 0 0,1 2 0 16,-2 2 0-16,-3-1 0 0,0 0 0 0,-5 1 0 16,9-4 0-16,-5 2 0 0,-4 2 0 0,1-4-276 0,-1 4-210 15,0 0-82-15,0 0-117 0,0 0-345 0,-4-7-1115 16,7 6 494-16</inkml:trace>
  <inkml:trace contextRef="#ctx0" brushRef="#br0" timeOffset="5849.96">22813 12768 485 0,'7'-1'515'0,"0"0"2"0,0-1-7 16,3-3-15-16,7 3-26 0,0-2-23 0,-1 1-32 16,5 1-29-16,7 0-22 0,6-1-31 0,-5-1-40 15,2 4-23-15,2 1-29 0,2 0-15 0,18 4-27 16,-17-4-25-16,16 2-10 0,-13 0-15 0,14-1-13 15,2-1-7-15,5-1-20 0,-10-1-14 0,1 0-4 16,-10 0-17-16,9-3 1 0,4 2-13 0,-21 1-7 16,0-1-1-16,-1-1-9 0,-4 2 1 0,-2 0-1 15,-7 0-8-15,-5 0-10 0,-4 0 4 0,-2 1-8 16,2-2-7-16,-3 1 16 0,-2 1-20 0,-5 0-11 16,9-2-22-16,-7 1-22 0,-2 1-28 0,0 0-57 15,0 0-71-15,0 0-87 0,0 0-94 0,0 0-92 16,0 0-143-16,-15 6-316 0,6-6-1009 0,9 0 447 15</inkml:trace>
  <inkml:trace contextRef="#ctx0" brushRef="#br0" timeOffset="7533.58">9505 12437 15 0,'0'0'281'0,"-5"-2"-8"0,5 2-15 16,0 0-14-16,0 0-6 0,0 0-7 0,0 0-15 15,-1-4-11-15,1 4-10 0,0 0-4 0,0 0-2 16,0 0-11-16,0 0-23 0,0 0-2 0,0 0-9 0,0 0-5 16,0 0 23-16,0 0-8 0,-4 12 6 15,4-7-6-15,-1 3-9 0,1 4 0 0,1 5-18 0,0-1-6 16,2 5-13-16,3 5-7 0,3 5-8 15,-1 4-6-15,10 11-12 0,1 2-9 0,4-3-7 0,3 4-9 16,2 4 4-16,11 20-6 0,-8-22-5 16,16 24-9-16,-16-22 0 0,14 18-10 0,-16-19 5 0,13 24-5 15,4-5-6-15,-11-22 2 0,11 22-4 0,-13-21-4 16,16 20 9-16,-14-19-9 0,6-1 6 0,-9 1-7 16,4-2-6-16,-4 2 2 0,-1-3 9 0,-1-4-11 15,1-2 0-15,-12-11-1 0,-2 0-4 0,0-4 4 16,-2 0 6-16,-6-5 7 0,-1-5 7 15,-4-5 8-15,-1-1 13 0,-2-1 14 0,0-1-3 0,1-3 2 16,-4-1-15-16,0 0-2 0,-1-2-44 0,1 0-42 16,2-3-108-16,-9 1-151 0,9-1-202 0,0 0-319 15,-1-12-894-15,1 12 395 0</inkml:trace>
  <inkml:trace contextRef="#ctx0" brushRef="#br0" timeOffset="8766.82">14391 12617 35 0,'1'-3'316'0,"-2"-3"-14"16,0 3-19-16,1 3-10 0,0-6-15 0,0 6-22 15,-1-5-12-15,1 5-14 0,-3-5-18 0,3 5-7 16,0 0-7-16,0 0-10 0,0 0 8 0,-15 10-14 16,3-4 13-16,-3 6-15 0,0 1 3 0,-12 4 1 15,-3 3-8-15,-11 10 9 0,0-1-10 0,-7 6-6 16,-25 13-5-16,-4-4-8 0,-2 7-13 0,-4-7-1 15,0 8-12-15,-10-1-9 0,-7 3-5 0,-1-1-9 16,1 3-4-16,-4-1-4 0,0 1-2 0,-4-1-2 16,3-3 0-16,-5 2 6 0,2-6 7 0,2 0-2 15,1 2 7-15,1-6-18 0,-7-5 2 0,2 1-10 16,4 3 4-16,3-6 6 0,7-2 8 0,-1-4-1 16,4 1 11-16,0-4-4 0,7 5-7 0,-1-6 5 0,24-6 7 15,-23 8-12-15,21-8 4 0,4 1 4 0,-1 3 1 16,2-1-5-16,4 0-7 0,0-4 3 15,0 3-7-15,3-1-4 0,4-3 6 0,15-4-17 16,1-3-2-16,-1 3-6 0,0-4-10 0,6 2-44 0,0-2 0 16,8-3 0-16,0 0 0 0,2-3 0 0,3 4 0 15,3-3 0-15,0-4 0 0,5 1 0 0,-2-1 0 16,2-2 0-16,1 2 0 0,0 1 0 0,5-3 0 16,-9 2 0-16,9-2 0 0,-6 0 0 0,6 0 0 15,0 0 0-15,-8 0 0 0,8 0 0 16,-8-5 0-16,5 4 0 0,3 1 0 0,-7-3 0 0,7 3 0 15,-1-5 0-15,-2 0 0 0,3 0 0 0,-1 0-48 16,1 2-178-16,1-7-81 0,-1 2-81 0,4-1-80 16,1 0-86-16,-1 1-480 0,4 1-1119 0,-2 1 495 15</inkml:trace>
  <inkml:trace contextRef="#ctx0" brushRef="#br0" timeOffset="8951.78">10717 14481 3371 0,'1'6'176'0,"-3"-1"-74"16,-1 1-36-16,-1-2 60 0,2 1 52 0,-2-2 32 16,0 1-2-16,1-2-27 0,3-2-35 0,-2 6-18 15,-1-5-6-15,3-1-17 0,-1 4-10 0,1-4-24 16,0 0-52-16,0 0-57 0,0 0-95 0,0 0-124 16,9 2-159-16,-9-2-328 0,0 0-805 0,0 0 356 15</inkml:trace>
  <inkml:trace contextRef="#ctx0" brushRef="#br0" timeOffset="10049.67">18092 12792 2925 0,'-20'-1'206'0,"15"-1"-73"0,-2-3-48 0,4 4 40 15,3 1 47-15,-7-5 51 0,4 1 14 0,1 3-5 0,2 1-16 16,-4-4 0-16,4 4-6 0,0 0 2 15,-4-3-4-15,4 3-2 0,0 0 5 0,0 0 24 0,0 0-6 16,0 0 11-16,13-1 2 0,-13 1 13 0,20 1-7 16,0-1-8-16,7 0-5 0,5 0-7 0,7 0-15 15,14-1-204-15,3 1-9 0,5 1 0 16,30-3 0-16,-29 3 0 0,4 0 0 0,31-1 0 0,-5 3 0 16,-27 0 0-16,26-3 0 0,-29 1 0 0,-2-1 0 15,3 0 0-15,0 0 0 0,-8-1 0 0,-3 2 0 16,-19-1 0-16,4-1 0 0,-3 1 0 0,-5-3 0 15,-9 2 0-15,-7 1 0 0,-2 0 0 0,-3 0 0 16,0-1 0-16,-3 0 0 0,1 0 0 0,-6 1 0 16,12 0 0-16,-12 0 0 0,0 0 0 0,6 0 0 15,-6 0 0-15,0 0 0 0,0 0 0 0,0 0-541 16,0 0-734-16,4 2-1382 0,-4-2 611 0</inkml:trace>
  <inkml:trace contextRef="#ctx0" brushRef="#br0" timeOffset="10667.43">22478 12733 372 0,'-4'-11'382'0,"4"4"7"0,-2-1 0 16,1-1 9-16,-1 4 2 0,2-2-2 0,-5 1-7 16,5 2-16-16,-1 0-13 0,1 4-17 0,0 0-22 15,0-6-14-15,-1 2-12 0,1 4-1 0,0 0 2 16,0 0-13-16,0 0-6 0,0 0-10 0,12 11-13 15,-4-5-1-15,5 0-14 0,6 2-15 0,17-1-18 16,1-2-19-16,23 3-15 0,5-1-89 0,32-4-85 16,-2 3 0-16,-2-4 0 0,2 0 0 0,-5 1 0 15,4-5 0-15,-1 2 0 0,-29-2 0 0,-1-1 0 16,2 0 0-16,0-2 0 0,1-1 0 0,-8 2 0 16,-18-2 0-16,-1 3 0 0,-6-1 0 0,-1 0 0 15,-6-1 0-15,-9 1 0 0,-4 1 0 0,-2-1 0 16,-1 2 0-16,-1-1 0 0,-3 1 0 0,-1-1 0 15,-1 1 0-15,4 1 0 0,-2-3 0 0,-6 4 0 16,4-1 0-16,-4 1 0 0,0 0 0 0,0 0 0 16,0 0 0-16,5 5 0 0,-5-5-96 0,0 0-411 0,-9 6-62 15,9-2-78-15,-6-2-415 0,2-1-1151 0,-5 1 509 16</inkml:trace>
  <inkml:trace contextRef="#ctx0" brushRef="#br0" timeOffset="10999.57">22921 12807 3657 0,'-40'-3'279'0,"7"-3"-54"16,3 2-50-16,11 2-3 0,1 0 44 0,8-1 30 16,2 3 4-16,7-1-11 0,1 1-19 0,0 0-6 15,31-4-18-15,2 4-4 0,7 0-5 16,15-2-2-16,6 4-20 0,2-4-12 0,-1 2 5 0,30 2-7 15,-30-2-8-15,1 0-11 0,32-4-20 0,-37 2-5 16,0 2-15-16,2-1 9 0,2-1-14 0,-7-3-4 16,-4 1-29-16,-13-1-54 0,-2 2 0 0,0 0 0 15,-4 0 0-15,-11 0 0 0,1-3 0 0,-4 3 0 16,-4 1 0-16,-3-1 0 0,1 0 0 0,-2-1 0 16,-5 1 0-16,-1 1 0 0,1 0 0 0,-5 2 0 15,9-1 0-15,-4-2 0 0,-5 3 0 0,5 0 0 16,-5 0 0-16,0 0 0 0,4-2 0 0,-4 2 0 15,0 0-200-15,0 0-369 0,0 0-102 0,0 0-455 16,-28 1-1218-16,17 0 539 0</inkml:trace>
  <inkml:trace contextRef="#ctx0" brushRef="#br0" timeOffset="11182.83">23682 12840 4082 0,'-9'-1'383'15,"-1"0"-67"-15,6-2-82 0,-1 1 25 0,0-2 2 16,5 4-13-16,1-6-42 0,6 2-39 0,2-3-36 0,6 6-13 16,7-1-9-16,11-2-35 0,-1 3-57 0,2 0-68 15,-2 2-108-15,0 2-101 0,1-2-137 0,-2 0-560 16,0 1-1036-16,-2-2 459 0</inkml:trace>
  <inkml:trace contextRef="#ctx0" brushRef="#br0" timeOffset="13701.46">9487 11298 450 0,'0'0'505'15,"0"0"5"-15,-3 1-8 0,3-1-2 0,0 0-8 16,0 0-11-16,0 0-33 0,0 0-19 0,0 0-23 15,0 0-27-15,0 0-18 0,0 0-37 0,0 0-37 16,-6-6-9-16,6 6-27 0,0 0-24 0,4-11-10 16,-2 6-22-16,1-1-15 0,0 0-11 0,3-4-20 15,3 0-17-15,-1-7-13 0,1 1-20 0,9-6-23 0,0-1-52 16,2-6-74-16,-1-1-119 0,11-19-163 16,-6 5-164-16,0 0-214 0,11 8-363 0,-11 11-1161 15,-5 1 514-15</inkml:trace>
  <inkml:trace contextRef="#ctx0" brushRef="#br0" timeOffset="15033.46">8792 12350 17 0,'0'0'289'0,"-5"-4"-4"0,3 1-1 16,2 3-16-16,0 0-3 0,-4-1-9 0,4 1-9 15,0 0-3-15,0 0 1 0,0 0-13 0,-8-1-1 16,8 1 1-16,0 0-5 0,0 0-17 0,0 0-1 16,0 0-10-16,0 0-7 0,0 0-4 0,0 0-3 15,0 0-2-15,0 0 2 0,0 0 2 0,0 0 3 0,0 0 5 16,0 0 5-16,17 7 3 0,-9-7-17 0,7 2 11 16,5-1-4-16,9-1 6 0,6 2-18 0,1-4 0 15,15 1-8-15,1-1 1 0,7 2-9 16,-3 0-17-16,4-1-9 0,4 1-7 0,2-1-1 0,29-2-14 15,-4 2-90-15,-23-2-27 0,26-3 0 0,-30 8 0 16,31-5 0-16,-30 3 0 0,0-7 0 16,2 6 0-16,-3 3 0 0,1-2 0 0,-3 5 0 0,-7-8 0 15,-4 0 0-15,-15 3 0 0,-4 0 0 0,3-2 0 16,-9 2 0-16,-5-4 0 0,-3 3 0 0,0 0 0 16,-7-1 0-16,-1-1 0 0,1 1 0 0,-5 2 0 15,-1 0 0-15,-5 0 0 0,10-2 0 0,-6 1 0 16,-4 1 0-16,0 0 0 0,9 3 0 0,-9-3 0 15,4-3 0-15,-4 3 0 0,0 0 0 0,9 4 0 16,-9-4 0-16,1 1 0 0,-1-1 0 0,0 0 0 16,0 0 0-16,0 0 0 0,0 0-322 0,0 0-149 15,-10 5-93-15,-2-4-575 0,1 0-1235 0,-7 1 547 16</inkml:trace>
  <inkml:trace contextRef="#ctx0" brushRef="#br0" timeOffset="15533.4">8875 12393 258 0,'-5'-3'386'0,"0"0"11"0,0 0 23 15,1-1-1-15,-1 2-1 0,5 2-21 0,-5-3-26 16,2 0-22-16,3 3-8 0,0 0-12 0,0 0 3 16,0 0-16-16,0 0 3 0,13-5-21 0,-4 5 14 15,4 0-11-15,10 4 6 0,6-6-15 0,6 5-8 16,18 2-3-16,11 0-10 0,0-1-16 0,28 0-7 0,3 4-29 16,-5 1-148-16,9-2-71 0,2-3 0 15,-9-2 0-15,0-1 0 0,4 1 0 0,2 2 0 16,-8-6 0-16,-28 2 0 0,2-2 0 0,-3 2 0 15,2 2 0-15,-4-4 0 0,-5 1 0 0,-17-1 0 0,-3 1 0 16,-1-2 0-16,-11 2 0 0,-3-1 0 0,-5 0 0 16,-2 1 0-16,-2-1 0 0,-2 1 0 0,1-2 0 15,-4 1 0-15,0 0 0 0,-5 2 0 0,8-2 0 16,-3 1 0-16,-5 1 0 0,5-2 0 0,-5 2 0 16,0 0 0-16,0 0 0 0,9 2 0 0,-9-2 0 15,0 0 0-15,5 4 0 0,-3-1 0 0,0 0 0 16,0 0 0-16,-2-3 0 0,4 5 0 0,-1-1 0 15,-2-2 0-15,0 2 0 0,-1-4 0 0,1 4 0 16,-1-4 0-16,0 0 0 0,0 0 0 0,0 0 0 16,0 0-237-16,-15-2-369 0,9 2-125 0,6 0-373 15,-14-6-1194-15,2 4 529 0</inkml:trace>
  <inkml:trace contextRef="#ctx0" brushRef="#br0" timeOffset="16853.02">13605 12550 324 0,'-6'0'351'0,"6"0"-10"0,-12-2-9 0,12 2-12 16,-7 0-16-16,7 0 1 0,0 0-11 0,-6-1-3 15,6 1-8-15,0 0 4 0,0 0-6 0,0 0-6 16,0 0-12-16,0 0 2 0,0 0 0 0,0 0 8 15,0 0 6-15,0 0-6 0,0 0-4 0,15 6 8 16,-5-5 10-16,3-1-9 0,4 1-3 0,5-1-7 16,5 0-13-16,5 2-10 0,3-2-4 0,16 3-51 15,-12-3-190-15,19-2 0 0,3 5 0 0,2-4 0 16,3 4 0-16,35-6 0 0,-13 3 0 0,4 0 0 16,-1-2 0-16,0 1 0 0,-25 1 0 0,30-2 0 15,-32 0 0-15,25 1 0 0,-31 2 0 0,1 0 0 16,1 0 0-16,-4-1 0 0,4 0 0 0,-23 2 0 15,4-1 0-15,-7 1 0 0,-2-1 0 0,-1-2 0 16,-13 1 0-16,1 1 0 0,0-1 0 0,-10 1 0 16,4-2 0-16,-4 1 0 0,-4-1 0 0,2 2 0 15,-1-1 0-15,-6 0 0 0,8-1 0 0,-8 1 0 16,6 1 0-16,-6-1 0 0,0 0 0 0,0 0 0 16,0 0 0-16,0 0 0 0,-24-1 0 0,11 2 0 0,0 0-376 15,0 2-161-15,-6 1-44 0,0-2-66 16,-3-1-362-16,-8 2-1092 0,-6-2 484 0</inkml:trace>
  <inkml:trace contextRef="#ctx0" brushRef="#br0" timeOffset="17332.98">13599 12564 90 0,'-13'-1'399'0,"3"1"-5"16,-2-2 22-16,7 1 4 0,-3 1 0 0,5-2-13 0,3 2-15 16,0 0-16-16,0 0-10 0,0 0-18 0,0 0-9 15,26 0-13-15,-8 2 6 0,2-2-10 0,1-2 8 16,11 1-22-16,0 2-1 0,5 1-16 0,14-2-5 16,1-2-9-16,1 1-15 0,6 5-6 0,0-5-17 15,3 4-15-15,32-6-160 0,-28 0-64 0,2 3 0 16,28 3 0-16,-7-5 0 0,-22 4 0 0,-7-7 0 15,2 5 0-15,0 0 0 0,-7-2 0 0,5 0 0 16,-8-2 0-16,-15 3 0 0,-1 1 0 0,-4-1 0 16,-1-1 0-16,-3 0 0 0,-11-2 0 0,1 4 0 15,0 2 0-15,-1-4 0 0,-7 1 0 0,-2 0 0 16,-2 1 0-16,1 0 0 0,-7 0 0 0,12 0 0 16,-5 0 0-16,-7 0 0 0,6-1 0 0,-6 1 0 15,9 1 0-15,-9-1 0 0,0 0 0 0,5 1 0 16,-5-1 0-16,5 3 0 0,-3-1 0 0,-2-2 0 15,0 0 0-15,1 4 0 0,-1-4 0 0,1 3 0 16,-1-3 0-16,0 0 0 0,0 0 0 0,0 6 0 16,0-6 0-16,0 0 0 0,0 0 0 0,0 0 0 15,0 0 0-15,0 0 0 0,0 0 0 0,0 0 0 0,0 0 0 16,0 0 0-16,-9-10 0 0,5 6 0 0,-2-1 0 16,1 0-63-16,-3 3-552 0,3 0-98 0,0-1-421 15,-1 1-1228-15,-1 0 544 0</inkml:trace>
  <inkml:trace contextRef="#ctx0" brushRef="#br0" timeOffset="17483.25">15186 12629 216 0,'-9'-1'431'0,"1"-2"-1"16,2 2-17-16,6 1-18 0,-9-1-40 0,9 1-39 15,-4-2-36-15,4 2-61 0,0 0-57 0,0 0-97 16,0 0-101-16,13-5-124 0,-4 3-355 0,-3 0-557 15,2-1 246-15</inkml:trace>
  <inkml:trace contextRef="#ctx0" brushRef="#br0" timeOffset="18900.14">18504 12525 4 0,'0'0'348'0,"-3"-4"5"0,3 4-15 0,0 0 1 15,0 0-14-15,0 0-32 0,0 0-13 0,0 0 1 16,0 0-2-16,0 0-5 0,-2 8 0 0,2-8 1 16,-2 6 1-16,4-1 0 0,-4 0 17 0,4 2-12 0,-1 1-5 15,-2-4-10-15,2 3 4 0,1 4-7 0,0-2-8 16,2 1-5-16,1 1-5 0,1 3-12 16,-1 3 0-16,1 0-12 0,11 5-17 0,0 0-15 0,2 2-15 15,4 1-13-15,1 1-5 0,16 10-150 16,-3 0-6-16,8 0 0 0,2 6 0 0,18 20 0 0,-19-22 0 15,25 15 0-15,-3 0 0 0,-23-16 0 0,4 0 0 16,15 19 0-16,-21-20 0 0,3 2 0 0,-4-4 0 16,1 0 0-16,-3 0 0 0,-10-10 0 0,8 3 0 15,-11-8 0-15,-4-2 0 0,0 3 0 0,-1-3 0 16,-3-1 0-16,-5-5 0 0,-1-2 0 0,-2-2 0 16,-1 3 0-16,-1-3 0 0,0-2 0 0,0 1 0 15,-1-3 0-15,-2 0 0 0,3 0 0 0,-4-2 0 16,0 2 0-16,3-1 0 0,-3-3 0 0,3 1 0 15,-4 0 0-15,-2-1 0 0,-2-1 0 0,8 1 0 16,-8-1 0-16,5 0 0 0,-5 0 0 0,0 0 0 16,0 0-535-16,0 0-741 0,0 0-1383 0,0 0 612 15</inkml:trace>
  <inkml:trace contextRef="#ctx0" brushRef="#br0" timeOffset="20900.58">22908 12552 248 0,'0'0'275'0,"0"0"-13"16,0 0-20-16,0 0-15 0,0 0-6 0,0 0-16 15,0 0-7-15,0 0 11 0,0 0-11 0,0 0-18 16,0 0-2-16,0 0 3 0,0 0-8 0,0 0-6 16,0 0-11-16,0 0 3 0,0 0-9 0,0 0-9 15,0 0 2-15,0 0-6 0,0 0-2 0,0 0-3 16,0 0-10-16,0 0-3 0,0 0-1 0,0 0-13 0,0 0-8 16,0 0 0-16,0 0-8 0,0 0-8 15,0 0 2-15,0 0-15 0,0 0-1 0,0 0-12 0,0 0-3 16,0 0-1-16,0 0-3 0,0 0-6 15,0 0-8-15,0 0-3 0,0 0-1 0,0 0-2 0,0 0-4 16,0 0-2-16,0 0 6 0,0 0 2 0,-2 10 1 16,-5-7 6-16,-2 2-5 0,4 0 1 15,-6 0-3-15,-4 2-3 0,0 2 12 0,-4 0 1 0,-2 0 8 16,-2 5-2-16,-4 0 4 0,-6 3 2 0,-10 8-4 16,-2 2 7-16,-1 1 3 0,-7 6-4 0,-3-2-9 15,-24 20-2-15,-1-2-2 0,-3 3-2 0,0 6-1 16,-6-5-8-16,-7 2-2 0,-8 1 1 0,0 3-6 15,-6 2 2-15,7-6-3 0,-12-4-8 0,8-4 0 16,4-2 0-16,3-4 3 0,3-3-3 0,6-4 0 16,1 5-1-16,4-10 5 0,30-10 10 0,-6 3-1 15,-1-1 7-15,9 2 6 0,-2-4-8 0,-1 4 10 16,3-6 3-16,9 1-5 0,9-3-12 0,4-1 9 16,1-6-8-16,5 3-2 0,0-3 6 15,4 0-6-15,2-3-3 0,4-2 7 0,4 0-7 0,0-2-11 16,3 0 4-16,0-2-1 0,1 3 4 0,3-5-5 15,6 2-16-15,-10-1-21 0,3-1-16 0,4-2-24 16,0 2-35-16,-1-2-56 0,1-1-80 0,3 0-77 16,0-5-83-16,0 2-91 0,0-6-489 0,7 3-1054 15,-1 2 467-15</inkml:trace>
  <inkml:trace contextRef="#ctx0" brushRef="#br0" timeOffset="21067.57">20574 13804 3854 0,'0'0'428'0,"0"0"-118"0,0 0-124 16,0 0 28-16,0 0 8 0,0 0-16 0,0 0-39 15,0 0-43-15,0 0-22 0,0 0-31 0,0 0-52 16,0 3-71-16,0-3-125 0,5 4-126 0,-1 0-157 0,0-2-359 16,-4-2-886-16,0 0 391 0</inkml:trace>
  <inkml:trace contextRef="#ctx0" brushRef="#br0" timeOffset="21968.9">19507 10560 2128 0,'0'0'104'0,"0"0"55"16,0 0-10-16,0-9 19 0,0 9 14 0,0 0-1 15,0 0 9-15,6-7-16 0,-6 7-5 0,4-4 17 16,0 3 5-16,-4 1-9 0,8-2-5 0,-8 2 5 0,0 0 1 16,14 5-5-16,-9-4-21 0,1 3-2 15,-1 1-3-15,3 3-2 0,0-1-4 0,-5 2-4 16,6 1 2-16,-6 2-22 0,3 2 0 0,-3-1-1 15,1 3-8-15,0-4 4 0,-2 0-19 0,-1-1 5 16,1 0-7-16,-1-2 0 0,2 2 4 0,-2-3-6 16,-1 1-1-16,1-4 0 0,2-2 10 0,-1 4 22 15,3-4-5-15,3 1 4 0,4-3-2 0,0-5-12 0,11 0 9 16,9-5-48-16,4 1-71 0,1-4 0 0,12-4 0 16,4-2 0-16,-3 0 0 0,5-4 0 0,3 0 0 15,-3 1 0-15,2-1 0 0,1-4 0 0,0-1 0 16,-4 0 0-16,1 0 0 0,-3 0 0 0,-2 2 0 15,-2 2 0-15,-1 0 0 0,-11 8 0 0,-8 0 0 16,-4 1 0-16,-5 6 0 0,-1 0 0 0,-8 3 0 16,1 0 0-16,-4-1 0 0,2 4 0 0,-4 0 0 15,-1-1 0-15,-4 3 0 0,4-1 0 0,-4 1 0 16,0 0 0-16,1 8 0 0,-1-2 0 0,0-2 0 16,-1 2 0-16,1-1 0 0,0 2 0 0,-3 0 0 15,3 3-6-15,-1-3-323 0,1-1-64 0,0 4-65 16,-4 0-71-16,2-1-551 0,0-2-1169 0,1 1 517 15</inkml:trace>
  <inkml:trace contextRef="#ctx0" brushRef="#br0" timeOffset="22933.49">23508 10710 233 0,'3'-13'431'15,"1"4"15"-15,-2 0-9 0,1-1-11 0,1 3-11 16,-3 2-12-16,2-2-21 0,0 3-25 0,1-1-18 16,-1 1-21-16,1 2-19 0,1 0-2 0,-5 2-11 15,11 2-17-15,-6 0-4 0,1 2-14 0,-1 1-6 16,2 3-31-16,-2-1-2 0,-1 1-19 0,1 0-13 15,-1 2-10-15,1 0-19 0,3 3-5 0,-3-6 6 16,0 5-11-16,3-4 6 0,2-1-6 0,4 2 4 16,1-7-45-16,3-2-100 0,5 0 0 0,12-7 0 15,3 0 0-15,17-9 0 0,1 1 0 0,4-3 0 0,3-3 0 16,21-9 0-16,-27 7 0 0,3 1 0 0,27-16 0 16,-31 10 0-16,28-12 0 0,-28 7 0 15,21-13 0-15,-21 15 0 0,-2 2 0 0,-3 0 0 0,-2 3 0 16,-7 1 0-16,-9 11 0 0,-5 0 0 0,0 3 0 15,-7 3 0-15,-7-1 0 0,-3 3 0 0,0 3 0 16,-2-2 0-16,-3 3 0 0,0 0 0 0,-2 1 0 16,-4 1 0-16,0 0 0 0,0 0 0 0,1 7 0 15,-1-7 0-15,-7 9 0 0,-1 0 0 0,-1 1-433 16,-4 1-172-16,-2 0-588 0,1 3-1291 0,-4-2 572 16</inkml:trace>
  <inkml:trace contextRef="#ctx0" brushRef="#br0" timeOffset="26834.1">23088 11608 198 0,'0'0'352'15,"0"0"-28"-15,0 0-16 0,0 0-26 0,0 0-34 0,0 0-13 16,0 0-29-16,0 0-20 0,0 0-11 16,0 0-6-16,0 0-11 0,0 0 5 0,0 0-25 15,0 0 0-15,4 13 4 0,-2-10 3 0,1-1-18 0,3 2 5 16,-3-1-10-16,3-2-7 0,2 0-2 0,2 1-7 16,0-2-14-16,3 2-6 0,-4-5-8 15,5 4-1-15,3-2-3 0,-2 0-13 0,-2 1-5 16,1-2-1-16,0-2-6 0,-1 3 5 0,5-2-8 0,-3 1-7 15,-1-2 5-15,-1 2-11 0,-1 1 11 0,1-1-6 16,1 0-7-16,-3 1-2 0,0-2-2 0,2 2-3 16,-3 1 4-16,3 1-8 0,0 2-5 0,-2-2-2 15,1 1-2-15,-2 0 6 0,0 0-10 0,2 2 0 16,-6-2-1-16,0 0-4 0,2 1 8 0,0 1 0 16,1 0-7-16,-3-1 5 0,4 0-4 0,-1 2-1 15,-4-1 4-15,4 1-3 0,5-2 1 0,-5 1 0 16,0-2 0-16,0 1 2 0,5-2-6 0,3 1 0 15,-3-2 1-15,3-1 5 0,0 0-2 0,-4 1 6 16,8-2-12-16,-1 0 2 0,-1-4 1 0,0 1 6 16,3 0-1-16,-4-2-6 0,1 0 0 0,0-1 1 15,-2 2-1-15,0-1 2 0,-3 0 2 0,0 3 6 16,-5 0-1-16,0 2 4 0,0 0 1 0,-1 0-4 0,-1 1-5 16,-2-2-1-16,-5 3 5 0,8 3-1 15,-1 0-6-15,-4-1 0 0,-1 1-3 0,2 1 5 16,-2 1 0-16,0 0-1 0,1-1-3 0,-1 1 6 0,2 0-8 15,-4 1 8-15,4-1-5 0,2-2 2 0,-4 2 1 16,4-3 1-16,-1 1 3 0,2-2-21 0,5-1 1 16,-4 1 3-16,2-3 4 0,0 0 2 0,1-1 5 15,0 1-5-15,3-1 1 0,-2 0 4 0,-1-3 5 16,3 2 6-16,-2-1 0 0,6 1-3 0,-7 0 4 16,2-2-5-16,-2 3 8 0,-2 0-6 0,4-1 0 15,-6 2-2-15,-1 0 7 0,-1 2 3 0,4 0-3 16,-9 0-6-16,10 1-3 0,-2 0 1 0,-3-1-5 15,1 4 7-15,-2-3-1 0,4 1-2 0,-2 2-2 16,1-3-3-16,0 2 3 0,0-1 4 0,3 0-5 0,0 1-1 16,0-1 0-16,2-1-2 0,-3 0 7 15,4-1-3-15,0-1-1 0,-2 1 0 0,-1-2 0 16,-1 1 1-16,3-2-1 0,-3 1-3 0,0 0 1 16,-3-2-21-16,0 0-20 0,-1 1-20 0,-1-1-46 0,1 2-79 15,-1-2-78-15,-4 4-130 0,-5-6-436 0,1 2-897 16,4 4 397-16</inkml:trace>
  <inkml:trace contextRef="#ctx0" brushRef="#br0" timeOffset="28416.47">13934 11629 203 0,'0'-4'371'0,"0"4"-11"0,0-4-5 0,0 4-10 15,3-7-14-15,-1 4-12 0,0-1-10 0,-1 1-12 16,3-1-11-16,-1 2-6 0,-3 2-23 0,8-2-17 16,-4 0-18-16,-4 2-14 0,0 0-13 0,12 3-16 15,-8 1-12-15,0-1-15 0,1 1-12 0,-1 0-17 16,1 2-11-16,1 0-14 0,3 2-27 0,-2-1-6 16,3 2-7-16,1-3-1 0,2 0-9 0,1 0-2 15,-2-1-4-15,7-3-6 0,-2 3-3 0,4-3-2 16,0 0-3-16,0-4-3 0,8 0-4 0,1-3 0 15,-9 1 3-15,0 0-9 0,6-4 3 0,-5 4-6 16,0-3-4-16,-2 0 8 0,-1 1 9 0,2-3 6 0,-3 1 7 16,-1 0 3-16,3 1 3 0,-9 2 0 15,2 1 1-15,-3-2-5 0,0 3-3 0,2 2-2 16,-3 1-2-16,-3 1-6 0,2 1-1 0,-3-2-4 16,4 3 6-16,0 2-12 0,0 0 2 0,1 1-3 15,0 0 0-15,6 0 2 0,-4 0-5 0,4 1 1 16,2-1-3-16,-2-1 3 0,3-1-3 0,-1 2 1 15,3-4-8-15,-2 0 6 0,0-1 0 0,-1 1-2 0,5-5 2 16,-5 2 0-16,1 0-2 0,0-3-5 0,-3 0 1 16,1 2 3-16,-2 0-1 0,2-1 2 0,4-1-2 15,-8 1-2-15,5-1 4 0,-7 1-8 0,2 1 3 16,1-1-1-16,0 1 4 0,-3 0-5 0,1 2-3 16,0-2 6-16,-2 4-6 0,-3-1 0 15,-3 1 2-15,3 2-3 0,-1-1 1 0,0 1 3 16,3 2 0-16,-1 0-3 0,-3-2 2 0,5 3 0 0,-1-3 3 15,0 1 1-15,1 1-3 0,2-2 0 0,-2-1 5 16,4 2-1-16,-1-3-1 0,1 0 2 0,4 0-2 16,1-2 6-16,-1 1-1 0,1-2-4 0,0 0 1 15,-1-2 0-15,-3-1 0 0,1 1-5 0,-1-1 6 16,2-1-2-16,-6-1-2 0,1 0 2 0,-2 0 0 16,-1 0 7-16,-3 1 9 0,2-1 3 0,-4 2-1 15,0 0-2-15,0 1-1 0,-1 1-4 0,0 0-7 16,-3 2 1-16,4-4 2 0,-4 4-4 0,0 0-5 15,0 0 3-15,0 0 1 0,0 0-4 0,0 0-4 16,0 0 5-16,6 6-1 0,-6-6-7 0,3 2-19 16,-3-2-7-16,0 0-23 0,2 3-32 0,-2-3-52 15,0 0-86-15,0 0-92 0,0 0-126 0,-13 2-544 16,6 0-1068-16,-2-1 473 0</inkml:trace>
  <inkml:trace contextRef="#ctx0" brushRef="#br0" timeOffset="30616.55">14443 10664 179 0,'-3'-6'403'0,"3"0"12"0,0 0-2 0,-2 1-5 0,1 0-19 16,2 2-23-16,-1 3-23 0,-2-5-19 0,2 5-12 16,0-4-7-16,0 4-4 0,0 0-8 0,0 0-1 15,0 0-9-15,0 0-5 0,15 10 1 0,-11-4-33 16,2 3 7-16,-2-1-3 0,0 3-18 0,1-1-16 16,-1 1-16-16,1-1-16 0,-1 2-10 0,2 0-6 15,-2-4-9-15,5 2-8 0,-5-5 3 0,6 0 2 16,4-1-91-16,3-2-65 0,6-5 0 0,8-4 0 15,3-5 0-15,17-8 0 0,0 2 0 0,-3 0 0 16,0-6 0-16,2 4 0 0,1-3 0 0,-4 3 0 16,-1-2 0-16,-10 7 0 0,11-5 0 0,-16 5 0 15,0 2 0-15,-2 0 0 0,-2 5 0 0,-8 2 0 16,-2 0 0-16,-4 3 0 0,-1-1 0 0,-1 3 0 16,-4-1 0-16,0 2 0 0,0-2 0 0,-3 5 0 15,-1-1 0-15,-1 0 0 0,0 2 0 0,0 1 0 16,-4 1 0-16,-4 1 0 0,3 2-43 0,-6-1-510 15,2-1-105-15,-3 2-499 0,-4 1-1252 0,0 0 554 16</inkml:trace>
  <inkml:trace contextRef="#ctx0" brushRef="#br0" timeOffset="32066.17">23517 10560 166 0,'-2'-3'411'0,"2"3"-3"0,-5-5-10 15,5 5-5-15,-4-5-22 0,4 5-22 0,0 0-8 16,-3-2-19-16,3 2-8 0,0 0-6 0,0 0 0 16,0 0-13-16,0 0-11 0,0 0-7 0,5 12-13 15,-1-8-15-15,0 0-8 0,-3 3-8 0,2 0-18 16,-2 1-15-16,3 2-9 0,-4-2-17 0,1 2-8 16,1 0-12-16,-2 0-23 0,0 4-5 0,0-4-16 15,1 3-12-15,-1-3-7 0,1 2-7 0,0-2-2 16,1 0-6-16,0-2-8 0,1-2-2 0,1-1 3 15,2 0 1-15,2 0 14 0,3-4-80 0,3-1-4 16,4-2 0-16,5-5 0 0,5-2 0 0,3 0 0 16,5-6 0-16,12 0 0 0,3-5 0 0,3-3 0 15,1 2 0-15,1-2 0 0,5-2 0 0,24-8 0 16,-1-4 0-16,-25 16 0 0,1 1 0 0,1-2 0 16,2 1 0-16,24-7 0 0,-31 13 0 0,-1-2 0 15,-4 3 0-15,-1 1 0 0,-14 2 0 0,-2 2 0 16,-2 0 0-16,-3 0 0 0,-3-1 0 0,-8 3 0 15,3 3 0-15,-11-2 0 0,1 0 0 0,-3 3 0 16,0 0 0-16,-3 0 0 0,0 1 0 0,-1-3 0 0,0 3 0 16,-4 2 0-16,5-2 0 0,-5 2 0 0,0 0 0 15,5-1 0-15,-5 1 0 0,0 0 0 0,0 0 0 16,0 0 0-16,0 0 0 0,0 0-305 0,-12 9-393 16,6-6-500-16,0 3-1299 0,-2-3 575 0</inkml:trace>
  <inkml:trace contextRef="#ctx0" brushRef="#br0" timeOffset="35166.48">4814 10717 90 0,'1'-13'451'16,"-1"13"15"-16,1-3-1 0,-1 3-5 0,3-4-15 15,3 2-26-15,-6 2-24 0,0 0-25 0,5 0-25 16,-5 0-15-16,4-2-11 0,-4 2-11 0,0 0-1 16,5 4-12-16,-5-4-5 0,3 9-12 0,1-4-13 15,0 1-20-15,-2 1-4 0,1 0-11 0,2 4-10 16,-4-5-7-16,0 5-16 0,3-2-6 0,-1 3-7 0,2-2-12 15,4-1-172-15,-2-1 0 0,4-3 0 16,1 0 0-16,9-4 0 0,2-2 0 0,9-5 0 16,5-3 0-16,14-7 0 0,5-6 0 0,2-1 0 0,21-16 0 15,-22 14 0-15,25-15 0 0,-28 14 0 0,28-18 0 16,-29 19 0-16,29-15 0 0,-27 13 0 0,0 2 0 16,0 3 0-16,-5-2 0 0,-3 3 0 15,-11 5 0-15,-4 3 0 0,-3 2 0 0,-2-1 0 0,-9 5 0 16,-3 1 0-16,-4 2 0 0,-3-2 0 0,-1 4 0 15,-2 1 0-15,0-1 0 0,-5 2 0 0,7 0 0 16,-7 0 0-16,0 0 0 0,5 3 0 0,-5-3 0 16,-2 8 0-16,0-5 0 0,-1 3-29 0,2 0-686 15,-4 1-527-15,0 1-1344 0,-3 1 594 0</inkml:trace>
  <inkml:trace contextRef="#ctx0" brushRef="#br0" timeOffset="37116.74">9454 12393 490 0,'-8'-3'489'0,"2"3"-4"0,6 0 6 15,-11 3-2-15,11-3-14 0,-8 0-19 16,8 0-24-16,0 0-18 0,-9 0-16 0,9 0-31 16,0 0-28-16,0 0-25 0,0 0-18 0,0 0-24 0,0 0-17 15,19-7-27-15,0 4-22 0,12 2-21 0,2-2-17 16,7-1-26-16,16-2-4 0,5 5-13 0,2-1-14 15,1 1-13-15,28-2-12 0,-32 2-6 16,4 4-9-16,-1-2-2 0,-6 1-47 0,-1 2-22 0,-1-2 0 16,-5 1 0-16,-15 1 0 0,3 0 0 0,-6-4 0 15,-4 1 0-15,-1 0 0 0,-8-1 0 0,-1 1 0 16,-7 1 0-16,1-2 0 0,-3 0 0 0,-3-2 0 16,1 2 0-16,0 0 0 0,2-1 0 0,-5 0 0 15,1-1 0-15,-5 2 0 0,13-4 0 0,-3 3 0 16,0-1 0-16,2-1 0 0,2-1-188 0,9 2-256 15,5-1-141-15,5 0-578 0,6 3-1259 0,16-3 557 16</inkml:trace>
  <inkml:trace contextRef="#ctx0" brushRef="#br0" timeOffset="38066.61">13761 12425 152 0,'-18'2'289'0,"4"0"-4"0,0-1-13 16,1-1-1-16,-2 3-3 0,5-1-3 0,-2-1-4 15,5 0 10-15,0 0 3 0,-2-1 4 0,0 2 5 16,3 1 2-16,-2-3 0 0,3 1 5 0,0 0 2 15,5-1 0-15,-8 2 0 0,8-2 3 0,0 0 5 16,0 0 0-16,-9-3-9 0,9 3 1 0,0 0-16 16,0 0-12-16,27 0-7 0,-12-1-9 0,6 1-15 15,8-2-1-15,5 4-8 0,4-1-150 0,14 4-74 16,6 0 0-16,2-4 0 0,4 2 0 0,1 3 0 16,27 1 0-16,-28-5 0 0,28 3 0 0,-26-1 0 15,-1-1 0-15,30 3 0 0,-31-5 0 0,2 1 0 16,1 0 0-16,-4 2 0 0,-3-3 0 0,-2-4 0 15,-4 1 0-15,-4-1 0 0,-13 2 0 0,-1-1 0 0,-4-2 0 16,-12 2 0-16,3-2 0 0,-5 3 0 16,-5-2 0-16,0 2 0 0,-4-1 0 0,0-2 0 15,-6-2 0-15,1 3 0 0,0-1 0 0,-4 1 0 0,-1-3 0 16,-3 2 0-16,-5-1 0 0,-4 3 0 0,-3-3 0 16,-6 4-359-16,-10 0-307 0,0 3-529 0,1 0-1294 15,-3 1 573-15</inkml:trace>
  <inkml:trace contextRef="#ctx0" brushRef="#br0" timeOffset="38383.68">13822 12565 330 0,'-32'-5'457'16,"6"-2"17"-16,7 4 13 0,2-1 12 0,5 2-4 15,5-1-16-15,2-1-26 0,6 2-20 0,-1 2-21 16,18-7-12-16,2 6-17 0,13-3-32 0,8 4-15 15,18 0-18-15,-1 3-23 0,3-3-18 0,5 2-21 16,-2-1-20-16,28 5-24 0,-27-2-14 0,30 1-22 16,-30-3-16-16,31 4-86 0,-31-1-74 0,1-2 0 15,-4 2 0-15,3-2 0 0,-6 0 0 0,-4-2 0 16,-4 3 0-16,-16-2 0 0,-1-1 0 0,-2 1 0 16,-3-3 0-16,0 2 0 0,-9-2 0 0,-10 0 0 15,2 0 0-15,2-1 0 0,-8 2 0 0,3-1 0 16,-1-1 0-16,-2 2 0 0,-2-1 0 0,-4 1 0 15,9-1 0-15,-9 1 0 0,6 0 0 0,-6 0 0 16,7-1 0-16,-7 1 0 0,0 0 0 0,0 0-415 16,0 0-881-16,0 0-1404 0,0 0 621 0</inkml:trace>
  <inkml:trace contextRef="#ctx0" brushRef="#br0" timeOffset="38549.43">15362 12671 5765 0,'0'0'181'0,"0"0"-18"0,-11-4 32 16,11 4 8-16,-8-5-61 0,8 5-39 0,0 0-31 15,-5-1-67-15,5 1-77 0,0 0-128 0,0 0-146 16,0 0-216-16,0 0-380 0,0 0-1020 0,0 0 452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828359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13361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54613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94216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01577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60139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68031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05905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864219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6247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638896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023776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965359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327441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04054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265931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C179187-408E-4EE0-9C6C-584AB55754FD}" type="slidenum">
              <a:rPr lang="en-US" smtClean="0"/>
              <a:pPr/>
              <a:t>26</a:t>
            </a:fld>
            <a:endParaRPr lang="en-US"/>
          </a:p>
        </p:txBody>
      </p:sp>
    </p:spTree>
    <p:extLst>
      <p:ext uri="{BB962C8B-B14F-4D97-AF65-F5344CB8AC3E}">
        <p14:creationId xmlns:p14="http://schemas.microsoft.com/office/powerpoint/2010/main" val="1410927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C179187-408E-4EE0-9C6C-584AB55754FD}" type="slidenum">
              <a:rPr lang="en-US" smtClean="0"/>
              <a:pPr/>
              <a:t>27</a:t>
            </a:fld>
            <a:endParaRPr lang="en-US"/>
          </a:p>
        </p:txBody>
      </p:sp>
    </p:spTree>
    <p:extLst>
      <p:ext uri="{BB962C8B-B14F-4D97-AF65-F5344CB8AC3E}">
        <p14:creationId xmlns:p14="http://schemas.microsoft.com/office/powerpoint/2010/main" val="54692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Quarantine- a state, period, or place of isolation in which people or animals that have arrived from elsewhere or been exposed to infectious or contagious disease are placed.</a:t>
            </a:r>
          </a:p>
          <a:p>
            <a:r>
              <a:rPr lang="en-US" sz="1200" b="0" kern="1200" dirty="0">
                <a:solidFill>
                  <a:schemeClr val="tx1"/>
                </a:solidFill>
                <a:latin typeface="+mn-lt"/>
                <a:ea typeface="+mn-ea"/>
                <a:cs typeface="+mn-cs"/>
              </a:rPr>
              <a:t>"many animals die </a:t>
            </a:r>
            <a:r>
              <a:rPr lang="en-US" sz="1200" b="1" kern="1200" dirty="0">
                <a:solidFill>
                  <a:schemeClr val="tx1"/>
                </a:solidFill>
                <a:latin typeface="+mn-lt"/>
                <a:ea typeface="+mn-ea"/>
                <a:cs typeface="+mn-cs"/>
              </a:rPr>
              <a:t>in quarantine</a:t>
            </a:r>
            <a:r>
              <a:rPr lang="en-US" sz="1200" b="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C179187-408E-4EE0-9C6C-584AB55754FD}" type="slidenum">
              <a:rPr lang="en-US" smtClean="0"/>
              <a:pPr/>
              <a:t>28</a:t>
            </a:fld>
            <a:endParaRPr lang="en-US"/>
          </a:p>
        </p:txBody>
      </p:sp>
    </p:spTree>
    <p:extLst>
      <p:ext uri="{BB962C8B-B14F-4D97-AF65-F5344CB8AC3E}">
        <p14:creationId xmlns:p14="http://schemas.microsoft.com/office/powerpoint/2010/main" val="268390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Quarantine- a state, period, or place of isolation in which people or animals that have arrived from elsewhere or been exposed to infectious or contagious disease are placed.</a:t>
            </a:r>
          </a:p>
          <a:p>
            <a:r>
              <a:rPr lang="en-US" sz="1200" b="0" kern="1200" dirty="0">
                <a:solidFill>
                  <a:schemeClr val="tx1"/>
                </a:solidFill>
                <a:latin typeface="+mn-lt"/>
                <a:ea typeface="+mn-ea"/>
                <a:cs typeface="+mn-cs"/>
              </a:rPr>
              <a:t>"many animals die </a:t>
            </a:r>
            <a:r>
              <a:rPr lang="en-US" sz="1200" b="1" kern="1200" dirty="0">
                <a:solidFill>
                  <a:schemeClr val="tx1"/>
                </a:solidFill>
                <a:latin typeface="+mn-lt"/>
                <a:ea typeface="+mn-ea"/>
                <a:cs typeface="+mn-cs"/>
              </a:rPr>
              <a:t>in quarantine</a:t>
            </a:r>
            <a:r>
              <a:rPr lang="en-US" sz="1200" b="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C179187-408E-4EE0-9C6C-584AB55754FD}" type="slidenum">
              <a:rPr lang="en-US" smtClean="0"/>
              <a:pPr/>
              <a:t>29</a:t>
            </a:fld>
            <a:endParaRPr lang="en-US"/>
          </a:p>
        </p:txBody>
      </p:sp>
    </p:spTree>
    <p:extLst>
      <p:ext uri="{BB962C8B-B14F-4D97-AF65-F5344CB8AC3E}">
        <p14:creationId xmlns:p14="http://schemas.microsoft.com/office/powerpoint/2010/main" val="1009603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22660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cs typeface="Calibri"/>
              </a:rPr>
              <a:t>Ok. Having said that, lets get back to what we were speaking about. </a:t>
            </a:r>
          </a:p>
          <a:p>
            <a:endParaRPr lang="en-US" dirty="0">
              <a:cs typeface="Calibri"/>
            </a:endParaRPr>
          </a:p>
          <a:p>
            <a:r>
              <a:rPr lang="en-US" dirty="0">
                <a:cs typeface="Calibri"/>
              </a:rPr>
              <a:t>Input devices. We have seen that the virtual reality eco system largely encompasses three fundamental components that include</a:t>
            </a:r>
          </a:p>
          <a:p>
            <a:endParaRPr lang="en-US" dirty="0">
              <a:cs typeface="Calibri"/>
            </a:endParaRPr>
          </a:p>
          <a:p>
            <a:r>
              <a:rPr lang="en-US" dirty="0">
                <a:cs typeface="Calibri"/>
              </a:rPr>
              <a:t>HMD – head mounted devices that give you immersive VR experience, we saw some examples in the last class like the HTC VIVE, Oculus Rift, Samsung gear and so on. Some of you have also used few of these and experienced it for a few minutes. </a:t>
            </a:r>
          </a:p>
          <a:p>
            <a:endParaRPr lang="en-US" dirty="0">
              <a:cs typeface="Calibri"/>
            </a:endParaRPr>
          </a:p>
          <a:p>
            <a:r>
              <a:rPr lang="en-US" dirty="0">
                <a:cs typeface="Calibri"/>
              </a:rPr>
              <a:t>And the second components is the GTD or the </a:t>
            </a:r>
            <a:r>
              <a:rPr lang="en-GB" dirty="0"/>
              <a:t>Gesture Tracking Devices. We saw a video of </a:t>
            </a:r>
            <a:r>
              <a:rPr lang="en-GB" dirty="0" err="1"/>
              <a:t>Xsense</a:t>
            </a:r>
            <a:r>
              <a:rPr lang="en-GB" dirty="0"/>
              <a:t>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p>
          <a:p>
            <a:endParaRPr lang="en-GB" dirty="0">
              <a:cs typeface="Calibri"/>
            </a:endParaRPr>
          </a:p>
          <a:p>
            <a:r>
              <a:rPr lang="en-GB" dirty="0">
                <a:cs typeface="Calibri"/>
              </a:rPr>
              <a:t>On the screen you can see that a 3 directional coordinate system is depicted. The 3 primary axes of a 3d coordinate system is X, Y and Z axis. Hear I would like to know where, when and why in your past have you encountered 3 dimensional coordinate system. </a:t>
            </a:r>
          </a:p>
          <a:p>
            <a:endParaRPr lang="en-GB" dirty="0">
              <a:cs typeface="Calibri"/>
            </a:endParaRPr>
          </a:p>
          <a:p>
            <a:endParaRPr lang="en-GB" dirty="0">
              <a:cs typeface="Calibri"/>
            </a:endParaRPr>
          </a:p>
          <a:p>
            <a:r>
              <a:rPr lang="en-GB" dirty="0">
                <a:cs typeface="Calibri"/>
              </a:rPr>
              <a:t>Give some time to the students to ponder on </a:t>
            </a:r>
          </a:p>
          <a:p>
            <a:endParaRPr lang="en-GB" dirty="0">
              <a:cs typeface="Calibri"/>
            </a:endParaRPr>
          </a:p>
          <a:p>
            <a:endParaRPr lang="en-GB" dirty="0">
              <a:cs typeface="Calibri"/>
            </a:endParaRPr>
          </a:p>
          <a:p>
            <a:r>
              <a:rPr lang="en-GB" dirty="0">
                <a:cs typeface="Calibri"/>
              </a:rPr>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p>
          <a:p>
            <a:endParaRPr lang="en-GB" dirty="0">
              <a:cs typeface="Calibri"/>
            </a:endParaRPr>
          </a:p>
          <a:p>
            <a:r>
              <a:rPr lang="en-GB" dirty="0">
                <a:cs typeface="Calibri"/>
              </a:rPr>
              <a:t>Explain the roll pitch and yaw concepts. </a:t>
            </a:r>
          </a:p>
          <a:p>
            <a:r>
              <a:rPr lang="en-GB" dirty="0">
                <a:cs typeface="Calibri"/>
              </a:rPr>
              <a:t>Degree of freedom</a:t>
            </a:r>
          </a:p>
        </p:txBody>
      </p:sp>
      <p:sp>
        <p:nvSpPr>
          <p:cNvPr id="4" name="Slide Number Placeholder 3"/>
          <p:cNvSpPr>
            <a:spLocks noGrp="1"/>
          </p:cNvSpPr>
          <p:nvPr>
            <p:ph type="sldNum" sz="quarter" idx="10"/>
          </p:nvPr>
        </p:nvSpPr>
        <p:spPr/>
        <p:txBody>
          <a:bodyPr/>
          <a:lstStyle/>
          <a:p>
            <a:fld id="{E6A3ACC2-D43E-4BA3-8382-EE04A8612F25}" type="slidenum">
              <a:rPr lang="en-US" smtClean="0"/>
              <a:pPr/>
              <a:t>3</a:t>
            </a:fld>
            <a:endParaRPr lang="en-US"/>
          </a:p>
        </p:txBody>
      </p:sp>
    </p:spTree>
    <p:extLst>
      <p:ext uri="{BB962C8B-B14F-4D97-AF65-F5344CB8AC3E}">
        <p14:creationId xmlns:p14="http://schemas.microsoft.com/office/powerpoint/2010/main" val="304977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338104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https://scipython.com/book/chapter-8-scipy/additional-examples/the-sir-epidemic-model/</a:t>
            </a:r>
          </a:p>
        </p:txBody>
      </p:sp>
      <p:sp>
        <p:nvSpPr>
          <p:cNvPr id="4" name="Slide Number Placeholder 3"/>
          <p:cNvSpPr>
            <a:spLocks noGrp="1"/>
          </p:cNvSpPr>
          <p:nvPr>
            <p:ph type="sldNum" sz="quarter" idx="5"/>
          </p:nvPr>
        </p:nvSpPr>
        <p:spPr/>
        <p:txBody>
          <a:bodyPr/>
          <a:lstStyle/>
          <a:p>
            <a:fld id="{DC179187-408E-4EE0-9C6C-584AB55754FD}" type="slidenum">
              <a:rPr lang="en-US" smtClean="0"/>
              <a:pPr/>
              <a:t>32</a:t>
            </a:fld>
            <a:endParaRPr lang="en-US"/>
          </a:p>
        </p:txBody>
      </p:sp>
    </p:spTree>
    <p:extLst>
      <p:ext uri="{BB962C8B-B14F-4D97-AF65-F5344CB8AC3E}">
        <p14:creationId xmlns:p14="http://schemas.microsoft.com/office/powerpoint/2010/main" val="1042179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https://scipython.com/book/chapter-8-scipy/additional-examples/the-sir-epidemic-model/</a:t>
            </a:r>
          </a:p>
        </p:txBody>
      </p:sp>
      <p:sp>
        <p:nvSpPr>
          <p:cNvPr id="4" name="Slide Number Placeholder 3"/>
          <p:cNvSpPr>
            <a:spLocks noGrp="1"/>
          </p:cNvSpPr>
          <p:nvPr>
            <p:ph type="sldNum" sz="quarter" idx="5"/>
          </p:nvPr>
        </p:nvSpPr>
        <p:spPr/>
        <p:txBody>
          <a:bodyPr/>
          <a:lstStyle/>
          <a:p>
            <a:fld id="{DC179187-408E-4EE0-9C6C-584AB55754FD}" type="slidenum">
              <a:rPr lang="en-US" smtClean="0"/>
              <a:pPr/>
              <a:t>33</a:t>
            </a:fld>
            <a:endParaRPr lang="en-US"/>
          </a:p>
        </p:txBody>
      </p:sp>
    </p:spTree>
    <p:extLst>
      <p:ext uri="{BB962C8B-B14F-4D97-AF65-F5344CB8AC3E}">
        <p14:creationId xmlns:p14="http://schemas.microsoft.com/office/powerpoint/2010/main" val="2944070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a:t>
            </a:r>
            <a:r>
              <a:rPr lang="en-US" sz="1200" b="1" dirty="0">
                <a:solidFill>
                  <a:srgbClr val="0070C0"/>
                </a:solidFill>
                <a:latin typeface="Consolas" panose="020B0609020204030204" pitchFamily="49" charset="0"/>
              </a:rPr>
              <a:t>S(0)</a:t>
            </a:r>
            <a:r>
              <a:rPr lang="en-US" sz="1200" b="1" baseline="-25000" dirty="0">
                <a:solidFill>
                  <a:srgbClr val="0070C0"/>
                </a:solidFill>
                <a:latin typeface="Consolas" panose="020B0609020204030204" pitchFamily="49" charset="0"/>
              </a:rPr>
              <a:t> </a:t>
            </a:r>
            <a:r>
              <a:rPr lang="en-US" dirty="0"/>
              <a:t>is more, </a:t>
            </a:r>
            <a:r>
              <a:rPr lang="en-US" sz="1200" b="1" dirty="0">
                <a:solidFill>
                  <a:srgbClr val="0070C0"/>
                </a:solidFill>
                <a:latin typeface="Consolas" panose="020B0609020204030204" pitchFamily="49" charset="0"/>
              </a:rPr>
              <a:t>I(0)</a:t>
            </a:r>
            <a:r>
              <a:rPr lang="en-US" sz="1200" b="1" baseline="-25000" dirty="0">
                <a:solidFill>
                  <a:srgbClr val="0070C0"/>
                </a:solidFill>
                <a:latin typeface="Consolas" panose="020B0609020204030204" pitchFamily="49" charset="0"/>
              </a:rPr>
              <a:t> </a:t>
            </a:r>
            <a:r>
              <a:rPr lang="en-US" dirty="0"/>
              <a:t>is relatively small (may be one) and </a:t>
            </a:r>
            <a:r>
              <a:rPr lang="en-US" sz="1200" b="1" dirty="0">
                <a:solidFill>
                  <a:srgbClr val="0070C0"/>
                </a:solidFill>
                <a:latin typeface="Consolas" panose="020B0609020204030204" pitchFamily="49" charset="0"/>
              </a:rPr>
              <a:t>R(0) is 0.</a:t>
            </a:r>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34</a:t>
            </a:fld>
            <a:endParaRPr lang="en-US"/>
          </a:p>
        </p:txBody>
      </p:sp>
    </p:spTree>
    <p:extLst>
      <p:ext uri="{BB962C8B-B14F-4D97-AF65-F5344CB8AC3E}">
        <p14:creationId xmlns:p14="http://schemas.microsoft.com/office/powerpoint/2010/main" val="1286775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https://scipython.com/book/chapter-8-scipy/additional-examples/the-sir-epidemic-model/</a:t>
            </a:r>
          </a:p>
        </p:txBody>
      </p:sp>
      <p:sp>
        <p:nvSpPr>
          <p:cNvPr id="4" name="Slide Number Placeholder 3"/>
          <p:cNvSpPr>
            <a:spLocks noGrp="1"/>
          </p:cNvSpPr>
          <p:nvPr>
            <p:ph type="sldNum" sz="quarter" idx="5"/>
          </p:nvPr>
        </p:nvSpPr>
        <p:spPr/>
        <p:txBody>
          <a:bodyPr/>
          <a:lstStyle/>
          <a:p>
            <a:fld id="{DC179187-408E-4EE0-9C6C-584AB55754FD}" type="slidenum">
              <a:rPr lang="en-US" smtClean="0"/>
              <a:pPr/>
              <a:t>35</a:t>
            </a:fld>
            <a:endParaRPr lang="en-US"/>
          </a:p>
        </p:txBody>
      </p:sp>
    </p:spTree>
    <p:extLst>
      <p:ext uri="{BB962C8B-B14F-4D97-AF65-F5344CB8AC3E}">
        <p14:creationId xmlns:p14="http://schemas.microsoft.com/office/powerpoint/2010/main" val="1507021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https://scipython.com/book/chapter-8-scipy/additional-examples/the-sir-epidemic-model/</a:t>
            </a:r>
          </a:p>
        </p:txBody>
      </p:sp>
      <p:sp>
        <p:nvSpPr>
          <p:cNvPr id="4" name="Slide Number Placeholder 3"/>
          <p:cNvSpPr>
            <a:spLocks noGrp="1"/>
          </p:cNvSpPr>
          <p:nvPr>
            <p:ph type="sldNum" sz="quarter" idx="5"/>
          </p:nvPr>
        </p:nvSpPr>
        <p:spPr/>
        <p:txBody>
          <a:bodyPr/>
          <a:lstStyle/>
          <a:p>
            <a:fld id="{DC179187-408E-4EE0-9C6C-584AB55754FD}" type="slidenum">
              <a:rPr lang="en-US" smtClean="0"/>
              <a:pPr/>
              <a:t>36</a:t>
            </a:fld>
            <a:endParaRPr lang="en-US"/>
          </a:p>
        </p:txBody>
      </p:sp>
    </p:spTree>
    <p:extLst>
      <p:ext uri="{BB962C8B-B14F-4D97-AF65-F5344CB8AC3E}">
        <p14:creationId xmlns:p14="http://schemas.microsoft.com/office/powerpoint/2010/main" val="1341118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3CD90B-DDFD-4A12-A7D0-04AF814B0ACE}" type="slidenum">
              <a:rPr lang="en-IN" smtClean="0"/>
              <a:t>37</a:t>
            </a:fld>
            <a:endParaRPr lang="en-IN"/>
          </a:p>
        </p:txBody>
      </p:sp>
    </p:spTree>
    <p:extLst>
      <p:ext uri="{BB962C8B-B14F-4D97-AF65-F5344CB8AC3E}">
        <p14:creationId xmlns:p14="http://schemas.microsoft.com/office/powerpoint/2010/main" val="1759899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923600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089934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63851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247923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234275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252883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715449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600917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457998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70674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2861138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a:t>
            </a:r>
            <a:r>
              <a:rPr lang="en-US" sz="1200" b="1" dirty="0">
                <a:solidFill>
                  <a:srgbClr val="0070C0"/>
                </a:solidFill>
                <a:latin typeface="Consolas" panose="020B0609020204030204" pitchFamily="49" charset="0"/>
              </a:rPr>
              <a:t>S(0)</a:t>
            </a:r>
            <a:r>
              <a:rPr lang="en-US" sz="1200" b="1" baseline="-25000" dirty="0">
                <a:solidFill>
                  <a:srgbClr val="0070C0"/>
                </a:solidFill>
                <a:latin typeface="Consolas" panose="020B0609020204030204" pitchFamily="49" charset="0"/>
              </a:rPr>
              <a:t> </a:t>
            </a:r>
            <a:r>
              <a:rPr lang="en-US" dirty="0"/>
              <a:t>is more, </a:t>
            </a:r>
            <a:r>
              <a:rPr lang="en-US" sz="1200" b="1" dirty="0">
                <a:solidFill>
                  <a:srgbClr val="0070C0"/>
                </a:solidFill>
                <a:latin typeface="Consolas" panose="020B0609020204030204" pitchFamily="49" charset="0"/>
              </a:rPr>
              <a:t>I(0)</a:t>
            </a:r>
            <a:r>
              <a:rPr lang="en-US" sz="1200" b="1" baseline="-25000" dirty="0">
                <a:solidFill>
                  <a:srgbClr val="0070C0"/>
                </a:solidFill>
                <a:latin typeface="Consolas" panose="020B0609020204030204" pitchFamily="49" charset="0"/>
              </a:rPr>
              <a:t> </a:t>
            </a:r>
            <a:r>
              <a:rPr lang="en-US" dirty="0"/>
              <a:t>is relatively small (may be one) and </a:t>
            </a:r>
            <a:r>
              <a:rPr lang="en-US" sz="1200" b="1" dirty="0">
                <a:solidFill>
                  <a:srgbClr val="0070C0"/>
                </a:solidFill>
                <a:latin typeface="Consolas" panose="020B0609020204030204" pitchFamily="49" charset="0"/>
              </a:rPr>
              <a:t>R(0) is 0.</a:t>
            </a:r>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49</a:t>
            </a:fld>
            <a:endParaRPr lang="en-US"/>
          </a:p>
        </p:txBody>
      </p:sp>
    </p:spTree>
    <p:extLst>
      <p:ext uri="{BB962C8B-B14F-4D97-AF65-F5344CB8AC3E}">
        <p14:creationId xmlns:p14="http://schemas.microsoft.com/office/powerpoint/2010/main" val="845010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50</a:t>
            </a:fld>
            <a:endParaRPr lang="en-IN"/>
          </a:p>
        </p:txBody>
      </p:sp>
    </p:spTree>
    <p:extLst>
      <p:ext uri="{BB962C8B-B14F-4D97-AF65-F5344CB8AC3E}">
        <p14:creationId xmlns:p14="http://schemas.microsoft.com/office/powerpoint/2010/main" val="1759899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51</a:t>
            </a:fld>
            <a:endParaRPr lang="en-IN"/>
          </a:p>
        </p:txBody>
      </p:sp>
    </p:spTree>
    <p:extLst>
      <p:ext uri="{BB962C8B-B14F-4D97-AF65-F5344CB8AC3E}">
        <p14:creationId xmlns:p14="http://schemas.microsoft.com/office/powerpoint/2010/main" val="28947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59447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56</a:t>
            </a:fld>
            <a:endParaRPr lang="en-US"/>
          </a:p>
        </p:txBody>
      </p:sp>
    </p:spTree>
    <p:extLst>
      <p:ext uri="{BB962C8B-B14F-4D97-AF65-F5344CB8AC3E}">
        <p14:creationId xmlns:p14="http://schemas.microsoft.com/office/powerpoint/2010/main" val="2349505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57</a:t>
            </a:fld>
            <a:endParaRPr lang="en-US"/>
          </a:p>
        </p:txBody>
      </p:sp>
    </p:spTree>
    <p:extLst>
      <p:ext uri="{BB962C8B-B14F-4D97-AF65-F5344CB8AC3E}">
        <p14:creationId xmlns:p14="http://schemas.microsoft.com/office/powerpoint/2010/main" val="865253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58</a:t>
            </a:fld>
            <a:endParaRPr lang="en-US"/>
          </a:p>
        </p:txBody>
      </p:sp>
    </p:spTree>
    <p:extLst>
      <p:ext uri="{BB962C8B-B14F-4D97-AF65-F5344CB8AC3E}">
        <p14:creationId xmlns:p14="http://schemas.microsoft.com/office/powerpoint/2010/main" val="3430159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59</a:t>
            </a:fld>
            <a:endParaRPr lang="en-US"/>
          </a:p>
        </p:txBody>
      </p:sp>
    </p:spTree>
    <p:extLst>
      <p:ext uri="{BB962C8B-B14F-4D97-AF65-F5344CB8AC3E}">
        <p14:creationId xmlns:p14="http://schemas.microsoft.com/office/powerpoint/2010/main" val="868286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825747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4259096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4259096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4245304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6586077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262090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27779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22322848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843463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805067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15323405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79187-408E-4EE0-9C6C-584AB55754FD}" type="slidenum">
              <a:rPr lang="en-US" smtClean="0"/>
              <a:pPr/>
              <a:t>74</a:t>
            </a:fld>
            <a:endParaRPr lang="en-US"/>
          </a:p>
        </p:txBody>
      </p:sp>
    </p:spTree>
    <p:extLst>
      <p:ext uri="{BB962C8B-B14F-4D97-AF65-F5344CB8AC3E}">
        <p14:creationId xmlns:p14="http://schemas.microsoft.com/office/powerpoint/2010/main" val="584467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634711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4229681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77</a:t>
            </a:fld>
            <a:endParaRPr lang="en-IN"/>
          </a:p>
        </p:txBody>
      </p:sp>
    </p:spTree>
    <p:extLst>
      <p:ext uri="{BB962C8B-B14F-4D97-AF65-F5344CB8AC3E}">
        <p14:creationId xmlns:p14="http://schemas.microsoft.com/office/powerpoint/2010/main" val="931658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78</a:t>
            </a:fld>
            <a:endParaRPr lang="en-IN"/>
          </a:p>
        </p:txBody>
      </p:sp>
    </p:spTree>
    <p:extLst>
      <p:ext uri="{BB962C8B-B14F-4D97-AF65-F5344CB8AC3E}">
        <p14:creationId xmlns:p14="http://schemas.microsoft.com/office/powerpoint/2010/main" val="525370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79</a:t>
            </a:fld>
            <a:endParaRPr lang="en-IN"/>
          </a:p>
        </p:txBody>
      </p:sp>
    </p:spTree>
    <p:extLst>
      <p:ext uri="{BB962C8B-B14F-4D97-AF65-F5344CB8AC3E}">
        <p14:creationId xmlns:p14="http://schemas.microsoft.com/office/powerpoint/2010/main" val="93165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0934137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7290385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19399185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885289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438327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734846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86</a:t>
            </a:fld>
            <a:endParaRPr lang="en-IN"/>
          </a:p>
        </p:txBody>
      </p:sp>
    </p:spTree>
    <p:extLst>
      <p:ext uri="{BB962C8B-B14F-4D97-AF65-F5344CB8AC3E}">
        <p14:creationId xmlns:p14="http://schemas.microsoft.com/office/powerpoint/2010/main" val="9316585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3CD90B-DDFD-4A12-A7D0-04AF814B0ACE}" type="slidenum">
              <a:rPr lang="en-IN" smtClean="0"/>
              <a:t>87</a:t>
            </a:fld>
            <a:endParaRPr lang="en-IN"/>
          </a:p>
        </p:txBody>
      </p:sp>
    </p:spTree>
    <p:extLst>
      <p:ext uri="{BB962C8B-B14F-4D97-AF65-F5344CB8AC3E}">
        <p14:creationId xmlns:p14="http://schemas.microsoft.com/office/powerpoint/2010/main" val="139227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1669960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1274789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57472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205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2672232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14842774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1966647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22340805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4784540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266556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244201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79488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ustomXml" Target="../ink/ink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customXml" Target="../ink/ink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customXml" Target="../ink/ink1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ustomXml" Target="../ink/ink13.xml"/><Relationship Id="rId5"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14.xml"/><Relationship Id="rId5" Type="http://schemas.openxmlformats.org/officeDocument/2006/relationships/image" Target="../media/image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customXml" Target="../ink/ink1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customXml" Target="../ink/ink18.xml"/><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290.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customXml" Target="../ink/ink19.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customXml" Target="../ink/ink2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customXml" Target="../ink/ink2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customXml" Target="../ink/ink2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customXml" Target="../ink/ink2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customXml" Target="../ink/ink2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customXml" Target="../ink/ink2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customXml" Target="../ink/ink28.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customXml" Target="../ink/ink29.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publicdomainpictures.net/view-image.php?image=71238&amp;picture=metallic-green-paint" TargetMode="Externa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customXml" Target="../ink/ink30.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ustomXml" Target="../ink/ink31.xml"/><Relationship Id="rId5" Type="http://schemas.openxmlformats.org/officeDocument/2006/relationships/image" Target="../media/image3.png"/><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8" Type="http://schemas.openxmlformats.org/officeDocument/2006/relationships/customXml" Target="../ink/ink32.xml"/><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41.emf"/><Relationship Id="rId4" Type="http://schemas.openxmlformats.org/officeDocument/2006/relationships/image" Target="../media/image57.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customXml" Target="../ink/ink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customXml" Target="../ink/ink3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customXml" Target="../ink/ink35.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36.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customXml" Target="../ink/ink3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customXml" Target="../ink/ink38.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customXml" Target="../ink/ink39.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customXml" Target="../ink/ink40.xml"/></Relationships>
</file>

<file path=ppt/slides/_rels/slide48.xml.rels><?xml version="1.0" encoding="UTF-8" standalone="yes"?>
<Relationships xmlns="http://schemas.openxmlformats.org/package/2006/relationships"><Relationship Id="rId3" Type="http://schemas.openxmlformats.org/officeDocument/2006/relationships/hyperlink" Target="http://publicdomainpictures.net/view-image.php?image=71238&amp;picture=metallic-green-paint" TargetMode="External"/><Relationship Id="rId2" Type="http://schemas.openxmlformats.org/officeDocument/2006/relationships/image" Target="../media/image38.jp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customXml" Target="../ink/ink4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customXml" Target="../ink/ink43.xml"/><Relationship Id="rId5" Type="http://schemas.openxmlformats.org/officeDocument/2006/relationships/image" Target="../media/image69.png"/><Relationship Id="rId4" Type="http://schemas.openxmlformats.org/officeDocument/2006/relationships/customXml" Target="../ink/ink4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0.emf"/><Relationship Id="rId7" Type="http://schemas.openxmlformats.org/officeDocument/2006/relationships/customXml" Target="../ink/ink44.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2.emf"/><Relationship Id="rId10" Type="http://schemas.openxmlformats.org/officeDocument/2006/relationships/image" Target="../media/image56.png"/><Relationship Id="rId4" Type="http://schemas.openxmlformats.org/officeDocument/2006/relationships/image" Target="../media/image51.emf"/><Relationship Id="rId9" Type="http://schemas.openxmlformats.org/officeDocument/2006/relationships/customXml" Target="../ink/ink45.xml"/></Relationships>
</file>

<file path=ppt/slides/_rels/slide5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46.xml"/><Relationship Id="rId3" Type="http://schemas.openxmlformats.org/officeDocument/2006/relationships/image" Target="../media/image61.png"/><Relationship Id="rId7" Type="http://schemas.openxmlformats.org/officeDocument/2006/relationships/image" Target="../media/image70.png"/><Relationship Id="rId12" Type="http://schemas.openxmlformats.org/officeDocument/2006/relationships/image" Target="../media/image3.png"/><Relationship Id="rId2" Type="http://schemas.openxmlformats.org/officeDocument/2006/relationships/notesSlide" Target="../notesSlides/notesSlide49.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5.emf"/><Relationship Id="rId5" Type="http://schemas.openxmlformats.org/officeDocument/2006/relationships/image" Target="../media/image250.png"/><Relationship Id="rId15" Type="http://schemas.openxmlformats.org/officeDocument/2006/relationships/customXml" Target="../ink/ink47.xml"/><Relationship Id="rId10" Type="http://schemas.openxmlformats.org/officeDocument/2006/relationships/image" Target="../media/image74.png"/><Relationship Id="rId9" Type="http://schemas.openxmlformats.org/officeDocument/2006/relationships/image" Target="../media/image72.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Measles" TargetMode="External"/><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48.xml"/><Relationship Id="rId5" Type="http://schemas.openxmlformats.org/officeDocument/2006/relationships/hyperlink" Target="https://en.wikipedia.org/wiki/Rubella" TargetMode="External"/><Relationship Id="rId4" Type="http://schemas.openxmlformats.org/officeDocument/2006/relationships/hyperlink" Target="https://en.wikipedia.org/wiki/Mumps" TargetMode="External"/></Relationships>
</file>

<file path=ppt/slides/_rels/slide53.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image" Target="../media/image79.gif"/><Relationship Id="rId1" Type="http://schemas.openxmlformats.org/officeDocument/2006/relationships/slideLayout" Target="../slideLayouts/slideLayout2.xml"/><Relationship Id="rId6" Type="http://schemas.openxmlformats.org/officeDocument/2006/relationships/customXml" Target="../ink/ink50.xml"/><Relationship Id="rId5" Type="http://schemas.openxmlformats.org/officeDocument/2006/relationships/image" Target="../media/image83.png"/><Relationship Id="rId4" Type="http://schemas.openxmlformats.org/officeDocument/2006/relationships/hyperlink" Target="https://en.wikipedia.org/wiki/Flattening_the_curv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emf"/><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customXml" Target="../ink/ink5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customXml" Target="../ink/ink5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customXml" Target="../ink/ink53.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customXml" Target="../ink/ink54.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customXml" Target="../ink/ink5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customXml" Target="../ink/ink56.xml"/></Relationships>
</file>

<file path=ppt/slides/_rels/slide61.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customXml" Target="../ink/ink5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customXml" Target="../ink/ink59.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customXml" Target="../ink/ink60.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customXml" Target="../ink/ink61.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customXml" Target="../ink/ink6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customXml" Target="../ink/ink6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customXml" Target="../ink/ink5.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customXml" Target="../ink/ink64.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customXml" Target="../ink/ink66.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customXml" Target="../ink/ink6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customXml" Target="../ink/ink6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customXml" Target="../ink/ink69.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customXml" Target="../ink/ink70.xml"/><Relationship Id="rId3" Type="http://schemas.openxmlformats.org/officeDocument/2006/relationships/image" Target="../media/image107.jpeg"/><Relationship Id="rId7"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1.png"/></Relationships>
</file>

<file path=ppt/slides/_rels/slide78.xml.rels><?xml version="1.0" encoding="UTF-8" standalone="yes"?>
<Relationships xmlns="http://schemas.openxmlformats.org/package/2006/relationships"><Relationship Id="rId8" Type="http://schemas.openxmlformats.org/officeDocument/2006/relationships/image" Target="../media/image112.png"/><Relationship Id="rId7" Type="http://schemas.openxmlformats.org/officeDocument/2006/relationships/customXml" Target="../ink/ink71.xm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0.png"/><Relationship Id="rId4" Type="http://schemas.openxmlformats.org/officeDocument/2006/relationships/image" Target="../media/image370.png"/></Relationships>
</file>

<file path=ppt/slides/_rels/slide7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customXml" Target="../ink/ink7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ustomXml" Target="../ink/ink6.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customXml" Target="../ink/ink73.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customXml" Target="../ink/ink74.xml"/></Relationships>
</file>

<file path=ppt/slides/_rels/slide8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customXml" Target="../ink/ink75.xml"/></Relationships>
</file>

<file path=ppt/slides/_rels/slide83.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customXml" Target="../ink/ink77.xml"/></Relationships>
</file>

<file path=ppt/slides/_rels/slide8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78.xml"/><Relationship Id="rId7" Type="http://schemas.openxmlformats.org/officeDocument/2006/relationships/customXml" Target="../ink/ink79.xm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40.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customXml" Target="../ink/ink80.xml"/><Relationship Id="rId5" Type="http://schemas.openxmlformats.org/officeDocument/2006/relationships/image" Target="../media/image3.png"/><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5.jpeg"/><Relationship Id="rId7" Type="http://schemas.openxmlformats.org/officeDocument/2006/relationships/customXml" Target="../ink/ink81.xml"/><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20.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customXml" Target="../ink/ink82.xml"/></Relationships>
</file>

<file path=ppt/slides/_rels/slide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customXml" Target="../ink/ink8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customXml" Target="../ink/ink7.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customXml" Target="../ink/ink84.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customXml" Target="../ink/ink85.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customXml" Target="../ink/ink86.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customXml" Target="../ink/ink8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customXml" Target="../ink/ink88.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customXml" Target="../ink/ink8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4781916" y="1688267"/>
            <a:ext cx="749721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C55A11"/>
                </a:solidFill>
                <a:latin typeface="Calibri"/>
                <a:ea typeface="Calibri"/>
                <a:cs typeface="Calibri"/>
                <a:sym typeface="Calibri"/>
              </a:rPr>
              <a:t>Graph Theory and its Applications</a:t>
            </a:r>
            <a:endParaRPr lang="en-US" sz="1400" b="0" i="0" u="none" strike="noStrike" cap="none" dirty="0">
              <a:solidFill>
                <a:srgbClr val="000000"/>
              </a:solidFill>
              <a:latin typeface="Arial"/>
              <a:ea typeface="Arial"/>
              <a:cs typeface="Arial"/>
              <a:sym typeface="Arial"/>
            </a:endParaRPr>
          </a:p>
        </p:txBody>
      </p:sp>
      <p:sp>
        <p:nvSpPr>
          <p:cNvPr id="90" name="Google Shape;90;p1"/>
          <p:cNvSpPr/>
          <p:nvPr/>
        </p:nvSpPr>
        <p:spPr>
          <a:xfrm>
            <a:off x="4781916" y="2841955"/>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Epidemics model</a:t>
            </a:r>
            <a:endParaRPr dirty="0"/>
          </a:p>
        </p:txBody>
      </p:sp>
      <p:sp>
        <p:nvSpPr>
          <p:cNvPr id="91" name="Google Shape;9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92" name="Google Shape;92;p1"/>
          <p:cNvSpPr/>
          <p:nvPr/>
        </p:nvSpPr>
        <p:spPr>
          <a:xfrm>
            <a:off x="4781916" y="4813108"/>
            <a:ext cx="749721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grpSp>
        <p:nvGrpSpPr>
          <p:cNvPr id="93" name="Google Shape;93;p1"/>
          <p:cNvGrpSpPr/>
          <p:nvPr/>
        </p:nvGrpSpPr>
        <p:grpSpPr>
          <a:xfrm>
            <a:off x="313844" y="5489699"/>
            <a:ext cx="1066895" cy="1078155"/>
            <a:chOff x="313844" y="5489699"/>
            <a:chExt cx="1066895" cy="1078155"/>
          </a:xfrm>
        </p:grpSpPr>
        <p:sp>
          <p:nvSpPr>
            <p:cNvPr id="94" name="Google Shape;9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6" name="Google Shape;9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98" name="Google Shape;98;p1"/>
          <p:cNvGrpSpPr/>
          <p:nvPr/>
        </p:nvGrpSpPr>
        <p:grpSpPr>
          <a:xfrm rot="10800000">
            <a:off x="10855702" y="266068"/>
            <a:ext cx="1066895" cy="1078155"/>
            <a:chOff x="313844" y="5489699"/>
            <a:chExt cx="1066895" cy="1078155"/>
          </a:xfrm>
        </p:grpSpPr>
        <p:sp>
          <p:nvSpPr>
            <p:cNvPr id="99" name="Google Shape;99;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 name="Google Shape;1358;p13">
            <a:extLst>
              <a:ext uri="{FF2B5EF4-FFF2-40B4-BE49-F238E27FC236}">
                <a16:creationId xmlns:a16="http://schemas.microsoft.com/office/drawing/2014/main" id="{4C37E883-C1B0-2519-4C75-AD554FBA68EF}"/>
              </a:ext>
            </a:extLst>
          </p:cNvPr>
          <p:cNvPicPr preferRelativeResize="0"/>
          <p:nvPr/>
        </p:nvPicPr>
        <p:blipFill rotWithShape="1">
          <a:blip r:embed="rId3">
            <a:alphaModFix/>
          </a:blip>
          <a:srcRect/>
          <a:stretch/>
        </p:blipFill>
        <p:spPr>
          <a:xfrm>
            <a:off x="2131787" y="1630242"/>
            <a:ext cx="1942934" cy="359751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C8DE4E2-4736-0B69-9004-508A20D3E2DE}"/>
                  </a:ext>
                </a:extLst>
              </p14:cNvPr>
              <p14:cNvContentPartPr/>
              <p14:nvPr/>
            </p14:nvContentPartPr>
            <p14:xfrm>
              <a:off x="835200" y="186480"/>
              <a:ext cx="9160560" cy="1724760"/>
            </p14:xfrm>
          </p:contentPart>
        </mc:Choice>
        <mc:Fallback xmlns="">
          <p:pic>
            <p:nvPicPr>
              <p:cNvPr id="4" name="Ink 3">
                <a:extLst>
                  <a:ext uri="{FF2B5EF4-FFF2-40B4-BE49-F238E27FC236}">
                    <a16:creationId xmlns:a16="http://schemas.microsoft.com/office/drawing/2014/main" id="{5C8DE4E2-4736-0B69-9004-508A20D3E2DE}"/>
                  </a:ext>
                </a:extLst>
              </p:cNvPr>
              <p:cNvPicPr/>
              <p:nvPr/>
            </p:nvPicPr>
            <p:blipFill>
              <a:blip r:embed="rId5"/>
              <a:stretch>
                <a:fillRect/>
              </a:stretch>
            </p:blipFill>
            <p:spPr>
              <a:xfrm>
                <a:off x="825840" y="177120"/>
                <a:ext cx="9179280" cy="17434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Epidemics model basics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32A14BC-20B2-4DE1-8935-7691047A217F}"/>
              </a:ext>
            </a:extLst>
          </p:cNvPr>
          <p:cNvSpPr txBox="1">
            <a:spLocks/>
          </p:cNvSpPr>
          <p:nvPr/>
        </p:nvSpPr>
        <p:spPr>
          <a:xfrm>
            <a:off x="-8308" y="1424090"/>
            <a:ext cx="927422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u="sng" dirty="0"/>
              <a:t>Model</a:t>
            </a:r>
            <a:r>
              <a:rPr lang="en-US" dirty="0"/>
              <a:t> epidemic spread as a </a:t>
            </a:r>
            <a:r>
              <a:rPr lang="en-US" dirty="0">
                <a:solidFill>
                  <a:srgbClr val="0070C0"/>
                </a:solidFill>
              </a:rPr>
              <a:t>random process (probabilistic) </a:t>
            </a:r>
            <a:r>
              <a:rPr lang="en-US" dirty="0"/>
              <a:t>on the graph and study its properties</a:t>
            </a:r>
          </a:p>
          <a:p>
            <a:pPr marL="285750"/>
            <a:r>
              <a:rPr lang="en-US" b="1" u="sng" dirty="0"/>
              <a:t>Questions</a:t>
            </a:r>
            <a:r>
              <a:rPr lang="en-US" dirty="0"/>
              <a:t> that we can answer: </a:t>
            </a:r>
          </a:p>
          <a:p>
            <a:pPr lvl="1"/>
            <a:r>
              <a:rPr lang="en-US" dirty="0"/>
              <a:t>What is the </a:t>
            </a:r>
            <a:r>
              <a:rPr lang="en-US" b="1" u="sng" dirty="0"/>
              <a:t>projected growth </a:t>
            </a:r>
            <a:r>
              <a:rPr lang="en-US" b="1" dirty="0"/>
              <a:t>of the infected </a:t>
            </a:r>
            <a:r>
              <a:rPr lang="en-US" dirty="0"/>
              <a:t>population?</a:t>
            </a:r>
          </a:p>
          <a:p>
            <a:pPr lvl="1"/>
            <a:r>
              <a:rPr lang="en-US" dirty="0"/>
              <a:t>Will the </a:t>
            </a:r>
            <a:r>
              <a:rPr lang="en-US" b="1" u="sng" dirty="0"/>
              <a:t>epidemic take over </a:t>
            </a:r>
            <a:r>
              <a:rPr lang="en-US" dirty="0"/>
              <a:t>most of the network?</a:t>
            </a:r>
          </a:p>
          <a:p>
            <a:pPr lvl="1"/>
            <a:r>
              <a:rPr lang="en-US" dirty="0"/>
              <a:t>How can we </a:t>
            </a:r>
            <a:r>
              <a:rPr lang="en-US" b="1" u="sng" dirty="0"/>
              <a:t>contain the epidemic </a:t>
            </a:r>
            <a:r>
              <a:rPr lang="en-US" dirty="0"/>
              <a:t>spread?</a:t>
            </a:r>
          </a:p>
          <a:p>
            <a:pPr lvl="1"/>
            <a:endParaRPr lang="en-US" dirty="0"/>
          </a:p>
          <a:p>
            <a:r>
              <a:rPr lang="en-US" b="1" dirty="0"/>
              <a:t>What is skipped </a:t>
            </a:r>
            <a:r>
              <a:rPr lang="en-US" dirty="0"/>
              <a:t>? </a:t>
            </a:r>
          </a:p>
          <a:p>
            <a:pPr lvl="1"/>
            <a:r>
              <a:rPr lang="en-US" dirty="0"/>
              <a:t>These models are expressed in the form of differential equations. Solving these equations are not discussed  </a:t>
            </a:r>
          </a:p>
          <a:p>
            <a:pPr marL="400050" lvl="1" indent="0">
              <a:buFont typeface="Arial"/>
              <a:buNone/>
            </a:pPr>
            <a:endParaRPr lang="en-US" dirty="0"/>
          </a:p>
          <a:p>
            <a:endParaRPr lang="en-US" dirty="0"/>
          </a:p>
        </p:txBody>
      </p:sp>
      <p:pic>
        <p:nvPicPr>
          <p:cNvPr id="3" name="Google Shape;117;p2">
            <a:extLst>
              <a:ext uri="{FF2B5EF4-FFF2-40B4-BE49-F238E27FC236}">
                <a16:creationId xmlns:a16="http://schemas.microsoft.com/office/drawing/2014/main" id="{1497A2A9-4DEE-3192-F71D-B39F370C8B52}"/>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273187B-BA4C-5701-D31F-39DAF1026DCC}"/>
                  </a:ext>
                </a:extLst>
              </p14:cNvPr>
              <p14:cNvContentPartPr/>
              <p14:nvPr/>
            </p14:nvContentPartPr>
            <p14:xfrm>
              <a:off x="518760" y="471600"/>
              <a:ext cx="8033400" cy="3780360"/>
            </p14:xfrm>
          </p:contentPart>
        </mc:Choice>
        <mc:Fallback xmlns="">
          <p:pic>
            <p:nvPicPr>
              <p:cNvPr id="4" name="Ink 3">
                <a:extLst>
                  <a:ext uri="{FF2B5EF4-FFF2-40B4-BE49-F238E27FC236}">
                    <a16:creationId xmlns:a16="http://schemas.microsoft.com/office/drawing/2014/main" id="{9273187B-BA4C-5701-D31F-39DAF1026DCC}"/>
                  </a:ext>
                </a:extLst>
              </p:cNvPr>
              <p:cNvPicPr/>
              <p:nvPr/>
            </p:nvPicPr>
            <p:blipFill>
              <a:blip r:embed="rId5"/>
              <a:stretch>
                <a:fillRect/>
              </a:stretch>
            </p:blipFill>
            <p:spPr>
              <a:xfrm>
                <a:off x="509400" y="462240"/>
                <a:ext cx="8052120" cy="3799080"/>
              </a:xfrm>
              <a:prstGeom prst="rect">
                <a:avLst/>
              </a:prstGeom>
            </p:spPr>
          </p:pic>
        </mc:Fallback>
      </mc:AlternateContent>
    </p:spTree>
    <p:extLst>
      <p:ext uri="{BB962C8B-B14F-4D97-AF65-F5344CB8AC3E}">
        <p14:creationId xmlns:p14="http://schemas.microsoft.com/office/powerpoint/2010/main" val="316436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Different Models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32A14BC-20B2-4DE1-8935-7691047A217F}"/>
              </a:ext>
            </a:extLst>
          </p:cNvPr>
          <p:cNvSpPr txBox="1">
            <a:spLocks/>
          </p:cNvSpPr>
          <p:nvPr/>
        </p:nvSpPr>
        <p:spPr>
          <a:xfrm>
            <a:off x="-8308" y="1424090"/>
            <a:ext cx="927422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0050" lvl="1" indent="0">
              <a:buFont typeface="Arial"/>
              <a:buNone/>
            </a:pPr>
            <a:endParaRPr lang="en-US" dirty="0"/>
          </a:p>
          <a:p>
            <a:endParaRPr lang="en-US" dirty="0"/>
          </a:p>
        </p:txBody>
      </p:sp>
      <p:pic>
        <p:nvPicPr>
          <p:cNvPr id="3" name="Google Shape;117;p2">
            <a:extLst>
              <a:ext uri="{FF2B5EF4-FFF2-40B4-BE49-F238E27FC236}">
                <a16:creationId xmlns:a16="http://schemas.microsoft.com/office/drawing/2014/main" id="{1497A2A9-4DEE-3192-F71D-B39F370C8B52}"/>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graphicFrame>
        <p:nvGraphicFramePr>
          <p:cNvPr id="2" name="Diagram 1">
            <a:extLst>
              <a:ext uri="{FF2B5EF4-FFF2-40B4-BE49-F238E27FC236}">
                <a16:creationId xmlns:a16="http://schemas.microsoft.com/office/drawing/2014/main" id="{1D59BD8F-0839-3444-73FC-1632077CD92D}"/>
              </a:ext>
            </a:extLst>
          </p:cNvPr>
          <p:cNvGraphicFramePr/>
          <p:nvPr>
            <p:extLst>
              <p:ext uri="{D42A27DB-BD31-4B8C-83A1-F6EECF244321}">
                <p14:modId xmlns:p14="http://schemas.microsoft.com/office/powerpoint/2010/main" val="4134380376"/>
              </p:ext>
            </p:extLst>
          </p:nvPr>
        </p:nvGraphicFramePr>
        <p:xfrm>
          <a:off x="1137920" y="7810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848608D7-413B-8993-53BB-F8564023C11B}"/>
                  </a:ext>
                </a:extLst>
              </p14:cNvPr>
              <p14:cNvContentPartPr/>
              <p14:nvPr/>
            </p14:nvContentPartPr>
            <p14:xfrm>
              <a:off x="1733040" y="2453400"/>
              <a:ext cx="7272360" cy="2777400"/>
            </p14:xfrm>
          </p:contentPart>
        </mc:Choice>
        <mc:Fallback xmlns="">
          <p:pic>
            <p:nvPicPr>
              <p:cNvPr id="4" name="Ink 3">
                <a:extLst>
                  <a:ext uri="{FF2B5EF4-FFF2-40B4-BE49-F238E27FC236}">
                    <a16:creationId xmlns:a16="http://schemas.microsoft.com/office/drawing/2014/main" id="{848608D7-413B-8993-53BB-F8564023C11B}"/>
                  </a:ext>
                </a:extLst>
              </p:cNvPr>
              <p:cNvPicPr/>
              <p:nvPr/>
            </p:nvPicPr>
            <p:blipFill>
              <a:blip r:embed="rId10"/>
              <a:stretch>
                <a:fillRect/>
              </a:stretch>
            </p:blipFill>
            <p:spPr>
              <a:xfrm>
                <a:off x="1723680" y="2444040"/>
                <a:ext cx="7291080" cy="2796120"/>
              </a:xfrm>
              <a:prstGeom prst="rect">
                <a:avLst/>
              </a:prstGeom>
            </p:spPr>
          </p:pic>
        </mc:Fallback>
      </mc:AlternateContent>
    </p:spTree>
    <p:extLst>
      <p:ext uri="{BB962C8B-B14F-4D97-AF65-F5344CB8AC3E}">
        <p14:creationId xmlns:p14="http://schemas.microsoft.com/office/powerpoint/2010/main" val="129054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Branching model</a:t>
            </a:r>
            <a:endParaRPr lang="en-US" sz="3600" dirty="0"/>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3" name="Google Shape;117;p2">
            <a:extLst>
              <a:ext uri="{FF2B5EF4-FFF2-40B4-BE49-F238E27FC236}">
                <a16:creationId xmlns:a16="http://schemas.microsoft.com/office/drawing/2014/main" id="{E3100083-9A45-561A-BADE-8C4AD97F0240}"/>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267499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Branching model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AB3EFB3-29E4-4938-913E-750C3A0418B6}"/>
              </a:ext>
            </a:extLst>
          </p:cNvPr>
          <p:cNvSpPr txBox="1">
            <a:spLocks/>
          </p:cNvSpPr>
          <p:nvPr/>
        </p:nvSpPr>
        <p:spPr>
          <a:xfrm>
            <a:off x="20320" y="143256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Font typeface="Wingdings" pitchFamily="2" charset="2"/>
              <a:buChar char="§"/>
            </a:pPr>
            <a:r>
              <a:rPr lang="en-US" sz="2400" dirty="0">
                <a:solidFill>
                  <a:schemeClr val="accent6">
                    <a:lumMod val="75000"/>
                  </a:schemeClr>
                </a:solidFill>
              </a:rPr>
              <a:t>Branching process</a:t>
            </a:r>
            <a:r>
              <a:rPr lang="en-US" sz="2400" dirty="0"/>
              <a:t>: </a:t>
            </a:r>
            <a:r>
              <a:rPr lang="en-US" sz="2400" dirty="0">
                <a:solidFill>
                  <a:schemeClr val="tx1"/>
                </a:solidFill>
              </a:rPr>
              <a:t>A person transmits the disease to each people he/she meets </a:t>
            </a:r>
            <a:r>
              <a:rPr lang="en-US" sz="2400" dirty="0"/>
              <a:t>independently with a </a:t>
            </a:r>
            <a:r>
              <a:rPr lang="en-US" sz="2400" b="1" u="sng" dirty="0"/>
              <a:t>probability </a:t>
            </a:r>
            <a:r>
              <a:rPr lang="en-US" sz="2400" b="1" i="1" u="sng" dirty="0"/>
              <a:t>p</a:t>
            </a:r>
            <a:r>
              <a:rPr lang="en-US" sz="2400" b="1" u="sng" dirty="0"/>
              <a:t> </a:t>
            </a:r>
            <a:r>
              <a:rPr lang="en-US" sz="2400" b="1" i="1" dirty="0"/>
              <a:t>( infection probability)</a:t>
            </a:r>
          </a:p>
          <a:p>
            <a:pPr>
              <a:buFont typeface="Wingdings" pitchFamily="2" charset="2"/>
              <a:buChar char="§"/>
            </a:pPr>
            <a:r>
              <a:rPr lang="en-US" sz="2400" dirty="0"/>
              <a:t> An infected person </a:t>
            </a:r>
            <a:r>
              <a:rPr lang="en-US" sz="2400" b="1" u="sng" dirty="0"/>
              <a:t>meets </a:t>
            </a:r>
            <a:r>
              <a:rPr lang="en-US" sz="2400" b="1" i="1" u="sng" dirty="0"/>
              <a:t>k</a:t>
            </a:r>
            <a:r>
              <a:rPr lang="en-US" sz="2400" b="1" u="sng" dirty="0"/>
              <a:t> (new) </a:t>
            </a:r>
            <a:r>
              <a:rPr lang="en-US" sz="2400" dirty="0"/>
              <a:t>people </a:t>
            </a:r>
            <a:r>
              <a:rPr lang="en-US" sz="2400" b="1" dirty="0"/>
              <a:t>while he/she is contagious</a:t>
            </a:r>
          </a:p>
          <a:p>
            <a:pPr>
              <a:buFont typeface="Wingdings" pitchFamily="2" charset="2"/>
              <a:buChar char="§"/>
            </a:pPr>
            <a:r>
              <a:rPr lang="en-US" sz="2400" dirty="0"/>
              <a:t>Infection </a:t>
            </a:r>
            <a:r>
              <a:rPr lang="en-US" sz="2400" b="1" dirty="0"/>
              <a:t>proceeds in waves</a:t>
            </a:r>
            <a:r>
              <a:rPr lang="en-US" sz="2400" dirty="0"/>
              <a:t>.  </a:t>
            </a:r>
          </a:p>
          <a:p>
            <a:pPr>
              <a:buFont typeface="Wingdings" pitchFamily="2" charset="2"/>
              <a:buChar char="§"/>
            </a:pPr>
            <a:r>
              <a:rPr lang="en-US" sz="2400" dirty="0"/>
              <a:t>There is a first wave ( a person carrying an infection enters a network and he infects few). Then there is a second wave and subsequent waves.</a:t>
            </a:r>
          </a:p>
          <a:p>
            <a:pPr marL="0" indent="0">
              <a:buFont typeface="Arial"/>
              <a:buNone/>
            </a:pPr>
            <a:endParaRPr lang="el-GR" sz="2400" dirty="0">
              <a:solidFill>
                <a:schemeClr val="tx2">
                  <a:lumMod val="75000"/>
                </a:schemeClr>
              </a:solidFill>
            </a:endParaRPr>
          </a:p>
          <a:p>
            <a:endParaRPr lang="en-US" sz="2400" dirty="0"/>
          </a:p>
        </p:txBody>
      </p:sp>
      <p:sp>
        <p:nvSpPr>
          <p:cNvPr id="10" name="TextBox 9">
            <a:extLst>
              <a:ext uri="{FF2B5EF4-FFF2-40B4-BE49-F238E27FC236}">
                <a16:creationId xmlns:a16="http://schemas.microsoft.com/office/drawing/2014/main" id="{697AF7D5-FEC2-41B8-9979-09EE23BC4399}"/>
              </a:ext>
            </a:extLst>
          </p:cNvPr>
          <p:cNvSpPr txBox="1"/>
          <p:nvPr/>
        </p:nvSpPr>
        <p:spPr>
          <a:xfrm>
            <a:off x="7035810" y="4249835"/>
            <a:ext cx="3096344" cy="2308324"/>
          </a:xfrm>
          <a:prstGeom prst="rect">
            <a:avLst/>
          </a:prstGeom>
          <a:noFill/>
        </p:spPr>
        <p:txBody>
          <a:bodyPr wrap="square" rtlCol="0">
            <a:spAutoFit/>
          </a:bodyPr>
          <a:lstStyle/>
          <a:p>
            <a:r>
              <a:rPr lang="en-US" sz="2400" dirty="0"/>
              <a:t>Contact network is a tree with </a:t>
            </a:r>
            <a:r>
              <a:rPr lang="en-US" sz="2400" dirty="0">
                <a:solidFill>
                  <a:srgbClr val="0066FF"/>
                </a:solidFill>
              </a:rPr>
              <a:t>branching factor </a:t>
            </a:r>
            <a:r>
              <a:rPr lang="en-US" sz="2400" i="1" dirty="0">
                <a:solidFill>
                  <a:srgbClr val="0066FF"/>
                </a:solidFill>
              </a:rPr>
              <a:t>k. </a:t>
            </a:r>
          </a:p>
          <a:p>
            <a:r>
              <a:rPr lang="en-US" sz="2400" b="1" i="1" dirty="0"/>
              <a:t>The tree shows the people contacted by infected root </a:t>
            </a:r>
          </a:p>
        </p:txBody>
      </p:sp>
      <p:pic>
        <p:nvPicPr>
          <p:cNvPr id="11" name="Picture 2">
            <a:extLst>
              <a:ext uri="{FF2B5EF4-FFF2-40B4-BE49-F238E27FC236}">
                <a16:creationId xmlns:a16="http://schemas.microsoft.com/office/drawing/2014/main" id="{2AF4361A-291C-40F8-BD02-CB7EC4F8F1D3}"/>
              </a:ext>
            </a:extLst>
          </p:cNvPr>
          <p:cNvPicPr>
            <a:picLocks noChangeAspect="1" noChangeArrowheads="1"/>
          </p:cNvPicPr>
          <p:nvPr/>
        </p:nvPicPr>
        <p:blipFill>
          <a:blip r:embed="rId3" cstate="print"/>
          <a:srcRect/>
          <a:stretch>
            <a:fillRect/>
          </a:stretch>
        </p:blipFill>
        <p:spPr bwMode="auto">
          <a:xfrm>
            <a:off x="1906320" y="4436111"/>
            <a:ext cx="4933950" cy="2238375"/>
          </a:xfrm>
          <a:prstGeom prst="rect">
            <a:avLst/>
          </a:prstGeom>
          <a:noFill/>
          <a:ln w="9525">
            <a:noFill/>
            <a:miter lim="800000"/>
            <a:headEnd/>
            <a:tailEnd/>
          </a:ln>
        </p:spPr>
      </p:pic>
      <p:pic>
        <p:nvPicPr>
          <p:cNvPr id="4" name="Google Shape;117;p2">
            <a:extLst>
              <a:ext uri="{FF2B5EF4-FFF2-40B4-BE49-F238E27FC236}">
                <a16:creationId xmlns:a16="http://schemas.microsoft.com/office/drawing/2014/main" id="{E87506E0-B838-1B64-CEDC-9D32B61AE606}"/>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2042E1-4D02-1894-F204-59BBD87D75A7}"/>
                  </a:ext>
                </a:extLst>
              </p14:cNvPr>
              <p14:cNvContentPartPr/>
              <p14:nvPr/>
            </p14:nvContentPartPr>
            <p14:xfrm>
              <a:off x="952200" y="1562760"/>
              <a:ext cx="8348400" cy="5036760"/>
            </p14:xfrm>
          </p:contentPart>
        </mc:Choice>
        <mc:Fallback xmlns="">
          <p:pic>
            <p:nvPicPr>
              <p:cNvPr id="5" name="Ink 4">
                <a:extLst>
                  <a:ext uri="{FF2B5EF4-FFF2-40B4-BE49-F238E27FC236}">
                    <a16:creationId xmlns:a16="http://schemas.microsoft.com/office/drawing/2014/main" id="{EB2042E1-4D02-1894-F204-59BBD87D75A7}"/>
                  </a:ext>
                </a:extLst>
              </p:cNvPr>
              <p:cNvPicPr/>
              <p:nvPr/>
            </p:nvPicPr>
            <p:blipFill>
              <a:blip r:embed="rId6"/>
              <a:stretch>
                <a:fillRect/>
              </a:stretch>
            </p:blipFill>
            <p:spPr>
              <a:xfrm>
                <a:off x="942840" y="1553400"/>
                <a:ext cx="8367120" cy="5055480"/>
              </a:xfrm>
              <a:prstGeom prst="rect">
                <a:avLst/>
              </a:prstGeom>
            </p:spPr>
          </p:pic>
        </mc:Fallback>
      </mc:AlternateContent>
    </p:spTree>
    <p:extLst>
      <p:ext uri="{BB962C8B-B14F-4D97-AF65-F5344CB8AC3E}">
        <p14:creationId xmlns:p14="http://schemas.microsoft.com/office/powerpoint/2010/main" val="369185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Infection spread in branching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E50F6A4-D3E4-4C55-8F2D-CE1E482DCA30}"/>
              </a:ext>
            </a:extLst>
          </p:cNvPr>
          <p:cNvSpPr txBox="1">
            <a:spLocks/>
          </p:cNvSpPr>
          <p:nvPr/>
        </p:nvSpPr>
        <p:spPr>
          <a:xfrm>
            <a:off x="121920" y="127000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We’ll look for</a:t>
            </a:r>
            <a:endParaRPr lang="en-US" b="1" dirty="0"/>
          </a:p>
          <a:p>
            <a:pPr lvl="1"/>
            <a:r>
              <a:rPr lang="en-US" dirty="0"/>
              <a:t>in the number of people infected (</a:t>
            </a:r>
            <a:r>
              <a:rPr lang="en-US" dirty="0">
                <a:solidFill>
                  <a:srgbClr val="0070C0"/>
                </a:solidFill>
              </a:rPr>
              <a:t>spread</a:t>
            </a:r>
            <a:r>
              <a:rPr lang="en-US" dirty="0"/>
              <a:t>)</a:t>
            </a:r>
          </a:p>
          <a:p>
            <a:pPr lvl="1"/>
            <a:r>
              <a:rPr lang="en-US" dirty="0"/>
              <a:t>the duration of the infection</a:t>
            </a:r>
          </a:p>
          <a:p>
            <a:r>
              <a:rPr lang="en-US" dirty="0"/>
              <a:t>This </a:t>
            </a:r>
            <a:r>
              <a:rPr lang="en-US" b="1" dirty="0"/>
              <a:t>depends on </a:t>
            </a:r>
            <a:r>
              <a:rPr lang="en-US" dirty="0"/>
              <a:t>the infection probability </a:t>
            </a:r>
            <a:r>
              <a:rPr lang="en-US" i="1" dirty="0">
                <a:solidFill>
                  <a:srgbClr val="FF0066"/>
                </a:solidFill>
              </a:rPr>
              <a:t>p</a:t>
            </a:r>
            <a:r>
              <a:rPr lang="en-US" dirty="0"/>
              <a:t> and the branching factor </a:t>
            </a:r>
            <a:r>
              <a:rPr lang="en-US" i="1" dirty="0">
                <a:solidFill>
                  <a:srgbClr val="FF0066"/>
                </a:solidFill>
              </a:rPr>
              <a:t>k</a:t>
            </a:r>
          </a:p>
        </p:txBody>
      </p:sp>
      <p:pic>
        <p:nvPicPr>
          <p:cNvPr id="10" name="Picture 2">
            <a:extLst>
              <a:ext uri="{FF2B5EF4-FFF2-40B4-BE49-F238E27FC236}">
                <a16:creationId xmlns:a16="http://schemas.microsoft.com/office/drawing/2014/main" id="{6E7C74DF-3277-4564-BEBA-A4A36FACC01B}"/>
              </a:ext>
            </a:extLst>
          </p:cNvPr>
          <p:cNvPicPr>
            <a:picLocks noChangeAspect="1" noChangeArrowheads="1"/>
          </p:cNvPicPr>
          <p:nvPr/>
        </p:nvPicPr>
        <p:blipFill>
          <a:blip r:embed="rId3" cstate="print"/>
          <a:srcRect/>
          <a:stretch>
            <a:fillRect/>
          </a:stretch>
        </p:blipFill>
        <p:spPr bwMode="auto">
          <a:xfrm>
            <a:off x="593343" y="3542863"/>
            <a:ext cx="7296982" cy="3213479"/>
          </a:xfrm>
          <a:prstGeom prst="rect">
            <a:avLst/>
          </a:prstGeom>
          <a:noFill/>
          <a:ln w="9525">
            <a:noFill/>
            <a:miter lim="800000"/>
            <a:headEnd/>
            <a:tailEnd/>
          </a:ln>
        </p:spPr>
      </p:pic>
      <p:sp>
        <p:nvSpPr>
          <p:cNvPr id="11" name="TextBox 10">
            <a:extLst>
              <a:ext uri="{FF2B5EF4-FFF2-40B4-BE49-F238E27FC236}">
                <a16:creationId xmlns:a16="http://schemas.microsoft.com/office/drawing/2014/main" id="{4D828F7B-A229-488E-8097-0CF8D386CBC3}"/>
              </a:ext>
            </a:extLst>
          </p:cNvPr>
          <p:cNvSpPr txBox="1"/>
          <p:nvPr/>
        </p:nvSpPr>
        <p:spPr>
          <a:xfrm>
            <a:off x="8644024" y="3203688"/>
            <a:ext cx="3003593" cy="1200329"/>
          </a:xfrm>
          <a:prstGeom prst="rect">
            <a:avLst/>
          </a:prstGeom>
          <a:solidFill>
            <a:srgbClr val="92D050"/>
          </a:solidFill>
        </p:spPr>
        <p:txBody>
          <a:bodyPr wrap="square" rtlCol="0">
            <a:spAutoFit/>
          </a:bodyPr>
          <a:lstStyle/>
          <a:p>
            <a:r>
              <a:rPr lang="en-US" sz="2400" dirty="0"/>
              <a:t>An aggressive epidemic with high infection probability</a:t>
            </a:r>
          </a:p>
        </p:txBody>
      </p:sp>
      <p:sp>
        <p:nvSpPr>
          <p:cNvPr id="12" name="TextBox 11">
            <a:extLst>
              <a:ext uri="{FF2B5EF4-FFF2-40B4-BE49-F238E27FC236}">
                <a16:creationId xmlns:a16="http://schemas.microsoft.com/office/drawing/2014/main" id="{53827BD8-5B89-478B-B121-9F6C3422A42C}"/>
              </a:ext>
            </a:extLst>
          </p:cNvPr>
          <p:cNvSpPr txBox="1"/>
          <p:nvPr/>
        </p:nvSpPr>
        <p:spPr>
          <a:xfrm>
            <a:off x="8703688" y="4703519"/>
            <a:ext cx="3003593" cy="1228899"/>
          </a:xfrm>
          <a:prstGeom prst="rect">
            <a:avLst/>
          </a:prstGeom>
          <a:solidFill>
            <a:schemeClr val="accent5">
              <a:lumMod val="40000"/>
              <a:lumOff val="60000"/>
            </a:schemeClr>
          </a:solidFill>
        </p:spPr>
        <p:txBody>
          <a:bodyPr wrap="square" rtlCol="0">
            <a:spAutoFit/>
          </a:bodyPr>
          <a:lstStyle/>
          <a:p>
            <a:r>
              <a:rPr lang="en-US" sz="2400" dirty="0"/>
              <a:t>The epidemic </a:t>
            </a:r>
            <a:r>
              <a:rPr lang="en-US" sz="2400" dirty="0">
                <a:solidFill>
                  <a:srgbClr val="FF0000"/>
                </a:solidFill>
              </a:rPr>
              <a:t>survives</a:t>
            </a:r>
            <a:r>
              <a:rPr lang="en-US" sz="2400" dirty="0"/>
              <a:t> after three steps</a:t>
            </a:r>
          </a:p>
        </p:txBody>
      </p:sp>
      <p:pic>
        <p:nvPicPr>
          <p:cNvPr id="3" name="Google Shape;117;p2">
            <a:extLst>
              <a:ext uri="{FF2B5EF4-FFF2-40B4-BE49-F238E27FC236}">
                <a16:creationId xmlns:a16="http://schemas.microsoft.com/office/drawing/2014/main" id="{EAD19F81-DC58-D1CE-9B2F-D77A53F63225}"/>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2FCC4-B9DB-9CE9-741E-E1646910B6E4}"/>
                  </a:ext>
                </a:extLst>
              </p14:cNvPr>
              <p14:cNvContentPartPr/>
              <p14:nvPr/>
            </p14:nvContentPartPr>
            <p14:xfrm>
              <a:off x="1415520" y="2193120"/>
              <a:ext cx="9227160" cy="4620960"/>
            </p14:xfrm>
          </p:contentPart>
        </mc:Choice>
        <mc:Fallback xmlns="">
          <p:pic>
            <p:nvPicPr>
              <p:cNvPr id="4" name="Ink 3">
                <a:extLst>
                  <a:ext uri="{FF2B5EF4-FFF2-40B4-BE49-F238E27FC236}">
                    <a16:creationId xmlns:a16="http://schemas.microsoft.com/office/drawing/2014/main" id="{E902FCC4-B9DB-9CE9-741E-E1646910B6E4}"/>
                  </a:ext>
                </a:extLst>
              </p:cNvPr>
              <p:cNvPicPr/>
              <p:nvPr/>
            </p:nvPicPr>
            <p:blipFill>
              <a:blip r:embed="rId6"/>
              <a:stretch>
                <a:fillRect/>
              </a:stretch>
            </p:blipFill>
            <p:spPr>
              <a:xfrm>
                <a:off x="1406160" y="2183760"/>
                <a:ext cx="9245880" cy="4639680"/>
              </a:xfrm>
              <a:prstGeom prst="rect">
                <a:avLst/>
              </a:prstGeom>
            </p:spPr>
          </p:pic>
        </mc:Fallback>
      </mc:AlternateContent>
    </p:spTree>
    <p:extLst>
      <p:ext uri="{BB962C8B-B14F-4D97-AF65-F5344CB8AC3E}">
        <p14:creationId xmlns:p14="http://schemas.microsoft.com/office/powerpoint/2010/main" val="406284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C164793-5B58-4C72-AEB7-822CEE1FD171}"/>
                  </a:ext>
                </a:extLst>
              </p:cNvPr>
              <p:cNvSpPr txBox="1">
                <a:spLocks/>
              </p:cNvSpPr>
              <p:nvPr/>
            </p:nvSpPr>
            <p:spPr>
              <a:xfrm>
                <a:off x="121920" y="148336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i="1" dirty="0"/>
                  <a:t>Next level :  </a:t>
                </a:r>
                <a14:m>
                  <m:oMath xmlns:m="http://schemas.openxmlformats.org/officeDocument/2006/math">
                    <m:r>
                      <a:rPr lang="en-US" i="1" dirty="0" smtClean="0">
                        <a:solidFill>
                          <a:srgbClr val="FF0066"/>
                        </a:solidFill>
                        <a:latin typeface="Cambria Math" panose="02040503050406030204" pitchFamily="18" charset="0"/>
                      </a:rPr>
                      <m:t>𝑝</m:t>
                    </m:r>
                    <m:r>
                      <a:rPr lang="en-US" i="1" dirty="0" smtClean="0">
                        <a:solidFill>
                          <a:srgbClr val="FF0066"/>
                        </a:solidFill>
                        <a:latin typeface="Cambria Math" panose="02040503050406030204" pitchFamily="18" charset="0"/>
                      </a:rPr>
                      <m:t>∗</m:t>
                    </m:r>
                    <m:r>
                      <a:rPr lang="en-IN" b="0" i="1" dirty="0" smtClean="0">
                        <a:solidFill>
                          <a:srgbClr val="FF0066"/>
                        </a:solidFill>
                        <a:latin typeface="Cambria Math" panose="02040503050406030204" pitchFamily="18" charset="0"/>
                      </a:rPr>
                      <m:t>𝑘</m:t>
                    </m:r>
                    <m:r>
                      <a:rPr lang="en-IN" b="0" i="1" dirty="0" smtClean="0">
                        <a:solidFill>
                          <a:srgbClr val="FF0066"/>
                        </a:solidFill>
                        <a:latin typeface="Cambria Math" panose="02040503050406030204" pitchFamily="18" charset="0"/>
                      </a:rPr>
                      <m:t> </m:t>
                    </m:r>
                    <m:r>
                      <a:rPr lang="en-IN" b="0" i="1" dirty="0" smtClean="0">
                        <a:solidFill>
                          <a:srgbClr val="FF0066"/>
                        </a:solidFill>
                        <a:latin typeface="Cambria Math" panose="02040503050406030204" pitchFamily="18" charset="0"/>
                      </a:rPr>
                      <m:t>𝑛𝑜𝑑𝑒𝑠</m:t>
                    </m:r>
                  </m:oMath>
                </a14:m>
                <a:r>
                  <a:rPr lang="en-US" i="1" dirty="0">
                    <a:solidFill>
                      <a:srgbClr val="FF0066"/>
                    </a:solidFill>
                  </a:rPr>
                  <a:t> </a:t>
                </a:r>
                <a:r>
                  <a:rPr lang="en-US" i="1" dirty="0"/>
                  <a:t>will be infected </a:t>
                </a:r>
              </a:p>
              <a:p>
                <a:r>
                  <a:rPr lang="en-US" i="1" dirty="0"/>
                  <a:t>Next to next level : Since each node creates </a:t>
                </a:r>
                <a14:m>
                  <m:oMath xmlns:m="http://schemas.openxmlformats.org/officeDocument/2006/math">
                    <m:r>
                      <a:rPr lang="en-US" i="1" dirty="0" smtClean="0">
                        <a:solidFill>
                          <a:srgbClr val="FF0066"/>
                        </a:solidFill>
                        <a:latin typeface="Cambria Math" panose="02040503050406030204" pitchFamily="18" charset="0"/>
                      </a:rPr>
                      <m:t>𝑝</m:t>
                    </m:r>
                    <m:r>
                      <a:rPr lang="en-IN" b="0" i="1" dirty="0" smtClean="0">
                        <a:solidFill>
                          <a:srgbClr val="FF0066"/>
                        </a:solidFill>
                        <a:latin typeface="Cambria Math" panose="02040503050406030204" pitchFamily="18" charset="0"/>
                      </a:rPr>
                      <m:t>∗</m:t>
                    </m:r>
                    <m:r>
                      <a:rPr lang="en-US" i="1" dirty="0" smtClean="0">
                        <a:solidFill>
                          <a:srgbClr val="FF0066"/>
                        </a:solidFill>
                        <a:latin typeface="Cambria Math" panose="02040503050406030204" pitchFamily="18" charset="0"/>
                      </a:rPr>
                      <m:t>𝑘</m:t>
                    </m:r>
                  </m:oMath>
                </a14:m>
                <a:r>
                  <a:rPr lang="en-US" i="1" dirty="0">
                    <a:solidFill>
                      <a:srgbClr val="FF0066"/>
                    </a:solidFill>
                  </a:rPr>
                  <a:t> infected nodes </a:t>
                </a:r>
                <a:r>
                  <a:rPr lang="en-US" i="1" dirty="0"/>
                  <a:t>and there are </a:t>
                </a:r>
                <a14:m>
                  <m:oMath xmlns:m="http://schemas.openxmlformats.org/officeDocument/2006/math">
                    <m:r>
                      <a:rPr lang="en-US" i="1" dirty="0" smtClean="0">
                        <a:solidFill>
                          <a:srgbClr val="FF0066"/>
                        </a:solidFill>
                        <a:latin typeface="Cambria Math" panose="02040503050406030204" pitchFamily="18" charset="0"/>
                      </a:rPr>
                      <m:t>𝑝</m:t>
                    </m:r>
                    <m:r>
                      <a:rPr lang="en-IN" b="0" i="1" dirty="0" smtClean="0">
                        <a:solidFill>
                          <a:srgbClr val="FF0066"/>
                        </a:solidFill>
                        <a:latin typeface="Cambria Math" panose="02040503050406030204" pitchFamily="18" charset="0"/>
                      </a:rPr>
                      <m:t>∗</m:t>
                    </m:r>
                    <m:r>
                      <a:rPr lang="en-US" i="1" dirty="0" smtClean="0">
                        <a:solidFill>
                          <a:srgbClr val="FF0066"/>
                        </a:solidFill>
                        <a:latin typeface="Cambria Math" panose="02040503050406030204" pitchFamily="18" charset="0"/>
                      </a:rPr>
                      <m:t>𝑘</m:t>
                    </m:r>
                  </m:oMath>
                </a14:m>
                <a:r>
                  <a:rPr lang="en-US" i="1" dirty="0">
                    <a:solidFill>
                      <a:srgbClr val="FF0066"/>
                    </a:solidFill>
                  </a:rPr>
                  <a:t> nodes </a:t>
                </a:r>
                <a:r>
                  <a:rPr lang="en-US" i="1" dirty="0"/>
                  <a:t>, it is </a:t>
                </a:r>
                <a14:m>
                  <m:oMath xmlns:m="http://schemas.openxmlformats.org/officeDocument/2006/math">
                    <m:r>
                      <a:rPr lang="en-US" i="1" dirty="0" smtClean="0">
                        <a:solidFill>
                          <a:srgbClr val="FF0066"/>
                        </a:solidFill>
                        <a:latin typeface="Cambria Math" panose="02040503050406030204" pitchFamily="18" charset="0"/>
                      </a:rPr>
                      <m:t>(</m:t>
                    </m:r>
                    <m:r>
                      <a:rPr lang="en-US" i="1" dirty="0" smtClean="0">
                        <a:solidFill>
                          <a:srgbClr val="FF0066"/>
                        </a:solidFill>
                        <a:latin typeface="Cambria Math" panose="02040503050406030204" pitchFamily="18" charset="0"/>
                      </a:rPr>
                      <m:t>𝑝</m:t>
                    </m:r>
                    <m:r>
                      <a:rPr lang="en-US" i="1" dirty="0" smtClean="0">
                        <a:solidFill>
                          <a:srgbClr val="FF0066"/>
                        </a:solidFill>
                        <a:latin typeface="Cambria Math" panose="02040503050406030204" pitchFamily="18" charset="0"/>
                      </a:rPr>
                      <m:t>∗</m:t>
                    </m:r>
                    <m:r>
                      <a:rPr lang="en-US" i="1" dirty="0" smtClean="0">
                        <a:solidFill>
                          <a:srgbClr val="FF0066"/>
                        </a:solidFill>
                        <a:latin typeface="Cambria Math" panose="02040503050406030204" pitchFamily="18" charset="0"/>
                      </a:rPr>
                      <m:t>𝑘</m:t>
                    </m:r>
                    <m:r>
                      <a:rPr lang="en-US" i="1" dirty="0">
                        <a:solidFill>
                          <a:srgbClr val="FF0066"/>
                        </a:solidFill>
                        <a:latin typeface="Cambria Math" panose="02040503050406030204" pitchFamily="18" charset="0"/>
                      </a:rPr>
                      <m:t>)</m:t>
                    </m:r>
                    <m:r>
                      <a:rPr lang="en-US" i="1" baseline="30000" dirty="0">
                        <a:solidFill>
                          <a:srgbClr val="FF0066"/>
                        </a:solidFill>
                        <a:latin typeface="Cambria Math" panose="02040503050406030204" pitchFamily="18" charset="0"/>
                      </a:rPr>
                      <m:t>2 </m:t>
                    </m:r>
                  </m:oMath>
                </a14:m>
                <a:endParaRPr lang="en-US" i="1" baseline="30000" dirty="0"/>
              </a:p>
              <a:p>
                <a:r>
                  <a:rPr lang="en-US" i="1" dirty="0"/>
                  <a:t>At </a:t>
                </a:r>
                <a14:m>
                  <m:oMath xmlns:m="http://schemas.openxmlformats.org/officeDocument/2006/math">
                    <m:r>
                      <a:rPr lang="en-US" i="1" dirty="0" smtClean="0">
                        <a:latin typeface="Cambria Math" panose="02040503050406030204" pitchFamily="18" charset="0"/>
                      </a:rPr>
                      <m:t>𝑖</m:t>
                    </m:r>
                    <m:r>
                      <a:rPr lang="en-US" i="1" baseline="30000" dirty="0" err="1">
                        <a:latin typeface="Cambria Math" panose="02040503050406030204" pitchFamily="18" charset="0"/>
                      </a:rPr>
                      <m:t>𝑡h</m:t>
                    </m:r>
                    <m:r>
                      <a:rPr lang="en-US" i="1" dirty="0">
                        <a:latin typeface="Cambria Math" panose="02040503050406030204" pitchFamily="18" charset="0"/>
                      </a:rPr>
                      <m:t> </m:t>
                    </m:r>
                    <m:r>
                      <a:rPr lang="en-US" i="1" dirty="0">
                        <a:latin typeface="Cambria Math" panose="02040503050406030204" pitchFamily="18" charset="0"/>
                      </a:rPr>
                      <m:t>𝑙𝑒𝑣𝑒𝑙</m:t>
                    </m:r>
                    <m:r>
                      <a:rPr lang="en-US" i="1" baseline="30000" dirty="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𝑝</m:t>
                    </m:r>
                    <m:r>
                      <a:rPr lang="en-IN" b="0" i="1" dirty="0" smtClean="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a:rPr lang="en-US" i="1" baseline="30000" dirty="0" err="1">
                        <a:latin typeface="Cambria Math" panose="02040503050406030204" pitchFamily="18" charset="0"/>
                      </a:rPr>
                      <m:t>𝑖</m:t>
                    </m:r>
                    <m:r>
                      <a:rPr lang="en-US" i="1" baseline="30000" dirty="0">
                        <a:latin typeface="Cambria Math" panose="02040503050406030204" pitchFamily="18" charset="0"/>
                      </a:rPr>
                      <m:t> </m:t>
                    </m:r>
                  </m:oMath>
                </a14:m>
                <a:endParaRPr lang="en-US" i="1" baseline="30000" dirty="0"/>
              </a:p>
            </p:txBody>
          </p:sp>
        </mc:Choice>
        <mc:Fallback xmlns="">
          <p:sp>
            <p:nvSpPr>
              <p:cNvPr id="9" name="Content Placeholder 2">
                <a:extLst>
                  <a:ext uri="{FF2B5EF4-FFF2-40B4-BE49-F238E27FC236}">
                    <a16:creationId xmlns:a16="http://schemas.microsoft.com/office/drawing/2014/main" id="{0C164793-5B58-4C72-AEB7-822CEE1FD171}"/>
                  </a:ext>
                </a:extLst>
              </p:cNvPr>
              <p:cNvSpPr txBox="1">
                <a:spLocks noRot="1" noChangeAspect="1" noMove="1" noResize="1" noEditPoints="1" noAdjustHandles="1" noChangeArrowheads="1" noChangeShapeType="1" noTextEdit="1"/>
              </p:cNvSpPr>
              <p:nvPr/>
            </p:nvSpPr>
            <p:spPr>
              <a:xfrm>
                <a:off x="121920" y="1483360"/>
                <a:ext cx="10972800" cy="5318760"/>
              </a:xfrm>
              <a:prstGeom prst="rect">
                <a:avLst/>
              </a:prstGeom>
              <a:blipFill>
                <a:blip r:embed="rId4"/>
                <a:stretch>
                  <a:fillRect/>
                </a:stretch>
              </a:blipFill>
              <a:ln>
                <a:noFill/>
              </a:ln>
            </p:spPr>
            <p:txBody>
              <a:bodyPr/>
              <a:lstStyle/>
              <a:p>
                <a:r>
                  <a:rPr lang="en-IN">
                    <a:noFill/>
                  </a:rPr>
                  <a:t> </a:t>
                </a:r>
              </a:p>
            </p:txBody>
          </p:sp>
        </mc:Fallback>
      </mc:AlternateContent>
      <p:sp>
        <p:nvSpPr>
          <p:cNvPr id="10" name="TextBox 9">
            <a:extLst>
              <a:ext uri="{FF2B5EF4-FFF2-40B4-BE49-F238E27FC236}">
                <a16:creationId xmlns:a16="http://schemas.microsoft.com/office/drawing/2014/main" id="{FBBD6D44-FF71-42BC-8E3A-56AC13F38611}"/>
              </a:ext>
            </a:extLst>
          </p:cNvPr>
          <p:cNvSpPr txBox="1"/>
          <p:nvPr/>
        </p:nvSpPr>
        <p:spPr>
          <a:xfrm>
            <a:off x="8393636" y="4250282"/>
            <a:ext cx="3003593" cy="1200329"/>
          </a:xfrm>
          <a:prstGeom prst="rect">
            <a:avLst/>
          </a:prstGeom>
          <a:solidFill>
            <a:srgbClr val="92D050"/>
          </a:solidFill>
        </p:spPr>
        <p:txBody>
          <a:bodyPr wrap="square" rtlCol="0">
            <a:spAutoFit/>
          </a:bodyPr>
          <a:lstStyle/>
          <a:p>
            <a:r>
              <a:rPr lang="en-US" sz="2400" dirty="0"/>
              <a:t>A mild epidemic with low infection probability</a:t>
            </a:r>
          </a:p>
        </p:txBody>
      </p:sp>
      <p:pic>
        <p:nvPicPr>
          <p:cNvPr id="11" name="Picture 3">
            <a:extLst>
              <a:ext uri="{FF2B5EF4-FFF2-40B4-BE49-F238E27FC236}">
                <a16:creationId xmlns:a16="http://schemas.microsoft.com/office/drawing/2014/main" id="{F732D929-AF10-42AF-91F7-E5CFCB41A910}"/>
              </a:ext>
            </a:extLst>
          </p:cNvPr>
          <p:cNvPicPr>
            <a:picLocks noChangeAspect="1" noChangeArrowheads="1"/>
          </p:cNvPicPr>
          <p:nvPr/>
        </p:nvPicPr>
        <p:blipFill>
          <a:blip r:embed="rId5" cstate="print"/>
          <a:srcRect/>
          <a:stretch>
            <a:fillRect/>
          </a:stretch>
        </p:blipFill>
        <p:spPr bwMode="auto">
          <a:xfrm>
            <a:off x="399310" y="3635299"/>
            <a:ext cx="7694948" cy="3166822"/>
          </a:xfrm>
          <a:prstGeom prst="rect">
            <a:avLst/>
          </a:prstGeom>
          <a:noFill/>
          <a:ln w="9525">
            <a:noFill/>
            <a:miter lim="800000"/>
            <a:headEnd/>
            <a:tailEnd/>
          </a:ln>
        </p:spPr>
      </p:pic>
      <p:sp>
        <p:nvSpPr>
          <p:cNvPr id="12" name="TextBox 11">
            <a:extLst>
              <a:ext uri="{FF2B5EF4-FFF2-40B4-BE49-F238E27FC236}">
                <a16:creationId xmlns:a16="http://schemas.microsoft.com/office/drawing/2014/main" id="{74F2C942-B892-4C16-995E-3E05212DE58D}"/>
              </a:ext>
            </a:extLst>
          </p:cNvPr>
          <p:cNvSpPr txBox="1"/>
          <p:nvPr/>
        </p:nvSpPr>
        <p:spPr>
          <a:xfrm>
            <a:off x="8237309" y="5714016"/>
            <a:ext cx="3008665" cy="830997"/>
          </a:xfrm>
          <a:prstGeom prst="rect">
            <a:avLst/>
          </a:prstGeom>
          <a:solidFill>
            <a:schemeClr val="accent5">
              <a:lumMod val="40000"/>
              <a:lumOff val="60000"/>
            </a:schemeClr>
          </a:solidFill>
        </p:spPr>
        <p:txBody>
          <a:bodyPr wrap="square" rtlCol="0">
            <a:spAutoFit/>
          </a:bodyPr>
          <a:lstStyle/>
          <a:p>
            <a:r>
              <a:rPr lang="en-US" sz="2400" dirty="0"/>
              <a:t>The epidemic </a:t>
            </a:r>
            <a:r>
              <a:rPr lang="en-US" sz="2400" dirty="0">
                <a:solidFill>
                  <a:srgbClr val="FF0000"/>
                </a:solidFill>
              </a:rPr>
              <a:t>dies out</a:t>
            </a:r>
            <a:r>
              <a:rPr lang="en-US" sz="2400" dirty="0"/>
              <a:t> after two steps</a:t>
            </a:r>
          </a:p>
        </p:txBody>
      </p:sp>
      <p:sp>
        <p:nvSpPr>
          <p:cNvPr id="13" name="Google Shape;120;p3">
            <a:extLst>
              <a:ext uri="{FF2B5EF4-FFF2-40B4-BE49-F238E27FC236}">
                <a16:creationId xmlns:a16="http://schemas.microsoft.com/office/drawing/2014/main" id="{6534468E-2C23-4DFA-A029-D0BD9251C0C2}"/>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Infection spread in branching model</a:t>
            </a:r>
            <a:endParaRPr lang="en-US" sz="2400" dirty="0"/>
          </a:p>
        </p:txBody>
      </p:sp>
      <p:pic>
        <p:nvPicPr>
          <p:cNvPr id="3" name="Google Shape;117;p2">
            <a:extLst>
              <a:ext uri="{FF2B5EF4-FFF2-40B4-BE49-F238E27FC236}">
                <a16:creationId xmlns:a16="http://schemas.microsoft.com/office/drawing/2014/main" id="{A172B0E5-2EC3-6ACD-AF31-603F9CEB39F2}"/>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2A16979-8A9D-D90E-B403-B787265CB677}"/>
                  </a:ext>
                </a:extLst>
              </p14:cNvPr>
              <p14:cNvContentPartPr/>
              <p14:nvPr/>
            </p14:nvContentPartPr>
            <p14:xfrm>
              <a:off x="210240" y="1426320"/>
              <a:ext cx="9452880" cy="5181480"/>
            </p14:xfrm>
          </p:contentPart>
        </mc:Choice>
        <mc:Fallback xmlns="">
          <p:pic>
            <p:nvPicPr>
              <p:cNvPr id="4" name="Ink 3">
                <a:extLst>
                  <a:ext uri="{FF2B5EF4-FFF2-40B4-BE49-F238E27FC236}">
                    <a16:creationId xmlns:a16="http://schemas.microsoft.com/office/drawing/2014/main" id="{72A16979-8A9D-D90E-B403-B787265CB677}"/>
                  </a:ext>
                </a:extLst>
              </p:cNvPr>
              <p:cNvPicPr/>
              <p:nvPr/>
            </p:nvPicPr>
            <p:blipFill>
              <a:blip r:embed="rId8"/>
              <a:stretch>
                <a:fillRect/>
              </a:stretch>
            </p:blipFill>
            <p:spPr>
              <a:xfrm>
                <a:off x="200880" y="1416960"/>
                <a:ext cx="9471600" cy="5200200"/>
              </a:xfrm>
              <a:prstGeom prst="rect">
                <a:avLst/>
              </a:prstGeom>
            </p:spPr>
          </p:pic>
        </mc:Fallback>
      </mc:AlternateContent>
    </p:spTree>
    <p:extLst>
      <p:ext uri="{BB962C8B-B14F-4D97-AF65-F5344CB8AC3E}">
        <p14:creationId xmlns:p14="http://schemas.microsoft.com/office/powerpoint/2010/main" val="206366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a:t>
            </a:r>
            <a:endParaRPr lang="en-US" sz="24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9F8581A-1BFA-4312-8A9A-45B3E4857F81}"/>
                  </a:ext>
                </a:extLst>
              </p:cNvPr>
              <p:cNvSpPr txBox="1">
                <a:spLocks/>
              </p:cNvSpPr>
              <p:nvPr/>
            </p:nvSpPr>
            <p:spPr>
              <a:xfrm>
                <a:off x="266957" y="1936763"/>
                <a:ext cx="9500839" cy="54420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solidFill>
                      <a:schemeClr val="accent6">
                        <a:lumMod val="75000"/>
                      </a:schemeClr>
                    </a:solidFill>
                  </a:rPr>
                  <a:t>Basic Reproductive Number </a:t>
                </a:r>
                <a:r>
                  <a:rPr lang="en-US" dirty="0">
                    <a:solidFill>
                      <a:schemeClr val="tx2">
                        <a:lumMod val="75000"/>
                      </a:schemeClr>
                    </a:solidFill>
                  </a:rPr>
                  <a:t>(</a:t>
                </a:r>
                <a14:m>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a:rPr lang="en-US" i="1" smtClean="0">
                            <a:solidFill>
                              <a:schemeClr val="accent6">
                                <a:lumMod val="75000"/>
                              </a:schemeClr>
                            </a:solidFill>
                            <a:latin typeface="Cambria Math" panose="02040503050406030204" pitchFamily="18" charset="0"/>
                          </a:rPr>
                          <m:t>𝑅</m:t>
                        </m:r>
                      </m:e>
                      <m:sub>
                        <m:r>
                          <a:rPr lang="en-US" i="1" smtClean="0">
                            <a:solidFill>
                              <a:schemeClr val="accent6">
                                <a:lumMod val="75000"/>
                              </a:schemeClr>
                            </a:solidFill>
                            <a:latin typeface="Cambria Math" panose="02040503050406030204" pitchFamily="18" charset="0"/>
                          </a:rPr>
                          <m:t>0</m:t>
                        </m:r>
                      </m:sub>
                    </m:sSub>
                  </m:oMath>
                </a14:m>
                <a:r>
                  <a:rPr lang="en-US" dirty="0">
                    <a:solidFill>
                      <a:schemeClr val="tx2">
                        <a:lumMod val="75000"/>
                      </a:schemeClr>
                    </a:solidFill>
                  </a:rPr>
                  <a:t>): </a:t>
                </a:r>
                <a:r>
                  <a:rPr lang="en-US" dirty="0">
                    <a:solidFill>
                      <a:schemeClr val="tx1"/>
                    </a:solidFill>
                  </a:rPr>
                  <a:t>the </a:t>
                </a:r>
                <a:r>
                  <a:rPr lang="en-US" dirty="0">
                    <a:solidFill>
                      <a:srgbClr val="FF0066"/>
                    </a:solidFill>
                  </a:rPr>
                  <a:t>expected number of new cases</a:t>
                </a:r>
                <a:r>
                  <a:rPr lang="en-US" dirty="0">
                    <a:solidFill>
                      <a:schemeClr val="tx1"/>
                    </a:solidFill>
                  </a:rPr>
                  <a:t> of the disease infected by a </a:t>
                </a:r>
                <a:r>
                  <a:rPr lang="en-US" dirty="0">
                    <a:solidFill>
                      <a:srgbClr val="FF0066"/>
                    </a:solidFill>
                  </a:rPr>
                  <a:t>single individual</a:t>
                </a:r>
              </a:p>
              <a:p>
                <a:pPr algn="just"/>
                <a:endParaRPr lang="en-US" dirty="0">
                  <a:solidFill>
                    <a:srgbClr val="FF0066"/>
                  </a:solidFill>
                </a:endParaRPr>
              </a:p>
              <a:p>
                <a:pPr marL="457200" lvl="1" indent="0" algn="just">
                  <a:buFont typeface="Arial"/>
                  <a:buNone/>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𝑅</m:t>
                          </m:r>
                        </m:e>
                        <m:sub>
                          <m:r>
                            <a:rPr lang="en-US" sz="2800" i="1" smtClean="0">
                              <a:solidFill>
                                <a:schemeClr val="tx1"/>
                              </a:solidFill>
                              <a:latin typeface="Cambria Math" panose="02040503050406030204" pitchFamily="18" charset="0"/>
                            </a:rPr>
                            <m:t>0</m:t>
                          </m:r>
                        </m:sub>
                      </m:sSub>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𝑘𝑝</m:t>
                      </m:r>
                    </m:oMath>
                  </m:oMathPara>
                </a14:m>
                <a:endParaRPr lang="en-US" sz="2800" dirty="0">
                  <a:solidFill>
                    <a:schemeClr val="tx1"/>
                  </a:solidFill>
                </a:endParaRPr>
              </a:p>
              <a:p>
                <a:pPr marL="457200" lvl="1" indent="0" algn="just">
                  <a:buFont typeface="Arial"/>
                  <a:buNone/>
                </a:pPr>
                <a:endParaRPr lang="en-US" dirty="0">
                  <a:solidFill>
                    <a:schemeClr val="tx1"/>
                  </a:solidFill>
                </a:endParaRPr>
              </a:p>
              <a:p>
                <a:pPr marL="457200" lvl="1" indent="0" algn="just">
                  <a:buFont typeface="Arial"/>
                  <a:buNone/>
                </a:pPr>
                <a:endParaRPr lang="en-US" dirty="0">
                  <a:solidFill>
                    <a:schemeClr val="tx1"/>
                  </a:solidFill>
                </a:endParaRPr>
              </a:p>
              <a:p>
                <a:pPr marL="457200" lvl="1" indent="0" algn="just">
                  <a:buFont typeface="Arial"/>
                  <a:buNone/>
                </a:pPr>
                <a:endParaRPr lang="en-US" dirty="0">
                  <a:solidFill>
                    <a:schemeClr val="tx1"/>
                  </a:solidFill>
                </a:endParaRPr>
              </a:p>
              <a:p>
                <a:pPr marL="457200" lvl="1" indent="0" algn="just">
                  <a:buFont typeface="Arial"/>
                  <a:buNone/>
                </a:pPr>
                <a:endParaRPr lang="en-US" dirty="0">
                  <a:solidFill>
                    <a:schemeClr val="tx1"/>
                  </a:solidFill>
                </a:endParaRPr>
              </a:p>
              <a:p>
                <a:pPr marL="457200" lvl="1" indent="0" algn="just">
                  <a:buFont typeface="Arial"/>
                  <a:buNone/>
                </a:pPr>
                <a:endParaRPr lang="en-US" dirty="0">
                  <a:solidFill>
                    <a:schemeClr val="tx1"/>
                  </a:solidFill>
                </a:endParaRPr>
              </a:p>
              <a:p>
                <a:pPr marL="57150" indent="0">
                  <a:buNone/>
                </a:pPr>
                <a:r>
                  <a:rPr lang="en-US" sz="1600" dirty="0"/>
                  <a:t>https://web.stanford.edu/~jhj1/teachingdocs/Jones-on-R0.pdf</a:t>
                </a:r>
              </a:p>
            </p:txBody>
          </p:sp>
        </mc:Choice>
        <mc:Fallback xmlns="">
          <p:sp>
            <p:nvSpPr>
              <p:cNvPr id="9" name="Content Placeholder 2">
                <a:extLst>
                  <a:ext uri="{FF2B5EF4-FFF2-40B4-BE49-F238E27FC236}">
                    <a16:creationId xmlns:a16="http://schemas.microsoft.com/office/drawing/2014/main" id="{D9F8581A-1BFA-4312-8A9A-45B3E4857F81}"/>
                  </a:ext>
                </a:extLst>
              </p:cNvPr>
              <p:cNvSpPr txBox="1">
                <a:spLocks noRot="1" noChangeAspect="1" noMove="1" noResize="1" noEditPoints="1" noAdjustHandles="1" noChangeArrowheads="1" noChangeShapeType="1" noTextEdit="1"/>
              </p:cNvSpPr>
              <p:nvPr/>
            </p:nvSpPr>
            <p:spPr>
              <a:xfrm>
                <a:off x="266957" y="1936763"/>
                <a:ext cx="9500839" cy="5442043"/>
              </a:xfrm>
              <a:prstGeom prst="rect">
                <a:avLst/>
              </a:prstGeom>
              <a:blipFill>
                <a:blip r:embed="rId4"/>
                <a:stretch>
                  <a:fillRect r="-1284"/>
                </a:stretch>
              </a:blipFill>
              <a:ln>
                <a:noFill/>
              </a:ln>
            </p:spPr>
            <p:txBody>
              <a:bodyPr/>
              <a:lstStyle/>
              <a:p>
                <a:r>
                  <a:rPr lang="en-IN">
                    <a:noFill/>
                  </a:rPr>
                  <a:t> </a:t>
                </a:r>
              </a:p>
            </p:txBody>
          </p:sp>
        </mc:Fallback>
      </mc:AlternateContent>
      <p:pic>
        <p:nvPicPr>
          <p:cNvPr id="3" name="Google Shape;117;p2">
            <a:extLst>
              <a:ext uri="{FF2B5EF4-FFF2-40B4-BE49-F238E27FC236}">
                <a16:creationId xmlns:a16="http://schemas.microsoft.com/office/drawing/2014/main" id="{8725F1C3-79E7-6EA2-E2FE-BED9D9E92D2C}"/>
              </a:ext>
            </a:extLst>
          </p:cNvPr>
          <p:cNvPicPr preferRelativeResize="0"/>
          <p:nvPr/>
        </p:nvPicPr>
        <p:blipFill rotWithShape="1">
          <a:blip r:embed="rId5">
            <a:alphaModFix/>
          </a:blip>
          <a:srcRect/>
          <a:stretch/>
        </p:blipFill>
        <p:spPr>
          <a:xfrm>
            <a:off x="10972795" y="6"/>
            <a:ext cx="1219200" cy="1562100"/>
          </a:xfrm>
          <a:prstGeom prst="rect">
            <a:avLst/>
          </a:prstGeom>
          <a:noFill/>
          <a:ln>
            <a:noFill/>
          </a:ln>
        </p:spPr>
      </p:pic>
      <p:cxnSp>
        <p:nvCxnSpPr>
          <p:cNvPr id="4" name="Google Shape;122;p3">
            <a:extLst>
              <a:ext uri="{FF2B5EF4-FFF2-40B4-BE49-F238E27FC236}">
                <a16:creationId xmlns:a16="http://schemas.microsoft.com/office/drawing/2014/main" id="{8083A21D-0A13-2E10-20DB-9DAFAB737F78}"/>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29FD8CC-F26A-0C37-636C-815667DB2634}"/>
                  </a:ext>
                </a:extLst>
              </p14:cNvPr>
              <p14:cNvContentPartPr/>
              <p14:nvPr/>
            </p14:nvContentPartPr>
            <p14:xfrm>
              <a:off x="1116360" y="468360"/>
              <a:ext cx="8160120" cy="4708080"/>
            </p14:xfrm>
          </p:contentPart>
        </mc:Choice>
        <mc:Fallback xmlns="">
          <p:pic>
            <p:nvPicPr>
              <p:cNvPr id="5" name="Ink 4">
                <a:extLst>
                  <a:ext uri="{FF2B5EF4-FFF2-40B4-BE49-F238E27FC236}">
                    <a16:creationId xmlns:a16="http://schemas.microsoft.com/office/drawing/2014/main" id="{729FD8CC-F26A-0C37-636C-815667DB2634}"/>
                  </a:ext>
                </a:extLst>
              </p:cNvPr>
              <p:cNvPicPr/>
              <p:nvPr/>
            </p:nvPicPr>
            <p:blipFill>
              <a:blip r:embed="rId7"/>
              <a:stretch>
                <a:fillRect/>
              </a:stretch>
            </p:blipFill>
            <p:spPr>
              <a:xfrm>
                <a:off x="1107000" y="459000"/>
                <a:ext cx="8178840" cy="4726800"/>
              </a:xfrm>
              <a:prstGeom prst="rect">
                <a:avLst/>
              </a:prstGeom>
            </p:spPr>
          </p:pic>
        </mc:Fallback>
      </mc:AlternateContent>
    </p:spTree>
    <p:extLst>
      <p:ext uri="{BB962C8B-B14F-4D97-AF65-F5344CB8AC3E}">
        <p14:creationId xmlns:p14="http://schemas.microsoft.com/office/powerpoint/2010/main" val="125976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9F8581A-1BFA-4312-8A9A-45B3E4857F81}"/>
                  </a:ext>
                </a:extLst>
              </p:cNvPr>
              <p:cNvSpPr txBox="1">
                <a:spLocks/>
              </p:cNvSpPr>
              <p:nvPr/>
            </p:nvSpPr>
            <p:spPr>
              <a:xfrm>
                <a:off x="0" y="1259840"/>
                <a:ext cx="1028962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lvl="1" indent="0">
                  <a:buNone/>
                </a:pPr>
                <a:r>
                  <a:rPr lang="en-US" sz="2800" dirty="0">
                    <a:latin typeface="Calibri" panose="020F0502020204030204" pitchFamily="34" charset="0"/>
                    <a:ea typeface="Calibri" panose="020F0502020204030204" pitchFamily="34" charset="0"/>
                    <a:cs typeface="Calibri" panose="020F0502020204030204" pitchFamily="34" charset="0"/>
                  </a:rPr>
                  <a:t>1. If </a:t>
                </a:r>
                <a14:m>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smtClean="0">
                            <a:solidFill>
                              <a:srgbClr val="FF0000"/>
                            </a:solidFill>
                            <a:latin typeface="Cambria Math" panose="02040503050406030204" pitchFamily="18" charset="0"/>
                          </a:rPr>
                          <m:t>𝑅</m:t>
                        </m:r>
                      </m:e>
                      <m:sub>
                        <m:r>
                          <a:rPr lang="en-US" sz="2800" i="1" smtClean="0">
                            <a:solidFill>
                              <a:srgbClr val="FF0000"/>
                            </a:solidFill>
                            <a:latin typeface="Cambria Math" panose="02040503050406030204" pitchFamily="18" charset="0"/>
                          </a:rPr>
                          <m:t>0</m:t>
                        </m:r>
                      </m:sub>
                    </m:sSub>
                    <m:r>
                      <a:rPr lang="en-US" sz="2800" i="1" smtClean="0">
                        <a:solidFill>
                          <a:srgbClr val="FF0000"/>
                        </a:solidFill>
                        <a:latin typeface="Cambria Math" panose="02040503050406030204" pitchFamily="18" charset="0"/>
                      </a:rPr>
                      <m:t>&lt;1</m:t>
                    </m:r>
                  </m:oMath>
                </a14:m>
                <a:r>
                  <a:rPr lang="en-US" sz="2800" dirty="0">
                    <a:latin typeface="Calibri" panose="020F0502020204030204" pitchFamily="34" charset="0"/>
                    <a:ea typeface="Calibri" panose="020F0502020204030204" pitchFamily="34" charset="0"/>
                    <a:cs typeface="Calibri" panose="020F0502020204030204" pitchFamily="34" charset="0"/>
                  </a:rPr>
                  <a:t> </a:t>
                </a:r>
              </a:p>
              <a:p>
                <a:pPr marL="457200" lvl="1" indent="0">
                  <a:buNone/>
                </a:pPr>
                <a:r>
                  <a:rPr lang="en-US" sz="2800" b="1" dirty="0">
                    <a:latin typeface="Calibri" panose="020F0502020204030204" pitchFamily="34" charset="0"/>
                    <a:ea typeface="Calibri" panose="020F0502020204030204" pitchFamily="34" charset="0"/>
                    <a:cs typeface="Calibri" panose="020F0502020204030204" pitchFamily="34" charset="0"/>
                  </a:rPr>
                  <a:t>	each person infects less than one person in expectation. </a:t>
                </a:r>
                <a:r>
                  <a:rPr lang="en-US" sz="2800" dirty="0">
                    <a:latin typeface="Calibri" panose="020F0502020204030204" pitchFamily="34" charset="0"/>
                    <a:ea typeface="Calibri" panose="020F0502020204030204" pitchFamily="34" charset="0"/>
                    <a:cs typeface="Calibri" panose="020F0502020204030204" pitchFamily="34" charset="0"/>
                  </a:rPr>
                  <a:t>The 	infection eventually </a:t>
                </a:r>
                <a:r>
                  <a:rPr lang="en-US" sz="2800" i="1" dirty="0">
                    <a:solidFill>
                      <a:srgbClr val="0070C0"/>
                    </a:solidFill>
                    <a:latin typeface="Calibri" panose="020F0502020204030204" pitchFamily="34" charset="0"/>
                    <a:ea typeface="Calibri" panose="020F0502020204030204" pitchFamily="34" charset="0"/>
                    <a:cs typeface="Calibri" panose="020F0502020204030204" pitchFamily="34" charset="0"/>
                  </a:rPr>
                  <a:t>dies out</a:t>
                </a:r>
                <a:r>
                  <a:rPr lang="en-US" sz="2800" dirty="0">
                    <a:latin typeface="Calibri" panose="020F0502020204030204" pitchFamily="34" charset="0"/>
                    <a:ea typeface="Calibri" panose="020F0502020204030204" pitchFamily="34" charset="0"/>
                    <a:cs typeface="Calibri" panose="020F0502020204030204" pitchFamily="34" charset="0"/>
                  </a:rPr>
                  <a:t>.</a:t>
                </a:r>
              </a:p>
              <a:p>
                <a:pPr marL="971550" lvl="1" indent="-514350">
                  <a:buFont typeface="+mj-lt"/>
                  <a:buAutoNum type="arabicPeriod"/>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2800" dirty="0">
                    <a:latin typeface="Calibri" panose="020F0502020204030204" pitchFamily="34" charset="0"/>
                    <a:ea typeface="Calibri" panose="020F0502020204030204" pitchFamily="34" charset="0"/>
                    <a:cs typeface="Calibri" panose="020F0502020204030204" pitchFamily="34" charset="0"/>
                  </a:rPr>
                  <a:t>2. If </a:t>
                </a:r>
                <a14:m>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smtClean="0">
                            <a:solidFill>
                              <a:srgbClr val="FF0000"/>
                            </a:solidFill>
                            <a:latin typeface="Cambria Math" panose="02040503050406030204" pitchFamily="18" charset="0"/>
                          </a:rPr>
                          <m:t>𝑅</m:t>
                        </m:r>
                      </m:e>
                      <m:sub>
                        <m:r>
                          <a:rPr lang="en-US" sz="2800" i="1" smtClean="0">
                            <a:solidFill>
                              <a:srgbClr val="FF0000"/>
                            </a:solidFill>
                            <a:latin typeface="Cambria Math" panose="02040503050406030204" pitchFamily="18" charset="0"/>
                          </a:rPr>
                          <m:t>0</m:t>
                        </m:r>
                      </m:sub>
                    </m:sSub>
                    <m:r>
                      <a:rPr lang="en-US" sz="2800" i="1" smtClean="0">
                        <a:solidFill>
                          <a:srgbClr val="FF0000"/>
                        </a:solidFill>
                        <a:latin typeface="Cambria Math" panose="02040503050406030204" pitchFamily="18" charset="0"/>
                      </a:rPr>
                      <m:t>&gt;1</m:t>
                    </m:r>
                  </m:oMath>
                </a14:m>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a:t>
                </a:r>
              </a:p>
              <a:p>
                <a:pPr marL="457200" lvl="1" indent="0">
                  <a:buNone/>
                </a:pP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each person </a:t>
                </a:r>
                <a:r>
                  <a:rPr lang="en-US" sz="2800" b="1" dirty="0">
                    <a:latin typeface="Calibri" panose="020F0502020204030204" pitchFamily="34" charset="0"/>
                    <a:ea typeface="Calibri" panose="020F0502020204030204" pitchFamily="34" charset="0"/>
                    <a:cs typeface="Calibri" panose="020F0502020204030204" pitchFamily="34" charset="0"/>
                  </a:rPr>
                  <a:t>infects more than one person in expectation.</a:t>
                </a:r>
                <a:r>
                  <a:rPr lang="en-US" sz="2800" dirty="0">
                    <a:latin typeface="Calibri" panose="020F0502020204030204" pitchFamily="34" charset="0"/>
                    <a:ea typeface="Calibri" panose="020F0502020204030204" pitchFamily="34" charset="0"/>
                    <a:cs typeface="Calibri" panose="020F0502020204030204" pitchFamily="34" charset="0"/>
                  </a:rPr>
                  <a:t> The 	infection </a:t>
                </a:r>
                <a:r>
                  <a:rPr lang="en-US" sz="2800" i="1" dirty="0">
                    <a:solidFill>
                      <a:srgbClr val="0070C0"/>
                    </a:solidFill>
                    <a:latin typeface="Calibri" panose="020F0502020204030204" pitchFamily="34" charset="0"/>
                    <a:ea typeface="Calibri" panose="020F0502020204030204" pitchFamily="34" charset="0"/>
                    <a:cs typeface="Calibri" panose="020F0502020204030204" pitchFamily="34" charset="0"/>
                  </a:rPr>
                  <a:t>persists</a:t>
                </a:r>
                <a:r>
                  <a:rPr lang="en-US" sz="2800" dirty="0">
                    <a:latin typeface="Calibri" panose="020F0502020204030204" pitchFamily="34" charset="0"/>
                    <a:ea typeface="Calibri" panose="020F0502020204030204" pitchFamily="34" charset="0"/>
                    <a:cs typeface="Calibri" panose="020F0502020204030204" pitchFamily="34" charset="0"/>
                  </a:rPr>
                  <a:t>.</a:t>
                </a:r>
              </a:p>
              <a:p>
                <a:pPr marL="971550" lvl="1" indent="-514350">
                  <a:buFont typeface="+mj-lt"/>
                  <a:buAutoNum type="arabicPeriod"/>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2800" dirty="0">
                    <a:solidFill>
                      <a:schemeClr val="tx1"/>
                    </a:solidFill>
                  </a:rPr>
                  <a:t>3. If  </a:t>
                </a:r>
                <a14:m>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𝑅</m:t>
                        </m:r>
                      </m:e>
                      <m:sub>
                        <m:r>
                          <a:rPr lang="en-US" sz="2800" i="1">
                            <a:solidFill>
                              <a:srgbClr val="FF0000"/>
                            </a:solidFill>
                            <a:latin typeface="Cambria Math" panose="02040503050406030204" pitchFamily="18" charset="0"/>
                          </a:rPr>
                          <m:t>0</m:t>
                        </m:r>
                      </m:sub>
                    </m:sSub>
                    <m:r>
                      <a:rPr lang="en-IN" sz="2800" i="1" smtClean="0">
                        <a:solidFill>
                          <a:srgbClr val="FF0000"/>
                        </a:solidFill>
                        <a:latin typeface="Cambria Math" panose="02040503050406030204" pitchFamily="18" charset="0"/>
                      </a:rPr>
                      <m:t>=</m:t>
                    </m:r>
                    <m:r>
                      <a:rPr lang="en-US" sz="2800" i="1">
                        <a:solidFill>
                          <a:srgbClr val="FF0000"/>
                        </a:solidFill>
                        <a:latin typeface="Cambria Math" panose="02040503050406030204" pitchFamily="18" charset="0"/>
                      </a:rPr>
                      <m:t>1</m:t>
                    </m:r>
                    <m:r>
                      <a:rPr lang="en-IN" sz="2800" i="1" smtClean="0">
                        <a:solidFill>
                          <a:srgbClr val="FF0000"/>
                        </a:solidFill>
                        <a:latin typeface="Cambria Math" panose="02040503050406030204" pitchFamily="18" charset="0"/>
                      </a:rPr>
                      <m:t>   </m:t>
                    </m:r>
                  </m:oMath>
                </a14:m>
                <a:endParaRPr lang="en-IN" sz="2800" i="1" dirty="0">
                  <a:solidFill>
                    <a:srgbClr val="FF0000"/>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IN" sz="2800" i="1" smtClean="0">
                          <a:solidFill>
                            <a:srgbClr val="FF0000"/>
                          </a:solidFill>
                          <a:latin typeface="Cambria Math" panose="02040503050406030204" pitchFamily="18" charset="0"/>
                        </a:rPr>
                        <m:t>𝑖𝑠</m:t>
                      </m:r>
                      <m:r>
                        <a:rPr lang="en-IN" sz="2800" i="1" smtClean="0">
                          <a:solidFill>
                            <a:srgbClr val="FF0000"/>
                          </a:solidFill>
                          <a:latin typeface="Cambria Math" panose="02040503050406030204" pitchFamily="18" charset="0"/>
                        </a:rPr>
                        <m:t> </m:t>
                      </m:r>
                      <m:r>
                        <a:rPr lang="en-IN" sz="2800" i="1" smtClean="0">
                          <a:solidFill>
                            <a:srgbClr val="FF0000"/>
                          </a:solidFill>
                          <a:latin typeface="Cambria Math" panose="02040503050406030204" pitchFamily="18" charset="0"/>
                        </a:rPr>
                        <m:t>𝑡h𝑒</m:t>
                      </m:r>
                      <m:r>
                        <a:rPr lang="en-IN" sz="2800" i="1" smtClean="0">
                          <a:solidFill>
                            <a:srgbClr val="FF0000"/>
                          </a:solidFill>
                          <a:latin typeface="Cambria Math" panose="02040503050406030204" pitchFamily="18" charset="0"/>
                        </a:rPr>
                        <m:t> </m:t>
                      </m:r>
                      <m:r>
                        <a:rPr lang="en-IN" sz="2800" i="1" smtClean="0">
                          <a:solidFill>
                            <a:srgbClr val="FF0000"/>
                          </a:solidFill>
                          <a:latin typeface="Cambria Math" panose="02040503050406030204" pitchFamily="18" charset="0"/>
                        </a:rPr>
                        <m:t>𝑘𝑛𝑖𝑓</m:t>
                      </m:r>
                      <m:sSup>
                        <m:sSupPr>
                          <m:ctrlPr>
                            <a:rPr lang="en-IN" sz="2800" i="1" smtClean="0">
                              <a:solidFill>
                                <a:srgbClr val="FF0000"/>
                              </a:solidFill>
                              <a:latin typeface="Cambria Math" panose="02040503050406030204" pitchFamily="18" charset="0"/>
                            </a:rPr>
                          </m:ctrlPr>
                        </m:sSupPr>
                        <m:e>
                          <m:r>
                            <a:rPr lang="en-IN" sz="2800" i="1" smtClean="0">
                              <a:solidFill>
                                <a:srgbClr val="FF0000"/>
                              </a:solidFill>
                              <a:latin typeface="Cambria Math" panose="02040503050406030204" pitchFamily="18" charset="0"/>
                            </a:rPr>
                            <m:t>𝑒</m:t>
                          </m:r>
                        </m:e>
                        <m:sup>
                          <m:r>
                            <a:rPr lang="en-IN" sz="2800" i="1" smtClean="0">
                              <a:solidFill>
                                <a:srgbClr val="FF0000"/>
                              </a:solidFill>
                              <a:latin typeface="Cambria Math" panose="02040503050406030204" pitchFamily="18" charset="0"/>
                            </a:rPr>
                            <m:t>′</m:t>
                          </m:r>
                        </m:sup>
                      </m:sSup>
                      <m:r>
                        <a:rPr lang="en-IN" sz="2800" i="1" smtClean="0">
                          <a:solidFill>
                            <a:srgbClr val="FF0000"/>
                          </a:solidFill>
                          <a:latin typeface="Cambria Math" panose="02040503050406030204" pitchFamily="18" charset="0"/>
                        </a:rPr>
                        <m:t>𝑠</m:t>
                      </m:r>
                      <m:r>
                        <a:rPr lang="en-IN" sz="2800" i="1" smtClean="0">
                          <a:solidFill>
                            <a:srgbClr val="FF0000"/>
                          </a:solidFill>
                          <a:latin typeface="Cambria Math" panose="02040503050406030204" pitchFamily="18" charset="0"/>
                        </a:rPr>
                        <m:t> </m:t>
                      </m:r>
                      <m:r>
                        <a:rPr lang="en-IN" sz="2800" i="1" smtClean="0">
                          <a:solidFill>
                            <a:srgbClr val="FF0000"/>
                          </a:solidFill>
                          <a:latin typeface="Cambria Math" panose="02040503050406030204" pitchFamily="18" charset="0"/>
                        </a:rPr>
                        <m:t>𝑒𝑑𝑔𝑒</m:t>
                      </m:r>
                    </m:oMath>
                  </m:oMathPara>
                </a14:m>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57150" indent="0">
                  <a:buFont typeface="Arial"/>
                  <a:buNone/>
                </a:pPr>
                <a:endParaRPr lang="en-US" dirty="0"/>
              </a:p>
            </p:txBody>
          </p:sp>
        </mc:Choice>
        <mc:Fallback xmlns="">
          <p:sp>
            <p:nvSpPr>
              <p:cNvPr id="9" name="Content Placeholder 2">
                <a:extLst>
                  <a:ext uri="{FF2B5EF4-FFF2-40B4-BE49-F238E27FC236}">
                    <a16:creationId xmlns:a16="http://schemas.microsoft.com/office/drawing/2014/main" id="{D9F8581A-1BFA-4312-8A9A-45B3E4857F81}"/>
                  </a:ext>
                </a:extLst>
              </p:cNvPr>
              <p:cNvSpPr txBox="1">
                <a:spLocks noRot="1" noChangeAspect="1" noMove="1" noResize="1" noEditPoints="1" noAdjustHandles="1" noChangeArrowheads="1" noChangeShapeType="1" noTextEdit="1"/>
              </p:cNvSpPr>
              <p:nvPr/>
            </p:nvSpPr>
            <p:spPr>
              <a:xfrm>
                <a:off x="0" y="1259840"/>
                <a:ext cx="10289628" cy="5318760"/>
              </a:xfrm>
              <a:prstGeom prst="rect">
                <a:avLst/>
              </a:prstGeom>
              <a:blipFill>
                <a:blip r:embed="rId4"/>
                <a:stretch>
                  <a:fillRect t="-803" r="-1185"/>
                </a:stretch>
              </a:blipFill>
              <a:ln>
                <a:noFill/>
              </a:ln>
            </p:spPr>
            <p:txBody>
              <a:bodyPr/>
              <a:lstStyle/>
              <a:p>
                <a:r>
                  <a:rPr lang="en-IN">
                    <a:noFill/>
                  </a:rPr>
                  <a:t> </a:t>
                </a:r>
              </a:p>
            </p:txBody>
          </p:sp>
        </mc:Fallback>
      </mc:AlternateContent>
      <p:sp>
        <p:nvSpPr>
          <p:cNvPr id="10" name="TextBox 9">
            <a:extLst>
              <a:ext uri="{FF2B5EF4-FFF2-40B4-BE49-F238E27FC236}">
                <a16:creationId xmlns:a16="http://schemas.microsoft.com/office/drawing/2014/main" id="{6F741DD6-E251-4963-87F1-6F9DEC7FD158}"/>
              </a:ext>
            </a:extLst>
          </p:cNvPr>
          <p:cNvSpPr txBox="1"/>
          <p:nvPr/>
        </p:nvSpPr>
        <p:spPr>
          <a:xfrm>
            <a:off x="1400398" y="5775699"/>
            <a:ext cx="7488832" cy="830997"/>
          </a:xfrm>
          <a:prstGeom prst="rect">
            <a:avLst/>
          </a:prstGeom>
          <a:noFill/>
        </p:spPr>
        <p:txBody>
          <a:bodyPr wrap="square" rtlCol="0">
            <a:spAutoFit/>
          </a:bodyPr>
          <a:lstStyle/>
          <a:p>
            <a:r>
              <a:rPr lang="en-US" sz="2400" dirty="0"/>
              <a:t>Reduce </a:t>
            </a:r>
            <a:r>
              <a:rPr lang="en-US" sz="2400" i="1" dirty="0"/>
              <a:t>k</a:t>
            </a:r>
            <a:r>
              <a:rPr lang="en-US" sz="2400" dirty="0"/>
              <a:t> or </a:t>
            </a:r>
            <a:r>
              <a:rPr lang="en-US" sz="2400" i="1" dirty="0"/>
              <a:t>p  ( </a:t>
            </a:r>
            <a:r>
              <a:rPr lang="en-US" sz="2400" b="1" i="1" dirty="0"/>
              <a:t>either you disinfect the infected person  (p) or confine him (k)  </a:t>
            </a:r>
            <a:r>
              <a:rPr lang="en-US" sz="2400" i="1" dirty="0"/>
              <a:t>!)</a:t>
            </a:r>
            <a:endParaRPr lang="el-GR" sz="2400" i="1" dirty="0"/>
          </a:p>
        </p:txBody>
      </p:sp>
      <p:pic>
        <p:nvPicPr>
          <p:cNvPr id="3" name="Google Shape;117;p2">
            <a:extLst>
              <a:ext uri="{FF2B5EF4-FFF2-40B4-BE49-F238E27FC236}">
                <a16:creationId xmlns:a16="http://schemas.microsoft.com/office/drawing/2014/main" id="{9A06FA00-97C7-7BB1-234F-012D6A2E5C74}"/>
              </a:ext>
            </a:extLst>
          </p:cNvPr>
          <p:cNvPicPr preferRelativeResize="0"/>
          <p:nvPr/>
        </p:nvPicPr>
        <p:blipFill rotWithShape="1">
          <a:blip r:embed="rId5">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756F6F2-11B7-B7C8-9A78-07B06FFE39B4}"/>
                  </a:ext>
                </a:extLst>
              </p14:cNvPr>
              <p14:cNvContentPartPr/>
              <p14:nvPr/>
            </p14:nvContentPartPr>
            <p14:xfrm>
              <a:off x="456120" y="262800"/>
              <a:ext cx="8195760" cy="6409440"/>
            </p14:xfrm>
          </p:contentPart>
        </mc:Choice>
        <mc:Fallback xmlns="">
          <p:pic>
            <p:nvPicPr>
              <p:cNvPr id="4" name="Ink 3">
                <a:extLst>
                  <a:ext uri="{FF2B5EF4-FFF2-40B4-BE49-F238E27FC236}">
                    <a16:creationId xmlns:a16="http://schemas.microsoft.com/office/drawing/2014/main" id="{0756F6F2-11B7-B7C8-9A78-07B06FFE39B4}"/>
                  </a:ext>
                </a:extLst>
              </p:cNvPr>
              <p:cNvPicPr/>
              <p:nvPr/>
            </p:nvPicPr>
            <p:blipFill>
              <a:blip r:embed="rId7"/>
              <a:stretch>
                <a:fillRect/>
              </a:stretch>
            </p:blipFill>
            <p:spPr>
              <a:xfrm>
                <a:off x="446760" y="253440"/>
                <a:ext cx="8214480" cy="6428160"/>
              </a:xfrm>
              <a:prstGeom prst="rect">
                <a:avLst/>
              </a:prstGeom>
            </p:spPr>
          </p:pic>
        </mc:Fallback>
      </mc:AlternateContent>
    </p:spTree>
    <p:extLst>
      <p:ext uri="{BB962C8B-B14F-4D97-AF65-F5344CB8AC3E}">
        <p14:creationId xmlns:p14="http://schemas.microsoft.com/office/powerpoint/2010/main" val="57255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369B92DD-16F5-8B97-9907-3F46317B7373}"/>
              </a:ext>
            </a:extLst>
          </p:cNvPr>
          <p:cNvPicPr>
            <a:picLocks noChangeAspect="1"/>
          </p:cNvPicPr>
          <p:nvPr/>
        </p:nvPicPr>
        <p:blipFill>
          <a:blip r:embed="rId3"/>
          <a:stretch>
            <a:fillRect/>
          </a:stretch>
        </p:blipFill>
        <p:spPr>
          <a:xfrm>
            <a:off x="434226" y="1460054"/>
            <a:ext cx="9766610" cy="4141418"/>
          </a:xfrm>
          <a:prstGeom prst="rect">
            <a:avLst/>
          </a:prstGeom>
        </p:spPr>
      </p:pic>
      <p:pic>
        <p:nvPicPr>
          <p:cNvPr id="2" name="Google Shape;117;p2">
            <a:extLst>
              <a:ext uri="{FF2B5EF4-FFF2-40B4-BE49-F238E27FC236}">
                <a16:creationId xmlns:a16="http://schemas.microsoft.com/office/drawing/2014/main" id="{CFB46891-CCC7-5C2A-57E2-3A76759FF978}"/>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B1007A8-1E77-8E6F-FB82-4EB05D291DD0}"/>
                  </a:ext>
                </a:extLst>
              </p14:cNvPr>
              <p14:cNvContentPartPr/>
              <p14:nvPr/>
            </p14:nvContentPartPr>
            <p14:xfrm>
              <a:off x="485640" y="2407320"/>
              <a:ext cx="6838920" cy="3170160"/>
            </p14:xfrm>
          </p:contentPart>
        </mc:Choice>
        <mc:Fallback xmlns="">
          <p:pic>
            <p:nvPicPr>
              <p:cNvPr id="4" name="Ink 3">
                <a:extLst>
                  <a:ext uri="{FF2B5EF4-FFF2-40B4-BE49-F238E27FC236}">
                    <a16:creationId xmlns:a16="http://schemas.microsoft.com/office/drawing/2014/main" id="{6B1007A8-1E77-8E6F-FB82-4EB05D291DD0}"/>
                  </a:ext>
                </a:extLst>
              </p:cNvPr>
              <p:cNvPicPr/>
              <p:nvPr/>
            </p:nvPicPr>
            <p:blipFill>
              <a:blip r:embed="rId6"/>
              <a:stretch>
                <a:fillRect/>
              </a:stretch>
            </p:blipFill>
            <p:spPr>
              <a:xfrm>
                <a:off x="476280" y="2397960"/>
                <a:ext cx="6857640" cy="3188880"/>
              </a:xfrm>
              <a:prstGeom prst="rect">
                <a:avLst/>
              </a:prstGeom>
            </p:spPr>
          </p:pic>
        </mc:Fallback>
      </mc:AlternateContent>
    </p:spTree>
    <p:extLst>
      <p:ext uri="{BB962C8B-B14F-4D97-AF65-F5344CB8AC3E}">
        <p14:creationId xmlns:p14="http://schemas.microsoft.com/office/powerpoint/2010/main" val="228920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4" name="Picture 3">
            <a:extLst>
              <a:ext uri="{FF2B5EF4-FFF2-40B4-BE49-F238E27FC236}">
                <a16:creationId xmlns:a16="http://schemas.microsoft.com/office/drawing/2014/main" id="{6AA2D34E-3C8B-CB3F-943B-B113457F1DB3}"/>
              </a:ext>
            </a:extLst>
          </p:cNvPr>
          <p:cNvPicPr>
            <a:picLocks noChangeAspect="1"/>
          </p:cNvPicPr>
          <p:nvPr/>
        </p:nvPicPr>
        <p:blipFill>
          <a:blip r:embed="rId3"/>
          <a:stretch>
            <a:fillRect/>
          </a:stretch>
        </p:blipFill>
        <p:spPr>
          <a:xfrm>
            <a:off x="60156" y="1868853"/>
            <a:ext cx="11066162" cy="348243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0F76C0D-6EF0-FA5E-69D2-8311E64881E2}"/>
                  </a:ext>
                </a:extLst>
              </p14:cNvPr>
              <p14:cNvContentPartPr/>
              <p14:nvPr/>
            </p14:nvContentPartPr>
            <p14:xfrm>
              <a:off x="507240" y="2746440"/>
              <a:ext cx="2195280" cy="775800"/>
            </p14:xfrm>
          </p:contentPart>
        </mc:Choice>
        <mc:Fallback xmlns="">
          <p:pic>
            <p:nvPicPr>
              <p:cNvPr id="2" name="Ink 1">
                <a:extLst>
                  <a:ext uri="{FF2B5EF4-FFF2-40B4-BE49-F238E27FC236}">
                    <a16:creationId xmlns:a16="http://schemas.microsoft.com/office/drawing/2014/main" id="{A0F76C0D-6EF0-FA5E-69D2-8311E64881E2}"/>
                  </a:ext>
                </a:extLst>
              </p:cNvPr>
              <p:cNvPicPr/>
              <p:nvPr/>
            </p:nvPicPr>
            <p:blipFill>
              <a:blip r:embed="rId5"/>
              <a:stretch>
                <a:fillRect/>
              </a:stretch>
            </p:blipFill>
            <p:spPr>
              <a:xfrm>
                <a:off x="497880" y="2737080"/>
                <a:ext cx="2214000" cy="794520"/>
              </a:xfrm>
              <a:prstGeom prst="rect">
                <a:avLst/>
              </a:prstGeom>
            </p:spPr>
          </p:pic>
        </mc:Fallback>
      </mc:AlternateContent>
    </p:spTree>
    <p:extLst>
      <p:ext uri="{BB962C8B-B14F-4D97-AF65-F5344CB8AC3E}">
        <p14:creationId xmlns:p14="http://schemas.microsoft.com/office/powerpoint/2010/main" val="1387424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Introducing Epidemics model</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C55A11"/>
                </a:solidFill>
                <a:latin typeface="Calibri"/>
                <a:ea typeface="Calibri"/>
                <a:cs typeface="Calibri"/>
                <a:sym typeface="Calibri"/>
              </a:rPr>
              <a:t>Graph Theory and its Applications</a:t>
            </a:r>
            <a:endParaRPr lang="en-US" sz="1400" b="0" i="0" u="none" strike="noStrike" cap="none" dirty="0">
              <a:solidFill>
                <a:srgbClr val="000000"/>
              </a:solidFill>
              <a:latin typeface="Arial"/>
              <a:ea typeface="Arial"/>
              <a:cs typeface="Arial"/>
              <a:sym typeface="Arial"/>
            </a:endParaRPr>
          </a:p>
        </p:txBody>
      </p:sp>
      <p:pic>
        <p:nvPicPr>
          <p:cNvPr id="2" name="Google Shape;117;p2">
            <a:extLst>
              <a:ext uri="{FF2B5EF4-FFF2-40B4-BE49-F238E27FC236}">
                <a16:creationId xmlns:a16="http://schemas.microsoft.com/office/drawing/2014/main" id="{A91EDF22-B22C-0CBC-89B9-B24B7725C1BF}"/>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92949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AD7E198F-F13D-A6E0-98E7-C3A03D774410}"/>
              </a:ext>
            </a:extLst>
          </p:cNvPr>
          <p:cNvPicPr>
            <a:picLocks noChangeAspect="1"/>
          </p:cNvPicPr>
          <p:nvPr/>
        </p:nvPicPr>
        <p:blipFill>
          <a:blip r:embed="rId3"/>
          <a:stretch>
            <a:fillRect/>
          </a:stretch>
        </p:blipFill>
        <p:spPr>
          <a:xfrm>
            <a:off x="89210" y="1316458"/>
            <a:ext cx="9689790" cy="5172376"/>
          </a:xfrm>
          <a:prstGeom prst="rect">
            <a:avLst/>
          </a:prstGeom>
        </p:spPr>
      </p:pic>
      <p:sp>
        <p:nvSpPr>
          <p:cNvPr id="6" name="TextBox 5">
            <a:extLst>
              <a:ext uri="{FF2B5EF4-FFF2-40B4-BE49-F238E27FC236}">
                <a16:creationId xmlns:a16="http://schemas.microsoft.com/office/drawing/2014/main" id="{AD5E928E-5D95-58C5-62D3-FE9EF46A7ECA}"/>
              </a:ext>
            </a:extLst>
          </p:cNvPr>
          <p:cNvSpPr txBox="1"/>
          <p:nvPr/>
        </p:nvSpPr>
        <p:spPr>
          <a:xfrm>
            <a:off x="1984374" y="6334780"/>
            <a:ext cx="8652219" cy="307777"/>
          </a:xfrm>
          <a:prstGeom prst="rect">
            <a:avLst/>
          </a:prstGeom>
          <a:noFill/>
        </p:spPr>
        <p:txBody>
          <a:bodyPr wrap="square">
            <a:spAutoFit/>
          </a:bodyPr>
          <a:lstStyle/>
          <a:p>
            <a:r>
              <a:rPr lang="en-IN" dirty="0"/>
              <a:t>https://www.methodsman.com/blog/understanding-the-numbers-behind-covid-19</a:t>
            </a:r>
          </a:p>
        </p:txBody>
      </p:sp>
      <p:pic>
        <p:nvPicPr>
          <p:cNvPr id="2" name="Google Shape;117;p2">
            <a:extLst>
              <a:ext uri="{FF2B5EF4-FFF2-40B4-BE49-F238E27FC236}">
                <a16:creationId xmlns:a16="http://schemas.microsoft.com/office/drawing/2014/main" id="{63C4245C-28B3-66AA-0D9C-521C21822118}"/>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224B67A-7525-B445-7561-8E95DAEB2682}"/>
                  </a:ext>
                </a:extLst>
              </p14:cNvPr>
              <p14:cNvContentPartPr/>
              <p14:nvPr/>
            </p14:nvContentPartPr>
            <p14:xfrm>
              <a:off x="358200" y="1326240"/>
              <a:ext cx="8321040" cy="5101200"/>
            </p14:xfrm>
          </p:contentPart>
        </mc:Choice>
        <mc:Fallback xmlns="">
          <p:pic>
            <p:nvPicPr>
              <p:cNvPr id="4" name="Ink 3">
                <a:extLst>
                  <a:ext uri="{FF2B5EF4-FFF2-40B4-BE49-F238E27FC236}">
                    <a16:creationId xmlns:a16="http://schemas.microsoft.com/office/drawing/2014/main" id="{4224B67A-7525-B445-7561-8E95DAEB2682}"/>
                  </a:ext>
                </a:extLst>
              </p:cNvPr>
              <p:cNvPicPr/>
              <p:nvPr/>
            </p:nvPicPr>
            <p:blipFill>
              <a:blip r:embed="rId6"/>
              <a:stretch>
                <a:fillRect/>
              </a:stretch>
            </p:blipFill>
            <p:spPr>
              <a:xfrm>
                <a:off x="348840" y="1316880"/>
                <a:ext cx="8339760" cy="5119920"/>
              </a:xfrm>
              <a:prstGeom prst="rect">
                <a:avLst/>
              </a:prstGeom>
            </p:spPr>
          </p:pic>
        </mc:Fallback>
      </mc:AlternateContent>
    </p:spTree>
    <p:extLst>
      <p:ext uri="{BB962C8B-B14F-4D97-AF65-F5344CB8AC3E}">
        <p14:creationId xmlns:p14="http://schemas.microsoft.com/office/powerpoint/2010/main" val="930786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Knife edge</a:t>
            </a:r>
            <a:endParaRPr lang="en-US" sz="2400"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12E28624-66AF-44BE-B9CD-6250BB6B00DD}"/>
              </a:ext>
            </a:extLst>
          </p:cNvPr>
          <p:cNvSpPr txBox="1">
            <a:spLocks/>
          </p:cNvSpPr>
          <p:nvPr/>
        </p:nvSpPr>
        <p:spPr>
          <a:xfrm>
            <a:off x="52087" y="1316458"/>
            <a:ext cx="8764035" cy="516140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Font typeface="Wingdings" panose="05000000000000000000" pitchFamily="2" charset="2"/>
              <a:buChar char="Ø"/>
            </a:pPr>
            <a:r>
              <a:rPr lang="en-US" sz="2200" dirty="0"/>
              <a:t>The dichotomy expressed by this condition(</a:t>
            </a:r>
            <a:r>
              <a:rPr lang="en-US" sz="2200" dirty="0">
                <a:solidFill>
                  <a:schemeClr val="tx1"/>
                </a:solidFill>
              </a:rPr>
              <a:t>R</a:t>
            </a:r>
            <a:r>
              <a:rPr lang="en-US" sz="2200" baseline="-25000" dirty="0">
                <a:solidFill>
                  <a:schemeClr val="tx1"/>
                </a:solidFill>
              </a:rPr>
              <a:t>0</a:t>
            </a:r>
            <a:r>
              <a:rPr lang="en-US" sz="2200" dirty="0">
                <a:solidFill>
                  <a:schemeClr val="tx1"/>
                </a:solidFill>
              </a:rPr>
              <a:t> &gt; 1</a:t>
            </a:r>
            <a:r>
              <a:rPr lang="en-US" sz="2200" dirty="0"/>
              <a:t>) has an interesting “knife-edge” quality to it when </a:t>
            </a:r>
            <a:r>
              <a:rPr lang="en-US" sz="2200" i="1" dirty="0"/>
              <a:t>R</a:t>
            </a:r>
            <a:r>
              <a:rPr lang="en-US" sz="2200" baseline="-25000" dirty="0"/>
              <a:t>0</a:t>
            </a:r>
            <a:r>
              <a:rPr lang="en-US" sz="2200" dirty="0"/>
              <a:t> is close to 1. </a:t>
            </a:r>
          </a:p>
          <a:p>
            <a:pPr lvl="1" algn="just">
              <a:lnSpc>
                <a:spcPct val="150000"/>
              </a:lnSpc>
            </a:pPr>
            <a:r>
              <a:rPr lang="en-US" sz="2200" dirty="0"/>
              <a:t>Consider a branching process where </a:t>
            </a:r>
            <a:r>
              <a:rPr lang="en-US" sz="2200" b="1" i="1" dirty="0"/>
              <a:t>R</a:t>
            </a:r>
            <a:r>
              <a:rPr lang="en-US" sz="2200" b="1" baseline="-25000" dirty="0"/>
              <a:t>0</a:t>
            </a:r>
            <a:r>
              <a:rPr lang="en-US" sz="2200" b="1" dirty="0"/>
              <a:t> is very slightly below 1</a:t>
            </a:r>
            <a:r>
              <a:rPr lang="en-US" sz="2200" dirty="0"/>
              <a:t>, and </a:t>
            </a:r>
            <a:r>
              <a:rPr lang="en-US" sz="2200" b="1" dirty="0"/>
              <a:t> </a:t>
            </a:r>
            <a:r>
              <a:rPr lang="en-US" sz="2200" b="1" dirty="0">
                <a:solidFill>
                  <a:srgbClr val="0070C0"/>
                </a:solidFill>
              </a:rPr>
              <a:t>increase the contagion(infection) probability </a:t>
            </a:r>
            <a:r>
              <a:rPr lang="en-US" sz="2200" b="1" i="1" dirty="0">
                <a:solidFill>
                  <a:srgbClr val="0070C0"/>
                </a:solidFill>
              </a:rPr>
              <a:t>p </a:t>
            </a:r>
            <a:r>
              <a:rPr lang="en-US" sz="2200" b="1" dirty="0">
                <a:solidFill>
                  <a:srgbClr val="0070C0"/>
                </a:solidFill>
              </a:rPr>
              <a:t>by a </a:t>
            </a:r>
            <a:r>
              <a:rPr lang="en-US" sz="2200" b="1" dirty="0">
                <a:solidFill>
                  <a:srgbClr val="FF0000"/>
                </a:solidFill>
              </a:rPr>
              <a:t>little bit</a:t>
            </a:r>
            <a:r>
              <a:rPr lang="en-US" sz="2200" b="1" dirty="0">
                <a:solidFill>
                  <a:srgbClr val="0070C0"/>
                </a:solidFill>
              </a:rPr>
              <a:t>;                   the result could push </a:t>
            </a:r>
            <a:r>
              <a:rPr lang="en-US" sz="2200" b="1" i="1" dirty="0">
                <a:solidFill>
                  <a:srgbClr val="0070C0"/>
                </a:solidFill>
              </a:rPr>
              <a:t>R</a:t>
            </a:r>
            <a:r>
              <a:rPr lang="en-US" sz="2200" b="1" baseline="-25000" dirty="0">
                <a:solidFill>
                  <a:srgbClr val="0070C0"/>
                </a:solidFill>
              </a:rPr>
              <a:t>0</a:t>
            </a:r>
            <a:r>
              <a:rPr lang="en-US" sz="2200" b="1" dirty="0">
                <a:solidFill>
                  <a:srgbClr val="0070C0"/>
                </a:solidFill>
              </a:rPr>
              <a:t> above 1, </a:t>
            </a:r>
            <a:r>
              <a:rPr lang="en-US" sz="2200" b="1" u="sng" dirty="0">
                <a:solidFill>
                  <a:srgbClr val="0070C0"/>
                </a:solidFill>
              </a:rPr>
              <a:t>suddenly resulting in a positive probability of an enormous outbreak</a:t>
            </a:r>
            <a:r>
              <a:rPr lang="en-US" sz="2200" b="1" dirty="0">
                <a:solidFill>
                  <a:srgbClr val="0070C0"/>
                </a:solidFill>
              </a:rPr>
              <a:t>. </a:t>
            </a:r>
          </a:p>
          <a:p>
            <a:pPr lvl="1" algn="just">
              <a:lnSpc>
                <a:spcPct val="150000"/>
              </a:lnSpc>
            </a:pPr>
            <a:endParaRPr lang="en-US" sz="200" b="1" dirty="0"/>
          </a:p>
          <a:p>
            <a:pPr lvl="1" algn="just">
              <a:lnSpc>
                <a:spcPct val="150000"/>
              </a:lnSpc>
            </a:pPr>
            <a:r>
              <a:rPr lang="en-US" sz="2200" dirty="0"/>
              <a:t>The same effect can happen in the reverse direction as well, where </a:t>
            </a:r>
            <a:r>
              <a:rPr lang="en-US" sz="2200" b="1" dirty="0">
                <a:solidFill>
                  <a:srgbClr val="FF0000"/>
                </a:solidFill>
              </a:rPr>
              <a:t>slightly reducing </a:t>
            </a:r>
            <a:r>
              <a:rPr lang="en-US" sz="2200" b="1" dirty="0">
                <a:solidFill>
                  <a:srgbClr val="0070C0"/>
                </a:solidFill>
              </a:rPr>
              <a:t>the contagiousness of a disease to push </a:t>
            </a:r>
            <a:r>
              <a:rPr lang="en-US" sz="2200" b="1" i="1" dirty="0">
                <a:solidFill>
                  <a:srgbClr val="0070C0"/>
                </a:solidFill>
              </a:rPr>
              <a:t>R</a:t>
            </a:r>
            <a:r>
              <a:rPr lang="en-US" sz="2200" b="1" baseline="-25000" dirty="0">
                <a:solidFill>
                  <a:srgbClr val="0070C0"/>
                </a:solidFill>
              </a:rPr>
              <a:t>0</a:t>
            </a:r>
            <a:r>
              <a:rPr lang="en-US" sz="2200" b="1" dirty="0">
                <a:solidFill>
                  <a:srgbClr val="0070C0"/>
                </a:solidFill>
              </a:rPr>
              <a:t> below 1 </a:t>
            </a:r>
            <a:r>
              <a:rPr lang="en-US" sz="2200" b="1" u="sng" dirty="0">
                <a:solidFill>
                  <a:srgbClr val="0070C0"/>
                </a:solidFill>
              </a:rPr>
              <a:t>can eliminate the risk of a large epidemic. </a:t>
            </a:r>
          </a:p>
          <a:p>
            <a:pPr algn="just"/>
            <a:endParaRPr lang="en-US" dirty="0"/>
          </a:p>
        </p:txBody>
      </p:sp>
    </p:spTree>
    <p:extLst>
      <p:ext uri="{BB962C8B-B14F-4D97-AF65-F5344CB8AC3E}">
        <p14:creationId xmlns:p14="http://schemas.microsoft.com/office/powerpoint/2010/main" val="1433147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Knife’s edge</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369ADF-974C-91C0-E498-4219F5D47018}"/>
                  </a:ext>
                </a:extLst>
              </p:cNvPr>
              <p:cNvSpPr txBox="1"/>
              <p:nvPr/>
            </p:nvSpPr>
            <p:spPr>
              <a:xfrm>
                <a:off x="3020992" y="1550801"/>
                <a:ext cx="356500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solidFill>
                                <a:srgbClr val="FF0000"/>
                              </a:solidFill>
                              <a:latin typeface="Cambria Math" panose="02040503050406030204" pitchFamily="18" charset="0"/>
                            </a:rPr>
                          </m:ctrlPr>
                        </m:sSubPr>
                        <m:e>
                          <m:r>
                            <a:rPr lang="en-IN" sz="2400" b="1" i="1" smtClean="0">
                              <a:solidFill>
                                <a:srgbClr val="FF0000"/>
                              </a:solidFill>
                              <a:latin typeface="Cambria Math" panose="02040503050406030204" pitchFamily="18" charset="0"/>
                            </a:rPr>
                            <m:t>𝑰𝒇</m:t>
                          </m:r>
                          <m:r>
                            <a:rPr lang="en-IN" sz="2400" b="1" i="1" smtClean="0">
                              <a:solidFill>
                                <a:srgbClr val="FF0000"/>
                              </a:solidFill>
                              <a:latin typeface="Cambria Math" panose="02040503050406030204" pitchFamily="18" charset="0"/>
                            </a:rPr>
                            <m:t> </m:t>
                          </m:r>
                          <m:r>
                            <a:rPr lang="en-IN" sz="2400" b="1" i="1" smtClean="0">
                              <a:solidFill>
                                <a:srgbClr val="FF0000"/>
                              </a:solidFill>
                              <a:latin typeface="Cambria Math" panose="02040503050406030204" pitchFamily="18" charset="0"/>
                            </a:rPr>
                            <m:t>𝑹</m:t>
                          </m:r>
                        </m:e>
                        <m:sub>
                          <m:r>
                            <a:rPr lang="en-IN" sz="2400" b="1" i="1" smtClean="0">
                              <a:solidFill>
                                <a:srgbClr val="FF0000"/>
                              </a:solidFill>
                              <a:latin typeface="Cambria Math" panose="02040503050406030204" pitchFamily="18" charset="0"/>
                            </a:rPr>
                            <m:t>𝟎</m:t>
                          </m:r>
                        </m:sub>
                      </m:sSub>
                      <m:r>
                        <a:rPr lang="en-IN" sz="2400" b="1" i="1" smtClean="0">
                          <a:solidFill>
                            <a:srgbClr val="FF0000"/>
                          </a:solidFill>
                          <a:latin typeface="Cambria Math" panose="02040503050406030204" pitchFamily="18" charset="0"/>
                        </a:rPr>
                        <m:t>=</m:t>
                      </m:r>
                      <m:r>
                        <a:rPr lang="en-IN" sz="2400" b="1" i="1" smtClean="0">
                          <a:solidFill>
                            <a:srgbClr val="FF0000"/>
                          </a:solidFill>
                          <a:latin typeface="Cambria Math" panose="02040503050406030204" pitchFamily="18" charset="0"/>
                        </a:rPr>
                        <m:t>𝟏</m:t>
                      </m:r>
                    </m:oMath>
                  </m:oMathPara>
                </a14:m>
                <a:endParaRPr lang="en-IN" sz="2400" b="1"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B9369ADF-974C-91C0-E498-4219F5D47018}"/>
                  </a:ext>
                </a:extLst>
              </p:cNvPr>
              <p:cNvSpPr txBox="1">
                <a:spLocks noRot="1" noChangeAspect="1" noMove="1" noResize="1" noEditPoints="1" noAdjustHandles="1" noChangeArrowheads="1" noChangeShapeType="1" noTextEdit="1"/>
              </p:cNvSpPr>
              <p:nvPr/>
            </p:nvSpPr>
            <p:spPr>
              <a:xfrm>
                <a:off x="3020992" y="1550801"/>
                <a:ext cx="3565003" cy="461665"/>
              </a:xfrm>
              <a:prstGeom prst="rect">
                <a:avLst/>
              </a:prstGeom>
              <a:blipFill>
                <a:blip r:embed="rId4"/>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47447D7-7A49-24CC-B7E9-4601F7C6B7BD}"/>
                  </a:ext>
                </a:extLst>
              </p:cNvPr>
              <p:cNvSpPr/>
              <p:nvPr/>
            </p:nvSpPr>
            <p:spPr>
              <a:xfrm>
                <a:off x="717630" y="2708476"/>
                <a:ext cx="3808071" cy="2349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Slightly increasing p can push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𝑅</m:t>
                        </m:r>
                      </m:e>
                      <m:sub>
                        <m:r>
                          <a:rPr lang="en-IN" sz="2400" i="1">
                            <a:latin typeface="Cambria Math" panose="02040503050406030204" pitchFamily="18" charset="0"/>
                          </a:rPr>
                          <m:t>0</m:t>
                        </m:r>
                      </m:sub>
                    </m:sSub>
                    <m:r>
                      <a:rPr lang="en-IN" sz="2400" b="0" i="1" smtClean="0">
                        <a:latin typeface="Cambria Math" panose="02040503050406030204" pitchFamily="18" charset="0"/>
                      </a:rPr>
                      <m:t> </m:t>
                    </m:r>
                    <m:r>
                      <a:rPr lang="en-IN" sz="2400" b="0" i="1" smtClean="0">
                        <a:latin typeface="Cambria Math" panose="02040503050406030204" pitchFamily="18" charset="0"/>
                      </a:rPr>
                      <m:t>𝑡𝑜</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0</m:t>
                        </m:r>
                      </m:sub>
                    </m:sSub>
                    <m:r>
                      <a:rPr lang="en-IN" sz="2400" b="0" i="1" smtClean="0">
                        <a:latin typeface="Cambria Math" panose="02040503050406030204" pitchFamily="18" charset="0"/>
                      </a:rPr>
                      <m:t>&gt;1</m:t>
                    </m:r>
                  </m:oMath>
                </a14:m>
                <a:endParaRPr lang="en-IN" sz="2400" dirty="0"/>
              </a:p>
              <a:p>
                <a:pPr algn="ctr"/>
                <a:r>
                  <a:rPr lang="en-IN" sz="2400" dirty="0"/>
                  <a:t> Thereby spreading the epidemic( possible outbreak)</a:t>
                </a:r>
              </a:p>
            </p:txBody>
          </p:sp>
        </mc:Choice>
        <mc:Fallback xmlns="">
          <p:sp>
            <p:nvSpPr>
              <p:cNvPr id="3" name="Rectangle 2">
                <a:extLst>
                  <a:ext uri="{FF2B5EF4-FFF2-40B4-BE49-F238E27FC236}">
                    <a16:creationId xmlns:a16="http://schemas.microsoft.com/office/drawing/2014/main" id="{447447D7-7A49-24CC-B7E9-4601F7C6B7BD}"/>
                  </a:ext>
                </a:extLst>
              </p:cNvPr>
              <p:cNvSpPr>
                <a:spLocks noRot="1" noChangeAspect="1" noMove="1" noResize="1" noEditPoints="1" noAdjustHandles="1" noChangeArrowheads="1" noChangeShapeType="1" noTextEdit="1"/>
              </p:cNvSpPr>
              <p:nvPr/>
            </p:nvSpPr>
            <p:spPr>
              <a:xfrm>
                <a:off x="717630" y="2708476"/>
                <a:ext cx="3808071" cy="234966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35C718E-0FFB-9F58-B646-AA46DFCE19DF}"/>
                  </a:ext>
                </a:extLst>
              </p:cNvPr>
              <p:cNvSpPr/>
              <p:nvPr/>
            </p:nvSpPr>
            <p:spPr>
              <a:xfrm>
                <a:off x="6096000" y="2708475"/>
                <a:ext cx="3808071" cy="2349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Slightly decreasing p can push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𝑅</m:t>
                        </m:r>
                      </m:e>
                      <m:sub>
                        <m:r>
                          <a:rPr lang="en-IN" sz="2400" i="1">
                            <a:latin typeface="Cambria Math" panose="02040503050406030204" pitchFamily="18" charset="0"/>
                          </a:rPr>
                          <m:t>0</m:t>
                        </m:r>
                      </m:sub>
                    </m:sSub>
                    <m:r>
                      <a:rPr lang="en-IN" sz="2400" b="0" i="1" smtClean="0">
                        <a:latin typeface="Cambria Math" panose="02040503050406030204" pitchFamily="18" charset="0"/>
                      </a:rPr>
                      <m:t> </m:t>
                    </m:r>
                    <m:r>
                      <a:rPr lang="en-IN" sz="2400" b="0" i="1" smtClean="0">
                        <a:latin typeface="Cambria Math" panose="02040503050406030204" pitchFamily="18" charset="0"/>
                      </a:rPr>
                      <m:t>𝑡𝑜</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0</m:t>
                        </m:r>
                      </m:sub>
                    </m:sSub>
                    <m:r>
                      <a:rPr lang="en-IN" sz="2400" b="0" i="1" smtClean="0">
                        <a:latin typeface="Cambria Math" panose="02040503050406030204" pitchFamily="18" charset="0"/>
                      </a:rPr>
                      <m:t>&lt;1</m:t>
                    </m:r>
                  </m:oMath>
                </a14:m>
                <a:endParaRPr lang="en-IN" sz="2400" dirty="0"/>
              </a:p>
              <a:p>
                <a:pPr algn="ctr"/>
                <a:r>
                  <a:rPr lang="en-IN" sz="2400" dirty="0"/>
                  <a:t>Thereby eliminating the risk of epidemic spread.</a:t>
                </a:r>
              </a:p>
            </p:txBody>
          </p:sp>
        </mc:Choice>
        <mc:Fallback xmlns="">
          <p:sp>
            <p:nvSpPr>
              <p:cNvPr id="4" name="Rectangle 3">
                <a:extLst>
                  <a:ext uri="{FF2B5EF4-FFF2-40B4-BE49-F238E27FC236}">
                    <a16:creationId xmlns:a16="http://schemas.microsoft.com/office/drawing/2014/main" id="{135C718E-0FFB-9F58-B646-AA46DFCE19DF}"/>
                  </a:ext>
                </a:extLst>
              </p:cNvPr>
              <p:cNvSpPr>
                <a:spLocks noRot="1" noChangeAspect="1" noMove="1" noResize="1" noEditPoints="1" noAdjustHandles="1" noChangeArrowheads="1" noChangeShapeType="1" noTextEdit="1"/>
              </p:cNvSpPr>
              <p:nvPr/>
            </p:nvSpPr>
            <p:spPr>
              <a:xfrm>
                <a:off x="6096000" y="2708475"/>
                <a:ext cx="3808071" cy="2349661"/>
              </a:xfrm>
              <a:prstGeom prst="rect">
                <a:avLst/>
              </a:prstGeom>
              <a:blipFill>
                <a:blip r:embed="rId6"/>
                <a:stretch>
                  <a:fillRect r="-1272"/>
                </a:stretch>
              </a:blipFill>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5A9506B0-DCFB-90FD-512E-E4C5559BC217}"/>
              </a:ext>
            </a:extLst>
          </p:cNvPr>
          <p:cNvCxnSpPr>
            <a:endCxn id="3" idx="0"/>
          </p:cNvCxnSpPr>
          <p:nvPr/>
        </p:nvCxnSpPr>
        <p:spPr>
          <a:xfrm flipH="1">
            <a:off x="2621666" y="2105921"/>
            <a:ext cx="1904035" cy="602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FD0718F-B242-2D6A-14F9-01E098002705}"/>
              </a:ext>
            </a:extLst>
          </p:cNvPr>
          <p:cNvCxnSpPr>
            <a:cxnSpLocks/>
          </p:cNvCxnSpPr>
          <p:nvPr/>
        </p:nvCxnSpPr>
        <p:spPr>
          <a:xfrm>
            <a:off x="4950629" y="2105920"/>
            <a:ext cx="2549766" cy="60255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oogle Shape;117;p2">
            <a:extLst>
              <a:ext uri="{FF2B5EF4-FFF2-40B4-BE49-F238E27FC236}">
                <a16:creationId xmlns:a16="http://schemas.microsoft.com/office/drawing/2014/main" id="{C01EC4E2-A139-7028-687C-C52C0A236F09}"/>
              </a:ext>
            </a:extLst>
          </p:cNvPr>
          <p:cNvPicPr preferRelativeResize="0"/>
          <p:nvPr/>
        </p:nvPicPr>
        <p:blipFill rotWithShape="1">
          <a:blip r:embed="rId7">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9EE44DF-F61C-ACE6-8483-0127086C486D}"/>
                  </a:ext>
                </a:extLst>
              </p14:cNvPr>
              <p14:cNvContentPartPr/>
              <p14:nvPr/>
            </p14:nvContentPartPr>
            <p14:xfrm>
              <a:off x="497520" y="1180800"/>
              <a:ext cx="8962920" cy="4819320"/>
            </p14:xfrm>
          </p:contentPart>
        </mc:Choice>
        <mc:Fallback xmlns="">
          <p:pic>
            <p:nvPicPr>
              <p:cNvPr id="9" name="Ink 8">
                <a:extLst>
                  <a:ext uri="{FF2B5EF4-FFF2-40B4-BE49-F238E27FC236}">
                    <a16:creationId xmlns:a16="http://schemas.microsoft.com/office/drawing/2014/main" id="{09EE44DF-F61C-ACE6-8483-0127086C486D}"/>
                  </a:ext>
                </a:extLst>
              </p:cNvPr>
              <p:cNvPicPr/>
              <p:nvPr/>
            </p:nvPicPr>
            <p:blipFill>
              <a:blip r:embed="rId9"/>
              <a:stretch>
                <a:fillRect/>
              </a:stretch>
            </p:blipFill>
            <p:spPr>
              <a:xfrm>
                <a:off x="488160" y="1171440"/>
                <a:ext cx="8981640" cy="4838040"/>
              </a:xfrm>
              <a:prstGeom prst="rect">
                <a:avLst/>
              </a:prstGeom>
            </p:spPr>
          </p:pic>
        </mc:Fallback>
      </mc:AlternateContent>
    </p:spTree>
    <p:extLst>
      <p:ext uri="{BB962C8B-B14F-4D97-AF65-F5344CB8AC3E}">
        <p14:creationId xmlns:p14="http://schemas.microsoft.com/office/powerpoint/2010/main" val="14290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 is not always informative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2">
            <a:extLst>
              <a:ext uri="{FF2B5EF4-FFF2-40B4-BE49-F238E27FC236}">
                <a16:creationId xmlns:a16="http://schemas.microsoft.com/office/drawing/2014/main" id="{4AD26ACE-8792-458D-8F71-25CF010B69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733" r="27533" b="29784"/>
          <a:stretch/>
        </p:blipFill>
        <p:spPr bwMode="auto">
          <a:xfrm>
            <a:off x="8948691" y="1395906"/>
            <a:ext cx="3080551" cy="146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9ABCA301-93A0-22CF-9BED-9949609A45EE}"/>
              </a:ext>
            </a:extLst>
          </p:cNvPr>
          <p:cNvSpPr txBox="1"/>
          <p:nvPr/>
        </p:nvSpPr>
        <p:spPr>
          <a:xfrm>
            <a:off x="713890" y="5867096"/>
            <a:ext cx="6102350" cy="738664"/>
          </a:xfrm>
          <a:prstGeom prst="rect">
            <a:avLst/>
          </a:prstGeom>
          <a:noFill/>
        </p:spPr>
        <p:txBody>
          <a:bodyPr wrap="square">
            <a:spAutoFit/>
          </a:bodyPr>
          <a:lstStyle/>
          <a:p>
            <a:r>
              <a:rPr lang="en-US" dirty="0"/>
              <a:t>In this network, the epidemic is forced to pass through a narrow “channel” of nodes. In such a structure, even a highly contagious disease will tend to die out relatively quickly.</a:t>
            </a:r>
            <a:endParaRPr lang="en-IN" dirty="0"/>
          </a:p>
        </p:txBody>
      </p:sp>
      <p:pic>
        <p:nvPicPr>
          <p:cNvPr id="7" name="Picture 2">
            <a:extLst>
              <a:ext uri="{FF2B5EF4-FFF2-40B4-BE49-F238E27FC236}">
                <a16:creationId xmlns:a16="http://schemas.microsoft.com/office/drawing/2014/main" id="{27E174FA-922B-033F-B007-5A5C5A13F1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733" r="27533" b="29784"/>
          <a:stretch/>
        </p:blipFill>
        <p:spPr bwMode="auto">
          <a:xfrm>
            <a:off x="1976391" y="4501951"/>
            <a:ext cx="3080551" cy="146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Google Shape;117;p2">
            <a:extLst>
              <a:ext uri="{FF2B5EF4-FFF2-40B4-BE49-F238E27FC236}">
                <a16:creationId xmlns:a16="http://schemas.microsoft.com/office/drawing/2014/main" id="{F91FBAD6-5D6B-3540-B608-6B45FFF595E4}"/>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63D0139-0EE3-848D-2E61-B561DFF702A0}"/>
                  </a:ext>
                </a:extLst>
              </p14:cNvPr>
              <p14:cNvContentPartPr/>
              <p14:nvPr/>
            </p14:nvContentPartPr>
            <p14:xfrm>
              <a:off x="287280" y="550440"/>
              <a:ext cx="10668240" cy="5744880"/>
            </p14:xfrm>
          </p:contentPart>
        </mc:Choice>
        <mc:Fallback xmlns="">
          <p:pic>
            <p:nvPicPr>
              <p:cNvPr id="10" name="Ink 9">
                <a:extLst>
                  <a:ext uri="{FF2B5EF4-FFF2-40B4-BE49-F238E27FC236}">
                    <a16:creationId xmlns:a16="http://schemas.microsoft.com/office/drawing/2014/main" id="{863D0139-0EE3-848D-2E61-B561DFF702A0}"/>
                  </a:ext>
                </a:extLst>
              </p:cNvPr>
              <p:cNvPicPr/>
              <p:nvPr/>
            </p:nvPicPr>
            <p:blipFill>
              <a:blip r:embed="rId6"/>
              <a:stretch>
                <a:fillRect/>
              </a:stretch>
            </p:blipFill>
            <p:spPr>
              <a:xfrm>
                <a:off x="277920" y="541080"/>
                <a:ext cx="10686960" cy="5763600"/>
              </a:xfrm>
              <a:prstGeom prst="rect">
                <a:avLst/>
              </a:prstGeom>
            </p:spPr>
          </p:pic>
        </mc:Fallback>
      </mc:AlternateContent>
    </p:spTree>
    <p:extLst>
      <p:ext uri="{BB962C8B-B14F-4D97-AF65-F5344CB8AC3E}">
        <p14:creationId xmlns:p14="http://schemas.microsoft.com/office/powerpoint/2010/main" val="218521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7425-4E18-92DB-3CC7-C4D07281237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EB8BC16-7B51-6FE2-FE53-EBD6BEF5315B}"/>
              </a:ext>
            </a:extLst>
          </p:cNvPr>
          <p:cNvSpPr>
            <a:spLocks noGrp="1"/>
          </p:cNvSpPr>
          <p:nvPr>
            <p:ph type="subTitle" idx="1"/>
          </p:nvPr>
        </p:nvSpPr>
        <p:spPr/>
        <p:txBody>
          <a:bodyPr/>
          <a:lstStyle/>
          <a:p>
            <a:endParaRPr lang="en-IN"/>
          </a:p>
        </p:txBody>
      </p:sp>
      <p:pic>
        <p:nvPicPr>
          <p:cNvPr id="5" name="Google Shape;117;p2">
            <a:extLst>
              <a:ext uri="{FF2B5EF4-FFF2-40B4-BE49-F238E27FC236}">
                <a16:creationId xmlns:a16="http://schemas.microsoft.com/office/drawing/2014/main" id="{612CD71F-28D7-8834-586C-E1843D25B63A}"/>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ED62C7-A7A5-9332-B0D4-38BF71E51301}"/>
                  </a:ext>
                </a:extLst>
              </p14:cNvPr>
              <p14:cNvContentPartPr/>
              <p14:nvPr/>
            </p14:nvContentPartPr>
            <p14:xfrm>
              <a:off x="498240" y="316080"/>
              <a:ext cx="11680200" cy="5740200"/>
            </p14:xfrm>
          </p:contentPart>
        </mc:Choice>
        <mc:Fallback xmlns="">
          <p:pic>
            <p:nvPicPr>
              <p:cNvPr id="6" name="Ink 5">
                <a:extLst>
                  <a:ext uri="{FF2B5EF4-FFF2-40B4-BE49-F238E27FC236}">
                    <a16:creationId xmlns:a16="http://schemas.microsoft.com/office/drawing/2014/main" id="{3EED62C7-A7A5-9332-B0D4-38BF71E51301}"/>
                  </a:ext>
                </a:extLst>
              </p:cNvPr>
              <p:cNvPicPr/>
              <p:nvPr/>
            </p:nvPicPr>
            <p:blipFill>
              <a:blip r:embed="rId4"/>
              <a:stretch>
                <a:fillRect/>
              </a:stretch>
            </p:blipFill>
            <p:spPr>
              <a:xfrm>
                <a:off x="488880" y="306720"/>
                <a:ext cx="11698920" cy="5758920"/>
              </a:xfrm>
              <a:prstGeom prst="rect">
                <a:avLst/>
              </a:prstGeom>
            </p:spPr>
          </p:pic>
        </mc:Fallback>
      </mc:AlternateContent>
    </p:spTree>
    <p:extLst>
      <p:ext uri="{BB962C8B-B14F-4D97-AF65-F5344CB8AC3E}">
        <p14:creationId xmlns:p14="http://schemas.microsoft.com/office/powerpoint/2010/main" val="701970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Basic Reproductive Number is not always informative  </a:t>
            </a:r>
            <a:endParaRPr lang="en-US" sz="2400"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9" name="Picture 2">
            <a:extLst>
              <a:ext uri="{FF2B5EF4-FFF2-40B4-BE49-F238E27FC236}">
                <a16:creationId xmlns:a16="http://schemas.microsoft.com/office/drawing/2014/main" id="{4AD26ACE-8792-458D-8F71-25CF010B69C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733" r="27533" b="29784"/>
          <a:stretch/>
        </p:blipFill>
        <p:spPr bwMode="auto">
          <a:xfrm>
            <a:off x="8948691" y="1395906"/>
            <a:ext cx="3080551" cy="146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528D53E-778D-4926-9CDE-595401273216}"/>
              </a:ext>
            </a:extLst>
          </p:cNvPr>
          <p:cNvSpPr txBox="1"/>
          <p:nvPr/>
        </p:nvSpPr>
        <p:spPr>
          <a:xfrm>
            <a:off x="41138" y="1331322"/>
            <a:ext cx="8785933"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For R</a:t>
            </a:r>
            <a:r>
              <a:rPr lang="en-US" sz="2400" baseline="-25000" dirty="0"/>
              <a:t>0</a:t>
            </a:r>
            <a:r>
              <a:rPr lang="en-US" sz="2400" dirty="0"/>
              <a:t> ,</a:t>
            </a:r>
            <a:r>
              <a:rPr lang="en-US" sz="2400" b="1" dirty="0"/>
              <a:t>the expected number of new cases caused by a single node, </a:t>
            </a:r>
            <a:r>
              <a:rPr lang="en-US" sz="2400" dirty="0"/>
              <a:t>assume </a:t>
            </a:r>
          </a:p>
          <a:p>
            <a:pPr marL="342900" indent="-342900">
              <a:buFont typeface="Arial" panose="020B0604020202020204" pitchFamily="34" charset="0"/>
              <a:buChar char="•"/>
            </a:pPr>
            <a:r>
              <a:rPr lang="en-US" sz="2400" b="1" dirty="0"/>
              <a:t>p = 2/3</a:t>
            </a:r>
            <a:r>
              <a:rPr lang="en-US" sz="2400" dirty="0"/>
              <a:t>, R</a:t>
            </a:r>
            <a:r>
              <a:rPr lang="en-US" sz="2400" baseline="-25000" dirty="0"/>
              <a:t>0</a:t>
            </a:r>
            <a:r>
              <a:rPr lang="en-US" sz="2400" dirty="0"/>
              <a:t> = 4/3 &gt; 1 since every node has 2 children.  </a:t>
            </a:r>
          </a:p>
          <a:p>
            <a:pPr marL="342900" indent="-342900">
              <a:buFont typeface="Arial" panose="020B0604020202020204" pitchFamily="34" charset="0"/>
              <a:buChar char="•"/>
            </a:pPr>
            <a:r>
              <a:rPr lang="en-US" sz="2400" dirty="0"/>
              <a:t>Probability that disease </a:t>
            </a:r>
            <a:r>
              <a:rPr lang="en-US" sz="2400" b="1" dirty="0"/>
              <a:t>won’t be transmitted on any one link </a:t>
            </a:r>
            <a:r>
              <a:rPr lang="en-US" sz="2400" dirty="0"/>
              <a:t>is (1-2/3)= 1/3. </a:t>
            </a:r>
          </a:p>
          <a:p>
            <a:pPr marL="342900" indent="-342900">
              <a:buFont typeface="Arial" panose="020B0604020202020204" pitchFamily="34" charset="0"/>
              <a:buChar char="•"/>
            </a:pPr>
            <a:r>
              <a:rPr lang="en-US" sz="2400" dirty="0"/>
              <a:t>So, probability that </a:t>
            </a:r>
            <a:r>
              <a:rPr lang="en-US" sz="2400" b="1" dirty="0"/>
              <a:t>disease won’t get transmitted to the next </a:t>
            </a:r>
            <a:r>
              <a:rPr lang="en-US" sz="2400" dirty="0"/>
              <a:t>level is : (1/3)</a:t>
            </a:r>
            <a:r>
              <a:rPr lang="en-US" sz="2400" baseline="30000" dirty="0"/>
              <a:t>4 </a:t>
            </a:r>
            <a:r>
              <a:rPr lang="en-US" sz="2400" dirty="0"/>
              <a:t>= 1/81 as every level there </a:t>
            </a:r>
            <a:r>
              <a:rPr lang="en-US" sz="2400" b="1" dirty="0"/>
              <a:t>are 4 links </a:t>
            </a:r>
            <a:r>
              <a:rPr lang="en-US" sz="2400" dirty="0"/>
              <a:t>through which they have contacts.</a:t>
            </a:r>
          </a:p>
          <a:p>
            <a:pPr marL="342900" indent="-342900">
              <a:buFont typeface="Arial" panose="020B0604020202020204" pitchFamily="34" charset="0"/>
              <a:buChar char="•"/>
            </a:pPr>
            <a:r>
              <a:rPr lang="en-US" sz="2400" dirty="0"/>
              <a:t>With n such level ( with </a:t>
            </a:r>
            <a:r>
              <a:rPr lang="en-US" sz="2400" b="1" dirty="0"/>
              <a:t>disease dying probability at every level at 1/81</a:t>
            </a:r>
            <a:r>
              <a:rPr lang="en-US" sz="2400" dirty="0"/>
              <a:t>), the disease or infection will ultimately die when n is large</a:t>
            </a:r>
          </a:p>
          <a:p>
            <a:pPr marL="342900" indent="-342900">
              <a:buFont typeface="Arial" panose="020B0604020202020204" pitchFamily="34" charset="0"/>
              <a:buChar char="•"/>
            </a:pPr>
            <a:r>
              <a:rPr lang="en-US" sz="2400" i="1" dirty="0">
                <a:solidFill>
                  <a:srgbClr val="FF0000"/>
                </a:solidFill>
              </a:rPr>
              <a:t>As per the branching model discussion, the infection should persist in the network</a:t>
            </a:r>
            <a:r>
              <a:rPr lang="en-US" sz="2400" i="1" dirty="0"/>
              <a:t>. </a:t>
            </a:r>
          </a:p>
          <a:p>
            <a:pPr marL="342900" indent="-342900">
              <a:buFont typeface="Arial" panose="020B0604020202020204" pitchFamily="34" charset="0"/>
              <a:buChar char="•"/>
            </a:pPr>
            <a:r>
              <a:rPr lang="en-US" sz="2400" i="1" dirty="0">
                <a:solidFill>
                  <a:srgbClr val="FF0000"/>
                </a:solidFill>
              </a:rPr>
              <a:t>The basic reproductive number is not necessarily informative in the general case</a:t>
            </a:r>
          </a:p>
        </p:txBody>
      </p:sp>
    </p:spTree>
    <p:extLst>
      <p:ext uri="{BB962C8B-B14F-4D97-AF65-F5344CB8AC3E}">
        <p14:creationId xmlns:p14="http://schemas.microsoft.com/office/powerpoint/2010/main" val="75991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4747A2-38E3-4F70-8484-E5E82501746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Branching process</a:t>
            </a:r>
          </a:p>
        </p:txBody>
      </p:sp>
      <p:cxnSp>
        <p:nvCxnSpPr>
          <p:cNvPr id="8" name="Straight Connector 7">
            <a:extLst>
              <a:ext uri="{FF2B5EF4-FFF2-40B4-BE49-F238E27FC236}">
                <a16:creationId xmlns:a16="http://schemas.microsoft.com/office/drawing/2014/main" id="{424C785A-50E8-4CCF-AA11-4933940A767A}"/>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7F453CD-DF86-4893-8857-A1E6E96154E8}"/>
              </a:ext>
            </a:extLst>
          </p:cNvPr>
          <p:cNvSpPr>
            <a:spLocks noGrp="1"/>
          </p:cNvSpPr>
          <p:nvPr>
            <p:ph idx="1"/>
          </p:nvPr>
        </p:nvSpPr>
        <p:spPr>
          <a:xfrm>
            <a:off x="435721" y="1696599"/>
            <a:ext cx="8953606" cy="5161402"/>
          </a:xfrm>
        </p:spPr>
        <p:txBody>
          <a:bodyPr>
            <a:normAutofit/>
          </a:bodyPr>
          <a:lstStyle/>
          <a:p>
            <a:pPr>
              <a:lnSpc>
                <a:spcPct val="150000"/>
              </a:lnSpc>
              <a:buFont typeface="Wingdings" panose="05000000000000000000" pitchFamily="2" charset="2"/>
              <a:buChar char="Ø"/>
            </a:pPr>
            <a:r>
              <a:rPr lang="en-US" sz="2200" b="0" i="0" dirty="0">
                <a:effectLst/>
              </a:rPr>
              <a:t>For example, in </a:t>
            </a:r>
            <a:r>
              <a:rPr lang="en-US" sz="2200" b="1" i="0" dirty="0">
                <a:effectLst/>
              </a:rPr>
              <a:t>1918 there was a worldwide outbreak of the swine flu </a:t>
            </a:r>
            <a:r>
              <a:rPr lang="en-US" sz="2200" b="0" i="0" dirty="0">
                <a:effectLst/>
              </a:rPr>
              <a:t>that killed </a:t>
            </a:r>
            <a:r>
              <a:rPr lang="en-US" sz="2200" dirty="0"/>
              <a:t>50 million people</a:t>
            </a:r>
            <a:r>
              <a:rPr lang="en-US" sz="2200" b="0" i="0" dirty="0">
                <a:effectLst/>
              </a:rPr>
              <a:t>.    </a:t>
            </a:r>
          </a:p>
          <a:p>
            <a:pPr>
              <a:lnSpc>
                <a:spcPct val="150000"/>
              </a:lnSpc>
              <a:buFont typeface="Wingdings" panose="05000000000000000000" pitchFamily="2" charset="2"/>
              <a:buChar char="Ø"/>
            </a:pPr>
            <a:r>
              <a:rPr lang="en-US" sz="2200" b="0" i="0" dirty="0">
                <a:effectLst/>
              </a:rPr>
              <a:t>According to a review article published in </a:t>
            </a:r>
            <a:r>
              <a:rPr lang="en-US" sz="2200" dirty="0"/>
              <a:t>BMC Medicine</a:t>
            </a:r>
            <a:r>
              <a:rPr lang="en-US" sz="2200" b="0" i="0" dirty="0">
                <a:effectLst/>
              </a:rPr>
              <a:t>, </a:t>
            </a:r>
            <a:r>
              <a:rPr lang="en-US" sz="2200" b="0" i="0" dirty="0">
                <a:solidFill>
                  <a:srgbClr val="231F20"/>
                </a:solidFill>
                <a:effectLst/>
              </a:rPr>
              <a:t>the </a:t>
            </a:r>
            <a:r>
              <a:rPr lang="en-US" sz="2200" b="1" i="0" dirty="0">
                <a:solidFill>
                  <a:srgbClr val="0070C0"/>
                </a:solidFill>
                <a:effectLst/>
              </a:rPr>
              <a:t>R</a:t>
            </a:r>
            <a:r>
              <a:rPr lang="en-US" sz="2200" b="1" i="0" baseline="-25000" dirty="0">
                <a:solidFill>
                  <a:srgbClr val="0070C0"/>
                </a:solidFill>
                <a:effectLst/>
              </a:rPr>
              <a:t>0</a:t>
            </a:r>
            <a:r>
              <a:rPr lang="en-US" sz="2200" b="1" i="0" dirty="0">
                <a:solidFill>
                  <a:srgbClr val="0070C0"/>
                </a:solidFill>
                <a:effectLst/>
              </a:rPr>
              <a:t> value of the 1918 pandemic was estimated to be between 1.4 and 2.8.</a:t>
            </a:r>
          </a:p>
          <a:p>
            <a:pPr>
              <a:lnSpc>
                <a:spcPct val="150000"/>
              </a:lnSpc>
              <a:buFont typeface="Wingdings" panose="05000000000000000000" pitchFamily="2" charset="2"/>
              <a:buChar char="Ø"/>
            </a:pPr>
            <a:r>
              <a:rPr lang="en-US" sz="2200" b="0" i="0" dirty="0">
                <a:solidFill>
                  <a:srgbClr val="231F20"/>
                </a:solidFill>
                <a:effectLst/>
              </a:rPr>
              <a:t>But when the </a:t>
            </a:r>
            <a:r>
              <a:rPr lang="en-US" sz="2200" b="1" i="0" dirty="0">
                <a:solidFill>
                  <a:srgbClr val="231F20"/>
                </a:solidFill>
                <a:effectLst/>
              </a:rPr>
              <a:t>swine flu, or H1N1 virus</a:t>
            </a:r>
            <a:r>
              <a:rPr lang="en-US" sz="2200" b="0" i="0" dirty="0">
                <a:solidFill>
                  <a:srgbClr val="231F20"/>
                </a:solidFill>
                <a:effectLst/>
              </a:rPr>
              <a:t>, came back in 2009, its </a:t>
            </a:r>
            <a:r>
              <a:rPr lang="en-US" sz="2200" b="1" i="0" dirty="0">
                <a:solidFill>
                  <a:srgbClr val="0070C0"/>
                </a:solidFill>
                <a:effectLst/>
              </a:rPr>
              <a:t>R</a:t>
            </a:r>
            <a:r>
              <a:rPr lang="en-US" sz="2200" b="1" i="0" baseline="-25000" dirty="0">
                <a:solidFill>
                  <a:srgbClr val="0070C0"/>
                </a:solidFill>
                <a:effectLst/>
              </a:rPr>
              <a:t>0</a:t>
            </a:r>
            <a:r>
              <a:rPr lang="en-US" sz="2200" b="1" i="0" dirty="0">
                <a:solidFill>
                  <a:srgbClr val="0070C0"/>
                </a:solidFill>
                <a:effectLst/>
              </a:rPr>
              <a:t> value was between 1.4 and 1.6</a:t>
            </a:r>
            <a:r>
              <a:rPr lang="en-US" sz="2200" b="0" i="0" dirty="0">
                <a:solidFill>
                  <a:srgbClr val="231F20"/>
                </a:solidFill>
                <a:effectLst/>
              </a:rPr>
              <a:t>, report researchers in the journal </a:t>
            </a:r>
            <a:r>
              <a:rPr lang="en-US" sz="2200" dirty="0"/>
              <a:t>Science</a:t>
            </a:r>
            <a:r>
              <a:rPr lang="en-US" sz="2200" b="0" i="0" dirty="0">
                <a:effectLst/>
              </a:rPr>
              <a:t>.                                                                                                         </a:t>
            </a:r>
          </a:p>
          <a:p>
            <a:pPr>
              <a:lnSpc>
                <a:spcPct val="150000"/>
              </a:lnSpc>
              <a:buFont typeface="Wingdings" panose="05000000000000000000" pitchFamily="2" charset="2"/>
              <a:buChar char="Ø"/>
            </a:pPr>
            <a:r>
              <a:rPr lang="en-US" sz="2200" b="0" i="0" dirty="0">
                <a:solidFill>
                  <a:srgbClr val="231F20"/>
                </a:solidFill>
                <a:effectLst/>
              </a:rPr>
              <a:t>The existence of vaccines and antiviral drugs made the 2009 outbreak much less deadly.</a:t>
            </a:r>
          </a:p>
          <a:p>
            <a:pPr>
              <a:lnSpc>
                <a:spcPct val="100000"/>
              </a:lnSpc>
              <a:buFont typeface="Wingdings" panose="05000000000000000000" pitchFamily="2" charset="2"/>
              <a:buChar char="Ø"/>
            </a:pPr>
            <a:endParaRPr lang="en-US" dirty="0"/>
          </a:p>
        </p:txBody>
      </p:sp>
      <p:pic>
        <p:nvPicPr>
          <p:cNvPr id="3" name="Google Shape;117;p2">
            <a:extLst>
              <a:ext uri="{FF2B5EF4-FFF2-40B4-BE49-F238E27FC236}">
                <a16:creationId xmlns:a16="http://schemas.microsoft.com/office/drawing/2014/main" id="{FECABF3A-FEA5-B8FF-E492-D44F2CEB11FC}"/>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31368AC-87D2-A87A-9125-4AE13E967EBB}"/>
                  </a:ext>
                </a:extLst>
              </p14:cNvPr>
              <p14:cNvContentPartPr/>
              <p14:nvPr/>
            </p14:nvContentPartPr>
            <p14:xfrm>
              <a:off x="322920" y="1646640"/>
              <a:ext cx="8836560" cy="2888280"/>
            </p14:xfrm>
          </p:contentPart>
        </mc:Choice>
        <mc:Fallback xmlns="">
          <p:pic>
            <p:nvPicPr>
              <p:cNvPr id="4" name="Ink 3">
                <a:extLst>
                  <a:ext uri="{FF2B5EF4-FFF2-40B4-BE49-F238E27FC236}">
                    <a16:creationId xmlns:a16="http://schemas.microsoft.com/office/drawing/2014/main" id="{B31368AC-87D2-A87A-9125-4AE13E967EBB}"/>
                  </a:ext>
                </a:extLst>
              </p:cNvPr>
              <p:cNvPicPr/>
              <p:nvPr/>
            </p:nvPicPr>
            <p:blipFill>
              <a:blip r:embed="rId5"/>
              <a:stretch>
                <a:fillRect/>
              </a:stretch>
            </p:blipFill>
            <p:spPr>
              <a:xfrm>
                <a:off x="313560" y="1637280"/>
                <a:ext cx="8855280" cy="2907000"/>
              </a:xfrm>
              <a:prstGeom prst="rect">
                <a:avLst/>
              </a:prstGeom>
            </p:spPr>
          </p:pic>
        </mc:Fallback>
      </mc:AlternateContent>
    </p:spTree>
    <p:extLst>
      <p:ext uri="{BB962C8B-B14F-4D97-AF65-F5344CB8AC3E}">
        <p14:creationId xmlns:p14="http://schemas.microsoft.com/office/powerpoint/2010/main" val="149307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4747A2-38E3-4F70-8484-E5E82501746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Branching process</a:t>
            </a:r>
          </a:p>
        </p:txBody>
      </p:sp>
      <p:cxnSp>
        <p:nvCxnSpPr>
          <p:cNvPr id="8" name="Straight Connector 7">
            <a:extLst>
              <a:ext uri="{FF2B5EF4-FFF2-40B4-BE49-F238E27FC236}">
                <a16:creationId xmlns:a16="http://schemas.microsoft.com/office/drawing/2014/main" id="{424C785A-50E8-4CCF-AA11-4933940A767A}"/>
              </a:ext>
            </a:extLst>
          </p:cNvPr>
          <p:cNvCxnSpPr>
            <a:cxnSpLocks/>
          </p:cNvCxnSpPr>
          <p:nvPr/>
        </p:nvCxnSpPr>
        <p:spPr>
          <a:xfrm>
            <a:off x="-8308" y="1283004"/>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7F453CD-DF86-4893-8857-A1E6E96154E8}"/>
              </a:ext>
            </a:extLst>
          </p:cNvPr>
          <p:cNvSpPr>
            <a:spLocks noGrp="1"/>
          </p:cNvSpPr>
          <p:nvPr>
            <p:ph idx="1"/>
          </p:nvPr>
        </p:nvSpPr>
        <p:spPr>
          <a:xfrm>
            <a:off x="390304" y="1169371"/>
            <a:ext cx="9740245" cy="5252220"/>
          </a:xfrm>
        </p:spPr>
        <p:txBody>
          <a:bodyPr>
            <a:normAutofit/>
          </a:bodyPr>
          <a:lstStyle/>
          <a:p>
            <a:pPr marL="0" indent="0" algn="l">
              <a:buNone/>
            </a:pPr>
            <a:r>
              <a:rPr lang="en-US" sz="2400" b="1" i="0" dirty="0">
                <a:solidFill>
                  <a:srgbClr val="0070C0"/>
                </a:solidFill>
                <a:effectLst/>
              </a:rPr>
              <a:t>What conditions are measured by R</a:t>
            </a:r>
            <a:r>
              <a:rPr lang="en-US" sz="2400" b="1" i="0" baseline="-25000" dirty="0">
                <a:solidFill>
                  <a:srgbClr val="0070C0"/>
                </a:solidFill>
                <a:effectLst/>
              </a:rPr>
              <a:t>0</a:t>
            </a:r>
            <a:r>
              <a:rPr lang="en-US" sz="2400" b="1" i="0" dirty="0">
                <a:solidFill>
                  <a:srgbClr val="0070C0"/>
                </a:solidFill>
                <a:effectLst/>
              </a:rPr>
              <a:t>?</a:t>
            </a:r>
          </a:p>
          <a:p>
            <a:pPr algn="l"/>
            <a:r>
              <a:rPr lang="en-US" sz="2400" b="1" i="0" dirty="0">
                <a:solidFill>
                  <a:srgbClr val="231F20"/>
                </a:solidFill>
                <a:effectLst/>
              </a:rPr>
              <a:t>R</a:t>
            </a:r>
            <a:r>
              <a:rPr lang="en-US" sz="2400" b="1" i="0" baseline="-25000" dirty="0">
                <a:solidFill>
                  <a:srgbClr val="231F20"/>
                </a:solidFill>
                <a:effectLst/>
              </a:rPr>
              <a:t>0</a:t>
            </a:r>
            <a:r>
              <a:rPr lang="en-US" sz="2400" b="1" i="0" dirty="0">
                <a:solidFill>
                  <a:srgbClr val="231F20"/>
                </a:solidFill>
                <a:effectLst/>
              </a:rPr>
              <a:t> is a measure to identify any contagious disease that may spread in a susceptible population.</a:t>
            </a:r>
            <a:r>
              <a:rPr lang="en-US" sz="2400" b="0" i="0" dirty="0">
                <a:solidFill>
                  <a:srgbClr val="231F20"/>
                </a:solidFill>
                <a:effectLst/>
              </a:rPr>
              <a:t> </a:t>
            </a:r>
          </a:p>
          <a:p>
            <a:pPr algn="l"/>
            <a:r>
              <a:rPr lang="en-US" sz="2400" b="0" i="0" dirty="0">
                <a:solidFill>
                  <a:srgbClr val="231F20"/>
                </a:solidFill>
                <a:effectLst/>
              </a:rPr>
              <a:t>This illustration shows some commonly known diseases and their estimated R</a:t>
            </a:r>
            <a:r>
              <a:rPr lang="en-US" sz="2400" b="0" i="0" baseline="-25000" dirty="0">
                <a:solidFill>
                  <a:srgbClr val="231F20"/>
                </a:solidFill>
                <a:effectLst/>
              </a:rPr>
              <a:t>0</a:t>
            </a:r>
            <a:r>
              <a:rPr lang="en-US" sz="2400" b="0" i="0" dirty="0">
                <a:solidFill>
                  <a:srgbClr val="231F20"/>
                </a:solidFill>
                <a:effectLst/>
              </a:rPr>
              <a:t> values.</a:t>
            </a:r>
          </a:p>
          <a:p>
            <a:pPr>
              <a:lnSpc>
                <a:spcPct val="100000"/>
              </a:lnSpc>
              <a:buFont typeface="Wingdings" panose="05000000000000000000" pitchFamily="2" charset="2"/>
              <a:buChar char="Ø"/>
            </a:pPr>
            <a:endParaRPr lang="en-US" dirty="0"/>
          </a:p>
        </p:txBody>
      </p:sp>
      <p:pic>
        <p:nvPicPr>
          <p:cNvPr id="3" name="Picture 2">
            <a:extLst>
              <a:ext uri="{FF2B5EF4-FFF2-40B4-BE49-F238E27FC236}">
                <a16:creationId xmlns:a16="http://schemas.microsoft.com/office/drawing/2014/main" id="{C0E862A3-E48A-4F22-8339-A4271A42CE75}"/>
              </a:ext>
            </a:extLst>
          </p:cNvPr>
          <p:cNvPicPr>
            <a:picLocks noChangeAspect="1"/>
          </p:cNvPicPr>
          <p:nvPr/>
        </p:nvPicPr>
        <p:blipFill>
          <a:blip r:embed="rId3"/>
          <a:stretch>
            <a:fillRect/>
          </a:stretch>
        </p:blipFill>
        <p:spPr>
          <a:xfrm>
            <a:off x="956441" y="3763132"/>
            <a:ext cx="8607973" cy="2413532"/>
          </a:xfrm>
          <a:prstGeom prst="rect">
            <a:avLst/>
          </a:prstGeom>
        </p:spPr>
      </p:pic>
      <p:pic>
        <p:nvPicPr>
          <p:cNvPr id="4" name="Google Shape;117;p2">
            <a:extLst>
              <a:ext uri="{FF2B5EF4-FFF2-40B4-BE49-F238E27FC236}">
                <a16:creationId xmlns:a16="http://schemas.microsoft.com/office/drawing/2014/main" id="{2E772692-F160-AA23-92DC-4044206329E2}"/>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48149BA-907C-2378-4EBE-B9E908B716D9}"/>
                  </a:ext>
                </a:extLst>
              </p14:cNvPr>
              <p14:cNvContentPartPr/>
              <p14:nvPr/>
            </p14:nvContentPartPr>
            <p14:xfrm>
              <a:off x="781920" y="193320"/>
              <a:ext cx="8812080" cy="6128640"/>
            </p14:xfrm>
          </p:contentPart>
        </mc:Choice>
        <mc:Fallback xmlns="">
          <p:pic>
            <p:nvPicPr>
              <p:cNvPr id="5" name="Ink 4">
                <a:extLst>
                  <a:ext uri="{FF2B5EF4-FFF2-40B4-BE49-F238E27FC236}">
                    <a16:creationId xmlns:a16="http://schemas.microsoft.com/office/drawing/2014/main" id="{C48149BA-907C-2378-4EBE-B9E908B716D9}"/>
                  </a:ext>
                </a:extLst>
              </p:cNvPr>
              <p:cNvPicPr/>
              <p:nvPr/>
            </p:nvPicPr>
            <p:blipFill>
              <a:blip r:embed="rId6"/>
              <a:stretch>
                <a:fillRect/>
              </a:stretch>
            </p:blipFill>
            <p:spPr>
              <a:xfrm>
                <a:off x="772560" y="183960"/>
                <a:ext cx="8830800" cy="6147360"/>
              </a:xfrm>
              <a:prstGeom prst="rect">
                <a:avLst/>
              </a:prstGeom>
            </p:spPr>
          </p:pic>
        </mc:Fallback>
      </mc:AlternateContent>
    </p:spTree>
    <p:extLst>
      <p:ext uri="{BB962C8B-B14F-4D97-AF65-F5344CB8AC3E}">
        <p14:creationId xmlns:p14="http://schemas.microsoft.com/office/powerpoint/2010/main" val="4200627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4747A2-38E3-4F70-8484-E5E82501746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Branching process</a:t>
            </a:r>
          </a:p>
        </p:txBody>
      </p:sp>
      <p:cxnSp>
        <p:nvCxnSpPr>
          <p:cNvPr id="8" name="Straight Connector 7">
            <a:extLst>
              <a:ext uri="{FF2B5EF4-FFF2-40B4-BE49-F238E27FC236}">
                <a16:creationId xmlns:a16="http://schemas.microsoft.com/office/drawing/2014/main" id="{424C785A-50E8-4CCF-AA11-4933940A767A}"/>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7F453CD-DF86-4893-8857-A1E6E96154E8}"/>
              </a:ext>
            </a:extLst>
          </p:cNvPr>
          <p:cNvSpPr>
            <a:spLocks noGrp="1"/>
          </p:cNvSpPr>
          <p:nvPr>
            <p:ph idx="1"/>
          </p:nvPr>
        </p:nvSpPr>
        <p:spPr>
          <a:xfrm>
            <a:off x="393111" y="1489916"/>
            <a:ext cx="9654138" cy="5161402"/>
          </a:xfrm>
        </p:spPr>
        <p:txBody>
          <a:bodyPr>
            <a:normAutofit/>
          </a:bodyPr>
          <a:lstStyle/>
          <a:p>
            <a:pPr marL="0" indent="0" algn="just">
              <a:lnSpc>
                <a:spcPct val="100000"/>
              </a:lnSpc>
              <a:buNone/>
            </a:pPr>
            <a:r>
              <a:rPr lang="en-US" sz="2400" b="1" i="0" dirty="0">
                <a:solidFill>
                  <a:srgbClr val="231F20"/>
                </a:solidFill>
                <a:effectLst/>
              </a:rPr>
              <a:t>COVID-19 R</a:t>
            </a:r>
            <a:r>
              <a:rPr lang="en-US" sz="2400" b="1" i="0" baseline="-25000" dirty="0">
                <a:solidFill>
                  <a:srgbClr val="231F20"/>
                </a:solidFill>
                <a:effectLst/>
              </a:rPr>
              <a:t>0</a:t>
            </a:r>
          </a:p>
          <a:p>
            <a:pPr algn="just">
              <a:buFont typeface="Wingdings" panose="05000000000000000000" pitchFamily="2" charset="2"/>
              <a:buChar char="Ø"/>
            </a:pPr>
            <a:r>
              <a:rPr lang="en-US" sz="2200" b="1" i="0" dirty="0">
                <a:solidFill>
                  <a:srgbClr val="231F20"/>
                </a:solidFill>
                <a:effectLst/>
              </a:rPr>
              <a:t>The R</a:t>
            </a:r>
            <a:r>
              <a:rPr lang="en-US" sz="2200" b="1" i="0" baseline="-25000" dirty="0">
                <a:solidFill>
                  <a:srgbClr val="231F20"/>
                </a:solidFill>
                <a:effectLst/>
              </a:rPr>
              <a:t>0</a:t>
            </a:r>
            <a:r>
              <a:rPr lang="en-US" sz="2200" b="1" i="0" dirty="0">
                <a:solidFill>
                  <a:srgbClr val="231F20"/>
                </a:solidFill>
                <a:effectLst/>
              </a:rPr>
              <a:t> for COVID-19 is a median of 5.7</a:t>
            </a:r>
            <a:r>
              <a:rPr lang="en-US" sz="2200" b="0" i="0" dirty="0">
                <a:solidFill>
                  <a:srgbClr val="231F20"/>
                </a:solidFill>
                <a:effectLst/>
              </a:rPr>
              <a:t>, according to a study published online in </a:t>
            </a:r>
            <a:r>
              <a:rPr lang="en-US" sz="2200" dirty="0">
                <a:solidFill>
                  <a:srgbClr val="01ADB9"/>
                </a:solidFill>
              </a:rPr>
              <a:t>Emerging Infectious Diseases</a:t>
            </a:r>
            <a:r>
              <a:rPr lang="en-US" sz="2200" b="0" i="0" dirty="0">
                <a:solidFill>
                  <a:srgbClr val="231F20"/>
                </a:solidFill>
                <a:effectLst/>
              </a:rPr>
              <a:t>. That’s about double an earlier R</a:t>
            </a:r>
            <a:r>
              <a:rPr lang="en-US" sz="2200" b="0" i="0" baseline="-25000" dirty="0">
                <a:solidFill>
                  <a:srgbClr val="231F20"/>
                </a:solidFill>
                <a:effectLst/>
              </a:rPr>
              <a:t>0</a:t>
            </a:r>
            <a:r>
              <a:rPr lang="en-US" sz="2200" b="0" i="0" dirty="0">
                <a:solidFill>
                  <a:srgbClr val="231F20"/>
                </a:solidFill>
                <a:effectLst/>
              </a:rPr>
              <a:t> estimate of 2.2 to 2.7</a:t>
            </a:r>
          </a:p>
          <a:p>
            <a:pPr algn="just">
              <a:buFont typeface="Wingdings" panose="05000000000000000000" pitchFamily="2" charset="2"/>
              <a:buChar char="Ø"/>
            </a:pPr>
            <a:r>
              <a:rPr lang="en-US" sz="2200" b="1" i="0" dirty="0">
                <a:solidFill>
                  <a:srgbClr val="231F20"/>
                </a:solidFill>
                <a:effectLst/>
              </a:rPr>
              <a:t>The 5.7 means that one person with COVID-19 can potentially transmit the coronavirus to 5 to 6 people</a:t>
            </a:r>
            <a:r>
              <a:rPr lang="en-US" sz="2200" b="0" i="0" dirty="0">
                <a:solidFill>
                  <a:srgbClr val="231F20"/>
                </a:solidFill>
                <a:effectLst/>
              </a:rPr>
              <a:t>, </a:t>
            </a:r>
            <a:r>
              <a:rPr lang="en-US" sz="2200" b="0" i="0" dirty="0">
                <a:solidFill>
                  <a:srgbClr val="FF0000"/>
                </a:solidFill>
                <a:effectLst/>
              </a:rPr>
              <a:t>rather than the 2 to 3 researchers originally thought.</a:t>
            </a:r>
          </a:p>
          <a:p>
            <a:pPr algn="just">
              <a:buFont typeface="Wingdings" panose="05000000000000000000" pitchFamily="2" charset="2"/>
              <a:buChar char="Ø"/>
            </a:pPr>
            <a:r>
              <a:rPr lang="en-US" sz="2200" b="0" i="0" dirty="0">
                <a:solidFill>
                  <a:srgbClr val="231F20"/>
                </a:solidFill>
                <a:effectLst/>
              </a:rPr>
              <a:t>With an R</a:t>
            </a:r>
            <a:r>
              <a:rPr lang="en-US" sz="2200" b="0" i="0" baseline="-25000" dirty="0">
                <a:solidFill>
                  <a:srgbClr val="231F20"/>
                </a:solidFill>
                <a:effectLst/>
              </a:rPr>
              <a:t>0</a:t>
            </a:r>
            <a:r>
              <a:rPr lang="en-US" sz="2200" b="0" i="0" dirty="0">
                <a:solidFill>
                  <a:srgbClr val="231F20"/>
                </a:solidFill>
                <a:effectLst/>
              </a:rPr>
              <a:t> of 5.7, at least 82 percent of the population needs to be immune to COVID-19 to stop its transmission through vaccination and </a:t>
            </a:r>
            <a:r>
              <a:rPr lang="en-US" sz="2200" dirty="0">
                <a:solidFill>
                  <a:srgbClr val="01ADB9"/>
                </a:solidFill>
              </a:rPr>
              <a:t>herd immunity</a:t>
            </a:r>
            <a:r>
              <a:rPr lang="en-US" sz="2200" b="0" i="0" dirty="0">
                <a:solidFill>
                  <a:srgbClr val="231F20"/>
                </a:solidFill>
                <a:effectLst/>
              </a:rPr>
              <a:t>.</a:t>
            </a:r>
          </a:p>
          <a:p>
            <a:pPr algn="just">
              <a:buFont typeface="Wingdings" panose="05000000000000000000" pitchFamily="2" charset="2"/>
              <a:buChar char="Ø"/>
            </a:pPr>
            <a:r>
              <a:rPr lang="en-US" sz="2200" b="0" i="0" dirty="0">
                <a:solidFill>
                  <a:srgbClr val="231F20"/>
                </a:solidFill>
                <a:effectLst/>
              </a:rPr>
              <a:t>The researchers </a:t>
            </a:r>
            <a:r>
              <a:rPr lang="en-US" sz="2200" b="0" i="0" dirty="0">
                <a:solidFill>
                  <a:srgbClr val="FF0000"/>
                </a:solidFill>
                <a:effectLst/>
              </a:rPr>
              <a:t>estimated a doubling time of 2 to 3 days, which is much faster than earlier estimates of 6 to 7 days</a:t>
            </a:r>
            <a:r>
              <a:rPr lang="en-US" sz="2200" b="0" i="0" dirty="0">
                <a:solidFill>
                  <a:srgbClr val="231F20"/>
                </a:solidFill>
                <a:effectLst/>
              </a:rPr>
              <a:t>.                                          </a:t>
            </a:r>
          </a:p>
          <a:p>
            <a:pPr algn="just">
              <a:buFont typeface="Wingdings" panose="05000000000000000000" pitchFamily="2" charset="2"/>
              <a:buChar char="Ø"/>
            </a:pPr>
            <a:r>
              <a:rPr lang="en-US" sz="2200" b="0" i="0" dirty="0">
                <a:solidFill>
                  <a:srgbClr val="231F20"/>
                </a:solidFill>
                <a:effectLst/>
              </a:rPr>
              <a:t> The doubling time is how long it takes for the number of coronavirus cases, hospitalizations, and deaths to double.</a:t>
            </a:r>
          </a:p>
          <a:p>
            <a:pPr algn="just">
              <a:buFont typeface="Wingdings" panose="05000000000000000000" pitchFamily="2" charset="2"/>
              <a:buChar char="Ø"/>
            </a:pPr>
            <a:endParaRPr lang="en-US" sz="800" b="0" i="0" dirty="0">
              <a:solidFill>
                <a:srgbClr val="231F20"/>
              </a:solidFill>
              <a:effectLst/>
            </a:endParaRPr>
          </a:p>
          <a:p>
            <a:pPr algn="just">
              <a:lnSpc>
                <a:spcPct val="100000"/>
              </a:lnSpc>
              <a:buFont typeface="Wingdings" panose="05000000000000000000" pitchFamily="2" charset="2"/>
              <a:buChar char="Ø"/>
            </a:pPr>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D53823C-FCB4-3439-4275-7AD76896A799}"/>
                  </a:ext>
                </a:extLst>
              </p14:cNvPr>
              <p14:cNvContentPartPr/>
              <p14:nvPr/>
            </p14:nvContentPartPr>
            <p14:xfrm>
              <a:off x="194400" y="900360"/>
              <a:ext cx="8577720" cy="4753800"/>
            </p14:xfrm>
          </p:contentPart>
        </mc:Choice>
        <mc:Fallback xmlns="">
          <p:pic>
            <p:nvPicPr>
              <p:cNvPr id="3" name="Ink 2">
                <a:extLst>
                  <a:ext uri="{FF2B5EF4-FFF2-40B4-BE49-F238E27FC236}">
                    <a16:creationId xmlns:a16="http://schemas.microsoft.com/office/drawing/2014/main" id="{FD53823C-FCB4-3439-4275-7AD76896A799}"/>
                  </a:ext>
                </a:extLst>
              </p:cNvPr>
              <p:cNvPicPr/>
              <p:nvPr/>
            </p:nvPicPr>
            <p:blipFill>
              <a:blip r:embed="rId4"/>
              <a:stretch>
                <a:fillRect/>
              </a:stretch>
            </p:blipFill>
            <p:spPr>
              <a:xfrm>
                <a:off x="185040" y="891000"/>
                <a:ext cx="8596440" cy="4772520"/>
              </a:xfrm>
              <a:prstGeom prst="rect">
                <a:avLst/>
              </a:prstGeom>
            </p:spPr>
          </p:pic>
        </mc:Fallback>
      </mc:AlternateContent>
    </p:spTree>
    <p:extLst>
      <p:ext uri="{BB962C8B-B14F-4D97-AF65-F5344CB8AC3E}">
        <p14:creationId xmlns:p14="http://schemas.microsoft.com/office/powerpoint/2010/main" val="207335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4747A2-38E3-4F70-8484-E5E82501746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Herd Immunity</a:t>
            </a:r>
          </a:p>
        </p:txBody>
      </p:sp>
      <p:pic>
        <p:nvPicPr>
          <p:cNvPr id="7" name="Picture 6" descr="A close up of a logo&#10;&#10;Description automatically generated">
            <a:extLst>
              <a:ext uri="{FF2B5EF4-FFF2-40B4-BE49-F238E27FC236}">
                <a16:creationId xmlns:a16="http://schemas.microsoft.com/office/drawing/2014/main" id="{114C05CD-2AFD-42A0-B803-0B35DE33F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8" name="Straight Connector 7">
            <a:extLst>
              <a:ext uri="{FF2B5EF4-FFF2-40B4-BE49-F238E27FC236}">
                <a16:creationId xmlns:a16="http://schemas.microsoft.com/office/drawing/2014/main" id="{424C785A-50E8-4CCF-AA11-4933940A767A}"/>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Google Shape;123;p3">
            <a:extLst>
              <a:ext uri="{FF2B5EF4-FFF2-40B4-BE49-F238E27FC236}">
                <a16:creationId xmlns:a16="http://schemas.microsoft.com/office/drawing/2014/main" id="{C15AC6B7-9BF0-4973-A890-A2CBC375D247}"/>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Text Placeholder 2">
            <a:extLst>
              <a:ext uri="{FF2B5EF4-FFF2-40B4-BE49-F238E27FC236}">
                <a16:creationId xmlns:a16="http://schemas.microsoft.com/office/drawing/2014/main" id="{EB18EBC7-9B23-493F-4D12-DAAAA5D39D6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353F46E-EB2C-9A51-733C-A74393F65EE5}"/>
              </a:ext>
            </a:extLst>
          </p:cNvPr>
          <p:cNvPicPr>
            <a:picLocks noChangeAspect="1"/>
          </p:cNvPicPr>
          <p:nvPr/>
        </p:nvPicPr>
        <p:blipFill>
          <a:blip r:embed="rId4"/>
          <a:stretch>
            <a:fillRect/>
          </a:stretch>
        </p:blipFill>
        <p:spPr>
          <a:xfrm>
            <a:off x="0" y="1357745"/>
            <a:ext cx="10525125" cy="534352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F7AD281-391C-3E10-6B50-9FC726FF245F}"/>
                  </a:ext>
                </a:extLst>
              </p14:cNvPr>
              <p14:cNvContentPartPr/>
              <p14:nvPr/>
            </p14:nvContentPartPr>
            <p14:xfrm>
              <a:off x="1241640" y="667080"/>
              <a:ext cx="8311320" cy="4497480"/>
            </p14:xfrm>
          </p:contentPart>
        </mc:Choice>
        <mc:Fallback xmlns="">
          <p:pic>
            <p:nvPicPr>
              <p:cNvPr id="9" name="Ink 8">
                <a:extLst>
                  <a:ext uri="{FF2B5EF4-FFF2-40B4-BE49-F238E27FC236}">
                    <a16:creationId xmlns:a16="http://schemas.microsoft.com/office/drawing/2014/main" id="{6F7AD281-391C-3E10-6B50-9FC726FF245F}"/>
                  </a:ext>
                </a:extLst>
              </p:cNvPr>
              <p:cNvPicPr/>
              <p:nvPr/>
            </p:nvPicPr>
            <p:blipFill>
              <a:blip r:embed="rId6"/>
              <a:stretch>
                <a:fillRect/>
              </a:stretch>
            </p:blipFill>
            <p:spPr>
              <a:xfrm>
                <a:off x="1232280" y="657720"/>
                <a:ext cx="8330040" cy="4516200"/>
              </a:xfrm>
              <a:prstGeom prst="rect">
                <a:avLst/>
              </a:prstGeom>
            </p:spPr>
          </p:pic>
        </mc:Fallback>
      </mc:AlternateContent>
    </p:spTree>
    <p:extLst>
      <p:ext uri="{BB962C8B-B14F-4D97-AF65-F5344CB8AC3E}">
        <p14:creationId xmlns:p14="http://schemas.microsoft.com/office/powerpoint/2010/main" val="31255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AAB-EC7B-8B3D-C2D2-03905C35433D}"/>
              </a:ext>
            </a:extLst>
          </p:cNvPr>
          <p:cNvSpPr>
            <a:spLocks noGrp="1"/>
          </p:cNvSpPr>
          <p:nvPr>
            <p:ph type="title"/>
          </p:nvPr>
        </p:nvSpPr>
        <p:spPr>
          <a:xfrm>
            <a:off x="201428" y="365124"/>
            <a:ext cx="10515600" cy="1325563"/>
          </a:xfrm>
        </p:spPr>
        <p:txBody>
          <a:bodyPr>
            <a:normAutofit fontScale="90000"/>
          </a:bodyPr>
          <a:lstStyle/>
          <a:p>
            <a:r>
              <a:rPr lang="en-US" sz="3600" b="1" i="0" u="none" strike="noStrike" cap="none" dirty="0">
                <a:solidFill>
                  <a:srgbClr val="C55A11"/>
                </a:solidFill>
                <a:latin typeface="Calibri"/>
                <a:ea typeface="Calibri"/>
                <a:cs typeface="Calibri"/>
                <a:sym typeface="Calibri"/>
              </a:rPr>
              <a:t>Graph Theory and its Applications</a:t>
            </a:r>
            <a:br>
              <a:rPr lang="en-US" sz="1400" b="0" i="0" u="none" strike="noStrike" cap="none" dirty="0">
                <a:solidFill>
                  <a:srgbClr val="000000"/>
                </a:solidFill>
                <a:latin typeface="Arial"/>
                <a:ea typeface="Arial"/>
                <a:cs typeface="Arial"/>
                <a:sym typeface="Arial"/>
              </a:rPr>
            </a:br>
            <a:br>
              <a:rPr lang="en-IN" sz="2800" b="1" dirty="0">
                <a:solidFill>
                  <a:srgbClr val="DFA267"/>
                </a:solidFill>
              </a:rPr>
            </a:br>
            <a:br>
              <a:rPr lang="en-IN" sz="2800" b="1" dirty="0">
                <a:solidFill>
                  <a:srgbClr val="DFA267"/>
                </a:solidFill>
              </a:rPr>
            </a:br>
            <a:r>
              <a:rPr lang="en-IN" sz="3100" b="1" dirty="0"/>
              <a:t>Acknowledgement</a:t>
            </a:r>
          </a:p>
        </p:txBody>
      </p:sp>
      <p:sp>
        <p:nvSpPr>
          <p:cNvPr id="4" name="Content Placeholder 3">
            <a:extLst>
              <a:ext uri="{FF2B5EF4-FFF2-40B4-BE49-F238E27FC236}">
                <a16:creationId xmlns:a16="http://schemas.microsoft.com/office/drawing/2014/main" id="{BCE7D54F-0B9E-9F7B-A943-F68D2E49C8FA}"/>
              </a:ext>
            </a:extLst>
          </p:cNvPr>
          <p:cNvSpPr>
            <a:spLocks noGrp="1"/>
          </p:cNvSpPr>
          <p:nvPr>
            <p:ph idx="1"/>
          </p:nvPr>
        </p:nvSpPr>
        <p:spPr>
          <a:xfrm>
            <a:off x="320040" y="2045998"/>
            <a:ext cx="9108440" cy="4351338"/>
          </a:xfrm>
        </p:spPr>
        <p:txBody>
          <a:bodyPr/>
          <a:lstStyle/>
          <a:p>
            <a:pPr marL="0" indent="0" algn="just">
              <a:buNone/>
            </a:pPr>
            <a:r>
              <a:rPr lang="en-IN" dirty="0"/>
              <a:t>The course slides are prepared by Prof. </a:t>
            </a:r>
            <a:r>
              <a:rPr lang="en-IN" dirty="0" err="1"/>
              <a:t>BhaskarJyoti</a:t>
            </a:r>
            <a:r>
              <a:rPr lang="en-IN" dirty="0"/>
              <a:t>. But various additional inputs are added by me from various reliable resources from  Foreign and Indian Universities as well as from sites.</a:t>
            </a:r>
          </a:p>
          <a:p>
            <a:pPr marL="0" indent="0" algn="just">
              <a:buNone/>
            </a:pPr>
            <a:endParaRPr lang="en-IN" dirty="0"/>
          </a:p>
          <a:p>
            <a:pPr marL="0" indent="0" algn="just">
              <a:buNone/>
            </a:pPr>
            <a:endParaRPr lang="en-IN" dirty="0"/>
          </a:p>
        </p:txBody>
      </p:sp>
      <p:cxnSp>
        <p:nvCxnSpPr>
          <p:cNvPr id="5" name="Straight Connector 4">
            <a:extLst>
              <a:ext uri="{FF2B5EF4-FFF2-40B4-BE49-F238E27FC236}">
                <a16:creationId xmlns:a16="http://schemas.microsoft.com/office/drawing/2014/main" id="{A1F9D155-2290-BAFF-1340-2FCC9802858B}"/>
              </a:ext>
            </a:extLst>
          </p:cNvPr>
          <p:cNvCxnSpPr>
            <a:cxnSpLocks/>
          </p:cNvCxnSpPr>
          <p:nvPr/>
        </p:nvCxnSpPr>
        <p:spPr>
          <a:xfrm flipV="1">
            <a:off x="0" y="1656419"/>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9" name="Google Shape;117;p2">
            <a:extLst>
              <a:ext uri="{FF2B5EF4-FFF2-40B4-BE49-F238E27FC236}">
                <a16:creationId xmlns:a16="http://schemas.microsoft.com/office/drawing/2014/main" id="{504F1A48-A7AC-E7B6-EE9E-7D03F903732F}"/>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292302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Criticism</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B6DEA50C-7C37-4647-9E83-CF1BFF5831AB}"/>
              </a:ext>
            </a:extLst>
          </p:cNvPr>
          <p:cNvSpPr txBox="1">
            <a:spLocks/>
          </p:cNvSpPr>
          <p:nvPr/>
        </p:nvSpPr>
        <p:spPr>
          <a:xfrm>
            <a:off x="153518" y="153924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Was too  </a:t>
            </a:r>
            <a:r>
              <a:rPr lang="en-US" b="1" dirty="0"/>
              <a:t>simplistic </a:t>
            </a:r>
          </a:p>
          <a:p>
            <a:r>
              <a:rPr lang="en-US" dirty="0"/>
              <a:t>Assumes </a:t>
            </a:r>
            <a:r>
              <a:rPr lang="en-US" b="1" dirty="0"/>
              <a:t>no network structure, no triangles </a:t>
            </a:r>
            <a:r>
              <a:rPr lang="en-US" dirty="0"/>
              <a:t>or </a:t>
            </a:r>
            <a:r>
              <a:rPr lang="en-US" b="1" dirty="0"/>
              <a:t>shared neighbors</a:t>
            </a:r>
          </a:p>
          <a:p>
            <a:r>
              <a:rPr lang="en-US" dirty="0"/>
              <a:t>It is </a:t>
            </a:r>
            <a:r>
              <a:rPr lang="en-US" b="1" dirty="0"/>
              <a:t>worth investing large amount of effort even to small shift in the basic “reproductive number” </a:t>
            </a:r>
          </a:p>
          <a:p>
            <a:pPr lvl="1"/>
            <a:r>
              <a:rPr lang="en-US" b="1" dirty="0"/>
              <a:t>Quarantine people </a:t>
            </a:r>
            <a:r>
              <a:rPr lang="en-US" dirty="0"/>
              <a:t>: reduces K </a:t>
            </a:r>
          </a:p>
          <a:p>
            <a:pPr lvl="1"/>
            <a:r>
              <a:rPr lang="en-US" b="1" dirty="0"/>
              <a:t>Encourage protective behavior </a:t>
            </a:r>
            <a:r>
              <a:rPr lang="en-US" dirty="0"/>
              <a:t>: reduces p  </a:t>
            </a:r>
          </a:p>
          <a:p>
            <a:endParaRPr lang="en-US" dirty="0"/>
          </a:p>
        </p:txBody>
      </p:sp>
      <p:pic>
        <p:nvPicPr>
          <p:cNvPr id="4" name="Google Shape;117;p2">
            <a:extLst>
              <a:ext uri="{FF2B5EF4-FFF2-40B4-BE49-F238E27FC236}">
                <a16:creationId xmlns:a16="http://schemas.microsoft.com/office/drawing/2014/main" id="{772A9D65-09D7-BD71-3D53-30F4D0CA9007}"/>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9978CE2-0B4B-0F8A-F504-9A5682ABAB6D}"/>
                  </a:ext>
                </a:extLst>
              </p14:cNvPr>
              <p14:cNvContentPartPr/>
              <p14:nvPr/>
            </p14:nvContentPartPr>
            <p14:xfrm>
              <a:off x="419040" y="768240"/>
              <a:ext cx="8638200" cy="4934520"/>
            </p14:xfrm>
          </p:contentPart>
        </mc:Choice>
        <mc:Fallback xmlns="">
          <p:pic>
            <p:nvPicPr>
              <p:cNvPr id="5" name="Ink 4">
                <a:extLst>
                  <a:ext uri="{FF2B5EF4-FFF2-40B4-BE49-F238E27FC236}">
                    <a16:creationId xmlns:a16="http://schemas.microsoft.com/office/drawing/2014/main" id="{59978CE2-0B4B-0F8A-F504-9A5682ABAB6D}"/>
                  </a:ext>
                </a:extLst>
              </p:cNvPr>
              <p:cNvPicPr/>
              <p:nvPr/>
            </p:nvPicPr>
            <p:blipFill>
              <a:blip r:embed="rId5"/>
              <a:stretch>
                <a:fillRect/>
              </a:stretch>
            </p:blipFill>
            <p:spPr>
              <a:xfrm>
                <a:off x="409680" y="758880"/>
                <a:ext cx="8656920" cy="4953240"/>
              </a:xfrm>
              <a:prstGeom prst="rect">
                <a:avLst/>
              </a:prstGeom>
            </p:spPr>
          </p:pic>
        </mc:Fallback>
      </mc:AlternateContent>
    </p:spTree>
    <p:extLst>
      <p:ext uri="{BB962C8B-B14F-4D97-AF65-F5344CB8AC3E}">
        <p14:creationId xmlns:p14="http://schemas.microsoft.com/office/powerpoint/2010/main" val="2455933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SI  model</a:t>
            </a:r>
            <a:endParaRPr lang="en-US" sz="3600" dirty="0"/>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3" name="Google Shape;117;p2">
            <a:extLst>
              <a:ext uri="{FF2B5EF4-FFF2-40B4-BE49-F238E27FC236}">
                <a16:creationId xmlns:a16="http://schemas.microsoft.com/office/drawing/2014/main" id="{A29B0038-0C3A-CC18-4C6F-7D2300AD3B5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C994D7D-E5F3-389E-7CD5-FF68A893CD30}"/>
                  </a:ext>
                </a:extLst>
              </p14:cNvPr>
              <p14:cNvContentPartPr/>
              <p14:nvPr/>
            </p14:nvContentPartPr>
            <p14:xfrm>
              <a:off x="556560" y="3519720"/>
              <a:ext cx="7039440" cy="1222560"/>
            </p14:xfrm>
          </p:contentPart>
        </mc:Choice>
        <mc:Fallback xmlns="">
          <p:pic>
            <p:nvPicPr>
              <p:cNvPr id="4" name="Ink 3">
                <a:extLst>
                  <a:ext uri="{FF2B5EF4-FFF2-40B4-BE49-F238E27FC236}">
                    <a16:creationId xmlns:a16="http://schemas.microsoft.com/office/drawing/2014/main" id="{9C994D7D-E5F3-389E-7CD5-FF68A893CD30}"/>
                  </a:ext>
                </a:extLst>
              </p:cNvPr>
              <p:cNvPicPr/>
              <p:nvPr/>
            </p:nvPicPr>
            <p:blipFill>
              <a:blip r:embed="rId5"/>
              <a:stretch>
                <a:fillRect/>
              </a:stretch>
            </p:blipFill>
            <p:spPr>
              <a:xfrm>
                <a:off x="547200" y="3510360"/>
                <a:ext cx="7058160" cy="1241280"/>
              </a:xfrm>
              <a:prstGeom prst="rect">
                <a:avLst/>
              </a:prstGeom>
            </p:spPr>
          </p:pic>
        </mc:Fallback>
      </mc:AlternateContent>
    </p:spTree>
    <p:extLst>
      <p:ext uri="{BB962C8B-B14F-4D97-AF65-F5344CB8AC3E}">
        <p14:creationId xmlns:p14="http://schemas.microsoft.com/office/powerpoint/2010/main" val="201549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233" y="1447800"/>
            <a:ext cx="6877630" cy="5410200"/>
          </a:xfrm>
        </p:spPr>
        <p:txBody>
          <a:bodyPr>
            <a:normAutofit/>
          </a:bodyPr>
          <a:lstStyle/>
          <a:p>
            <a:pPr algn="just">
              <a:buFont typeface="Wingdings" panose="05000000000000000000" pitchFamily="2" charset="2"/>
              <a:buChar char="Ø"/>
            </a:pPr>
            <a:r>
              <a:rPr lang="en-US" sz="2400" b="0" i="0" dirty="0">
                <a:solidFill>
                  <a:srgbClr val="404040"/>
                </a:solidFill>
                <a:effectLst/>
              </a:rPr>
              <a:t>The </a:t>
            </a:r>
            <a:r>
              <a:rPr lang="en-US" sz="2400" b="1" dirty="0">
                <a:solidFill>
                  <a:srgbClr val="0000FF"/>
                </a:solidFill>
              </a:rPr>
              <a:t>SI model</a:t>
            </a:r>
            <a:r>
              <a:rPr lang="en-US" sz="2400" b="1" i="0" dirty="0">
                <a:solidFill>
                  <a:srgbClr val="0000FF"/>
                </a:solidFill>
                <a:effectLst/>
              </a:rPr>
              <a:t> </a:t>
            </a:r>
            <a:r>
              <a:rPr lang="en-US" sz="2400" b="0" i="0" dirty="0">
                <a:solidFill>
                  <a:srgbClr val="404040"/>
                </a:solidFill>
                <a:effectLst/>
              </a:rPr>
              <a:t>is the simplest form of all disease models. Individuals are born into the simulation with no immunity (susceptible).  </a:t>
            </a:r>
            <a:r>
              <a:rPr lang="en-US" sz="2400" b="1" i="0" dirty="0">
                <a:solidFill>
                  <a:srgbClr val="404040"/>
                </a:solidFill>
                <a:effectLst/>
              </a:rPr>
              <a:t>One way flow</a:t>
            </a:r>
          </a:p>
          <a:p>
            <a:pPr algn="just">
              <a:buFont typeface="Wingdings" panose="05000000000000000000" pitchFamily="2" charset="2"/>
              <a:buChar char="Ø"/>
            </a:pPr>
            <a:r>
              <a:rPr lang="en-US" sz="2400" b="0" i="0" dirty="0">
                <a:solidFill>
                  <a:srgbClr val="404040"/>
                </a:solidFill>
                <a:effectLst/>
              </a:rPr>
              <a:t>In this model, susceptible individual gets infected and thereafter, they never get cured.</a:t>
            </a:r>
          </a:p>
          <a:p>
            <a:pPr algn="just">
              <a:buFont typeface="Wingdings" panose="05000000000000000000" pitchFamily="2" charset="2"/>
              <a:buChar char="Ø"/>
            </a:pPr>
            <a:r>
              <a:rPr lang="en-US" sz="2400" b="1" i="0" dirty="0">
                <a:solidFill>
                  <a:srgbClr val="404040"/>
                </a:solidFill>
                <a:effectLst/>
              </a:rPr>
              <a:t>Once infected and with no treatment, individuals stay infected and infectious throughout their life, and remain in contact with the susceptible population.</a:t>
            </a:r>
          </a:p>
          <a:p>
            <a:pPr algn="just">
              <a:buFont typeface="Wingdings" panose="05000000000000000000" pitchFamily="2" charset="2"/>
              <a:buChar char="Ø"/>
            </a:pPr>
            <a:r>
              <a:rPr lang="en-US" sz="2400" b="0" i="0" dirty="0">
                <a:solidFill>
                  <a:srgbClr val="404040"/>
                </a:solidFill>
                <a:effectLst/>
              </a:rPr>
              <a:t>SI model matches the behavior of diseases like </a:t>
            </a:r>
            <a:r>
              <a:rPr lang="en-US" sz="2400" b="0" i="0" dirty="0">
                <a:solidFill>
                  <a:srgbClr val="0066FF"/>
                </a:solidFill>
                <a:effectLst/>
              </a:rPr>
              <a:t>cytomegalovirus (CMV) or </a:t>
            </a:r>
            <a:r>
              <a:rPr lang="en-US" sz="2400" b="1" i="0" dirty="0">
                <a:solidFill>
                  <a:srgbClr val="0066FF"/>
                </a:solidFill>
                <a:effectLst/>
              </a:rPr>
              <a:t>herpes</a:t>
            </a:r>
            <a:r>
              <a:rPr lang="en-US" sz="2400" b="0" i="0" dirty="0">
                <a:solidFill>
                  <a:srgbClr val="0066FF"/>
                </a:solidFill>
                <a:effectLst/>
              </a:rPr>
              <a:t>.</a:t>
            </a:r>
          </a:p>
          <a:p>
            <a:pPr marL="342900" indent="-342900" algn="just">
              <a:lnSpc>
                <a:spcPct val="100000"/>
              </a:lnSpc>
              <a:buFont typeface="Wingdings" panose="05000000000000000000" pitchFamily="2" charset="2"/>
              <a:buChar char=""/>
            </a:pPr>
            <a:endParaRPr lang="en-IN" dirty="0">
              <a:effectLst/>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p:txBody>
      </p:sp>
      <p:sp>
        <p:nvSpPr>
          <p:cNvPr id="6" name="Rectangle 5">
            <a:extLst>
              <a:ext uri="{FF2B5EF4-FFF2-40B4-BE49-F238E27FC236}">
                <a16:creationId xmlns:a16="http://schemas.microsoft.com/office/drawing/2014/main" id="{D239074B-9C22-4874-A5B9-1AD46C9DF881}"/>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 Epidemic Model</a:t>
            </a:r>
          </a:p>
        </p:txBody>
      </p:sp>
      <p:cxnSp>
        <p:nvCxnSpPr>
          <p:cNvPr id="8" name="Straight Connector 7">
            <a:extLst>
              <a:ext uri="{FF2B5EF4-FFF2-40B4-BE49-F238E27FC236}">
                <a16:creationId xmlns:a16="http://schemas.microsoft.com/office/drawing/2014/main" id="{FC18D923-380E-440E-8C73-CC6FDDBBB67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737C8A-5B7E-4D72-9C0E-D84ABA35192F}"/>
              </a:ext>
            </a:extLst>
          </p:cNvPr>
          <p:cNvSpPr/>
          <p:nvPr/>
        </p:nvSpPr>
        <p:spPr>
          <a:xfrm>
            <a:off x="7286099" y="4683957"/>
            <a:ext cx="1856793" cy="39005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endParaRPr lang="en-IN" sz="2000" b="1" dirty="0"/>
          </a:p>
        </p:txBody>
      </p:sp>
      <p:sp>
        <p:nvSpPr>
          <p:cNvPr id="4" name="Rectangle: Rounded Corners 3">
            <a:extLst>
              <a:ext uri="{FF2B5EF4-FFF2-40B4-BE49-F238E27FC236}">
                <a16:creationId xmlns:a16="http://schemas.microsoft.com/office/drawing/2014/main" id="{58882DE1-DE1F-40C4-9A16-01AC9622706B}"/>
              </a:ext>
            </a:extLst>
          </p:cNvPr>
          <p:cNvSpPr/>
          <p:nvPr/>
        </p:nvSpPr>
        <p:spPr>
          <a:xfrm>
            <a:off x="9774509" y="4647765"/>
            <a:ext cx="1856793" cy="3900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endParaRPr lang="en-IN" sz="2000" b="1" dirty="0"/>
          </a:p>
        </p:txBody>
      </p:sp>
      <p:sp>
        <p:nvSpPr>
          <p:cNvPr id="5" name="Arrow: Right 4">
            <a:extLst>
              <a:ext uri="{FF2B5EF4-FFF2-40B4-BE49-F238E27FC236}">
                <a16:creationId xmlns:a16="http://schemas.microsoft.com/office/drawing/2014/main" id="{986DC11E-FA31-4728-98D4-89B720E24D0D}"/>
              </a:ext>
            </a:extLst>
          </p:cNvPr>
          <p:cNvSpPr/>
          <p:nvPr/>
        </p:nvSpPr>
        <p:spPr>
          <a:xfrm>
            <a:off x="9204543" y="4751336"/>
            <a:ext cx="579631" cy="180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oogle Shape;117;p2">
            <a:extLst>
              <a:ext uri="{FF2B5EF4-FFF2-40B4-BE49-F238E27FC236}">
                <a16:creationId xmlns:a16="http://schemas.microsoft.com/office/drawing/2014/main" id="{A0D7E1FC-374C-AD60-DEFA-938BDFC87E06}"/>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D04DDED-C47E-62AC-44C7-79CD1A234593}"/>
                  </a:ext>
                </a:extLst>
              </p14:cNvPr>
              <p14:cNvContentPartPr/>
              <p14:nvPr/>
            </p14:nvContentPartPr>
            <p14:xfrm>
              <a:off x="1131480" y="487800"/>
              <a:ext cx="10936080" cy="5312880"/>
            </p14:xfrm>
          </p:contentPart>
        </mc:Choice>
        <mc:Fallback xmlns="">
          <p:pic>
            <p:nvPicPr>
              <p:cNvPr id="12" name="Ink 11">
                <a:extLst>
                  <a:ext uri="{FF2B5EF4-FFF2-40B4-BE49-F238E27FC236}">
                    <a16:creationId xmlns:a16="http://schemas.microsoft.com/office/drawing/2014/main" id="{7D04DDED-C47E-62AC-44C7-79CD1A234593}"/>
                  </a:ext>
                </a:extLst>
              </p:cNvPr>
              <p:cNvPicPr/>
              <p:nvPr/>
            </p:nvPicPr>
            <p:blipFill>
              <a:blip r:embed="rId5"/>
              <a:stretch>
                <a:fillRect/>
              </a:stretch>
            </p:blipFill>
            <p:spPr>
              <a:xfrm>
                <a:off x="1122120" y="478440"/>
                <a:ext cx="10954800" cy="5331600"/>
              </a:xfrm>
              <a:prstGeom prst="rect">
                <a:avLst/>
              </a:prstGeom>
            </p:spPr>
          </p:pic>
        </mc:Fallback>
      </mc:AlternateContent>
    </p:spTree>
    <p:extLst>
      <p:ext uri="{BB962C8B-B14F-4D97-AF65-F5344CB8AC3E}">
        <p14:creationId xmlns:p14="http://schemas.microsoft.com/office/powerpoint/2010/main" val="153214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232" y="1447800"/>
            <a:ext cx="8915400" cy="5410200"/>
          </a:xfrm>
        </p:spPr>
        <p:txBody>
          <a:bodyPr>
            <a:normAutofit/>
          </a:bodyPr>
          <a:lstStyle/>
          <a:p>
            <a:pPr algn="just">
              <a:buFont typeface="Wingdings" panose="05000000000000000000" pitchFamily="2" charset="2"/>
              <a:buChar char="Ø"/>
            </a:pPr>
            <a:r>
              <a:rPr lang="en-US" sz="2200" dirty="0">
                <a:solidFill>
                  <a:srgbClr val="404040"/>
                </a:solidFill>
              </a:rPr>
              <a:t>Model assumptions:  </a:t>
            </a:r>
          </a:p>
          <a:p>
            <a:pPr lvl="1" algn="just">
              <a:buFont typeface="Wingdings" panose="05000000000000000000" pitchFamily="2" charset="2"/>
              <a:buChar char="Ø"/>
            </a:pPr>
            <a:r>
              <a:rPr lang="en-IN" dirty="0">
                <a:solidFill>
                  <a:srgbClr val="2C3E50"/>
                </a:solidFill>
                <a:effectLst/>
                <a:ea typeface="Times New Roman" panose="02020603050405020304" pitchFamily="18" charset="0"/>
                <a:cs typeface="Times New Roman" panose="02020603050405020304" pitchFamily="18" charset="0"/>
              </a:rPr>
              <a:t>population </a:t>
            </a:r>
            <a:r>
              <a:rPr lang="en-IN" b="1" dirty="0">
                <a:solidFill>
                  <a:srgbClr val="2C3E50"/>
                </a:solidFill>
                <a:effectLst/>
                <a:ea typeface="Times New Roman" panose="02020603050405020304" pitchFamily="18" charset="0"/>
                <a:cs typeface="Times New Roman" panose="02020603050405020304" pitchFamily="18" charset="0"/>
              </a:rPr>
              <a:t>can live only in one </a:t>
            </a:r>
            <a:r>
              <a:rPr lang="en-IN" dirty="0">
                <a:solidFill>
                  <a:srgbClr val="2C3E50"/>
                </a:solidFill>
                <a:effectLst/>
                <a:ea typeface="Times New Roman" panose="02020603050405020304" pitchFamily="18" charset="0"/>
                <a:cs typeface="Times New Roman" panose="02020603050405020304" pitchFamily="18" charset="0"/>
              </a:rPr>
              <a:t>of the compartments</a:t>
            </a:r>
            <a:endParaRPr lang="en-IN" dirty="0">
              <a:solidFill>
                <a:srgbClr val="2C3E50"/>
              </a:solidFill>
              <a:ea typeface="Times New Roman" panose="02020603050405020304" pitchFamily="18" charset="0"/>
              <a:cs typeface="Times New Roman" panose="02020603050405020304" pitchFamily="18" charset="0"/>
            </a:endParaRPr>
          </a:p>
          <a:p>
            <a:pPr marL="1257300" lvl="2" algn="just">
              <a:lnSpc>
                <a:spcPct val="100000"/>
              </a:lnSpc>
              <a:buFont typeface="Wingdings" panose="05000000000000000000" pitchFamily="2" charset="2"/>
              <a:buChar char=""/>
            </a:pPr>
            <a:r>
              <a:rPr lang="en-IN" sz="2400" dirty="0">
                <a:solidFill>
                  <a:srgbClr val="2C3E50"/>
                </a:solidFill>
                <a:ea typeface="Times New Roman" panose="02020603050405020304" pitchFamily="18" charset="0"/>
                <a:cs typeface="Times New Roman" panose="02020603050405020304" pitchFamily="18" charset="0"/>
              </a:rPr>
              <a:t>Total population is fixed ( no entry , no exit ) </a:t>
            </a:r>
          </a:p>
          <a:p>
            <a:pPr marL="1257300" lvl="2" algn="just">
              <a:lnSpc>
                <a:spcPct val="100000"/>
              </a:lnSpc>
              <a:buFont typeface="Wingdings" panose="05000000000000000000" pitchFamily="2" charset="2"/>
              <a:buChar char=""/>
            </a:pPr>
            <a:r>
              <a:rPr lang="en-IN" sz="2400" dirty="0">
                <a:solidFill>
                  <a:srgbClr val="2C3E50"/>
                </a:solidFill>
                <a:effectLst/>
                <a:ea typeface="Times New Roman" panose="02020603050405020304" pitchFamily="18" charset="0"/>
                <a:cs typeface="Times New Roman" panose="02020603050405020304" pitchFamily="18" charset="0"/>
              </a:rPr>
              <a:t>Fixed rates ( interaction</a:t>
            </a:r>
            <a:r>
              <a:rPr lang="en-IN" sz="2400" dirty="0">
                <a:solidFill>
                  <a:srgbClr val="2C3E50"/>
                </a:solidFill>
                <a:ea typeface="Times New Roman" panose="02020603050405020304" pitchFamily="18" charset="0"/>
                <a:cs typeface="Times New Roman" panose="02020603050405020304" pitchFamily="18" charset="0"/>
              </a:rPr>
              <a:t>) </a:t>
            </a:r>
            <a:endParaRPr lang="en-IN" sz="2400" dirty="0">
              <a:solidFill>
                <a:srgbClr val="2C3E50"/>
              </a:solidFill>
              <a:effectLst/>
              <a:ea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endParaRPr lang="en-IN" dirty="0">
              <a:effectLst/>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a:p>
            <a:pPr algn="just">
              <a:buFont typeface="Wingdings" panose="05000000000000000000" pitchFamily="2" charset="2"/>
              <a:buChar char="Ø"/>
            </a:pPr>
            <a:endParaRPr lang="en-US" sz="2200" dirty="0">
              <a:solidFill>
                <a:srgbClr val="404040"/>
              </a:solidFill>
              <a:latin typeface="Lato"/>
            </a:endParaRPr>
          </a:p>
        </p:txBody>
      </p:sp>
      <p:sp>
        <p:nvSpPr>
          <p:cNvPr id="6" name="Rectangle 5">
            <a:extLst>
              <a:ext uri="{FF2B5EF4-FFF2-40B4-BE49-F238E27FC236}">
                <a16:creationId xmlns:a16="http://schemas.microsoft.com/office/drawing/2014/main" id="{D239074B-9C22-4874-A5B9-1AD46C9DF881}"/>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 Epidemic Model</a:t>
            </a:r>
          </a:p>
        </p:txBody>
      </p:sp>
      <p:cxnSp>
        <p:nvCxnSpPr>
          <p:cNvPr id="8" name="Straight Connector 7">
            <a:extLst>
              <a:ext uri="{FF2B5EF4-FFF2-40B4-BE49-F238E27FC236}">
                <a16:creationId xmlns:a16="http://schemas.microsoft.com/office/drawing/2014/main" id="{FC18D923-380E-440E-8C73-CC6FDDBBB67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737C8A-5B7E-4D72-9C0E-D84ABA35192F}"/>
              </a:ext>
            </a:extLst>
          </p:cNvPr>
          <p:cNvSpPr/>
          <p:nvPr/>
        </p:nvSpPr>
        <p:spPr>
          <a:xfrm>
            <a:off x="7286099" y="4683957"/>
            <a:ext cx="1856793" cy="39005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endParaRPr lang="en-IN" sz="2000" b="1" dirty="0"/>
          </a:p>
        </p:txBody>
      </p:sp>
      <p:sp>
        <p:nvSpPr>
          <p:cNvPr id="4" name="Rectangle: Rounded Corners 3">
            <a:extLst>
              <a:ext uri="{FF2B5EF4-FFF2-40B4-BE49-F238E27FC236}">
                <a16:creationId xmlns:a16="http://schemas.microsoft.com/office/drawing/2014/main" id="{58882DE1-DE1F-40C4-9A16-01AC9622706B}"/>
              </a:ext>
            </a:extLst>
          </p:cNvPr>
          <p:cNvSpPr/>
          <p:nvPr/>
        </p:nvSpPr>
        <p:spPr>
          <a:xfrm>
            <a:off x="9774509" y="4647765"/>
            <a:ext cx="1856793" cy="3900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endParaRPr lang="en-IN" sz="2000" b="1" dirty="0"/>
          </a:p>
        </p:txBody>
      </p:sp>
      <p:sp>
        <p:nvSpPr>
          <p:cNvPr id="5" name="Arrow: Right 4">
            <a:extLst>
              <a:ext uri="{FF2B5EF4-FFF2-40B4-BE49-F238E27FC236}">
                <a16:creationId xmlns:a16="http://schemas.microsoft.com/office/drawing/2014/main" id="{986DC11E-FA31-4728-98D4-89B720E24D0D}"/>
              </a:ext>
            </a:extLst>
          </p:cNvPr>
          <p:cNvSpPr/>
          <p:nvPr/>
        </p:nvSpPr>
        <p:spPr>
          <a:xfrm>
            <a:off x="9204543" y="4751336"/>
            <a:ext cx="579631" cy="180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oogle Shape;117;p2">
            <a:extLst>
              <a:ext uri="{FF2B5EF4-FFF2-40B4-BE49-F238E27FC236}">
                <a16:creationId xmlns:a16="http://schemas.microsoft.com/office/drawing/2014/main" id="{39CF1F7F-774C-A5B3-C79B-331EDFDB0C05}"/>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B2CA664-7F5F-3D03-A37F-D41458A674A0}"/>
                  </a:ext>
                </a:extLst>
              </p14:cNvPr>
              <p14:cNvContentPartPr/>
              <p14:nvPr/>
            </p14:nvContentPartPr>
            <p14:xfrm>
              <a:off x="1087920" y="1096200"/>
              <a:ext cx="10982160" cy="5274720"/>
            </p14:xfrm>
          </p:contentPart>
        </mc:Choice>
        <mc:Fallback xmlns="">
          <p:pic>
            <p:nvPicPr>
              <p:cNvPr id="12" name="Ink 11">
                <a:extLst>
                  <a:ext uri="{FF2B5EF4-FFF2-40B4-BE49-F238E27FC236}">
                    <a16:creationId xmlns:a16="http://schemas.microsoft.com/office/drawing/2014/main" id="{AB2CA664-7F5F-3D03-A37F-D41458A674A0}"/>
                  </a:ext>
                </a:extLst>
              </p:cNvPr>
              <p:cNvPicPr/>
              <p:nvPr/>
            </p:nvPicPr>
            <p:blipFill>
              <a:blip r:embed="rId5"/>
              <a:stretch>
                <a:fillRect/>
              </a:stretch>
            </p:blipFill>
            <p:spPr>
              <a:xfrm>
                <a:off x="1078560" y="1086840"/>
                <a:ext cx="11000880" cy="5293440"/>
              </a:xfrm>
              <a:prstGeom prst="rect">
                <a:avLst/>
              </a:prstGeom>
            </p:spPr>
          </p:pic>
        </mc:Fallback>
      </mc:AlternateContent>
    </p:spTree>
    <p:extLst>
      <p:ext uri="{BB962C8B-B14F-4D97-AF65-F5344CB8AC3E}">
        <p14:creationId xmlns:p14="http://schemas.microsoft.com/office/powerpoint/2010/main" val="141061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760" y="1143001"/>
                <a:ext cx="9651756" cy="5410200"/>
              </a:xfrm>
            </p:spPr>
            <p:txBody>
              <a:bodyPr>
                <a:noAutofit/>
              </a:bodyPr>
              <a:lstStyle/>
              <a:p>
                <a:pPr>
                  <a:lnSpc>
                    <a:spcPct val="100000"/>
                  </a:lnSpc>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N is the total population</a:t>
                </a:r>
              </a:p>
              <a:p>
                <a:pPr lvl="1">
                  <a:lnSpc>
                    <a:spcPct val="150000"/>
                  </a:lnSpc>
                  <a:buFont typeface="Wingdings" panose="05000000000000000000" pitchFamily="2" charset="2"/>
                  <a:buChar char="§"/>
                </a:pPr>
                <a14:m>
                  <m:oMath xmlns:m="http://schemas.openxmlformats.org/officeDocument/2006/math">
                    <m:r>
                      <a:rPr lang="pt-BR" b="1" i="1" dirty="0" smtClean="0">
                        <a:latin typeface="Cambria Math" panose="02040503050406030204" pitchFamily="18" charset="0"/>
                        <a:ea typeface="Calibri" panose="020F0502020204030204" pitchFamily="34" charset="0"/>
                        <a:cs typeface="Calibri" panose="020F0502020204030204" pitchFamily="34" charset="0"/>
                      </a:rPr>
                      <m:t>𝑺</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 </m:t>
                    </m:r>
                  </m:oMath>
                </a14:m>
                <a:r>
                  <a:rPr lang="pt-BR" b="1" dirty="0">
                    <a:latin typeface="Calibri" panose="020F0502020204030204" pitchFamily="34" charset="0"/>
                    <a:ea typeface="Calibri" panose="020F0502020204030204" pitchFamily="34" charset="0"/>
                    <a:cs typeface="Calibri" panose="020F0502020204030204" pitchFamily="34" charset="0"/>
                  </a:rPr>
                  <a:t>= number </a:t>
                </a:r>
                <a:r>
                  <a:rPr lang="pt-BR" dirty="0">
                    <a:latin typeface="Calibri" panose="020F0502020204030204" pitchFamily="34" charset="0"/>
                    <a:ea typeface="Calibri" panose="020F0502020204030204" pitchFamily="34" charset="0"/>
                    <a:cs typeface="Calibri" panose="020F0502020204030204" pitchFamily="34" charset="0"/>
                  </a:rPr>
                  <a:t>of susceptible at time t </a:t>
                </a:r>
              </a:p>
              <a:p>
                <a:pPr lvl="1">
                  <a:lnSpc>
                    <a:spcPct val="150000"/>
                  </a:lnSpc>
                  <a:buFont typeface="Wingdings" panose="05000000000000000000" pitchFamily="2" charset="2"/>
                  <a:buChar char="§"/>
                </a:pPr>
                <a14:m>
                  <m:oMath xmlns:m="http://schemas.openxmlformats.org/officeDocument/2006/math">
                    <m:r>
                      <a:rPr lang="en-IN" b="1" i="1" dirty="0" smtClean="0">
                        <a:latin typeface="Cambria Math" panose="02040503050406030204" pitchFamily="18" charset="0"/>
                        <a:ea typeface="Calibri" panose="020F0502020204030204" pitchFamily="34" charset="0"/>
                        <a:cs typeface="Calibri" panose="020F0502020204030204" pitchFamily="34" charset="0"/>
                      </a:rPr>
                      <m:t>𝑰</m:t>
                    </m:r>
                    <m:r>
                      <a:rPr lang="en-IN" b="1" i="1" dirty="0" smtClean="0">
                        <a:latin typeface="Cambria Math" panose="02040503050406030204" pitchFamily="18" charset="0"/>
                        <a:ea typeface="Calibri" panose="020F0502020204030204" pitchFamily="34" charset="0"/>
                        <a:cs typeface="Calibri" panose="020F0502020204030204" pitchFamily="34" charset="0"/>
                      </a:rPr>
                      <m:t>(</m:t>
                    </m:r>
                    <m:r>
                      <a:rPr lang="en-IN" b="1" i="1" dirty="0" smtClean="0">
                        <a:latin typeface="Cambria Math" panose="02040503050406030204" pitchFamily="18" charset="0"/>
                        <a:ea typeface="Calibri" panose="020F0502020204030204" pitchFamily="34" charset="0"/>
                        <a:cs typeface="Calibri" panose="020F0502020204030204" pitchFamily="34" charset="0"/>
                      </a:rPr>
                      <m:t>𝒕</m:t>
                    </m:r>
                    <m:r>
                      <a:rPr lang="en-IN" b="1" i="1" dirty="0" smtClean="0">
                        <a:latin typeface="Cambria Math" panose="02040503050406030204" pitchFamily="18" charset="0"/>
                        <a:ea typeface="Calibri" panose="020F0502020204030204" pitchFamily="34" charset="0"/>
                        <a:cs typeface="Calibri" panose="020F0502020204030204" pitchFamily="34" charset="0"/>
                      </a:rPr>
                      <m:t>)</m:t>
                    </m:r>
                  </m:oMath>
                </a14:m>
                <a:r>
                  <a:rPr lang="en-IN" b="1" dirty="0">
                    <a:latin typeface="Calibri" panose="020F0502020204030204" pitchFamily="34" charset="0"/>
                    <a:ea typeface="Calibri" panose="020F0502020204030204" pitchFamily="34" charset="0"/>
                    <a:cs typeface="Calibri" panose="020F0502020204030204" pitchFamily="34" charset="0"/>
                  </a:rPr>
                  <a:t> = </a:t>
                </a:r>
                <a:r>
                  <a:rPr lang="pt-BR" dirty="0">
                    <a:latin typeface="Calibri" panose="020F0502020204030204" pitchFamily="34" charset="0"/>
                    <a:ea typeface="Calibri" panose="020F0502020204030204" pitchFamily="34" charset="0"/>
                    <a:cs typeface="Calibri" panose="020F0502020204030204" pitchFamily="34" charset="0"/>
                  </a:rPr>
                  <a:t>number of infected at   time t </a:t>
                </a:r>
              </a:p>
              <a:p>
                <a:pPr lvl="1">
                  <a:lnSpc>
                    <a:spcPct val="150000"/>
                  </a:lnSpc>
                  <a:buFont typeface="Wingdings" panose="05000000000000000000" pitchFamily="2" charset="2"/>
                  <a:buChar char="§"/>
                </a:pPr>
                <a14:m>
                  <m:oMath xmlns:m="http://schemas.openxmlformats.org/officeDocument/2006/math">
                    <m:r>
                      <a:rPr lang="pt-BR" b="1" i="1" dirty="0" smtClean="0">
                        <a:latin typeface="Cambria Math" panose="02040503050406030204" pitchFamily="18" charset="0"/>
                        <a:ea typeface="Calibri" panose="020F0502020204030204" pitchFamily="34" charset="0"/>
                        <a:cs typeface="Calibri" panose="020F0502020204030204" pitchFamily="34" charset="0"/>
                      </a:rPr>
                      <m:t>𝑹</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 </m:t>
                    </m:r>
                  </m:oMath>
                </a14:m>
                <a:r>
                  <a:rPr lang="pt-BR" b="1" dirty="0">
                    <a:latin typeface="Calibri" panose="020F0502020204030204" pitchFamily="34" charset="0"/>
                    <a:ea typeface="Calibri" panose="020F0502020204030204" pitchFamily="34" charset="0"/>
                    <a:cs typeface="Calibri" panose="020F0502020204030204" pitchFamily="34" charset="0"/>
                  </a:rPr>
                  <a:t>= </a:t>
                </a:r>
                <a:r>
                  <a:rPr lang="pt-BR" dirty="0">
                    <a:latin typeface="Calibri" panose="020F0502020204030204" pitchFamily="34" charset="0"/>
                    <a:ea typeface="Calibri" panose="020F0502020204030204" pitchFamily="34" charset="0"/>
                    <a:cs typeface="Calibri" panose="020F0502020204030204" pitchFamily="34" charset="0"/>
                  </a:rPr>
                  <a:t>number of recovered at  time t </a:t>
                </a:r>
              </a:p>
              <a:p>
                <a:pPr lvl="1">
                  <a:lnSpc>
                    <a:spcPct val="150000"/>
                  </a:lnSpc>
                  <a:buFont typeface="Wingdings" panose="05000000000000000000" pitchFamily="2" charset="2"/>
                  <a:buChar char="§"/>
                </a:pPr>
                <a:endParaRPr lang="pt-BR" b="1" dirty="0">
                  <a:latin typeface="Calibri" panose="020F0502020204030204" pitchFamily="34" charset="0"/>
                  <a:ea typeface="Calibri" panose="020F0502020204030204" pitchFamily="34" charset="0"/>
                  <a:cs typeface="Calibri" panose="020F0502020204030204" pitchFamily="34" charset="0"/>
                </a:endParaRPr>
              </a:p>
              <a:p>
                <a:pPr lvl="1">
                  <a:lnSpc>
                    <a:spcPct val="150000"/>
                  </a:lnSpc>
                  <a:buFont typeface="Wingdings" panose="05000000000000000000" pitchFamily="2" charset="2"/>
                  <a:buChar char="§"/>
                </a:pPr>
                <a14:m>
                  <m:oMath xmlns:m="http://schemas.openxmlformats.org/officeDocument/2006/math">
                    <m:r>
                      <a:rPr lang="pt-BR" b="1" i="1" dirty="0" smtClean="0">
                        <a:latin typeface="Cambria Math" panose="02040503050406030204" pitchFamily="18" charset="0"/>
                        <a:ea typeface="Calibri" panose="020F0502020204030204" pitchFamily="34" charset="0"/>
                        <a:cs typeface="Calibri" panose="020F0502020204030204" pitchFamily="34" charset="0"/>
                      </a:rPr>
                      <m:t>𝒔</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 = </m:t>
                    </m:r>
                    <m:r>
                      <a:rPr lang="pt-BR" b="1" i="1" dirty="0" smtClean="0">
                        <a:latin typeface="Cambria Math" panose="02040503050406030204" pitchFamily="18" charset="0"/>
                        <a:ea typeface="Calibri" panose="020F0502020204030204" pitchFamily="34" charset="0"/>
                        <a:cs typeface="Calibri" panose="020F0502020204030204" pitchFamily="34" charset="0"/>
                      </a:rPr>
                      <m:t>𝑺</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𝑵</m:t>
                    </m:r>
                  </m:oMath>
                </a14:m>
                <a:r>
                  <a:rPr lang="pt-B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susceptible </a:t>
                </a:r>
                <a:r>
                  <a:rPr lang="en-US" b="1" dirty="0">
                    <a:latin typeface="Calibri" panose="020F0502020204030204" pitchFamily="34" charset="0"/>
                    <a:ea typeface="Calibri" panose="020F0502020204030204" pitchFamily="34" charset="0"/>
                    <a:cs typeface="Calibri" panose="020F0502020204030204" pitchFamily="34" charset="0"/>
                  </a:rPr>
                  <a:t>fraction</a:t>
                </a:r>
                <a:r>
                  <a:rPr lang="en-US" dirty="0">
                    <a:latin typeface="Calibri" panose="020F0502020204030204" pitchFamily="34" charset="0"/>
                    <a:ea typeface="Calibri" panose="020F0502020204030204" pitchFamily="34" charset="0"/>
                    <a:cs typeface="Calibri" panose="020F0502020204030204" pitchFamily="34" charset="0"/>
                  </a:rPr>
                  <a:t> of the population,</a:t>
                </a:r>
              </a:p>
              <a:p>
                <a:pPr lvl="1">
                  <a:lnSpc>
                    <a:spcPct val="150000"/>
                  </a:lnSpc>
                  <a:buFont typeface="Wingdings" panose="05000000000000000000" pitchFamily="2" charset="2"/>
                  <a:buChar char="§"/>
                </a:pPr>
                <a14:m>
                  <m:oMath xmlns:m="http://schemas.openxmlformats.org/officeDocument/2006/math">
                    <m:r>
                      <a:rPr lang="en-IN" b="1" i="1" dirty="0" smtClean="0">
                        <a:latin typeface="Cambria Math" panose="02040503050406030204" pitchFamily="18" charset="0"/>
                        <a:ea typeface="Calibri" panose="020F0502020204030204" pitchFamily="34" charset="0"/>
                        <a:cs typeface="Calibri" panose="020F0502020204030204" pitchFamily="34" charset="0"/>
                      </a:rPr>
                      <m:t>𝒊</m:t>
                    </m:r>
                    <m:r>
                      <a:rPr lang="en-IN" b="1" i="1" dirty="0">
                        <a:latin typeface="Cambria Math" panose="02040503050406030204" pitchFamily="18" charset="0"/>
                        <a:ea typeface="Calibri" panose="020F0502020204030204" pitchFamily="34" charset="0"/>
                        <a:cs typeface="Calibri" panose="020F0502020204030204" pitchFamily="34" charset="0"/>
                      </a:rPr>
                      <m:t>(</m:t>
                    </m:r>
                    <m:r>
                      <a:rPr lang="en-IN" b="1" i="1" dirty="0">
                        <a:latin typeface="Cambria Math" panose="02040503050406030204" pitchFamily="18" charset="0"/>
                        <a:ea typeface="Calibri" panose="020F0502020204030204" pitchFamily="34" charset="0"/>
                        <a:cs typeface="Calibri" panose="020F0502020204030204" pitchFamily="34" charset="0"/>
                      </a:rPr>
                      <m:t>𝒕</m:t>
                    </m:r>
                    <m:r>
                      <a:rPr lang="en-IN" b="1" i="1" dirty="0">
                        <a:latin typeface="Cambria Math" panose="02040503050406030204" pitchFamily="18" charset="0"/>
                        <a:ea typeface="Calibri" panose="020F0502020204030204" pitchFamily="34" charset="0"/>
                        <a:cs typeface="Calibri" panose="020F0502020204030204" pitchFamily="34" charset="0"/>
                      </a:rPr>
                      <m:t>) = </m:t>
                    </m:r>
                    <m:r>
                      <a:rPr lang="en-IN" b="1" i="1" dirty="0">
                        <a:latin typeface="Cambria Math" panose="02040503050406030204" pitchFamily="18" charset="0"/>
                        <a:ea typeface="Calibri" panose="020F0502020204030204" pitchFamily="34" charset="0"/>
                        <a:cs typeface="Calibri" panose="020F0502020204030204" pitchFamily="34" charset="0"/>
                      </a:rPr>
                      <m:t>𝑰</m:t>
                    </m:r>
                    <m:r>
                      <a:rPr lang="en-IN" b="1" i="1" dirty="0">
                        <a:latin typeface="Cambria Math" panose="02040503050406030204" pitchFamily="18" charset="0"/>
                        <a:ea typeface="Calibri" panose="020F0502020204030204" pitchFamily="34" charset="0"/>
                        <a:cs typeface="Calibri" panose="020F0502020204030204" pitchFamily="34" charset="0"/>
                      </a:rPr>
                      <m:t>(</m:t>
                    </m:r>
                    <m:r>
                      <a:rPr lang="en-IN" b="1" i="1" dirty="0">
                        <a:latin typeface="Cambria Math" panose="02040503050406030204" pitchFamily="18" charset="0"/>
                        <a:ea typeface="Calibri" panose="020F0502020204030204" pitchFamily="34" charset="0"/>
                        <a:cs typeface="Calibri" panose="020F0502020204030204" pitchFamily="34" charset="0"/>
                      </a:rPr>
                      <m:t>𝒕</m:t>
                    </m:r>
                    <m:r>
                      <a:rPr lang="en-IN" b="1" i="1" dirty="0">
                        <a:latin typeface="Cambria Math" panose="02040503050406030204" pitchFamily="18" charset="0"/>
                        <a:ea typeface="Calibri" panose="020F0502020204030204" pitchFamily="34" charset="0"/>
                        <a:cs typeface="Calibri" panose="020F0502020204030204" pitchFamily="34" charset="0"/>
                      </a:rPr>
                      <m:t>)/</m:t>
                    </m:r>
                    <m:r>
                      <a:rPr lang="en-IN" b="1" i="1" dirty="0">
                        <a:latin typeface="Cambria Math" panose="02040503050406030204" pitchFamily="18" charset="0"/>
                        <a:ea typeface="Calibri" panose="020F0502020204030204" pitchFamily="34" charset="0"/>
                        <a:cs typeface="Calibri" panose="020F0502020204030204" pitchFamily="34" charset="0"/>
                      </a:rPr>
                      <m:t>𝑵</m:t>
                    </m:r>
                  </m:oMath>
                </a14:m>
                <a:r>
                  <a:rPr lang="en-IN"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infected </a:t>
                </a:r>
                <a:r>
                  <a:rPr lang="en-US" b="1" dirty="0">
                    <a:latin typeface="Calibri" panose="020F0502020204030204" pitchFamily="34" charset="0"/>
                    <a:ea typeface="Calibri" panose="020F0502020204030204" pitchFamily="34" charset="0"/>
                    <a:cs typeface="Calibri" panose="020F0502020204030204" pitchFamily="34" charset="0"/>
                  </a:rPr>
                  <a:t>fraction</a:t>
                </a:r>
                <a:r>
                  <a:rPr lang="en-US" dirty="0">
                    <a:latin typeface="Calibri" panose="020F0502020204030204" pitchFamily="34" charset="0"/>
                    <a:ea typeface="Calibri" panose="020F0502020204030204" pitchFamily="34" charset="0"/>
                    <a:cs typeface="Calibri" panose="020F0502020204030204" pitchFamily="34" charset="0"/>
                  </a:rPr>
                  <a:t> of the population, and</a:t>
                </a:r>
              </a:p>
              <a:p>
                <a:pPr lvl="1">
                  <a:lnSpc>
                    <a:spcPct val="150000"/>
                  </a:lnSpc>
                  <a:buFont typeface="Wingdings" panose="05000000000000000000" pitchFamily="2" charset="2"/>
                  <a:buChar char="§"/>
                </a:pPr>
                <a14:m>
                  <m:oMath xmlns:m="http://schemas.openxmlformats.org/officeDocument/2006/math">
                    <m:r>
                      <a:rPr lang="pt-BR" b="1" i="1" dirty="0" smtClean="0">
                        <a:latin typeface="Cambria Math" panose="02040503050406030204" pitchFamily="18" charset="0"/>
                        <a:ea typeface="Calibri" panose="020F0502020204030204" pitchFamily="34" charset="0"/>
                        <a:cs typeface="Calibri" panose="020F0502020204030204" pitchFamily="34" charset="0"/>
                      </a:rPr>
                      <m:t>𝒓</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 = </m:t>
                    </m:r>
                    <m:r>
                      <a:rPr lang="pt-BR" b="1" i="1" dirty="0" smtClean="0">
                        <a:latin typeface="Cambria Math" panose="02040503050406030204" pitchFamily="18" charset="0"/>
                        <a:ea typeface="Calibri" panose="020F0502020204030204" pitchFamily="34" charset="0"/>
                        <a:cs typeface="Calibri" panose="020F0502020204030204" pitchFamily="34" charset="0"/>
                      </a:rPr>
                      <m:t>𝑹</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𝒕</m:t>
                    </m:r>
                    <m:r>
                      <a:rPr lang="pt-BR" b="1" i="1" dirty="0" smtClean="0">
                        <a:latin typeface="Cambria Math" panose="02040503050406030204" pitchFamily="18" charset="0"/>
                        <a:ea typeface="Calibri" panose="020F0502020204030204" pitchFamily="34" charset="0"/>
                        <a:cs typeface="Calibri" panose="020F0502020204030204" pitchFamily="34" charset="0"/>
                      </a:rPr>
                      <m:t>)/</m:t>
                    </m:r>
                    <m:r>
                      <a:rPr lang="pt-BR" b="1" i="1" dirty="0" smtClean="0">
                        <a:latin typeface="Cambria Math" panose="02040503050406030204" pitchFamily="18" charset="0"/>
                        <a:ea typeface="Calibri" panose="020F0502020204030204" pitchFamily="34" charset="0"/>
                        <a:cs typeface="Calibri" panose="020F0502020204030204" pitchFamily="34" charset="0"/>
                      </a:rPr>
                      <m:t>𝑵</m:t>
                    </m:r>
                  </m:oMath>
                </a14:m>
                <a:r>
                  <a:rPr lang="pt-B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recovered </a:t>
                </a:r>
                <a:r>
                  <a:rPr lang="en-US" b="1" dirty="0">
                    <a:latin typeface="Calibri" panose="020F0502020204030204" pitchFamily="34" charset="0"/>
                    <a:ea typeface="Calibri" panose="020F0502020204030204" pitchFamily="34" charset="0"/>
                    <a:cs typeface="Calibri" panose="020F0502020204030204" pitchFamily="34" charset="0"/>
                  </a:rPr>
                  <a:t>fraction</a:t>
                </a:r>
                <a:r>
                  <a:rPr lang="en-US" dirty="0">
                    <a:latin typeface="Calibri" panose="020F0502020204030204" pitchFamily="34" charset="0"/>
                    <a:ea typeface="Calibri" panose="020F0502020204030204" pitchFamily="34" charset="0"/>
                    <a:cs typeface="Calibri" panose="020F0502020204030204" pitchFamily="34" charset="0"/>
                  </a:rPr>
                  <a:t> of the population.</a:t>
                </a:r>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Calibri" panose="020F0502020204030204" pitchFamily="34" charset="0"/>
                          <a:cs typeface="Calibri" panose="020F0502020204030204" pitchFamily="34" charset="0"/>
                        </a:rPr>
                        <m:t>𝑾𝒉𝒆𝒓𝒆</m:t>
                      </m:r>
                      <m:r>
                        <a:rPr lang="en-US" b="1" i="1" dirty="0" smtClean="0">
                          <a:latin typeface="Cambria Math" panose="02040503050406030204" pitchFamily="18" charset="0"/>
                          <a:ea typeface="Calibri" panose="020F0502020204030204" pitchFamily="34" charset="0"/>
                          <a:cs typeface="Calibri" panose="020F0502020204030204" pitchFamily="34" charset="0"/>
                        </a:rPr>
                        <m:t> </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𝑵</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𝑺</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𝑰</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𝑹</m:t>
                      </m:r>
                      <m:r>
                        <a:rPr lang="en-US" b="1" i="1" dirty="0">
                          <a:latin typeface="Cambria Math" panose="02040503050406030204" pitchFamily="18" charset="0"/>
                          <a:ea typeface="Calibri" panose="020F0502020204030204" pitchFamily="34" charset="0"/>
                          <a:cs typeface="Calibri" panose="020F0502020204030204" pitchFamily="34" charset="0"/>
                        </a:rPr>
                        <m:t> </m:t>
                      </m:r>
                      <m:r>
                        <a:rPr lang="en-US" b="1" i="1" dirty="0">
                          <a:latin typeface="Cambria Math" panose="02040503050406030204" pitchFamily="18" charset="0"/>
                          <a:ea typeface="Calibri" panose="020F0502020204030204" pitchFamily="34" charset="0"/>
                          <a:cs typeface="Calibri" panose="020F0502020204030204" pitchFamily="34" charset="0"/>
                        </a:rPr>
                        <m:t>𝒐𝒓</m:t>
                      </m:r>
                      <m:r>
                        <a:rPr lang="en-US" b="1" i="1" dirty="0">
                          <a:latin typeface="Cambria Math" panose="02040503050406030204" pitchFamily="18" charset="0"/>
                          <a:ea typeface="Calibri" panose="020F0502020204030204" pitchFamily="34" charset="0"/>
                          <a:cs typeface="Calibri" panose="020F0502020204030204" pitchFamily="34" charset="0"/>
                        </a:rPr>
                        <m:t> </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𝑵</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𝑺</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𝑰</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𝑹</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oMath>
                  </m:oMathPara>
                </a14:m>
                <a:endParaRPr lang="en-US"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0000"/>
                  </a:lnSpc>
                  <a:buNone/>
                </a:pPr>
                <a14:m>
                  <m:oMathPara xmlns:m="http://schemas.openxmlformats.org/officeDocument/2006/math">
                    <m:oMathParaPr>
                      <m:jc m:val="centerGroup"/>
                    </m:oMathParaPr>
                    <m:oMath xmlns:m="http://schemas.openxmlformats.org/officeDocument/2006/math">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 </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𝒔</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err="1">
                          <a:solidFill>
                            <a:srgbClr val="0070C0"/>
                          </a:solidFill>
                          <a:latin typeface="Cambria Math" panose="02040503050406030204" pitchFamily="18" charset="0"/>
                          <a:ea typeface="Calibri" panose="020F0502020204030204" pitchFamily="34" charset="0"/>
                          <a:cs typeface="Calibri" panose="020F0502020204030204" pitchFamily="34" charset="0"/>
                        </a:rPr>
                        <m:t>𝒊</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𝒓</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𝒕</m:t>
                      </m:r>
                      <m:r>
                        <a:rPr lang="en-US" b="1" i="1" dirty="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𝟏</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   , </m:t>
                      </m:r>
                      <m:r>
                        <a:rPr lang="en-US" b="1" i="1" dirty="0" smtClean="0">
                          <a:latin typeface="Cambria Math" panose="02040503050406030204" pitchFamily="18" charset="0"/>
                          <a:ea typeface="Calibri" panose="020F0502020204030204" pitchFamily="34" charset="0"/>
                          <a:cs typeface="Calibri" panose="020F0502020204030204" pitchFamily="34" charset="0"/>
                        </a:rPr>
                        <m:t>𝑨𝒕</m:t>
                      </m:r>
                      <m:r>
                        <a:rPr lang="en-US" b="1" i="1" dirty="0" smtClean="0">
                          <a:latin typeface="Cambria Math" panose="02040503050406030204" pitchFamily="18" charset="0"/>
                          <a:ea typeface="Calibri" panose="020F0502020204030204" pitchFamily="34" charset="0"/>
                          <a:cs typeface="Calibri" panose="020F0502020204030204" pitchFamily="34" charset="0"/>
                        </a:rPr>
                        <m:t> </m:t>
                      </m:r>
                      <m:r>
                        <a:rPr lang="en-US" b="1" i="1" dirty="0" smtClean="0">
                          <a:latin typeface="Cambria Math" panose="02040503050406030204" pitchFamily="18" charset="0"/>
                          <a:ea typeface="Calibri" panose="020F0502020204030204" pitchFamily="34" charset="0"/>
                          <a:cs typeface="Calibri" panose="020F0502020204030204" pitchFamily="34" charset="0"/>
                        </a:rPr>
                        <m:t>𝒕</m:t>
                      </m:r>
                      <m:r>
                        <a:rPr lang="en-US" b="1" i="1" dirty="0" smtClean="0">
                          <a:latin typeface="Cambria Math" panose="02040503050406030204" pitchFamily="18" charset="0"/>
                          <a:ea typeface="Calibri" panose="020F0502020204030204" pitchFamily="34" charset="0"/>
                          <a:cs typeface="Calibri" panose="020F0502020204030204" pitchFamily="34" charset="0"/>
                        </a:rPr>
                        <m:t>=</m:t>
                      </m:r>
                      <m:r>
                        <a:rPr lang="en-US" b="1" i="1" dirty="0" smtClean="0">
                          <a:latin typeface="Cambria Math" panose="02040503050406030204" pitchFamily="18" charset="0"/>
                          <a:ea typeface="Calibri" panose="020F0502020204030204" pitchFamily="34" charset="0"/>
                          <a:cs typeface="Calibri" panose="020F0502020204030204" pitchFamily="34" charset="0"/>
                        </a:rPr>
                        <m:t>𝟎</m:t>
                      </m:r>
                      <m:r>
                        <a:rPr lang="en-US" b="1" i="1" dirty="0" smtClean="0">
                          <a:latin typeface="Cambria Math" panose="02040503050406030204" pitchFamily="18" charset="0"/>
                          <a:ea typeface="Calibri" panose="020F0502020204030204" pitchFamily="34" charset="0"/>
                          <a:cs typeface="Calibri" panose="020F0502020204030204" pitchFamily="34" charset="0"/>
                        </a:rPr>
                        <m:t>, </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𝑺</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𝑺</m:t>
                      </m:r>
                      <m:r>
                        <a:rPr lang="en-US" b="1" i="1" baseline="-25000"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r>
                        <a:rPr lang="en-US" b="1" i="1" baseline="-25000"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    </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𝑰</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𝑰</m:t>
                      </m:r>
                      <m:r>
                        <a:rPr lang="en-US" b="1" i="1" baseline="-25000"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   </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𝑹</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m:t>
                      </m:r>
                      <m:r>
                        <a:rPr lang="en-US" b="1" i="1" dirty="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en-US"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50000"/>
                  </a:lnSpc>
                  <a:buNone/>
                </a:pPr>
                <a:endParaRPr lang="en-US" b="1" baseline="-25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760" y="1143001"/>
                <a:ext cx="9651756" cy="5410200"/>
              </a:xfrm>
              <a:blipFill>
                <a:blip r:embed="rId3"/>
                <a:stretch>
                  <a:fillRect r="-63" b="-5073"/>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General definitions</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9C03011-12EE-4DD0-AEDD-E442BA18A6B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2362"/>
          <a:stretch/>
        </p:blipFill>
        <p:spPr>
          <a:xfrm>
            <a:off x="9147586" y="2257194"/>
            <a:ext cx="3044414" cy="1428750"/>
          </a:xfrm>
          <a:prstGeom prst="rect">
            <a:avLst/>
          </a:prstGeom>
        </p:spPr>
      </p:pic>
      <p:pic>
        <p:nvPicPr>
          <p:cNvPr id="9" name="Picture 8">
            <a:extLst>
              <a:ext uri="{FF2B5EF4-FFF2-40B4-BE49-F238E27FC236}">
                <a16:creationId xmlns:a16="http://schemas.microsoft.com/office/drawing/2014/main" id="{CB34FD97-D014-455A-AFD7-11FC64B37EC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2362"/>
          <a:stretch/>
        </p:blipFill>
        <p:spPr>
          <a:xfrm>
            <a:off x="8879372" y="2947983"/>
            <a:ext cx="3044414" cy="1428750"/>
          </a:xfrm>
          <a:prstGeom prst="rect">
            <a:avLst/>
          </a:prstGeom>
        </p:spPr>
      </p:pic>
      <p:pic>
        <p:nvPicPr>
          <p:cNvPr id="10" name="Picture 9">
            <a:extLst>
              <a:ext uri="{FF2B5EF4-FFF2-40B4-BE49-F238E27FC236}">
                <a16:creationId xmlns:a16="http://schemas.microsoft.com/office/drawing/2014/main" id="{BCE22F2E-B14F-488E-A6BD-E8E5EF1D377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2362"/>
          <a:stretch/>
        </p:blipFill>
        <p:spPr>
          <a:xfrm>
            <a:off x="8630328" y="3552603"/>
            <a:ext cx="3044414" cy="1428750"/>
          </a:xfrm>
          <a:prstGeom prst="rect">
            <a:avLst/>
          </a:prstGeom>
        </p:spPr>
      </p:pic>
      <p:sp>
        <p:nvSpPr>
          <p:cNvPr id="12" name="TextBox 11">
            <a:extLst>
              <a:ext uri="{FF2B5EF4-FFF2-40B4-BE49-F238E27FC236}">
                <a16:creationId xmlns:a16="http://schemas.microsoft.com/office/drawing/2014/main" id="{AB288D93-18A7-0C1C-5B74-0E9A8A20A7D3}"/>
              </a:ext>
            </a:extLst>
          </p:cNvPr>
          <p:cNvSpPr txBox="1"/>
          <p:nvPr/>
        </p:nvSpPr>
        <p:spPr>
          <a:xfrm>
            <a:off x="798840" y="3429000"/>
            <a:ext cx="8281660" cy="584775"/>
          </a:xfrm>
          <a:prstGeom prst="rect">
            <a:avLst/>
          </a:prstGeom>
          <a:noFill/>
        </p:spPr>
        <p:txBody>
          <a:bodyPr wrap="square">
            <a:spAutoFit/>
          </a:bodyPr>
          <a:lstStyle/>
          <a:p>
            <a:r>
              <a:rPr lang="en-US" sz="1600" dirty="0"/>
              <a:t>These are individuals who have either recovered from the disease and hence have complete or partial immunity against the infection or were killed by the infection.</a:t>
            </a:r>
            <a:endParaRPr lang="en-IN" sz="1600" dirty="0"/>
          </a:p>
        </p:txBody>
      </p:sp>
      <p:pic>
        <p:nvPicPr>
          <p:cNvPr id="11" name="Google Shape;117;p2">
            <a:extLst>
              <a:ext uri="{FF2B5EF4-FFF2-40B4-BE49-F238E27FC236}">
                <a16:creationId xmlns:a16="http://schemas.microsoft.com/office/drawing/2014/main" id="{88CED01D-EA79-4450-EFD0-5B35F177C4B3}"/>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FA3B3D4-F0DE-B4A6-FF8D-EB317896D072}"/>
                  </a:ext>
                </a:extLst>
              </p14:cNvPr>
              <p14:cNvContentPartPr/>
              <p14:nvPr/>
            </p14:nvContentPartPr>
            <p14:xfrm>
              <a:off x="647280" y="356040"/>
              <a:ext cx="9369720" cy="6421680"/>
            </p14:xfrm>
          </p:contentPart>
        </mc:Choice>
        <mc:Fallback xmlns="">
          <p:pic>
            <p:nvPicPr>
              <p:cNvPr id="13" name="Ink 12">
                <a:extLst>
                  <a:ext uri="{FF2B5EF4-FFF2-40B4-BE49-F238E27FC236}">
                    <a16:creationId xmlns:a16="http://schemas.microsoft.com/office/drawing/2014/main" id="{2FA3B3D4-F0DE-B4A6-FF8D-EB317896D072}"/>
                  </a:ext>
                </a:extLst>
              </p:cNvPr>
              <p:cNvPicPr/>
              <p:nvPr/>
            </p:nvPicPr>
            <p:blipFill>
              <a:blip r:embed="rId8"/>
              <a:stretch>
                <a:fillRect/>
              </a:stretch>
            </p:blipFill>
            <p:spPr>
              <a:xfrm>
                <a:off x="637920" y="346680"/>
                <a:ext cx="9388440" cy="6440400"/>
              </a:xfrm>
              <a:prstGeom prst="rect">
                <a:avLst/>
              </a:prstGeom>
            </p:spPr>
          </p:pic>
        </mc:Fallback>
      </mc:AlternateContent>
    </p:spTree>
    <p:extLst>
      <p:ext uri="{BB962C8B-B14F-4D97-AF65-F5344CB8AC3E}">
        <p14:creationId xmlns:p14="http://schemas.microsoft.com/office/powerpoint/2010/main" val="244535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615" y="1316458"/>
            <a:ext cx="9550477" cy="5410200"/>
          </a:xfrm>
        </p:spPr>
        <p:txBody>
          <a:bodyPr>
            <a:normAutofit/>
          </a:bodyPr>
          <a:lstStyle/>
          <a:p>
            <a:pPr indent="-457200" algn="just"/>
            <a:r>
              <a:rPr lang="en-US" b="1" dirty="0">
                <a:solidFill>
                  <a:srgbClr val="FF0000"/>
                </a:solidFill>
              </a:rPr>
              <a:t>Probability of a pair of people meeting at any time = </a:t>
            </a:r>
            <a:r>
              <a:rPr lang="el-GR" b="1" dirty="0">
                <a:solidFill>
                  <a:srgbClr val="FF0000"/>
                </a:solidFill>
              </a:rPr>
              <a:t>β</a:t>
            </a:r>
            <a:endParaRPr lang="en-IN" b="1" dirty="0">
              <a:solidFill>
                <a:srgbClr val="FF0000"/>
              </a:solidFill>
            </a:endParaRPr>
          </a:p>
          <a:p>
            <a:pPr marL="0" indent="0" algn="just">
              <a:buNone/>
            </a:pPr>
            <a:r>
              <a:rPr lang="en-IN" dirty="0">
                <a:solidFill>
                  <a:schemeClr val="tx1"/>
                </a:solidFill>
              </a:rPr>
              <a:t>	If </a:t>
            </a:r>
            <a:r>
              <a:rPr lang="el-GR" dirty="0">
                <a:solidFill>
                  <a:schemeClr val="tx1"/>
                </a:solidFill>
              </a:rPr>
              <a:t>β</a:t>
            </a:r>
            <a:r>
              <a:rPr lang="en-IN" dirty="0">
                <a:solidFill>
                  <a:schemeClr val="tx1"/>
                </a:solidFill>
              </a:rPr>
              <a:t>= 1 , everybody meets everyone else and </a:t>
            </a:r>
          </a:p>
          <a:p>
            <a:pPr marL="0" indent="0" algn="just">
              <a:buNone/>
            </a:pPr>
            <a:r>
              <a:rPr lang="en-IN" dirty="0">
                <a:solidFill>
                  <a:schemeClr val="tx1"/>
                </a:solidFill>
              </a:rPr>
              <a:t>	if </a:t>
            </a:r>
            <a:r>
              <a:rPr lang="el-GR" dirty="0">
                <a:solidFill>
                  <a:schemeClr val="tx1"/>
                </a:solidFill>
              </a:rPr>
              <a:t>β</a:t>
            </a:r>
            <a:r>
              <a:rPr lang="en-IN" dirty="0">
                <a:solidFill>
                  <a:schemeClr val="tx1"/>
                </a:solidFill>
              </a:rPr>
              <a:t>=0, no meeting</a:t>
            </a:r>
            <a:endParaRPr lang="en-US" dirty="0">
              <a:solidFill>
                <a:schemeClr val="tx1"/>
              </a:solidFill>
            </a:endParaRPr>
          </a:p>
          <a:p>
            <a:pPr algn="just"/>
            <a:r>
              <a:rPr lang="en-US" dirty="0"/>
              <a:t>So, </a:t>
            </a:r>
            <a:r>
              <a:rPr lang="en-US" b="1" dirty="0"/>
              <a:t>on an average infected individual </a:t>
            </a:r>
            <a:r>
              <a:rPr lang="en-US" dirty="0"/>
              <a:t>will meet = </a:t>
            </a:r>
            <a:r>
              <a:rPr lang="el-GR" b="1" dirty="0">
                <a:solidFill>
                  <a:schemeClr val="tx1"/>
                </a:solidFill>
              </a:rPr>
              <a:t>β</a:t>
            </a:r>
            <a:r>
              <a:rPr lang="en-IN" b="1" dirty="0">
                <a:solidFill>
                  <a:schemeClr val="tx1"/>
                </a:solidFill>
              </a:rPr>
              <a:t>N </a:t>
            </a:r>
            <a:r>
              <a:rPr lang="en-IN" dirty="0">
                <a:solidFill>
                  <a:schemeClr val="tx1"/>
                </a:solidFill>
              </a:rPr>
              <a:t>people.</a:t>
            </a:r>
          </a:p>
          <a:p>
            <a:pPr algn="just"/>
            <a:r>
              <a:rPr lang="en-IN" dirty="0">
                <a:solidFill>
                  <a:schemeClr val="tx1"/>
                </a:solidFill>
              </a:rPr>
              <a:t>Since </a:t>
            </a:r>
            <a:r>
              <a:rPr lang="en-IN" b="1" dirty="0">
                <a:solidFill>
                  <a:schemeClr val="tx1"/>
                </a:solidFill>
              </a:rPr>
              <a:t>susceptible fraction </a:t>
            </a:r>
            <a:r>
              <a:rPr lang="en-IN" dirty="0">
                <a:solidFill>
                  <a:schemeClr val="tx1"/>
                </a:solidFill>
              </a:rPr>
              <a:t>of population= S/N ,  </a:t>
            </a:r>
          </a:p>
          <a:p>
            <a:pPr algn="just"/>
            <a:r>
              <a:rPr lang="en-IN" dirty="0">
                <a:solidFill>
                  <a:schemeClr val="tx1"/>
                </a:solidFill>
              </a:rPr>
              <a:t>So, each </a:t>
            </a:r>
            <a:r>
              <a:rPr lang="en-IN" b="1" dirty="0">
                <a:solidFill>
                  <a:schemeClr val="tx1"/>
                </a:solidFill>
              </a:rPr>
              <a:t>infected</a:t>
            </a:r>
            <a:r>
              <a:rPr lang="en-IN" dirty="0">
                <a:solidFill>
                  <a:schemeClr val="tx1"/>
                </a:solidFill>
              </a:rPr>
              <a:t> </a:t>
            </a:r>
            <a:r>
              <a:rPr lang="en-IN" b="1" dirty="0">
                <a:solidFill>
                  <a:schemeClr val="tx1"/>
                </a:solidFill>
              </a:rPr>
              <a:t>individual will infect = </a:t>
            </a:r>
            <a:r>
              <a:rPr lang="el-GR" b="1" dirty="0">
                <a:solidFill>
                  <a:schemeClr val="tx1"/>
                </a:solidFill>
              </a:rPr>
              <a:t>β</a:t>
            </a:r>
            <a:r>
              <a:rPr lang="en-IN" b="1" dirty="0">
                <a:solidFill>
                  <a:schemeClr val="tx1"/>
                </a:solidFill>
              </a:rPr>
              <a:t>N * S/N </a:t>
            </a:r>
            <a:r>
              <a:rPr lang="en-IN" dirty="0">
                <a:solidFill>
                  <a:schemeClr val="tx1"/>
                </a:solidFill>
              </a:rPr>
              <a:t>i.e. </a:t>
            </a:r>
            <a:r>
              <a:rPr lang="el-GR" b="1" dirty="0">
                <a:solidFill>
                  <a:schemeClr val="tx1"/>
                </a:solidFill>
              </a:rPr>
              <a:t>β</a:t>
            </a:r>
            <a:r>
              <a:rPr lang="en-IN" b="1" dirty="0">
                <a:solidFill>
                  <a:schemeClr val="tx1"/>
                </a:solidFill>
              </a:rPr>
              <a:t>S</a:t>
            </a:r>
            <a:r>
              <a:rPr lang="en-IN" dirty="0">
                <a:solidFill>
                  <a:schemeClr val="tx1"/>
                </a:solidFill>
              </a:rPr>
              <a:t>. </a:t>
            </a:r>
          </a:p>
          <a:p>
            <a:pPr algn="just"/>
            <a:r>
              <a:rPr lang="en-IN" dirty="0">
                <a:solidFill>
                  <a:schemeClr val="tx1"/>
                </a:solidFill>
              </a:rPr>
              <a:t>Since </a:t>
            </a:r>
            <a:r>
              <a:rPr lang="en-IN" b="1" dirty="0">
                <a:solidFill>
                  <a:schemeClr val="tx1"/>
                </a:solidFill>
              </a:rPr>
              <a:t>I are infected</a:t>
            </a:r>
            <a:r>
              <a:rPr lang="en-IN" dirty="0">
                <a:solidFill>
                  <a:schemeClr val="tx1"/>
                </a:solidFill>
              </a:rPr>
              <a:t>, </a:t>
            </a:r>
            <a:r>
              <a:rPr lang="el-GR" b="1" dirty="0">
                <a:solidFill>
                  <a:schemeClr val="tx1"/>
                </a:solidFill>
              </a:rPr>
              <a:t>β</a:t>
            </a:r>
            <a:r>
              <a:rPr lang="en-IN" b="1" dirty="0">
                <a:solidFill>
                  <a:schemeClr val="tx1"/>
                </a:solidFill>
              </a:rPr>
              <a:t>IS </a:t>
            </a:r>
            <a:r>
              <a:rPr lang="en-IN" dirty="0">
                <a:solidFill>
                  <a:schemeClr val="tx1"/>
                </a:solidFill>
              </a:rPr>
              <a:t>will be infected in the next time step.  </a:t>
            </a:r>
          </a:p>
          <a:p>
            <a:pPr algn="just"/>
            <a:r>
              <a:rPr lang="en-IN" dirty="0">
                <a:solidFill>
                  <a:srgbClr val="0000FF"/>
                </a:solidFill>
              </a:rPr>
              <a:t>Number of susceptible people (S) will be reduced by this factor as well. </a:t>
            </a:r>
          </a:p>
          <a:p>
            <a:pPr algn="just"/>
            <a:endParaRPr lang="en-US" dirty="0"/>
          </a:p>
        </p:txBody>
      </p:sp>
      <p:sp>
        <p:nvSpPr>
          <p:cNvPr id="6" name="Rectangle 5">
            <a:extLst>
              <a:ext uri="{FF2B5EF4-FFF2-40B4-BE49-F238E27FC236}">
                <a16:creationId xmlns:a16="http://schemas.microsoft.com/office/drawing/2014/main" id="{D239074B-9C22-4874-A5B9-1AD46C9DF881}"/>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  Epidemic Model : Differential Equations</a:t>
            </a:r>
          </a:p>
        </p:txBody>
      </p:sp>
      <p:cxnSp>
        <p:nvCxnSpPr>
          <p:cNvPr id="8" name="Straight Connector 7">
            <a:extLst>
              <a:ext uri="{FF2B5EF4-FFF2-40B4-BE49-F238E27FC236}">
                <a16:creationId xmlns:a16="http://schemas.microsoft.com/office/drawing/2014/main" id="{FC18D923-380E-440E-8C73-CC6FDDBBB67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117;p2">
            <a:extLst>
              <a:ext uri="{FF2B5EF4-FFF2-40B4-BE49-F238E27FC236}">
                <a16:creationId xmlns:a16="http://schemas.microsoft.com/office/drawing/2014/main" id="{FC627FA2-721D-1C7C-70E3-71A3B3CB8BE2}"/>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E7AE380-65EB-2E79-2EAD-56062E75FFFC}"/>
                  </a:ext>
                </a:extLst>
              </p14:cNvPr>
              <p14:cNvContentPartPr/>
              <p14:nvPr/>
            </p14:nvContentPartPr>
            <p14:xfrm>
              <a:off x="384480" y="148680"/>
              <a:ext cx="11540880" cy="5974560"/>
            </p14:xfrm>
          </p:contentPart>
        </mc:Choice>
        <mc:Fallback xmlns="">
          <p:pic>
            <p:nvPicPr>
              <p:cNvPr id="5" name="Ink 4">
                <a:extLst>
                  <a:ext uri="{FF2B5EF4-FFF2-40B4-BE49-F238E27FC236}">
                    <a16:creationId xmlns:a16="http://schemas.microsoft.com/office/drawing/2014/main" id="{1E7AE380-65EB-2E79-2EAD-56062E75FFFC}"/>
                  </a:ext>
                </a:extLst>
              </p:cNvPr>
              <p:cNvPicPr/>
              <p:nvPr/>
            </p:nvPicPr>
            <p:blipFill>
              <a:blip r:embed="rId5"/>
              <a:stretch>
                <a:fillRect/>
              </a:stretch>
            </p:blipFill>
            <p:spPr>
              <a:xfrm>
                <a:off x="375120" y="139320"/>
                <a:ext cx="11559600" cy="5993280"/>
              </a:xfrm>
              <a:prstGeom prst="rect">
                <a:avLst/>
              </a:prstGeom>
            </p:spPr>
          </p:pic>
        </mc:Fallback>
      </mc:AlternateContent>
    </p:spTree>
    <p:extLst>
      <p:ext uri="{BB962C8B-B14F-4D97-AF65-F5344CB8AC3E}">
        <p14:creationId xmlns:p14="http://schemas.microsoft.com/office/powerpoint/2010/main" val="4114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615" y="1316458"/>
            <a:ext cx="9550477" cy="5410200"/>
          </a:xfrm>
        </p:spPr>
        <p:txBody>
          <a:bodyPr>
            <a:normAutofit/>
          </a:bodyPr>
          <a:lstStyle/>
          <a:p>
            <a:pPr algn="just"/>
            <a:r>
              <a:rPr lang="en-IN" dirty="0">
                <a:solidFill>
                  <a:schemeClr val="tx1"/>
                </a:solidFill>
              </a:rPr>
              <a:t>So, SI model can be written as the following ordinary differential equation (ODE) </a:t>
            </a:r>
          </a:p>
        </p:txBody>
      </p:sp>
      <p:sp>
        <p:nvSpPr>
          <p:cNvPr id="6" name="Rectangle 5">
            <a:extLst>
              <a:ext uri="{FF2B5EF4-FFF2-40B4-BE49-F238E27FC236}">
                <a16:creationId xmlns:a16="http://schemas.microsoft.com/office/drawing/2014/main" id="{D239074B-9C22-4874-A5B9-1AD46C9DF881}"/>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  Epidemic Model : Differential Equations</a:t>
            </a:r>
          </a:p>
        </p:txBody>
      </p:sp>
      <p:cxnSp>
        <p:nvCxnSpPr>
          <p:cNvPr id="8" name="Straight Connector 7">
            <a:extLst>
              <a:ext uri="{FF2B5EF4-FFF2-40B4-BE49-F238E27FC236}">
                <a16:creationId xmlns:a16="http://schemas.microsoft.com/office/drawing/2014/main" id="{FC18D923-380E-440E-8C73-CC6FDDBBB67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9253994-FF7E-4A56-B35F-EA9AD62E249C}"/>
              </a:ext>
            </a:extLst>
          </p:cNvPr>
          <p:cNvPicPr>
            <a:picLocks noChangeAspect="1"/>
          </p:cNvPicPr>
          <p:nvPr/>
        </p:nvPicPr>
        <p:blipFill>
          <a:blip r:embed="rId3"/>
          <a:stretch>
            <a:fillRect/>
          </a:stretch>
        </p:blipFill>
        <p:spPr>
          <a:xfrm>
            <a:off x="621882" y="2570234"/>
            <a:ext cx="3748261" cy="2077587"/>
          </a:xfrm>
          <a:prstGeom prst="rect">
            <a:avLst/>
          </a:prstGeom>
        </p:spPr>
      </p:pic>
      <p:pic>
        <p:nvPicPr>
          <p:cNvPr id="9" name="Picture 8">
            <a:extLst>
              <a:ext uri="{FF2B5EF4-FFF2-40B4-BE49-F238E27FC236}">
                <a16:creationId xmlns:a16="http://schemas.microsoft.com/office/drawing/2014/main" id="{C029A834-772C-4864-97C3-18C7E4B5A07A}"/>
              </a:ext>
            </a:extLst>
          </p:cNvPr>
          <p:cNvPicPr>
            <a:picLocks noChangeAspect="1"/>
          </p:cNvPicPr>
          <p:nvPr/>
        </p:nvPicPr>
        <p:blipFill>
          <a:blip r:embed="rId4"/>
          <a:stretch>
            <a:fillRect/>
          </a:stretch>
        </p:blipFill>
        <p:spPr>
          <a:xfrm>
            <a:off x="7682342" y="3609028"/>
            <a:ext cx="3443108" cy="1206585"/>
          </a:xfrm>
          <a:prstGeom prst="rect">
            <a:avLst/>
          </a:prstGeom>
        </p:spPr>
      </p:pic>
      <p:sp>
        <p:nvSpPr>
          <p:cNvPr id="5" name="TextBox 4">
            <a:extLst>
              <a:ext uri="{FF2B5EF4-FFF2-40B4-BE49-F238E27FC236}">
                <a16:creationId xmlns:a16="http://schemas.microsoft.com/office/drawing/2014/main" id="{26ECF395-F52E-C5FC-5D76-2653FD7DBFEC}"/>
              </a:ext>
            </a:extLst>
          </p:cNvPr>
          <p:cNvSpPr txBox="1"/>
          <p:nvPr/>
        </p:nvSpPr>
        <p:spPr>
          <a:xfrm>
            <a:off x="4434105" y="3981488"/>
            <a:ext cx="3921125" cy="461665"/>
          </a:xfrm>
          <a:prstGeom prst="rect">
            <a:avLst/>
          </a:prstGeom>
          <a:noFill/>
        </p:spPr>
        <p:txBody>
          <a:bodyPr wrap="square">
            <a:spAutoFit/>
          </a:bodyPr>
          <a:lstStyle/>
          <a:p>
            <a:pPr algn="just"/>
            <a:r>
              <a:rPr lang="en-US" sz="2400" dirty="0"/>
              <a:t>Since S+I = N , so</a:t>
            </a:r>
          </a:p>
        </p:txBody>
      </p:sp>
      <p:pic>
        <p:nvPicPr>
          <p:cNvPr id="2" name="Google Shape;117;p2">
            <a:extLst>
              <a:ext uri="{FF2B5EF4-FFF2-40B4-BE49-F238E27FC236}">
                <a16:creationId xmlns:a16="http://schemas.microsoft.com/office/drawing/2014/main" id="{82FE8365-F0CD-6E03-D66C-380E6E820F40}"/>
              </a:ext>
            </a:extLst>
          </p:cNvPr>
          <p:cNvPicPr preferRelativeResize="0"/>
          <p:nvPr/>
        </p:nvPicPr>
        <p:blipFill rotWithShape="1">
          <a:blip r:embed="rId5">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E16C94DE-B99D-A5AC-E8C7-8965A0C708C5}"/>
                  </a:ext>
                </a:extLst>
              </p14:cNvPr>
              <p14:cNvContentPartPr/>
              <p14:nvPr/>
            </p14:nvContentPartPr>
            <p14:xfrm>
              <a:off x="703800" y="82440"/>
              <a:ext cx="11018520" cy="6332040"/>
            </p14:xfrm>
          </p:contentPart>
        </mc:Choice>
        <mc:Fallback xmlns="">
          <p:pic>
            <p:nvPicPr>
              <p:cNvPr id="11" name="Ink 10">
                <a:extLst>
                  <a:ext uri="{FF2B5EF4-FFF2-40B4-BE49-F238E27FC236}">
                    <a16:creationId xmlns:a16="http://schemas.microsoft.com/office/drawing/2014/main" id="{E16C94DE-B99D-A5AC-E8C7-8965A0C708C5}"/>
                  </a:ext>
                </a:extLst>
              </p:cNvPr>
              <p:cNvPicPr/>
              <p:nvPr/>
            </p:nvPicPr>
            <p:blipFill>
              <a:blip r:embed="rId7"/>
              <a:stretch>
                <a:fillRect/>
              </a:stretch>
            </p:blipFill>
            <p:spPr>
              <a:xfrm>
                <a:off x="694440" y="73080"/>
                <a:ext cx="11037240" cy="6350760"/>
              </a:xfrm>
              <a:prstGeom prst="rect">
                <a:avLst/>
              </a:prstGeom>
            </p:spPr>
          </p:pic>
        </mc:Fallback>
      </mc:AlternateContent>
    </p:spTree>
    <p:extLst>
      <p:ext uri="{BB962C8B-B14F-4D97-AF65-F5344CB8AC3E}">
        <p14:creationId xmlns:p14="http://schemas.microsoft.com/office/powerpoint/2010/main" val="4180395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7" name="Rectangle 6">
            <a:extLst>
              <a:ext uri="{FF2B5EF4-FFF2-40B4-BE49-F238E27FC236}">
                <a16:creationId xmlns:a16="http://schemas.microsoft.com/office/drawing/2014/main" id="{F3F25DA2-19AC-4E56-B025-1C2E0882CC1E}"/>
              </a:ext>
            </a:extLst>
          </p:cNvPr>
          <p:cNvSpPr/>
          <p:nvPr/>
        </p:nvSpPr>
        <p:spPr>
          <a:xfrm>
            <a:off x="434226" y="681336"/>
            <a:ext cx="8973934" cy="461665"/>
          </a:xfrm>
          <a:prstGeom prst="rect">
            <a:avLst/>
          </a:prstGeom>
        </p:spPr>
        <p:txBody>
          <a:bodyPr wrap="square">
            <a:spAutoFit/>
          </a:bodyPr>
          <a:lstStyle/>
          <a:p>
            <a:r>
              <a:rPr lang="en-US" sz="2400" b="1" dirty="0">
                <a:solidFill>
                  <a:schemeClr val="accent2"/>
                </a:solidFill>
              </a:rPr>
              <a:t>The SI  Epidemic Model : Solution to Differential Equations</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CF1B6A9-EDEE-4C49-8FB2-E44316A6405D}"/>
                  </a:ext>
                </a:extLst>
              </p:cNvPr>
              <p:cNvSpPr txBox="1">
                <a:spLocks/>
              </p:cNvSpPr>
              <p:nvPr/>
            </p:nvSpPr>
            <p:spPr>
              <a:xfrm>
                <a:off x="-109695" y="1274161"/>
                <a:ext cx="7389587" cy="5410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gn="just"/>
                <a:r>
                  <a:rPr lang="en-IN" sz="2600" dirty="0">
                    <a:solidFill>
                      <a:schemeClr val="tx1"/>
                    </a:solidFill>
                  </a:rPr>
                  <a:t>In this model, </a:t>
                </a:r>
                <a:r>
                  <a:rPr lang="en-IN" sz="2600" b="1" dirty="0">
                    <a:solidFill>
                      <a:schemeClr val="tx1"/>
                    </a:solidFill>
                  </a:rPr>
                  <a:t>all susceptible population gets infected as there is no recovery.</a:t>
                </a:r>
              </a:p>
              <a:p>
                <a:pPr marL="0" indent="0" algn="just">
                  <a:buNone/>
                </a:pPr>
                <a:r>
                  <a:rPr lang="en-IN" sz="2600" b="1" dirty="0">
                    <a:solidFill>
                      <a:schemeClr val="tx1"/>
                    </a:solidFill>
                  </a:rPr>
                  <a:t>(</a:t>
                </a:r>
                <a:r>
                  <a:rPr lang="en-IN" sz="2600" dirty="0">
                    <a:solidFill>
                      <a:schemeClr val="tx1"/>
                    </a:solidFill>
                  </a:rPr>
                  <a:t> Not everybody in the </a:t>
                </a:r>
                <a:r>
                  <a:rPr lang="en-IN" sz="2600" b="1" dirty="0">
                    <a:solidFill>
                      <a:schemeClr val="tx1"/>
                    </a:solidFill>
                  </a:rPr>
                  <a:t>population is not susceptible </a:t>
                </a:r>
                <a:r>
                  <a:rPr lang="en-IN" sz="2600" dirty="0">
                    <a:solidFill>
                      <a:schemeClr val="tx1"/>
                    </a:solidFill>
                  </a:rPr>
                  <a:t>( ref: HIV/AIDS infection ) )</a:t>
                </a:r>
              </a:p>
              <a:p>
                <a:pPr marL="0" indent="0" algn="just">
                  <a:buNone/>
                </a:pPr>
                <a:r>
                  <a:rPr lang="en-IN" sz="2600" dirty="0">
                    <a:solidFill>
                      <a:schemeClr val="tx1"/>
                    </a:solidFill>
                  </a:rPr>
                  <a:t> </a:t>
                </a:r>
                <a14:m>
                  <m:oMath xmlns:m="http://schemas.openxmlformats.org/officeDocument/2006/math">
                    <m:r>
                      <a:rPr lang="en-IN" sz="2600" b="0" i="1" dirty="0" smtClean="0">
                        <a:solidFill>
                          <a:schemeClr val="tx1"/>
                        </a:solidFill>
                        <a:latin typeface="Cambria Math" panose="02040503050406030204" pitchFamily="18" charset="0"/>
                      </a:rPr>
                      <m:t>𝐿𝑒𝑡</m:t>
                    </m:r>
                    <m:r>
                      <a:rPr lang="en-IN" sz="2600" b="0" i="1" dirty="0" smtClean="0">
                        <a:solidFill>
                          <a:schemeClr val="tx1"/>
                        </a:solidFill>
                        <a:latin typeface="Cambria Math" panose="02040503050406030204" pitchFamily="18" charset="0"/>
                      </a:rPr>
                      <m:t> </m:t>
                    </m:r>
                    <m:r>
                      <a:rPr lang="en-IN" sz="2600" b="0" i="1" dirty="0" smtClean="0">
                        <a:solidFill>
                          <a:schemeClr val="tx1"/>
                        </a:solidFill>
                        <a:latin typeface="Cambria Math" panose="02040503050406030204" pitchFamily="18" charset="0"/>
                      </a:rPr>
                      <m:t>𝐼</m:t>
                    </m:r>
                    <m:r>
                      <a:rPr lang="en-IN" sz="2600" i="1" baseline="-25000" dirty="0">
                        <a:solidFill>
                          <a:schemeClr val="tx1"/>
                        </a:solidFill>
                        <a:latin typeface="Cambria Math" panose="02040503050406030204" pitchFamily="18" charset="0"/>
                      </a:rPr>
                      <m:t>0</m:t>
                    </m:r>
                    <m:r>
                      <a:rPr lang="en-IN" sz="2600" i="1" dirty="0">
                        <a:solidFill>
                          <a:schemeClr val="tx1"/>
                        </a:solidFill>
                        <a:latin typeface="Cambria Math" panose="02040503050406030204" pitchFamily="18" charset="0"/>
                      </a:rPr>
                      <m:t>  </m:t>
                    </m:r>
                    <m:r>
                      <a:rPr lang="en-IN" sz="2600" i="1" dirty="0" smtClean="0">
                        <a:solidFill>
                          <a:schemeClr val="tx1"/>
                        </a:solidFill>
                        <a:latin typeface="Cambria Math" panose="02040503050406030204" pitchFamily="18" charset="0"/>
                      </a:rPr>
                      <m:t>= # </m:t>
                    </m:r>
                    <m:r>
                      <a:rPr lang="en-IN" sz="2600" i="1" dirty="0">
                        <a:solidFill>
                          <a:schemeClr val="tx1"/>
                        </a:solidFill>
                        <a:latin typeface="Cambria Math" panose="02040503050406030204" pitchFamily="18" charset="0"/>
                      </a:rPr>
                      <m:t>𝑜𝑓</m:t>
                    </m:r>
                    <m:r>
                      <a:rPr lang="en-IN" sz="2600" i="1" dirty="0">
                        <a:solidFill>
                          <a:schemeClr val="tx1"/>
                        </a:solidFill>
                        <a:latin typeface="Cambria Math" panose="02040503050406030204" pitchFamily="18" charset="0"/>
                      </a:rPr>
                      <m:t> </m:t>
                    </m:r>
                    <m:r>
                      <a:rPr lang="en-IN" sz="2600" i="1" dirty="0">
                        <a:solidFill>
                          <a:schemeClr val="tx1"/>
                        </a:solidFill>
                        <a:latin typeface="Cambria Math" panose="02040503050406030204" pitchFamily="18" charset="0"/>
                      </a:rPr>
                      <m:t>𝑖𝑛𝑑𝑖𝑣𝑖𝑑𝑢𝑎𝑙𝑠</m:t>
                    </m:r>
                    <m:r>
                      <a:rPr lang="en-IN" sz="2600" i="1" dirty="0">
                        <a:solidFill>
                          <a:schemeClr val="tx1"/>
                        </a:solidFill>
                        <a:latin typeface="Cambria Math" panose="02040503050406030204" pitchFamily="18" charset="0"/>
                      </a:rPr>
                      <m:t> </m:t>
                    </m:r>
                    <m:r>
                      <a:rPr lang="en-IN" sz="2600" i="1" dirty="0">
                        <a:solidFill>
                          <a:schemeClr val="tx1"/>
                        </a:solidFill>
                        <a:latin typeface="Cambria Math" panose="02040503050406030204" pitchFamily="18" charset="0"/>
                      </a:rPr>
                      <m:t>𝑖𝑛𝑓𝑒𝑐𝑡𝑒𝑑</m:t>
                    </m:r>
                    <m:r>
                      <a:rPr lang="en-IN" sz="2600" i="1" dirty="0">
                        <a:solidFill>
                          <a:schemeClr val="tx1"/>
                        </a:solidFill>
                        <a:latin typeface="Cambria Math" panose="02040503050406030204" pitchFamily="18" charset="0"/>
                      </a:rPr>
                      <m:t> </m:t>
                    </m:r>
                    <m:r>
                      <a:rPr lang="en-IN" sz="2600" i="1" dirty="0">
                        <a:solidFill>
                          <a:schemeClr val="tx1"/>
                        </a:solidFill>
                        <a:latin typeface="Cambria Math" panose="02040503050406030204" pitchFamily="18" charset="0"/>
                      </a:rPr>
                      <m:t>𝑎𝑡</m:t>
                    </m:r>
                    <m:r>
                      <a:rPr lang="en-IN" sz="2600" i="1" dirty="0">
                        <a:solidFill>
                          <a:schemeClr val="tx1"/>
                        </a:solidFill>
                        <a:latin typeface="Cambria Math" panose="02040503050406030204" pitchFamily="18" charset="0"/>
                      </a:rPr>
                      <m:t> </m:t>
                    </m:r>
                    <m:r>
                      <a:rPr lang="en-IN" sz="2600" i="1" dirty="0" smtClean="0">
                        <a:solidFill>
                          <a:schemeClr val="tx1"/>
                        </a:solidFill>
                        <a:latin typeface="Cambria Math" panose="02040503050406030204" pitchFamily="18" charset="0"/>
                      </a:rPr>
                      <m:t>𝑡</m:t>
                    </m:r>
                    <m:r>
                      <a:rPr lang="en-IN" sz="2600" i="1" dirty="0" smtClean="0">
                        <a:solidFill>
                          <a:schemeClr val="tx1"/>
                        </a:solidFill>
                        <a:latin typeface="Cambria Math" panose="02040503050406030204" pitchFamily="18" charset="0"/>
                      </a:rPr>
                      <m:t>= 0</m:t>
                    </m:r>
                  </m:oMath>
                </a14:m>
                <a:r>
                  <a:rPr lang="en-IN" sz="2600" dirty="0">
                    <a:solidFill>
                      <a:schemeClr val="tx1"/>
                    </a:solidFill>
                  </a:rPr>
                  <a:t>,</a:t>
                </a:r>
              </a:p>
              <a:p>
                <a:pPr marL="0" indent="0" algn="just">
                  <a:buNone/>
                </a:pPr>
                <a:r>
                  <a:rPr lang="en-IN" sz="2600" dirty="0">
                    <a:solidFill>
                      <a:schemeClr val="tx1"/>
                    </a:solidFill>
                  </a:rPr>
                  <a:t>The sol of this DE is called logistic growth function,</a:t>
                </a:r>
              </a:p>
              <a:p>
                <a:pPr marL="0" indent="0" algn="just">
                  <a:buNone/>
                </a:pPr>
                <a:r>
                  <a:rPr lang="en-IN" sz="2600" b="0" dirty="0">
                    <a:solidFill>
                      <a:schemeClr val="tx1"/>
                    </a:solidFill>
                  </a:rPr>
                  <a:t>		</a:t>
                </a:r>
                <a14:m>
                  <m:oMath xmlns:m="http://schemas.openxmlformats.org/officeDocument/2006/math">
                    <m:r>
                      <a:rPr lang="en-IN" sz="2600" b="0" i="1" smtClean="0">
                        <a:solidFill>
                          <a:schemeClr val="tx1"/>
                        </a:solidFill>
                        <a:latin typeface="Cambria Math" panose="02040503050406030204" pitchFamily="18" charset="0"/>
                      </a:rPr>
                      <m:t>𝐼</m:t>
                    </m:r>
                    <m:d>
                      <m:dPr>
                        <m:ctrlPr>
                          <a:rPr lang="en-IN" sz="2600" b="0" i="1" smtClean="0">
                            <a:solidFill>
                              <a:schemeClr val="tx1"/>
                            </a:solidFill>
                            <a:latin typeface="Cambria Math" panose="02040503050406030204" pitchFamily="18" charset="0"/>
                          </a:rPr>
                        </m:ctrlPr>
                      </m:dPr>
                      <m:e>
                        <m:r>
                          <a:rPr lang="en-IN" sz="2600" b="0" i="1" smtClean="0">
                            <a:solidFill>
                              <a:schemeClr val="tx1"/>
                            </a:solidFill>
                            <a:latin typeface="Cambria Math" panose="02040503050406030204" pitchFamily="18" charset="0"/>
                          </a:rPr>
                          <m:t>𝑡</m:t>
                        </m:r>
                      </m:e>
                    </m:d>
                    <m:r>
                      <a:rPr lang="en-IN" sz="2600" b="0" i="1" smtClean="0">
                        <a:solidFill>
                          <a:schemeClr val="tx1"/>
                        </a:solidFill>
                        <a:latin typeface="Cambria Math" panose="02040503050406030204" pitchFamily="18" charset="0"/>
                      </a:rPr>
                      <m:t>=</m:t>
                    </m:r>
                    <m:f>
                      <m:fPr>
                        <m:ctrlPr>
                          <a:rPr lang="en-IN" sz="2600" b="0" i="1" smtClean="0">
                            <a:solidFill>
                              <a:schemeClr val="tx1"/>
                            </a:solidFill>
                            <a:latin typeface="Cambria Math" panose="02040503050406030204" pitchFamily="18" charset="0"/>
                          </a:rPr>
                        </m:ctrlPr>
                      </m:fPr>
                      <m:num>
                        <m:r>
                          <a:rPr lang="en-IN" sz="2600" b="0" i="1" smtClean="0">
                            <a:solidFill>
                              <a:schemeClr val="tx1"/>
                            </a:solidFill>
                            <a:latin typeface="Cambria Math" panose="02040503050406030204" pitchFamily="18" charset="0"/>
                          </a:rPr>
                          <m:t>𝑁</m:t>
                        </m:r>
                        <m:sSub>
                          <m:sSubPr>
                            <m:ctrlPr>
                              <a:rPr lang="en-IN" sz="2600" b="0" i="1" smtClean="0">
                                <a:solidFill>
                                  <a:schemeClr val="tx1"/>
                                </a:solidFill>
                                <a:latin typeface="Cambria Math" panose="02040503050406030204" pitchFamily="18" charset="0"/>
                              </a:rPr>
                            </m:ctrlPr>
                          </m:sSubPr>
                          <m:e>
                            <m:r>
                              <a:rPr lang="en-IN" sz="2600" b="0" i="1" smtClean="0">
                                <a:solidFill>
                                  <a:schemeClr val="tx1"/>
                                </a:solidFill>
                                <a:latin typeface="Cambria Math" panose="02040503050406030204" pitchFamily="18" charset="0"/>
                              </a:rPr>
                              <m:t>𝐼</m:t>
                            </m:r>
                          </m:e>
                          <m:sub>
                            <m:r>
                              <a:rPr lang="en-IN" sz="2600" b="0" i="1" smtClean="0">
                                <a:solidFill>
                                  <a:schemeClr val="tx1"/>
                                </a:solidFill>
                                <a:latin typeface="Cambria Math" panose="02040503050406030204" pitchFamily="18" charset="0"/>
                              </a:rPr>
                              <m:t>0</m:t>
                            </m:r>
                          </m:sub>
                        </m:sSub>
                        <m:sSup>
                          <m:sSupPr>
                            <m:ctrlPr>
                              <a:rPr lang="en-IN" sz="2600" b="0" i="1" smtClean="0">
                                <a:solidFill>
                                  <a:schemeClr val="tx1"/>
                                </a:solidFill>
                                <a:latin typeface="Cambria Math" panose="02040503050406030204" pitchFamily="18" charset="0"/>
                              </a:rPr>
                            </m:ctrlPr>
                          </m:sSupPr>
                          <m:e>
                            <m:r>
                              <a:rPr lang="en-IN" sz="2600" b="0" i="1" smtClean="0">
                                <a:solidFill>
                                  <a:schemeClr val="tx1"/>
                                </a:solidFill>
                                <a:latin typeface="Cambria Math" panose="02040503050406030204" pitchFamily="18" charset="0"/>
                              </a:rPr>
                              <m:t>𝑒</m:t>
                            </m:r>
                          </m:e>
                          <m:sup>
                            <m:r>
                              <a:rPr lang="en-IN" sz="2600" b="0" i="1" smtClean="0">
                                <a:solidFill>
                                  <a:schemeClr val="tx1"/>
                                </a:solidFill>
                                <a:latin typeface="Cambria Math" panose="02040503050406030204" pitchFamily="18" charset="0"/>
                                <a:ea typeface="Cambria Math" panose="02040503050406030204" pitchFamily="18" charset="0"/>
                              </a:rPr>
                              <m:t>𝛽</m:t>
                            </m:r>
                            <m:r>
                              <a:rPr lang="en-IN" sz="2600" b="0" i="1" smtClean="0">
                                <a:solidFill>
                                  <a:schemeClr val="tx1"/>
                                </a:solidFill>
                                <a:latin typeface="Cambria Math" panose="02040503050406030204" pitchFamily="18" charset="0"/>
                                <a:ea typeface="Cambria Math" panose="02040503050406030204" pitchFamily="18" charset="0"/>
                              </a:rPr>
                              <m:t>𝑡</m:t>
                            </m:r>
                          </m:sup>
                        </m:sSup>
                      </m:num>
                      <m:den>
                        <m:r>
                          <a:rPr lang="en-IN" sz="2600" b="0" i="1" smtClean="0">
                            <a:solidFill>
                              <a:schemeClr val="tx1"/>
                            </a:solidFill>
                            <a:latin typeface="Cambria Math" panose="02040503050406030204" pitchFamily="18" charset="0"/>
                          </a:rPr>
                          <m:t>𝑁</m:t>
                        </m:r>
                        <m:r>
                          <a:rPr lang="en-IN" sz="2600" b="0" i="1" smtClean="0">
                            <a:solidFill>
                              <a:schemeClr val="tx1"/>
                            </a:solidFill>
                            <a:latin typeface="Cambria Math" panose="02040503050406030204" pitchFamily="18" charset="0"/>
                          </a:rPr>
                          <m:t>+</m:t>
                        </m:r>
                        <m:sSub>
                          <m:sSubPr>
                            <m:ctrlPr>
                              <a:rPr lang="en-IN" sz="2600" b="0" i="1" smtClean="0">
                                <a:solidFill>
                                  <a:schemeClr val="tx1"/>
                                </a:solidFill>
                                <a:latin typeface="Cambria Math" panose="02040503050406030204" pitchFamily="18" charset="0"/>
                              </a:rPr>
                            </m:ctrlPr>
                          </m:sSubPr>
                          <m:e>
                            <m:r>
                              <a:rPr lang="en-IN" sz="2600" b="0" i="1" smtClean="0">
                                <a:solidFill>
                                  <a:schemeClr val="tx1"/>
                                </a:solidFill>
                                <a:latin typeface="Cambria Math" panose="02040503050406030204" pitchFamily="18" charset="0"/>
                              </a:rPr>
                              <m:t>𝐼</m:t>
                            </m:r>
                          </m:e>
                          <m:sub>
                            <m:r>
                              <a:rPr lang="en-IN" sz="2600" b="0" i="1" smtClean="0">
                                <a:solidFill>
                                  <a:schemeClr val="tx1"/>
                                </a:solidFill>
                                <a:latin typeface="Cambria Math" panose="02040503050406030204" pitchFamily="18" charset="0"/>
                              </a:rPr>
                              <m:t>0</m:t>
                            </m:r>
                          </m:sub>
                        </m:sSub>
                        <m:r>
                          <a:rPr lang="en-IN" sz="2600" b="0" i="1" smtClean="0">
                            <a:solidFill>
                              <a:schemeClr val="tx1"/>
                            </a:solidFill>
                            <a:latin typeface="Cambria Math" panose="02040503050406030204" pitchFamily="18" charset="0"/>
                          </a:rPr>
                          <m:t>(</m:t>
                        </m:r>
                        <m:sSup>
                          <m:sSupPr>
                            <m:ctrlPr>
                              <a:rPr lang="en-IN" sz="2600" b="0" i="1" smtClean="0">
                                <a:solidFill>
                                  <a:schemeClr val="tx1"/>
                                </a:solidFill>
                                <a:latin typeface="Cambria Math" panose="02040503050406030204" pitchFamily="18" charset="0"/>
                              </a:rPr>
                            </m:ctrlPr>
                          </m:sSupPr>
                          <m:e>
                            <m:r>
                              <a:rPr lang="en-IN" sz="2600" b="0" i="1" smtClean="0">
                                <a:solidFill>
                                  <a:schemeClr val="tx1"/>
                                </a:solidFill>
                                <a:latin typeface="Cambria Math" panose="02040503050406030204" pitchFamily="18" charset="0"/>
                              </a:rPr>
                              <m:t>𝑒</m:t>
                            </m:r>
                          </m:e>
                          <m:sup>
                            <m:r>
                              <a:rPr lang="en-IN" sz="2600" b="0" i="1" smtClean="0">
                                <a:solidFill>
                                  <a:schemeClr val="tx1"/>
                                </a:solidFill>
                                <a:latin typeface="Cambria Math" panose="02040503050406030204" pitchFamily="18" charset="0"/>
                                <a:ea typeface="Cambria Math" panose="02040503050406030204" pitchFamily="18" charset="0"/>
                              </a:rPr>
                              <m:t>𝛽</m:t>
                            </m:r>
                            <m:r>
                              <a:rPr lang="en-IN" sz="2600" b="0" i="1" smtClean="0">
                                <a:solidFill>
                                  <a:schemeClr val="tx1"/>
                                </a:solidFill>
                                <a:latin typeface="Cambria Math" panose="02040503050406030204" pitchFamily="18" charset="0"/>
                                <a:ea typeface="Cambria Math" panose="02040503050406030204" pitchFamily="18" charset="0"/>
                              </a:rPr>
                              <m:t>𝑡</m:t>
                            </m:r>
                          </m:sup>
                        </m:sSup>
                        <m:r>
                          <a:rPr lang="en-IN" sz="2600" b="0" i="1" smtClean="0">
                            <a:solidFill>
                              <a:schemeClr val="tx1"/>
                            </a:solidFill>
                            <a:latin typeface="Cambria Math" panose="02040503050406030204" pitchFamily="18" charset="0"/>
                          </a:rPr>
                          <m:t>−1)</m:t>
                        </m:r>
                      </m:den>
                    </m:f>
                  </m:oMath>
                </a14:m>
                <a:r>
                  <a:rPr lang="en-IN" sz="2600" dirty="0">
                    <a:solidFill>
                      <a:schemeClr val="tx1"/>
                    </a:solidFill>
                  </a:rPr>
                  <a:t> </a:t>
                </a:r>
                <a:endParaRPr lang="en-IN" dirty="0">
                  <a:solidFill>
                    <a:schemeClr val="tx1"/>
                  </a:solidFill>
                </a:endParaRPr>
              </a:p>
              <a:p>
                <a:pPr marL="0" indent="0" algn="just">
                  <a:buNone/>
                </a:pPr>
                <a:endParaRPr lang="en-US" sz="2400" dirty="0"/>
              </a:p>
            </p:txBody>
          </p:sp>
        </mc:Choice>
        <mc:Fallback xmlns="">
          <p:sp>
            <p:nvSpPr>
              <p:cNvPr id="11" name="Content Placeholder 2">
                <a:extLst>
                  <a:ext uri="{FF2B5EF4-FFF2-40B4-BE49-F238E27FC236}">
                    <a16:creationId xmlns:a16="http://schemas.microsoft.com/office/drawing/2014/main" id="{CCF1B6A9-EDEE-4C49-8FB2-E44316A6405D}"/>
                  </a:ext>
                </a:extLst>
              </p:cNvPr>
              <p:cNvSpPr txBox="1">
                <a:spLocks noRot="1" noChangeAspect="1" noMove="1" noResize="1" noEditPoints="1" noAdjustHandles="1" noChangeArrowheads="1" noChangeShapeType="1" noTextEdit="1"/>
              </p:cNvSpPr>
              <p:nvPr/>
            </p:nvSpPr>
            <p:spPr>
              <a:xfrm>
                <a:off x="-109695" y="1274161"/>
                <a:ext cx="7389587" cy="5410200"/>
              </a:xfrm>
              <a:prstGeom prst="rect">
                <a:avLst/>
              </a:prstGeom>
              <a:blipFill>
                <a:blip r:embed="rId4"/>
                <a:stretch>
                  <a:fillRect l="-1485" r="-1485"/>
                </a:stretch>
              </a:blipFill>
              <a:ln>
                <a:noFill/>
              </a:ln>
            </p:spPr>
            <p:txBody>
              <a:bodyPr/>
              <a:lstStyle/>
              <a:p>
                <a:r>
                  <a:rPr lang="en-IN">
                    <a:noFill/>
                  </a:rPr>
                  <a:t> </a:t>
                </a:r>
              </a:p>
            </p:txBody>
          </p:sp>
        </mc:Fallback>
      </mc:AlternateContent>
      <p:pic>
        <p:nvPicPr>
          <p:cNvPr id="3" name="Picture 2">
            <a:extLst>
              <a:ext uri="{FF2B5EF4-FFF2-40B4-BE49-F238E27FC236}">
                <a16:creationId xmlns:a16="http://schemas.microsoft.com/office/drawing/2014/main" id="{26EDC014-3C68-48B9-8EEA-539157BD6182}"/>
              </a:ext>
            </a:extLst>
          </p:cNvPr>
          <p:cNvPicPr>
            <a:picLocks noChangeAspect="1"/>
          </p:cNvPicPr>
          <p:nvPr/>
        </p:nvPicPr>
        <p:blipFill rotWithShape="1">
          <a:blip r:embed="rId5"/>
          <a:srcRect l="7214"/>
          <a:stretch/>
        </p:blipFill>
        <p:spPr>
          <a:xfrm>
            <a:off x="7213935" y="1125130"/>
            <a:ext cx="4878881" cy="2731872"/>
          </a:xfrm>
          <a:prstGeom prst="rect">
            <a:avLst/>
          </a:prstGeom>
        </p:spPr>
      </p:pic>
      <p:sp>
        <p:nvSpPr>
          <p:cNvPr id="4" name="TextBox 3">
            <a:extLst>
              <a:ext uri="{FF2B5EF4-FFF2-40B4-BE49-F238E27FC236}">
                <a16:creationId xmlns:a16="http://schemas.microsoft.com/office/drawing/2014/main" id="{5EBFB372-AB4D-C82A-9D8F-03E26B39D5CA}"/>
              </a:ext>
            </a:extLst>
          </p:cNvPr>
          <p:cNvSpPr txBox="1"/>
          <p:nvPr/>
        </p:nvSpPr>
        <p:spPr>
          <a:xfrm>
            <a:off x="6096000" y="4437693"/>
            <a:ext cx="5369312" cy="1569660"/>
          </a:xfrm>
          <a:prstGeom prst="rect">
            <a:avLst/>
          </a:prstGeom>
          <a:noFill/>
        </p:spPr>
        <p:txBody>
          <a:bodyPr wrap="square">
            <a:spAutoFit/>
          </a:bodyPr>
          <a:lstStyle/>
          <a:p>
            <a:pPr indent="-457200" algn="just"/>
            <a:r>
              <a:rPr lang="en-IN" sz="2400" dirty="0">
                <a:solidFill>
                  <a:schemeClr val="tx1"/>
                </a:solidFill>
              </a:rPr>
              <a:t>After replacing # of infected individuals by fraction of individuals infected (for better generalization), we get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1DD40D2-9F2A-5175-B662-2EBD08BB08B2}"/>
                  </a:ext>
                </a:extLst>
              </p:cNvPr>
              <p:cNvSpPr txBox="1"/>
              <p:nvPr/>
            </p:nvSpPr>
            <p:spPr>
              <a:xfrm>
                <a:off x="4477215" y="5771637"/>
                <a:ext cx="6099716" cy="925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𝑖</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𝑡</m:t>
                          </m:r>
                        </m:e>
                      </m:d>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𝑖</m:t>
                              </m:r>
                            </m:e>
                            <m:sub>
                              <m:r>
                                <a:rPr lang="en-IN" sz="2400" i="1">
                                  <a:solidFill>
                                    <a:schemeClr val="tx1"/>
                                  </a:solidFill>
                                  <a:latin typeface="Cambria Math" panose="02040503050406030204" pitchFamily="18" charset="0"/>
                                </a:rPr>
                                <m:t>0</m:t>
                              </m:r>
                            </m:sub>
                          </m:sSub>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ea typeface="Cambria Math" panose="02040503050406030204" pitchFamily="18" charset="0"/>
                                </a:rPr>
                                <m:t>𝛽</m:t>
                              </m:r>
                              <m:r>
                                <a:rPr lang="en-IN" sz="2400" i="1">
                                  <a:solidFill>
                                    <a:schemeClr val="tx1"/>
                                  </a:solidFill>
                                  <a:latin typeface="Cambria Math" panose="02040503050406030204" pitchFamily="18" charset="0"/>
                                  <a:ea typeface="Cambria Math" panose="02040503050406030204" pitchFamily="18" charset="0"/>
                                </a:rPr>
                                <m:t>𝑡</m:t>
                              </m:r>
                            </m:sup>
                          </m:sSup>
                        </m:num>
                        <m:den>
                          <m:r>
                            <a:rPr lang="en-IN" sz="2400" b="0" i="1" smtClean="0">
                              <a:solidFill>
                                <a:schemeClr val="tx1"/>
                              </a:solidFill>
                              <a:latin typeface="Cambria Math" panose="02040503050406030204" pitchFamily="18" charset="0"/>
                            </a:rPr>
                            <m:t>1+</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𝑖</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𝑒</m:t>
                              </m:r>
                            </m:e>
                            <m:sup>
                              <m:r>
                                <a:rPr lang="en-IN" sz="2400" b="0" i="1" smtClean="0">
                                  <a:solidFill>
                                    <a:schemeClr val="tx1"/>
                                  </a:solidFill>
                                  <a:latin typeface="Cambria Math" panose="02040503050406030204" pitchFamily="18" charset="0"/>
                                  <a:ea typeface="Cambria Math" panose="02040503050406030204" pitchFamily="18" charset="0"/>
                                </a:rPr>
                                <m:t>𝛽</m:t>
                              </m:r>
                              <m:r>
                                <a:rPr lang="en-IN" sz="2400" b="0" i="1" smtClean="0">
                                  <a:solidFill>
                                    <a:schemeClr val="tx1"/>
                                  </a:solidFill>
                                  <a:latin typeface="Cambria Math" panose="02040503050406030204" pitchFamily="18" charset="0"/>
                                  <a:ea typeface="Cambria Math" panose="02040503050406030204" pitchFamily="18" charset="0"/>
                                </a:rPr>
                                <m:t>𝑡</m:t>
                              </m:r>
                            </m:sup>
                          </m:sSup>
                          <m:r>
                            <a:rPr lang="en-IN" sz="2400" b="0" i="1" smtClean="0">
                              <a:solidFill>
                                <a:schemeClr val="tx1"/>
                              </a:solidFill>
                              <a:latin typeface="Cambria Math" panose="02040503050406030204" pitchFamily="18" charset="0"/>
                            </a:rPr>
                            <m:t>−1)</m:t>
                          </m:r>
                        </m:den>
                      </m:f>
                    </m:oMath>
                  </m:oMathPara>
                </a14:m>
                <a:endParaRPr lang="en-IN" sz="2400" dirty="0"/>
              </a:p>
            </p:txBody>
          </p:sp>
        </mc:Choice>
        <mc:Fallback xmlns="">
          <p:sp>
            <p:nvSpPr>
              <p:cNvPr id="13" name="TextBox 12">
                <a:extLst>
                  <a:ext uri="{FF2B5EF4-FFF2-40B4-BE49-F238E27FC236}">
                    <a16:creationId xmlns:a16="http://schemas.microsoft.com/office/drawing/2014/main" id="{C1DD40D2-9F2A-5175-B662-2EBD08BB08B2}"/>
                  </a:ext>
                </a:extLst>
              </p:cNvPr>
              <p:cNvSpPr txBox="1">
                <a:spLocks noRot="1" noChangeAspect="1" noMove="1" noResize="1" noEditPoints="1" noAdjustHandles="1" noChangeArrowheads="1" noChangeShapeType="1" noTextEdit="1"/>
              </p:cNvSpPr>
              <p:nvPr/>
            </p:nvSpPr>
            <p:spPr>
              <a:xfrm>
                <a:off x="4477215" y="5771637"/>
                <a:ext cx="6099716" cy="925510"/>
              </a:xfrm>
              <a:prstGeom prst="rect">
                <a:avLst/>
              </a:prstGeom>
              <a:blipFill>
                <a:blip r:embed="rId6"/>
                <a:stretch>
                  <a:fillRect/>
                </a:stretch>
              </a:blipFill>
            </p:spPr>
            <p:txBody>
              <a:bodyPr/>
              <a:lstStyle/>
              <a:p>
                <a:r>
                  <a:rPr lang="en-IN">
                    <a:noFill/>
                  </a:rPr>
                  <a:t> </a:t>
                </a:r>
              </a:p>
            </p:txBody>
          </p:sp>
        </mc:Fallback>
      </mc:AlternateContent>
      <p:pic>
        <p:nvPicPr>
          <p:cNvPr id="2" name="Google Shape;117;p2">
            <a:extLst>
              <a:ext uri="{FF2B5EF4-FFF2-40B4-BE49-F238E27FC236}">
                <a16:creationId xmlns:a16="http://schemas.microsoft.com/office/drawing/2014/main" id="{2ABB4679-BD78-6C81-D282-505238AE541A}"/>
              </a:ext>
            </a:extLst>
          </p:cNvPr>
          <p:cNvPicPr preferRelativeResize="0"/>
          <p:nvPr/>
        </p:nvPicPr>
        <p:blipFill rotWithShape="1">
          <a:blip r:embed="rId7">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D854D40-862B-F9AE-689B-E38E79DFDB7B}"/>
                  </a:ext>
                </a:extLst>
              </p14:cNvPr>
              <p14:cNvContentPartPr/>
              <p14:nvPr/>
            </p14:nvContentPartPr>
            <p14:xfrm>
              <a:off x="313200" y="1034640"/>
              <a:ext cx="10182960" cy="5555880"/>
            </p14:xfrm>
          </p:contentPart>
        </mc:Choice>
        <mc:Fallback xmlns="">
          <p:pic>
            <p:nvPicPr>
              <p:cNvPr id="5" name="Ink 4">
                <a:extLst>
                  <a:ext uri="{FF2B5EF4-FFF2-40B4-BE49-F238E27FC236}">
                    <a16:creationId xmlns:a16="http://schemas.microsoft.com/office/drawing/2014/main" id="{DD854D40-862B-F9AE-689B-E38E79DFDB7B}"/>
                  </a:ext>
                </a:extLst>
              </p:cNvPr>
              <p:cNvPicPr/>
              <p:nvPr/>
            </p:nvPicPr>
            <p:blipFill>
              <a:blip r:embed="rId9"/>
              <a:stretch>
                <a:fillRect/>
              </a:stretch>
            </p:blipFill>
            <p:spPr>
              <a:xfrm>
                <a:off x="303840" y="1025280"/>
                <a:ext cx="10201680" cy="5574600"/>
              </a:xfrm>
              <a:prstGeom prst="rect">
                <a:avLst/>
              </a:prstGeom>
            </p:spPr>
          </p:pic>
        </mc:Fallback>
      </mc:AlternateContent>
    </p:spTree>
    <p:extLst>
      <p:ext uri="{BB962C8B-B14F-4D97-AF65-F5344CB8AC3E}">
        <p14:creationId xmlns:p14="http://schemas.microsoft.com/office/powerpoint/2010/main" val="24032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SIR model</a:t>
            </a:r>
            <a:endParaRPr lang="en-US" sz="3600" dirty="0"/>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3" name="Google Shape;117;p2">
            <a:extLst>
              <a:ext uri="{FF2B5EF4-FFF2-40B4-BE49-F238E27FC236}">
                <a16:creationId xmlns:a16="http://schemas.microsoft.com/office/drawing/2014/main" id="{1FC2DF07-A321-7C8A-1CF0-C4A2ADD76D8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7E0824-CBD2-677F-EF5A-9CDFAF00AB42}"/>
                  </a:ext>
                </a:extLst>
              </p14:cNvPr>
              <p14:cNvContentPartPr/>
              <p14:nvPr/>
            </p14:nvContentPartPr>
            <p14:xfrm>
              <a:off x="666000" y="3555360"/>
              <a:ext cx="6378840" cy="1831680"/>
            </p14:xfrm>
          </p:contentPart>
        </mc:Choice>
        <mc:Fallback xmlns="">
          <p:pic>
            <p:nvPicPr>
              <p:cNvPr id="4" name="Ink 3">
                <a:extLst>
                  <a:ext uri="{FF2B5EF4-FFF2-40B4-BE49-F238E27FC236}">
                    <a16:creationId xmlns:a16="http://schemas.microsoft.com/office/drawing/2014/main" id="{547E0824-CBD2-677F-EF5A-9CDFAF00AB42}"/>
                  </a:ext>
                </a:extLst>
              </p:cNvPr>
              <p:cNvPicPr/>
              <p:nvPr/>
            </p:nvPicPr>
            <p:blipFill>
              <a:blip r:embed="rId5"/>
              <a:stretch>
                <a:fillRect/>
              </a:stretch>
            </p:blipFill>
            <p:spPr>
              <a:xfrm>
                <a:off x="656640" y="3546000"/>
                <a:ext cx="6397560" cy="1850400"/>
              </a:xfrm>
              <a:prstGeom prst="rect">
                <a:avLst/>
              </a:prstGeom>
            </p:spPr>
          </p:pic>
        </mc:Fallback>
      </mc:AlternateContent>
    </p:spTree>
    <p:extLst>
      <p:ext uri="{BB962C8B-B14F-4D97-AF65-F5344CB8AC3E}">
        <p14:creationId xmlns:p14="http://schemas.microsoft.com/office/powerpoint/2010/main" val="672574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453D53E6-46AD-4AD6-8691-EE9D0F141686}"/>
              </a:ext>
            </a:extLst>
          </p:cNvPr>
          <p:cNvSpPr txBox="1">
            <a:spLocks/>
          </p:cNvSpPr>
          <p:nvPr/>
        </p:nvSpPr>
        <p:spPr>
          <a:xfrm>
            <a:off x="-180649" y="1316458"/>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There is a </a:t>
            </a:r>
            <a:r>
              <a:rPr lang="en-US" b="1" dirty="0"/>
              <a:t>3 stage life cycle f</a:t>
            </a:r>
            <a:r>
              <a:rPr lang="en-US" dirty="0"/>
              <a:t>or each node for disease </a:t>
            </a:r>
          </a:p>
          <a:p>
            <a:r>
              <a:rPr lang="en-US" dirty="0"/>
              <a:t>Each node may be in the following states</a:t>
            </a:r>
          </a:p>
          <a:p>
            <a:pPr lvl="1"/>
            <a:r>
              <a:rPr lang="en-US" dirty="0">
                <a:solidFill>
                  <a:srgbClr val="FF0000"/>
                </a:solidFill>
              </a:rPr>
              <a:t>S</a:t>
            </a:r>
            <a:r>
              <a:rPr lang="en-US" dirty="0">
                <a:solidFill>
                  <a:srgbClr val="0070C0"/>
                </a:solidFill>
              </a:rPr>
              <a:t>usceptible</a:t>
            </a:r>
            <a:r>
              <a:rPr lang="en-US" dirty="0"/>
              <a:t>: </a:t>
            </a:r>
            <a:r>
              <a:rPr lang="en-US" b="1" dirty="0"/>
              <a:t>healthy but not immune</a:t>
            </a:r>
          </a:p>
          <a:p>
            <a:pPr lvl="1"/>
            <a:r>
              <a:rPr lang="en-US" dirty="0">
                <a:solidFill>
                  <a:srgbClr val="FF0000"/>
                </a:solidFill>
              </a:rPr>
              <a:t>I</a:t>
            </a:r>
            <a:r>
              <a:rPr lang="en-US" dirty="0">
                <a:solidFill>
                  <a:srgbClr val="0070C0"/>
                </a:solidFill>
              </a:rPr>
              <a:t>nfected</a:t>
            </a:r>
            <a:r>
              <a:rPr lang="en-US" dirty="0"/>
              <a:t>: </a:t>
            </a:r>
            <a:r>
              <a:rPr lang="en-US" b="1" dirty="0"/>
              <a:t>has the virus and can actively propagate </a:t>
            </a:r>
            <a:r>
              <a:rPr lang="en-US" dirty="0"/>
              <a:t>it for a given no of time steps</a:t>
            </a:r>
          </a:p>
          <a:p>
            <a:pPr lvl="1"/>
            <a:r>
              <a:rPr lang="en-US" dirty="0">
                <a:solidFill>
                  <a:srgbClr val="FF0000"/>
                </a:solidFill>
              </a:rPr>
              <a:t>R</a:t>
            </a:r>
            <a:r>
              <a:rPr lang="en-US" dirty="0">
                <a:solidFill>
                  <a:srgbClr val="0070C0"/>
                </a:solidFill>
              </a:rPr>
              <a:t>emoved</a:t>
            </a:r>
            <a:r>
              <a:rPr lang="en-US" dirty="0"/>
              <a:t>: (Immune or Dead) </a:t>
            </a:r>
            <a:r>
              <a:rPr lang="en-US" b="1" dirty="0"/>
              <a:t>had the virus but it is no longer active</a:t>
            </a:r>
            <a:r>
              <a:rPr lang="en-US" dirty="0"/>
              <a:t>. Once the node goes to this state, it is </a:t>
            </a:r>
            <a:r>
              <a:rPr lang="en-US" b="1" dirty="0"/>
              <a:t>cured for life.</a:t>
            </a:r>
          </a:p>
          <a:p>
            <a:pPr lvl="1"/>
            <a:endParaRPr lang="en-US" dirty="0"/>
          </a:p>
          <a:p>
            <a:r>
              <a:rPr lang="en-US" b="1" dirty="0"/>
              <a:t>Parameter </a:t>
            </a:r>
            <a:r>
              <a:rPr lang="en-US" b="1" i="1" dirty="0">
                <a:solidFill>
                  <a:schemeClr val="accent6">
                    <a:lumMod val="75000"/>
                  </a:schemeClr>
                </a:solidFill>
              </a:rPr>
              <a:t>p</a:t>
            </a:r>
            <a:r>
              <a:rPr lang="en-US" dirty="0"/>
              <a:t>: the </a:t>
            </a:r>
            <a:r>
              <a:rPr lang="en-US" dirty="0">
                <a:solidFill>
                  <a:srgbClr val="0070C0"/>
                </a:solidFill>
              </a:rPr>
              <a:t>probability</a:t>
            </a:r>
            <a:r>
              <a:rPr lang="en-US" dirty="0"/>
              <a:t> of an </a:t>
            </a:r>
            <a:r>
              <a:rPr lang="en-US" b="1" dirty="0"/>
              <a:t>Infected node </a:t>
            </a:r>
            <a:r>
              <a:rPr lang="en-US" dirty="0"/>
              <a:t>to infect </a:t>
            </a:r>
            <a:r>
              <a:rPr lang="en-US" b="1" dirty="0"/>
              <a:t>a Susceptible neighbor</a:t>
            </a:r>
          </a:p>
          <a:p>
            <a:endParaRPr lang="en-US" dirty="0"/>
          </a:p>
        </p:txBody>
      </p:sp>
    </p:spTree>
    <p:extLst>
      <p:ext uri="{BB962C8B-B14F-4D97-AF65-F5344CB8AC3E}">
        <p14:creationId xmlns:p14="http://schemas.microsoft.com/office/powerpoint/2010/main" val="26504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What is an epidemic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132A14BC-20B2-4DE1-8935-7691047A217F}"/>
              </a:ext>
            </a:extLst>
          </p:cNvPr>
          <p:cNvSpPr txBox="1">
            <a:spLocks/>
          </p:cNvSpPr>
          <p:nvPr/>
        </p:nvSpPr>
        <p:spPr>
          <a:xfrm>
            <a:off x="-8308" y="1424090"/>
            <a:ext cx="927422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An epidemic consists of </a:t>
            </a:r>
          </a:p>
          <a:p>
            <a:pPr marL="1085850" lvl="1" indent="-514350" algn="just">
              <a:buFont typeface="+mj-lt"/>
              <a:buAutoNum type="arabicPeriod"/>
            </a:pPr>
            <a:r>
              <a:rPr lang="en-US" b="1" dirty="0"/>
              <a:t>A </a:t>
            </a:r>
            <a:r>
              <a:rPr lang="en-US" b="1" u="sng" dirty="0"/>
              <a:t>pathogen</a:t>
            </a:r>
            <a:r>
              <a:rPr lang="en-US" b="1" dirty="0"/>
              <a:t> or a disease </a:t>
            </a:r>
          </a:p>
          <a:p>
            <a:pPr marL="1085850" lvl="1" indent="-514350" algn="just">
              <a:buFont typeface="+mj-lt"/>
              <a:buAutoNum type="arabicPeriod"/>
            </a:pPr>
            <a:r>
              <a:rPr lang="en-US" b="1" dirty="0"/>
              <a:t>A population of </a:t>
            </a:r>
            <a:r>
              <a:rPr lang="en-US" b="1" u="sng" dirty="0"/>
              <a:t>hosts </a:t>
            </a:r>
          </a:p>
          <a:p>
            <a:pPr marL="1085850" lvl="1" indent="-514350" algn="just">
              <a:buFont typeface="+mj-lt"/>
              <a:buAutoNum type="arabicPeriod"/>
            </a:pPr>
            <a:r>
              <a:rPr lang="en-US" b="1" dirty="0"/>
              <a:t>A </a:t>
            </a:r>
            <a:r>
              <a:rPr lang="en-US" b="1" u="sng" dirty="0"/>
              <a:t>spreading mechanism</a:t>
            </a:r>
          </a:p>
          <a:p>
            <a:pPr algn="just"/>
            <a:r>
              <a:rPr lang="en-US" dirty="0"/>
              <a:t>Epidemics are typically across a country. Large multi country epidemics are called pandemics whereas endemic is location specific.</a:t>
            </a:r>
          </a:p>
          <a:p>
            <a:pPr algn="just"/>
            <a:endParaRPr lang="en-US" dirty="0"/>
          </a:p>
          <a:p>
            <a:pPr algn="just"/>
            <a:endParaRPr lang="en-US" dirty="0"/>
          </a:p>
        </p:txBody>
      </p:sp>
      <p:pic>
        <p:nvPicPr>
          <p:cNvPr id="3" name="Google Shape;117;p2">
            <a:extLst>
              <a:ext uri="{FF2B5EF4-FFF2-40B4-BE49-F238E27FC236}">
                <a16:creationId xmlns:a16="http://schemas.microsoft.com/office/drawing/2014/main" id="{50C978A1-5292-C49A-5A13-0E72781A1B83}"/>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3EE1474-8675-ED6D-B51C-5FB8125201CF}"/>
                  </a:ext>
                </a:extLst>
              </p14:cNvPr>
              <p14:cNvContentPartPr/>
              <p14:nvPr/>
            </p14:nvContentPartPr>
            <p14:xfrm>
              <a:off x="1018080" y="1940040"/>
              <a:ext cx="7972560" cy="3394800"/>
            </p14:xfrm>
          </p:contentPart>
        </mc:Choice>
        <mc:Fallback xmlns="">
          <p:pic>
            <p:nvPicPr>
              <p:cNvPr id="4" name="Ink 3">
                <a:extLst>
                  <a:ext uri="{FF2B5EF4-FFF2-40B4-BE49-F238E27FC236}">
                    <a16:creationId xmlns:a16="http://schemas.microsoft.com/office/drawing/2014/main" id="{F3EE1474-8675-ED6D-B51C-5FB8125201CF}"/>
                  </a:ext>
                </a:extLst>
              </p:cNvPr>
              <p:cNvPicPr/>
              <p:nvPr/>
            </p:nvPicPr>
            <p:blipFill>
              <a:blip r:embed="rId5"/>
              <a:stretch>
                <a:fillRect/>
              </a:stretch>
            </p:blipFill>
            <p:spPr>
              <a:xfrm>
                <a:off x="1008720" y="1930680"/>
                <a:ext cx="7991280" cy="3413520"/>
              </a:xfrm>
              <a:prstGeom prst="rect">
                <a:avLst/>
              </a:prstGeom>
            </p:spPr>
          </p:pic>
        </mc:Fallback>
      </mc:AlternateContent>
    </p:spTree>
    <p:extLst>
      <p:ext uri="{BB962C8B-B14F-4D97-AF65-F5344CB8AC3E}">
        <p14:creationId xmlns:p14="http://schemas.microsoft.com/office/powerpoint/2010/main" val="179903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453D53E6-46AD-4AD6-8691-EE9D0F141686}"/>
              </a:ext>
            </a:extLst>
          </p:cNvPr>
          <p:cNvSpPr txBox="1">
            <a:spLocks/>
          </p:cNvSpPr>
          <p:nvPr/>
        </p:nvSpPr>
        <p:spPr>
          <a:xfrm>
            <a:off x="-180649" y="1316458"/>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Removed individuals are no longer susceptible nor infective for whatever reason; for example, they have recovered from the disease and are now immune, or they have been vaccinated, or they have been isolated from the rest of the population, or perhaps they have died from the disease.</a:t>
            </a:r>
            <a:endParaRPr lang="en-IN" dirty="0">
              <a:latin typeface="Calibri" panose="020F0502020204030204" pitchFamily="34" charset="0"/>
              <a:ea typeface="Calibri" panose="020F0502020204030204" pitchFamily="34" charset="0"/>
              <a:cs typeface="Calibri" panose="020F0502020204030204" pitchFamily="34" charset="0"/>
            </a:endParaRPr>
          </a:p>
          <a:p>
            <a:pPr algn="just"/>
            <a:endParaRPr lang="en-US" dirty="0"/>
          </a:p>
        </p:txBody>
      </p:sp>
    </p:spTree>
    <p:extLst>
      <p:ext uri="{BB962C8B-B14F-4D97-AF65-F5344CB8AC3E}">
        <p14:creationId xmlns:p14="http://schemas.microsoft.com/office/powerpoint/2010/main" val="3872974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process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4DB3562-B032-4CAC-A570-025E354CBC56}"/>
                  </a:ext>
                </a:extLst>
              </p:cNvPr>
              <p:cNvSpPr txBox="1">
                <a:spLocks/>
              </p:cNvSpPr>
              <p:nvPr/>
            </p:nvSpPr>
            <p:spPr>
              <a:xfrm>
                <a:off x="-81280" y="1424090"/>
                <a:ext cx="988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Initially all nodes </a:t>
                </a:r>
                <a:r>
                  <a:rPr lang="en-US" b="1" dirty="0"/>
                  <a:t>are in state S(</a:t>
                </a:r>
                <a:r>
                  <a:rPr lang="en-US" b="1" dirty="0" err="1"/>
                  <a:t>usceptible</a:t>
                </a:r>
                <a:r>
                  <a:rPr lang="en-US" b="1" dirty="0"/>
                  <a:t>)</a:t>
                </a:r>
                <a:r>
                  <a:rPr lang="en-US" dirty="0"/>
                  <a:t>, except for </a:t>
                </a:r>
                <a:r>
                  <a:rPr lang="en-US" b="1" dirty="0"/>
                  <a:t>a few nodes in state I(</a:t>
                </a:r>
                <a:r>
                  <a:rPr lang="en-US" b="1" dirty="0" err="1"/>
                  <a:t>nfected</a:t>
                </a:r>
                <a:r>
                  <a:rPr lang="en-US" b="1" dirty="0"/>
                  <a:t>)</a:t>
                </a:r>
                <a:r>
                  <a:rPr lang="en-US" dirty="0"/>
                  <a:t>.</a:t>
                </a:r>
              </a:p>
              <a:p>
                <a:r>
                  <a:rPr lang="en-US" dirty="0"/>
                  <a:t>An infected node stays infected </a:t>
                </a:r>
                <a:r>
                  <a:rPr lang="en-US" b="1" dirty="0"/>
                  <a:t>for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a:rPr>
                          <m:t>𝒕</m:t>
                        </m:r>
                      </m:e>
                      <m:sub>
                        <m:r>
                          <a:rPr lang="en-US" b="1" i="1" smtClean="0">
                            <a:solidFill>
                              <a:srgbClr val="0070C0"/>
                            </a:solidFill>
                            <a:latin typeface="Cambria Math"/>
                          </a:rPr>
                          <m:t>𝑰</m:t>
                        </m:r>
                      </m:sub>
                    </m:sSub>
                  </m:oMath>
                </a14:m>
                <a:r>
                  <a:rPr lang="en-US" b="1" dirty="0">
                    <a:solidFill>
                      <a:srgbClr val="0070C0"/>
                    </a:solidFill>
                  </a:rPr>
                  <a:t> steps</a:t>
                </a:r>
                <a:r>
                  <a:rPr lang="en-US" dirty="0"/>
                  <a:t>.</a:t>
                </a:r>
              </a:p>
              <a:p>
                <a:pPr lvl="1"/>
                <a:r>
                  <a:rPr lang="en-US" dirty="0"/>
                  <a:t>Simplest case: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rPr>
                          <m:t>𝑡</m:t>
                        </m:r>
                      </m:e>
                      <m:sub>
                        <m:r>
                          <a:rPr lang="en-US" i="1" smtClean="0">
                            <a:latin typeface="Cambria Math"/>
                          </a:rPr>
                          <m:t>𝐼</m:t>
                        </m:r>
                      </m:sub>
                    </m:sSub>
                    <m:r>
                      <a:rPr lang="en-US" i="1" smtClean="0">
                        <a:latin typeface="Cambria Math"/>
                      </a:rPr>
                      <m:t>=1</m:t>
                    </m:r>
                  </m:oMath>
                </a14:m>
                <a:endParaRPr lang="en-US" dirty="0"/>
              </a:p>
              <a:p>
                <a:r>
                  <a:rPr lang="en-US" dirty="0"/>
                  <a:t>At each of the </a:t>
                </a:r>
                <a14:m>
                  <m:oMath xmlns:m="http://schemas.openxmlformats.org/officeDocument/2006/math">
                    <m:r>
                      <a:rPr lang="en-US" i="1" smtClean="0">
                        <a:latin typeface="Cambria Math"/>
                      </a:rPr>
                      <m:t> </m:t>
                    </m:r>
                    <m:sSub>
                      <m:sSubPr>
                        <m:ctrlPr>
                          <a:rPr lang="en-US" i="1" smtClean="0">
                            <a:latin typeface="Cambria Math" panose="02040503050406030204" pitchFamily="18" charset="0"/>
                          </a:rPr>
                        </m:ctrlPr>
                      </m:sSubPr>
                      <m:e>
                        <m:r>
                          <a:rPr lang="en-US" i="1" smtClean="0">
                            <a:latin typeface="Cambria Math"/>
                          </a:rPr>
                          <m:t>𝑡</m:t>
                        </m:r>
                      </m:e>
                      <m:sub>
                        <m:r>
                          <a:rPr lang="en-US" i="1" smtClean="0">
                            <a:latin typeface="Cambria Math"/>
                          </a:rPr>
                          <m:t>𝐼</m:t>
                        </m:r>
                      </m:sub>
                    </m:sSub>
                  </m:oMath>
                </a14:m>
                <a:r>
                  <a:rPr lang="en-US" dirty="0"/>
                  <a:t> steps the infected node has probability </a:t>
                </a:r>
                <a:r>
                  <a:rPr lang="en-US" i="1" dirty="0">
                    <a:solidFill>
                      <a:srgbClr val="0070C0"/>
                    </a:solidFill>
                  </a:rPr>
                  <a:t>p</a:t>
                </a:r>
                <a:r>
                  <a:rPr lang="en-US" dirty="0"/>
                  <a:t> of infecting any of its </a:t>
                </a:r>
                <a:r>
                  <a:rPr lang="en-US" dirty="0">
                    <a:solidFill>
                      <a:schemeClr val="accent6">
                        <a:lumMod val="75000"/>
                      </a:schemeClr>
                    </a:solidFill>
                  </a:rPr>
                  <a:t>susceptible</a:t>
                </a:r>
                <a:r>
                  <a:rPr lang="en-US" dirty="0"/>
                  <a:t> </a:t>
                </a:r>
                <a:r>
                  <a:rPr lang="en-US" dirty="0">
                    <a:solidFill>
                      <a:schemeClr val="accent6">
                        <a:lumMod val="75000"/>
                      </a:schemeClr>
                    </a:solidFill>
                  </a:rPr>
                  <a:t>neighbors</a:t>
                </a:r>
              </a:p>
              <a:p>
                <a:pPr lvl="1"/>
                <a:r>
                  <a:rPr lang="en-US" i="1" dirty="0">
                    <a:solidFill>
                      <a:srgbClr val="0070C0"/>
                    </a:solidFill>
                  </a:rPr>
                  <a:t>p</a:t>
                </a:r>
                <a:r>
                  <a:rPr lang="en-US" dirty="0"/>
                  <a:t>: </a:t>
                </a:r>
                <a:r>
                  <a:rPr lang="en-US" dirty="0">
                    <a:solidFill>
                      <a:schemeClr val="accent6">
                        <a:lumMod val="75000"/>
                      </a:schemeClr>
                    </a:solidFill>
                  </a:rPr>
                  <a:t>Infection probability</a:t>
                </a:r>
              </a:p>
              <a:p>
                <a:r>
                  <a:rPr lang="en-US" dirty="0"/>
                  <a:t>After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rPr>
                          <m:t>𝑡</m:t>
                        </m:r>
                      </m:e>
                      <m:sub>
                        <m:r>
                          <a:rPr lang="en-US" i="1" smtClean="0">
                            <a:latin typeface="Cambria Math"/>
                          </a:rPr>
                          <m:t>𝐼</m:t>
                        </m:r>
                      </m:sub>
                    </m:sSub>
                  </m:oMath>
                </a14:m>
                <a:r>
                  <a:rPr lang="en-US" dirty="0"/>
                  <a:t> steps the original Infected node is Removed as it goes to the “recovered” state</a:t>
                </a:r>
              </a:p>
              <a:p>
                <a:r>
                  <a:rPr lang="en-US" b="1" dirty="0"/>
                  <a:t>Parameters of the model are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a:rPr>
                          <m:t>𝒕</m:t>
                        </m:r>
                      </m:e>
                      <m:sub>
                        <m:r>
                          <a:rPr lang="en-US" b="1" i="1">
                            <a:solidFill>
                              <a:srgbClr val="0070C0"/>
                            </a:solidFill>
                            <a:latin typeface="Cambria Math"/>
                          </a:rPr>
                          <m:t>𝑰</m:t>
                        </m:r>
                      </m:sub>
                    </m:sSub>
                  </m:oMath>
                </a14:m>
                <a:r>
                  <a:rPr lang="en-US" b="1" dirty="0"/>
                  <a:t> and p</a:t>
                </a:r>
              </a:p>
            </p:txBody>
          </p:sp>
        </mc:Choice>
        <mc:Fallback xmlns="">
          <p:sp>
            <p:nvSpPr>
              <p:cNvPr id="9" name="Content Placeholder 2">
                <a:extLst>
                  <a:ext uri="{FF2B5EF4-FFF2-40B4-BE49-F238E27FC236}">
                    <a16:creationId xmlns:a16="http://schemas.microsoft.com/office/drawing/2014/main" id="{94DB3562-B032-4CAC-A570-025E354CBC56}"/>
                  </a:ext>
                </a:extLst>
              </p:cNvPr>
              <p:cNvSpPr txBox="1">
                <a:spLocks noRot="1" noChangeAspect="1" noMove="1" noResize="1" noEditPoints="1" noAdjustHandles="1" noChangeArrowheads="1" noChangeShapeType="1" noTextEdit="1"/>
              </p:cNvSpPr>
              <p:nvPr/>
            </p:nvSpPr>
            <p:spPr>
              <a:xfrm>
                <a:off x="-81280" y="1424090"/>
                <a:ext cx="9885680" cy="531876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C0491DF-2538-B869-25DF-3F26AC4B8672}"/>
                  </a:ext>
                </a:extLst>
              </p14:cNvPr>
              <p14:cNvContentPartPr/>
              <p14:nvPr/>
            </p14:nvContentPartPr>
            <p14:xfrm>
              <a:off x="1177200" y="321120"/>
              <a:ext cx="10261800" cy="5812200"/>
            </p14:xfrm>
          </p:contentPart>
        </mc:Choice>
        <mc:Fallback xmlns="">
          <p:pic>
            <p:nvPicPr>
              <p:cNvPr id="4" name="Ink 3">
                <a:extLst>
                  <a:ext uri="{FF2B5EF4-FFF2-40B4-BE49-F238E27FC236}">
                    <a16:creationId xmlns:a16="http://schemas.microsoft.com/office/drawing/2014/main" id="{BC0491DF-2538-B869-25DF-3F26AC4B8672}"/>
                  </a:ext>
                </a:extLst>
              </p:cNvPr>
              <p:cNvPicPr/>
              <p:nvPr/>
            </p:nvPicPr>
            <p:blipFill>
              <a:blip r:embed="rId6"/>
              <a:stretch>
                <a:fillRect/>
              </a:stretch>
            </p:blipFill>
            <p:spPr>
              <a:xfrm>
                <a:off x="1167840" y="311760"/>
                <a:ext cx="10280520" cy="5830920"/>
              </a:xfrm>
              <a:prstGeom prst="rect">
                <a:avLst/>
              </a:prstGeom>
            </p:spPr>
          </p:pic>
        </mc:Fallback>
      </mc:AlternateContent>
    </p:spTree>
    <p:extLst>
      <p:ext uri="{BB962C8B-B14F-4D97-AF65-F5344CB8AC3E}">
        <p14:creationId xmlns:p14="http://schemas.microsoft.com/office/powerpoint/2010/main" val="346121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with  </a:t>
            </a:r>
            <a:r>
              <a:rPr lang="en-US" sz="2400" b="1" dirty="0" err="1">
                <a:solidFill>
                  <a:schemeClr val="accent2"/>
                </a:solidFill>
                <a:latin typeface="Calibri"/>
                <a:ea typeface="Calibri"/>
                <a:cs typeface="Calibri"/>
                <a:sym typeface="Calibri"/>
              </a:rPr>
              <a:t>t</a:t>
            </a:r>
            <a:r>
              <a:rPr lang="en-US" sz="2400" b="1" baseline="-25000" dirty="0" err="1">
                <a:solidFill>
                  <a:schemeClr val="accent2"/>
                </a:solidFill>
                <a:latin typeface="Calibri"/>
                <a:ea typeface="Calibri"/>
                <a:cs typeface="Calibri"/>
                <a:sym typeface="Calibri"/>
              </a:rPr>
              <a:t>I</a:t>
            </a:r>
            <a:r>
              <a:rPr lang="en-US" sz="2400" b="1" dirty="0">
                <a:solidFill>
                  <a:schemeClr val="accent2"/>
                </a:solidFill>
                <a:latin typeface="Calibri"/>
                <a:ea typeface="Calibri"/>
                <a:cs typeface="Calibri"/>
                <a:sym typeface="Calibri"/>
              </a:rPr>
              <a:t>=1</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9974D47C-0242-4813-8C49-5D8CEFBBDA34}"/>
              </a:ext>
            </a:extLst>
          </p:cNvPr>
          <p:cNvPicPr>
            <a:picLocks noChangeAspect="1"/>
          </p:cNvPicPr>
          <p:nvPr/>
        </p:nvPicPr>
        <p:blipFill>
          <a:blip r:embed="rId3"/>
          <a:stretch>
            <a:fillRect/>
          </a:stretch>
        </p:blipFill>
        <p:spPr>
          <a:xfrm>
            <a:off x="393111" y="1586384"/>
            <a:ext cx="5261712" cy="4824536"/>
          </a:xfrm>
          <a:prstGeom prst="rect">
            <a:avLst/>
          </a:prstGeom>
        </p:spPr>
      </p:pic>
      <p:pic>
        <p:nvPicPr>
          <p:cNvPr id="4" name="Google Shape;117;p2">
            <a:extLst>
              <a:ext uri="{FF2B5EF4-FFF2-40B4-BE49-F238E27FC236}">
                <a16:creationId xmlns:a16="http://schemas.microsoft.com/office/drawing/2014/main" id="{36E8AD9E-4282-61C5-58BB-6495246702A0}"/>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8141B10-4609-B0E4-B6D0-A0FF1DFFD634}"/>
                  </a:ext>
                </a:extLst>
              </p14:cNvPr>
              <p14:cNvContentPartPr/>
              <p14:nvPr/>
            </p14:nvContentPartPr>
            <p14:xfrm>
              <a:off x="2302200" y="472320"/>
              <a:ext cx="5171040" cy="3645720"/>
            </p14:xfrm>
          </p:contentPart>
        </mc:Choice>
        <mc:Fallback xmlns="">
          <p:pic>
            <p:nvPicPr>
              <p:cNvPr id="5" name="Ink 4">
                <a:extLst>
                  <a:ext uri="{FF2B5EF4-FFF2-40B4-BE49-F238E27FC236}">
                    <a16:creationId xmlns:a16="http://schemas.microsoft.com/office/drawing/2014/main" id="{28141B10-4609-B0E4-B6D0-A0FF1DFFD634}"/>
                  </a:ext>
                </a:extLst>
              </p:cNvPr>
              <p:cNvPicPr/>
              <p:nvPr/>
            </p:nvPicPr>
            <p:blipFill>
              <a:blip r:embed="rId6"/>
              <a:stretch>
                <a:fillRect/>
              </a:stretch>
            </p:blipFill>
            <p:spPr>
              <a:xfrm>
                <a:off x="2292840" y="462960"/>
                <a:ext cx="5189760" cy="3664440"/>
              </a:xfrm>
              <a:prstGeom prst="rect">
                <a:avLst/>
              </a:prstGeom>
            </p:spPr>
          </p:pic>
        </mc:Fallback>
      </mc:AlternateContent>
    </p:spTree>
    <p:extLst>
      <p:ext uri="{BB962C8B-B14F-4D97-AF65-F5344CB8AC3E}">
        <p14:creationId xmlns:p14="http://schemas.microsoft.com/office/powerpoint/2010/main" val="322132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BD8844BE-B659-4FE5-917A-E8BB19361E93}"/>
              </a:ext>
            </a:extLst>
          </p:cNvPr>
          <p:cNvPicPr>
            <a:picLocks noChangeAspect="1"/>
          </p:cNvPicPr>
          <p:nvPr/>
        </p:nvPicPr>
        <p:blipFill>
          <a:blip r:embed="rId3"/>
          <a:stretch>
            <a:fillRect/>
          </a:stretch>
        </p:blipFill>
        <p:spPr>
          <a:xfrm>
            <a:off x="598883" y="1424090"/>
            <a:ext cx="5419353" cy="4956858"/>
          </a:xfrm>
          <a:prstGeom prst="rect">
            <a:avLst/>
          </a:prstGeom>
        </p:spPr>
      </p:pic>
      <p:sp>
        <p:nvSpPr>
          <p:cNvPr id="10" name="Google Shape;120;p3">
            <a:extLst>
              <a:ext uri="{FF2B5EF4-FFF2-40B4-BE49-F238E27FC236}">
                <a16:creationId xmlns:a16="http://schemas.microsoft.com/office/drawing/2014/main" id="{CB48F4D1-0F0C-4B77-A789-598E0B983419}"/>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with  </a:t>
            </a:r>
            <a:r>
              <a:rPr lang="en-US" sz="2400" b="1" dirty="0" err="1">
                <a:solidFill>
                  <a:schemeClr val="accent2"/>
                </a:solidFill>
                <a:latin typeface="Calibri"/>
                <a:ea typeface="Calibri"/>
                <a:cs typeface="Calibri"/>
                <a:sym typeface="Calibri"/>
              </a:rPr>
              <a:t>t</a:t>
            </a:r>
            <a:r>
              <a:rPr lang="en-US" sz="2400" b="1" baseline="-25000" dirty="0" err="1">
                <a:solidFill>
                  <a:schemeClr val="accent2"/>
                </a:solidFill>
                <a:latin typeface="Calibri"/>
                <a:ea typeface="Calibri"/>
                <a:cs typeface="Calibri"/>
                <a:sym typeface="Calibri"/>
              </a:rPr>
              <a:t>I</a:t>
            </a:r>
            <a:r>
              <a:rPr lang="en-US" sz="2400" b="1" dirty="0">
                <a:solidFill>
                  <a:schemeClr val="accent2"/>
                </a:solidFill>
                <a:latin typeface="Calibri"/>
                <a:ea typeface="Calibri"/>
                <a:cs typeface="Calibri"/>
                <a:sym typeface="Calibri"/>
              </a:rPr>
              <a:t>=1</a:t>
            </a:r>
            <a:endParaRPr lang="en-US" sz="2400" dirty="0"/>
          </a:p>
        </p:txBody>
      </p:sp>
      <p:pic>
        <p:nvPicPr>
          <p:cNvPr id="3" name="Google Shape;117;p2">
            <a:extLst>
              <a:ext uri="{FF2B5EF4-FFF2-40B4-BE49-F238E27FC236}">
                <a16:creationId xmlns:a16="http://schemas.microsoft.com/office/drawing/2014/main" id="{24544BA8-DCCB-5D83-4C16-149B7D6F90BF}"/>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925DCD5-B00B-0FDA-4DA8-B43BCEF0FEFE}"/>
                  </a:ext>
                </a:extLst>
              </p14:cNvPr>
              <p14:cNvContentPartPr/>
              <p14:nvPr/>
            </p14:nvContentPartPr>
            <p14:xfrm>
              <a:off x="2151000" y="1681200"/>
              <a:ext cx="3159360" cy="3631680"/>
            </p14:xfrm>
          </p:contentPart>
        </mc:Choice>
        <mc:Fallback xmlns="">
          <p:pic>
            <p:nvPicPr>
              <p:cNvPr id="4" name="Ink 3">
                <a:extLst>
                  <a:ext uri="{FF2B5EF4-FFF2-40B4-BE49-F238E27FC236}">
                    <a16:creationId xmlns:a16="http://schemas.microsoft.com/office/drawing/2014/main" id="{7925DCD5-B00B-0FDA-4DA8-B43BCEF0FEFE}"/>
                  </a:ext>
                </a:extLst>
              </p:cNvPr>
              <p:cNvPicPr/>
              <p:nvPr/>
            </p:nvPicPr>
            <p:blipFill>
              <a:blip r:embed="rId6"/>
              <a:stretch>
                <a:fillRect/>
              </a:stretch>
            </p:blipFill>
            <p:spPr>
              <a:xfrm>
                <a:off x="2141640" y="1671840"/>
                <a:ext cx="3178080" cy="3650400"/>
              </a:xfrm>
              <a:prstGeom prst="rect">
                <a:avLst/>
              </a:prstGeom>
            </p:spPr>
          </p:pic>
        </mc:Fallback>
      </mc:AlternateContent>
    </p:spTree>
    <p:extLst>
      <p:ext uri="{BB962C8B-B14F-4D97-AF65-F5344CB8AC3E}">
        <p14:creationId xmlns:p14="http://schemas.microsoft.com/office/powerpoint/2010/main" val="3931490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67ACED4C-2489-4F9C-8626-58902ECBBD98}"/>
              </a:ext>
            </a:extLst>
          </p:cNvPr>
          <p:cNvPicPr>
            <a:picLocks noChangeAspect="1"/>
          </p:cNvPicPr>
          <p:nvPr/>
        </p:nvPicPr>
        <p:blipFill>
          <a:blip r:embed="rId3"/>
          <a:stretch>
            <a:fillRect/>
          </a:stretch>
        </p:blipFill>
        <p:spPr>
          <a:xfrm>
            <a:off x="1218601" y="1638072"/>
            <a:ext cx="5143061" cy="4728029"/>
          </a:xfrm>
          <a:prstGeom prst="rect">
            <a:avLst/>
          </a:prstGeom>
        </p:spPr>
      </p:pic>
      <p:sp>
        <p:nvSpPr>
          <p:cNvPr id="10" name="Google Shape;120;p3">
            <a:extLst>
              <a:ext uri="{FF2B5EF4-FFF2-40B4-BE49-F238E27FC236}">
                <a16:creationId xmlns:a16="http://schemas.microsoft.com/office/drawing/2014/main" id="{896A962A-B72F-4E44-9602-03BB812D5B2E}"/>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with  </a:t>
            </a:r>
            <a:r>
              <a:rPr lang="en-US" sz="2400" b="1" dirty="0" err="1">
                <a:solidFill>
                  <a:schemeClr val="accent2"/>
                </a:solidFill>
                <a:latin typeface="Calibri"/>
                <a:ea typeface="Calibri"/>
                <a:cs typeface="Calibri"/>
                <a:sym typeface="Calibri"/>
              </a:rPr>
              <a:t>t</a:t>
            </a:r>
            <a:r>
              <a:rPr lang="en-US" sz="2400" b="1" baseline="-25000" dirty="0" err="1">
                <a:solidFill>
                  <a:schemeClr val="accent2"/>
                </a:solidFill>
                <a:latin typeface="Calibri"/>
                <a:ea typeface="Calibri"/>
                <a:cs typeface="Calibri"/>
                <a:sym typeface="Calibri"/>
              </a:rPr>
              <a:t>I</a:t>
            </a:r>
            <a:r>
              <a:rPr lang="en-US" sz="2400" b="1" dirty="0">
                <a:solidFill>
                  <a:schemeClr val="accent2"/>
                </a:solidFill>
                <a:latin typeface="Calibri"/>
                <a:ea typeface="Calibri"/>
                <a:cs typeface="Calibri"/>
                <a:sym typeface="Calibri"/>
              </a:rPr>
              <a:t>=1</a:t>
            </a:r>
            <a:endParaRPr lang="en-US" sz="2400" dirty="0"/>
          </a:p>
        </p:txBody>
      </p:sp>
      <p:pic>
        <p:nvPicPr>
          <p:cNvPr id="3" name="Google Shape;117;p2">
            <a:extLst>
              <a:ext uri="{FF2B5EF4-FFF2-40B4-BE49-F238E27FC236}">
                <a16:creationId xmlns:a16="http://schemas.microsoft.com/office/drawing/2014/main" id="{DAC89A50-2EB0-E0F1-5286-03FBFD98C2E6}"/>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9AAF5FC-7EE6-8FB4-C53F-AC215DD28975}"/>
                  </a:ext>
                </a:extLst>
              </p14:cNvPr>
              <p14:cNvContentPartPr/>
              <p14:nvPr/>
            </p14:nvContentPartPr>
            <p14:xfrm>
              <a:off x="1794240" y="2943000"/>
              <a:ext cx="4400280" cy="2041920"/>
            </p14:xfrm>
          </p:contentPart>
        </mc:Choice>
        <mc:Fallback xmlns="">
          <p:pic>
            <p:nvPicPr>
              <p:cNvPr id="4" name="Ink 3">
                <a:extLst>
                  <a:ext uri="{FF2B5EF4-FFF2-40B4-BE49-F238E27FC236}">
                    <a16:creationId xmlns:a16="http://schemas.microsoft.com/office/drawing/2014/main" id="{09AAF5FC-7EE6-8FB4-C53F-AC215DD28975}"/>
                  </a:ext>
                </a:extLst>
              </p:cNvPr>
              <p:cNvPicPr/>
              <p:nvPr/>
            </p:nvPicPr>
            <p:blipFill>
              <a:blip r:embed="rId6"/>
              <a:stretch>
                <a:fillRect/>
              </a:stretch>
            </p:blipFill>
            <p:spPr>
              <a:xfrm>
                <a:off x="1784880" y="2933640"/>
                <a:ext cx="4419000" cy="2060640"/>
              </a:xfrm>
              <a:prstGeom prst="rect">
                <a:avLst/>
              </a:prstGeom>
            </p:spPr>
          </p:pic>
        </mc:Fallback>
      </mc:AlternateContent>
    </p:spTree>
    <p:extLst>
      <p:ext uri="{BB962C8B-B14F-4D97-AF65-F5344CB8AC3E}">
        <p14:creationId xmlns:p14="http://schemas.microsoft.com/office/powerpoint/2010/main" val="2327565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281624" y="1562106"/>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A39C05A2-8347-4AA3-A11A-3CF4EDF7126A}"/>
              </a:ext>
            </a:extLst>
          </p:cNvPr>
          <p:cNvPicPr>
            <a:picLocks noChangeAspect="1"/>
          </p:cNvPicPr>
          <p:nvPr/>
        </p:nvPicPr>
        <p:blipFill>
          <a:blip r:embed="rId3"/>
          <a:stretch>
            <a:fillRect/>
          </a:stretch>
        </p:blipFill>
        <p:spPr>
          <a:xfrm>
            <a:off x="1294639" y="1699920"/>
            <a:ext cx="5694157" cy="4682262"/>
          </a:xfrm>
          <a:prstGeom prst="rect">
            <a:avLst/>
          </a:prstGeom>
        </p:spPr>
      </p:pic>
      <p:sp>
        <p:nvSpPr>
          <p:cNvPr id="10" name="Google Shape;120;p3">
            <a:extLst>
              <a:ext uri="{FF2B5EF4-FFF2-40B4-BE49-F238E27FC236}">
                <a16:creationId xmlns:a16="http://schemas.microsoft.com/office/drawing/2014/main" id="{DB08D5E3-75DD-40E0-A8C0-EA7350B8909C}"/>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with  </a:t>
            </a:r>
            <a:r>
              <a:rPr lang="en-US" sz="2400" b="1" dirty="0" err="1">
                <a:solidFill>
                  <a:schemeClr val="accent2"/>
                </a:solidFill>
                <a:latin typeface="Calibri"/>
                <a:ea typeface="Calibri"/>
                <a:cs typeface="Calibri"/>
                <a:sym typeface="Calibri"/>
              </a:rPr>
              <a:t>t</a:t>
            </a:r>
            <a:r>
              <a:rPr lang="en-US" sz="2400" b="1" baseline="-25000" dirty="0" err="1">
                <a:solidFill>
                  <a:schemeClr val="accent2"/>
                </a:solidFill>
                <a:latin typeface="Calibri"/>
                <a:ea typeface="Calibri"/>
                <a:cs typeface="Calibri"/>
                <a:sym typeface="Calibri"/>
              </a:rPr>
              <a:t>I</a:t>
            </a:r>
            <a:r>
              <a:rPr lang="en-US" sz="2400" b="1" dirty="0">
                <a:solidFill>
                  <a:schemeClr val="accent2"/>
                </a:solidFill>
                <a:latin typeface="Calibri"/>
                <a:ea typeface="Calibri"/>
                <a:cs typeface="Calibri"/>
                <a:sym typeface="Calibri"/>
              </a:rPr>
              <a:t>=1</a:t>
            </a:r>
            <a:endParaRPr lang="en-US" sz="2400" dirty="0"/>
          </a:p>
        </p:txBody>
      </p:sp>
      <p:pic>
        <p:nvPicPr>
          <p:cNvPr id="3" name="Google Shape;117;p2">
            <a:extLst>
              <a:ext uri="{FF2B5EF4-FFF2-40B4-BE49-F238E27FC236}">
                <a16:creationId xmlns:a16="http://schemas.microsoft.com/office/drawing/2014/main" id="{DFD9206F-596A-EE38-B2BA-2588DD0A1F4D}"/>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B9419C5-89F5-62D9-2FD2-BFB0311D74E9}"/>
                  </a:ext>
                </a:extLst>
              </p14:cNvPr>
              <p14:cNvContentPartPr/>
              <p14:nvPr/>
            </p14:nvContentPartPr>
            <p14:xfrm>
              <a:off x="1900800" y="4907160"/>
              <a:ext cx="280080" cy="180000"/>
            </p14:xfrm>
          </p:contentPart>
        </mc:Choice>
        <mc:Fallback xmlns="">
          <p:pic>
            <p:nvPicPr>
              <p:cNvPr id="4" name="Ink 3">
                <a:extLst>
                  <a:ext uri="{FF2B5EF4-FFF2-40B4-BE49-F238E27FC236}">
                    <a16:creationId xmlns:a16="http://schemas.microsoft.com/office/drawing/2014/main" id="{BB9419C5-89F5-62D9-2FD2-BFB0311D74E9}"/>
                  </a:ext>
                </a:extLst>
              </p:cNvPr>
              <p:cNvPicPr/>
              <p:nvPr/>
            </p:nvPicPr>
            <p:blipFill>
              <a:blip r:embed="rId6"/>
              <a:stretch>
                <a:fillRect/>
              </a:stretch>
            </p:blipFill>
            <p:spPr>
              <a:xfrm>
                <a:off x="1891440" y="4897800"/>
                <a:ext cx="298800" cy="198720"/>
              </a:xfrm>
              <a:prstGeom prst="rect">
                <a:avLst/>
              </a:prstGeom>
            </p:spPr>
          </p:pic>
        </mc:Fallback>
      </mc:AlternateContent>
    </p:spTree>
    <p:extLst>
      <p:ext uri="{BB962C8B-B14F-4D97-AF65-F5344CB8AC3E}">
        <p14:creationId xmlns:p14="http://schemas.microsoft.com/office/powerpoint/2010/main" val="168837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epidemic example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2">
            <a:extLst>
              <a:ext uri="{FF2B5EF4-FFF2-40B4-BE49-F238E27FC236}">
                <a16:creationId xmlns:a16="http://schemas.microsoft.com/office/drawing/2014/main" id="{0642AAEB-15DB-4E8D-8744-1868617CCB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681" y="1615440"/>
            <a:ext cx="7666140" cy="4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3D52386E-72B3-4FD5-ADE2-CE809658E0F1}"/>
              </a:ext>
            </a:extLst>
          </p:cNvPr>
          <p:cNvSpPr txBox="1"/>
          <p:nvPr/>
        </p:nvSpPr>
        <p:spPr>
          <a:xfrm>
            <a:off x="73981" y="1795432"/>
            <a:ext cx="2124417" cy="1815882"/>
          </a:xfrm>
          <a:prstGeom prst="rect">
            <a:avLst/>
          </a:prstGeom>
          <a:noFill/>
        </p:spPr>
        <p:txBody>
          <a:bodyPr wrap="square" rtlCol="0">
            <a:spAutoFit/>
          </a:bodyPr>
          <a:lstStyle/>
          <a:p>
            <a:pPr algn="just"/>
            <a:r>
              <a:rPr lang="en-IN" b="1" dirty="0"/>
              <a:t>Process of epidemic is controlled by </a:t>
            </a:r>
          </a:p>
          <a:p>
            <a:pPr marL="342900" indent="-342900" algn="just">
              <a:buAutoNum type="alphaLcParenBoth"/>
            </a:pPr>
            <a:r>
              <a:rPr lang="en-IN" b="1" dirty="0"/>
              <a:t>the contact network structure</a:t>
            </a:r>
          </a:p>
          <a:p>
            <a:pPr marL="342900" indent="-342900" algn="just">
              <a:buAutoNum type="alphaLcParenBoth"/>
            </a:pPr>
            <a:r>
              <a:rPr lang="en-IN" b="1" dirty="0"/>
              <a:t>probability of contagion p </a:t>
            </a:r>
          </a:p>
          <a:p>
            <a:pPr marL="342900" indent="-342900" algn="just">
              <a:buAutoNum type="alphaLcParenBoth"/>
            </a:pPr>
            <a:r>
              <a:rPr lang="en-IN" b="1" dirty="0"/>
              <a:t>length of infection t</a:t>
            </a:r>
            <a:r>
              <a:rPr lang="en-IN" b="1" baseline="-25000" dirty="0"/>
              <a:t>1</a:t>
            </a:r>
            <a:r>
              <a:rPr lang="en-IN" b="1" dirty="0"/>
              <a:t> </a:t>
            </a:r>
          </a:p>
        </p:txBody>
      </p:sp>
      <p:pic>
        <p:nvPicPr>
          <p:cNvPr id="3" name="Google Shape;117;p2">
            <a:extLst>
              <a:ext uri="{FF2B5EF4-FFF2-40B4-BE49-F238E27FC236}">
                <a16:creationId xmlns:a16="http://schemas.microsoft.com/office/drawing/2014/main" id="{CBE6FDC3-F57C-900F-15C2-25D492C8896B}"/>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BE93288-D0A7-E057-47F9-936CCA247738}"/>
                  </a:ext>
                </a:extLst>
              </p14:cNvPr>
              <p14:cNvContentPartPr/>
              <p14:nvPr/>
            </p14:nvContentPartPr>
            <p14:xfrm>
              <a:off x="457200" y="1965600"/>
              <a:ext cx="8604720" cy="4446360"/>
            </p14:xfrm>
          </p:contentPart>
        </mc:Choice>
        <mc:Fallback xmlns="">
          <p:pic>
            <p:nvPicPr>
              <p:cNvPr id="4" name="Ink 3">
                <a:extLst>
                  <a:ext uri="{FF2B5EF4-FFF2-40B4-BE49-F238E27FC236}">
                    <a16:creationId xmlns:a16="http://schemas.microsoft.com/office/drawing/2014/main" id="{5BE93288-D0A7-E057-47F9-936CCA247738}"/>
                  </a:ext>
                </a:extLst>
              </p:cNvPr>
              <p:cNvPicPr/>
              <p:nvPr/>
            </p:nvPicPr>
            <p:blipFill>
              <a:blip r:embed="rId6"/>
              <a:stretch>
                <a:fillRect/>
              </a:stretch>
            </p:blipFill>
            <p:spPr>
              <a:xfrm>
                <a:off x="447840" y="1956240"/>
                <a:ext cx="8623440" cy="4465080"/>
              </a:xfrm>
              <a:prstGeom prst="rect">
                <a:avLst/>
              </a:prstGeom>
            </p:spPr>
          </p:pic>
        </mc:Fallback>
      </mc:AlternateContent>
    </p:spTree>
    <p:extLst>
      <p:ext uri="{BB962C8B-B14F-4D97-AF65-F5344CB8AC3E}">
        <p14:creationId xmlns:p14="http://schemas.microsoft.com/office/powerpoint/2010/main" val="4161716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and branching process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4D1FA0C5-D5F7-4823-BCE6-76F7DE66D91C}"/>
              </a:ext>
            </a:extLst>
          </p:cNvPr>
          <p:cNvSpPr txBox="1">
            <a:spLocks/>
          </p:cNvSpPr>
          <p:nvPr/>
        </p:nvSpPr>
        <p:spPr>
          <a:xfrm>
            <a:off x="0" y="1539240"/>
            <a:ext cx="9570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 </a:t>
            </a:r>
            <a:r>
              <a:rPr lang="en-US" b="1" dirty="0"/>
              <a:t>branching process is a special case where </a:t>
            </a:r>
          </a:p>
          <a:p>
            <a:pPr lvl="1"/>
            <a:r>
              <a:rPr lang="en-US" b="1" dirty="0"/>
              <a:t>the graph is a tree </a:t>
            </a:r>
          </a:p>
          <a:p>
            <a:pPr lvl="1"/>
            <a:r>
              <a:rPr lang="en-US" b="1" dirty="0"/>
              <a:t>and the first infected node is the root</a:t>
            </a:r>
          </a:p>
          <a:p>
            <a:r>
              <a:rPr lang="en-US" dirty="0"/>
              <a:t>The </a:t>
            </a:r>
            <a:r>
              <a:rPr lang="en-US" b="1" dirty="0"/>
              <a:t>existence of triangles </a:t>
            </a:r>
            <a:r>
              <a:rPr lang="en-US" dirty="0"/>
              <a:t>of shared neighbors </a:t>
            </a:r>
            <a:r>
              <a:rPr lang="en-US" b="1" dirty="0"/>
              <a:t>makes a big difference in SIR general case </a:t>
            </a:r>
          </a:p>
          <a:p>
            <a:endParaRPr lang="en-US" dirty="0"/>
          </a:p>
        </p:txBody>
      </p:sp>
      <p:pic>
        <p:nvPicPr>
          <p:cNvPr id="2" name="Google Shape;117;p2">
            <a:extLst>
              <a:ext uri="{FF2B5EF4-FFF2-40B4-BE49-F238E27FC236}">
                <a16:creationId xmlns:a16="http://schemas.microsoft.com/office/drawing/2014/main" id="{2752FE31-4C7C-30D5-F36B-9718E0905430}"/>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356B667-90CA-B437-6A88-A5705A6BD7CF}"/>
                  </a:ext>
                </a:extLst>
              </p14:cNvPr>
              <p14:cNvContentPartPr/>
              <p14:nvPr/>
            </p14:nvContentPartPr>
            <p14:xfrm>
              <a:off x="569880" y="1458000"/>
              <a:ext cx="5662080" cy="2465640"/>
            </p14:xfrm>
          </p:contentPart>
        </mc:Choice>
        <mc:Fallback xmlns="">
          <p:pic>
            <p:nvPicPr>
              <p:cNvPr id="3" name="Ink 2">
                <a:extLst>
                  <a:ext uri="{FF2B5EF4-FFF2-40B4-BE49-F238E27FC236}">
                    <a16:creationId xmlns:a16="http://schemas.microsoft.com/office/drawing/2014/main" id="{7356B667-90CA-B437-6A88-A5705A6BD7CF}"/>
                  </a:ext>
                </a:extLst>
              </p:cNvPr>
              <p:cNvPicPr/>
              <p:nvPr/>
            </p:nvPicPr>
            <p:blipFill>
              <a:blip r:embed="rId5"/>
              <a:stretch>
                <a:fillRect/>
              </a:stretch>
            </p:blipFill>
            <p:spPr>
              <a:xfrm>
                <a:off x="560520" y="1448640"/>
                <a:ext cx="5680800" cy="2484360"/>
              </a:xfrm>
              <a:prstGeom prst="rect">
                <a:avLst/>
              </a:prstGeom>
            </p:spPr>
          </p:pic>
        </mc:Fallback>
      </mc:AlternateContent>
    </p:spTree>
    <p:extLst>
      <p:ext uri="{BB962C8B-B14F-4D97-AF65-F5344CB8AC3E}">
        <p14:creationId xmlns:p14="http://schemas.microsoft.com/office/powerpoint/2010/main" val="3611207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306605-612A-4647-AB03-CD3C301C3E04}"/>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SIR Epidemic Model Specifics  </a:t>
            </a:r>
          </a:p>
        </p:txBody>
      </p:sp>
      <p:cxnSp>
        <p:nvCxnSpPr>
          <p:cNvPr id="8" name="Straight Connector 7">
            <a:extLst>
              <a:ext uri="{FF2B5EF4-FFF2-40B4-BE49-F238E27FC236}">
                <a16:creationId xmlns:a16="http://schemas.microsoft.com/office/drawing/2014/main" id="{0902FB35-6D0A-4936-85C8-9A93E7DBCD17}"/>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40C3F60-BB50-43BA-A412-C97D537C1430}"/>
              </a:ext>
            </a:extLst>
          </p:cNvPr>
          <p:cNvSpPr>
            <a:spLocks noGrp="1"/>
          </p:cNvSpPr>
          <p:nvPr>
            <p:ph idx="1"/>
          </p:nvPr>
        </p:nvSpPr>
        <p:spPr>
          <a:xfrm>
            <a:off x="141839" y="1388941"/>
            <a:ext cx="7619410" cy="3498820"/>
          </a:xfrm>
        </p:spPr>
        <p:txBody>
          <a:bodyPr>
            <a:noAutofit/>
          </a:bodyPr>
          <a:lstStyle/>
          <a:p>
            <a:pPr marL="342900" indent="-342900">
              <a:lnSpc>
                <a:spcPct val="100000"/>
              </a:lnSpc>
              <a:buFont typeface="Wingdings" panose="05000000000000000000" pitchFamily="2" charset="2"/>
              <a:buChar char=""/>
            </a:pPr>
            <a:r>
              <a:rPr lang="en-IN" b="1" dirty="0">
                <a:solidFill>
                  <a:srgbClr val="2C3E50"/>
                </a:solidFill>
                <a:ea typeface="Times New Roman" panose="02020603050405020304" pitchFamily="18" charset="0"/>
                <a:cs typeface="Times New Roman" panose="02020603050405020304" pitchFamily="18" charset="0"/>
              </a:rPr>
              <a:t>Susceptible -&gt; Infected -&gt; Recovered </a:t>
            </a:r>
            <a:r>
              <a:rPr lang="en-IN" dirty="0">
                <a:solidFill>
                  <a:srgbClr val="2C3E50"/>
                </a:solidFill>
                <a:ea typeface="Times New Roman" panose="02020603050405020304" pitchFamily="18" charset="0"/>
                <a:cs typeface="Times New Roman" panose="02020603050405020304" pitchFamily="18" charset="0"/>
              </a:rPr>
              <a:t>: only one way flow </a:t>
            </a:r>
          </a:p>
          <a:p>
            <a:pPr marL="342900" indent="-342900">
              <a:lnSpc>
                <a:spcPct val="100000"/>
              </a:lnSpc>
              <a:buFont typeface="Wingdings" panose="05000000000000000000" pitchFamily="2" charset="2"/>
              <a:buChar char=""/>
            </a:pPr>
            <a:r>
              <a:rPr lang="en-IN" b="1" dirty="0">
                <a:solidFill>
                  <a:srgbClr val="2C3E50"/>
                </a:solidFill>
                <a:effectLst/>
                <a:ea typeface="Times New Roman" panose="02020603050405020304" pitchFamily="18" charset="0"/>
                <a:cs typeface="Times New Roman" panose="02020603050405020304" pitchFamily="18" charset="0"/>
              </a:rPr>
              <a:t>Compartmental model </a:t>
            </a:r>
            <a:r>
              <a:rPr lang="en-IN" dirty="0">
                <a:solidFill>
                  <a:srgbClr val="2C3E50"/>
                </a:solidFill>
                <a:effectLst/>
                <a:ea typeface="Times New Roman" panose="02020603050405020304" pitchFamily="18" charset="0"/>
                <a:cs typeface="Times New Roman" panose="02020603050405020304" pitchFamily="18" charset="0"/>
              </a:rPr>
              <a:t>– population </a:t>
            </a:r>
            <a:r>
              <a:rPr lang="en-IN" b="1" dirty="0">
                <a:solidFill>
                  <a:srgbClr val="2C3E50"/>
                </a:solidFill>
                <a:effectLst/>
                <a:ea typeface="Times New Roman" panose="02020603050405020304" pitchFamily="18" charset="0"/>
                <a:cs typeface="Times New Roman" panose="02020603050405020304" pitchFamily="18" charset="0"/>
              </a:rPr>
              <a:t>can live only in one </a:t>
            </a:r>
            <a:r>
              <a:rPr lang="en-IN" dirty="0">
                <a:solidFill>
                  <a:srgbClr val="2C3E50"/>
                </a:solidFill>
                <a:effectLst/>
                <a:ea typeface="Times New Roman" panose="02020603050405020304" pitchFamily="18" charset="0"/>
                <a:cs typeface="Times New Roman" panose="02020603050405020304" pitchFamily="18" charset="0"/>
              </a:rPr>
              <a:t>of the compartments</a:t>
            </a:r>
            <a:endParaRPr lang="en-IN" dirty="0">
              <a:solidFill>
                <a:srgbClr val="2C3E50"/>
              </a:solidFill>
              <a:ea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
            </a:pPr>
            <a:r>
              <a:rPr lang="en-IN" b="1" dirty="0">
                <a:solidFill>
                  <a:srgbClr val="2C3E50"/>
                </a:solidFill>
                <a:effectLst/>
                <a:ea typeface="Times New Roman" panose="02020603050405020304" pitchFamily="18" charset="0"/>
                <a:cs typeface="Times New Roman" panose="02020603050405020304" pitchFamily="18" charset="0"/>
              </a:rPr>
              <a:t>Assumptions : </a:t>
            </a:r>
          </a:p>
          <a:p>
            <a:pPr marL="800100" lvl="1" indent="-342900">
              <a:lnSpc>
                <a:spcPct val="100000"/>
              </a:lnSpc>
              <a:buFont typeface="Wingdings" panose="05000000000000000000" pitchFamily="2" charset="2"/>
              <a:buChar char=""/>
            </a:pPr>
            <a:r>
              <a:rPr lang="en-IN" sz="2800" dirty="0">
                <a:solidFill>
                  <a:srgbClr val="2C3E50"/>
                </a:solidFill>
                <a:ea typeface="Times New Roman" panose="02020603050405020304" pitchFamily="18" charset="0"/>
                <a:cs typeface="Times New Roman" panose="02020603050405020304" pitchFamily="18" charset="0"/>
              </a:rPr>
              <a:t>Total population is fixed ( no entry , no exit ) </a:t>
            </a:r>
          </a:p>
          <a:p>
            <a:pPr marL="800100" lvl="1" indent="-342900">
              <a:lnSpc>
                <a:spcPct val="100000"/>
              </a:lnSpc>
              <a:buFont typeface="Wingdings" panose="05000000000000000000" pitchFamily="2" charset="2"/>
              <a:buChar char=""/>
            </a:pPr>
            <a:r>
              <a:rPr lang="en-IN" sz="2800" dirty="0">
                <a:solidFill>
                  <a:srgbClr val="2C3E50"/>
                </a:solidFill>
                <a:effectLst/>
                <a:ea typeface="Times New Roman" panose="02020603050405020304" pitchFamily="18" charset="0"/>
                <a:cs typeface="Times New Roman" panose="02020603050405020304" pitchFamily="18" charset="0"/>
              </a:rPr>
              <a:t>No reinfection </a:t>
            </a:r>
          </a:p>
          <a:p>
            <a:pPr marL="800100" lvl="1" indent="-342900">
              <a:lnSpc>
                <a:spcPct val="100000"/>
              </a:lnSpc>
              <a:buFont typeface="Wingdings" panose="05000000000000000000" pitchFamily="2" charset="2"/>
              <a:buChar char=""/>
            </a:pPr>
            <a:r>
              <a:rPr lang="en-IN" sz="2800" dirty="0">
                <a:solidFill>
                  <a:srgbClr val="2C3E50"/>
                </a:solidFill>
                <a:effectLst/>
                <a:ea typeface="Times New Roman" panose="02020603050405020304" pitchFamily="18" charset="0"/>
                <a:cs typeface="Times New Roman" panose="02020603050405020304" pitchFamily="18" charset="0"/>
              </a:rPr>
              <a:t>Recovery tota</a:t>
            </a:r>
            <a:r>
              <a:rPr lang="en-IN" sz="2800" dirty="0">
                <a:solidFill>
                  <a:srgbClr val="2C3E50"/>
                </a:solidFill>
                <a:ea typeface="Times New Roman" panose="02020603050405020304" pitchFamily="18" charset="0"/>
                <a:cs typeface="Times New Roman" panose="02020603050405020304" pitchFamily="18" charset="0"/>
              </a:rPr>
              <a:t>l </a:t>
            </a:r>
          </a:p>
          <a:p>
            <a:pPr marL="800100" lvl="1" indent="-342900">
              <a:lnSpc>
                <a:spcPct val="100000"/>
              </a:lnSpc>
              <a:buFont typeface="Wingdings" panose="05000000000000000000" pitchFamily="2" charset="2"/>
              <a:buChar char=""/>
            </a:pPr>
            <a:r>
              <a:rPr lang="en-IN" sz="2800" dirty="0">
                <a:solidFill>
                  <a:srgbClr val="2C3E50"/>
                </a:solidFill>
                <a:effectLst/>
                <a:ea typeface="Times New Roman" panose="02020603050405020304" pitchFamily="18" charset="0"/>
                <a:cs typeface="Times New Roman" panose="02020603050405020304" pitchFamily="18" charset="0"/>
              </a:rPr>
              <a:t>Fixed rates ( interaction</a:t>
            </a:r>
            <a:r>
              <a:rPr lang="en-IN" sz="2800" dirty="0">
                <a:solidFill>
                  <a:srgbClr val="2C3E50"/>
                </a:solidFill>
                <a:ea typeface="Times New Roman" panose="02020603050405020304" pitchFamily="18" charset="0"/>
                <a:cs typeface="Times New Roman" panose="02020603050405020304" pitchFamily="18" charset="0"/>
              </a:rPr>
              <a:t>, propensity to infect , recovery) </a:t>
            </a:r>
            <a:endParaRPr lang="en-IN" sz="2800" dirty="0">
              <a:solidFill>
                <a:srgbClr val="2C3E50"/>
              </a:solidFill>
              <a:effectLst/>
              <a:ea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
            </a:pPr>
            <a:endParaRPr lang="en-IN" dirty="0">
              <a:effectLst/>
              <a:ea typeface="Calibri" panose="020F0502020204030204" pitchFamily="34" charset="0"/>
              <a:cs typeface="Times New Roman" panose="02020603050405020304" pitchFamily="18" charset="0"/>
            </a:endParaRPr>
          </a:p>
          <a:p>
            <a:pPr marL="0" indent="0">
              <a:lnSpc>
                <a:spcPct val="150000"/>
              </a:lnSpc>
              <a:buNone/>
            </a:pPr>
            <a:endParaRPr lang="en-US" dirty="0"/>
          </a:p>
        </p:txBody>
      </p:sp>
      <p:pic>
        <p:nvPicPr>
          <p:cNvPr id="3" name="Picture 2">
            <a:extLst>
              <a:ext uri="{FF2B5EF4-FFF2-40B4-BE49-F238E27FC236}">
                <a16:creationId xmlns:a16="http://schemas.microsoft.com/office/drawing/2014/main" id="{881B3CA8-E17C-47EB-A403-22E50CDB933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2362"/>
          <a:stretch/>
        </p:blipFill>
        <p:spPr>
          <a:xfrm>
            <a:off x="7861473" y="1449986"/>
            <a:ext cx="3044414" cy="1428750"/>
          </a:xfrm>
          <a:prstGeom prst="rect">
            <a:avLst/>
          </a:prstGeom>
        </p:spPr>
      </p:pic>
      <p:pic>
        <p:nvPicPr>
          <p:cNvPr id="11" name="Picture 10">
            <a:extLst>
              <a:ext uri="{FF2B5EF4-FFF2-40B4-BE49-F238E27FC236}">
                <a16:creationId xmlns:a16="http://schemas.microsoft.com/office/drawing/2014/main" id="{0991027E-ACC0-4DBF-BF84-B090C026888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2362"/>
          <a:stretch/>
        </p:blipFill>
        <p:spPr>
          <a:xfrm>
            <a:off x="7612429" y="2103888"/>
            <a:ext cx="3044414" cy="1428750"/>
          </a:xfrm>
          <a:prstGeom prst="rect">
            <a:avLst/>
          </a:prstGeom>
        </p:spPr>
      </p:pic>
      <p:pic>
        <p:nvPicPr>
          <p:cNvPr id="12" name="Picture 11">
            <a:extLst>
              <a:ext uri="{FF2B5EF4-FFF2-40B4-BE49-F238E27FC236}">
                <a16:creationId xmlns:a16="http://schemas.microsoft.com/office/drawing/2014/main" id="{1314A8AB-E729-4384-9922-745B1A6DBAC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2362"/>
          <a:stretch/>
        </p:blipFill>
        <p:spPr>
          <a:xfrm>
            <a:off x="7594742" y="2714625"/>
            <a:ext cx="3044414" cy="1428750"/>
          </a:xfrm>
          <a:prstGeom prst="rect">
            <a:avLst/>
          </a:prstGeom>
        </p:spPr>
      </p:pic>
      <p:pic>
        <p:nvPicPr>
          <p:cNvPr id="4" name="Google Shape;117;p2">
            <a:extLst>
              <a:ext uri="{FF2B5EF4-FFF2-40B4-BE49-F238E27FC236}">
                <a16:creationId xmlns:a16="http://schemas.microsoft.com/office/drawing/2014/main" id="{F988B5DD-9802-3AE8-104C-1469FA79AA21}"/>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59A4AC4-D56B-9A5A-295E-FA1800F86CE6}"/>
                  </a:ext>
                </a:extLst>
              </p14:cNvPr>
              <p14:cNvContentPartPr/>
              <p14:nvPr/>
            </p14:nvContentPartPr>
            <p14:xfrm>
              <a:off x="627840" y="1283040"/>
              <a:ext cx="6220080" cy="5077800"/>
            </p14:xfrm>
          </p:contentPart>
        </mc:Choice>
        <mc:Fallback xmlns="">
          <p:pic>
            <p:nvPicPr>
              <p:cNvPr id="5" name="Ink 4">
                <a:extLst>
                  <a:ext uri="{FF2B5EF4-FFF2-40B4-BE49-F238E27FC236}">
                    <a16:creationId xmlns:a16="http://schemas.microsoft.com/office/drawing/2014/main" id="{159A4AC4-D56B-9A5A-295E-FA1800F86CE6}"/>
                  </a:ext>
                </a:extLst>
              </p:cNvPr>
              <p:cNvPicPr/>
              <p:nvPr/>
            </p:nvPicPr>
            <p:blipFill>
              <a:blip r:embed="rId6"/>
              <a:stretch>
                <a:fillRect/>
              </a:stretch>
            </p:blipFill>
            <p:spPr>
              <a:xfrm>
                <a:off x="618480" y="1273680"/>
                <a:ext cx="6238800" cy="5096520"/>
              </a:xfrm>
              <a:prstGeom prst="rect">
                <a:avLst/>
              </a:prstGeom>
            </p:spPr>
          </p:pic>
        </mc:Fallback>
      </mc:AlternateContent>
    </p:spTree>
    <p:extLst>
      <p:ext uri="{BB962C8B-B14F-4D97-AF65-F5344CB8AC3E}">
        <p14:creationId xmlns:p14="http://schemas.microsoft.com/office/powerpoint/2010/main" val="1053677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551" y="1261386"/>
            <a:ext cx="8112888" cy="5410200"/>
          </a:xfrm>
        </p:spPr>
        <p:txBody>
          <a:bodyPr>
            <a:normAutofit fontScale="92500"/>
          </a:bodyPr>
          <a:lstStyle/>
          <a:p>
            <a:pPr>
              <a:lnSpc>
                <a:spcPct val="170000"/>
              </a:lnSpc>
              <a:buNone/>
            </a:pPr>
            <a:r>
              <a:rPr lang="en-US" sz="2400" b="1" dirty="0">
                <a:solidFill>
                  <a:schemeClr val="tx1"/>
                </a:solidFill>
              </a:rPr>
              <a:t>The SIR model</a:t>
            </a:r>
            <a:endParaRPr lang="en-US" sz="2400" dirty="0">
              <a:solidFill>
                <a:schemeClr val="tx1"/>
              </a:solidFill>
            </a:endParaRPr>
          </a:p>
          <a:p>
            <a:pPr>
              <a:lnSpc>
                <a:spcPct val="100000"/>
              </a:lnSpc>
              <a:buFont typeface="Wingdings" panose="05000000000000000000" pitchFamily="2" charset="2"/>
              <a:buChar char="Ø"/>
            </a:pPr>
            <a:r>
              <a:rPr lang="en-US" sz="2200" b="1" dirty="0"/>
              <a:t>The second set of dependent variables </a:t>
            </a:r>
            <a:r>
              <a:rPr lang="en-US" sz="2200" dirty="0"/>
              <a:t>represents </a:t>
            </a:r>
            <a:r>
              <a:rPr lang="en-US" sz="2200" b="1" dirty="0">
                <a:solidFill>
                  <a:srgbClr val="002060"/>
                </a:solidFill>
              </a:rPr>
              <a:t>the fraction of the total population in each of the three categories</a:t>
            </a:r>
            <a:r>
              <a:rPr lang="en-US" sz="2200" dirty="0"/>
              <a:t>.                                         So, if N is the total population, we have </a:t>
            </a:r>
          </a:p>
          <a:p>
            <a:pPr lvl="1">
              <a:lnSpc>
                <a:spcPct val="150000"/>
              </a:lnSpc>
              <a:buFont typeface="Wingdings" panose="05000000000000000000" pitchFamily="2" charset="2"/>
              <a:buChar char="§"/>
            </a:pPr>
            <a:r>
              <a:rPr lang="pt-BR" sz="2200" b="1" dirty="0">
                <a:latin typeface="Consolas" panose="020B0609020204030204" pitchFamily="49" charset="0"/>
              </a:rPr>
              <a:t>s(t) = S(t)/N</a:t>
            </a:r>
            <a:r>
              <a:rPr lang="pt-BR" sz="2200" dirty="0"/>
              <a:t>, </a:t>
            </a:r>
            <a:r>
              <a:rPr lang="en-US" sz="2200" dirty="0"/>
              <a:t>the susceptible </a:t>
            </a:r>
            <a:r>
              <a:rPr lang="en-US" sz="2200" b="1" dirty="0"/>
              <a:t>fraction</a:t>
            </a:r>
            <a:r>
              <a:rPr lang="en-US" sz="2200" dirty="0"/>
              <a:t> of the population,</a:t>
            </a:r>
          </a:p>
          <a:p>
            <a:pPr lvl="1">
              <a:lnSpc>
                <a:spcPct val="150000"/>
              </a:lnSpc>
              <a:buFont typeface="Wingdings" panose="05000000000000000000" pitchFamily="2" charset="2"/>
              <a:buChar char="§"/>
            </a:pPr>
            <a:r>
              <a:rPr lang="en-IN" sz="2200" b="1" dirty="0" err="1">
                <a:latin typeface="Consolas" panose="020B0609020204030204" pitchFamily="49" charset="0"/>
              </a:rPr>
              <a:t>i</a:t>
            </a:r>
            <a:r>
              <a:rPr lang="en-IN" sz="2200" b="1" dirty="0">
                <a:latin typeface="Consolas" panose="020B0609020204030204" pitchFamily="49" charset="0"/>
              </a:rPr>
              <a:t>(t) = I(t)/N</a:t>
            </a:r>
            <a:r>
              <a:rPr lang="en-IN" sz="2200" dirty="0"/>
              <a:t>, </a:t>
            </a:r>
            <a:r>
              <a:rPr lang="en-US" sz="2200" dirty="0"/>
              <a:t>the infected </a:t>
            </a:r>
            <a:r>
              <a:rPr lang="en-US" sz="2200" b="1" dirty="0"/>
              <a:t>fraction</a:t>
            </a:r>
            <a:r>
              <a:rPr lang="en-US" sz="2200" dirty="0"/>
              <a:t> of the population, and</a:t>
            </a:r>
          </a:p>
          <a:p>
            <a:pPr lvl="1">
              <a:lnSpc>
                <a:spcPct val="150000"/>
              </a:lnSpc>
              <a:buFont typeface="Wingdings" panose="05000000000000000000" pitchFamily="2" charset="2"/>
              <a:buChar char="§"/>
            </a:pPr>
            <a:r>
              <a:rPr lang="pt-BR" sz="2200" b="1" dirty="0">
                <a:latin typeface="Consolas" panose="020B0609020204030204" pitchFamily="49" charset="0"/>
              </a:rPr>
              <a:t>r(t) = R(t)/N</a:t>
            </a:r>
            <a:r>
              <a:rPr lang="pt-BR" sz="2200" dirty="0">
                <a:latin typeface="Consolas" panose="020B0609020204030204" pitchFamily="49" charset="0"/>
              </a:rPr>
              <a:t>, </a:t>
            </a:r>
            <a:r>
              <a:rPr lang="en-US" sz="2200" dirty="0"/>
              <a:t>the recovered </a:t>
            </a:r>
            <a:r>
              <a:rPr lang="en-US" sz="2200" b="1" dirty="0"/>
              <a:t>fraction </a:t>
            </a:r>
            <a:r>
              <a:rPr lang="en-US" sz="2200" dirty="0"/>
              <a:t>of the population.</a:t>
            </a:r>
          </a:p>
          <a:p>
            <a:pPr marL="457200" lvl="1" indent="0">
              <a:lnSpc>
                <a:spcPct val="150000"/>
              </a:lnSpc>
              <a:buNone/>
            </a:pPr>
            <a:r>
              <a:rPr lang="en-US" sz="2200" b="1" dirty="0">
                <a:latin typeface="Consolas" panose="020B0609020204030204" pitchFamily="49" charset="0"/>
              </a:rPr>
              <a:t>Where </a:t>
            </a:r>
            <a:r>
              <a:rPr lang="en-US" sz="2200" b="1" dirty="0">
                <a:solidFill>
                  <a:srgbClr val="0070C0"/>
                </a:solidFill>
                <a:latin typeface="Consolas" panose="020B0609020204030204" pitchFamily="49" charset="0"/>
              </a:rPr>
              <a:t>N = S+I+R</a:t>
            </a:r>
            <a:r>
              <a:rPr lang="en-US" sz="2200" b="1" dirty="0">
                <a:latin typeface="Consolas" panose="020B0609020204030204" pitchFamily="49" charset="0"/>
              </a:rPr>
              <a:t> or </a:t>
            </a:r>
            <a:r>
              <a:rPr lang="en-US" sz="2200" b="1" dirty="0">
                <a:solidFill>
                  <a:srgbClr val="0070C0"/>
                </a:solidFill>
                <a:latin typeface="Consolas" panose="020B0609020204030204" pitchFamily="49" charset="0"/>
              </a:rPr>
              <a:t>N = S(t)+I(t)+R(t)</a:t>
            </a:r>
          </a:p>
          <a:p>
            <a:pPr marL="457200" lvl="1" indent="0">
              <a:lnSpc>
                <a:spcPct val="150000"/>
              </a:lnSpc>
              <a:buNone/>
            </a:pPr>
            <a:r>
              <a:rPr lang="en-US" sz="2200" b="1" dirty="0">
                <a:solidFill>
                  <a:srgbClr val="0070C0"/>
                </a:solidFill>
                <a:latin typeface="Consolas" panose="020B0609020204030204" pitchFamily="49" charset="0"/>
              </a:rPr>
              <a:t>                   s(t) + </a:t>
            </a:r>
            <a:r>
              <a:rPr lang="en-US" sz="2200" b="1" dirty="0" err="1">
                <a:solidFill>
                  <a:srgbClr val="0070C0"/>
                </a:solidFill>
                <a:latin typeface="Consolas" panose="020B0609020204030204" pitchFamily="49" charset="0"/>
              </a:rPr>
              <a:t>i</a:t>
            </a:r>
            <a:r>
              <a:rPr lang="en-US" sz="2200" b="1" dirty="0">
                <a:solidFill>
                  <a:srgbClr val="0070C0"/>
                </a:solidFill>
                <a:latin typeface="Consolas" panose="020B0609020204030204" pitchFamily="49" charset="0"/>
              </a:rPr>
              <a:t>(t) + r(t) = 1</a:t>
            </a:r>
          </a:p>
          <a:p>
            <a:pPr marL="457200" lvl="1" indent="0">
              <a:lnSpc>
                <a:spcPct val="150000"/>
              </a:lnSpc>
              <a:buNone/>
            </a:pPr>
            <a:r>
              <a:rPr lang="en-US" sz="2200" b="1" dirty="0">
                <a:latin typeface="Consolas" panose="020B0609020204030204" pitchFamily="49" charset="0"/>
              </a:rPr>
              <a:t>At t=0, </a:t>
            </a:r>
            <a:r>
              <a:rPr lang="en-US" sz="2200" b="1" dirty="0">
                <a:solidFill>
                  <a:srgbClr val="0070C0"/>
                </a:solidFill>
                <a:latin typeface="Consolas" panose="020B0609020204030204" pitchFamily="49" charset="0"/>
              </a:rPr>
              <a:t>S(0)=S</a:t>
            </a:r>
            <a:r>
              <a:rPr lang="en-US" sz="2200" b="1" baseline="-25000" dirty="0">
                <a:solidFill>
                  <a:srgbClr val="0070C0"/>
                </a:solidFill>
                <a:latin typeface="Consolas" panose="020B0609020204030204" pitchFamily="49" charset="0"/>
              </a:rPr>
              <a:t>0    </a:t>
            </a:r>
            <a:r>
              <a:rPr lang="en-US" sz="2200" b="1" dirty="0">
                <a:solidFill>
                  <a:srgbClr val="0070C0"/>
                </a:solidFill>
                <a:latin typeface="Consolas" panose="020B0609020204030204" pitchFamily="49" charset="0"/>
              </a:rPr>
              <a:t>I(0)=I</a:t>
            </a:r>
            <a:r>
              <a:rPr lang="en-US" sz="2200" b="1" baseline="-25000" dirty="0">
                <a:solidFill>
                  <a:srgbClr val="0070C0"/>
                </a:solidFill>
                <a:latin typeface="Consolas" panose="020B0609020204030204" pitchFamily="49" charset="0"/>
              </a:rPr>
              <a:t>0</a:t>
            </a:r>
            <a:r>
              <a:rPr lang="en-US" sz="2200" b="1" dirty="0">
                <a:solidFill>
                  <a:srgbClr val="0070C0"/>
                </a:solidFill>
                <a:latin typeface="Consolas" panose="020B0609020204030204" pitchFamily="49" charset="0"/>
              </a:rPr>
              <a:t>   R(0)=0</a:t>
            </a:r>
            <a:endParaRPr lang="en-US" sz="2200" b="1" baseline="-25000" dirty="0">
              <a:solidFill>
                <a:srgbClr val="0070C0"/>
              </a:solidFill>
              <a:latin typeface="Consolas" panose="020B0609020204030204" pitchFamily="49" charset="0"/>
            </a:endParaRPr>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SIR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117;p2">
            <a:extLst>
              <a:ext uri="{FF2B5EF4-FFF2-40B4-BE49-F238E27FC236}">
                <a16:creationId xmlns:a16="http://schemas.microsoft.com/office/drawing/2014/main" id="{1458057A-ED9D-CE50-16DA-C17BBFE2A8FE}"/>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0675F36-534D-60EA-3EA9-0E7B1C6A6351}"/>
                  </a:ext>
                </a:extLst>
              </p14:cNvPr>
              <p14:cNvContentPartPr/>
              <p14:nvPr/>
            </p14:nvContentPartPr>
            <p14:xfrm>
              <a:off x="541800" y="3536640"/>
              <a:ext cx="6247800" cy="2774880"/>
            </p14:xfrm>
          </p:contentPart>
        </mc:Choice>
        <mc:Fallback xmlns="">
          <p:pic>
            <p:nvPicPr>
              <p:cNvPr id="9" name="Ink 8">
                <a:extLst>
                  <a:ext uri="{FF2B5EF4-FFF2-40B4-BE49-F238E27FC236}">
                    <a16:creationId xmlns:a16="http://schemas.microsoft.com/office/drawing/2014/main" id="{70675F36-534D-60EA-3EA9-0E7B1C6A6351}"/>
                  </a:ext>
                </a:extLst>
              </p:cNvPr>
              <p:cNvPicPr/>
              <p:nvPr/>
            </p:nvPicPr>
            <p:blipFill>
              <a:blip r:embed="rId5"/>
              <a:stretch>
                <a:fillRect/>
              </a:stretch>
            </p:blipFill>
            <p:spPr>
              <a:xfrm>
                <a:off x="532440" y="3527280"/>
                <a:ext cx="6266520" cy="279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6E96C1C-5334-2DFA-22D9-8B6512B763C4}"/>
                  </a:ext>
                </a:extLst>
              </p14:cNvPr>
              <p14:cNvContentPartPr/>
              <p14:nvPr/>
            </p14:nvContentPartPr>
            <p14:xfrm>
              <a:off x="1116360" y="1071000"/>
              <a:ext cx="725040" cy="75600"/>
            </p14:xfrm>
          </p:contentPart>
        </mc:Choice>
        <mc:Fallback>
          <p:pic>
            <p:nvPicPr>
              <p:cNvPr id="2" name="Ink 1">
                <a:extLst>
                  <a:ext uri="{FF2B5EF4-FFF2-40B4-BE49-F238E27FC236}">
                    <a16:creationId xmlns:a16="http://schemas.microsoft.com/office/drawing/2014/main" id="{66E96C1C-5334-2DFA-22D9-8B6512B763C4}"/>
                  </a:ext>
                </a:extLst>
              </p:cNvPr>
              <p:cNvPicPr/>
              <p:nvPr/>
            </p:nvPicPr>
            <p:blipFill>
              <a:blip r:embed="rId7"/>
              <a:stretch>
                <a:fillRect/>
              </a:stretch>
            </p:blipFill>
            <p:spPr>
              <a:xfrm>
                <a:off x="1107000" y="1061640"/>
                <a:ext cx="743760" cy="94320"/>
              </a:xfrm>
              <a:prstGeom prst="rect">
                <a:avLst/>
              </a:prstGeom>
            </p:spPr>
          </p:pic>
        </mc:Fallback>
      </mc:AlternateContent>
    </p:spTree>
    <p:extLst>
      <p:ext uri="{BB962C8B-B14F-4D97-AF65-F5344CB8AC3E}">
        <p14:creationId xmlns:p14="http://schemas.microsoft.com/office/powerpoint/2010/main" val="324149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Two approaches for epidemic modeling</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Rectangle 1">
            <a:extLst>
              <a:ext uri="{FF2B5EF4-FFF2-40B4-BE49-F238E27FC236}">
                <a16:creationId xmlns:a16="http://schemas.microsoft.com/office/drawing/2014/main" id="{6FB0AAC1-85A4-974C-8C88-735F31527657}"/>
              </a:ext>
            </a:extLst>
          </p:cNvPr>
          <p:cNvSpPr/>
          <p:nvPr/>
        </p:nvSpPr>
        <p:spPr>
          <a:xfrm>
            <a:off x="2898281" y="1392472"/>
            <a:ext cx="5965902" cy="646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Two Approaches for Epidemic </a:t>
            </a:r>
            <a:r>
              <a:rPr lang="en-IN" sz="2000" dirty="0" err="1"/>
              <a:t>Modeling</a:t>
            </a:r>
            <a:endParaRPr lang="en-IN" sz="2000" dirty="0"/>
          </a:p>
        </p:txBody>
      </p:sp>
      <p:sp>
        <p:nvSpPr>
          <p:cNvPr id="3" name="Rectangle 2">
            <a:extLst>
              <a:ext uri="{FF2B5EF4-FFF2-40B4-BE49-F238E27FC236}">
                <a16:creationId xmlns:a16="http://schemas.microsoft.com/office/drawing/2014/main" id="{7DE4EACD-4310-1B82-774F-34635F5811A7}"/>
              </a:ext>
            </a:extLst>
          </p:cNvPr>
          <p:cNvSpPr/>
          <p:nvPr/>
        </p:nvSpPr>
        <p:spPr>
          <a:xfrm>
            <a:off x="1005132" y="2338269"/>
            <a:ext cx="4121871" cy="646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Contact Network Model</a:t>
            </a:r>
          </a:p>
        </p:txBody>
      </p:sp>
      <p:sp>
        <p:nvSpPr>
          <p:cNvPr id="4" name="Rectangle 3">
            <a:extLst>
              <a:ext uri="{FF2B5EF4-FFF2-40B4-BE49-F238E27FC236}">
                <a16:creationId xmlns:a16="http://schemas.microsoft.com/office/drawing/2014/main" id="{687D73A5-A838-447E-E018-87A63448C9B6}"/>
              </a:ext>
            </a:extLst>
          </p:cNvPr>
          <p:cNvSpPr/>
          <p:nvPr/>
        </p:nvSpPr>
        <p:spPr>
          <a:xfrm>
            <a:off x="7051693" y="2338269"/>
            <a:ext cx="3616277" cy="646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Fully Mixed Model( Mean Field )</a:t>
            </a:r>
          </a:p>
        </p:txBody>
      </p:sp>
      <p:cxnSp>
        <p:nvCxnSpPr>
          <p:cNvPr id="6" name="Straight Arrow Connector 5">
            <a:extLst>
              <a:ext uri="{FF2B5EF4-FFF2-40B4-BE49-F238E27FC236}">
                <a16:creationId xmlns:a16="http://schemas.microsoft.com/office/drawing/2014/main" id="{954E21ED-621C-F54B-2B68-EA966644ECE1}"/>
              </a:ext>
            </a:extLst>
          </p:cNvPr>
          <p:cNvCxnSpPr/>
          <p:nvPr/>
        </p:nvCxnSpPr>
        <p:spPr>
          <a:xfrm flipH="1">
            <a:off x="3233854" y="2039246"/>
            <a:ext cx="2137752" cy="53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5266A8-BBDD-4FB5-6527-B5EC769AD046}"/>
              </a:ext>
            </a:extLst>
          </p:cNvPr>
          <p:cNvCxnSpPr>
            <a:cxnSpLocks/>
          </p:cNvCxnSpPr>
          <p:nvPr/>
        </p:nvCxnSpPr>
        <p:spPr>
          <a:xfrm>
            <a:off x="6542483" y="2004434"/>
            <a:ext cx="2222375" cy="43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6A4CA1-C509-04CF-9484-F2149B9454A2}"/>
              </a:ext>
            </a:extLst>
          </p:cNvPr>
          <p:cNvSpPr txBox="1"/>
          <p:nvPr/>
        </p:nvSpPr>
        <p:spPr>
          <a:xfrm>
            <a:off x="243255" y="3126735"/>
            <a:ext cx="5310052" cy="3139321"/>
          </a:xfrm>
          <a:prstGeom prst="rect">
            <a:avLst/>
          </a:prstGeom>
          <a:noFill/>
        </p:spPr>
        <p:txBody>
          <a:bodyPr wrap="square">
            <a:spAutoFit/>
          </a:bodyPr>
          <a:lstStyle/>
          <a:p>
            <a:pPr marL="285750" lvl="1" indent="-28575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onsiders the </a:t>
            </a:r>
            <a:r>
              <a:rPr lang="en-US" sz="18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underlying social network structure </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 a population. </a:t>
            </a:r>
          </a:p>
          <a:p>
            <a:pPr marL="285750" lvl="1" indent="-285750" algn="just">
              <a:buFont typeface="Arial" panose="020B0604020202020204" pitchFamily="34" charset="0"/>
              <a:buChar char="•"/>
            </a:pP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It assumes that </a:t>
            </a:r>
            <a:r>
              <a:rPr lang="en-US" sz="18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individuals interact with each other </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and can transmit the disease along their connections. </a:t>
            </a:r>
          </a:p>
          <a:p>
            <a:pPr marL="285750" lvl="1" indent="-285750" algn="just">
              <a:buFont typeface="Arial" panose="020B0604020202020204" pitchFamily="34" charset="0"/>
              <a:buChar char="•"/>
            </a:pP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These models can </a:t>
            </a:r>
            <a:r>
              <a:rPr lang="en-US" sz="18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capture the effects of network structure on disease spread</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such as the presence of highly connected individuals (known as "hubs") and the formation of clusters of infected individuals.</a:t>
            </a:r>
          </a:p>
          <a:p>
            <a:pPr lvl="1" algn="just"/>
            <a:r>
              <a:rPr lang="en-US" sz="1800" b="1" dirty="0">
                <a:latin typeface="Calibri" panose="020F0502020204030204" pitchFamily="34" charset="0"/>
                <a:ea typeface="Calibri" panose="020F0502020204030204" pitchFamily="34" charset="0"/>
                <a:cs typeface="Calibri" panose="020F0502020204030204" pitchFamily="34" charset="0"/>
              </a:rPr>
              <a:t>HIV/AIDS : </a:t>
            </a:r>
            <a:r>
              <a:rPr lang="en-US" sz="1800" dirty="0">
                <a:latin typeface="Calibri" panose="020F0502020204030204" pitchFamily="34" charset="0"/>
                <a:ea typeface="Calibri" panose="020F0502020204030204" pitchFamily="34" charset="0"/>
                <a:cs typeface="Calibri" panose="020F0502020204030204" pitchFamily="34" charset="0"/>
              </a:rPr>
              <a:t>edges represent sexual interactions.</a:t>
            </a:r>
          </a:p>
        </p:txBody>
      </p:sp>
      <p:sp>
        <p:nvSpPr>
          <p:cNvPr id="15" name="TextBox 14">
            <a:extLst>
              <a:ext uri="{FF2B5EF4-FFF2-40B4-BE49-F238E27FC236}">
                <a16:creationId xmlns:a16="http://schemas.microsoft.com/office/drawing/2014/main" id="{AA2A0D69-5935-8960-7CEE-04A335499DCB}"/>
              </a:ext>
            </a:extLst>
          </p:cNvPr>
          <p:cNvSpPr txBox="1"/>
          <p:nvPr/>
        </p:nvSpPr>
        <p:spPr>
          <a:xfrm>
            <a:off x="5876881" y="3143430"/>
            <a:ext cx="5965902" cy="3631763"/>
          </a:xfrm>
          <a:prstGeom prst="rect">
            <a:avLst/>
          </a:prstGeom>
          <a:noFill/>
        </p:spPr>
        <p:txBody>
          <a:bodyPr wrap="square">
            <a:spAutoFit/>
          </a:bodyPr>
          <a:lstStyle/>
          <a:p>
            <a:pPr marL="285750" lvl="1" indent="-285750" algn="jus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Assumes </a:t>
            </a: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each host has an equal chance of meeting other hosts regardless of their social n/w connections</a:t>
            </a:r>
          </a:p>
          <a:p>
            <a:pPr marL="285750" lvl="1" indent="-285750" algn="jus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Assumes </a:t>
            </a:r>
            <a:r>
              <a:rPr lang="en-US" sz="1800" b="1" dirty="0">
                <a:latin typeface="Calibri" panose="020F0502020204030204" pitchFamily="34" charset="0"/>
                <a:ea typeface="Calibri" panose="020F0502020204030204" pitchFamily="34" charset="0"/>
                <a:cs typeface="Calibri" panose="020F0502020204030204" pitchFamily="34" charset="0"/>
              </a:rPr>
              <a:t>implicit networks and unknown connections and </a:t>
            </a:r>
            <a:r>
              <a:rPr lang="en-US" sz="1800" dirty="0">
                <a:latin typeface="Calibri" panose="020F0502020204030204" pitchFamily="34" charset="0"/>
                <a:ea typeface="Calibri" panose="020F0502020204030204" pitchFamily="34" charset="0"/>
                <a:cs typeface="Calibri" panose="020F0502020204030204" pitchFamily="34" charset="0"/>
              </a:rPr>
              <a:t>this makes models more suitable </a:t>
            </a:r>
            <a:r>
              <a:rPr lang="en-US" sz="1800" b="1" dirty="0">
                <a:latin typeface="Calibri" panose="020F0502020204030204" pitchFamily="34" charset="0"/>
                <a:ea typeface="Calibri" panose="020F0502020204030204" pitchFamily="34" charset="0"/>
                <a:cs typeface="Calibri" panose="020F0502020204030204" pitchFamily="34" charset="0"/>
              </a:rPr>
              <a:t>for global patterns and not in who infected whom!   </a:t>
            </a:r>
          </a:p>
          <a:p>
            <a:pPr marL="285750" lvl="1" indent="-285750" algn="just">
              <a:buFont typeface="Arial" panose="020B0604020202020204" pitchFamily="34" charset="0"/>
              <a:buChar char="•"/>
            </a:pP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Treats the </a:t>
            </a:r>
            <a:r>
              <a:rPr lang="en-US" sz="18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population as a homogeneous group </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and </a:t>
            </a:r>
            <a:r>
              <a:rPr lang="en-US" sz="1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do not account for the effects of network structure on disease </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spread. </a:t>
            </a:r>
          </a:p>
          <a:p>
            <a:pPr marL="285750" lvl="1" indent="-28575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sed for </a:t>
            </a:r>
            <a:r>
              <a:rPr lang="en-US" sz="1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modeling large populations </a:t>
            </a:r>
            <a:r>
              <a:rPr lang="en-US"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where individual connections are difficult to track or for simulating the behavior of a disease in a hypothetical, idealized population.</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1" algn="just"/>
            <a:endParaRPr lang="en-US" dirty="0"/>
          </a:p>
        </p:txBody>
      </p:sp>
      <p:pic>
        <p:nvPicPr>
          <p:cNvPr id="5" name="Google Shape;117;p2">
            <a:extLst>
              <a:ext uri="{FF2B5EF4-FFF2-40B4-BE49-F238E27FC236}">
                <a16:creationId xmlns:a16="http://schemas.microsoft.com/office/drawing/2014/main" id="{BEC84562-DC13-54B0-2312-422919CA76FC}"/>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B86BA78-F3EB-E4C7-EB22-45C3B761BCE7}"/>
                  </a:ext>
                </a:extLst>
              </p14:cNvPr>
              <p14:cNvContentPartPr/>
              <p14:nvPr/>
            </p14:nvContentPartPr>
            <p14:xfrm>
              <a:off x="217440" y="132120"/>
              <a:ext cx="10250640" cy="6140520"/>
            </p14:xfrm>
          </p:contentPart>
        </mc:Choice>
        <mc:Fallback xmlns="">
          <p:pic>
            <p:nvPicPr>
              <p:cNvPr id="9" name="Ink 8">
                <a:extLst>
                  <a:ext uri="{FF2B5EF4-FFF2-40B4-BE49-F238E27FC236}">
                    <a16:creationId xmlns:a16="http://schemas.microsoft.com/office/drawing/2014/main" id="{FB86BA78-F3EB-E4C7-EB22-45C3B761BCE7}"/>
                  </a:ext>
                </a:extLst>
              </p:cNvPr>
              <p:cNvPicPr/>
              <p:nvPr/>
            </p:nvPicPr>
            <p:blipFill>
              <a:blip r:embed="rId5"/>
              <a:stretch>
                <a:fillRect/>
              </a:stretch>
            </p:blipFill>
            <p:spPr>
              <a:xfrm>
                <a:off x="208080" y="122760"/>
                <a:ext cx="10269360" cy="6159240"/>
              </a:xfrm>
              <a:prstGeom prst="rect">
                <a:avLst/>
              </a:prstGeom>
            </p:spPr>
          </p:pic>
        </mc:Fallback>
      </mc:AlternateContent>
    </p:spTree>
    <p:extLst>
      <p:ext uri="{BB962C8B-B14F-4D97-AF65-F5344CB8AC3E}">
        <p14:creationId xmlns:p14="http://schemas.microsoft.com/office/powerpoint/2010/main" val="230880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SIR Model</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11" name="Rectangle 10">
            <a:extLst>
              <a:ext uri="{FF2B5EF4-FFF2-40B4-BE49-F238E27FC236}">
                <a16:creationId xmlns:a16="http://schemas.microsoft.com/office/drawing/2014/main" id="{0907E92F-00A5-4D26-8257-362D75B73F43}"/>
              </a:ext>
            </a:extLst>
          </p:cNvPr>
          <p:cNvSpPr/>
          <p:nvPr/>
        </p:nvSpPr>
        <p:spPr>
          <a:xfrm>
            <a:off x="9126384" y="2168012"/>
            <a:ext cx="3174436" cy="2677656"/>
          </a:xfrm>
          <a:prstGeom prst="rect">
            <a:avLst/>
          </a:prstGeom>
        </p:spPr>
        <p:txBody>
          <a:bodyPr wrap="square">
            <a:spAutoFit/>
          </a:bodyPr>
          <a:lstStyle/>
          <a:p>
            <a:r>
              <a:rPr lang="en-US" sz="2400" b="1" dirty="0">
                <a:solidFill>
                  <a:srgbClr val="1923F3"/>
                </a:solidFill>
                <a:latin typeface="Open Sans" panose="020B0606030504020204" pitchFamily="34" charset="0"/>
                <a:sym typeface="Symbol"/>
              </a:rPr>
              <a:t></a:t>
            </a:r>
            <a:r>
              <a:rPr lang="en-US" sz="2400" dirty="0">
                <a:latin typeface="Open Sans" panose="020B0606030504020204" pitchFamily="34" charset="0"/>
                <a:sym typeface="Symbol"/>
              </a:rPr>
              <a:t> </a:t>
            </a:r>
            <a:r>
              <a:rPr lang="en-US" sz="2400" dirty="0">
                <a:latin typeface="Calibri" panose="020F0502020204030204" pitchFamily="34" charset="0"/>
                <a:ea typeface="Calibri" panose="020F0502020204030204" pitchFamily="34" charset="0"/>
                <a:cs typeface="Calibri" panose="020F0502020204030204" pitchFamily="34" charset="0"/>
              </a:rPr>
              <a:t>defines the recovering probability of an infected individual at a time stamp.</a:t>
            </a:r>
          </a:p>
          <a:p>
            <a:r>
              <a:rPr lang="en-US" sz="2400" b="1" dirty="0">
                <a:solidFill>
                  <a:srgbClr val="1923F3"/>
                </a:solidFill>
                <a:latin typeface="Calibri" panose="020F0502020204030204" pitchFamily="34" charset="0"/>
                <a:ea typeface="Calibri" panose="020F0502020204030204" pitchFamily="34" charset="0"/>
                <a:cs typeface="Calibri" panose="020F0502020204030204" pitchFamily="34" charset="0"/>
                <a:sym typeface="Symbol"/>
              </a:rPr>
              <a:t>I </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Symbol"/>
              </a:rPr>
              <a:t>is the # of people recovered in one time step</a:t>
            </a: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85EF5E9-B092-4671-8957-A718EF441831}"/>
              </a:ext>
            </a:extLst>
          </p:cNvPr>
          <p:cNvPicPr>
            <a:picLocks noChangeAspect="1"/>
          </p:cNvPicPr>
          <p:nvPr/>
        </p:nvPicPr>
        <p:blipFill>
          <a:blip r:embed="rId3"/>
          <a:stretch>
            <a:fillRect/>
          </a:stretch>
        </p:blipFill>
        <p:spPr>
          <a:xfrm>
            <a:off x="598053" y="1694358"/>
            <a:ext cx="4842422" cy="4065312"/>
          </a:xfrm>
          <a:prstGeom prst="rect">
            <a:avLst/>
          </a:prstGeom>
        </p:spPr>
      </p:pic>
      <p:pic>
        <p:nvPicPr>
          <p:cNvPr id="5" name="Picture 4">
            <a:extLst>
              <a:ext uri="{FF2B5EF4-FFF2-40B4-BE49-F238E27FC236}">
                <a16:creationId xmlns:a16="http://schemas.microsoft.com/office/drawing/2014/main" id="{CEF7FE5B-DB31-4F5C-BA43-A286653EE17D}"/>
              </a:ext>
            </a:extLst>
          </p:cNvPr>
          <p:cNvPicPr>
            <a:picLocks noChangeAspect="1"/>
          </p:cNvPicPr>
          <p:nvPr/>
        </p:nvPicPr>
        <p:blipFill>
          <a:blip r:embed="rId4"/>
          <a:stretch>
            <a:fillRect/>
          </a:stretch>
        </p:blipFill>
        <p:spPr>
          <a:xfrm>
            <a:off x="5248203" y="4025260"/>
            <a:ext cx="3808628" cy="2203762"/>
          </a:xfrm>
          <a:prstGeom prst="rect">
            <a:avLst/>
          </a:prstGeom>
        </p:spPr>
      </p:pic>
      <p:pic>
        <p:nvPicPr>
          <p:cNvPr id="4" name="Picture 3">
            <a:extLst>
              <a:ext uri="{FF2B5EF4-FFF2-40B4-BE49-F238E27FC236}">
                <a16:creationId xmlns:a16="http://schemas.microsoft.com/office/drawing/2014/main" id="{DF90C99C-F090-4FBE-B388-BF2798403402}"/>
              </a:ext>
            </a:extLst>
          </p:cNvPr>
          <p:cNvPicPr>
            <a:picLocks noChangeAspect="1"/>
          </p:cNvPicPr>
          <p:nvPr/>
        </p:nvPicPr>
        <p:blipFill>
          <a:blip r:embed="rId5"/>
          <a:stretch>
            <a:fillRect/>
          </a:stretch>
        </p:blipFill>
        <p:spPr>
          <a:xfrm>
            <a:off x="5317756" y="1936226"/>
            <a:ext cx="3013656" cy="2568014"/>
          </a:xfrm>
          <a:prstGeom prst="rect">
            <a:avLst/>
          </a:prstGeom>
        </p:spPr>
      </p:pic>
      <p:sp>
        <p:nvSpPr>
          <p:cNvPr id="13" name="TextBox 12">
            <a:extLst>
              <a:ext uri="{FF2B5EF4-FFF2-40B4-BE49-F238E27FC236}">
                <a16:creationId xmlns:a16="http://schemas.microsoft.com/office/drawing/2014/main" id="{34EA5443-3C2B-43B2-A374-86CDBA08502B}"/>
              </a:ext>
            </a:extLst>
          </p:cNvPr>
          <p:cNvSpPr txBox="1"/>
          <p:nvPr/>
        </p:nvSpPr>
        <p:spPr>
          <a:xfrm>
            <a:off x="8485976" y="4888167"/>
            <a:ext cx="3275100" cy="707886"/>
          </a:xfrm>
          <a:prstGeom prst="rect">
            <a:avLst/>
          </a:prstGeom>
          <a:noFill/>
        </p:spPr>
        <p:txBody>
          <a:bodyPr wrap="square" rtlCol="0">
            <a:spAutoFit/>
          </a:bodyPr>
          <a:lstStyle/>
          <a:p>
            <a:r>
              <a:rPr lang="en-IN" sz="2000" dirty="0"/>
              <a:t>By dividing one equation with the other </a:t>
            </a:r>
          </a:p>
        </p:txBody>
      </p:sp>
      <p:pic>
        <p:nvPicPr>
          <p:cNvPr id="14" name="Google Shape;117;p2">
            <a:extLst>
              <a:ext uri="{FF2B5EF4-FFF2-40B4-BE49-F238E27FC236}">
                <a16:creationId xmlns:a16="http://schemas.microsoft.com/office/drawing/2014/main" id="{40046C3E-A6F8-E783-195E-6DD3795C0E44}"/>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8330911-2E76-980F-6136-4FBDB8094F41}"/>
                  </a:ext>
                </a:extLst>
              </p14:cNvPr>
              <p14:cNvContentPartPr/>
              <p14:nvPr/>
            </p14:nvContentPartPr>
            <p14:xfrm>
              <a:off x="365040" y="157680"/>
              <a:ext cx="11394720" cy="6429240"/>
            </p14:xfrm>
          </p:contentPart>
        </mc:Choice>
        <mc:Fallback xmlns="">
          <p:pic>
            <p:nvPicPr>
              <p:cNvPr id="15" name="Ink 14">
                <a:extLst>
                  <a:ext uri="{FF2B5EF4-FFF2-40B4-BE49-F238E27FC236}">
                    <a16:creationId xmlns:a16="http://schemas.microsoft.com/office/drawing/2014/main" id="{08330911-2E76-980F-6136-4FBDB8094F41}"/>
                  </a:ext>
                </a:extLst>
              </p:cNvPr>
              <p:cNvPicPr/>
              <p:nvPr/>
            </p:nvPicPr>
            <p:blipFill>
              <a:blip r:embed="rId8"/>
              <a:stretch>
                <a:fillRect/>
              </a:stretch>
            </p:blipFill>
            <p:spPr>
              <a:xfrm>
                <a:off x="355680" y="148320"/>
                <a:ext cx="11413440" cy="6447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2C529C68-50A8-5795-1A27-A97CFB962427}"/>
                  </a:ext>
                </a:extLst>
              </p14:cNvPr>
              <p14:cNvContentPartPr/>
              <p14:nvPr/>
            </p14:nvContentPartPr>
            <p14:xfrm>
              <a:off x="7259040" y="2193120"/>
              <a:ext cx="2279520" cy="2259000"/>
            </p14:xfrm>
          </p:contentPart>
        </mc:Choice>
        <mc:Fallback>
          <p:pic>
            <p:nvPicPr>
              <p:cNvPr id="2" name="Ink 1">
                <a:extLst>
                  <a:ext uri="{FF2B5EF4-FFF2-40B4-BE49-F238E27FC236}">
                    <a16:creationId xmlns:a16="http://schemas.microsoft.com/office/drawing/2014/main" id="{2C529C68-50A8-5795-1A27-A97CFB962427}"/>
                  </a:ext>
                </a:extLst>
              </p:cNvPr>
              <p:cNvPicPr/>
              <p:nvPr/>
            </p:nvPicPr>
            <p:blipFill>
              <a:blip r:embed="rId10"/>
              <a:stretch>
                <a:fillRect/>
              </a:stretch>
            </p:blipFill>
            <p:spPr>
              <a:xfrm>
                <a:off x="7249680" y="2183760"/>
                <a:ext cx="2298240" cy="2277720"/>
              </a:xfrm>
              <a:prstGeom prst="rect">
                <a:avLst/>
              </a:prstGeom>
            </p:spPr>
          </p:pic>
        </mc:Fallback>
      </mc:AlternateContent>
    </p:spTree>
    <p:extLst>
      <p:ext uri="{BB962C8B-B14F-4D97-AF65-F5344CB8AC3E}">
        <p14:creationId xmlns:p14="http://schemas.microsoft.com/office/powerpoint/2010/main" val="2825955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SIR model , Solution of Equations ( no need to remember)  </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82421" y="3189720"/>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pic>
        <p:nvPicPr>
          <p:cNvPr id="7" name="Picture 2">
            <a:extLst>
              <a:ext uri="{FF2B5EF4-FFF2-40B4-BE49-F238E27FC236}">
                <a16:creationId xmlns:a16="http://schemas.microsoft.com/office/drawing/2014/main" id="{91D78127-5F9E-4CFC-B72E-89D0A6E1005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278" y="1771650"/>
            <a:ext cx="2143124" cy="1420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212ABFF-327C-4814-B2AD-BA0E8B0150D3}"/>
                  </a:ext>
                </a:extLst>
              </p:cNvPr>
              <p:cNvSpPr/>
              <p:nvPr/>
            </p:nvSpPr>
            <p:spPr>
              <a:xfrm>
                <a:off x="6307074" y="3190138"/>
                <a:ext cx="1428539" cy="307777"/>
              </a:xfrm>
              <a:prstGeom prst="rect">
                <a:avLst/>
              </a:prstGeom>
            </p:spPr>
            <p:txBody>
              <a:bodyPr wrap="square">
                <a:spAutoFit/>
              </a:bodyPr>
              <a:lstStyle/>
              <a:p>
                <a:r>
                  <a:rPr lang="en-US" dirty="0">
                    <a:latin typeface="Open Sans" panose="020B0606030504020204" pitchFamily="34" charset="0"/>
                  </a:rPr>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r>
                      <a:rPr lang="en-US" i="1" dirty="0">
                        <a:latin typeface="Cambria Math" panose="02040503050406030204" pitchFamily="18" charset="0"/>
                      </a:rPr>
                      <m:t> = 0</m:t>
                    </m:r>
                  </m:oMath>
                </a14:m>
                <a:r>
                  <a:rPr lang="en-US" dirty="0">
                    <a:latin typeface="Open Sans" panose="020B0606030504020204" pitchFamily="34" charset="0"/>
                  </a:rPr>
                  <a:t>)</a:t>
                </a:r>
              </a:p>
            </p:txBody>
          </p:sp>
        </mc:Choice>
        <mc:Fallback xmlns="">
          <p:sp>
            <p:nvSpPr>
              <p:cNvPr id="11" name="Rectangle 10">
                <a:extLst>
                  <a:ext uri="{FF2B5EF4-FFF2-40B4-BE49-F238E27FC236}">
                    <a16:creationId xmlns:a16="http://schemas.microsoft.com/office/drawing/2014/main" id="{B212ABFF-327C-4814-B2AD-BA0E8B0150D3}"/>
                  </a:ext>
                </a:extLst>
              </p:cNvPr>
              <p:cNvSpPr>
                <a:spLocks noRot="1" noChangeAspect="1" noMove="1" noResize="1" noEditPoints="1" noAdjustHandles="1" noChangeArrowheads="1" noChangeShapeType="1" noTextEdit="1"/>
              </p:cNvSpPr>
              <p:nvPr/>
            </p:nvSpPr>
            <p:spPr>
              <a:xfrm>
                <a:off x="6307074" y="3190138"/>
                <a:ext cx="1428539" cy="307777"/>
              </a:xfrm>
              <a:prstGeom prst="rect">
                <a:avLst/>
              </a:prstGeom>
              <a:blipFill>
                <a:blip r:embed="rId5"/>
                <a:stretch>
                  <a:fillRect l="-1282" t="-1961" b="-19608"/>
                </a:stretch>
              </a:blipFill>
            </p:spPr>
            <p:txBody>
              <a:bodyPr/>
              <a:lstStyle/>
              <a:p>
                <a:r>
                  <a:rPr lang="en-IN">
                    <a:noFill/>
                  </a:rPr>
                  <a:t> </a:t>
                </a:r>
              </a:p>
            </p:txBody>
          </p:sp>
        </mc:Fallback>
      </mc:AlternateContent>
      <p:pic>
        <p:nvPicPr>
          <p:cNvPr id="13" name="Picture 3">
            <a:extLst>
              <a:ext uri="{FF2B5EF4-FFF2-40B4-BE49-F238E27FC236}">
                <a16:creationId xmlns:a16="http://schemas.microsoft.com/office/drawing/2014/main" id="{28E11FAD-5CB7-4E17-9DFB-D7AE5785E753}"/>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2789501"/>
            <a:ext cx="2143125" cy="101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a:extLst>
              <a:ext uri="{FF2B5EF4-FFF2-40B4-BE49-F238E27FC236}">
                <a16:creationId xmlns:a16="http://schemas.microsoft.com/office/drawing/2014/main" id="{4985A073-DF9F-4572-9591-1B2D133884A0}"/>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532" y="3992346"/>
            <a:ext cx="3565099" cy="90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a:extLst>
              <a:ext uri="{FF2B5EF4-FFF2-40B4-BE49-F238E27FC236}">
                <a16:creationId xmlns:a16="http://schemas.microsoft.com/office/drawing/2014/main" id="{6F225255-4D18-45AE-AC8E-DA3DEB40979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532" y="4914560"/>
            <a:ext cx="3843737" cy="77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a:extLst>
              <a:ext uri="{FF2B5EF4-FFF2-40B4-BE49-F238E27FC236}">
                <a16:creationId xmlns:a16="http://schemas.microsoft.com/office/drawing/2014/main" id="{F37A934B-C80B-41F9-953B-9F0772F242E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2827" y="4788673"/>
            <a:ext cx="3316161" cy="94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Arrow 11">
            <a:extLst>
              <a:ext uri="{FF2B5EF4-FFF2-40B4-BE49-F238E27FC236}">
                <a16:creationId xmlns:a16="http://schemas.microsoft.com/office/drawing/2014/main" id="{AA4C6FF8-C9D6-4104-89E7-F14F1676EF5A}"/>
              </a:ext>
            </a:extLst>
          </p:cNvPr>
          <p:cNvSpPr/>
          <p:nvPr/>
        </p:nvSpPr>
        <p:spPr>
          <a:xfrm>
            <a:off x="4704983" y="5112559"/>
            <a:ext cx="685800"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8" name="Right Arrow 12">
            <a:extLst>
              <a:ext uri="{FF2B5EF4-FFF2-40B4-BE49-F238E27FC236}">
                <a16:creationId xmlns:a16="http://schemas.microsoft.com/office/drawing/2014/main" id="{DD42F4A3-7D72-4BBF-8544-01DA006F4B39}"/>
              </a:ext>
            </a:extLst>
          </p:cNvPr>
          <p:cNvSpPr/>
          <p:nvPr/>
        </p:nvSpPr>
        <p:spPr>
          <a:xfrm>
            <a:off x="2981325" y="3001839"/>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9" name="Right Arrow 13">
            <a:extLst>
              <a:ext uri="{FF2B5EF4-FFF2-40B4-BE49-F238E27FC236}">
                <a16:creationId xmlns:a16="http://schemas.microsoft.com/office/drawing/2014/main" id="{5BE3FF2F-B897-442F-A0F9-52C55FEA2C0B}"/>
              </a:ext>
            </a:extLst>
          </p:cNvPr>
          <p:cNvSpPr/>
          <p:nvPr/>
        </p:nvSpPr>
        <p:spPr>
          <a:xfrm>
            <a:off x="2981325" y="1906264"/>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20" name="Rectangle 19">
            <a:extLst>
              <a:ext uri="{FF2B5EF4-FFF2-40B4-BE49-F238E27FC236}">
                <a16:creationId xmlns:a16="http://schemas.microsoft.com/office/drawing/2014/main" id="{F33B9236-5B16-495F-9CFB-4F9217B686EC}"/>
              </a:ext>
            </a:extLst>
          </p:cNvPr>
          <p:cNvSpPr/>
          <p:nvPr/>
        </p:nvSpPr>
        <p:spPr>
          <a:xfrm>
            <a:off x="1504583" y="6078781"/>
            <a:ext cx="6400800" cy="70788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000" dirty="0">
                <a:latin typeface="Open Sans" panose="020B0606030504020204" pitchFamily="34" charset="0"/>
              </a:rPr>
              <a:t>There is no closed form solution for this integration and only numerical approximation is possible.</a:t>
            </a:r>
          </a:p>
        </p:txBody>
      </p:sp>
      <p:pic>
        <p:nvPicPr>
          <p:cNvPr id="21" name="Picture 2">
            <a:extLst>
              <a:ext uri="{FF2B5EF4-FFF2-40B4-BE49-F238E27FC236}">
                <a16:creationId xmlns:a16="http://schemas.microsoft.com/office/drawing/2014/main" id="{5FE81E80-8596-42D7-B9F8-84243A7022EE}"/>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1548527"/>
            <a:ext cx="2343150" cy="109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BB547167-B72A-4805-AC52-35BA7DE128A6}"/>
              </a:ext>
            </a:extLst>
          </p:cNvPr>
          <p:cNvSpPr txBox="1"/>
          <p:nvPr/>
        </p:nvSpPr>
        <p:spPr>
          <a:xfrm>
            <a:off x="6971979" y="4096896"/>
            <a:ext cx="4612160" cy="1015663"/>
          </a:xfrm>
          <a:prstGeom prst="rect">
            <a:avLst/>
          </a:prstGeom>
          <a:noFill/>
        </p:spPr>
        <p:txBody>
          <a:bodyPr wrap="none" rtlCol="0">
            <a:spAutoFit/>
          </a:bodyPr>
          <a:lstStyle/>
          <a:p>
            <a:r>
              <a:rPr lang="en-IN" sz="2000" dirty="0"/>
              <a:t>By manipulating  between  I , S and  R </a:t>
            </a:r>
          </a:p>
          <a:p>
            <a:endParaRPr lang="en-IN" sz="2000" dirty="0"/>
          </a:p>
          <a:p>
            <a:r>
              <a:rPr lang="en-IN" sz="2000" dirty="0"/>
              <a:t> </a:t>
            </a:r>
          </a:p>
        </p:txBody>
      </p:sp>
      <p:pic>
        <p:nvPicPr>
          <p:cNvPr id="4" name="Picture 3">
            <a:extLst>
              <a:ext uri="{FF2B5EF4-FFF2-40B4-BE49-F238E27FC236}">
                <a16:creationId xmlns:a16="http://schemas.microsoft.com/office/drawing/2014/main" id="{6440C2DD-02DC-4F2C-A487-D468BED003EE}"/>
              </a:ext>
            </a:extLst>
          </p:cNvPr>
          <p:cNvPicPr>
            <a:picLocks noChangeAspect="1"/>
          </p:cNvPicPr>
          <p:nvPr/>
        </p:nvPicPr>
        <p:blipFill>
          <a:blip r:embed="rId11"/>
          <a:stretch>
            <a:fillRect/>
          </a:stretch>
        </p:blipFill>
        <p:spPr>
          <a:xfrm>
            <a:off x="7477123" y="1951973"/>
            <a:ext cx="3911496" cy="1571388"/>
          </a:xfrm>
          <a:prstGeom prst="rect">
            <a:avLst/>
          </a:prstGeom>
        </p:spPr>
      </p:pic>
      <p:sp>
        <p:nvSpPr>
          <p:cNvPr id="22" name="TextBox 21">
            <a:extLst>
              <a:ext uri="{FF2B5EF4-FFF2-40B4-BE49-F238E27FC236}">
                <a16:creationId xmlns:a16="http://schemas.microsoft.com/office/drawing/2014/main" id="{0A2190AF-0AAB-4CA6-8E44-0E745CA8711C}"/>
              </a:ext>
            </a:extLst>
          </p:cNvPr>
          <p:cNvSpPr txBox="1"/>
          <p:nvPr/>
        </p:nvSpPr>
        <p:spPr>
          <a:xfrm>
            <a:off x="7384082" y="1737292"/>
            <a:ext cx="4588115" cy="1015663"/>
          </a:xfrm>
          <a:prstGeom prst="rect">
            <a:avLst/>
          </a:prstGeom>
          <a:noFill/>
        </p:spPr>
        <p:txBody>
          <a:bodyPr wrap="none" rtlCol="0">
            <a:spAutoFit/>
          </a:bodyPr>
          <a:lstStyle/>
          <a:p>
            <a:r>
              <a:rPr lang="en-IN" sz="2000" dirty="0"/>
              <a:t>By dividing one equation with the other</a:t>
            </a:r>
          </a:p>
          <a:p>
            <a:endParaRPr lang="en-IN" sz="2000" dirty="0"/>
          </a:p>
          <a:p>
            <a:r>
              <a:rPr lang="en-IN" sz="2000" dirty="0"/>
              <a:t> </a:t>
            </a:r>
          </a:p>
        </p:txBody>
      </p:sp>
      <p:pic>
        <p:nvPicPr>
          <p:cNvPr id="5" name="Google Shape;117;p2">
            <a:extLst>
              <a:ext uri="{FF2B5EF4-FFF2-40B4-BE49-F238E27FC236}">
                <a16:creationId xmlns:a16="http://schemas.microsoft.com/office/drawing/2014/main" id="{325A0F6A-02B7-88F2-A413-1CD9DB34F6AA}"/>
              </a:ext>
            </a:extLst>
          </p:cNvPr>
          <p:cNvPicPr preferRelativeResize="0"/>
          <p:nvPr/>
        </p:nvPicPr>
        <p:blipFill rotWithShape="1">
          <a:blip r:embed="rId12">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12E2D209-8847-8D98-57E6-23F99517242F}"/>
                  </a:ext>
                </a:extLst>
              </p14:cNvPr>
              <p14:cNvContentPartPr/>
              <p14:nvPr/>
            </p14:nvContentPartPr>
            <p14:xfrm>
              <a:off x="283320" y="325080"/>
              <a:ext cx="11174760" cy="6176160"/>
            </p14:xfrm>
          </p:contentPart>
        </mc:Choice>
        <mc:Fallback xmlns="">
          <p:pic>
            <p:nvPicPr>
              <p:cNvPr id="23" name="Ink 22">
                <a:extLst>
                  <a:ext uri="{FF2B5EF4-FFF2-40B4-BE49-F238E27FC236}">
                    <a16:creationId xmlns:a16="http://schemas.microsoft.com/office/drawing/2014/main" id="{12E2D209-8847-8D98-57E6-23F99517242F}"/>
                  </a:ext>
                </a:extLst>
              </p:cNvPr>
              <p:cNvPicPr/>
              <p:nvPr/>
            </p:nvPicPr>
            <p:blipFill>
              <a:blip r:embed="rId14"/>
              <a:stretch>
                <a:fillRect/>
              </a:stretch>
            </p:blipFill>
            <p:spPr>
              <a:xfrm>
                <a:off x="273960" y="315720"/>
                <a:ext cx="11193480" cy="6194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 name="Ink 2">
                <a:extLst>
                  <a:ext uri="{FF2B5EF4-FFF2-40B4-BE49-F238E27FC236}">
                    <a16:creationId xmlns:a16="http://schemas.microsoft.com/office/drawing/2014/main" id="{C6CBD7D1-97DC-70ED-4E05-07AF23177DA2}"/>
                  </a:ext>
                </a:extLst>
              </p14:cNvPr>
              <p14:cNvContentPartPr/>
              <p14:nvPr/>
            </p14:nvContentPartPr>
            <p14:xfrm>
              <a:off x="2240280" y="523800"/>
              <a:ext cx="5436360" cy="4335840"/>
            </p14:xfrm>
          </p:contentPart>
        </mc:Choice>
        <mc:Fallback>
          <p:pic>
            <p:nvPicPr>
              <p:cNvPr id="3" name="Ink 2">
                <a:extLst>
                  <a:ext uri="{FF2B5EF4-FFF2-40B4-BE49-F238E27FC236}">
                    <a16:creationId xmlns:a16="http://schemas.microsoft.com/office/drawing/2014/main" id="{C6CBD7D1-97DC-70ED-4E05-07AF23177DA2}"/>
                  </a:ext>
                </a:extLst>
              </p:cNvPr>
              <p:cNvPicPr/>
              <p:nvPr/>
            </p:nvPicPr>
            <p:blipFill>
              <a:blip r:embed="rId16"/>
              <a:stretch>
                <a:fillRect/>
              </a:stretch>
            </p:blipFill>
            <p:spPr>
              <a:xfrm>
                <a:off x="2230920" y="514440"/>
                <a:ext cx="5455080" cy="4354560"/>
              </a:xfrm>
              <a:prstGeom prst="rect">
                <a:avLst/>
              </a:prstGeom>
            </p:spPr>
          </p:pic>
        </mc:Fallback>
      </mc:AlternateContent>
    </p:spTree>
    <p:extLst>
      <p:ext uri="{BB962C8B-B14F-4D97-AF65-F5344CB8AC3E}">
        <p14:creationId xmlns:p14="http://schemas.microsoft.com/office/powerpoint/2010/main" val="1544334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CD1E83-B801-4255-9E22-17F2FD4BC6FD}"/>
              </a:ext>
            </a:extLst>
          </p:cNvPr>
          <p:cNvSpPr/>
          <p:nvPr/>
        </p:nvSpPr>
        <p:spPr>
          <a:xfrm>
            <a:off x="512285" y="731969"/>
            <a:ext cx="7999758" cy="461665"/>
          </a:xfrm>
          <a:prstGeom prst="rect">
            <a:avLst/>
          </a:prstGeom>
        </p:spPr>
        <p:txBody>
          <a:bodyPr wrap="square">
            <a:spAutoFit/>
          </a:bodyPr>
          <a:lstStyle/>
          <a:p>
            <a:r>
              <a:rPr lang="en-US" sz="2400" b="1" dirty="0">
                <a:solidFill>
                  <a:schemeClr val="accent2"/>
                </a:solidFill>
              </a:rPr>
              <a:t>SIR Model</a:t>
            </a:r>
          </a:p>
        </p:txBody>
      </p:sp>
      <p:cxnSp>
        <p:nvCxnSpPr>
          <p:cNvPr id="8" name="Straight Connector 7">
            <a:extLst>
              <a:ext uri="{FF2B5EF4-FFF2-40B4-BE49-F238E27FC236}">
                <a16:creationId xmlns:a16="http://schemas.microsoft.com/office/drawing/2014/main" id="{A1C549E8-2AF5-4195-81DC-EF146E6362F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117;p2">
            <a:extLst>
              <a:ext uri="{FF2B5EF4-FFF2-40B4-BE49-F238E27FC236}">
                <a16:creationId xmlns:a16="http://schemas.microsoft.com/office/drawing/2014/main" id="{40EEA18C-66F2-8276-74C3-F774877B341A}"/>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p:sp>
        <p:nvSpPr>
          <p:cNvPr id="13" name="TextBox 12">
            <a:extLst>
              <a:ext uri="{FF2B5EF4-FFF2-40B4-BE49-F238E27FC236}">
                <a16:creationId xmlns:a16="http://schemas.microsoft.com/office/drawing/2014/main" id="{674C201D-832C-7623-FED3-7286353406B1}"/>
              </a:ext>
            </a:extLst>
          </p:cNvPr>
          <p:cNvSpPr txBox="1"/>
          <p:nvPr/>
        </p:nvSpPr>
        <p:spPr>
          <a:xfrm>
            <a:off x="367319" y="1272788"/>
            <a:ext cx="9334242" cy="489364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This model is reasonably predictive for infectious diseases that are transmitted from human to human, and where recovery confers lasting resistance, such as </a:t>
            </a:r>
            <a:r>
              <a:rPr lang="en-US" sz="2400" b="0" i="0" u="none" strike="noStrike" dirty="0">
                <a:solidFill>
                  <a:srgbClr val="3366CC"/>
                </a:solidFill>
                <a:effectLst/>
                <a:latin typeface="Calibri" panose="020F0502020204030204" pitchFamily="34" charset="0"/>
                <a:ea typeface="Calibri" panose="020F0502020204030204" pitchFamily="34" charset="0"/>
                <a:cs typeface="Calibri" panose="020F0502020204030204" pitchFamily="34" charset="0"/>
                <a:hlinkClick r:id="rId3" tooltip="Measles"/>
              </a:rPr>
              <a:t>measles</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u="none" strike="noStrike" dirty="0">
                <a:solidFill>
                  <a:srgbClr val="3366CC"/>
                </a:solidFill>
                <a:effectLst/>
                <a:latin typeface="Calibri" panose="020F0502020204030204" pitchFamily="34" charset="0"/>
                <a:ea typeface="Calibri" panose="020F0502020204030204" pitchFamily="34" charset="0"/>
                <a:cs typeface="Calibri" panose="020F0502020204030204" pitchFamily="34" charset="0"/>
                <a:hlinkClick r:id="rId4" tooltip="Mumps"/>
              </a:rPr>
              <a:t>mumps</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Influenza, Covid-19, TB, HIV/AIDS and </a:t>
            </a:r>
            <a:r>
              <a:rPr lang="en-US" sz="2400" b="0" i="0" u="none" strike="noStrike" dirty="0">
                <a:solidFill>
                  <a:srgbClr val="3366CC"/>
                </a:solidFill>
                <a:effectLst/>
                <a:latin typeface="Calibri" panose="020F0502020204030204" pitchFamily="34" charset="0"/>
                <a:ea typeface="Calibri" panose="020F0502020204030204" pitchFamily="34" charset="0"/>
                <a:cs typeface="Calibri" panose="020F0502020204030204" pitchFamily="34" charset="0"/>
                <a:hlinkClick r:id="rId5" tooltip="Rubella"/>
              </a:rPr>
              <a:t>rubella</a:t>
            </a:r>
            <a:r>
              <a:rPr lang="en-US" sz="2400" b="0" i="0" u="none" strike="noStrike" dirty="0">
                <a:solidFill>
                  <a:srgbClr val="3366CC"/>
                </a:solidFill>
                <a:effectLst/>
                <a:latin typeface="Calibri" panose="020F0502020204030204" pitchFamily="34" charset="0"/>
                <a:ea typeface="Calibri" panose="020F0502020204030204" pitchFamily="34" charset="0"/>
                <a:cs typeface="Calibri" panose="020F0502020204030204" pitchFamily="34" charset="0"/>
              </a:rPr>
              <a:t> etc.</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It has also been used outside of epidemiology, for example in modeling the spread of song popularity, political influence, rumors, gun ownership,</a:t>
            </a:r>
            <a:r>
              <a:rPr lang="en-US" sz="2400" b="0" i="0" baseline="30000" dirty="0">
                <a:solidFill>
                  <a:srgbClr val="3366CC"/>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and velocity response to traffic congestion.</a:t>
            </a:r>
            <a:endParaRPr lang="en-US" sz="2400" b="0" i="0" u="sng" baseline="30000" dirty="0">
              <a:solidFill>
                <a:srgbClr val="3366CC"/>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400" u="sng" baseline="30000" dirty="0">
              <a:solidFill>
                <a:srgbClr val="3366CC"/>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As implied by the variable function of </a:t>
            </a:r>
            <a:r>
              <a:rPr lang="en-US" sz="2400" b="0"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a:t>
            </a:r>
            <a:r>
              <a:rPr lang="en-US" sz="24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the model is dynamic in that the numbers in each compartment may fluctuate over time</a:t>
            </a:r>
            <a:r>
              <a:rPr lang="en-US" sz="3200"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D4214660-36BB-1686-A66C-401ABF4BD2AA}"/>
                  </a:ext>
                </a:extLst>
              </p14:cNvPr>
              <p14:cNvContentPartPr/>
              <p14:nvPr/>
            </p14:nvContentPartPr>
            <p14:xfrm>
              <a:off x="297000" y="205560"/>
              <a:ext cx="9618480" cy="4764240"/>
            </p14:xfrm>
          </p:contentPart>
        </mc:Choice>
        <mc:Fallback>
          <p:pic>
            <p:nvPicPr>
              <p:cNvPr id="2" name="Ink 1">
                <a:extLst>
                  <a:ext uri="{FF2B5EF4-FFF2-40B4-BE49-F238E27FC236}">
                    <a16:creationId xmlns:a16="http://schemas.microsoft.com/office/drawing/2014/main" id="{D4214660-36BB-1686-A66C-401ABF4BD2AA}"/>
                  </a:ext>
                </a:extLst>
              </p:cNvPr>
              <p:cNvPicPr/>
              <p:nvPr/>
            </p:nvPicPr>
            <p:blipFill>
              <a:blip r:embed="rId7"/>
              <a:stretch>
                <a:fillRect/>
              </a:stretch>
            </p:blipFill>
            <p:spPr>
              <a:xfrm>
                <a:off x="287640" y="196200"/>
                <a:ext cx="9637200" cy="4782960"/>
              </a:xfrm>
              <a:prstGeom prst="rect">
                <a:avLst/>
              </a:prstGeom>
            </p:spPr>
          </p:pic>
        </mc:Fallback>
      </mc:AlternateContent>
    </p:spTree>
    <p:extLst>
      <p:ext uri="{BB962C8B-B14F-4D97-AF65-F5344CB8AC3E}">
        <p14:creationId xmlns:p14="http://schemas.microsoft.com/office/powerpoint/2010/main" val="2810173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CD1E83-B801-4255-9E22-17F2FD4BC6FD}"/>
              </a:ext>
            </a:extLst>
          </p:cNvPr>
          <p:cNvSpPr/>
          <p:nvPr/>
        </p:nvSpPr>
        <p:spPr>
          <a:xfrm>
            <a:off x="512285" y="731969"/>
            <a:ext cx="7999758" cy="461665"/>
          </a:xfrm>
          <a:prstGeom prst="rect">
            <a:avLst/>
          </a:prstGeom>
        </p:spPr>
        <p:txBody>
          <a:bodyPr wrap="square">
            <a:spAutoFit/>
          </a:bodyPr>
          <a:lstStyle/>
          <a:p>
            <a:r>
              <a:rPr lang="en-US" sz="2400" b="1" dirty="0">
                <a:solidFill>
                  <a:schemeClr val="accent2"/>
                </a:solidFill>
              </a:rPr>
              <a:t>SIR Model</a:t>
            </a:r>
          </a:p>
        </p:txBody>
      </p:sp>
      <p:cxnSp>
        <p:nvCxnSpPr>
          <p:cNvPr id="8" name="Straight Connector 7">
            <a:extLst>
              <a:ext uri="{FF2B5EF4-FFF2-40B4-BE49-F238E27FC236}">
                <a16:creationId xmlns:a16="http://schemas.microsoft.com/office/drawing/2014/main" id="{A1C549E8-2AF5-4195-81DC-EF146E6362F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117;p2">
            <a:extLst>
              <a:ext uri="{FF2B5EF4-FFF2-40B4-BE49-F238E27FC236}">
                <a16:creationId xmlns:a16="http://schemas.microsoft.com/office/drawing/2014/main" id="{40EEA18C-66F2-8276-74C3-F774877B341A}"/>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p:sp>
        <p:nvSpPr>
          <p:cNvPr id="13" name="TextBox 12">
            <a:extLst>
              <a:ext uri="{FF2B5EF4-FFF2-40B4-BE49-F238E27FC236}">
                <a16:creationId xmlns:a16="http://schemas.microsoft.com/office/drawing/2014/main" id="{674C201D-832C-7623-FED3-7286353406B1}"/>
              </a:ext>
            </a:extLst>
          </p:cNvPr>
          <p:cNvSpPr txBox="1"/>
          <p:nvPr/>
        </p:nvSpPr>
        <p:spPr>
          <a:xfrm>
            <a:off x="400773" y="1651930"/>
            <a:ext cx="9334242" cy="489364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The model can be used to predict the dynamics of an epidemic, such as the peak number of infections, the duration of the outbreak, and the effects of interventions.</a:t>
            </a:r>
          </a:p>
          <a:p>
            <a:pPr marL="342900" indent="-342900" algn="just">
              <a:buFont typeface="Arial" panose="020B0604020202020204" pitchFamily="34" charset="0"/>
              <a:buChar char="•"/>
            </a:pPr>
            <a:endPar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kumimoji="0" lang="en-US" altLang="en-US" sz="2400" b="0" i="0" u="none" strike="noStrike" cap="none" normalizeH="0" baseline="0" dirty="0">
                <a:ln>
                  <a:noFill/>
                </a:ln>
                <a:solidFill>
                  <a:srgbClr val="333333"/>
                </a:solidFill>
                <a:effectLst/>
                <a:latin typeface="Calibri" panose="020F0502020204030204" pitchFamily="34" charset="0"/>
                <a:ea typeface="Calibri" panose="020F0502020204030204" pitchFamily="34" charset="0"/>
                <a:cs typeface="Calibri" panose="020F0502020204030204" pitchFamily="34" charset="0"/>
              </a:rPr>
              <a:t>The basic SIR model is deterministic. This means that once the model parameters (β and γ) are specified there is no randomness in the model output. </a:t>
            </a:r>
          </a:p>
          <a:p>
            <a:pPr marL="342900" indent="-342900" algn="just">
              <a:buFont typeface="Arial" panose="020B0604020202020204" pitchFamily="34" charset="0"/>
              <a:buChar char="•"/>
            </a:pPr>
            <a:endParaRPr lang="en-US" altLang="en-US" sz="24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This is apparent by considering that all transitions between compartments are specified by expected values and not probability distributions. </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6A3209C-0379-4808-7267-246272CB0264}"/>
                  </a:ext>
                </a:extLst>
              </p14:cNvPr>
              <p14:cNvContentPartPr/>
              <p14:nvPr/>
            </p14:nvContentPartPr>
            <p14:xfrm>
              <a:off x="656280" y="1145880"/>
              <a:ext cx="7592400" cy="3360600"/>
            </p14:xfrm>
          </p:contentPart>
        </mc:Choice>
        <mc:Fallback>
          <p:pic>
            <p:nvPicPr>
              <p:cNvPr id="2" name="Ink 1">
                <a:extLst>
                  <a:ext uri="{FF2B5EF4-FFF2-40B4-BE49-F238E27FC236}">
                    <a16:creationId xmlns:a16="http://schemas.microsoft.com/office/drawing/2014/main" id="{06A3209C-0379-4808-7267-246272CB0264}"/>
                  </a:ext>
                </a:extLst>
              </p:cNvPr>
              <p:cNvPicPr/>
              <p:nvPr/>
            </p:nvPicPr>
            <p:blipFill>
              <a:blip r:embed="rId4"/>
              <a:stretch>
                <a:fillRect/>
              </a:stretch>
            </p:blipFill>
            <p:spPr>
              <a:xfrm>
                <a:off x="646920" y="1136520"/>
                <a:ext cx="7611120" cy="3379320"/>
              </a:xfrm>
              <a:prstGeom prst="rect">
                <a:avLst/>
              </a:prstGeom>
            </p:spPr>
          </p:pic>
        </mc:Fallback>
      </mc:AlternateContent>
    </p:spTree>
    <p:extLst>
      <p:ext uri="{BB962C8B-B14F-4D97-AF65-F5344CB8AC3E}">
        <p14:creationId xmlns:p14="http://schemas.microsoft.com/office/powerpoint/2010/main" val="335201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A graph with colored lines and numbers&#10;&#10;Description automatically generated">
            <a:extLst>
              <a:ext uri="{FF2B5EF4-FFF2-40B4-BE49-F238E27FC236}">
                <a16:creationId xmlns:a16="http://schemas.microsoft.com/office/drawing/2014/main" id="{976AD6CF-FFCA-B03E-CA9F-33FDB9733055}"/>
              </a:ext>
            </a:extLst>
          </p:cNvPr>
          <p:cNvPicPr>
            <a:picLocks noChangeAspect="1"/>
          </p:cNvPicPr>
          <p:nvPr/>
        </p:nvPicPr>
        <p:blipFill>
          <a:blip r:embed="rId2"/>
          <a:stretch>
            <a:fillRect/>
          </a:stretch>
        </p:blipFill>
        <p:spPr>
          <a:xfrm>
            <a:off x="148684" y="1316458"/>
            <a:ext cx="7144214" cy="5637656"/>
          </a:xfrm>
          <a:prstGeom prst="rect">
            <a:avLst/>
          </a:prstGeom>
        </p:spPr>
      </p:pic>
      <p:sp>
        <p:nvSpPr>
          <p:cNvPr id="6" name="Rectangle 5">
            <a:extLst>
              <a:ext uri="{FF2B5EF4-FFF2-40B4-BE49-F238E27FC236}">
                <a16:creationId xmlns:a16="http://schemas.microsoft.com/office/drawing/2014/main" id="{2147729B-8B39-6EAA-62B0-B93776D34980}"/>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When Does Infection Curve Flatten ? </a:t>
            </a:r>
          </a:p>
        </p:txBody>
      </p:sp>
      <p:cxnSp>
        <p:nvCxnSpPr>
          <p:cNvPr id="7" name="Straight Connector 6">
            <a:extLst>
              <a:ext uri="{FF2B5EF4-FFF2-40B4-BE49-F238E27FC236}">
                <a16:creationId xmlns:a16="http://schemas.microsoft.com/office/drawing/2014/main" id="{A1BCD4AD-D295-3E76-0B74-3F71CA578DD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Google Shape;117;p2">
            <a:extLst>
              <a:ext uri="{FF2B5EF4-FFF2-40B4-BE49-F238E27FC236}">
                <a16:creationId xmlns:a16="http://schemas.microsoft.com/office/drawing/2014/main" id="{4546B9BB-BFC8-8EDE-D4CC-09E7CCFC53B2}"/>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a14="http://schemas.microsoft.com/office/drawing/2010/main">
        <mc:Choice Requires="a14">
          <p:sp>
            <p:nvSpPr>
              <p:cNvPr id="9" name="Rectangle 2">
                <a:extLst>
                  <a:ext uri="{FF2B5EF4-FFF2-40B4-BE49-F238E27FC236}">
                    <a16:creationId xmlns:a16="http://schemas.microsoft.com/office/drawing/2014/main" id="{9921E53B-1666-A651-E503-DA0B6C955A8F}"/>
                  </a:ext>
                </a:extLst>
              </p:cNvPr>
              <p:cNvSpPr>
                <a:spLocks noChangeArrowheads="1"/>
              </p:cNvSpPr>
              <p:nvPr/>
            </p:nvSpPr>
            <p:spPr bwMode="auto">
              <a:xfrm rot="10800000" flipV="1">
                <a:off x="7850459" y="2279959"/>
                <a:ext cx="4192857" cy="255454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just">
                  <a:buClrTx/>
                </a:pPr>
                <a:r>
                  <a:rPr kumimoji="0" lang="en-US" altLang="en-US" sz="1600" b="0" i="0" u="none" strike="noStrike" cap="none" normalizeH="0" baseline="0" dirty="0">
                    <a:ln>
                      <a:noFill/>
                    </a:ln>
                    <a:solidFill>
                      <a:srgbClr val="202122"/>
                    </a:solidFill>
                    <a:effectLst/>
                    <a:cs typeface="Arial" panose="020B0604020202020204" pitchFamily="34" charset="0"/>
                  </a:rPr>
                  <a:t>Animation of the SIR model with initial values S(0)=997, I(0)=3, R(0)=0       , and rate of recovery  </a:t>
                </a:r>
                <a14:m>
                  <m:oMath xmlns:m="http://schemas.openxmlformats.org/officeDocument/2006/math">
                    <m:r>
                      <a:rPr kumimoji="0" lang="en-US" altLang="en-US" sz="1600" b="0" i="1" u="none" strike="noStrike" cap="none" normalizeH="0" baseline="0" smtClean="0">
                        <a:ln>
                          <a:noFill/>
                        </a:ln>
                        <a:solidFill>
                          <a:srgbClr val="202122"/>
                        </a:solidFill>
                        <a:effectLst/>
                        <a:latin typeface="Cambria Math" panose="02040503050406030204" pitchFamily="18" charset="0"/>
                        <a:ea typeface="Cambria Math" panose="02040503050406030204" pitchFamily="18" charset="0"/>
                        <a:cs typeface="Arial" panose="020B0604020202020204" pitchFamily="34" charset="0"/>
                      </a:rPr>
                      <m:t>𝛾</m:t>
                    </m:r>
                    <m:r>
                      <a:rPr kumimoji="0" lang="en-IN" altLang="en-US" sz="1600" b="0" i="1" u="none" strike="noStrike" cap="none" normalizeH="0" baseline="0" smtClean="0">
                        <a:ln>
                          <a:noFill/>
                        </a:ln>
                        <a:solidFill>
                          <a:srgbClr val="202122"/>
                        </a:solidFill>
                        <a:effectLst/>
                        <a:latin typeface="Cambria Math" panose="02040503050406030204" pitchFamily="18" charset="0"/>
                        <a:ea typeface="Cambria Math" panose="02040503050406030204" pitchFamily="18" charset="0"/>
                        <a:cs typeface="Arial" panose="020B0604020202020204" pitchFamily="34" charset="0"/>
                      </a:rPr>
                      <m:t>=0.04</m:t>
                    </m:r>
                  </m:oMath>
                </a14:m>
                <a:r>
                  <a:rPr kumimoji="0" lang="en-US" altLang="en-US" sz="1600" b="0" i="0" u="none" strike="noStrike" cap="none" normalizeH="0" baseline="0" dirty="0">
                    <a:ln>
                      <a:noFill/>
                    </a:ln>
                    <a:solidFill>
                      <a:srgbClr val="202122"/>
                    </a:solidFill>
                    <a:effectLst/>
                    <a:cs typeface="Arial" panose="020B0604020202020204" pitchFamily="34" charset="0"/>
                  </a:rPr>
                  <a:t>     . The animation shows the effect of reducing the rate of infection from </a:t>
                </a:r>
                <a14:m>
                  <m:oMath xmlns:m="http://schemas.openxmlformats.org/officeDocument/2006/math">
                    <m:r>
                      <a:rPr kumimoji="0" lang="en-US" altLang="en-US" sz="1600" b="0" i="1" u="none" strike="noStrike" cap="none" normalizeH="0" baseline="0" smtClean="0">
                        <a:ln>
                          <a:noFill/>
                        </a:ln>
                        <a:solidFill>
                          <a:srgbClr val="202122"/>
                        </a:solidFill>
                        <a:effectLst/>
                        <a:latin typeface="Cambria Math" panose="02040503050406030204" pitchFamily="18" charset="0"/>
                        <a:ea typeface="Cambria Math" panose="02040503050406030204" pitchFamily="18" charset="0"/>
                        <a:cs typeface="Arial" panose="020B0604020202020204" pitchFamily="34" charset="0"/>
                      </a:rPr>
                      <m:t>𝛽</m:t>
                    </m:r>
                    <m:r>
                      <a:rPr kumimoji="0" lang="en-IN" altLang="en-US" sz="1600" b="0" i="1" u="none" strike="noStrike" cap="none" normalizeH="0" baseline="0" smtClean="0">
                        <a:ln>
                          <a:noFill/>
                        </a:ln>
                        <a:solidFill>
                          <a:srgbClr val="202122"/>
                        </a:solidFill>
                        <a:effectLst/>
                        <a:latin typeface="Cambria Math" panose="02040503050406030204" pitchFamily="18" charset="0"/>
                        <a:ea typeface="Cambria Math" panose="02040503050406030204" pitchFamily="18" charset="0"/>
                        <a:cs typeface="Arial" panose="020B0604020202020204" pitchFamily="34" charset="0"/>
                      </a:rPr>
                      <m:t>=0.5</m:t>
                    </m:r>
                  </m:oMath>
                </a14:m>
                <a:r>
                  <a:rPr kumimoji="0" lang="en-US" altLang="en-US" sz="1600" b="0" i="0" u="none" strike="noStrike" cap="none" normalizeH="0" baseline="0" dirty="0">
                    <a:ln>
                      <a:noFill/>
                    </a:ln>
                    <a:solidFill>
                      <a:srgbClr val="202122"/>
                    </a:solidFill>
                    <a:effectLst/>
                    <a:cs typeface="Arial" panose="020B0604020202020204" pitchFamily="34" charset="0"/>
                  </a:rPr>
                  <a:t>        to  </a:t>
                </a:r>
                <a14:m>
                  <m:oMath xmlns:m="http://schemas.openxmlformats.org/officeDocument/2006/math">
                    <m:r>
                      <a:rPr lang="en-US" altLang="en-US" sz="1600" i="1">
                        <a:solidFill>
                          <a:srgbClr val="202122"/>
                        </a:solidFill>
                        <a:latin typeface="Cambria Math" panose="02040503050406030204" pitchFamily="18" charset="0"/>
                        <a:ea typeface="Cambria Math" panose="02040503050406030204" pitchFamily="18" charset="0"/>
                        <a:cs typeface="Arial" panose="020B0604020202020204" pitchFamily="34" charset="0"/>
                      </a:rPr>
                      <m:t>𝛽</m:t>
                    </m:r>
                    <m:r>
                      <a:rPr lang="en-IN" altLang="en-US" sz="1600" i="1">
                        <a:solidFill>
                          <a:srgbClr val="202122"/>
                        </a:solidFill>
                        <a:latin typeface="Cambria Math" panose="02040503050406030204" pitchFamily="18" charset="0"/>
                        <a:ea typeface="Cambria Math" panose="02040503050406030204" pitchFamily="18" charset="0"/>
                        <a:cs typeface="Arial" panose="020B0604020202020204" pitchFamily="34" charset="0"/>
                      </a:rPr>
                      <m:t>=0.</m:t>
                    </m:r>
                    <m:r>
                      <a:rPr lang="en-IN" altLang="en-US" sz="1600" b="0" i="1" smtClean="0">
                        <a:solidFill>
                          <a:srgbClr val="202122"/>
                        </a:solidFill>
                        <a:latin typeface="Cambria Math" panose="02040503050406030204" pitchFamily="18" charset="0"/>
                        <a:ea typeface="Cambria Math" panose="02040503050406030204" pitchFamily="18" charset="0"/>
                        <a:cs typeface="Arial" panose="020B0604020202020204" pitchFamily="34" charset="0"/>
                      </a:rPr>
                      <m:t>12</m:t>
                    </m:r>
                  </m:oMath>
                </a14:m>
                <a:r>
                  <a:rPr lang="en-US" altLang="en-US" sz="1600" dirty="0">
                    <a:solidFill>
                      <a:srgbClr val="202122"/>
                    </a:solidFill>
                    <a:cs typeface="Arial" panose="020B0604020202020204" pitchFamily="34" charset="0"/>
                  </a:rPr>
                  <a:t>     </a:t>
                </a:r>
                <a:r>
                  <a:rPr kumimoji="0" lang="en-US" altLang="en-US" sz="1600" b="0" i="0" u="none" strike="noStrike" cap="none" normalizeH="0" baseline="0" dirty="0">
                    <a:ln>
                      <a:noFill/>
                    </a:ln>
                    <a:solidFill>
                      <a:srgbClr val="202122"/>
                    </a:solidFill>
                    <a:effectLst/>
                    <a:cs typeface="Arial" panose="020B0604020202020204" pitchFamily="34" charset="0"/>
                  </a:rPr>
                  <a:t>      . If there is no medicine or vaccination available, it is only possible to reduce the infection rate (often referred to as "</a:t>
                </a:r>
                <a:r>
                  <a:rPr kumimoji="0" lang="en-US" altLang="en-US" sz="1600" b="0" i="0" u="none" strike="noStrike" cap="none" normalizeH="0" baseline="0" dirty="0">
                    <a:ln>
                      <a:noFill/>
                    </a:ln>
                    <a:solidFill>
                      <a:srgbClr val="3366CC"/>
                    </a:solidFill>
                    <a:effectLst/>
                    <a:cs typeface="Arial" panose="020B0604020202020204" pitchFamily="34" charset="0"/>
                    <a:hlinkClick r:id="rId4" tooltip="Flattening the curve"/>
                  </a:rPr>
                  <a:t>flattening the curve</a:t>
                </a:r>
                <a:r>
                  <a:rPr kumimoji="0" lang="en-US" altLang="en-US" sz="1600" b="0" i="0" u="none" strike="noStrike" cap="none" normalizeH="0" baseline="0" dirty="0">
                    <a:ln>
                      <a:noFill/>
                    </a:ln>
                    <a:solidFill>
                      <a:srgbClr val="202122"/>
                    </a:solidFill>
                    <a:effectLst/>
                    <a:cs typeface="Arial" panose="020B0604020202020204" pitchFamily="34" charset="0"/>
                  </a:rPr>
                  <a:t>") by appropriate measures such as social distancing.</a:t>
                </a:r>
                <a:r>
                  <a:rPr kumimoji="0" lang="en-US" altLang="en-US" sz="1600" b="0" i="0" u="none" strike="noStrike" cap="none" normalizeH="0" baseline="0" dirty="0">
                    <a:ln>
                      <a:noFill/>
                    </a:ln>
                    <a:solidFill>
                      <a:schemeClr val="tx1"/>
                    </a:solidFill>
                    <a:effectLst/>
                  </a:rPr>
                  <a:t> </a:t>
                </a:r>
              </a:p>
            </p:txBody>
          </p:sp>
        </mc:Choice>
        <mc:Fallback xmlns="">
          <p:sp>
            <p:nvSpPr>
              <p:cNvPr id="9" name="Rectangle 2">
                <a:extLst>
                  <a:ext uri="{FF2B5EF4-FFF2-40B4-BE49-F238E27FC236}">
                    <a16:creationId xmlns:a16="http://schemas.microsoft.com/office/drawing/2014/main" id="{9921E53B-1666-A651-E503-DA0B6C955A8F}"/>
                  </a:ext>
                </a:extLst>
              </p:cNvPr>
              <p:cNvSpPr>
                <a:spLocks noRot="1" noChangeAspect="1" noMove="1" noResize="1" noEditPoints="1" noAdjustHandles="1" noChangeArrowheads="1" noChangeShapeType="1" noTextEdit="1"/>
              </p:cNvSpPr>
              <p:nvPr/>
            </p:nvSpPr>
            <p:spPr bwMode="auto">
              <a:xfrm rot="10800000" flipV="1">
                <a:off x="7850459" y="2279959"/>
                <a:ext cx="4192857" cy="2554545"/>
              </a:xfrm>
              <a:prstGeom prst="rect">
                <a:avLst/>
              </a:prstGeom>
              <a:blipFill>
                <a:blip r:embed="rId5"/>
                <a:stretch>
                  <a:fillRect l="-872" t="-239" r="-727" b="-26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10" name="AutoShape 3" descr="{\textstyle S(0)=997,I(0)=3,R(0)=0}">
            <a:extLst>
              <a:ext uri="{FF2B5EF4-FFF2-40B4-BE49-F238E27FC236}">
                <a16:creationId xmlns:a16="http://schemas.microsoft.com/office/drawing/2014/main" id="{06231FAE-C20C-17F8-4860-C468CFAAF1A2}"/>
              </a:ext>
            </a:extLst>
          </p:cNvPr>
          <p:cNvSpPr>
            <a:spLocks noChangeAspect="1" noChangeArrowheads="1"/>
          </p:cNvSpPr>
          <p:nvPr/>
        </p:nvSpPr>
        <p:spPr bwMode="auto">
          <a:xfrm rot="10800000">
            <a:off x="1642790" y="2066081"/>
            <a:ext cx="88575"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en-IN"/>
          </a:p>
        </p:txBody>
      </p:sp>
      <p:sp>
        <p:nvSpPr>
          <p:cNvPr id="11" name="AutoShape 4" descr="{\textstyle \gamma =0.04}">
            <a:extLst>
              <a:ext uri="{FF2B5EF4-FFF2-40B4-BE49-F238E27FC236}">
                <a16:creationId xmlns:a16="http://schemas.microsoft.com/office/drawing/2014/main" id="{A5F2DEA8-99E0-3960-CA07-454E220233BC}"/>
              </a:ext>
            </a:extLst>
          </p:cNvPr>
          <p:cNvSpPr>
            <a:spLocks noChangeAspect="1" noChangeArrowheads="1"/>
          </p:cNvSpPr>
          <p:nvPr/>
        </p:nvSpPr>
        <p:spPr bwMode="auto">
          <a:xfrm rot="10800000">
            <a:off x="3150915" y="2066081"/>
            <a:ext cx="88575"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en-IN"/>
          </a:p>
        </p:txBody>
      </p:sp>
      <p:sp>
        <p:nvSpPr>
          <p:cNvPr id="12" name="AutoShape 5" descr="{\textstyle \beta =0.5}">
            <a:extLst>
              <a:ext uri="{FF2B5EF4-FFF2-40B4-BE49-F238E27FC236}">
                <a16:creationId xmlns:a16="http://schemas.microsoft.com/office/drawing/2014/main" id="{D54D8896-D20F-5405-5361-EEFA27CB0CB1}"/>
              </a:ext>
            </a:extLst>
          </p:cNvPr>
          <p:cNvSpPr>
            <a:spLocks noChangeAspect="1" noChangeArrowheads="1"/>
          </p:cNvSpPr>
          <p:nvPr/>
        </p:nvSpPr>
        <p:spPr bwMode="auto">
          <a:xfrm rot="10800000">
            <a:off x="7084740" y="2066081"/>
            <a:ext cx="88575"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en-IN"/>
          </a:p>
        </p:txBody>
      </p:sp>
      <p:sp>
        <p:nvSpPr>
          <p:cNvPr id="13" name="AutoShape 6" descr="{\textstyle \beta =0.12}">
            <a:extLst>
              <a:ext uri="{FF2B5EF4-FFF2-40B4-BE49-F238E27FC236}">
                <a16:creationId xmlns:a16="http://schemas.microsoft.com/office/drawing/2014/main" id="{2FD6813D-1286-1D5D-F877-F928C53A9E9A}"/>
              </a:ext>
            </a:extLst>
          </p:cNvPr>
          <p:cNvSpPr>
            <a:spLocks noChangeAspect="1" noChangeArrowheads="1"/>
          </p:cNvSpPr>
          <p:nvPr/>
        </p:nvSpPr>
        <p:spPr bwMode="auto">
          <a:xfrm rot="10800000">
            <a:off x="7640365" y="2066081"/>
            <a:ext cx="88575"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endParaRPr lang="en-IN"/>
          </a:p>
        </p:txBody>
      </p:sp>
      <p:sp>
        <p:nvSpPr>
          <p:cNvPr id="14" name="AutoShape 8" descr="{\textstyle S(0)=997,I(0)=3,R(0)=0}">
            <a:extLst>
              <a:ext uri="{FF2B5EF4-FFF2-40B4-BE49-F238E27FC236}">
                <a16:creationId xmlns:a16="http://schemas.microsoft.com/office/drawing/2014/main" id="{6E9539BE-FC10-679C-746A-3B8B23AA33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B30AAC4F-978C-2A3A-C0CE-7F7A8ABE4B73}"/>
                  </a:ext>
                </a:extLst>
              </p14:cNvPr>
              <p14:cNvContentPartPr/>
              <p14:nvPr/>
            </p14:nvContentPartPr>
            <p14:xfrm>
              <a:off x="411120" y="194760"/>
              <a:ext cx="11284200" cy="6426720"/>
            </p14:xfrm>
          </p:contentPart>
        </mc:Choice>
        <mc:Fallback>
          <p:pic>
            <p:nvPicPr>
              <p:cNvPr id="2" name="Ink 1">
                <a:extLst>
                  <a:ext uri="{FF2B5EF4-FFF2-40B4-BE49-F238E27FC236}">
                    <a16:creationId xmlns:a16="http://schemas.microsoft.com/office/drawing/2014/main" id="{B30AAC4F-978C-2A3A-C0CE-7F7A8ABE4B73}"/>
                  </a:ext>
                </a:extLst>
              </p:cNvPr>
              <p:cNvPicPr/>
              <p:nvPr/>
            </p:nvPicPr>
            <p:blipFill>
              <a:blip r:embed="rId7"/>
              <a:stretch>
                <a:fillRect/>
              </a:stretch>
            </p:blipFill>
            <p:spPr>
              <a:xfrm>
                <a:off x="401760" y="185400"/>
                <a:ext cx="11302920" cy="6445440"/>
              </a:xfrm>
              <a:prstGeom prst="rect">
                <a:avLst/>
              </a:prstGeom>
            </p:spPr>
          </p:pic>
        </mc:Fallback>
      </mc:AlternateContent>
    </p:spTree>
    <p:extLst>
      <p:ext uri="{BB962C8B-B14F-4D97-AF65-F5344CB8AC3E}">
        <p14:creationId xmlns:p14="http://schemas.microsoft.com/office/powerpoint/2010/main" val="366825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226" y="1489916"/>
            <a:ext cx="7857518" cy="5410200"/>
          </a:xfrm>
        </p:spPr>
        <p:txBody>
          <a:bodyPr>
            <a:normAutofit/>
          </a:bodyPr>
          <a:lstStyle/>
          <a:p>
            <a:pPr algn="just">
              <a:lnSpc>
                <a:spcPct val="100000"/>
              </a:lnSpc>
              <a:buNone/>
            </a:pPr>
            <a:r>
              <a:rPr lang="en-US" b="1" dirty="0">
                <a:solidFill>
                  <a:schemeClr val="tx1"/>
                </a:solidFill>
              </a:rPr>
              <a:t>Flattening is important as otherwise health infrastructure cannot cope up !</a:t>
            </a:r>
            <a:endParaRPr lang="en-US" baseline="-25000" dirty="0">
              <a:solidFill>
                <a:schemeClr val="tx1"/>
              </a:solidFill>
            </a:endParaRPr>
          </a:p>
          <a:p>
            <a:pPr algn="just">
              <a:lnSpc>
                <a:spcPct val="100000"/>
              </a:lnSpc>
            </a:pPr>
            <a:r>
              <a:rPr lang="en-US" dirty="0"/>
              <a:t>This </a:t>
            </a:r>
            <a:r>
              <a:rPr lang="en-US" dirty="0">
                <a:solidFill>
                  <a:schemeClr val="tx1"/>
                </a:solidFill>
              </a:rPr>
              <a:t>  </a:t>
            </a:r>
            <a:r>
              <a:rPr lang="en-IN" dirty="0"/>
              <a:t>happens when </a:t>
            </a:r>
            <a:r>
              <a:rPr lang="en-IN" b="1" dirty="0" err="1"/>
              <a:t>dI</a:t>
            </a:r>
            <a:r>
              <a:rPr lang="en-IN" b="1" dirty="0"/>
              <a:t>/dt = 0</a:t>
            </a:r>
            <a:r>
              <a:rPr lang="en-IN" dirty="0"/>
              <a:t> </a:t>
            </a:r>
          </a:p>
          <a:p>
            <a:pPr algn="just">
              <a:lnSpc>
                <a:spcPct val="100000"/>
              </a:lnSpc>
            </a:pPr>
            <a:r>
              <a:rPr lang="en-US" dirty="0"/>
              <a:t>Recall </a:t>
            </a:r>
            <a:r>
              <a:rPr lang="en-US" dirty="0">
                <a:solidFill>
                  <a:srgbClr val="2C3E50"/>
                </a:solidFill>
                <a:effectLst/>
                <a:ea typeface="Times New Roman" panose="02020603050405020304" pitchFamily="18" charset="0"/>
                <a:cs typeface="Times New Roman" panose="02020603050405020304" pitchFamily="18" charset="0"/>
              </a:rPr>
              <a:t>β =  how the infection travels( infection probability or transmission rate)</a:t>
            </a:r>
            <a:endParaRPr lang="en-US" dirty="0">
              <a:solidFill>
                <a:srgbClr val="2C3E50"/>
              </a:solidFill>
              <a:ea typeface="Times New Roman" panose="02020603050405020304" pitchFamily="18" charset="0"/>
              <a:cs typeface="Times New Roman" panose="02020603050405020304" pitchFamily="18" charset="0"/>
            </a:endParaRPr>
          </a:p>
          <a:p>
            <a:pPr algn="just">
              <a:lnSpc>
                <a:spcPct val="100000"/>
              </a:lnSpc>
            </a:pPr>
            <a:r>
              <a:rPr lang="en-IN" dirty="0">
                <a:solidFill>
                  <a:srgbClr val="000000"/>
                </a:solidFill>
                <a:effectLst/>
                <a:ea typeface="Times New Roman" panose="02020603050405020304" pitchFamily="18" charset="0"/>
                <a:cs typeface="Times New Roman" panose="02020603050405020304" pitchFamily="18" charset="0"/>
              </a:rPr>
              <a:t>γ</a:t>
            </a:r>
            <a:r>
              <a:rPr lang="en-US" dirty="0">
                <a:solidFill>
                  <a:srgbClr val="2C3E50"/>
                </a:solidFill>
                <a:effectLst/>
                <a:ea typeface="Times New Roman" panose="02020603050405020304" pitchFamily="18" charset="0"/>
                <a:cs typeface="Times New Roman" panose="02020603050405020304" pitchFamily="18" charset="0"/>
              </a:rPr>
              <a:t>  = Recovery rate </a:t>
            </a:r>
          </a:p>
          <a:p>
            <a:pPr algn="just">
              <a:lnSpc>
                <a:spcPct val="100000"/>
              </a:lnSpc>
            </a:pPr>
            <a:r>
              <a:rPr lang="en-US" b="1" dirty="0">
                <a:solidFill>
                  <a:srgbClr val="FF0000"/>
                </a:solidFill>
                <a:cs typeface="Times New Roman" panose="02020603050405020304" pitchFamily="18" charset="0"/>
              </a:rPr>
              <a:t>At some point infection rate = the recovery rate and </a:t>
            </a:r>
            <a:r>
              <a:rPr lang="en-US" b="1" dirty="0">
                <a:solidFill>
                  <a:srgbClr val="00B0F0"/>
                </a:solidFill>
                <a:cs typeface="Times New Roman" panose="02020603050405020304" pitchFamily="18" charset="0"/>
              </a:rPr>
              <a:t>beyond  that point, recovery overtakes !!</a:t>
            </a:r>
            <a:endParaRPr lang="en-US" dirty="0">
              <a:solidFill>
                <a:srgbClr val="00B0F0"/>
              </a:solidFill>
            </a:endParaRPr>
          </a:p>
        </p:txBody>
      </p:sp>
      <p:sp>
        <p:nvSpPr>
          <p:cNvPr id="6" name="Rectangle 5">
            <a:extLst>
              <a:ext uri="{FF2B5EF4-FFF2-40B4-BE49-F238E27FC236}">
                <a16:creationId xmlns:a16="http://schemas.microsoft.com/office/drawing/2014/main" id="{C7CD1E83-B801-4255-9E22-17F2FD4BC6FD}"/>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When Does Infection Curve Flatten ? </a:t>
            </a:r>
          </a:p>
        </p:txBody>
      </p:sp>
      <p:cxnSp>
        <p:nvCxnSpPr>
          <p:cNvPr id="8" name="Straight Connector 7">
            <a:extLst>
              <a:ext uri="{FF2B5EF4-FFF2-40B4-BE49-F238E27FC236}">
                <a16:creationId xmlns:a16="http://schemas.microsoft.com/office/drawing/2014/main" id="{A1C549E8-2AF5-4195-81DC-EF146E6362FB}"/>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16ABCB5-4BEC-4239-8853-8CD4FC759F3E}"/>
              </a:ext>
            </a:extLst>
          </p:cNvPr>
          <p:cNvPicPr>
            <a:picLocks noChangeAspect="1"/>
          </p:cNvPicPr>
          <p:nvPr/>
        </p:nvPicPr>
        <p:blipFill>
          <a:blip r:embed="rId2"/>
          <a:stretch>
            <a:fillRect/>
          </a:stretch>
        </p:blipFill>
        <p:spPr>
          <a:xfrm>
            <a:off x="8575405" y="2482897"/>
            <a:ext cx="3427409" cy="2877380"/>
          </a:xfrm>
          <a:prstGeom prst="rect">
            <a:avLst/>
          </a:prstGeom>
        </p:spPr>
      </p:pic>
      <p:pic>
        <p:nvPicPr>
          <p:cNvPr id="4" name="Google Shape;117;p2">
            <a:extLst>
              <a:ext uri="{FF2B5EF4-FFF2-40B4-BE49-F238E27FC236}">
                <a16:creationId xmlns:a16="http://schemas.microsoft.com/office/drawing/2014/main" id="{40EEA18C-66F2-8276-74C3-F774877B341A}"/>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61188A2-0FA6-A8B2-F71B-99B33008166F}"/>
                  </a:ext>
                </a:extLst>
              </p14:cNvPr>
              <p14:cNvContentPartPr/>
              <p14:nvPr/>
            </p14:nvContentPartPr>
            <p14:xfrm>
              <a:off x="370080" y="1127520"/>
              <a:ext cx="11606400" cy="4622400"/>
            </p14:xfrm>
          </p:contentPart>
        </mc:Choice>
        <mc:Fallback>
          <p:pic>
            <p:nvPicPr>
              <p:cNvPr id="2" name="Ink 1">
                <a:extLst>
                  <a:ext uri="{FF2B5EF4-FFF2-40B4-BE49-F238E27FC236}">
                    <a16:creationId xmlns:a16="http://schemas.microsoft.com/office/drawing/2014/main" id="{861188A2-0FA6-A8B2-F71B-99B33008166F}"/>
                  </a:ext>
                </a:extLst>
              </p:cNvPr>
              <p:cNvPicPr/>
              <p:nvPr/>
            </p:nvPicPr>
            <p:blipFill>
              <a:blip r:embed="rId5"/>
              <a:stretch>
                <a:fillRect/>
              </a:stretch>
            </p:blipFill>
            <p:spPr>
              <a:xfrm>
                <a:off x="360720" y="1118160"/>
                <a:ext cx="11625120" cy="4641120"/>
              </a:xfrm>
              <a:prstGeom prst="rect">
                <a:avLst/>
              </a:prstGeom>
            </p:spPr>
          </p:pic>
        </mc:Fallback>
      </mc:AlternateContent>
    </p:spTree>
    <p:extLst>
      <p:ext uri="{BB962C8B-B14F-4D97-AF65-F5344CB8AC3E}">
        <p14:creationId xmlns:p14="http://schemas.microsoft.com/office/powerpoint/2010/main" val="1402166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950" y="1406626"/>
            <a:ext cx="8728153" cy="5308473"/>
          </a:xfrm>
        </p:spPr>
        <p:txBody>
          <a:bodyPr>
            <a:normAutofit/>
          </a:bodyPr>
          <a:lstStyle/>
          <a:p>
            <a:pPr marL="0" lvl="0" indent="0" algn="just">
              <a:lnSpc>
                <a:spcPct val="100000"/>
              </a:lnSpc>
              <a:buNone/>
            </a:pPr>
            <a:r>
              <a:rPr lang="en-IN" sz="2400" b="1" dirty="0">
                <a:solidFill>
                  <a:srgbClr val="2C3E50"/>
                </a:solidFill>
                <a:effectLst/>
                <a:ea typeface="Times New Roman" panose="02020603050405020304" pitchFamily="18" charset="0"/>
                <a:cs typeface="Times New Roman" panose="02020603050405020304" pitchFamily="18" charset="0"/>
              </a:rPr>
              <a:t> </a:t>
            </a:r>
            <a:endParaRPr lang="en-US" sz="2400" dirty="0"/>
          </a:p>
          <a:p>
            <a:pPr algn="just">
              <a:lnSpc>
                <a:spcPct val="150000"/>
              </a:lnSpc>
              <a:buFont typeface="Wingdings" panose="05000000000000000000" pitchFamily="2" charset="2"/>
              <a:buChar char="Ø"/>
            </a:pPr>
            <a:endParaRPr lang="en-US" sz="2400" dirty="0"/>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Analyzing  SIR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1F75F19-2AA1-4415-A3AE-69CDA8A95502}"/>
              </a:ext>
            </a:extLst>
          </p:cNvPr>
          <p:cNvSpPr/>
          <p:nvPr/>
        </p:nvSpPr>
        <p:spPr>
          <a:xfrm>
            <a:off x="9663075" y="2001217"/>
            <a:ext cx="1800152" cy="45194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Susceptible</a:t>
            </a:r>
            <a:endParaRPr lang="en-IN" sz="2200" b="1" dirty="0"/>
          </a:p>
        </p:txBody>
      </p:sp>
      <p:sp>
        <p:nvSpPr>
          <p:cNvPr id="12" name="Rectangle: Rounded Corners 11">
            <a:extLst>
              <a:ext uri="{FF2B5EF4-FFF2-40B4-BE49-F238E27FC236}">
                <a16:creationId xmlns:a16="http://schemas.microsoft.com/office/drawing/2014/main" id="{D8F3C017-9D6D-4D68-B9F9-F2DD48E43373}"/>
              </a:ext>
            </a:extLst>
          </p:cNvPr>
          <p:cNvSpPr/>
          <p:nvPr/>
        </p:nvSpPr>
        <p:spPr>
          <a:xfrm>
            <a:off x="9663075" y="2912344"/>
            <a:ext cx="1800152" cy="45194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Infected</a:t>
            </a:r>
            <a:endParaRPr lang="en-IN" sz="2200" b="1" dirty="0"/>
          </a:p>
        </p:txBody>
      </p:sp>
      <p:sp>
        <p:nvSpPr>
          <p:cNvPr id="14" name="Rectangle: Rounded Corners 13">
            <a:extLst>
              <a:ext uri="{FF2B5EF4-FFF2-40B4-BE49-F238E27FC236}">
                <a16:creationId xmlns:a16="http://schemas.microsoft.com/office/drawing/2014/main" id="{57387CB9-6AA6-4539-923B-8EE5E0A9F00F}"/>
              </a:ext>
            </a:extLst>
          </p:cNvPr>
          <p:cNvSpPr/>
          <p:nvPr/>
        </p:nvSpPr>
        <p:spPr>
          <a:xfrm>
            <a:off x="9663075" y="3834891"/>
            <a:ext cx="1800152" cy="45194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Recovered</a:t>
            </a:r>
            <a:endParaRPr lang="en-IN" sz="2200" b="1" dirty="0"/>
          </a:p>
        </p:txBody>
      </p:sp>
      <p:sp>
        <p:nvSpPr>
          <p:cNvPr id="15" name="Arrow: Down 14">
            <a:extLst>
              <a:ext uri="{FF2B5EF4-FFF2-40B4-BE49-F238E27FC236}">
                <a16:creationId xmlns:a16="http://schemas.microsoft.com/office/drawing/2014/main" id="{BA4C49E5-44AF-4E83-94FA-DA4008D0B5B4}"/>
              </a:ext>
            </a:extLst>
          </p:cNvPr>
          <p:cNvSpPr/>
          <p:nvPr/>
        </p:nvSpPr>
        <p:spPr>
          <a:xfrm>
            <a:off x="10426700" y="2509661"/>
            <a:ext cx="272902" cy="36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5D938CD4-958F-4298-9743-C7A98D0FB4FF}"/>
              </a:ext>
            </a:extLst>
          </p:cNvPr>
          <p:cNvSpPr/>
          <p:nvPr/>
        </p:nvSpPr>
        <p:spPr>
          <a:xfrm>
            <a:off x="10426700" y="3424752"/>
            <a:ext cx="272902" cy="36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oogle Shape;117;p2">
            <a:extLst>
              <a:ext uri="{FF2B5EF4-FFF2-40B4-BE49-F238E27FC236}">
                <a16:creationId xmlns:a16="http://schemas.microsoft.com/office/drawing/2014/main" id="{AB5072FB-99A9-2BEC-1F19-88DCB8EE784F}"/>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F380B9B-C24E-C755-5C09-1B705DCA359A}"/>
                  </a:ext>
                </a:extLst>
              </p14:cNvPr>
              <p14:cNvContentPartPr/>
              <p14:nvPr/>
            </p14:nvContentPartPr>
            <p14:xfrm>
              <a:off x="0" y="754920"/>
              <a:ext cx="11262600" cy="6086160"/>
            </p14:xfrm>
          </p:contentPart>
        </mc:Choice>
        <mc:Fallback>
          <p:pic>
            <p:nvPicPr>
              <p:cNvPr id="2" name="Ink 1">
                <a:extLst>
                  <a:ext uri="{FF2B5EF4-FFF2-40B4-BE49-F238E27FC236}">
                    <a16:creationId xmlns:a16="http://schemas.microsoft.com/office/drawing/2014/main" id="{7F380B9B-C24E-C755-5C09-1B705DCA359A}"/>
                  </a:ext>
                </a:extLst>
              </p:cNvPr>
              <p:cNvPicPr/>
              <p:nvPr/>
            </p:nvPicPr>
            <p:blipFill>
              <a:blip r:embed="rId5"/>
              <a:stretch>
                <a:fillRect/>
              </a:stretch>
            </p:blipFill>
            <p:spPr>
              <a:xfrm>
                <a:off x="-9360" y="745560"/>
                <a:ext cx="11281320" cy="6104880"/>
              </a:xfrm>
              <a:prstGeom prst="rect">
                <a:avLst/>
              </a:prstGeom>
            </p:spPr>
          </p:pic>
        </mc:Fallback>
      </mc:AlternateContent>
    </p:spTree>
    <p:extLst>
      <p:ext uri="{BB962C8B-B14F-4D97-AF65-F5344CB8AC3E}">
        <p14:creationId xmlns:p14="http://schemas.microsoft.com/office/powerpoint/2010/main" val="1799311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950" y="1406626"/>
            <a:ext cx="8728153" cy="5308473"/>
          </a:xfrm>
        </p:spPr>
        <p:txBody>
          <a:bodyPr>
            <a:normAutofit/>
          </a:bodyPr>
          <a:lstStyle/>
          <a:p>
            <a:pPr marL="114300" indent="0">
              <a:lnSpc>
                <a:spcPct val="150000"/>
              </a:lnSpc>
              <a:buNone/>
            </a:pPr>
            <a:endParaRPr lang="en-US" sz="2400" dirty="0"/>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Analyzing  SIR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1F75F19-2AA1-4415-A3AE-69CDA8A95502}"/>
              </a:ext>
            </a:extLst>
          </p:cNvPr>
          <p:cNvSpPr/>
          <p:nvPr/>
        </p:nvSpPr>
        <p:spPr>
          <a:xfrm>
            <a:off x="9663075" y="2001217"/>
            <a:ext cx="1800152" cy="45194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Susceptible</a:t>
            </a:r>
            <a:endParaRPr lang="en-IN" sz="2200" b="1" dirty="0"/>
          </a:p>
        </p:txBody>
      </p:sp>
      <p:sp>
        <p:nvSpPr>
          <p:cNvPr id="12" name="Rectangle: Rounded Corners 11">
            <a:extLst>
              <a:ext uri="{FF2B5EF4-FFF2-40B4-BE49-F238E27FC236}">
                <a16:creationId xmlns:a16="http://schemas.microsoft.com/office/drawing/2014/main" id="{D8F3C017-9D6D-4D68-B9F9-F2DD48E43373}"/>
              </a:ext>
            </a:extLst>
          </p:cNvPr>
          <p:cNvSpPr/>
          <p:nvPr/>
        </p:nvSpPr>
        <p:spPr>
          <a:xfrm>
            <a:off x="9663075" y="2912344"/>
            <a:ext cx="1800152" cy="45194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Infected</a:t>
            </a:r>
            <a:endParaRPr lang="en-IN" sz="2200" b="1" dirty="0"/>
          </a:p>
        </p:txBody>
      </p:sp>
      <p:sp>
        <p:nvSpPr>
          <p:cNvPr id="14" name="Rectangle: Rounded Corners 13">
            <a:extLst>
              <a:ext uri="{FF2B5EF4-FFF2-40B4-BE49-F238E27FC236}">
                <a16:creationId xmlns:a16="http://schemas.microsoft.com/office/drawing/2014/main" id="{57387CB9-6AA6-4539-923B-8EE5E0A9F00F}"/>
              </a:ext>
            </a:extLst>
          </p:cNvPr>
          <p:cNvSpPr/>
          <p:nvPr/>
        </p:nvSpPr>
        <p:spPr>
          <a:xfrm>
            <a:off x="9663075" y="3834891"/>
            <a:ext cx="1800152" cy="45194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Recovered</a:t>
            </a:r>
            <a:endParaRPr lang="en-IN" sz="2200" b="1" dirty="0"/>
          </a:p>
        </p:txBody>
      </p:sp>
      <p:sp>
        <p:nvSpPr>
          <p:cNvPr id="15" name="Arrow: Down 14">
            <a:extLst>
              <a:ext uri="{FF2B5EF4-FFF2-40B4-BE49-F238E27FC236}">
                <a16:creationId xmlns:a16="http://schemas.microsoft.com/office/drawing/2014/main" id="{BA4C49E5-44AF-4E83-94FA-DA4008D0B5B4}"/>
              </a:ext>
            </a:extLst>
          </p:cNvPr>
          <p:cNvSpPr/>
          <p:nvPr/>
        </p:nvSpPr>
        <p:spPr>
          <a:xfrm>
            <a:off x="10426700" y="2509661"/>
            <a:ext cx="272902" cy="36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5D938CD4-958F-4298-9743-C7A98D0FB4FF}"/>
              </a:ext>
            </a:extLst>
          </p:cNvPr>
          <p:cNvSpPr/>
          <p:nvPr/>
        </p:nvSpPr>
        <p:spPr>
          <a:xfrm>
            <a:off x="10426700" y="3424752"/>
            <a:ext cx="272902" cy="36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oogle Shape;117;p2">
            <a:extLst>
              <a:ext uri="{FF2B5EF4-FFF2-40B4-BE49-F238E27FC236}">
                <a16:creationId xmlns:a16="http://schemas.microsoft.com/office/drawing/2014/main" id="{1DA0B2A4-82C8-E665-ECEF-A2E3BAC538E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2E8F8E0-16E0-F2C7-C87E-2FF3E2C6C960}"/>
                  </a:ext>
                </a:extLst>
              </p14:cNvPr>
              <p14:cNvContentPartPr/>
              <p14:nvPr/>
            </p14:nvContentPartPr>
            <p14:xfrm>
              <a:off x="165600" y="249840"/>
              <a:ext cx="10150200" cy="6317280"/>
            </p14:xfrm>
          </p:contentPart>
        </mc:Choice>
        <mc:Fallback>
          <p:pic>
            <p:nvPicPr>
              <p:cNvPr id="2" name="Ink 1">
                <a:extLst>
                  <a:ext uri="{FF2B5EF4-FFF2-40B4-BE49-F238E27FC236}">
                    <a16:creationId xmlns:a16="http://schemas.microsoft.com/office/drawing/2014/main" id="{82E8F8E0-16E0-F2C7-C87E-2FF3E2C6C960}"/>
                  </a:ext>
                </a:extLst>
              </p:cNvPr>
              <p:cNvPicPr/>
              <p:nvPr/>
            </p:nvPicPr>
            <p:blipFill>
              <a:blip r:embed="rId5"/>
              <a:stretch>
                <a:fillRect/>
              </a:stretch>
            </p:blipFill>
            <p:spPr>
              <a:xfrm>
                <a:off x="156240" y="240480"/>
                <a:ext cx="10168920" cy="6336000"/>
              </a:xfrm>
              <a:prstGeom prst="rect">
                <a:avLst/>
              </a:prstGeom>
            </p:spPr>
          </p:pic>
        </mc:Fallback>
      </mc:AlternateContent>
    </p:spTree>
    <p:extLst>
      <p:ext uri="{BB962C8B-B14F-4D97-AF65-F5344CB8AC3E}">
        <p14:creationId xmlns:p14="http://schemas.microsoft.com/office/powerpoint/2010/main" val="3222443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551" y="1261386"/>
            <a:ext cx="8915400" cy="5410200"/>
          </a:xfrm>
        </p:spPr>
        <p:txBody>
          <a:bodyPr>
            <a:normAutofit/>
          </a:bodyPr>
          <a:lstStyle/>
          <a:p>
            <a:pPr>
              <a:lnSpc>
                <a:spcPct val="170000"/>
              </a:lnSpc>
              <a:buNone/>
            </a:pPr>
            <a:r>
              <a:rPr lang="en-US" b="1" dirty="0">
                <a:solidFill>
                  <a:schemeClr val="tx1"/>
                </a:solidFill>
              </a:rPr>
              <a:t>The SIR model</a:t>
            </a:r>
            <a:endParaRPr lang="en-US" dirty="0">
              <a:solidFill>
                <a:schemeClr val="tx1"/>
              </a:solidFill>
            </a:endParaRPr>
          </a:p>
          <a:p>
            <a:pPr>
              <a:lnSpc>
                <a:spcPct val="150000"/>
              </a:lnSpc>
              <a:buFont typeface="Wingdings" panose="05000000000000000000" pitchFamily="2" charset="2"/>
              <a:buChar char="Ø"/>
            </a:pPr>
            <a:endParaRPr lang="en-US" sz="2600" dirty="0"/>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Graphs : SIR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BC7FEE-7E17-4185-B8AB-D7FDC7F1AB71}"/>
              </a:ext>
            </a:extLst>
          </p:cNvPr>
          <p:cNvPicPr>
            <a:picLocks noChangeAspect="1"/>
          </p:cNvPicPr>
          <p:nvPr/>
        </p:nvPicPr>
        <p:blipFill>
          <a:blip r:embed="rId3"/>
          <a:stretch>
            <a:fillRect/>
          </a:stretch>
        </p:blipFill>
        <p:spPr>
          <a:xfrm>
            <a:off x="-8308" y="1316458"/>
            <a:ext cx="7454101" cy="5498003"/>
          </a:xfrm>
          <a:prstGeom prst="rect">
            <a:avLst/>
          </a:prstGeom>
        </p:spPr>
      </p:pic>
      <p:sp>
        <p:nvSpPr>
          <p:cNvPr id="7" name="TextBox 6">
            <a:extLst>
              <a:ext uri="{FF2B5EF4-FFF2-40B4-BE49-F238E27FC236}">
                <a16:creationId xmlns:a16="http://schemas.microsoft.com/office/drawing/2014/main" id="{3823BE95-F32C-ABDC-58C1-5FB4D32B5318}"/>
              </a:ext>
            </a:extLst>
          </p:cNvPr>
          <p:cNvSpPr txBox="1"/>
          <p:nvPr/>
        </p:nvSpPr>
        <p:spPr>
          <a:xfrm>
            <a:off x="7445793" y="1927738"/>
            <a:ext cx="4301675" cy="3785652"/>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What happens if initial I = 0?</a:t>
            </a:r>
          </a:p>
          <a:p>
            <a:pPr algn="just"/>
            <a:br>
              <a:rPr lang="en-US" sz="2400" dirty="0">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Answer: Nobody infected so disease can not spread, nobody gets sick</a:t>
            </a:r>
          </a:p>
          <a:p>
            <a:pPr marL="342900" indent="-342900" algn="just">
              <a:buFont typeface="Arial" panose="020B0604020202020204" pitchFamily="34" charset="0"/>
              <a:buChar char="•"/>
            </a:pPr>
            <a:r>
              <a:rPr lang="en-US" sz="24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What does it mean that red line increases so rapidly?</a:t>
            </a:r>
          </a:p>
          <a:p>
            <a:pPr algn="just"/>
            <a:br>
              <a:rPr lang="en-US" sz="2400" dirty="0">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Answer: This is a very contagious disease.</a:t>
            </a:r>
            <a:endPar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Google Shape;117;p2">
            <a:extLst>
              <a:ext uri="{FF2B5EF4-FFF2-40B4-BE49-F238E27FC236}">
                <a16:creationId xmlns:a16="http://schemas.microsoft.com/office/drawing/2014/main" id="{A00824C5-7FD0-4751-1409-8265FFC9D280}"/>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DE5D695-1904-D020-889D-351AFCC77A90}"/>
                  </a:ext>
                </a:extLst>
              </p14:cNvPr>
              <p14:cNvContentPartPr/>
              <p14:nvPr/>
            </p14:nvContentPartPr>
            <p14:xfrm>
              <a:off x="552960" y="1431000"/>
              <a:ext cx="10827720" cy="5148000"/>
            </p14:xfrm>
          </p:contentPart>
        </mc:Choice>
        <mc:Fallback>
          <p:pic>
            <p:nvPicPr>
              <p:cNvPr id="5" name="Ink 4">
                <a:extLst>
                  <a:ext uri="{FF2B5EF4-FFF2-40B4-BE49-F238E27FC236}">
                    <a16:creationId xmlns:a16="http://schemas.microsoft.com/office/drawing/2014/main" id="{BDE5D695-1904-D020-889D-351AFCC77A90}"/>
                  </a:ext>
                </a:extLst>
              </p:cNvPr>
              <p:cNvPicPr/>
              <p:nvPr/>
            </p:nvPicPr>
            <p:blipFill>
              <a:blip r:embed="rId6"/>
              <a:stretch>
                <a:fillRect/>
              </a:stretch>
            </p:blipFill>
            <p:spPr>
              <a:xfrm>
                <a:off x="543600" y="1421640"/>
                <a:ext cx="10846440" cy="5166720"/>
              </a:xfrm>
              <a:prstGeom prst="rect">
                <a:avLst/>
              </a:prstGeom>
            </p:spPr>
          </p:pic>
        </mc:Fallback>
      </mc:AlternateContent>
    </p:spTree>
    <p:extLst>
      <p:ext uri="{BB962C8B-B14F-4D97-AF65-F5344CB8AC3E}">
        <p14:creationId xmlns:p14="http://schemas.microsoft.com/office/powerpoint/2010/main" val="89470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551" y="1261386"/>
            <a:ext cx="8915400" cy="5410200"/>
          </a:xfrm>
        </p:spPr>
        <p:txBody>
          <a:bodyPr>
            <a:normAutofit/>
          </a:bodyPr>
          <a:lstStyle/>
          <a:p>
            <a:pPr>
              <a:lnSpc>
                <a:spcPct val="170000"/>
              </a:lnSpc>
              <a:buNone/>
            </a:pPr>
            <a:r>
              <a:rPr lang="en-US" b="1" dirty="0">
                <a:solidFill>
                  <a:schemeClr val="tx1"/>
                </a:solidFill>
              </a:rPr>
              <a:t>The SIR model</a:t>
            </a:r>
            <a:endParaRPr lang="en-US" dirty="0">
              <a:solidFill>
                <a:schemeClr val="tx1"/>
              </a:solidFill>
            </a:endParaRPr>
          </a:p>
          <a:p>
            <a:pPr>
              <a:lnSpc>
                <a:spcPct val="150000"/>
              </a:lnSpc>
              <a:buFont typeface="Wingdings" panose="05000000000000000000" pitchFamily="2" charset="2"/>
              <a:buChar char="Ø"/>
            </a:pPr>
            <a:endParaRPr lang="en-US" sz="2600" dirty="0"/>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Graphs : SIR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BC7FEE-7E17-4185-B8AB-D7FDC7F1AB71}"/>
              </a:ext>
            </a:extLst>
          </p:cNvPr>
          <p:cNvPicPr>
            <a:picLocks noChangeAspect="1"/>
          </p:cNvPicPr>
          <p:nvPr/>
        </p:nvPicPr>
        <p:blipFill>
          <a:blip r:embed="rId3"/>
          <a:stretch>
            <a:fillRect/>
          </a:stretch>
        </p:blipFill>
        <p:spPr>
          <a:xfrm>
            <a:off x="-8308" y="1434844"/>
            <a:ext cx="6773361" cy="4995902"/>
          </a:xfrm>
          <a:prstGeom prst="rect">
            <a:avLst/>
          </a:prstGeom>
        </p:spPr>
      </p:pic>
      <p:sp>
        <p:nvSpPr>
          <p:cNvPr id="7" name="TextBox 6">
            <a:extLst>
              <a:ext uri="{FF2B5EF4-FFF2-40B4-BE49-F238E27FC236}">
                <a16:creationId xmlns:a16="http://schemas.microsoft.com/office/drawing/2014/main" id="{3823BE95-F32C-ABDC-58C1-5FB4D32B5318}"/>
              </a:ext>
            </a:extLst>
          </p:cNvPr>
          <p:cNvSpPr txBox="1"/>
          <p:nvPr/>
        </p:nvSpPr>
        <p:spPr>
          <a:xfrm>
            <a:off x="6934200" y="1572097"/>
            <a:ext cx="4964928" cy="4108817"/>
          </a:xfrm>
          <a:prstGeom prst="rect">
            <a:avLst/>
          </a:prstGeom>
          <a:noFill/>
        </p:spPr>
        <p:txBody>
          <a:bodyPr wrap="square">
            <a:spAutoFit/>
          </a:bodyPr>
          <a:lstStyle/>
          <a:p>
            <a:pPr>
              <a:lnSpc>
                <a:spcPct val="150000"/>
              </a:lnSpc>
            </a:pPr>
            <a:endParaRPr lang="en-US" sz="1400" dirty="0">
              <a:latin typeface="Calibri" panose="020F0502020204030204" pitchFamily="34" charset="0"/>
              <a:ea typeface="Calibri" panose="020F0502020204030204" pitchFamily="34" charset="0"/>
              <a:cs typeface="Calibri" panose="020F0502020204030204" pitchFamily="34" charset="0"/>
            </a:endParaRPr>
          </a:p>
          <a:p>
            <a:pPr algn="just"/>
            <a:r>
              <a:rPr lang="en-US" sz="2400" b="1" dirty="0">
                <a:solidFill>
                  <a:srgbClr val="242424"/>
                </a:solidFill>
                <a:latin typeface="Calibri" panose="020F0502020204030204" pitchFamily="34" charset="0"/>
                <a:ea typeface="Calibri" panose="020F0502020204030204" pitchFamily="34" charset="0"/>
                <a:cs typeface="Calibri" panose="020F0502020204030204" pitchFamily="34" charset="0"/>
              </a:rPr>
              <a:t>3. What does it mean that green line also rises rapidly, but not as rapidly?</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solidFill>
                  <a:srgbClr val="242424"/>
                </a:solidFill>
                <a:latin typeface="Calibri" panose="020F0502020204030204" pitchFamily="34" charset="0"/>
                <a:ea typeface="Calibri" panose="020F0502020204030204" pitchFamily="34" charset="0"/>
                <a:cs typeface="Calibri" panose="020F0502020204030204" pitchFamily="34" charset="0"/>
              </a:rPr>
              <a:t>  </a:t>
            </a:r>
          </a:p>
          <a:p>
            <a:pPr algn="just"/>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Answer: People recover quickly, but slower than they become infected.</a:t>
            </a:r>
            <a:endPar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4. What does it mean that the green line reaches nearly to 1,000?</a:t>
            </a:r>
            <a:br>
              <a:rPr lang="en-US" sz="24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br>
            <a:r>
              <a:rPr lang="en-US" sz="24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 </a:t>
            </a:r>
          </a:p>
          <a:p>
            <a:pPr algn="just"/>
            <a:r>
              <a:rPr lang="en-US" sz="2400" b="0"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Answer: </a:t>
            </a:r>
            <a:r>
              <a:rPr lang="en-US" sz="2400" b="0" i="0">
                <a:solidFill>
                  <a:srgbClr val="C00000"/>
                </a:solidFill>
                <a:effectLst/>
                <a:latin typeface="Calibri" panose="020F0502020204030204" pitchFamily="34" charset="0"/>
                <a:ea typeface="Calibri" panose="020F0502020204030204" pitchFamily="34" charset="0"/>
                <a:cs typeface="Calibri" panose="020F0502020204030204" pitchFamily="34" charset="0"/>
              </a:rPr>
              <a:t>Nearly everyone </a:t>
            </a:r>
            <a:r>
              <a:rPr lang="en-US" sz="2400" b="0"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recovers, disease not very deadly.</a:t>
            </a:r>
          </a:p>
        </p:txBody>
      </p:sp>
      <p:pic>
        <p:nvPicPr>
          <p:cNvPr id="2" name="Google Shape;117;p2">
            <a:extLst>
              <a:ext uri="{FF2B5EF4-FFF2-40B4-BE49-F238E27FC236}">
                <a16:creationId xmlns:a16="http://schemas.microsoft.com/office/drawing/2014/main" id="{CAB04B5B-043D-995D-868D-7AAABC131EEC}"/>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329D248-D233-186A-7C98-06F15D2A7BCC}"/>
                  </a:ext>
                </a:extLst>
              </p14:cNvPr>
              <p14:cNvContentPartPr/>
              <p14:nvPr/>
            </p14:nvContentPartPr>
            <p14:xfrm>
              <a:off x="577800" y="2014920"/>
              <a:ext cx="11164680" cy="3991320"/>
            </p14:xfrm>
          </p:contentPart>
        </mc:Choice>
        <mc:Fallback>
          <p:pic>
            <p:nvPicPr>
              <p:cNvPr id="5" name="Ink 4">
                <a:extLst>
                  <a:ext uri="{FF2B5EF4-FFF2-40B4-BE49-F238E27FC236}">
                    <a16:creationId xmlns:a16="http://schemas.microsoft.com/office/drawing/2014/main" id="{6329D248-D233-186A-7C98-06F15D2A7BCC}"/>
                  </a:ext>
                </a:extLst>
              </p:cNvPr>
              <p:cNvPicPr/>
              <p:nvPr/>
            </p:nvPicPr>
            <p:blipFill>
              <a:blip r:embed="rId6"/>
              <a:stretch>
                <a:fillRect/>
              </a:stretch>
            </p:blipFill>
            <p:spPr>
              <a:xfrm>
                <a:off x="568440" y="2005560"/>
                <a:ext cx="11183400" cy="4010040"/>
              </a:xfrm>
              <a:prstGeom prst="rect">
                <a:avLst/>
              </a:prstGeom>
            </p:spPr>
          </p:pic>
        </mc:Fallback>
      </mc:AlternateContent>
    </p:spTree>
    <p:extLst>
      <p:ext uri="{BB962C8B-B14F-4D97-AF65-F5344CB8AC3E}">
        <p14:creationId xmlns:p14="http://schemas.microsoft.com/office/powerpoint/2010/main" val="102542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 Ebola &amp; HIV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Rectangle 3">
            <a:extLst>
              <a:ext uri="{FF2B5EF4-FFF2-40B4-BE49-F238E27FC236}">
                <a16:creationId xmlns:a16="http://schemas.microsoft.com/office/drawing/2014/main" id="{09760B35-C6C2-4CC2-B474-28BA2C9B18C6}"/>
              </a:ext>
            </a:extLst>
          </p:cNvPr>
          <p:cNvSpPr>
            <a:spLocks noGrp="1" noChangeArrowheads="1"/>
          </p:cNvSpPr>
          <p:nvPr>
            <p:ph type="body" idx="1"/>
          </p:nvPr>
        </p:nvSpPr>
        <p:spPr>
          <a:xfrm>
            <a:off x="315450" y="1549400"/>
            <a:ext cx="4805680" cy="4800600"/>
          </a:xfrm>
          <a:ln>
            <a:solidFill>
              <a:schemeClr val="tx1"/>
            </a:solidFill>
          </a:ln>
        </p:spPr>
        <p:txBody>
          <a:bodyPr/>
          <a:lstStyle/>
          <a:p>
            <a:pPr eaLnBrk="1" hangingPunct="1"/>
            <a:r>
              <a:rPr lang="en-US" altLang="en-US" b="1" dirty="0"/>
              <a:t>HIV</a:t>
            </a:r>
          </a:p>
          <a:p>
            <a:pPr eaLnBrk="1" hangingPunct="1"/>
            <a:r>
              <a:rPr lang="en-US" altLang="en-US" dirty="0"/>
              <a:t>Less lethal than Ebola</a:t>
            </a:r>
          </a:p>
          <a:p>
            <a:pPr eaLnBrk="1" hangingPunct="1"/>
            <a:r>
              <a:rPr lang="en-US" altLang="en-US" b="1" dirty="0"/>
              <a:t>Not fast spreading</a:t>
            </a:r>
          </a:p>
          <a:p>
            <a:pPr eaLnBrk="1" hangingPunct="1"/>
            <a:r>
              <a:rPr lang="en-US" altLang="en-US" dirty="0"/>
              <a:t>First appeared in the 70s</a:t>
            </a:r>
          </a:p>
          <a:p>
            <a:pPr eaLnBrk="1" hangingPunct="1"/>
            <a:r>
              <a:rPr lang="en-US" altLang="en-US" dirty="0"/>
              <a:t>Initially confined in special groups: homosexual men, drug users, prostitutes</a:t>
            </a:r>
          </a:p>
          <a:p>
            <a:pPr eaLnBrk="1" hangingPunct="1"/>
            <a:r>
              <a:rPr lang="en-US" altLang="en-US" dirty="0"/>
              <a:t>Eventually escaped to the entire population</a:t>
            </a:r>
          </a:p>
          <a:p>
            <a:pPr eaLnBrk="1" hangingPunct="1"/>
            <a:endParaRPr lang="el-GR" altLang="en-US" dirty="0"/>
          </a:p>
        </p:txBody>
      </p:sp>
      <p:sp>
        <p:nvSpPr>
          <p:cNvPr id="10" name="Rectangle 3">
            <a:extLst>
              <a:ext uri="{FF2B5EF4-FFF2-40B4-BE49-F238E27FC236}">
                <a16:creationId xmlns:a16="http://schemas.microsoft.com/office/drawing/2014/main" id="{5181E4F6-C16F-4E37-B20C-809880FCD5C6}"/>
              </a:ext>
            </a:extLst>
          </p:cNvPr>
          <p:cNvSpPr txBox="1">
            <a:spLocks noChangeArrowheads="1"/>
          </p:cNvSpPr>
          <p:nvPr/>
        </p:nvSpPr>
        <p:spPr>
          <a:xfrm>
            <a:off x="5687777" y="1549400"/>
            <a:ext cx="4405095" cy="4800600"/>
          </a:xfrm>
          <a:prstGeom prst="rect">
            <a:avLst/>
          </a:prstGeom>
          <a:noFill/>
          <a:ln>
            <a:solidFill>
              <a:schemeClr val="tx1"/>
            </a:solid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tLang="en-US" b="1" dirty="0"/>
              <a:t>Ebola</a:t>
            </a:r>
          </a:p>
          <a:p>
            <a:r>
              <a:rPr lang="en-US" altLang="en-US" dirty="0"/>
              <a:t>First emerged in Zaire 1976 (now Democratic Republic of Kongo)</a:t>
            </a:r>
          </a:p>
          <a:p>
            <a:r>
              <a:rPr lang="en-US" altLang="en-US" b="1" dirty="0"/>
              <a:t>Very fast spread</a:t>
            </a:r>
          </a:p>
          <a:p>
            <a:r>
              <a:rPr lang="en-US" altLang="en-US" dirty="0"/>
              <a:t>Very lethal: it can kill somebody within a few days</a:t>
            </a:r>
          </a:p>
          <a:p>
            <a:r>
              <a:rPr lang="en-US" altLang="en-US" dirty="0"/>
              <a:t>A small outbreak in 2000</a:t>
            </a:r>
          </a:p>
          <a:p>
            <a:r>
              <a:rPr lang="en-US" altLang="en-US" dirty="0"/>
              <a:t>From 10/2000 – 01/2009,  173 people died in African villages</a:t>
            </a:r>
            <a:endParaRPr lang="el-GR" altLang="en-US" dirty="0"/>
          </a:p>
        </p:txBody>
      </p:sp>
      <p:pic>
        <p:nvPicPr>
          <p:cNvPr id="3" name="Google Shape;117;p2">
            <a:extLst>
              <a:ext uri="{FF2B5EF4-FFF2-40B4-BE49-F238E27FC236}">
                <a16:creationId xmlns:a16="http://schemas.microsoft.com/office/drawing/2014/main" id="{019073A2-F7E3-0EF1-4D03-D4A812715968}"/>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A73E152-F719-589A-1C47-9D704526209F}"/>
                  </a:ext>
                </a:extLst>
              </p14:cNvPr>
              <p14:cNvContentPartPr/>
              <p14:nvPr/>
            </p14:nvContentPartPr>
            <p14:xfrm>
              <a:off x="1243440" y="830520"/>
              <a:ext cx="7024320" cy="2786760"/>
            </p14:xfrm>
          </p:contentPart>
        </mc:Choice>
        <mc:Fallback xmlns="">
          <p:pic>
            <p:nvPicPr>
              <p:cNvPr id="4" name="Ink 3">
                <a:extLst>
                  <a:ext uri="{FF2B5EF4-FFF2-40B4-BE49-F238E27FC236}">
                    <a16:creationId xmlns:a16="http://schemas.microsoft.com/office/drawing/2014/main" id="{7A73E152-F719-589A-1C47-9D704526209F}"/>
                  </a:ext>
                </a:extLst>
              </p:cNvPr>
              <p:cNvPicPr/>
              <p:nvPr/>
            </p:nvPicPr>
            <p:blipFill>
              <a:blip r:embed="rId5"/>
              <a:stretch>
                <a:fillRect/>
              </a:stretch>
            </p:blipFill>
            <p:spPr>
              <a:xfrm>
                <a:off x="1234080" y="821160"/>
                <a:ext cx="7043040" cy="2805480"/>
              </a:xfrm>
              <a:prstGeom prst="rect">
                <a:avLst/>
              </a:prstGeom>
            </p:spPr>
          </p:pic>
        </mc:Fallback>
      </mc:AlternateContent>
    </p:spTree>
    <p:extLst>
      <p:ext uri="{BB962C8B-B14F-4D97-AF65-F5344CB8AC3E}">
        <p14:creationId xmlns:p14="http://schemas.microsoft.com/office/powerpoint/2010/main" val="1996087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82" y="1169371"/>
                <a:ext cx="9922118" cy="5283021"/>
              </a:xfrm>
            </p:spPr>
            <p:txBody>
              <a:bodyPr>
                <a:normAutofit/>
              </a:bodyPr>
              <a:lstStyle/>
              <a:p>
                <a:pPr algn="just">
                  <a:lnSpc>
                    <a:spcPct val="160000"/>
                  </a:lnSpc>
                </a:pPr>
                <a:r>
                  <a:rPr lang="en-US" sz="2300" dirty="0"/>
                  <a:t>Extend the model to handle more complex assumptions.</a:t>
                </a:r>
              </a:p>
              <a:p>
                <a:pPr marL="806450" lvl="1" indent="-457200" algn="just">
                  <a:lnSpc>
                    <a:spcPct val="120000"/>
                  </a:lnSpc>
                  <a:buFont typeface="+mj-lt"/>
                  <a:buAutoNum type="arabicPeriod"/>
                </a:pPr>
                <a:r>
                  <a:rPr lang="en-US" sz="2300" dirty="0"/>
                  <a:t>Think of, </a:t>
                </a:r>
                <a:r>
                  <a:rPr lang="en-US" sz="2300" b="1" dirty="0">
                    <a:solidFill>
                      <a:srgbClr val="00B0F0"/>
                    </a:solidFill>
                  </a:rPr>
                  <a:t>contagion is more likely between certain pairs of nodes</a:t>
                </a:r>
                <a:r>
                  <a:rPr lang="en-US" sz="2300" dirty="0">
                    <a:solidFill>
                      <a:srgbClr val="00B0F0"/>
                    </a:solidFill>
                  </a:rPr>
                  <a:t> </a:t>
                </a:r>
                <a:r>
                  <a:rPr lang="en-US" sz="2300" dirty="0"/>
                  <a:t>by assigning a </a:t>
                </a:r>
                <a:r>
                  <a:rPr lang="en-US" sz="2300" b="1" dirty="0"/>
                  <a:t>separate probability </a:t>
                </a:r>
                <a:r>
                  <a:rPr lang="en-US" sz="2300" b="1" i="1" dirty="0"/>
                  <a:t>p</a:t>
                </a:r>
                <a:r>
                  <a:rPr lang="en-US" sz="2300" b="1" i="1" baseline="-25000" dirty="0"/>
                  <a:t>v,w</a:t>
                </a:r>
                <a:r>
                  <a:rPr lang="en-US" sz="2300" b="1" i="1" dirty="0"/>
                  <a:t> </a:t>
                </a:r>
                <a:r>
                  <a:rPr lang="en-US" sz="2300" b="1" dirty="0"/>
                  <a:t>to each pair of nodes </a:t>
                </a:r>
                <a:r>
                  <a:rPr lang="en-US" sz="2300" b="1" i="1" dirty="0"/>
                  <a:t>v </a:t>
                </a:r>
                <a:r>
                  <a:rPr lang="en-US" sz="2300" b="1" dirty="0"/>
                  <a:t>and </a:t>
                </a:r>
                <a:r>
                  <a:rPr lang="en-US" sz="2300" b="1" i="1" dirty="0"/>
                  <a:t>w </a:t>
                </a:r>
                <a:r>
                  <a:rPr lang="en-US" sz="2300" dirty="0"/>
                  <a:t>for which </a:t>
                </a:r>
                <a:r>
                  <a:rPr lang="en-US" sz="2300" i="1" dirty="0"/>
                  <a:t>v </a:t>
                </a:r>
                <a:r>
                  <a:rPr lang="en-US" sz="2300" dirty="0"/>
                  <a:t>links to </a:t>
                </a:r>
                <a:r>
                  <a:rPr lang="en-US" sz="2300" i="1" dirty="0"/>
                  <a:t>w </a:t>
                </a:r>
                <a:r>
                  <a:rPr lang="en-US" sz="2300" dirty="0"/>
                  <a:t>in the directed contact network.  </a:t>
                </a:r>
              </a:p>
              <a:p>
                <a:pPr marL="349250" lvl="1" indent="0" algn="just">
                  <a:lnSpc>
                    <a:spcPct val="120000"/>
                  </a:lnSpc>
                  <a:buNone/>
                </a:pPr>
                <a:r>
                  <a:rPr lang="en-US" sz="2300" dirty="0"/>
                  <a:t>If </a:t>
                </a:r>
                <a:r>
                  <a:rPr lang="en-US" sz="2300" b="1" i="1" dirty="0" err="1"/>
                  <a:t>p</a:t>
                </a:r>
                <a:r>
                  <a:rPr lang="en-US" sz="2300" b="1" i="1" baseline="-25000" dirty="0" err="1"/>
                  <a:t>v,w</a:t>
                </a:r>
                <a:r>
                  <a:rPr lang="en-US" sz="2300" b="1" i="1" dirty="0"/>
                  <a:t> =high </a:t>
                </a:r>
                <a14:m>
                  <m:oMath xmlns:m="http://schemas.openxmlformats.org/officeDocument/2006/math">
                    <m:groupChr>
                      <m:groupChrPr>
                        <m:chr m:val="⇒"/>
                        <m:pos m:val="top"/>
                        <m:ctrlPr>
                          <a:rPr lang="en-US" sz="2300" b="1" i="1" smtClean="0">
                            <a:latin typeface="Cambria Math" panose="02040503050406030204" pitchFamily="18" charset="0"/>
                          </a:rPr>
                        </m:ctrlPr>
                      </m:groupChrPr>
                      <m:e/>
                    </m:groupChr>
                    <m:r>
                      <a:rPr lang="en-IN" sz="2300" b="1" i="1" smtClean="0">
                        <a:latin typeface="Cambria Math" panose="02040503050406030204" pitchFamily="18" charset="0"/>
                      </a:rPr>
                      <m:t> </m:t>
                    </m:r>
                    <m:r>
                      <a:rPr lang="en-IN" sz="2300" b="1" i="1" smtClean="0">
                        <a:latin typeface="Cambria Math" panose="02040503050406030204" pitchFamily="18" charset="0"/>
                      </a:rPr>
                      <m:t>𝒄𝒍𝒐𝒔𝒆𝒓</m:t>
                    </m:r>
                    <m:r>
                      <a:rPr lang="en-IN" sz="2300" b="1" i="1" smtClean="0">
                        <a:latin typeface="Cambria Math" panose="02040503050406030204" pitchFamily="18" charset="0"/>
                      </a:rPr>
                      <m:t> </m:t>
                    </m:r>
                    <m:r>
                      <a:rPr lang="en-IN" sz="2300" b="1" i="1" smtClean="0">
                        <a:latin typeface="Cambria Math" panose="02040503050406030204" pitchFamily="18" charset="0"/>
                      </a:rPr>
                      <m:t>𝒄𝒐𝒏𝒕𝒂𝒄𝒕</m:t>
                    </m:r>
                    <m:r>
                      <a:rPr lang="en-IN" sz="2300" b="1" i="1" smtClean="0">
                        <a:latin typeface="Cambria Math" panose="02040503050406030204" pitchFamily="18" charset="0"/>
                      </a:rPr>
                      <m:t> </m:t>
                    </m:r>
                    <m:r>
                      <a:rPr lang="en-IN" sz="2300" b="1" i="1" smtClean="0">
                        <a:latin typeface="Cambria Math" panose="02040503050406030204" pitchFamily="18" charset="0"/>
                      </a:rPr>
                      <m:t>𝒂𝒏𝒅</m:t>
                    </m:r>
                    <m:r>
                      <a:rPr lang="en-IN" sz="2300" b="1" i="1" smtClean="0">
                        <a:latin typeface="Cambria Math" panose="02040503050406030204" pitchFamily="18" charset="0"/>
                      </a:rPr>
                      <m:t> </m:t>
                    </m:r>
                    <m:r>
                      <a:rPr lang="en-IN" sz="2300" b="1" i="1" smtClean="0">
                        <a:latin typeface="Cambria Math" panose="02040503050406030204" pitchFamily="18" charset="0"/>
                      </a:rPr>
                      <m:t>𝒎𝒐𝒓𝒆</m:t>
                    </m:r>
                    <m:r>
                      <a:rPr lang="en-IN" sz="2300" b="1" i="1" smtClean="0">
                        <a:latin typeface="Cambria Math" panose="02040503050406030204" pitchFamily="18" charset="0"/>
                      </a:rPr>
                      <m:t> </m:t>
                    </m:r>
                    <m:r>
                      <a:rPr lang="en-IN" sz="2300" b="1" i="1" smtClean="0">
                        <a:latin typeface="Cambria Math" panose="02040503050406030204" pitchFamily="18" charset="0"/>
                      </a:rPr>
                      <m:t>𝒍𝒊𝒌𝒆𝒍𝒚</m:t>
                    </m:r>
                    <m:r>
                      <a:rPr lang="en-IN" sz="2300" b="1" i="1" smtClean="0">
                        <a:latin typeface="Cambria Math" panose="02040503050406030204" pitchFamily="18" charset="0"/>
                      </a:rPr>
                      <m:t> </m:t>
                    </m:r>
                    <m:r>
                      <a:rPr lang="en-IN" sz="2300" b="1" i="1" smtClean="0">
                        <a:latin typeface="Cambria Math" panose="02040503050406030204" pitchFamily="18" charset="0"/>
                      </a:rPr>
                      <m:t>𝒄𝒐𝒏𝒕𝒂𝒈𝒊𝒐𝒏</m:t>
                    </m:r>
                  </m:oMath>
                </a14:m>
                <a:endParaRPr lang="en-IN" sz="2300" b="1" i="1" dirty="0"/>
              </a:p>
              <a:p>
                <a:pPr marL="349250" lvl="1" indent="0" algn="just">
                  <a:lnSpc>
                    <a:spcPct val="120000"/>
                  </a:lnSpc>
                  <a:buNone/>
                </a:pPr>
                <a:r>
                  <a:rPr lang="en-US" sz="2300" dirty="0"/>
                  <a:t>If </a:t>
                </a:r>
                <a:r>
                  <a:rPr lang="en-US" sz="2300" b="1" i="1" dirty="0" err="1"/>
                  <a:t>p</a:t>
                </a:r>
                <a:r>
                  <a:rPr lang="en-US" sz="2300" b="1" i="1" baseline="-25000" dirty="0" err="1"/>
                  <a:t>v,w</a:t>
                </a:r>
                <a:r>
                  <a:rPr lang="en-US" sz="2300" b="1" i="1" dirty="0"/>
                  <a:t> =low </a:t>
                </a:r>
                <a14:m>
                  <m:oMath xmlns:m="http://schemas.openxmlformats.org/officeDocument/2006/math">
                    <m:groupChr>
                      <m:groupChrPr>
                        <m:chr m:val="⇒"/>
                        <m:pos m:val="top"/>
                        <m:ctrlPr>
                          <a:rPr lang="en-US" sz="2300" b="1" i="1" smtClean="0">
                            <a:latin typeface="Cambria Math" panose="02040503050406030204" pitchFamily="18" charset="0"/>
                          </a:rPr>
                        </m:ctrlPr>
                      </m:groupChrPr>
                      <m:e/>
                    </m:groupChr>
                    <m:r>
                      <a:rPr lang="en-IN" sz="2300" b="1" i="1" smtClean="0">
                        <a:latin typeface="Cambria Math" panose="02040503050406030204" pitchFamily="18" charset="0"/>
                      </a:rPr>
                      <m:t> </m:t>
                    </m:r>
                    <m:r>
                      <a:rPr lang="en-IN" sz="2300" b="1" i="1" smtClean="0">
                        <a:latin typeface="Cambria Math" panose="02040503050406030204" pitchFamily="18" charset="0"/>
                      </a:rPr>
                      <m:t>𝒍𝒆𝒔𝒔</m:t>
                    </m:r>
                    <m:r>
                      <a:rPr lang="en-IN" sz="2300" b="1" i="1" smtClean="0">
                        <a:latin typeface="Cambria Math" panose="02040503050406030204" pitchFamily="18" charset="0"/>
                      </a:rPr>
                      <m:t> </m:t>
                    </m:r>
                    <m:r>
                      <a:rPr lang="en-IN" sz="2300" b="1" i="1" smtClean="0">
                        <a:latin typeface="Cambria Math" panose="02040503050406030204" pitchFamily="18" charset="0"/>
                      </a:rPr>
                      <m:t>𝒊𝒏𝒕𝒆𝒏𝒔𝒊𝒗𝒆</m:t>
                    </m:r>
                    <m:r>
                      <a:rPr lang="en-IN" sz="2300" b="1" i="1" smtClean="0">
                        <a:latin typeface="Cambria Math" panose="02040503050406030204" pitchFamily="18" charset="0"/>
                      </a:rPr>
                      <m:t> </m:t>
                    </m:r>
                    <m:r>
                      <a:rPr lang="en-IN" sz="2300" b="1" i="1" smtClean="0">
                        <a:latin typeface="Cambria Math" panose="02040503050406030204" pitchFamily="18" charset="0"/>
                      </a:rPr>
                      <m:t>𝒄𝒐𝒏𝒕𝒂𝒄𝒕</m:t>
                    </m:r>
                    <m:r>
                      <a:rPr lang="en-IN" sz="2300" b="1" i="1" smtClean="0">
                        <a:latin typeface="Cambria Math" panose="02040503050406030204" pitchFamily="18" charset="0"/>
                      </a:rPr>
                      <m:t> </m:t>
                    </m:r>
                    <m:r>
                      <a:rPr lang="en-IN" sz="2300" b="1" i="1" smtClean="0">
                        <a:latin typeface="Cambria Math" panose="02040503050406030204" pitchFamily="18" charset="0"/>
                      </a:rPr>
                      <m:t>𝒐𝒓</m:t>
                    </m:r>
                    <m:r>
                      <a:rPr lang="en-IN" sz="2300" b="1" i="1" smtClean="0">
                        <a:latin typeface="Cambria Math" panose="02040503050406030204" pitchFamily="18" charset="0"/>
                      </a:rPr>
                      <m:t> </m:t>
                    </m:r>
                    <m:r>
                      <a:rPr lang="en-IN" sz="2300" b="1" i="1" smtClean="0">
                        <a:latin typeface="Cambria Math" panose="02040503050406030204" pitchFamily="18" charset="0"/>
                      </a:rPr>
                      <m:t>𝒍𝒆𝒔𝒔</m:t>
                    </m:r>
                    <m:r>
                      <a:rPr lang="en-IN" sz="2300" b="1" i="1" smtClean="0">
                        <a:latin typeface="Cambria Math" panose="02040503050406030204" pitchFamily="18" charset="0"/>
                      </a:rPr>
                      <m:t> </m:t>
                    </m:r>
                    <m:r>
                      <a:rPr lang="en-IN" sz="2300" b="1" i="1" smtClean="0">
                        <a:latin typeface="Cambria Math" panose="02040503050406030204" pitchFamily="18" charset="0"/>
                      </a:rPr>
                      <m:t>𝒍𝒊𝒌𝒆𝒍𝒚</m:t>
                    </m:r>
                    <m:r>
                      <a:rPr lang="en-IN" sz="2300" b="1" i="1">
                        <a:latin typeface="Cambria Math" panose="02040503050406030204" pitchFamily="18" charset="0"/>
                      </a:rPr>
                      <m:t> </m:t>
                    </m:r>
                    <m:r>
                      <a:rPr lang="en-IN" sz="2300" b="1" i="1">
                        <a:latin typeface="Cambria Math" panose="02040503050406030204" pitchFamily="18" charset="0"/>
                      </a:rPr>
                      <m:t>𝒄𝒐𝒏𝒕𝒂𝒈𝒊𝒐𝒏</m:t>
                    </m:r>
                  </m:oMath>
                </a14:m>
                <a:r>
                  <a:rPr lang="en-US" sz="2300" dirty="0"/>
                  <a:t>.</a:t>
                </a:r>
              </a:p>
              <a:p>
                <a:pPr marL="349250" lvl="1" indent="0" algn="just">
                  <a:lnSpc>
                    <a:spcPct val="120000"/>
                  </a:lnSpc>
                  <a:buNone/>
                </a:pPr>
                <a:r>
                  <a:rPr lang="en-US" sz="2300" dirty="0"/>
                  <a:t>2. </a:t>
                </a:r>
                <a:r>
                  <a:rPr lang="en-US" sz="2300" b="1" u="sng" dirty="0">
                    <a:solidFill>
                      <a:srgbClr val="00B0F0"/>
                    </a:solidFill>
                  </a:rPr>
                  <a:t>The infectious period can be modeled as random in length.</a:t>
                </a:r>
              </a:p>
              <a:p>
                <a:pPr marL="349250" lvl="1" indent="0" algn="just">
                  <a:lnSpc>
                    <a:spcPct val="120000"/>
                  </a:lnSpc>
                  <a:buNone/>
                </a:pPr>
                <a:r>
                  <a:rPr lang="en-US" sz="2300" dirty="0">
                    <a:solidFill>
                      <a:schemeClr val="tx1"/>
                    </a:solidFill>
                  </a:rPr>
                  <a:t>It can be assumed </a:t>
                </a:r>
                <a:r>
                  <a:rPr lang="en-US" sz="2300" dirty="0"/>
                  <a:t>that an infected node v has a </a:t>
                </a:r>
                <a:r>
                  <a:rPr lang="en-US" sz="2300" b="1" dirty="0"/>
                  <a:t>recovery</a:t>
                </a:r>
                <a:r>
                  <a:rPr lang="en-US" sz="2300" dirty="0"/>
                  <a:t> </a:t>
                </a:r>
                <a:r>
                  <a:rPr lang="en-US" sz="2300" b="1" dirty="0"/>
                  <a:t>probability </a:t>
                </a:r>
                <a:r>
                  <a:rPr lang="en-US" sz="2300" b="1" i="1" dirty="0"/>
                  <a:t>q </a:t>
                </a:r>
                <a:r>
                  <a:rPr lang="en-US" sz="2300" dirty="0"/>
                  <a:t>in each step while it is infected, while leaving the other details of the model as they are.</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82" y="1169371"/>
                <a:ext cx="9922118" cy="5283021"/>
              </a:xfrm>
              <a:blipFill>
                <a:blip r:embed="rId2"/>
                <a:stretch>
                  <a:fillRect r="-799"/>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7032121F-ED89-464F-9DA2-B332A8978737}"/>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SIR Epidemic Model Extension 1</a:t>
            </a:r>
          </a:p>
        </p:txBody>
      </p:sp>
      <p:cxnSp>
        <p:nvCxnSpPr>
          <p:cNvPr id="8" name="Straight Connector 7">
            <a:extLst>
              <a:ext uri="{FF2B5EF4-FFF2-40B4-BE49-F238E27FC236}">
                <a16:creationId xmlns:a16="http://schemas.microsoft.com/office/drawing/2014/main" id="{902B80CE-1F8B-41AE-BB0F-A072221361BA}"/>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117;p2">
            <a:extLst>
              <a:ext uri="{FF2B5EF4-FFF2-40B4-BE49-F238E27FC236}">
                <a16:creationId xmlns:a16="http://schemas.microsoft.com/office/drawing/2014/main" id="{697A5797-95EA-124F-DAED-83A4EF5319B3}"/>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9648D9D-8F2A-991F-BF9B-25A3D80506A3}"/>
                  </a:ext>
                </a:extLst>
              </p14:cNvPr>
              <p14:cNvContentPartPr/>
              <p14:nvPr/>
            </p14:nvContentPartPr>
            <p14:xfrm>
              <a:off x="744120" y="216360"/>
              <a:ext cx="11343240" cy="6394680"/>
            </p14:xfrm>
          </p:contentPart>
        </mc:Choice>
        <mc:Fallback>
          <p:pic>
            <p:nvPicPr>
              <p:cNvPr id="5" name="Ink 4">
                <a:extLst>
                  <a:ext uri="{FF2B5EF4-FFF2-40B4-BE49-F238E27FC236}">
                    <a16:creationId xmlns:a16="http://schemas.microsoft.com/office/drawing/2014/main" id="{59648D9D-8F2A-991F-BF9B-25A3D80506A3}"/>
                  </a:ext>
                </a:extLst>
              </p:cNvPr>
              <p:cNvPicPr/>
              <p:nvPr/>
            </p:nvPicPr>
            <p:blipFill>
              <a:blip r:embed="rId5"/>
              <a:stretch>
                <a:fillRect/>
              </a:stretch>
            </p:blipFill>
            <p:spPr>
              <a:xfrm>
                <a:off x="734760" y="207000"/>
                <a:ext cx="11361960" cy="6413400"/>
              </a:xfrm>
              <a:prstGeom prst="rect">
                <a:avLst/>
              </a:prstGeom>
            </p:spPr>
          </p:pic>
        </mc:Fallback>
      </mc:AlternateContent>
    </p:spTree>
    <p:extLst>
      <p:ext uri="{BB962C8B-B14F-4D97-AF65-F5344CB8AC3E}">
        <p14:creationId xmlns:p14="http://schemas.microsoft.com/office/powerpoint/2010/main" val="419729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11" y="1072577"/>
            <a:ext cx="9632950" cy="5562600"/>
          </a:xfrm>
        </p:spPr>
        <p:txBody>
          <a:bodyPr>
            <a:normAutofit/>
          </a:bodyPr>
          <a:lstStyle/>
          <a:p>
            <a:pPr>
              <a:lnSpc>
                <a:spcPct val="120000"/>
              </a:lnSpc>
              <a:buFont typeface="Wingdings" panose="05000000000000000000" pitchFamily="2" charset="2"/>
              <a:buChar char="Ø"/>
            </a:pPr>
            <a:r>
              <a:rPr lang="en-US" sz="2200" dirty="0"/>
              <a:t>More elaborate extensions to the model involve </a:t>
            </a:r>
          </a:p>
          <a:p>
            <a:pPr lvl="1">
              <a:lnSpc>
                <a:spcPct val="100000"/>
              </a:lnSpc>
            </a:pPr>
            <a:r>
              <a:rPr lang="en-US" sz="2200" dirty="0">
                <a:solidFill>
                  <a:srgbClr val="FF0066"/>
                </a:solidFill>
              </a:rPr>
              <a:t>The </a:t>
            </a:r>
            <a:r>
              <a:rPr lang="en-US" sz="2200" b="1" dirty="0">
                <a:solidFill>
                  <a:srgbClr val="FF0066"/>
                </a:solidFill>
              </a:rPr>
              <a:t>I</a:t>
            </a:r>
            <a:r>
              <a:rPr lang="en-US" sz="2200" i="1" dirty="0">
                <a:solidFill>
                  <a:srgbClr val="FF0066"/>
                </a:solidFill>
              </a:rPr>
              <a:t> </a:t>
            </a:r>
            <a:r>
              <a:rPr lang="en-US" sz="2200" dirty="0">
                <a:solidFill>
                  <a:srgbClr val="FF0066"/>
                </a:solidFill>
              </a:rPr>
              <a:t>state </a:t>
            </a:r>
            <a:r>
              <a:rPr lang="en-US" sz="2200" dirty="0">
                <a:solidFill>
                  <a:schemeClr val="tx1"/>
                </a:solidFill>
              </a:rPr>
              <a:t>can thought of as a </a:t>
            </a:r>
            <a:r>
              <a:rPr lang="en-US" sz="2200" dirty="0"/>
              <a:t>sequence of several states </a:t>
            </a:r>
          </a:p>
          <a:p>
            <a:pPr lvl="2">
              <a:lnSpc>
                <a:spcPct val="100000"/>
              </a:lnSpc>
            </a:pPr>
            <a:r>
              <a:rPr lang="en-US" dirty="0">
                <a:solidFill>
                  <a:srgbClr val="FF0066"/>
                </a:solidFill>
              </a:rPr>
              <a:t> </a:t>
            </a:r>
            <a:r>
              <a:rPr lang="en-US" b="1" dirty="0">
                <a:solidFill>
                  <a:srgbClr val="FF0066"/>
                </a:solidFill>
              </a:rPr>
              <a:t>Early</a:t>
            </a:r>
            <a:r>
              <a:rPr lang="en-US" dirty="0">
                <a:solidFill>
                  <a:srgbClr val="FF0066"/>
                </a:solidFill>
              </a:rPr>
              <a:t>, </a:t>
            </a:r>
          </a:p>
          <a:p>
            <a:pPr lvl="2">
              <a:lnSpc>
                <a:spcPct val="100000"/>
              </a:lnSpc>
            </a:pPr>
            <a:r>
              <a:rPr lang="en-US" b="1" dirty="0">
                <a:solidFill>
                  <a:srgbClr val="FF0066"/>
                </a:solidFill>
              </a:rPr>
              <a:t>Middle</a:t>
            </a:r>
            <a:r>
              <a:rPr lang="en-US" dirty="0">
                <a:solidFill>
                  <a:srgbClr val="FF0066"/>
                </a:solidFill>
              </a:rPr>
              <a:t>, and </a:t>
            </a:r>
          </a:p>
          <a:p>
            <a:pPr lvl="2">
              <a:lnSpc>
                <a:spcPct val="100000"/>
              </a:lnSpc>
            </a:pPr>
            <a:r>
              <a:rPr lang="en-US" b="1" dirty="0">
                <a:solidFill>
                  <a:srgbClr val="FF0066"/>
                </a:solidFill>
              </a:rPr>
              <a:t>Late periods of the infection</a:t>
            </a:r>
            <a:r>
              <a:rPr lang="en-US" dirty="0"/>
              <a:t>, and </a:t>
            </a:r>
          </a:p>
          <a:p>
            <a:pPr lvl="1">
              <a:lnSpc>
                <a:spcPct val="120000"/>
              </a:lnSpc>
            </a:pPr>
            <a:r>
              <a:rPr lang="en-US" sz="2200" dirty="0"/>
              <a:t>allowing the contagion probabilities to vary across these states. </a:t>
            </a:r>
          </a:p>
          <a:p>
            <a:pPr>
              <a:lnSpc>
                <a:spcPct val="120000"/>
              </a:lnSpc>
              <a:buFont typeface="Wingdings" panose="05000000000000000000" pitchFamily="2" charset="2"/>
              <a:buChar char="Ø"/>
            </a:pPr>
            <a:r>
              <a:rPr lang="en-US" sz="2200" dirty="0"/>
              <a:t>This extension can be used to model </a:t>
            </a:r>
            <a:r>
              <a:rPr lang="en-US" sz="2200" b="1" dirty="0">
                <a:solidFill>
                  <a:srgbClr val="C00000"/>
                </a:solidFill>
              </a:rPr>
              <a:t>a disease with a highly contagious incubation period</a:t>
            </a:r>
            <a:r>
              <a:rPr lang="en-US" sz="2200" dirty="0">
                <a:solidFill>
                  <a:srgbClr val="C00000"/>
                </a:solidFill>
              </a:rPr>
              <a:t>,</a:t>
            </a:r>
            <a:r>
              <a:rPr lang="en-US" sz="2200" dirty="0"/>
              <a:t> followed by a less contagious period while symptoms are being expressed. </a:t>
            </a:r>
          </a:p>
          <a:p>
            <a:pPr>
              <a:lnSpc>
                <a:spcPct val="120000"/>
              </a:lnSpc>
              <a:buFont typeface="Wingdings" panose="05000000000000000000" pitchFamily="2" charset="2"/>
              <a:buChar char="Ø"/>
            </a:pPr>
            <a:r>
              <a:rPr lang="en-US" sz="2200" dirty="0"/>
              <a:t>SIR model extension is also considered in which </a:t>
            </a:r>
            <a:r>
              <a:rPr lang="en-US" sz="2200" dirty="0">
                <a:solidFill>
                  <a:srgbClr val="FF0066"/>
                </a:solidFill>
              </a:rPr>
              <a:t>the disease-causing pathogen is mutating </a:t>
            </a:r>
            <a:r>
              <a:rPr lang="en-US" sz="2200" dirty="0"/>
              <a:t>(and thus changing its disease characteristics) over the course of the outbreak.</a:t>
            </a:r>
          </a:p>
          <a:p>
            <a:endParaRPr lang="en-US" dirty="0"/>
          </a:p>
        </p:txBody>
      </p:sp>
      <p:sp>
        <p:nvSpPr>
          <p:cNvPr id="6" name="Rectangle 5">
            <a:extLst>
              <a:ext uri="{FF2B5EF4-FFF2-40B4-BE49-F238E27FC236}">
                <a16:creationId xmlns:a16="http://schemas.microsoft.com/office/drawing/2014/main" id="{81306605-612A-4647-AB03-CD3C301C3E04}"/>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SIR Epidemic Model Extension 2 </a:t>
            </a:r>
          </a:p>
        </p:txBody>
      </p:sp>
      <p:cxnSp>
        <p:nvCxnSpPr>
          <p:cNvPr id="8" name="Straight Connector 7">
            <a:extLst>
              <a:ext uri="{FF2B5EF4-FFF2-40B4-BE49-F238E27FC236}">
                <a16:creationId xmlns:a16="http://schemas.microsoft.com/office/drawing/2014/main" id="{0902FB35-6D0A-4936-85C8-9A93E7DBCD17}"/>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117;p2">
            <a:extLst>
              <a:ext uri="{FF2B5EF4-FFF2-40B4-BE49-F238E27FC236}">
                <a16:creationId xmlns:a16="http://schemas.microsoft.com/office/drawing/2014/main" id="{F777207D-BD2F-6AFA-109E-CE8117227654}"/>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9F22EA1-C5CB-71F1-E8AD-2DF7E6ADA520}"/>
                  </a:ext>
                </a:extLst>
              </p14:cNvPr>
              <p14:cNvContentPartPr/>
              <p14:nvPr/>
            </p14:nvContentPartPr>
            <p14:xfrm>
              <a:off x="136080" y="413280"/>
              <a:ext cx="11994120" cy="6028920"/>
            </p14:xfrm>
          </p:contentPart>
        </mc:Choice>
        <mc:Fallback>
          <p:pic>
            <p:nvPicPr>
              <p:cNvPr id="5" name="Ink 4">
                <a:extLst>
                  <a:ext uri="{FF2B5EF4-FFF2-40B4-BE49-F238E27FC236}">
                    <a16:creationId xmlns:a16="http://schemas.microsoft.com/office/drawing/2014/main" id="{39F22EA1-C5CB-71F1-E8AD-2DF7E6ADA520}"/>
                  </a:ext>
                </a:extLst>
              </p:cNvPr>
              <p:cNvPicPr/>
              <p:nvPr/>
            </p:nvPicPr>
            <p:blipFill>
              <a:blip r:embed="rId4"/>
              <a:stretch>
                <a:fillRect/>
              </a:stretch>
            </p:blipFill>
            <p:spPr>
              <a:xfrm>
                <a:off x="126720" y="403920"/>
                <a:ext cx="12012840" cy="6047640"/>
              </a:xfrm>
              <a:prstGeom prst="rect">
                <a:avLst/>
              </a:prstGeom>
            </p:spPr>
          </p:pic>
        </mc:Fallback>
      </mc:AlternateContent>
    </p:spTree>
    <p:extLst>
      <p:ext uri="{BB962C8B-B14F-4D97-AF65-F5344CB8AC3E}">
        <p14:creationId xmlns:p14="http://schemas.microsoft.com/office/powerpoint/2010/main" val="163501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916160" cy="461624"/>
          </a:xfrm>
          <a:prstGeom prst="rect">
            <a:avLst/>
          </a:prstGeom>
          <a:noFill/>
          <a:ln>
            <a:noFill/>
          </a:ln>
        </p:spPr>
        <p:txBody>
          <a:bodyPr spcFirstLastPara="1" wrap="square" lIns="91425" tIns="45700" rIns="91425" bIns="45700" anchor="t" anchorCtr="0">
            <a:spAutoFit/>
          </a:bodyPr>
          <a:lstStyle/>
          <a:p>
            <a:pPr lvl="0"/>
            <a:r>
              <a:rPr lang="en-US" sz="2400" b="1" dirty="0">
                <a:solidFill>
                  <a:schemeClr val="accent2"/>
                </a:solidFill>
                <a:latin typeface="Calibri"/>
                <a:ea typeface="Calibri"/>
                <a:cs typeface="Calibri"/>
                <a:sym typeface="Calibri"/>
              </a:rPr>
              <a:t>Percolation : intuitio</a:t>
            </a:r>
            <a:r>
              <a:rPr lang="en-US" sz="2400" b="1" dirty="0">
                <a:solidFill>
                  <a:schemeClr val="accent2">
                    <a:lumMod val="75000"/>
                  </a:schemeClr>
                </a:solidFill>
                <a:latin typeface="Calibri"/>
                <a:ea typeface="Calibri"/>
                <a:cs typeface="Calibri"/>
                <a:sym typeface="Calibri"/>
              </a:rPr>
              <a:t>n(</a:t>
            </a:r>
            <a:r>
              <a:rPr lang="en-US" sz="2400" b="1" dirty="0">
                <a:solidFill>
                  <a:schemeClr val="accent2">
                    <a:lumMod val="75000"/>
                  </a:schemeClr>
                </a:solidFill>
              </a:rPr>
              <a:t>static view </a:t>
            </a:r>
            <a:r>
              <a:rPr lang="en-US" sz="2400" dirty="0">
                <a:solidFill>
                  <a:schemeClr val="accent2">
                    <a:lumMod val="75000"/>
                  </a:schemeClr>
                </a:solidFill>
              </a:rPr>
              <a:t>of the epidemic spreading model</a:t>
            </a:r>
            <a:r>
              <a:rPr lang="en-US" sz="2400" dirty="0"/>
              <a:t>)</a:t>
            </a:r>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10768A3A-67A4-402F-AC8E-93E04C480E76}"/>
              </a:ext>
            </a:extLst>
          </p:cNvPr>
          <p:cNvSpPr txBox="1">
            <a:spLocks/>
          </p:cNvSpPr>
          <p:nvPr/>
        </p:nvSpPr>
        <p:spPr>
          <a:xfrm>
            <a:off x="-121920" y="1539240"/>
            <a:ext cx="9916160" cy="531876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Just a different view.</a:t>
            </a:r>
          </a:p>
          <a:p>
            <a:r>
              <a:rPr lang="en-US" dirty="0"/>
              <a:t>Instead of using length of infection </a:t>
            </a:r>
            <a:r>
              <a:rPr lang="en-IN" dirty="0"/>
              <a:t>T</a:t>
            </a:r>
            <a:r>
              <a:rPr lang="en-IN" baseline="-25000" dirty="0"/>
              <a:t>I</a:t>
            </a:r>
            <a:r>
              <a:rPr lang="en-US" dirty="0"/>
              <a:t> and going step by step over each </a:t>
            </a:r>
            <a:r>
              <a:rPr lang="en-IN" dirty="0"/>
              <a:t>T</a:t>
            </a:r>
            <a:r>
              <a:rPr lang="en-IN" baseline="-25000" dirty="0"/>
              <a:t>I</a:t>
            </a:r>
            <a:r>
              <a:rPr lang="en-IN" dirty="0"/>
              <a:t> </a:t>
            </a:r>
            <a:r>
              <a:rPr lang="en-US" dirty="0"/>
              <a:t>, </a:t>
            </a:r>
            <a:r>
              <a:rPr lang="en-US" b="1" dirty="0"/>
              <a:t>we take a static view of the whole process</a:t>
            </a:r>
          </a:p>
          <a:p>
            <a:r>
              <a:rPr lang="en-US" b="1" dirty="0"/>
              <a:t>It is like tossing a coin ( biased with the probability of head as p and probability of tail as 1-p) over every edge </a:t>
            </a:r>
            <a:r>
              <a:rPr lang="en-US" dirty="0"/>
              <a:t>in the network. </a:t>
            </a:r>
          </a:p>
          <a:p>
            <a:r>
              <a:rPr lang="en-US" b="1" dirty="0"/>
              <a:t>If head</a:t>
            </a:r>
            <a:r>
              <a:rPr lang="en-US" dirty="0"/>
              <a:t>, </a:t>
            </a:r>
            <a:r>
              <a:rPr lang="en-US" b="1" dirty="0"/>
              <a:t>we establish a pipe on the edge. </a:t>
            </a:r>
          </a:p>
          <a:p>
            <a:r>
              <a:rPr lang="en-US" dirty="0">
                <a:solidFill>
                  <a:srgbClr val="FF0000"/>
                </a:solidFill>
              </a:rPr>
              <a:t>Percolation</a:t>
            </a:r>
            <a:r>
              <a:rPr lang="en-US" dirty="0"/>
              <a:t>: </a:t>
            </a:r>
            <a:r>
              <a:rPr lang="en-US" b="1" dirty="0"/>
              <a:t>we have a network of “pipes” which can carry liquids, and they can be either </a:t>
            </a:r>
            <a:r>
              <a:rPr lang="en-US" b="1" dirty="0">
                <a:solidFill>
                  <a:schemeClr val="accent6">
                    <a:lumMod val="75000"/>
                  </a:schemeClr>
                </a:solidFill>
              </a:rPr>
              <a:t>open</a:t>
            </a:r>
            <a:r>
              <a:rPr lang="en-US" b="1" dirty="0"/>
              <a:t>, or </a:t>
            </a:r>
            <a:r>
              <a:rPr lang="en-US" b="1" dirty="0">
                <a:solidFill>
                  <a:schemeClr val="accent6">
                    <a:lumMod val="75000"/>
                  </a:schemeClr>
                </a:solidFill>
              </a:rPr>
              <a:t>closed</a:t>
            </a:r>
            <a:r>
              <a:rPr lang="en-US" b="1" dirty="0"/>
              <a:t> </a:t>
            </a:r>
          </a:p>
          <a:p>
            <a:pPr lvl="1"/>
            <a:r>
              <a:rPr lang="en-US" dirty="0"/>
              <a:t>The closed pipes can be pathways within a material</a:t>
            </a:r>
          </a:p>
          <a:p>
            <a:r>
              <a:rPr lang="en-US" dirty="0"/>
              <a:t>If liquid enters the network from some nodes, does it </a:t>
            </a:r>
            <a:r>
              <a:rPr lang="en-US" dirty="0">
                <a:solidFill>
                  <a:schemeClr val="accent6">
                    <a:lumMod val="75000"/>
                  </a:schemeClr>
                </a:solidFill>
              </a:rPr>
              <a:t>reach</a:t>
            </a:r>
            <a:r>
              <a:rPr lang="en-US" dirty="0"/>
              <a:t> most of the network?</a:t>
            </a:r>
          </a:p>
          <a:p>
            <a:pPr lvl="1"/>
            <a:r>
              <a:rPr lang="en-US" dirty="0"/>
              <a:t>The network </a:t>
            </a:r>
            <a:r>
              <a:rPr lang="en-US" dirty="0">
                <a:solidFill>
                  <a:srgbClr val="FF0000"/>
                </a:solidFill>
              </a:rPr>
              <a:t>percolates through the open pipes</a:t>
            </a:r>
          </a:p>
        </p:txBody>
      </p:sp>
      <p:pic>
        <p:nvPicPr>
          <p:cNvPr id="3" name="Google Shape;117;p2">
            <a:extLst>
              <a:ext uri="{FF2B5EF4-FFF2-40B4-BE49-F238E27FC236}">
                <a16:creationId xmlns:a16="http://schemas.microsoft.com/office/drawing/2014/main" id="{161AE6F3-7426-97C5-2471-6A45952451A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561C18B-CE61-9328-FFE1-F5175F746279}"/>
                  </a:ext>
                </a:extLst>
              </p14:cNvPr>
              <p14:cNvContentPartPr/>
              <p14:nvPr/>
            </p14:nvContentPartPr>
            <p14:xfrm>
              <a:off x="491760" y="450360"/>
              <a:ext cx="9023760" cy="5931360"/>
            </p14:xfrm>
          </p:contentPart>
        </mc:Choice>
        <mc:Fallback>
          <p:pic>
            <p:nvPicPr>
              <p:cNvPr id="4" name="Ink 3">
                <a:extLst>
                  <a:ext uri="{FF2B5EF4-FFF2-40B4-BE49-F238E27FC236}">
                    <a16:creationId xmlns:a16="http://schemas.microsoft.com/office/drawing/2014/main" id="{5561C18B-CE61-9328-FFE1-F5175F746279}"/>
                  </a:ext>
                </a:extLst>
              </p:cNvPr>
              <p:cNvPicPr/>
              <p:nvPr/>
            </p:nvPicPr>
            <p:blipFill>
              <a:blip r:embed="rId5"/>
              <a:stretch>
                <a:fillRect/>
              </a:stretch>
            </p:blipFill>
            <p:spPr>
              <a:xfrm>
                <a:off x="482400" y="441000"/>
                <a:ext cx="9042480" cy="5950080"/>
              </a:xfrm>
              <a:prstGeom prst="rect">
                <a:avLst/>
              </a:prstGeom>
            </p:spPr>
          </p:pic>
        </mc:Fallback>
      </mc:AlternateContent>
    </p:spTree>
    <p:extLst>
      <p:ext uri="{BB962C8B-B14F-4D97-AF65-F5344CB8AC3E}">
        <p14:creationId xmlns:p14="http://schemas.microsoft.com/office/powerpoint/2010/main" val="369104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accent2"/>
                </a:solidFill>
                <a:latin typeface="Calibri"/>
                <a:ea typeface="Calibri"/>
                <a:cs typeface="Calibri"/>
                <a:sym typeface="Calibri"/>
              </a:rPr>
              <a:t>Epidemics and percolation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3BC0678A-C18E-44FC-84C5-6FF140FFE43E}"/>
              </a:ext>
            </a:extLst>
          </p:cNvPr>
          <p:cNvSpPr txBox="1">
            <a:spLocks/>
          </p:cNvSpPr>
          <p:nvPr/>
        </p:nvSpPr>
        <p:spPr>
          <a:xfrm>
            <a:off x="304800" y="1539240"/>
            <a:ext cx="92760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dirty="0"/>
              <a:t> </a:t>
            </a:r>
            <a:r>
              <a:rPr lang="en-IN" b="1" dirty="0"/>
              <a:t>Open &amp; blocked edges</a:t>
            </a:r>
            <a:r>
              <a:rPr lang="en-IN" dirty="0"/>
              <a:t> : with all the coins flipped in advance ( for modelling purpose, it does not matter) , the edges in the contact network for which coin flip is successful, are declared </a:t>
            </a:r>
            <a:r>
              <a:rPr lang="en-IN" i="1" dirty="0"/>
              <a:t>open</a:t>
            </a:r>
            <a:r>
              <a:rPr lang="en-IN" dirty="0"/>
              <a:t> ! Remaining edges are declared </a:t>
            </a:r>
            <a:r>
              <a:rPr lang="en-IN" i="1" dirty="0"/>
              <a:t>blocked</a:t>
            </a:r>
          </a:p>
          <a:p>
            <a:pPr algn="just"/>
            <a:r>
              <a:rPr lang="en-IN" i="1" dirty="0"/>
              <a:t>Percolation has been extensively used in physics and Material Science</a:t>
            </a:r>
          </a:p>
          <a:p>
            <a:pPr algn="just"/>
            <a:endParaRPr lang="en-IN" dirty="0"/>
          </a:p>
          <a:p>
            <a:pPr algn="just"/>
            <a:endParaRPr lang="en-IN" dirty="0"/>
          </a:p>
        </p:txBody>
      </p:sp>
      <p:pic>
        <p:nvPicPr>
          <p:cNvPr id="2" name="Google Shape;117;p2">
            <a:extLst>
              <a:ext uri="{FF2B5EF4-FFF2-40B4-BE49-F238E27FC236}">
                <a16:creationId xmlns:a16="http://schemas.microsoft.com/office/drawing/2014/main" id="{52E2127F-5E97-44DC-B29A-033609A35F5C}"/>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A5FAF33-E905-C014-BB8A-BBB95E0012AA}"/>
                  </a:ext>
                </a:extLst>
              </p14:cNvPr>
              <p14:cNvContentPartPr/>
              <p14:nvPr/>
            </p14:nvContentPartPr>
            <p14:xfrm>
              <a:off x="340560" y="1514880"/>
              <a:ext cx="5209920" cy="3146760"/>
            </p14:xfrm>
          </p:contentPart>
        </mc:Choice>
        <mc:Fallback>
          <p:pic>
            <p:nvPicPr>
              <p:cNvPr id="3" name="Ink 2">
                <a:extLst>
                  <a:ext uri="{FF2B5EF4-FFF2-40B4-BE49-F238E27FC236}">
                    <a16:creationId xmlns:a16="http://schemas.microsoft.com/office/drawing/2014/main" id="{9A5FAF33-E905-C014-BB8A-BBB95E0012AA}"/>
                  </a:ext>
                </a:extLst>
              </p:cNvPr>
              <p:cNvPicPr/>
              <p:nvPr/>
            </p:nvPicPr>
            <p:blipFill>
              <a:blip r:embed="rId5"/>
              <a:stretch>
                <a:fillRect/>
              </a:stretch>
            </p:blipFill>
            <p:spPr>
              <a:xfrm>
                <a:off x="331200" y="1505520"/>
                <a:ext cx="5228640" cy="3165480"/>
              </a:xfrm>
              <a:prstGeom prst="rect">
                <a:avLst/>
              </a:prstGeom>
            </p:spPr>
          </p:pic>
        </mc:Fallback>
      </mc:AlternateContent>
    </p:spTree>
    <p:extLst>
      <p:ext uri="{BB962C8B-B14F-4D97-AF65-F5344CB8AC3E}">
        <p14:creationId xmlns:p14="http://schemas.microsoft.com/office/powerpoint/2010/main" val="1926206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Percolation process parameter </a:t>
            </a:r>
            <a:r>
              <a:rPr lang="en-IN" sz="2400" dirty="0"/>
              <a:t>ᴓ</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3BC0678A-C18E-44FC-84C5-6FF140FFE43E}"/>
              </a:ext>
            </a:extLst>
          </p:cNvPr>
          <p:cNvSpPr txBox="1">
            <a:spLocks/>
          </p:cNvSpPr>
          <p:nvPr/>
        </p:nvSpPr>
        <p:spPr>
          <a:xfrm>
            <a:off x="304800" y="1539240"/>
            <a:ext cx="92760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Is a process of </a:t>
            </a:r>
            <a:r>
              <a:rPr lang="en-IN" b="1" dirty="0"/>
              <a:t>collecting some fraction of network nodes </a:t>
            </a:r>
            <a:r>
              <a:rPr lang="en-IN" dirty="0"/>
              <a:t>with adjacent edges</a:t>
            </a:r>
          </a:p>
          <a:p>
            <a:r>
              <a:rPr lang="en-IN" dirty="0"/>
              <a:t>Parameter : occupation probability </a:t>
            </a:r>
            <a:r>
              <a:rPr lang="en-IN" b="1" dirty="0"/>
              <a:t>(vertex is present) ᴓ</a:t>
            </a:r>
          </a:p>
          <a:p>
            <a:r>
              <a:rPr lang="en-IN" dirty="0"/>
              <a:t>If ᴓ is large,  there is a giant component but as ᴓ becomes smaller, then this giant component breaks into smaller components or clusters</a:t>
            </a:r>
          </a:p>
          <a:p>
            <a:r>
              <a:rPr lang="en-IN" dirty="0"/>
              <a:t>The </a:t>
            </a:r>
            <a:r>
              <a:rPr lang="en-IN" b="1" u="sng" dirty="0"/>
              <a:t>formation or dissolution of giant component </a:t>
            </a:r>
            <a:r>
              <a:rPr lang="en-IN" b="1" dirty="0"/>
              <a:t>like this is called percolation threshold </a:t>
            </a:r>
          </a:p>
          <a:p>
            <a:r>
              <a:rPr lang="en-IN" dirty="0"/>
              <a:t>ᴓ = 1 , all vertices are present </a:t>
            </a:r>
          </a:p>
          <a:p>
            <a:r>
              <a:rPr lang="en-IN" dirty="0"/>
              <a:t>ᴓ = 0 none are present</a:t>
            </a:r>
          </a:p>
          <a:p>
            <a:endParaRPr lang="en-IN" dirty="0"/>
          </a:p>
          <a:p>
            <a:endParaRPr lang="en-IN" dirty="0"/>
          </a:p>
        </p:txBody>
      </p:sp>
      <p:pic>
        <p:nvPicPr>
          <p:cNvPr id="2" name="Google Shape;117;p2">
            <a:extLst>
              <a:ext uri="{FF2B5EF4-FFF2-40B4-BE49-F238E27FC236}">
                <a16:creationId xmlns:a16="http://schemas.microsoft.com/office/drawing/2014/main" id="{99598B67-C5C9-4F87-C73B-386DBFB0921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DA913E7-97B6-51DC-8064-396F429686F3}"/>
                  </a:ext>
                </a:extLst>
              </p14:cNvPr>
              <p14:cNvContentPartPr/>
              <p14:nvPr/>
            </p14:nvContentPartPr>
            <p14:xfrm>
              <a:off x="295200" y="712800"/>
              <a:ext cx="9682200" cy="5663880"/>
            </p14:xfrm>
          </p:contentPart>
        </mc:Choice>
        <mc:Fallback>
          <p:pic>
            <p:nvPicPr>
              <p:cNvPr id="3" name="Ink 2">
                <a:extLst>
                  <a:ext uri="{FF2B5EF4-FFF2-40B4-BE49-F238E27FC236}">
                    <a16:creationId xmlns:a16="http://schemas.microsoft.com/office/drawing/2014/main" id="{3DA913E7-97B6-51DC-8064-396F429686F3}"/>
                  </a:ext>
                </a:extLst>
              </p:cNvPr>
              <p:cNvPicPr/>
              <p:nvPr/>
            </p:nvPicPr>
            <p:blipFill>
              <a:blip r:embed="rId5"/>
              <a:stretch>
                <a:fillRect/>
              </a:stretch>
            </p:blipFill>
            <p:spPr>
              <a:xfrm>
                <a:off x="285840" y="703440"/>
                <a:ext cx="9700920" cy="5682600"/>
              </a:xfrm>
              <a:prstGeom prst="rect">
                <a:avLst/>
              </a:prstGeom>
            </p:spPr>
          </p:pic>
        </mc:Fallback>
      </mc:AlternateContent>
    </p:spTree>
    <p:extLst>
      <p:ext uri="{BB962C8B-B14F-4D97-AF65-F5344CB8AC3E}">
        <p14:creationId xmlns:p14="http://schemas.microsoft.com/office/powerpoint/2010/main" val="3988148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and Percolation</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9AEFF346-007C-46FB-9D25-70E724D41522}"/>
              </a:ext>
            </a:extLst>
          </p:cNvPr>
          <p:cNvSpPr txBox="1">
            <a:spLocks/>
          </p:cNvSpPr>
          <p:nvPr/>
        </p:nvSpPr>
        <p:spPr>
          <a:xfrm>
            <a:off x="-81280" y="1539240"/>
            <a:ext cx="1014984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There is a connection between </a:t>
            </a:r>
            <a:r>
              <a:rPr lang="en-US" b="1" dirty="0"/>
              <a:t>SIR model and percolation</a:t>
            </a:r>
          </a:p>
          <a:p>
            <a:r>
              <a:rPr lang="en-US" dirty="0"/>
              <a:t>When a virus is transmitted from </a:t>
            </a:r>
            <a:r>
              <a:rPr lang="en-US" dirty="0">
                <a:solidFill>
                  <a:srgbClr val="00B0F0"/>
                </a:solidFill>
              </a:rPr>
              <a:t>u</a:t>
            </a:r>
            <a:r>
              <a:rPr lang="en-US" dirty="0"/>
              <a:t> to </a:t>
            </a:r>
            <a:r>
              <a:rPr lang="en-US" dirty="0">
                <a:solidFill>
                  <a:srgbClr val="00B0F0"/>
                </a:solidFill>
              </a:rPr>
              <a:t>v</a:t>
            </a:r>
            <a:r>
              <a:rPr lang="en-US" dirty="0"/>
              <a:t>, the edge </a:t>
            </a:r>
            <a:r>
              <a:rPr lang="en-US" dirty="0">
                <a:solidFill>
                  <a:srgbClr val="00B0F0"/>
                </a:solidFill>
              </a:rPr>
              <a:t>(u, v) </a:t>
            </a:r>
            <a:r>
              <a:rPr lang="en-US" dirty="0"/>
              <a:t>is </a:t>
            </a:r>
            <a:r>
              <a:rPr lang="en-US" dirty="0">
                <a:solidFill>
                  <a:schemeClr val="accent6">
                    <a:lumMod val="75000"/>
                  </a:schemeClr>
                </a:solidFill>
              </a:rPr>
              <a:t>activated</a:t>
            </a:r>
            <a:r>
              <a:rPr lang="en-US" dirty="0"/>
              <a:t> with probability </a:t>
            </a:r>
            <a:r>
              <a:rPr lang="en-US" dirty="0">
                <a:solidFill>
                  <a:srgbClr val="00B0F0"/>
                </a:solidFill>
              </a:rPr>
              <a:t>p.</a:t>
            </a:r>
          </a:p>
          <a:p>
            <a:endParaRPr lang="en-US" dirty="0">
              <a:solidFill>
                <a:srgbClr val="00B0F0"/>
              </a:solidFill>
            </a:endParaRPr>
          </a:p>
          <a:p>
            <a:r>
              <a:rPr lang="en-US" dirty="0"/>
              <a:t>Which nodes will be infected?</a:t>
            </a:r>
          </a:p>
          <a:p>
            <a:pPr lvl="1"/>
            <a:r>
              <a:rPr lang="en-US" b="1" dirty="0"/>
              <a:t>The nodes </a:t>
            </a:r>
            <a:r>
              <a:rPr lang="en-US" b="1" dirty="0">
                <a:solidFill>
                  <a:schemeClr val="accent6">
                    <a:lumMod val="75000"/>
                  </a:schemeClr>
                </a:solidFill>
              </a:rPr>
              <a:t>reachable (through existing pipes)</a:t>
            </a:r>
            <a:r>
              <a:rPr lang="en-US" b="1" dirty="0"/>
              <a:t> from the initial infected nodes will get affected</a:t>
            </a:r>
          </a:p>
          <a:p>
            <a:r>
              <a:rPr lang="en-US" b="1" dirty="0"/>
              <a:t>In this way we transform the </a:t>
            </a:r>
            <a:r>
              <a:rPr lang="en-US" b="1" dirty="0">
                <a:solidFill>
                  <a:srgbClr val="00B0F0"/>
                </a:solidFill>
              </a:rPr>
              <a:t>dynamic SIR process </a:t>
            </a:r>
            <a:r>
              <a:rPr lang="en-US" b="1" dirty="0"/>
              <a:t>into a </a:t>
            </a:r>
            <a:r>
              <a:rPr lang="en-US" b="1" dirty="0">
                <a:solidFill>
                  <a:schemeClr val="accent6">
                    <a:lumMod val="75000"/>
                  </a:schemeClr>
                </a:solidFill>
              </a:rPr>
              <a:t>static</a:t>
            </a:r>
            <a:r>
              <a:rPr lang="en-US" b="1" dirty="0"/>
              <a:t> percolation model.</a:t>
            </a:r>
          </a:p>
        </p:txBody>
      </p:sp>
      <p:pic>
        <p:nvPicPr>
          <p:cNvPr id="3" name="Google Shape;117;p2">
            <a:extLst>
              <a:ext uri="{FF2B5EF4-FFF2-40B4-BE49-F238E27FC236}">
                <a16:creationId xmlns:a16="http://schemas.microsoft.com/office/drawing/2014/main" id="{FD4DE745-8323-E9B5-31A5-E729F440364E}"/>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0065648-5E74-0D54-2BC8-07A7EAC64594}"/>
                  </a:ext>
                </a:extLst>
              </p14:cNvPr>
              <p14:cNvContentPartPr/>
              <p14:nvPr/>
            </p14:nvContentPartPr>
            <p14:xfrm>
              <a:off x="1508400" y="140400"/>
              <a:ext cx="10612800" cy="5584680"/>
            </p14:xfrm>
          </p:contentPart>
        </mc:Choice>
        <mc:Fallback>
          <p:pic>
            <p:nvPicPr>
              <p:cNvPr id="4" name="Ink 3">
                <a:extLst>
                  <a:ext uri="{FF2B5EF4-FFF2-40B4-BE49-F238E27FC236}">
                    <a16:creationId xmlns:a16="http://schemas.microsoft.com/office/drawing/2014/main" id="{10065648-5E74-0D54-2BC8-07A7EAC64594}"/>
                  </a:ext>
                </a:extLst>
              </p:cNvPr>
              <p:cNvPicPr/>
              <p:nvPr/>
            </p:nvPicPr>
            <p:blipFill>
              <a:blip r:embed="rId5"/>
              <a:stretch>
                <a:fillRect/>
              </a:stretch>
            </p:blipFill>
            <p:spPr>
              <a:xfrm>
                <a:off x="1499040" y="131040"/>
                <a:ext cx="10631520" cy="5603400"/>
              </a:xfrm>
              <a:prstGeom prst="rect">
                <a:avLst/>
              </a:prstGeom>
            </p:spPr>
          </p:pic>
        </mc:Fallback>
      </mc:AlternateContent>
    </p:spTree>
    <p:extLst>
      <p:ext uri="{BB962C8B-B14F-4D97-AF65-F5344CB8AC3E}">
        <p14:creationId xmlns:p14="http://schemas.microsoft.com/office/powerpoint/2010/main" val="368831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and Percolation</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9AEFF346-007C-46FB-9D25-70E724D41522}"/>
              </a:ext>
            </a:extLst>
          </p:cNvPr>
          <p:cNvSpPr txBox="1">
            <a:spLocks/>
          </p:cNvSpPr>
          <p:nvPr/>
        </p:nvSpPr>
        <p:spPr>
          <a:xfrm>
            <a:off x="-81280" y="1539240"/>
            <a:ext cx="1014984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There is a connection between </a:t>
            </a:r>
            <a:r>
              <a:rPr lang="en-US" b="1" dirty="0"/>
              <a:t>SIR model and percolation</a:t>
            </a:r>
          </a:p>
          <a:p>
            <a:r>
              <a:rPr lang="en-US" dirty="0"/>
              <a:t>When a virus is transmitted from </a:t>
            </a:r>
            <a:r>
              <a:rPr lang="en-US" dirty="0">
                <a:solidFill>
                  <a:srgbClr val="00B0F0"/>
                </a:solidFill>
              </a:rPr>
              <a:t>v</a:t>
            </a:r>
            <a:r>
              <a:rPr lang="en-US" dirty="0"/>
              <a:t> to </a:t>
            </a:r>
            <a:r>
              <a:rPr lang="en-US" dirty="0">
                <a:solidFill>
                  <a:srgbClr val="00B0F0"/>
                </a:solidFill>
              </a:rPr>
              <a:t>w</a:t>
            </a:r>
            <a:r>
              <a:rPr lang="en-US" dirty="0"/>
              <a:t>, the edge </a:t>
            </a:r>
            <a:r>
              <a:rPr lang="en-US" dirty="0">
                <a:solidFill>
                  <a:srgbClr val="00B0F0"/>
                </a:solidFill>
              </a:rPr>
              <a:t>(v, w) </a:t>
            </a:r>
            <a:r>
              <a:rPr lang="en-US" dirty="0"/>
              <a:t>is </a:t>
            </a:r>
            <a:r>
              <a:rPr lang="en-US" dirty="0">
                <a:solidFill>
                  <a:schemeClr val="accent6">
                    <a:lumMod val="75000"/>
                  </a:schemeClr>
                </a:solidFill>
              </a:rPr>
              <a:t>activated</a:t>
            </a:r>
            <a:r>
              <a:rPr lang="en-US" dirty="0"/>
              <a:t> with probability </a:t>
            </a:r>
            <a:r>
              <a:rPr lang="en-US" dirty="0">
                <a:solidFill>
                  <a:srgbClr val="00B0F0"/>
                </a:solidFill>
              </a:rPr>
              <a:t>p.</a:t>
            </a:r>
          </a:p>
          <a:p>
            <a:endParaRPr lang="en-US" dirty="0">
              <a:solidFill>
                <a:srgbClr val="00B0F0"/>
              </a:solidFill>
            </a:endParaRPr>
          </a:p>
        </p:txBody>
      </p:sp>
      <p:pic>
        <p:nvPicPr>
          <p:cNvPr id="2" name="Google Shape;117;p2">
            <a:extLst>
              <a:ext uri="{FF2B5EF4-FFF2-40B4-BE49-F238E27FC236}">
                <a16:creationId xmlns:a16="http://schemas.microsoft.com/office/drawing/2014/main" id="{D4F86222-C294-94F5-CC30-7D92E8B3045A}"/>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2667744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Percolation (Static View)</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DEB6A4E4-005E-EBD5-B430-895EF4E0350C}"/>
              </a:ext>
            </a:extLst>
          </p:cNvPr>
          <p:cNvPicPr>
            <a:picLocks noChangeAspect="1"/>
          </p:cNvPicPr>
          <p:nvPr/>
        </p:nvPicPr>
        <p:blipFill>
          <a:blip r:embed="rId3"/>
          <a:stretch>
            <a:fillRect/>
          </a:stretch>
        </p:blipFill>
        <p:spPr>
          <a:xfrm>
            <a:off x="0" y="1575238"/>
            <a:ext cx="9585434" cy="5092262"/>
          </a:xfrm>
          <a:prstGeom prst="rect">
            <a:avLst/>
          </a:prstGeom>
        </p:spPr>
      </p:pic>
      <p:pic>
        <p:nvPicPr>
          <p:cNvPr id="4" name="Google Shape;117;p2">
            <a:extLst>
              <a:ext uri="{FF2B5EF4-FFF2-40B4-BE49-F238E27FC236}">
                <a16:creationId xmlns:a16="http://schemas.microsoft.com/office/drawing/2014/main" id="{9F4C1D17-06AC-306E-DAD9-EFC5564E4805}"/>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AD7501C-0519-057B-BB23-E89593630232}"/>
                  </a:ext>
                </a:extLst>
              </p14:cNvPr>
              <p14:cNvContentPartPr/>
              <p14:nvPr/>
            </p14:nvContentPartPr>
            <p14:xfrm>
              <a:off x="3545280" y="1868760"/>
              <a:ext cx="2608920" cy="2710440"/>
            </p14:xfrm>
          </p:contentPart>
        </mc:Choice>
        <mc:Fallback>
          <p:pic>
            <p:nvPicPr>
              <p:cNvPr id="5" name="Ink 4">
                <a:extLst>
                  <a:ext uri="{FF2B5EF4-FFF2-40B4-BE49-F238E27FC236}">
                    <a16:creationId xmlns:a16="http://schemas.microsoft.com/office/drawing/2014/main" id="{3AD7501C-0519-057B-BB23-E89593630232}"/>
                  </a:ext>
                </a:extLst>
              </p:cNvPr>
              <p:cNvPicPr/>
              <p:nvPr/>
            </p:nvPicPr>
            <p:blipFill>
              <a:blip r:embed="rId6"/>
              <a:stretch>
                <a:fillRect/>
              </a:stretch>
            </p:blipFill>
            <p:spPr>
              <a:xfrm>
                <a:off x="3535920" y="1859400"/>
                <a:ext cx="2627640" cy="2729160"/>
              </a:xfrm>
              <a:prstGeom prst="rect">
                <a:avLst/>
              </a:prstGeom>
            </p:spPr>
          </p:pic>
        </mc:Fallback>
      </mc:AlternateContent>
    </p:spTree>
    <p:extLst>
      <p:ext uri="{BB962C8B-B14F-4D97-AF65-F5344CB8AC3E}">
        <p14:creationId xmlns:p14="http://schemas.microsoft.com/office/powerpoint/2010/main" val="1070558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and Percolation</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9AEFF346-007C-46FB-9D25-70E724D41522}"/>
              </a:ext>
            </a:extLst>
          </p:cNvPr>
          <p:cNvSpPr txBox="1">
            <a:spLocks/>
          </p:cNvSpPr>
          <p:nvPr/>
        </p:nvSpPr>
        <p:spPr>
          <a:xfrm>
            <a:off x="-81280" y="1539240"/>
            <a:ext cx="1014984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lang="en-US" dirty="0">
              <a:solidFill>
                <a:srgbClr val="00B0F0"/>
              </a:solidFill>
            </a:endParaRPr>
          </a:p>
          <a:p>
            <a:r>
              <a:rPr lang="en-US" dirty="0"/>
              <a:t>Which nodes will be infected?</a:t>
            </a:r>
          </a:p>
          <a:p>
            <a:pPr lvl="1"/>
            <a:r>
              <a:rPr lang="en-US" b="1" dirty="0"/>
              <a:t>The nodes </a:t>
            </a:r>
            <a:r>
              <a:rPr lang="en-US" b="1" dirty="0">
                <a:solidFill>
                  <a:schemeClr val="accent6">
                    <a:lumMod val="75000"/>
                  </a:schemeClr>
                </a:solidFill>
              </a:rPr>
              <a:t>reachable (through existing pipes)</a:t>
            </a:r>
            <a:r>
              <a:rPr lang="en-US" b="1" dirty="0"/>
              <a:t> from the initial infected nodes will get affected</a:t>
            </a:r>
          </a:p>
          <a:p>
            <a:r>
              <a:rPr lang="en-US" b="1" dirty="0"/>
              <a:t>In this way we transformed the </a:t>
            </a:r>
            <a:r>
              <a:rPr lang="en-US" b="1" dirty="0">
                <a:solidFill>
                  <a:srgbClr val="00B0F0"/>
                </a:solidFill>
              </a:rPr>
              <a:t>dynamic SIR process </a:t>
            </a:r>
            <a:r>
              <a:rPr lang="en-US" b="1" dirty="0"/>
              <a:t>into a </a:t>
            </a:r>
            <a:r>
              <a:rPr lang="en-US" b="1" dirty="0">
                <a:solidFill>
                  <a:schemeClr val="accent6">
                    <a:lumMod val="75000"/>
                  </a:schemeClr>
                </a:solidFill>
              </a:rPr>
              <a:t>static</a:t>
            </a:r>
            <a:r>
              <a:rPr lang="en-US" b="1" dirty="0"/>
              <a:t> percolation model.</a:t>
            </a:r>
          </a:p>
        </p:txBody>
      </p:sp>
      <p:pic>
        <p:nvPicPr>
          <p:cNvPr id="3" name="Google Shape;117;p2">
            <a:extLst>
              <a:ext uri="{FF2B5EF4-FFF2-40B4-BE49-F238E27FC236}">
                <a16:creationId xmlns:a16="http://schemas.microsoft.com/office/drawing/2014/main" id="{C1ADFCE3-4E89-EFEE-6085-CA894163499D}"/>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87180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(Dynamic View)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 name="Picture 2">
            <a:extLst>
              <a:ext uri="{FF2B5EF4-FFF2-40B4-BE49-F238E27FC236}">
                <a16:creationId xmlns:a16="http://schemas.microsoft.com/office/drawing/2014/main" id="{14AC802E-2A6E-B869-5362-510834250A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111" y="1615440"/>
            <a:ext cx="9145710" cy="4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oogle Shape;117;p2">
            <a:extLst>
              <a:ext uri="{FF2B5EF4-FFF2-40B4-BE49-F238E27FC236}">
                <a16:creationId xmlns:a16="http://schemas.microsoft.com/office/drawing/2014/main" id="{59CEAB4F-DFCE-DCEF-E435-FB4BB14CDFB4}"/>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8CD2FBA-F592-A30B-9A90-F48C72D3B941}"/>
                  </a:ext>
                </a:extLst>
              </p14:cNvPr>
              <p14:cNvContentPartPr/>
              <p14:nvPr/>
            </p14:nvContentPartPr>
            <p14:xfrm>
              <a:off x="823680" y="408240"/>
              <a:ext cx="10037520" cy="5984640"/>
            </p14:xfrm>
          </p:contentPart>
        </mc:Choice>
        <mc:Fallback>
          <p:pic>
            <p:nvPicPr>
              <p:cNvPr id="4" name="Ink 3">
                <a:extLst>
                  <a:ext uri="{FF2B5EF4-FFF2-40B4-BE49-F238E27FC236}">
                    <a16:creationId xmlns:a16="http://schemas.microsoft.com/office/drawing/2014/main" id="{E8CD2FBA-F592-A30B-9A90-F48C72D3B941}"/>
                  </a:ext>
                </a:extLst>
              </p:cNvPr>
              <p:cNvPicPr/>
              <p:nvPr/>
            </p:nvPicPr>
            <p:blipFill>
              <a:blip r:embed="rId6"/>
              <a:stretch>
                <a:fillRect/>
              </a:stretch>
            </p:blipFill>
            <p:spPr>
              <a:xfrm>
                <a:off x="814320" y="398880"/>
                <a:ext cx="10056240" cy="6003360"/>
              </a:xfrm>
              <a:prstGeom prst="rect">
                <a:avLst/>
              </a:prstGeom>
            </p:spPr>
          </p:pic>
        </mc:Fallback>
      </mc:AlternateContent>
    </p:spTree>
    <p:extLst>
      <p:ext uri="{BB962C8B-B14F-4D97-AF65-F5344CB8AC3E}">
        <p14:creationId xmlns:p14="http://schemas.microsoft.com/office/powerpoint/2010/main" val="281216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 Melissa computer worm, Hotmail viral marketing</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Rectangle 3">
            <a:extLst>
              <a:ext uri="{FF2B5EF4-FFF2-40B4-BE49-F238E27FC236}">
                <a16:creationId xmlns:a16="http://schemas.microsoft.com/office/drawing/2014/main" id="{CB09DC3B-8BBE-40EA-BD5C-265D84D16073}"/>
              </a:ext>
            </a:extLst>
          </p:cNvPr>
          <p:cNvSpPr>
            <a:spLocks noGrp="1" noChangeArrowheads="1"/>
          </p:cNvSpPr>
          <p:nvPr>
            <p:ph type="body" idx="1"/>
          </p:nvPr>
        </p:nvSpPr>
        <p:spPr>
          <a:xfrm>
            <a:off x="-8307" y="1424089"/>
            <a:ext cx="5301668" cy="5092321"/>
          </a:xfrm>
          <a:ln>
            <a:solidFill>
              <a:schemeClr val="tx1"/>
            </a:solidFill>
          </a:ln>
        </p:spPr>
        <p:txBody>
          <a:bodyPr>
            <a:normAutofit fontScale="92500" lnSpcReduction="10000"/>
          </a:bodyPr>
          <a:lstStyle/>
          <a:p>
            <a:pPr eaLnBrk="1" hangingPunct="1"/>
            <a:r>
              <a:rPr lang="en-US" altLang="en-US" b="1" dirty="0"/>
              <a:t>Melissa</a:t>
            </a:r>
          </a:p>
          <a:p>
            <a:pPr eaLnBrk="1" hangingPunct="1"/>
            <a:r>
              <a:rPr lang="en-US" altLang="en-US" dirty="0"/>
              <a:t>Started on March 1999</a:t>
            </a:r>
          </a:p>
          <a:p>
            <a:pPr eaLnBrk="1" hangingPunct="1"/>
            <a:r>
              <a:rPr lang="en-US" altLang="en-US" dirty="0"/>
              <a:t>Infected MS Outlook users</a:t>
            </a:r>
          </a:p>
          <a:p>
            <a:pPr eaLnBrk="1" hangingPunct="1"/>
            <a:r>
              <a:rPr lang="en-US" altLang="en-US" b="1" dirty="0"/>
              <a:t>Very fast spreading </a:t>
            </a:r>
          </a:p>
          <a:p>
            <a:pPr eaLnBrk="1" hangingPunct="1"/>
            <a:r>
              <a:rPr lang="en-US" altLang="en-US" dirty="0"/>
              <a:t>The user</a:t>
            </a:r>
          </a:p>
          <a:p>
            <a:pPr lvl="1" eaLnBrk="1" hangingPunct="1"/>
            <a:r>
              <a:rPr lang="en-US" altLang="en-US" dirty="0"/>
              <a:t>Receives email with a word document with a virus</a:t>
            </a:r>
          </a:p>
          <a:p>
            <a:pPr lvl="1" eaLnBrk="1" hangingPunct="1"/>
            <a:r>
              <a:rPr lang="en-US" altLang="en-US" dirty="0"/>
              <a:t>Once opened, the virus sends itself to the first 50 users in the outlook address book</a:t>
            </a:r>
          </a:p>
          <a:p>
            <a:pPr eaLnBrk="1" hangingPunct="1"/>
            <a:r>
              <a:rPr lang="en-US" altLang="en-US" dirty="0"/>
              <a:t>First detected on Friday, March 26</a:t>
            </a:r>
          </a:p>
          <a:p>
            <a:pPr eaLnBrk="1" hangingPunct="1"/>
            <a:r>
              <a:rPr lang="en-US" altLang="en-US" dirty="0"/>
              <a:t>By Monday infected &gt;100K computers</a:t>
            </a:r>
            <a:endParaRPr lang="el-GR" altLang="en-US" dirty="0"/>
          </a:p>
        </p:txBody>
      </p:sp>
      <p:sp>
        <p:nvSpPr>
          <p:cNvPr id="10" name="Rectangle 3">
            <a:extLst>
              <a:ext uri="{FF2B5EF4-FFF2-40B4-BE49-F238E27FC236}">
                <a16:creationId xmlns:a16="http://schemas.microsoft.com/office/drawing/2014/main" id="{1FA35573-041B-4C12-BD67-DB70ED537879}"/>
              </a:ext>
            </a:extLst>
          </p:cNvPr>
          <p:cNvSpPr txBox="1">
            <a:spLocks noChangeArrowheads="1"/>
          </p:cNvSpPr>
          <p:nvPr/>
        </p:nvSpPr>
        <p:spPr>
          <a:xfrm>
            <a:off x="5391447" y="1424090"/>
            <a:ext cx="5055835" cy="5092324"/>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80000"/>
              </a:lnSpc>
              <a:tabLst>
                <a:tab pos="1549400" algn="l"/>
              </a:tabLst>
            </a:pPr>
            <a:r>
              <a:rPr lang="en-US" altLang="en-US" sz="2400" b="1" dirty="0"/>
              <a:t>Viral Marketing:</a:t>
            </a:r>
            <a:r>
              <a:rPr lang="en-US" altLang="en-US" sz="2400" dirty="0"/>
              <a:t> </a:t>
            </a:r>
            <a:r>
              <a:rPr lang="en-US" altLang="en-US" sz="2400" b="1" dirty="0"/>
              <a:t>Hotmail.com</a:t>
            </a:r>
          </a:p>
          <a:p>
            <a:pPr algn="just">
              <a:lnSpc>
                <a:spcPct val="80000"/>
              </a:lnSpc>
              <a:tabLst>
                <a:tab pos="1549400" algn="l"/>
              </a:tabLst>
            </a:pPr>
            <a:r>
              <a:rPr lang="en-US" altLang="en-US" sz="2400" b="1" dirty="0"/>
              <a:t>Very fast spreading</a:t>
            </a:r>
          </a:p>
          <a:p>
            <a:pPr algn="just">
              <a:lnSpc>
                <a:spcPct val="80000"/>
              </a:lnSpc>
              <a:tabLst>
                <a:tab pos="1549400" algn="l"/>
              </a:tabLst>
            </a:pPr>
            <a:r>
              <a:rPr lang="en-US" altLang="en-US" sz="2400" dirty="0"/>
              <a:t>Jul 1996: Hotmail.com started service</a:t>
            </a:r>
          </a:p>
          <a:p>
            <a:pPr algn="just">
              <a:lnSpc>
                <a:spcPct val="80000"/>
              </a:lnSpc>
              <a:tabLst>
                <a:tab pos="1549400" algn="l"/>
              </a:tabLst>
            </a:pPr>
            <a:r>
              <a:rPr lang="en-US" altLang="en-US" sz="2400" dirty="0"/>
              <a:t>Aug 1996: 20K subscribers</a:t>
            </a:r>
          </a:p>
          <a:p>
            <a:pPr algn="just">
              <a:lnSpc>
                <a:spcPct val="80000"/>
              </a:lnSpc>
              <a:tabLst>
                <a:tab pos="1549400" algn="l"/>
              </a:tabLst>
            </a:pPr>
            <a:r>
              <a:rPr lang="en-US" altLang="en-US" sz="2400" dirty="0"/>
              <a:t>Dec 1996: 100K</a:t>
            </a:r>
          </a:p>
          <a:p>
            <a:pPr algn="just">
              <a:lnSpc>
                <a:spcPct val="80000"/>
              </a:lnSpc>
              <a:tabLst>
                <a:tab pos="1549400" algn="l"/>
              </a:tabLst>
            </a:pPr>
            <a:r>
              <a:rPr lang="en-US" altLang="en-US" sz="2400" dirty="0"/>
              <a:t>Jan 1997: 1 million</a:t>
            </a:r>
          </a:p>
          <a:p>
            <a:pPr algn="just">
              <a:lnSpc>
                <a:spcPct val="80000"/>
              </a:lnSpc>
              <a:tabLst>
                <a:tab pos="1549400" algn="l"/>
              </a:tabLst>
            </a:pPr>
            <a:r>
              <a:rPr lang="en-US" altLang="en-US" sz="2400" dirty="0"/>
              <a:t>Jul 1998: 12 million</a:t>
            </a:r>
          </a:p>
          <a:p>
            <a:pPr algn="just">
              <a:lnSpc>
                <a:spcPct val="80000"/>
              </a:lnSpc>
              <a:buFont typeface="Arial"/>
              <a:buNone/>
              <a:tabLst>
                <a:tab pos="1549400" algn="l"/>
              </a:tabLst>
            </a:pPr>
            <a:r>
              <a:rPr lang="en-US" altLang="en-US" sz="2400" dirty="0"/>
              <a:t>Bought by Microsoft for $400 million</a:t>
            </a:r>
          </a:p>
          <a:p>
            <a:pPr algn="just">
              <a:lnSpc>
                <a:spcPct val="80000"/>
              </a:lnSpc>
              <a:buFont typeface="Arial"/>
              <a:buNone/>
              <a:tabLst>
                <a:tab pos="1549400" algn="l"/>
              </a:tabLst>
            </a:pPr>
            <a:r>
              <a:rPr lang="en-US" altLang="en-US" sz="2400" dirty="0"/>
              <a:t>Marketing: At the end of each email sent there was  a message to subscribe to Hotmail.com “Get your free email at Hotmail" </a:t>
            </a:r>
            <a:endParaRPr lang="el-GR" altLang="en-US" sz="2400" dirty="0"/>
          </a:p>
        </p:txBody>
      </p:sp>
      <p:pic>
        <p:nvPicPr>
          <p:cNvPr id="3" name="Google Shape;117;p2">
            <a:extLst>
              <a:ext uri="{FF2B5EF4-FFF2-40B4-BE49-F238E27FC236}">
                <a16:creationId xmlns:a16="http://schemas.microsoft.com/office/drawing/2014/main" id="{3721B679-BED5-6C84-3813-16CD6515AF08}"/>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C27261B-D40D-3A9D-673E-A3DE2270F9BF}"/>
                  </a:ext>
                </a:extLst>
              </p14:cNvPr>
              <p14:cNvContentPartPr/>
              <p14:nvPr/>
            </p14:nvContentPartPr>
            <p14:xfrm>
              <a:off x="576000" y="1159200"/>
              <a:ext cx="8553960" cy="2156400"/>
            </p14:xfrm>
          </p:contentPart>
        </mc:Choice>
        <mc:Fallback xmlns="">
          <p:pic>
            <p:nvPicPr>
              <p:cNvPr id="4" name="Ink 3">
                <a:extLst>
                  <a:ext uri="{FF2B5EF4-FFF2-40B4-BE49-F238E27FC236}">
                    <a16:creationId xmlns:a16="http://schemas.microsoft.com/office/drawing/2014/main" id="{8C27261B-D40D-3A9D-673E-A3DE2270F9BF}"/>
                  </a:ext>
                </a:extLst>
              </p:cNvPr>
              <p:cNvPicPr/>
              <p:nvPr/>
            </p:nvPicPr>
            <p:blipFill>
              <a:blip r:embed="rId5"/>
              <a:stretch>
                <a:fillRect/>
              </a:stretch>
            </p:blipFill>
            <p:spPr>
              <a:xfrm>
                <a:off x="566640" y="1149840"/>
                <a:ext cx="8572680" cy="2175120"/>
              </a:xfrm>
              <a:prstGeom prst="rect">
                <a:avLst/>
              </a:prstGeom>
            </p:spPr>
          </p:pic>
        </mc:Fallback>
      </mc:AlternateContent>
    </p:spTree>
    <p:extLst>
      <p:ext uri="{BB962C8B-B14F-4D97-AF65-F5344CB8AC3E}">
        <p14:creationId xmlns:p14="http://schemas.microsoft.com/office/powerpoint/2010/main" val="3888959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Percolation (Static View)</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DEB6A4E4-005E-EBD5-B430-895EF4E0350C}"/>
              </a:ext>
            </a:extLst>
          </p:cNvPr>
          <p:cNvPicPr>
            <a:picLocks noChangeAspect="1"/>
          </p:cNvPicPr>
          <p:nvPr/>
        </p:nvPicPr>
        <p:blipFill>
          <a:blip r:embed="rId3"/>
          <a:stretch>
            <a:fillRect/>
          </a:stretch>
        </p:blipFill>
        <p:spPr>
          <a:xfrm>
            <a:off x="0" y="1575238"/>
            <a:ext cx="9585434" cy="5092262"/>
          </a:xfrm>
          <a:prstGeom prst="rect">
            <a:avLst/>
          </a:prstGeom>
        </p:spPr>
      </p:pic>
      <p:pic>
        <p:nvPicPr>
          <p:cNvPr id="2" name="Google Shape;117;p2">
            <a:extLst>
              <a:ext uri="{FF2B5EF4-FFF2-40B4-BE49-F238E27FC236}">
                <a16:creationId xmlns:a16="http://schemas.microsoft.com/office/drawing/2014/main" id="{CAAC2128-0BA5-4AA7-6040-E21C5A9571F4}"/>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D401C9E-F078-D331-3367-7EBD5A54FD8F}"/>
                  </a:ext>
                </a:extLst>
              </p14:cNvPr>
              <p14:cNvContentPartPr/>
              <p14:nvPr/>
            </p14:nvContentPartPr>
            <p14:xfrm>
              <a:off x="1387440" y="1699560"/>
              <a:ext cx="6830280" cy="4731840"/>
            </p14:xfrm>
          </p:contentPart>
        </mc:Choice>
        <mc:Fallback>
          <p:pic>
            <p:nvPicPr>
              <p:cNvPr id="4" name="Ink 3">
                <a:extLst>
                  <a:ext uri="{FF2B5EF4-FFF2-40B4-BE49-F238E27FC236}">
                    <a16:creationId xmlns:a16="http://schemas.microsoft.com/office/drawing/2014/main" id="{CD401C9E-F078-D331-3367-7EBD5A54FD8F}"/>
                  </a:ext>
                </a:extLst>
              </p:cNvPr>
              <p:cNvPicPr/>
              <p:nvPr/>
            </p:nvPicPr>
            <p:blipFill>
              <a:blip r:embed="rId6"/>
              <a:stretch>
                <a:fillRect/>
              </a:stretch>
            </p:blipFill>
            <p:spPr>
              <a:xfrm>
                <a:off x="1378080" y="1690200"/>
                <a:ext cx="6849000" cy="4750560"/>
              </a:xfrm>
              <a:prstGeom prst="rect">
                <a:avLst/>
              </a:prstGeom>
            </p:spPr>
          </p:pic>
        </mc:Fallback>
      </mc:AlternateContent>
    </p:spTree>
    <p:extLst>
      <p:ext uri="{BB962C8B-B14F-4D97-AF65-F5344CB8AC3E}">
        <p14:creationId xmlns:p14="http://schemas.microsoft.com/office/powerpoint/2010/main" val="1170260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345DAB-17BC-BA11-CEA9-DABFCFBF88A8}"/>
              </a:ext>
            </a:extLst>
          </p:cNvPr>
          <p:cNvSpPr txBox="1"/>
          <p:nvPr/>
        </p:nvSpPr>
        <p:spPr>
          <a:xfrm>
            <a:off x="401419" y="1615851"/>
            <a:ext cx="10439400" cy="4524315"/>
          </a:xfrm>
          <a:prstGeom prst="rect">
            <a:avLst/>
          </a:prstGeom>
          <a:noFill/>
        </p:spPr>
        <p:txBody>
          <a:bodyPr wrap="square">
            <a:spAutoFit/>
          </a:bodyPr>
          <a:lstStyle/>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SI (Susceptible-Infected) model assumes that</a:t>
            </a:r>
          </a:p>
          <a:p>
            <a:pPr marL="342900" indent="-342900" algn="just">
              <a:buFont typeface="Arial" panose="020B0604020202020204" pitchFamily="34" charset="0"/>
              <a:buChar char="•"/>
            </a:pP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Individuals who are infected with a disease do not develop immunity after recovering from the infection, and they can be infected again at any time. Therefore, the SI model </a:t>
            </a:r>
            <a:r>
              <a:rPr lang="en-US" sz="2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does not include any assumptions about immunity.</a:t>
            </a:r>
          </a:p>
          <a:p>
            <a:pPr marL="342900" indent="-342900" algn="just">
              <a:buFont typeface="Arial" panose="020B0604020202020204" pitchFamily="34" charset="0"/>
              <a:buChar char="•"/>
            </a:pPr>
            <a:endParaRPr lang="en-US" sz="2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SIR (Susceptible-Infectious-Recovered) model assumes that </a:t>
            </a:r>
          </a:p>
          <a:p>
            <a:pPr marL="342900" indent="-342900" algn="just">
              <a:buFont typeface="Arial" panose="020B0604020202020204" pitchFamily="34" charset="0"/>
              <a:buChar char="•"/>
            </a:pPr>
            <a:r>
              <a:rPr lang="en-US" sz="2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individuals who recover from the infection develop permanent immunity to the disease and cannot be infected again.</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However, there are some diseases where the </a:t>
            </a:r>
            <a:r>
              <a:rPr lang="en-US" sz="2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immunity may not be permanent</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individuals can get reinfected after some time. For example, the immunity to the common cold caused by coronaviruses is not permanent, and individuals can get reinfected with a different strain of the virus</a:t>
            </a:r>
            <a:r>
              <a:rPr lang="en-US" b="0" i="0" dirty="0">
                <a:solidFill>
                  <a:srgbClr val="D1D5DB"/>
                </a:solidFill>
                <a:effectLst/>
                <a:latin typeface="Söhne"/>
              </a:rPr>
              <a:t>.</a:t>
            </a:r>
          </a:p>
        </p:txBody>
      </p:sp>
      <p:sp>
        <p:nvSpPr>
          <p:cNvPr id="6" name="Rectangle 5">
            <a:extLst>
              <a:ext uri="{FF2B5EF4-FFF2-40B4-BE49-F238E27FC236}">
                <a16:creationId xmlns:a16="http://schemas.microsoft.com/office/drawing/2014/main" id="{E853F90A-F3D6-B90D-D9C6-B0B440D482A2}"/>
              </a:ext>
            </a:extLst>
          </p:cNvPr>
          <p:cNvSpPr/>
          <p:nvPr/>
        </p:nvSpPr>
        <p:spPr>
          <a:xfrm>
            <a:off x="442534" y="592436"/>
            <a:ext cx="7999758" cy="461665"/>
          </a:xfrm>
          <a:prstGeom prst="rect">
            <a:avLst/>
          </a:prstGeom>
        </p:spPr>
        <p:txBody>
          <a:bodyPr wrap="square">
            <a:spAutoFit/>
          </a:bodyPr>
          <a:lstStyle/>
          <a:p>
            <a:r>
              <a:rPr lang="en-US" sz="2400" b="1" dirty="0">
                <a:solidFill>
                  <a:schemeClr val="accent2"/>
                </a:solidFill>
              </a:rPr>
              <a:t>The SI and SIR Epidemic Model: Quick Facts</a:t>
            </a:r>
          </a:p>
        </p:txBody>
      </p:sp>
      <p:cxnSp>
        <p:nvCxnSpPr>
          <p:cNvPr id="8" name="Straight Connector 7">
            <a:extLst>
              <a:ext uri="{FF2B5EF4-FFF2-40B4-BE49-F238E27FC236}">
                <a16:creationId xmlns:a16="http://schemas.microsoft.com/office/drawing/2014/main" id="{1667F224-52FE-DA89-9138-261110A754AE}"/>
              </a:ext>
            </a:extLst>
          </p:cNvPr>
          <p:cNvCxnSpPr>
            <a:cxnSpLocks/>
          </p:cNvCxnSpPr>
          <p:nvPr/>
        </p:nvCxnSpPr>
        <p:spPr>
          <a:xfrm>
            <a:off x="0" y="12275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Google Shape;117;p2">
            <a:extLst>
              <a:ext uri="{FF2B5EF4-FFF2-40B4-BE49-F238E27FC236}">
                <a16:creationId xmlns:a16="http://schemas.microsoft.com/office/drawing/2014/main" id="{B5FE6DE1-6C18-7351-8087-B5875B79A743}"/>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49C523F-F788-5588-4C45-5B889FB5E2B4}"/>
                  </a:ext>
                </a:extLst>
              </p14:cNvPr>
              <p14:cNvContentPartPr/>
              <p14:nvPr/>
            </p14:nvContentPartPr>
            <p14:xfrm>
              <a:off x="1097640" y="353880"/>
              <a:ext cx="3328920" cy="855000"/>
            </p14:xfrm>
          </p:contentPart>
        </mc:Choice>
        <mc:Fallback>
          <p:pic>
            <p:nvPicPr>
              <p:cNvPr id="3" name="Ink 2">
                <a:extLst>
                  <a:ext uri="{FF2B5EF4-FFF2-40B4-BE49-F238E27FC236}">
                    <a16:creationId xmlns:a16="http://schemas.microsoft.com/office/drawing/2014/main" id="{B49C523F-F788-5588-4C45-5B889FB5E2B4}"/>
                  </a:ext>
                </a:extLst>
              </p:cNvPr>
              <p:cNvPicPr/>
              <p:nvPr/>
            </p:nvPicPr>
            <p:blipFill>
              <a:blip r:embed="rId4"/>
              <a:stretch>
                <a:fillRect/>
              </a:stretch>
            </p:blipFill>
            <p:spPr>
              <a:xfrm>
                <a:off x="1088280" y="344520"/>
                <a:ext cx="3347640" cy="873720"/>
              </a:xfrm>
              <a:prstGeom prst="rect">
                <a:avLst/>
              </a:prstGeom>
            </p:spPr>
          </p:pic>
        </mc:Fallback>
      </mc:AlternateContent>
    </p:spTree>
    <p:extLst>
      <p:ext uri="{BB962C8B-B14F-4D97-AF65-F5344CB8AC3E}">
        <p14:creationId xmlns:p14="http://schemas.microsoft.com/office/powerpoint/2010/main" val="22569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345DAB-17BC-BA11-CEA9-DABFCFBF88A8}"/>
              </a:ext>
            </a:extLst>
          </p:cNvPr>
          <p:cNvSpPr txBox="1"/>
          <p:nvPr/>
        </p:nvSpPr>
        <p:spPr>
          <a:xfrm>
            <a:off x="401419" y="1615851"/>
            <a:ext cx="9187081" cy="1877437"/>
          </a:xfrm>
          <a:prstGeom prst="rect">
            <a:avLst/>
          </a:prstGeom>
          <a:noFill/>
        </p:spPr>
        <p:txBody>
          <a:bodyPr wrap="square">
            <a:spAutoFit/>
          </a:bodyPr>
          <a:lstStyle/>
          <a:p>
            <a:pPr algn="just"/>
            <a:r>
              <a:rPr lang="en-US" sz="2800" b="0" i="0" dirty="0">
                <a:solidFill>
                  <a:schemeClr val="tx1"/>
                </a:solidFill>
                <a:effectLst/>
                <a:latin typeface="Söhne"/>
              </a:rPr>
              <a:t>Overall, the assumptions about immunity in mathematical models of infectious diseases </a:t>
            </a:r>
            <a:r>
              <a:rPr lang="en-US" sz="2800" b="0" i="0" dirty="0">
                <a:solidFill>
                  <a:srgbClr val="FF0000"/>
                </a:solidFill>
                <a:effectLst/>
                <a:latin typeface="Söhne"/>
              </a:rPr>
              <a:t>depend on the specific disease being modeled and the available data on the duration and effectiveness of immunity</a:t>
            </a:r>
            <a:r>
              <a:rPr lang="en-US" sz="3200" b="0" i="0" dirty="0">
                <a:solidFill>
                  <a:srgbClr val="FF0000"/>
                </a:solidFill>
                <a:effectLst/>
                <a:latin typeface="Söhne"/>
              </a:rPr>
              <a:t>.</a:t>
            </a:r>
            <a:endParaRPr lang="en-US" b="0" i="0" dirty="0">
              <a:solidFill>
                <a:srgbClr val="FF0000"/>
              </a:solidFill>
              <a:effectLst/>
              <a:latin typeface="Söhne"/>
            </a:endParaRPr>
          </a:p>
        </p:txBody>
      </p:sp>
      <p:sp>
        <p:nvSpPr>
          <p:cNvPr id="6" name="Rectangle 5">
            <a:extLst>
              <a:ext uri="{FF2B5EF4-FFF2-40B4-BE49-F238E27FC236}">
                <a16:creationId xmlns:a16="http://schemas.microsoft.com/office/drawing/2014/main" id="{E853F90A-F3D6-B90D-D9C6-B0B440D482A2}"/>
              </a:ext>
            </a:extLst>
          </p:cNvPr>
          <p:cNvSpPr/>
          <p:nvPr/>
        </p:nvSpPr>
        <p:spPr>
          <a:xfrm>
            <a:off x="442534" y="592436"/>
            <a:ext cx="7999758" cy="461665"/>
          </a:xfrm>
          <a:prstGeom prst="rect">
            <a:avLst/>
          </a:prstGeom>
        </p:spPr>
        <p:txBody>
          <a:bodyPr wrap="square">
            <a:spAutoFit/>
          </a:bodyPr>
          <a:lstStyle/>
          <a:p>
            <a:r>
              <a:rPr lang="en-US" sz="2400" b="1" dirty="0">
                <a:solidFill>
                  <a:schemeClr val="accent2"/>
                </a:solidFill>
              </a:rPr>
              <a:t>The SI and SIR Epidemic Model: Quick Facts</a:t>
            </a:r>
          </a:p>
        </p:txBody>
      </p:sp>
      <p:cxnSp>
        <p:nvCxnSpPr>
          <p:cNvPr id="8" name="Straight Connector 7">
            <a:extLst>
              <a:ext uri="{FF2B5EF4-FFF2-40B4-BE49-F238E27FC236}">
                <a16:creationId xmlns:a16="http://schemas.microsoft.com/office/drawing/2014/main" id="{1667F224-52FE-DA89-9138-261110A754AE}"/>
              </a:ext>
            </a:extLst>
          </p:cNvPr>
          <p:cNvCxnSpPr>
            <a:cxnSpLocks/>
          </p:cNvCxnSpPr>
          <p:nvPr/>
        </p:nvCxnSpPr>
        <p:spPr>
          <a:xfrm>
            <a:off x="0" y="12275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Google Shape;117;p2">
            <a:extLst>
              <a:ext uri="{FF2B5EF4-FFF2-40B4-BE49-F238E27FC236}">
                <a16:creationId xmlns:a16="http://schemas.microsoft.com/office/drawing/2014/main" id="{0CA16F85-F388-BFF3-6DDE-690CBF5B3CE3}"/>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4046392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2" y="2888778"/>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SIS model</a:t>
            </a:r>
            <a:endParaRPr lang="en-US" sz="3600" dirty="0"/>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2" name="Google Shape;117;p2">
            <a:extLst>
              <a:ext uri="{FF2B5EF4-FFF2-40B4-BE49-F238E27FC236}">
                <a16:creationId xmlns:a16="http://schemas.microsoft.com/office/drawing/2014/main" id="{6E47589D-1507-8F60-4417-EAC4A407C70A}"/>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BC3A173-2B25-40CD-E585-E96C5C780FC6}"/>
                  </a:ext>
                </a:extLst>
              </p14:cNvPr>
              <p14:cNvContentPartPr/>
              <p14:nvPr/>
            </p14:nvContentPartPr>
            <p14:xfrm>
              <a:off x="727920" y="1401480"/>
              <a:ext cx="6127200" cy="2313000"/>
            </p14:xfrm>
          </p:contentPart>
        </mc:Choice>
        <mc:Fallback>
          <p:pic>
            <p:nvPicPr>
              <p:cNvPr id="3" name="Ink 2">
                <a:extLst>
                  <a:ext uri="{FF2B5EF4-FFF2-40B4-BE49-F238E27FC236}">
                    <a16:creationId xmlns:a16="http://schemas.microsoft.com/office/drawing/2014/main" id="{3BC3A173-2B25-40CD-E585-E96C5C780FC6}"/>
                  </a:ext>
                </a:extLst>
              </p:cNvPr>
              <p:cNvPicPr/>
              <p:nvPr/>
            </p:nvPicPr>
            <p:blipFill>
              <a:blip r:embed="rId5"/>
              <a:stretch>
                <a:fillRect/>
              </a:stretch>
            </p:blipFill>
            <p:spPr>
              <a:xfrm>
                <a:off x="718560" y="1392120"/>
                <a:ext cx="6145920" cy="2331720"/>
              </a:xfrm>
              <a:prstGeom prst="rect">
                <a:avLst/>
              </a:prstGeom>
            </p:spPr>
          </p:pic>
        </mc:Fallback>
      </mc:AlternateContent>
    </p:spTree>
    <p:extLst>
      <p:ext uri="{BB962C8B-B14F-4D97-AF65-F5344CB8AC3E}">
        <p14:creationId xmlns:p14="http://schemas.microsoft.com/office/powerpoint/2010/main" val="35292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11" y="1169371"/>
            <a:ext cx="9667977" cy="5410200"/>
          </a:xfrm>
        </p:spPr>
        <p:txBody>
          <a:bodyPr>
            <a:normAutofit/>
          </a:bodyPr>
          <a:lstStyle/>
          <a:p>
            <a:pPr>
              <a:lnSpc>
                <a:spcPct val="100000"/>
              </a:lnSpc>
            </a:pPr>
            <a:r>
              <a:rPr lang="en-US" sz="2400" b="1" dirty="0">
                <a:solidFill>
                  <a:schemeClr val="tx1"/>
                </a:solidFill>
              </a:rPr>
              <a:t>So, far every node was </a:t>
            </a:r>
            <a:r>
              <a:rPr lang="en-US" sz="2400" b="1" dirty="0">
                <a:solidFill>
                  <a:srgbClr val="FF0000"/>
                </a:solidFill>
              </a:rPr>
              <a:t>getting infected at most once. </a:t>
            </a:r>
            <a:r>
              <a:rPr lang="en-US" sz="2400" b="1" dirty="0">
                <a:solidFill>
                  <a:schemeClr val="tx1"/>
                </a:solidFill>
              </a:rPr>
              <a:t>But this may not be the case always.</a:t>
            </a:r>
          </a:p>
          <a:p>
            <a:pPr>
              <a:lnSpc>
                <a:spcPct val="100000"/>
              </a:lnSpc>
            </a:pPr>
            <a:r>
              <a:rPr lang="en-US" sz="2400" b="1" dirty="0">
                <a:solidFill>
                  <a:srgbClr val="0000FF"/>
                </a:solidFill>
              </a:rPr>
              <a:t>Nodes can get reinfected multiple no of times.</a:t>
            </a:r>
          </a:p>
          <a:p>
            <a:pPr>
              <a:lnSpc>
                <a:spcPct val="100000"/>
              </a:lnSpc>
              <a:buNone/>
            </a:pPr>
            <a:r>
              <a:rPr lang="en-US" sz="2400" b="1" dirty="0">
                <a:solidFill>
                  <a:schemeClr val="tx1"/>
                </a:solidFill>
              </a:rPr>
              <a:t>The SIS model</a:t>
            </a:r>
            <a:endParaRPr lang="en-US" sz="2400" dirty="0">
              <a:solidFill>
                <a:schemeClr val="tx1"/>
              </a:solidFill>
            </a:endParaRPr>
          </a:p>
          <a:p>
            <a:pPr>
              <a:lnSpc>
                <a:spcPct val="100000"/>
              </a:lnSpc>
              <a:buFont typeface="Wingdings" panose="05000000000000000000" pitchFamily="2" charset="2"/>
              <a:buChar char="Ø"/>
            </a:pPr>
            <a:r>
              <a:rPr lang="en-US" sz="2400" dirty="0">
                <a:solidFill>
                  <a:srgbClr val="333333"/>
                </a:solidFill>
                <a:effectLst/>
                <a:ea typeface="Times New Roman" panose="02020603050405020304" pitchFamily="18" charset="0"/>
                <a:cs typeface="Arial" panose="020B0604020202020204" pitchFamily="34" charset="0"/>
              </a:rPr>
              <a:t>The </a:t>
            </a:r>
            <a:r>
              <a:rPr lang="en-US" sz="2400" b="1" dirty="0">
                <a:solidFill>
                  <a:srgbClr val="333333"/>
                </a:solidFill>
                <a:effectLst/>
                <a:ea typeface="Times New Roman" panose="02020603050405020304" pitchFamily="18" charset="0"/>
                <a:cs typeface="Arial" panose="020B0604020202020204" pitchFamily="34" charset="0"/>
              </a:rPr>
              <a:t>SIS Epidemic Model</a:t>
            </a:r>
            <a:r>
              <a:rPr lang="en-US" sz="2400" dirty="0">
                <a:solidFill>
                  <a:srgbClr val="333333"/>
                </a:solidFill>
                <a:effectLst/>
                <a:ea typeface="Times New Roman" panose="02020603050405020304" pitchFamily="18" charset="0"/>
                <a:cs typeface="Arial" panose="020B0604020202020204" pitchFamily="34" charset="0"/>
              </a:rPr>
              <a:t> is a way of modeling </a:t>
            </a:r>
            <a:r>
              <a:rPr lang="en-US" sz="2400" b="1" dirty="0">
                <a:solidFill>
                  <a:srgbClr val="FF0066"/>
                </a:solidFill>
                <a:effectLst/>
                <a:ea typeface="Times New Roman" panose="02020603050405020304" pitchFamily="18" charset="0"/>
                <a:cs typeface="Arial" panose="020B0604020202020204" pitchFamily="34" charset="0"/>
              </a:rPr>
              <a:t>diseases by classifying the population based on their disease status. </a:t>
            </a:r>
          </a:p>
          <a:p>
            <a:pPr>
              <a:lnSpc>
                <a:spcPct val="100000"/>
              </a:lnSpc>
              <a:buFont typeface="Wingdings" panose="05000000000000000000" pitchFamily="2" charset="2"/>
              <a:buChar char="Ø"/>
            </a:pPr>
            <a:r>
              <a:rPr lang="en-US" sz="2400" b="1" dirty="0">
                <a:solidFill>
                  <a:srgbClr val="333333"/>
                </a:solidFill>
                <a:ea typeface="Times New Roman" panose="02020603050405020304" pitchFamily="18" charset="0"/>
                <a:cs typeface="Arial" panose="020B0604020202020204" pitchFamily="34" charset="0"/>
              </a:rPr>
              <a:t>2 way flow !</a:t>
            </a:r>
            <a:endParaRPr lang="en-US" sz="2400" b="1" dirty="0">
              <a:solidFill>
                <a:srgbClr val="333333"/>
              </a:solidFill>
              <a:effectLst/>
              <a:ea typeface="Times New Roman" panose="02020603050405020304" pitchFamily="18" charset="0"/>
              <a:cs typeface="Arial" panose="020B0604020202020204" pitchFamily="34" charset="0"/>
            </a:endParaRPr>
          </a:p>
          <a:p>
            <a:pPr lvl="1">
              <a:lnSpc>
                <a:spcPct val="100000"/>
              </a:lnSpc>
              <a:buFont typeface="Wingdings" panose="05000000000000000000" pitchFamily="2" charset="2"/>
              <a:buChar char="Ø"/>
            </a:pPr>
            <a:r>
              <a:rPr lang="en-US" b="1" dirty="0">
                <a:solidFill>
                  <a:srgbClr val="002060"/>
                </a:solidFill>
                <a:effectLst/>
                <a:ea typeface="Times New Roman" panose="02020603050405020304" pitchFamily="18" charset="0"/>
                <a:cs typeface="Arial" panose="020B0604020202020204" pitchFamily="34" charset="0"/>
              </a:rPr>
              <a:t>S - The susceptible population who are not affected but are at risk for infection.</a:t>
            </a:r>
          </a:p>
          <a:p>
            <a:pPr lvl="1">
              <a:lnSpc>
                <a:spcPct val="100000"/>
              </a:lnSpc>
              <a:buFont typeface="Wingdings" panose="05000000000000000000" pitchFamily="2" charset="2"/>
              <a:buChar char="Ø"/>
            </a:pPr>
            <a:r>
              <a:rPr lang="en-US" b="1" dirty="0">
                <a:solidFill>
                  <a:srgbClr val="002060"/>
                </a:solidFill>
                <a:effectLst/>
                <a:ea typeface="Times New Roman" panose="02020603050405020304" pitchFamily="18" charset="0"/>
                <a:cs typeface="Arial" panose="020B0604020202020204" pitchFamily="34" charset="0"/>
              </a:rPr>
              <a:t>I - Infected individuals who are capable of transmitting the disease</a:t>
            </a:r>
            <a:endParaRPr lang="en-IN" b="1" dirty="0">
              <a:solidFill>
                <a:srgbClr val="002060"/>
              </a:solidFill>
              <a:effectLst/>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Ø"/>
            </a:pPr>
            <a:endParaRPr lang="en-US" sz="2400" dirty="0"/>
          </a:p>
        </p:txBody>
      </p:sp>
      <p:sp>
        <p:nvSpPr>
          <p:cNvPr id="4" name="Rectangle 3">
            <a:extLst>
              <a:ext uri="{FF2B5EF4-FFF2-40B4-BE49-F238E27FC236}">
                <a16:creationId xmlns:a16="http://schemas.microsoft.com/office/drawing/2014/main" id="{9D5EE3B8-02F0-435C-82C5-7D0065E54848}"/>
              </a:ext>
            </a:extLst>
          </p:cNvPr>
          <p:cNvSpPr/>
          <p:nvPr/>
        </p:nvSpPr>
        <p:spPr>
          <a:xfrm>
            <a:off x="434226" y="681336"/>
            <a:ext cx="7999758" cy="461665"/>
          </a:xfrm>
          <a:prstGeom prst="rect">
            <a:avLst/>
          </a:prstGeom>
        </p:spPr>
        <p:txBody>
          <a:bodyPr wrap="square">
            <a:spAutoFit/>
          </a:bodyPr>
          <a:lstStyle/>
          <a:p>
            <a:r>
              <a:rPr lang="en-US" sz="2400" b="1" dirty="0">
                <a:solidFill>
                  <a:schemeClr val="accent2"/>
                </a:solidFill>
              </a:rPr>
              <a:t>The SIS Epidemic Model</a:t>
            </a:r>
          </a:p>
        </p:txBody>
      </p:sp>
      <p:cxnSp>
        <p:nvCxnSpPr>
          <p:cNvPr id="6" name="Straight Connector 5">
            <a:extLst>
              <a:ext uri="{FF2B5EF4-FFF2-40B4-BE49-F238E27FC236}">
                <a16:creationId xmlns:a16="http://schemas.microsoft.com/office/drawing/2014/main" id="{E20407C6-FAC6-429D-A3AD-2882F1758E9C}"/>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4A62A3C-3C7D-9DC2-8777-4A865E95E882}"/>
              </a:ext>
            </a:extLst>
          </p:cNvPr>
          <p:cNvSpPr/>
          <p:nvPr/>
        </p:nvSpPr>
        <p:spPr>
          <a:xfrm>
            <a:off x="4609275" y="612222"/>
            <a:ext cx="2173185" cy="6175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Susceptible</a:t>
            </a:r>
            <a:endParaRPr lang="en-IN" sz="2400" b="1" dirty="0"/>
          </a:p>
        </p:txBody>
      </p:sp>
      <p:sp>
        <p:nvSpPr>
          <p:cNvPr id="8" name="Rectangle: Rounded Corners 7">
            <a:extLst>
              <a:ext uri="{FF2B5EF4-FFF2-40B4-BE49-F238E27FC236}">
                <a16:creationId xmlns:a16="http://schemas.microsoft.com/office/drawing/2014/main" id="{6213C2FF-6D4E-7741-0247-9C604E192A61}"/>
              </a:ext>
            </a:extLst>
          </p:cNvPr>
          <p:cNvSpPr/>
          <p:nvPr/>
        </p:nvSpPr>
        <p:spPr>
          <a:xfrm>
            <a:off x="8252504" y="612221"/>
            <a:ext cx="2173185" cy="61750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Infectious</a:t>
            </a:r>
            <a:endParaRPr lang="en-IN" sz="2400" b="1" dirty="0"/>
          </a:p>
        </p:txBody>
      </p:sp>
      <p:sp>
        <p:nvSpPr>
          <p:cNvPr id="9" name="Arrow: Left-Right 8">
            <a:extLst>
              <a:ext uri="{FF2B5EF4-FFF2-40B4-BE49-F238E27FC236}">
                <a16:creationId xmlns:a16="http://schemas.microsoft.com/office/drawing/2014/main" id="{ECCEF51A-F969-F069-0B55-2A7088F3646C}"/>
              </a:ext>
            </a:extLst>
          </p:cNvPr>
          <p:cNvSpPr/>
          <p:nvPr/>
        </p:nvSpPr>
        <p:spPr>
          <a:xfrm>
            <a:off x="6782460" y="804607"/>
            <a:ext cx="1470044" cy="2327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oogle Shape;117;p2">
            <a:extLst>
              <a:ext uri="{FF2B5EF4-FFF2-40B4-BE49-F238E27FC236}">
                <a16:creationId xmlns:a16="http://schemas.microsoft.com/office/drawing/2014/main" id="{17AE18EE-89D9-6B2D-F92A-97DDBA10C0CC}"/>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973C15D9-90C9-4E59-1A3A-8301A94AF0DD}"/>
                  </a:ext>
                </a:extLst>
              </p14:cNvPr>
              <p14:cNvContentPartPr/>
              <p14:nvPr/>
            </p14:nvContentPartPr>
            <p14:xfrm>
              <a:off x="481680" y="254160"/>
              <a:ext cx="8684640" cy="5566680"/>
            </p14:xfrm>
          </p:contentPart>
        </mc:Choice>
        <mc:Fallback>
          <p:pic>
            <p:nvPicPr>
              <p:cNvPr id="12" name="Ink 11">
                <a:extLst>
                  <a:ext uri="{FF2B5EF4-FFF2-40B4-BE49-F238E27FC236}">
                    <a16:creationId xmlns:a16="http://schemas.microsoft.com/office/drawing/2014/main" id="{973C15D9-90C9-4E59-1A3A-8301A94AF0DD}"/>
                  </a:ext>
                </a:extLst>
              </p:cNvPr>
              <p:cNvPicPr/>
              <p:nvPr/>
            </p:nvPicPr>
            <p:blipFill>
              <a:blip r:embed="rId5"/>
              <a:stretch>
                <a:fillRect/>
              </a:stretch>
            </p:blipFill>
            <p:spPr>
              <a:xfrm>
                <a:off x="472320" y="244800"/>
                <a:ext cx="8703360" cy="5585400"/>
              </a:xfrm>
              <a:prstGeom prst="rect">
                <a:avLst/>
              </a:prstGeom>
            </p:spPr>
          </p:pic>
        </mc:Fallback>
      </mc:AlternateContent>
    </p:spTree>
    <p:extLst>
      <p:ext uri="{BB962C8B-B14F-4D97-AF65-F5344CB8AC3E}">
        <p14:creationId xmlns:p14="http://schemas.microsoft.com/office/powerpoint/2010/main" val="82181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SIS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1315DF65-23BB-4187-A3CB-38C90031FCC5}"/>
                  </a:ext>
                </a:extLst>
              </p:cNvPr>
              <p:cNvSpPr txBox="1">
                <a:spLocks/>
              </p:cNvSpPr>
              <p:nvPr/>
            </p:nvSpPr>
            <p:spPr>
              <a:xfrm>
                <a:off x="0" y="1424090"/>
                <a:ext cx="10972800" cy="53187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solidFill>
                      <a:srgbClr val="FF0000"/>
                    </a:solidFill>
                  </a:rPr>
                  <a:t>S</a:t>
                </a:r>
                <a:r>
                  <a:rPr lang="en-US" dirty="0">
                    <a:solidFill>
                      <a:srgbClr val="0070C0"/>
                    </a:solidFill>
                  </a:rPr>
                  <a:t>usceptible</a:t>
                </a:r>
                <a:r>
                  <a:rPr lang="en-US" dirty="0"/>
                  <a:t>-</a:t>
                </a:r>
                <a:r>
                  <a:rPr lang="en-US" dirty="0">
                    <a:solidFill>
                      <a:srgbClr val="FF0000"/>
                    </a:solidFill>
                  </a:rPr>
                  <a:t>I</a:t>
                </a:r>
                <a:r>
                  <a:rPr lang="en-US" dirty="0">
                    <a:solidFill>
                      <a:srgbClr val="0070C0"/>
                    </a:solidFill>
                  </a:rPr>
                  <a:t>nfected</a:t>
                </a:r>
                <a:r>
                  <a:rPr lang="en-US" dirty="0"/>
                  <a:t>-</a:t>
                </a:r>
                <a:r>
                  <a:rPr lang="en-US" dirty="0">
                    <a:solidFill>
                      <a:srgbClr val="FF0000"/>
                    </a:solidFill>
                  </a:rPr>
                  <a:t>S</a:t>
                </a:r>
                <a:r>
                  <a:rPr lang="en-US" dirty="0">
                    <a:solidFill>
                      <a:srgbClr val="0070C0"/>
                    </a:solidFill>
                  </a:rPr>
                  <a:t>usceptible</a:t>
                </a:r>
              </a:p>
              <a:p>
                <a:pPr lvl="1"/>
                <a:r>
                  <a:rPr lang="en-US" dirty="0"/>
                  <a:t>Susceptible: healthy but not immune</a:t>
                </a:r>
              </a:p>
              <a:p>
                <a:pPr lvl="1"/>
                <a:r>
                  <a:rPr lang="en-US" dirty="0"/>
                  <a:t>Infected: has the virus and can actively propagate it</a:t>
                </a:r>
              </a:p>
              <a:p>
                <a:r>
                  <a:rPr lang="en-US" b="1" dirty="0"/>
                  <a:t>SIS model </a:t>
                </a:r>
              </a:p>
              <a:p>
                <a:pPr lvl="1"/>
                <a:r>
                  <a:rPr lang="en-US" dirty="0"/>
                  <a:t>Initially some nodes are in S and some are in I </a:t>
                </a:r>
              </a:p>
              <a:p>
                <a:pPr lvl="1"/>
                <a:r>
                  <a:rPr lang="en-US" dirty="0"/>
                  <a:t>Each node that is in I, can infect a </a:t>
                </a:r>
                <a:r>
                  <a:rPr lang="en-US" dirty="0">
                    <a:solidFill>
                      <a:srgbClr val="0070C0"/>
                    </a:solidFill>
                  </a:rPr>
                  <a:t>Susceptible</a:t>
                </a:r>
                <a:r>
                  <a:rPr lang="en-US" dirty="0"/>
                  <a:t> neighbor with probability </a:t>
                </a:r>
                <a:r>
                  <a:rPr lang="en-US" sz="3500" b="1" i="1" dirty="0">
                    <a:solidFill>
                      <a:schemeClr val="accent3">
                        <a:lumMod val="75000"/>
                      </a:schemeClr>
                    </a:solidFill>
                  </a:rPr>
                  <a:t>p</a:t>
                </a:r>
              </a:p>
              <a:p>
                <a:pPr lvl="1"/>
                <a:r>
                  <a:rPr lang="en-US" dirty="0"/>
                  <a:t>After </a:t>
                </a:r>
                <a14:m>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a:rPr>
                          <m:t>𝑡</m:t>
                        </m:r>
                      </m:e>
                      <m:sub>
                        <m:r>
                          <a:rPr lang="en-US" i="1">
                            <a:solidFill>
                              <a:srgbClr val="0070C0"/>
                            </a:solidFill>
                            <a:latin typeface="Cambria Math"/>
                          </a:rPr>
                          <m:t>𝐼</m:t>
                        </m:r>
                      </m:sub>
                    </m:sSub>
                  </m:oMath>
                </a14:m>
                <a:r>
                  <a:rPr lang="en-US" dirty="0"/>
                  <a:t> steps, the node goes back to </a:t>
                </a:r>
                <a:r>
                  <a:rPr lang="en-US" dirty="0">
                    <a:solidFill>
                      <a:srgbClr val="0070C0"/>
                    </a:solidFill>
                  </a:rPr>
                  <a:t>Susceptible</a:t>
                </a:r>
              </a:p>
              <a:p>
                <a:pPr lvl="1"/>
                <a:r>
                  <a:rPr lang="en-US" dirty="0"/>
                  <a:t>The </a:t>
                </a:r>
                <a:r>
                  <a:rPr lang="en-US" dirty="0">
                    <a:solidFill>
                      <a:srgbClr val="FF0000"/>
                    </a:solidFill>
                    <a:highlight>
                      <a:srgbClr val="FFFF00"/>
                    </a:highlight>
                  </a:rPr>
                  <a:t>parameters of the model are p and </a:t>
                </a:r>
                <a14:m>
                  <m:oMath xmlns:m="http://schemas.openxmlformats.org/officeDocument/2006/math">
                    <m:sSub>
                      <m:sSubPr>
                        <m:ctrlPr>
                          <a:rPr lang="en-US" i="1">
                            <a:solidFill>
                              <a:srgbClr val="FF0000"/>
                            </a:solidFill>
                            <a:highlight>
                              <a:srgbClr val="FFFF00"/>
                            </a:highlight>
                            <a:latin typeface="Cambria Math" panose="02040503050406030204" pitchFamily="18" charset="0"/>
                          </a:rPr>
                        </m:ctrlPr>
                      </m:sSubPr>
                      <m:e>
                        <m:r>
                          <a:rPr lang="en-US" i="1">
                            <a:solidFill>
                              <a:srgbClr val="FF0000"/>
                            </a:solidFill>
                            <a:highlight>
                              <a:srgbClr val="FFFF00"/>
                            </a:highlight>
                            <a:latin typeface="Cambria Math"/>
                          </a:rPr>
                          <m:t>𝑡</m:t>
                        </m:r>
                      </m:e>
                      <m:sub>
                        <m:r>
                          <a:rPr lang="en-US" i="1">
                            <a:solidFill>
                              <a:srgbClr val="FF0000"/>
                            </a:solidFill>
                            <a:highlight>
                              <a:srgbClr val="FFFF00"/>
                            </a:highlight>
                            <a:latin typeface="Cambria Math"/>
                          </a:rPr>
                          <m:t>𝐼</m:t>
                        </m:r>
                      </m:sub>
                    </m:sSub>
                  </m:oMath>
                </a14:m>
                <a:endParaRPr lang="en-US" dirty="0">
                  <a:highlight>
                    <a:srgbClr val="FFFF00"/>
                  </a:highlight>
                </a:endParaRPr>
              </a:p>
              <a:p>
                <a:r>
                  <a:rPr lang="en-US" dirty="0"/>
                  <a:t>A </a:t>
                </a:r>
                <a:r>
                  <a:rPr lang="en-US" b="1" dirty="0"/>
                  <a:t>generalization </a:t>
                </a:r>
                <a:r>
                  <a:rPr lang="en-US" dirty="0"/>
                  <a:t>: </a:t>
                </a:r>
              </a:p>
              <a:p>
                <a:pPr lvl="1"/>
                <a:r>
                  <a:rPr lang="en-US" dirty="0"/>
                  <a:t>An </a:t>
                </a:r>
                <a:r>
                  <a:rPr lang="en-US" dirty="0">
                    <a:solidFill>
                      <a:schemeClr val="accent6">
                        <a:lumMod val="75000"/>
                      </a:schemeClr>
                    </a:solidFill>
                  </a:rPr>
                  <a:t>Infected</a:t>
                </a:r>
                <a:r>
                  <a:rPr lang="en-US" dirty="0"/>
                  <a:t> node becomes </a:t>
                </a:r>
                <a:r>
                  <a:rPr lang="en-US" dirty="0">
                    <a:solidFill>
                      <a:srgbClr val="0070C0"/>
                    </a:solidFill>
                  </a:rPr>
                  <a:t>Susceptible </a:t>
                </a:r>
                <a:r>
                  <a:rPr lang="en-US" dirty="0"/>
                  <a:t>again with probability </a:t>
                </a:r>
                <a:r>
                  <a:rPr lang="en-US" sz="3500" b="1" i="1" dirty="0">
                    <a:solidFill>
                      <a:schemeClr val="accent3">
                        <a:lumMod val="75000"/>
                      </a:schemeClr>
                    </a:solidFill>
                  </a:rPr>
                  <a:t>q</a:t>
                </a:r>
                <a:r>
                  <a:rPr lang="en-US" dirty="0"/>
                  <a:t> ( after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a:rPr>
                          <m:t>𝑡</m:t>
                        </m:r>
                      </m:e>
                      <m:sub>
                        <m:r>
                          <a:rPr lang="en-US" i="1" smtClean="0">
                            <a:solidFill>
                              <a:srgbClr val="0070C0"/>
                            </a:solidFill>
                            <a:latin typeface="Cambria Math"/>
                          </a:rPr>
                          <m:t>𝐼</m:t>
                        </m:r>
                      </m:sub>
                    </m:sSub>
                  </m:oMath>
                </a14:m>
                <a:r>
                  <a:rPr lang="en-US" dirty="0"/>
                  <a:t> steps)</a:t>
                </a:r>
                <a:endParaRPr lang="el-GR" dirty="0"/>
              </a:p>
              <a:p>
                <a:pPr lvl="1"/>
                <a:r>
                  <a:rPr lang="en-US" dirty="0"/>
                  <a:t>In a </a:t>
                </a:r>
                <a:r>
                  <a:rPr lang="en-US" dirty="0">
                    <a:solidFill>
                      <a:schemeClr val="accent6">
                        <a:lumMod val="75000"/>
                      </a:schemeClr>
                    </a:solidFill>
                  </a:rPr>
                  <a:t>simplified</a:t>
                </a:r>
                <a:r>
                  <a:rPr lang="en-US" dirty="0"/>
                  <a:t> version of the model </a:t>
                </a:r>
                <a:r>
                  <a:rPr lang="en-IN" dirty="0" err="1"/>
                  <a:t>t</a:t>
                </a:r>
                <a:r>
                  <a:rPr lang="en-IN" baseline="-25000" dirty="0" err="1"/>
                  <a:t>I</a:t>
                </a:r>
                <a:r>
                  <a:rPr lang="en-US" dirty="0">
                    <a:solidFill>
                      <a:srgbClr val="0070C0"/>
                    </a:solidFill>
                  </a:rPr>
                  <a:t> = 1</a:t>
                </a:r>
              </a:p>
              <a:p>
                <a:pPr lvl="1"/>
                <a:r>
                  <a:rPr lang="en-US" dirty="0"/>
                  <a:t>The parameters of the model in this case are </a:t>
                </a:r>
                <a:r>
                  <a:rPr lang="en-US" dirty="0" err="1"/>
                  <a:t>p,q</a:t>
                </a:r>
                <a:r>
                  <a:rPr lang="en-US" dirty="0"/>
                  <a:t> and </a:t>
                </a:r>
                <a14:m>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a:rPr>
                          <m:t>𝑡</m:t>
                        </m:r>
                      </m:e>
                      <m:sub>
                        <m:r>
                          <a:rPr lang="en-US" i="1">
                            <a:solidFill>
                              <a:srgbClr val="0070C0"/>
                            </a:solidFill>
                            <a:latin typeface="Cambria Math"/>
                          </a:rPr>
                          <m:t>𝐼</m:t>
                        </m:r>
                      </m:sub>
                    </m:sSub>
                  </m:oMath>
                </a14:m>
                <a:endParaRPr lang="en-US" dirty="0"/>
              </a:p>
              <a:p>
                <a:r>
                  <a:rPr lang="en-US" dirty="0"/>
                  <a:t>Nodes </a:t>
                </a:r>
                <a:r>
                  <a:rPr lang="en-US" dirty="0">
                    <a:solidFill>
                      <a:srgbClr val="FF0000"/>
                    </a:solidFill>
                  </a:rPr>
                  <a:t>alternate </a:t>
                </a:r>
                <a:r>
                  <a:rPr lang="en-US" dirty="0"/>
                  <a:t>between </a:t>
                </a:r>
                <a:r>
                  <a:rPr lang="en-US" dirty="0">
                    <a:solidFill>
                      <a:srgbClr val="0070C0"/>
                    </a:solidFill>
                  </a:rPr>
                  <a:t>Susceptible </a:t>
                </a:r>
                <a:r>
                  <a:rPr lang="en-US" dirty="0"/>
                  <a:t>and </a:t>
                </a:r>
                <a:r>
                  <a:rPr lang="en-US" dirty="0">
                    <a:solidFill>
                      <a:srgbClr val="0070C0"/>
                    </a:solidFill>
                  </a:rPr>
                  <a:t>Infected </a:t>
                </a:r>
                <a:r>
                  <a:rPr lang="en-US" dirty="0"/>
                  <a:t>status</a:t>
                </a:r>
              </a:p>
            </p:txBody>
          </p:sp>
        </mc:Choice>
        <mc:Fallback>
          <p:sp>
            <p:nvSpPr>
              <p:cNvPr id="9" name="Content Placeholder 2">
                <a:extLst>
                  <a:ext uri="{FF2B5EF4-FFF2-40B4-BE49-F238E27FC236}">
                    <a16:creationId xmlns:a16="http://schemas.microsoft.com/office/drawing/2014/main" id="{1315DF65-23BB-4187-A3CB-38C90031FCC5}"/>
                  </a:ext>
                </a:extLst>
              </p:cNvPr>
              <p:cNvSpPr txBox="1">
                <a:spLocks noRot="1" noChangeAspect="1" noMove="1" noResize="1" noEditPoints="1" noAdjustHandles="1" noChangeArrowheads="1" noChangeShapeType="1" noTextEdit="1"/>
              </p:cNvSpPr>
              <p:nvPr/>
            </p:nvSpPr>
            <p:spPr>
              <a:xfrm>
                <a:off x="0" y="1424090"/>
                <a:ext cx="10972800" cy="5318760"/>
              </a:xfrm>
              <a:prstGeom prst="rect">
                <a:avLst/>
              </a:prstGeom>
              <a:blipFill>
                <a:blip r:embed="rId3"/>
                <a:stretch>
                  <a:fillRect/>
                </a:stretch>
              </a:blipFill>
              <a:ln>
                <a:noFill/>
              </a:ln>
            </p:spPr>
            <p:txBody>
              <a:bodyPr/>
              <a:lstStyle/>
              <a:p>
                <a:r>
                  <a:rPr lang="en-IN">
                    <a:noFill/>
                  </a:rPr>
                  <a:t> </a:t>
                </a:r>
              </a:p>
            </p:txBody>
          </p:sp>
        </mc:Fallback>
      </mc:AlternateContent>
      <p:pic>
        <p:nvPicPr>
          <p:cNvPr id="3" name="Google Shape;117;p2">
            <a:extLst>
              <a:ext uri="{FF2B5EF4-FFF2-40B4-BE49-F238E27FC236}">
                <a16:creationId xmlns:a16="http://schemas.microsoft.com/office/drawing/2014/main" id="{86702548-EC9D-F2EB-72C2-39FDCFECA467}"/>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C0403C2-5AEB-EBB8-1E94-419C911A27DC}"/>
                  </a:ext>
                </a:extLst>
              </p14:cNvPr>
              <p14:cNvContentPartPr/>
              <p14:nvPr/>
            </p14:nvContentPartPr>
            <p14:xfrm>
              <a:off x="414360" y="108000"/>
              <a:ext cx="11287440" cy="6494040"/>
            </p14:xfrm>
          </p:contentPart>
        </mc:Choice>
        <mc:Fallback>
          <p:pic>
            <p:nvPicPr>
              <p:cNvPr id="4" name="Ink 3">
                <a:extLst>
                  <a:ext uri="{FF2B5EF4-FFF2-40B4-BE49-F238E27FC236}">
                    <a16:creationId xmlns:a16="http://schemas.microsoft.com/office/drawing/2014/main" id="{6C0403C2-5AEB-EBB8-1E94-419C911A27DC}"/>
                  </a:ext>
                </a:extLst>
              </p:cNvPr>
              <p:cNvPicPr/>
              <p:nvPr/>
            </p:nvPicPr>
            <p:blipFill>
              <a:blip r:embed="rId6"/>
              <a:stretch>
                <a:fillRect/>
              </a:stretch>
            </p:blipFill>
            <p:spPr>
              <a:xfrm>
                <a:off x="405000" y="98640"/>
                <a:ext cx="11306160" cy="6512760"/>
              </a:xfrm>
              <a:prstGeom prst="rect">
                <a:avLst/>
              </a:prstGeom>
            </p:spPr>
          </p:pic>
        </mc:Fallback>
      </mc:AlternateContent>
    </p:spTree>
    <p:extLst>
      <p:ext uri="{BB962C8B-B14F-4D97-AF65-F5344CB8AC3E}">
        <p14:creationId xmlns:p14="http://schemas.microsoft.com/office/powerpoint/2010/main" val="252671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SIS example</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A208FEB4-C02C-4195-8DC2-F3A567B5829C}"/>
              </a:ext>
            </a:extLst>
          </p:cNvPr>
          <p:cNvSpPr txBox="1">
            <a:spLocks/>
          </p:cNvSpPr>
          <p:nvPr/>
        </p:nvSpPr>
        <p:spPr>
          <a:xfrm>
            <a:off x="81280" y="1432560"/>
            <a:ext cx="10972800" cy="531876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400" dirty="0"/>
              <a:t>Node v starts as infected, then recovers (susceptible) and gets infected again</a:t>
            </a:r>
          </a:p>
          <a:p>
            <a:r>
              <a:rPr lang="en-US" sz="2400" dirty="0">
                <a:solidFill>
                  <a:srgbClr val="FF0000"/>
                </a:solidFill>
              </a:rPr>
              <a:t>When no Infected nodes, virus dies out</a:t>
            </a:r>
          </a:p>
          <a:p>
            <a:r>
              <a:rPr lang="en-US" sz="2400" dirty="0"/>
              <a:t>Question: will the virus die out?</a:t>
            </a:r>
          </a:p>
        </p:txBody>
      </p:sp>
      <p:pic>
        <p:nvPicPr>
          <p:cNvPr id="10" name="Picture 2">
            <a:extLst>
              <a:ext uri="{FF2B5EF4-FFF2-40B4-BE49-F238E27FC236}">
                <a16:creationId xmlns:a16="http://schemas.microsoft.com/office/drawing/2014/main" id="{B4C596C1-FF4B-4AE5-87FB-63B82E0042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9209" y="2019804"/>
            <a:ext cx="8670949"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oogle Shape;117;p2">
            <a:extLst>
              <a:ext uri="{FF2B5EF4-FFF2-40B4-BE49-F238E27FC236}">
                <a16:creationId xmlns:a16="http://schemas.microsoft.com/office/drawing/2014/main" id="{ABC93368-A4B3-6319-88FE-E5575EA6D3E1}"/>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B730901-DEAD-80E0-537A-0029B5245187}"/>
                  </a:ext>
                </a:extLst>
              </p14:cNvPr>
              <p14:cNvContentPartPr/>
              <p14:nvPr/>
            </p14:nvContentPartPr>
            <p14:xfrm>
              <a:off x="1076400" y="711360"/>
              <a:ext cx="10450080" cy="5459400"/>
            </p14:xfrm>
          </p:contentPart>
        </mc:Choice>
        <mc:Fallback>
          <p:pic>
            <p:nvPicPr>
              <p:cNvPr id="4" name="Ink 3">
                <a:extLst>
                  <a:ext uri="{FF2B5EF4-FFF2-40B4-BE49-F238E27FC236}">
                    <a16:creationId xmlns:a16="http://schemas.microsoft.com/office/drawing/2014/main" id="{8B730901-DEAD-80E0-537A-0029B5245187}"/>
                  </a:ext>
                </a:extLst>
              </p:cNvPr>
              <p:cNvPicPr/>
              <p:nvPr/>
            </p:nvPicPr>
            <p:blipFill>
              <a:blip r:embed="rId6"/>
              <a:stretch>
                <a:fillRect/>
              </a:stretch>
            </p:blipFill>
            <p:spPr>
              <a:xfrm>
                <a:off x="1067040" y="702000"/>
                <a:ext cx="10468800" cy="5478120"/>
              </a:xfrm>
              <a:prstGeom prst="rect">
                <a:avLst/>
              </a:prstGeom>
            </p:spPr>
          </p:pic>
        </mc:Fallback>
      </mc:AlternateContent>
    </p:spTree>
    <p:extLst>
      <p:ext uri="{BB962C8B-B14F-4D97-AF65-F5344CB8AC3E}">
        <p14:creationId xmlns:p14="http://schemas.microsoft.com/office/powerpoint/2010/main" val="3442540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SIS Model</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7" name="Content Placeholder 3">
            <a:extLst>
              <a:ext uri="{FF2B5EF4-FFF2-40B4-BE49-F238E27FC236}">
                <a16:creationId xmlns:a16="http://schemas.microsoft.com/office/drawing/2014/main" id="{757A3324-C451-4845-9879-08154DEFCC8F}"/>
              </a:ext>
            </a:extLst>
          </p:cNvPr>
          <p:cNvSpPr>
            <a:spLocks noGrp="1"/>
          </p:cNvSpPr>
          <p:nvPr>
            <p:ph idx="1"/>
          </p:nvPr>
        </p:nvSpPr>
        <p:spPr>
          <a:xfrm>
            <a:off x="457200" y="1562100"/>
            <a:ext cx="8229600" cy="5318760"/>
          </a:xfrm>
        </p:spPr>
        <p:txBody>
          <a:bodyPr/>
          <a:lstStyle/>
          <a:p>
            <a:r>
              <a:rPr lang="en-US" dirty="0"/>
              <a:t>The </a:t>
            </a:r>
            <a:r>
              <a:rPr lang="en-US" b="1" dirty="0"/>
              <a:t>SIS</a:t>
            </a:r>
            <a:r>
              <a:rPr lang="en-US" dirty="0"/>
              <a:t> model is the same as the </a:t>
            </a:r>
            <a:r>
              <a:rPr lang="en-US" b="1" dirty="0"/>
              <a:t>SI</a:t>
            </a:r>
            <a:r>
              <a:rPr lang="en-US" dirty="0"/>
              <a:t> model with the addition of infected nodes recovering and becoming susceptible again</a:t>
            </a:r>
          </a:p>
        </p:txBody>
      </p:sp>
      <p:pic>
        <p:nvPicPr>
          <p:cNvPr id="11" name="Picture 2">
            <a:extLst>
              <a:ext uri="{FF2B5EF4-FFF2-40B4-BE49-F238E27FC236}">
                <a16:creationId xmlns:a16="http://schemas.microsoft.com/office/drawing/2014/main" id="{2E5B76BA-4180-42DF-8B03-B7AB1F03B4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117370" y="3252998"/>
            <a:ext cx="1589745" cy="96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5D381474-6AAA-4462-969F-6F416ABAFAF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4022373"/>
            <a:ext cx="2485364" cy="740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a:extLst>
              <a:ext uri="{FF2B5EF4-FFF2-40B4-BE49-F238E27FC236}">
                <a16:creationId xmlns:a16="http://schemas.microsoft.com/office/drawing/2014/main" id="{F6AB2524-7F4C-4418-8406-CE99A93952C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5168" y="4022373"/>
            <a:ext cx="2207741" cy="72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a:extLst>
              <a:ext uri="{FF2B5EF4-FFF2-40B4-BE49-F238E27FC236}">
                <a16:creationId xmlns:a16="http://schemas.microsoft.com/office/drawing/2014/main" id="{1FB77A9A-A121-4B63-B533-8271E9423B68}"/>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8237" y="5295900"/>
            <a:ext cx="6176963" cy="85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8">
            <a:extLst>
              <a:ext uri="{FF2B5EF4-FFF2-40B4-BE49-F238E27FC236}">
                <a16:creationId xmlns:a16="http://schemas.microsoft.com/office/drawing/2014/main" id="{9EC5CE91-F00F-42AB-9BD8-C83A203387CF}"/>
              </a:ext>
            </a:extLst>
          </p:cNvPr>
          <p:cNvSpPr/>
          <p:nvPr/>
        </p:nvSpPr>
        <p:spPr>
          <a:xfrm>
            <a:off x="247265" y="5531224"/>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3" name="Google Shape;117;p2">
            <a:extLst>
              <a:ext uri="{FF2B5EF4-FFF2-40B4-BE49-F238E27FC236}">
                <a16:creationId xmlns:a16="http://schemas.microsoft.com/office/drawing/2014/main" id="{3838BA87-6CB9-D2C7-56BE-46F5EDA2DB9F}"/>
              </a:ext>
            </a:extLst>
          </p:cNvPr>
          <p:cNvPicPr preferRelativeResize="0"/>
          <p:nvPr/>
        </p:nvPicPr>
        <p:blipFill rotWithShape="1">
          <a:blip r:embed="rId7">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9D15650A-D25E-A763-CAB9-AF745492D37A}"/>
                  </a:ext>
                </a:extLst>
              </p14:cNvPr>
              <p14:cNvContentPartPr/>
              <p14:nvPr/>
            </p14:nvContentPartPr>
            <p14:xfrm>
              <a:off x="86760" y="100800"/>
              <a:ext cx="7241040" cy="6159960"/>
            </p14:xfrm>
          </p:contentPart>
        </mc:Choice>
        <mc:Fallback>
          <p:pic>
            <p:nvPicPr>
              <p:cNvPr id="4" name="Ink 3">
                <a:extLst>
                  <a:ext uri="{FF2B5EF4-FFF2-40B4-BE49-F238E27FC236}">
                    <a16:creationId xmlns:a16="http://schemas.microsoft.com/office/drawing/2014/main" id="{9D15650A-D25E-A763-CAB9-AF745492D37A}"/>
                  </a:ext>
                </a:extLst>
              </p:cNvPr>
              <p:cNvPicPr/>
              <p:nvPr/>
            </p:nvPicPr>
            <p:blipFill>
              <a:blip r:embed="rId9"/>
              <a:stretch>
                <a:fillRect/>
              </a:stretch>
            </p:blipFill>
            <p:spPr>
              <a:xfrm>
                <a:off x="77400" y="91440"/>
                <a:ext cx="7259760" cy="6178680"/>
              </a:xfrm>
              <a:prstGeom prst="rect">
                <a:avLst/>
              </a:prstGeom>
            </p:spPr>
          </p:pic>
        </mc:Fallback>
      </mc:AlternateContent>
    </p:spTree>
    <p:extLst>
      <p:ext uri="{BB962C8B-B14F-4D97-AF65-F5344CB8AC3E}">
        <p14:creationId xmlns:p14="http://schemas.microsoft.com/office/powerpoint/2010/main" val="3450698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480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SIS Model </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82509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FFD6E9-94AF-485A-BEBE-85D9C678D554}"/>
                  </a:ext>
                </a:extLst>
              </p:cNvPr>
              <p:cNvSpPr>
                <a:spLocks noGrp="1"/>
              </p:cNvSpPr>
              <p:nvPr>
                <p:ph idx="1"/>
              </p:nvPr>
            </p:nvSpPr>
            <p:spPr>
              <a:xfrm>
                <a:off x="152400" y="2800350"/>
                <a:ext cx="8839200" cy="4251960"/>
              </a:xfrm>
            </p:spPr>
            <p:txBody>
              <a:bodyPr/>
              <a:lstStyle/>
              <a:p>
                <a:pPr marL="0" indent="0">
                  <a:buNone/>
                </a:pPr>
                <a:r>
                  <a:rPr lang="en-US" b="1" dirty="0"/>
                  <a:t>Case 1: </a:t>
                </a:r>
                <a:r>
                  <a:rPr lang="en-US" dirty="0"/>
                  <a:t>When </a:t>
                </a:r>
                <a14:m>
                  <m:oMath xmlns:m="http://schemas.openxmlformats.org/officeDocument/2006/math">
                    <m:r>
                      <a:rPr lang="en-US" b="1" i="1" dirty="0" smtClean="0">
                        <a:solidFill>
                          <a:srgbClr val="1923F3"/>
                        </a:solidFill>
                        <a:latin typeface="Cambria Math" panose="02040503050406030204" pitchFamily="18" charset="0"/>
                        <a:sym typeface="Symbol"/>
                      </a:rPr>
                      <m:t></m:t>
                    </m:r>
                    <m:r>
                      <a:rPr lang="en-US" b="1" i="1" dirty="0" smtClean="0">
                        <a:solidFill>
                          <a:srgbClr val="1923F3"/>
                        </a:solidFill>
                        <a:latin typeface="Cambria Math" panose="02040503050406030204" pitchFamily="18" charset="0"/>
                      </a:rPr>
                      <m:t>𝑵</m:t>
                    </m:r>
                    <m:r>
                      <a:rPr lang="en-US" b="1" i="1" dirty="0" smtClean="0">
                        <a:solidFill>
                          <a:srgbClr val="1923F3"/>
                        </a:solidFill>
                        <a:latin typeface="Cambria Math" panose="02040503050406030204" pitchFamily="18" charset="0"/>
                      </a:rPr>
                      <m:t>≤</m:t>
                    </m:r>
                    <m:r>
                      <a:rPr lang="en-US" b="1" i="1" dirty="0" smtClean="0">
                        <a:solidFill>
                          <a:srgbClr val="1923F3"/>
                        </a:solidFill>
                        <a:latin typeface="Cambria Math" panose="02040503050406030204" pitchFamily="18" charset="0"/>
                        <a:ea typeface="Cambria Math" panose="02040503050406030204" pitchFamily="18" charset="0"/>
                      </a:rPr>
                      <m:t>𝜸</m:t>
                    </m:r>
                  </m:oMath>
                </a14:m>
                <a:r>
                  <a:rPr lang="en-US" b="1" dirty="0">
                    <a:solidFill>
                      <a:srgbClr val="1923F3"/>
                    </a:solidFill>
                    <a:sym typeface="Symbol"/>
                  </a:rPr>
                  <a:t> </a:t>
                </a:r>
                <a:r>
                  <a:rPr lang="en-US" dirty="0">
                    <a:sym typeface="Symbol"/>
                  </a:rPr>
                  <a:t>(or when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oMath>
                </a14:m>
                <a:r>
                  <a:rPr lang="en-US" dirty="0">
                    <a:sym typeface="Symbol"/>
                  </a:rPr>
                  <a:t> </a:t>
                </a:r>
                <a14:m>
                  <m:oMath xmlns:m="http://schemas.openxmlformats.org/officeDocument/2006/math">
                    <m:f>
                      <m:fPr>
                        <m:ctrlPr>
                          <a:rPr lang="en-US" i="1" dirty="0" smtClean="0">
                            <a:solidFill>
                              <a:srgbClr val="FF0000"/>
                            </a:solidFill>
                            <a:latin typeface="Cambria Math" panose="02040503050406030204" pitchFamily="18" charset="0"/>
                            <a:sym typeface="Symbol"/>
                          </a:rPr>
                        </m:ctrlPr>
                      </m:fPr>
                      <m:num>
                        <m:r>
                          <a:rPr lang="en-US" i="1" dirty="0">
                            <a:solidFill>
                              <a:srgbClr val="FF0000"/>
                            </a:solidFill>
                            <a:latin typeface="Cambria Math" panose="02040503050406030204" pitchFamily="18" charset="0"/>
                            <a:ea typeface="Cambria Math" panose="02040503050406030204" pitchFamily="18" charset="0"/>
                          </a:rPr>
                          <m:t>𝛾</m:t>
                        </m:r>
                      </m:num>
                      <m:den>
                        <m:r>
                          <a:rPr lang="en-US" i="1" dirty="0">
                            <a:solidFill>
                              <a:srgbClr val="FF0000"/>
                            </a:solidFill>
                            <a:latin typeface="Cambria Math" panose="02040503050406030204" pitchFamily="18" charset="0"/>
                            <a:sym typeface="Symbol"/>
                          </a:rPr>
                          <m:t></m:t>
                        </m:r>
                      </m:den>
                    </m:f>
                  </m:oMath>
                </a14:m>
                <a:r>
                  <a:rPr lang="en-US" dirty="0">
                    <a:sym typeface="Symbol"/>
                  </a:rPr>
                  <a:t> ):</a:t>
                </a:r>
              </a:p>
              <a:p>
                <a:pPr lvl="1"/>
                <a:r>
                  <a:rPr lang="en-US" dirty="0">
                    <a:sym typeface="Symbol"/>
                  </a:rPr>
                  <a:t>T</a:t>
                </a:r>
                <a:r>
                  <a:rPr lang="en-US" dirty="0"/>
                  <a:t>he first term will be at most zero or negative</a:t>
                </a:r>
              </a:p>
              <a:p>
                <a:pPr lvl="1"/>
                <a:r>
                  <a:rPr lang="en-US" dirty="0"/>
                  <a:t>The whole term becomes negative</a:t>
                </a:r>
              </a:p>
              <a:p>
                <a:pPr lvl="1"/>
                <a:r>
                  <a:rPr lang="en-US" dirty="0"/>
                  <a:t>In the limit, I(t) will decrease exponentially to zero</a:t>
                </a:r>
              </a:p>
              <a:p>
                <a:endParaRPr lang="en-US" dirty="0"/>
              </a:p>
              <a:p>
                <a:pPr marL="0" indent="0">
                  <a:buNone/>
                </a:pPr>
                <a:r>
                  <a:rPr lang="en-US" b="1" dirty="0"/>
                  <a:t>Case 2: </a:t>
                </a:r>
                <a:r>
                  <a:rPr lang="en-US" dirty="0"/>
                  <a:t>When </a:t>
                </a:r>
                <a14:m>
                  <m:oMath xmlns:m="http://schemas.openxmlformats.org/officeDocument/2006/math">
                    <m:r>
                      <a:rPr lang="en-US" b="1" i="1" dirty="0" smtClean="0">
                        <a:solidFill>
                          <a:srgbClr val="1923F3"/>
                        </a:solidFill>
                        <a:latin typeface="Cambria Math" panose="02040503050406030204" pitchFamily="18" charset="0"/>
                        <a:sym typeface="Symbol"/>
                      </a:rPr>
                      <m:t></m:t>
                    </m:r>
                    <m:r>
                      <a:rPr lang="en-US" b="1" i="1" dirty="0">
                        <a:solidFill>
                          <a:srgbClr val="1923F3"/>
                        </a:solidFill>
                        <a:latin typeface="Cambria Math" panose="02040503050406030204" pitchFamily="18" charset="0"/>
                      </a:rPr>
                      <m:t>𝑵</m:t>
                    </m:r>
                    <m:r>
                      <a:rPr lang="en-US" b="1" i="1" dirty="0">
                        <a:solidFill>
                          <a:srgbClr val="1923F3"/>
                        </a:solidFill>
                        <a:latin typeface="Cambria Math" panose="02040503050406030204" pitchFamily="18" charset="0"/>
                      </a:rPr>
                      <m:t>&gt;</m:t>
                    </m:r>
                    <m:r>
                      <a:rPr lang="en-US" b="1" i="1" dirty="0">
                        <a:solidFill>
                          <a:srgbClr val="1923F3"/>
                        </a:solidFill>
                        <a:latin typeface="Cambria Math" panose="02040503050406030204" pitchFamily="18" charset="0"/>
                        <a:ea typeface="Cambria Math" panose="02040503050406030204" pitchFamily="18" charset="0"/>
                      </a:rPr>
                      <m:t>𝜸</m:t>
                    </m:r>
                    <m:r>
                      <a:rPr lang="en-US" i="1" dirty="0">
                        <a:solidFill>
                          <a:srgbClr val="1923F3"/>
                        </a:solidFill>
                        <a:latin typeface="Cambria Math" panose="02040503050406030204" pitchFamily="18" charset="0"/>
                        <a:ea typeface="Cambria Math" panose="02040503050406030204" pitchFamily="18" charset="0"/>
                      </a:rPr>
                      <m:t> </m:t>
                    </m:r>
                  </m:oMath>
                </a14:m>
                <a:r>
                  <a:rPr lang="en-US" dirty="0">
                    <a:sym typeface="Symbol"/>
                  </a:rPr>
                  <a:t>(or when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&gt;</m:t>
                    </m:r>
                    <m:f>
                      <m:fPr>
                        <m:ctrlPr>
                          <a:rPr lang="en-US" i="1" dirty="0" smtClean="0">
                            <a:solidFill>
                              <a:srgbClr val="FF0000"/>
                            </a:solidFill>
                            <a:latin typeface="Cambria Math" panose="02040503050406030204" pitchFamily="18" charset="0"/>
                            <a:sym typeface="Symbol"/>
                          </a:rPr>
                        </m:ctrlPr>
                      </m:fPr>
                      <m:num>
                        <m:r>
                          <a:rPr lang="en-US" i="1" dirty="0">
                            <a:solidFill>
                              <a:srgbClr val="FF0000"/>
                            </a:solidFill>
                            <a:latin typeface="Cambria Math" panose="02040503050406030204" pitchFamily="18" charset="0"/>
                            <a:ea typeface="Cambria Math" panose="02040503050406030204" pitchFamily="18" charset="0"/>
                          </a:rPr>
                          <m:t>𝛾</m:t>
                        </m:r>
                      </m:num>
                      <m:den>
                        <m:r>
                          <a:rPr lang="en-US" i="1" dirty="0">
                            <a:solidFill>
                              <a:srgbClr val="FF0000"/>
                            </a:solidFill>
                            <a:latin typeface="Cambria Math" panose="02040503050406030204" pitchFamily="18" charset="0"/>
                            <a:sym typeface="Symbol"/>
                          </a:rPr>
                          <m:t></m:t>
                        </m:r>
                      </m:den>
                    </m:f>
                  </m:oMath>
                </a14:m>
                <a:r>
                  <a:rPr lang="en-US" dirty="0">
                    <a:sym typeface="Symbol"/>
                  </a:rPr>
                  <a:t>):</a:t>
                </a:r>
              </a:p>
              <a:p>
                <a:pPr lvl="1"/>
                <a:r>
                  <a:rPr lang="en-US" dirty="0"/>
                  <a:t>We will have a logistic growth function like the </a:t>
                </a:r>
                <a:r>
                  <a:rPr lang="en-US" b="1" dirty="0"/>
                  <a:t>SI</a:t>
                </a:r>
                <a:r>
                  <a:rPr lang="en-US" dirty="0"/>
                  <a:t> model</a:t>
                </a:r>
              </a:p>
            </p:txBody>
          </p:sp>
        </mc:Choice>
        <mc:Fallback xmlns="">
          <p:sp>
            <p:nvSpPr>
              <p:cNvPr id="7" name="Content Placeholder 2">
                <a:extLst>
                  <a:ext uri="{FF2B5EF4-FFF2-40B4-BE49-F238E27FC236}">
                    <a16:creationId xmlns:a16="http://schemas.microsoft.com/office/drawing/2014/main" id="{0DFFD6E9-94AF-485A-BEBE-85D9C678D554}"/>
                  </a:ext>
                </a:extLst>
              </p:cNvPr>
              <p:cNvSpPr>
                <a:spLocks noGrp="1" noRot="1" noChangeAspect="1" noMove="1" noResize="1" noEditPoints="1" noAdjustHandles="1" noChangeArrowheads="1" noChangeShapeType="1" noTextEdit="1"/>
              </p:cNvSpPr>
              <p:nvPr>
                <p:ph idx="1"/>
              </p:nvPr>
            </p:nvSpPr>
            <p:spPr>
              <a:xfrm>
                <a:off x="152400" y="2800350"/>
                <a:ext cx="8839200" cy="4251960"/>
              </a:xfrm>
              <a:blipFill>
                <a:blip r:embed="rId4"/>
                <a:stretch>
                  <a:fillRect l="-1448"/>
                </a:stretch>
              </a:blipFill>
            </p:spPr>
            <p:txBody>
              <a:bodyPr/>
              <a:lstStyle/>
              <a:p>
                <a:r>
                  <a:rPr lang="en-IN">
                    <a:noFill/>
                  </a:rPr>
                  <a:t> </a:t>
                </a:r>
              </a:p>
            </p:txBody>
          </p:sp>
        </mc:Fallback>
      </mc:AlternateContent>
      <p:pic>
        <p:nvPicPr>
          <p:cNvPr id="11" name="Picture 5">
            <a:extLst>
              <a:ext uri="{FF2B5EF4-FFF2-40B4-BE49-F238E27FC236}">
                <a16:creationId xmlns:a16="http://schemas.microsoft.com/office/drawing/2014/main" id="{054E9339-88D0-4EF4-B3C7-9BC4260EBF15}"/>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733550"/>
            <a:ext cx="6176963" cy="85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oogle Shape;117;p2">
            <a:extLst>
              <a:ext uri="{FF2B5EF4-FFF2-40B4-BE49-F238E27FC236}">
                <a16:creationId xmlns:a16="http://schemas.microsoft.com/office/drawing/2014/main" id="{A7F6CE9E-22FD-67A1-BD5D-66AC02D42AE8}"/>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A70B2130-2E8C-252B-F13A-485B63B01EA2}"/>
                  </a:ext>
                </a:extLst>
              </p14:cNvPr>
              <p14:cNvContentPartPr/>
              <p14:nvPr/>
            </p14:nvContentPartPr>
            <p14:xfrm>
              <a:off x="285480" y="241560"/>
              <a:ext cx="11859120" cy="6216480"/>
            </p14:xfrm>
          </p:contentPart>
        </mc:Choice>
        <mc:Fallback>
          <p:pic>
            <p:nvPicPr>
              <p:cNvPr id="4" name="Ink 3">
                <a:extLst>
                  <a:ext uri="{FF2B5EF4-FFF2-40B4-BE49-F238E27FC236}">
                    <a16:creationId xmlns:a16="http://schemas.microsoft.com/office/drawing/2014/main" id="{A70B2130-2E8C-252B-F13A-485B63B01EA2}"/>
                  </a:ext>
                </a:extLst>
              </p:cNvPr>
              <p:cNvPicPr/>
              <p:nvPr/>
            </p:nvPicPr>
            <p:blipFill>
              <a:blip r:embed="rId8"/>
              <a:stretch>
                <a:fillRect/>
              </a:stretch>
            </p:blipFill>
            <p:spPr>
              <a:xfrm>
                <a:off x="276120" y="232200"/>
                <a:ext cx="11877840" cy="6235200"/>
              </a:xfrm>
              <a:prstGeom prst="rect">
                <a:avLst/>
              </a:prstGeom>
            </p:spPr>
          </p:pic>
        </mc:Fallback>
      </mc:AlternateContent>
    </p:spTree>
    <p:extLst>
      <p:ext uri="{BB962C8B-B14F-4D97-AF65-F5344CB8AC3E}">
        <p14:creationId xmlns:p14="http://schemas.microsoft.com/office/powerpoint/2010/main" val="404294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SIS Model </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pic>
        <p:nvPicPr>
          <p:cNvPr id="7" name="Picture 2">
            <a:extLst>
              <a:ext uri="{FF2B5EF4-FFF2-40B4-BE49-F238E27FC236}">
                <a16:creationId xmlns:a16="http://schemas.microsoft.com/office/drawing/2014/main" id="{AEA1D6F8-59A7-46DC-91F0-A28BE30C2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1359007"/>
            <a:ext cx="5913532" cy="469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a:extLst>
              <a:ext uri="{FF2B5EF4-FFF2-40B4-BE49-F238E27FC236}">
                <a16:creationId xmlns:a16="http://schemas.microsoft.com/office/drawing/2014/main" id="{545E6ADD-D59B-4B74-9ABA-CCE3CEB476B6}"/>
              </a:ext>
            </a:extLst>
          </p:cNvPr>
          <p:cNvSpPr/>
          <p:nvPr/>
        </p:nvSpPr>
        <p:spPr>
          <a:xfrm>
            <a:off x="2133600" y="1600200"/>
            <a:ext cx="325730" cy="400110"/>
          </a:xfrm>
          <a:prstGeom prst="rect">
            <a:avLst/>
          </a:prstGeom>
        </p:spPr>
        <p:txBody>
          <a:bodyPr wrap="none">
            <a:spAutoFit/>
          </a:bodyPr>
          <a:lstStyle/>
          <a:p>
            <a:r>
              <a:rPr lang="en-US" sz="2000" b="1" dirty="0">
                <a:solidFill>
                  <a:srgbClr val="00B050"/>
                </a:solidFill>
                <a:latin typeface="Open Sans" panose="020B0606030504020204" pitchFamily="34" charset="0"/>
              </a:rPr>
              <a:t>S</a:t>
            </a:r>
          </a:p>
        </p:txBody>
      </p:sp>
      <p:sp>
        <p:nvSpPr>
          <p:cNvPr id="13" name="Rectangle 12">
            <a:extLst>
              <a:ext uri="{FF2B5EF4-FFF2-40B4-BE49-F238E27FC236}">
                <a16:creationId xmlns:a16="http://schemas.microsoft.com/office/drawing/2014/main" id="{EA5337E1-5B52-4857-AADF-542A0AED5F3B}"/>
              </a:ext>
            </a:extLst>
          </p:cNvPr>
          <p:cNvSpPr/>
          <p:nvPr/>
        </p:nvSpPr>
        <p:spPr>
          <a:xfrm>
            <a:off x="5486400" y="1600200"/>
            <a:ext cx="496532" cy="400110"/>
          </a:xfrm>
          <a:prstGeom prst="rect">
            <a:avLst/>
          </a:prstGeom>
        </p:spPr>
        <p:txBody>
          <a:bodyPr wrap="square">
            <a:spAutoFit/>
          </a:bodyPr>
          <a:lstStyle/>
          <a:p>
            <a:r>
              <a:rPr lang="en-US" sz="2000" b="1" dirty="0">
                <a:solidFill>
                  <a:srgbClr val="FF0000"/>
                </a:solidFill>
                <a:latin typeface="Open Sans" panose="020B0606030504020204" pitchFamily="34" charset="0"/>
              </a:rPr>
              <a:t>I</a:t>
            </a:r>
          </a:p>
        </p:txBody>
      </p:sp>
      <p:sp>
        <p:nvSpPr>
          <p:cNvPr id="14" name="Rectangle 13">
            <a:extLst>
              <a:ext uri="{FF2B5EF4-FFF2-40B4-BE49-F238E27FC236}">
                <a16:creationId xmlns:a16="http://schemas.microsoft.com/office/drawing/2014/main" id="{02040BA8-0F9B-4153-B5EB-BAF963583F34}"/>
              </a:ext>
            </a:extLst>
          </p:cNvPr>
          <p:cNvSpPr/>
          <p:nvPr/>
        </p:nvSpPr>
        <p:spPr>
          <a:xfrm>
            <a:off x="914400" y="6050347"/>
            <a:ext cx="7924800" cy="369332"/>
          </a:xfrm>
          <a:prstGeom prst="rect">
            <a:avLst/>
          </a:prstGeom>
        </p:spPr>
        <p:txBody>
          <a:bodyPr wrap="square">
            <a:spAutoFit/>
          </a:bodyPr>
          <a:lstStyle/>
          <a:p>
            <a:r>
              <a:rPr lang="en-US" b="1" dirty="0">
                <a:latin typeface="Open Sans" panose="020B0606030504020204" pitchFamily="34" charset="0"/>
              </a:rPr>
              <a:t>SIS</a:t>
            </a:r>
            <a:r>
              <a:rPr lang="en-US" dirty="0">
                <a:latin typeface="Open Sans" panose="020B0606030504020204" pitchFamily="34" charset="0"/>
              </a:rPr>
              <a:t> model simulated with </a:t>
            </a:r>
            <a:r>
              <a:rPr lang="en-US" b="1" dirty="0">
                <a:solidFill>
                  <a:srgbClr val="00B050"/>
                </a:solidFill>
                <a:latin typeface="Open Sans" panose="020B0606030504020204" pitchFamily="34" charset="0"/>
              </a:rPr>
              <a:t>S</a:t>
            </a:r>
            <a:r>
              <a:rPr lang="en-US" b="1" baseline="-25000" dirty="0">
                <a:solidFill>
                  <a:srgbClr val="00B050"/>
                </a:solidFill>
                <a:latin typeface="Open Sans" panose="020B0606030504020204" pitchFamily="34" charset="0"/>
              </a:rPr>
              <a:t>0</a:t>
            </a:r>
            <a:r>
              <a:rPr lang="en-US" b="1" dirty="0">
                <a:solidFill>
                  <a:srgbClr val="00B050"/>
                </a:solidFill>
                <a:latin typeface="Open Sans" panose="020B0606030504020204" pitchFamily="34" charset="0"/>
              </a:rPr>
              <a:t> = 99</a:t>
            </a:r>
            <a:r>
              <a:rPr lang="en-US" dirty="0">
                <a:latin typeface="Open Sans" panose="020B0606030504020204" pitchFamily="34" charset="0"/>
              </a:rPr>
              <a:t>, </a:t>
            </a:r>
            <a:r>
              <a:rPr lang="en-US" b="1" dirty="0">
                <a:solidFill>
                  <a:srgbClr val="FF0000"/>
                </a:solidFill>
                <a:latin typeface="Open Sans" panose="020B0606030504020204" pitchFamily="34" charset="0"/>
              </a:rPr>
              <a:t>I</a:t>
            </a:r>
            <a:r>
              <a:rPr lang="en-US" b="1" baseline="-25000" dirty="0">
                <a:solidFill>
                  <a:srgbClr val="FF0000"/>
                </a:solidFill>
                <a:latin typeface="Open Sans" panose="020B0606030504020204" pitchFamily="34" charset="0"/>
              </a:rPr>
              <a:t>0</a:t>
            </a:r>
            <a:r>
              <a:rPr lang="en-US" b="1" dirty="0">
                <a:solidFill>
                  <a:srgbClr val="FF0000"/>
                </a:solidFill>
                <a:latin typeface="Open Sans" panose="020B0606030504020204" pitchFamily="34" charset="0"/>
              </a:rPr>
              <a:t> = 1</a:t>
            </a:r>
            <a:r>
              <a:rPr lang="en-US" dirty="0">
                <a:latin typeface="Open Sans" panose="020B0606030504020204" pitchFamily="34" charset="0"/>
              </a:rPr>
              <a:t>, </a:t>
            </a:r>
            <a:r>
              <a:rPr lang="el-GR" b="1" dirty="0">
                <a:solidFill>
                  <a:srgbClr val="FF0000"/>
                </a:solidFill>
                <a:latin typeface="Open Sans" panose="020B0606030504020204" pitchFamily="34" charset="0"/>
                <a:sym typeface="Symbol"/>
              </a:rPr>
              <a:t></a:t>
            </a:r>
            <a:r>
              <a:rPr lang="en-US" b="1" dirty="0">
                <a:solidFill>
                  <a:srgbClr val="FF0000"/>
                </a:solidFill>
                <a:latin typeface="Open Sans" panose="020B0606030504020204" pitchFamily="34" charset="0"/>
                <a:sym typeface="Symbol"/>
              </a:rPr>
              <a:t> </a:t>
            </a:r>
            <a:r>
              <a:rPr lang="en-US" b="1" dirty="0">
                <a:solidFill>
                  <a:srgbClr val="FF0000"/>
                </a:solidFill>
                <a:latin typeface="Open Sans" panose="020B0606030504020204" pitchFamily="34" charset="0"/>
              </a:rPr>
              <a:t>= 0.01</a:t>
            </a:r>
            <a:r>
              <a:rPr lang="en-US" dirty="0">
                <a:latin typeface="Open Sans" panose="020B0606030504020204" pitchFamily="34" charset="0"/>
              </a:rPr>
              <a:t>, and  </a:t>
            </a:r>
            <a:r>
              <a:rPr lang="el-GR" b="1" dirty="0">
                <a:solidFill>
                  <a:srgbClr val="1923F3"/>
                </a:solidFill>
                <a:latin typeface="Open Sans" panose="020B0606030504020204" pitchFamily="34" charset="0"/>
                <a:sym typeface="Symbol"/>
              </a:rPr>
              <a:t></a:t>
            </a:r>
            <a:r>
              <a:rPr lang="en-US" b="1" dirty="0">
                <a:solidFill>
                  <a:srgbClr val="1923F3"/>
                </a:solidFill>
                <a:latin typeface="Open Sans" panose="020B0606030504020204" pitchFamily="34" charset="0"/>
                <a:sym typeface="Symbol"/>
              </a:rPr>
              <a:t> </a:t>
            </a:r>
            <a:r>
              <a:rPr lang="en-US" b="1" dirty="0">
                <a:solidFill>
                  <a:srgbClr val="1923F3"/>
                </a:solidFill>
                <a:latin typeface="Open Sans" panose="020B0606030504020204" pitchFamily="34" charset="0"/>
              </a:rPr>
              <a:t>= 0.1</a:t>
            </a:r>
          </a:p>
        </p:txBody>
      </p:sp>
      <p:sp>
        <p:nvSpPr>
          <p:cNvPr id="2" name="TextBox 1">
            <a:extLst>
              <a:ext uri="{FF2B5EF4-FFF2-40B4-BE49-F238E27FC236}">
                <a16:creationId xmlns:a16="http://schemas.microsoft.com/office/drawing/2014/main" id="{44D52606-B42B-C4E0-3B15-F078A565A090}"/>
              </a:ext>
            </a:extLst>
          </p:cNvPr>
          <p:cNvSpPr txBox="1"/>
          <p:nvPr/>
        </p:nvSpPr>
        <p:spPr>
          <a:xfrm>
            <a:off x="7620000" y="1600200"/>
            <a:ext cx="3606800" cy="2585323"/>
          </a:xfrm>
          <a:prstGeom prst="rect">
            <a:avLst/>
          </a:prstGeom>
          <a:noFill/>
        </p:spPr>
        <p:txBody>
          <a:bodyPr wrap="square" rtlCol="0">
            <a:spAutoFit/>
          </a:bodyPr>
          <a:lstStyle/>
          <a:p>
            <a:pPr marL="285750" indent="-285750" algn="just">
              <a:buFont typeface="Arial" panose="020B0604020202020204" pitchFamily="34" charset="0"/>
              <a:buChar char="•"/>
            </a:pPr>
            <a:endParaRPr lang="en-IN" sz="2400" dirty="0"/>
          </a:p>
          <a:p>
            <a:pPr marL="285750" indent="-285750" algn="just">
              <a:buFont typeface="Arial" panose="020B0604020202020204" pitchFamily="34" charset="0"/>
              <a:buChar char="•"/>
            </a:pPr>
            <a:r>
              <a:rPr lang="en-IN" sz="2400" dirty="0"/>
              <a:t>It will reach </a:t>
            </a:r>
            <a:r>
              <a:rPr lang="en-IN" sz="2400" dirty="0">
                <a:solidFill>
                  <a:srgbClr val="FF0000"/>
                </a:solidFill>
              </a:rPr>
              <a:t>a steady state </a:t>
            </a:r>
            <a:r>
              <a:rPr lang="en-IN" sz="2400" dirty="0"/>
              <a:t>where both Susceptible and Infected reach an equilibrium</a:t>
            </a:r>
          </a:p>
          <a:p>
            <a:endParaRPr lang="en-IN" sz="1800" dirty="0"/>
          </a:p>
        </p:txBody>
      </p:sp>
      <p:pic>
        <p:nvPicPr>
          <p:cNvPr id="4" name="Google Shape;117;p2">
            <a:extLst>
              <a:ext uri="{FF2B5EF4-FFF2-40B4-BE49-F238E27FC236}">
                <a16:creationId xmlns:a16="http://schemas.microsoft.com/office/drawing/2014/main" id="{7C910585-C8E1-A05A-7924-E019070F26B6}"/>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2DFB227-71B2-A2BC-B6B2-E800EF465BC5}"/>
                  </a:ext>
                </a:extLst>
              </p14:cNvPr>
              <p14:cNvContentPartPr/>
              <p14:nvPr/>
            </p14:nvContentPartPr>
            <p14:xfrm>
              <a:off x="877680" y="682560"/>
              <a:ext cx="9723240" cy="5738400"/>
            </p14:xfrm>
          </p:contentPart>
        </mc:Choice>
        <mc:Fallback>
          <p:pic>
            <p:nvPicPr>
              <p:cNvPr id="5" name="Ink 4">
                <a:extLst>
                  <a:ext uri="{FF2B5EF4-FFF2-40B4-BE49-F238E27FC236}">
                    <a16:creationId xmlns:a16="http://schemas.microsoft.com/office/drawing/2014/main" id="{E2DFB227-71B2-A2BC-B6B2-E800EF465BC5}"/>
                  </a:ext>
                </a:extLst>
              </p:cNvPr>
              <p:cNvPicPr/>
              <p:nvPr/>
            </p:nvPicPr>
            <p:blipFill>
              <a:blip r:embed="rId6"/>
              <a:stretch>
                <a:fillRect/>
              </a:stretch>
            </p:blipFill>
            <p:spPr>
              <a:xfrm>
                <a:off x="868320" y="673200"/>
                <a:ext cx="9741960" cy="5757120"/>
              </a:xfrm>
              <a:prstGeom prst="rect">
                <a:avLst/>
              </a:prstGeom>
            </p:spPr>
          </p:pic>
        </mc:Fallback>
      </mc:AlternateContent>
    </p:spTree>
    <p:extLst>
      <p:ext uri="{BB962C8B-B14F-4D97-AF65-F5344CB8AC3E}">
        <p14:creationId xmlns:p14="http://schemas.microsoft.com/office/powerpoint/2010/main" val="416372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Recap</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9" name="Picture 8">
            <a:extLst>
              <a:ext uri="{FF2B5EF4-FFF2-40B4-BE49-F238E27FC236}">
                <a16:creationId xmlns:a16="http://schemas.microsoft.com/office/drawing/2014/main" id="{61BA667E-DC45-4C75-B55F-F7DF9BD40F58}"/>
              </a:ext>
            </a:extLst>
          </p:cNvPr>
          <p:cNvPicPr>
            <a:picLocks noChangeAspect="1"/>
          </p:cNvPicPr>
          <p:nvPr/>
        </p:nvPicPr>
        <p:blipFill>
          <a:blip r:embed="rId3"/>
          <a:stretch>
            <a:fillRect/>
          </a:stretch>
        </p:blipFill>
        <p:spPr>
          <a:xfrm>
            <a:off x="558801" y="1919012"/>
            <a:ext cx="6322507" cy="3805032"/>
          </a:xfrm>
          <a:prstGeom prst="rect">
            <a:avLst/>
          </a:prstGeom>
        </p:spPr>
      </p:pic>
      <p:pic>
        <p:nvPicPr>
          <p:cNvPr id="3" name="Google Shape;117;p2">
            <a:extLst>
              <a:ext uri="{FF2B5EF4-FFF2-40B4-BE49-F238E27FC236}">
                <a16:creationId xmlns:a16="http://schemas.microsoft.com/office/drawing/2014/main" id="{70B0BC78-C35E-BBF5-B974-09BBD3099A4A}"/>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FA17CCD-6F06-B6CE-1EF1-4E69B12A2439}"/>
                  </a:ext>
                </a:extLst>
              </p14:cNvPr>
              <p14:cNvContentPartPr/>
              <p14:nvPr/>
            </p14:nvContentPartPr>
            <p14:xfrm>
              <a:off x="2394000" y="1960200"/>
              <a:ext cx="4938120" cy="4049280"/>
            </p14:xfrm>
          </p:contentPart>
        </mc:Choice>
        <mc:Fallback xmlns="">
          <p:pic>
            <p:nvPicPr>
              <p:cNvPr id="4" name="Ink 3">
                <a:extLst>
                  <a:ext uri="{FF2B5EF4-FFF2-40B4-BE49-F238E27FC236}">
                    <a16:creationId xmlns:a16="http://schemas.microsoft.com/office/drawing/2014/main" id="{5FA17CCD-6F06-B6CE-1EF1-4E69B12A2439}"/>
                  </a:ext>
                </a:extLst>
              </p:cNvPr>
              <p:cNvPicPr/>
              <p:nvPr/>
            </p:nvPicPr>
            <p:blipFill>
              <a:blip r:embed="rId6"/>
              <a:stretch>
                <a:fillRect/>
              </a:stretch>
            </p:blipFill>
            <p:spPr>
              <a:xfrm>
                <a:off x="2384640" y="1950840"/>
                <a:ext cx="4956840" cy="4068000"/>
              </a:xfrm>
              <a:prstGeom prst="rect">
                <a:avLst/>
              </a:prstGeom>
            </p:spPr>
          </p:pic>
        </mc:Fallback>
      </mc:AlternateContent>
    </p:spTree>
    <p:extLst>
      <p:ext uri="{BB962C8B-B14F-4D97-AF65-F5344CB8AC3E}">
        <p14:creationId xmlns:p14="http://schemas.microsoft.com/office/powerpoint/2010/main" val="1200186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Life cycles of SIR and SIS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94C6702-C1ED-45AB-BD2F-31C74A5AC3FB}"/>
              </a:ext>
            </a:extLst>
          </p:cNvPr>
          <p:cNvSpPr txBox="1">
            <a:spLocks/>
          </p:cNvSpPr>
          <p:nvPr/>
        </p:nvSpPr>
        <p:spPr>
          <a:xfrm>
            <a:off x="0" y="1539240"/>
            <a:ext cx="1065951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b="1" dirty="0"/>
              <a:t>SIR model </a:t>
            </a:r>
            <a:r>
              <a:rPr lang="en-IN" dirty="0"/>
              <a:t>: </a:t>
            </a:r>
          </a:p>
          <a:p>
            <a:pPr lvl="1"/>
            <a:r>
              <a:rPr lang="en-IN" dirty="0"/>
              <a:t>The </a:t>
            </a:r>
            <a:r>
              <a:rPr lang="en-IN" b="1" dirty="0"/>
              <a:t>epidemic or spread will eventually die out </a:t>
            </a:r>
            <a:r>
              <a:rPr lang="en-IN" dirty="0"/>
              <a:t>as the number of nodes are limited in the network and eventually most nodes will be in “recovered” state </a:t>
            </a:r>
          </a:p>
          <a:p>
            <a:pPr lvl="1"/>
            <a:r>
              <a:rPr lang="en-IN" dirty="0"/>
              <a:t>The network can be in either of two states after the epidemic has died out </a:t>
            </a:r>
          </a:p>
          <a:p>
            <a:pPr lvl="2"/>
            <a:r>
              <a:rPr lang="en-IN" dirty="0"/>
              <a:t>All nodes have </a:t>
            </a:r>
            <a:r>
              <a:rPr lang="en-IN" b="1" dirty="0"/>
              <a:t>recovered </a:t>
            </a:r>
            <a:r>
              <a:rPr lang="en-IN" dirty="0"/>
              <a:t>( locked out from scope permanently) </a:t>
            </a:r>
          </a:p>
          <a:p>
            <a:pPr lvl="2"/>
            <a:r>
              <a:rPr lang="en-IN" dirty="0"/>
              <a:t>Some nodes </a:t>
            </a:r>
            <a:r>
              <a:rPr lang="en-IN" b="1" dirty="0"/>
              <a:t>have recovered and some are not infected. Those that are not infected, did not get the infection because they did not have an adjacent infected node.</a:t>
            </a:r>
          </a:p>
          <a:p>
            <a:r>
              <a:rPr lang="en-IN" b="1" dirty="0"/>
              <a:t>SIS model </a:t>
            </a:r>
            <a:r>
              <a:rPr lang="en-IN" dirty="0"/>
              <a:t>: </a:t>
            </a:r>
          </a:p>
          <a:p>
            <a:pPr lvl="1"/>
            <a:r>
              <a:rPr lang="en-IN" dirty="0"/>
              <a:t>Unlike SIR model, it </a:t>
            </a:r>
            <a:r>
              <a:rPr lang="en-IN" b="1" dirty="0"/>
              <a:t>can keep running </a:t>
            </a:r>
            <a:r>
              <a:rPr lang="en-IN" dirty="0"/>
              <a:t>for ever as nodes move from infected to susceptible state again </a:t>
            </a:r>
          </a:p>
          <a:p>
            <a:pPr lvl="1"/>
            <a:r>
              <a:rPr lang="en-IN" dirty="0"/>
              <a:t>However, </a:t>
            </a:r>
            <a:r>
              <a:rPr lang="en-IN" b="1" dirty="0"/>
              <a:t>there is a finite probability of epidemic stopping in this model </a:t>
            </a:r>
            <a:r>
              <a:rPr lang="en-IN" dirty="0"/>
              <a:t>( it depends on the network configuration)</a:t>
            </a:r>
          </a:p>
        </p:txBody>
      </p:sp>
      <p:pic>
        <p:nvPicPr>
          <p:cNvPr id="3" name="Google Shape;117;p2">
            <a:extLst>
              <a:ext uri="{FF2B5EF4-FFF2-40B4-BE49-F238E27FC236}">
                <a16:creationId xmlns:a16="http://schemas.microsoft.com/office/drawing/2014/main" id="{F710275C-C6C7-201C-8A9C-91241C2FD70D}"/>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A273C06-01AC-67DA-A2F9-D0586F08D233}"/>
                  </a:ext>
                </a:extLst>
              </p14:cNvPr>
              <p14:cNvContentPartPr/>
              <p14:nvPr/>
            </p14:nvContentPartPr>
            <p14:xfrm>
              <a:off x="119520" y="525600"/>
              <a:ext cx="3825360" cy="1297800"/>
            </p14:xfrm>
          </p:contentPart>
        </mc:Choice>
        <mc:Fallback>
          <p:pic>
            <p:nvPicPr>
              <p:cNvPr id="4" name="Ink 3">
                <a:extLst>
                  <a:ext uri="{FF2B5EF4-FFF2-40B4-BE49-F238E27FC236}">
                    <a16:creationId xmlns:a16="http://schemas.microsoft.com/office/drawing/2014/main" id="{9A273C06-01AC-67DA-A2F9-D0586F08D233}"/>
                  </a:ext>
                </a:extLst>
              </p:cNvPr>
              <p:cNvPicPr/>
              <p:nvPr/>
            </p:nvPicPr>
            <p:blipFill>
              <a:blip r:embed="rId5"/>
              <a:stretch>
                <a:fillRect/>
              </a:stretch>
            </p:blipFill>
            <p:spPr>
              <a:xfrm>
                <a:off x="110160" y="516240"/>
                <a:ext cx="3844080" cy="1316520"/>
              </a:xfrm>
              <a:prstGeom prst="rect">
                <a:avLst/>
              </a:prstGeom>
            </p:spPr>
          </p:pic>
        </mc:Fallback>
      </mc:AlternateContent>
    </p:spTree>
    <p:extLst>
      <p:ext uri="{BB962C8B-B14F-4D97-AF65-F5344CB8AC3E}">
        <p14:creationId xmlns:p14="http://schemas.microsoft.com/office/powerpoint/2010/main" val="207158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Connections between SIR and SIS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EB63B3F5-543E-4DD1-897C-43D8782102B0}"/>
              </a:ext>
            </a:extLst>
          </p:cNvPr>
          <p:cNvSpPr txBox="1">
            <a:spLocks/>
          </p:cNvSpPr>
          <p:nvPr/>
        </p:nvSpPr>
        <p:spPr>
          <a:xfrm>
            <a:off x="393111" y="1424090"/>
            <a:ext cx="930845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14350" indent="-514350" algn="just">
              <a:buFont typeface="+mj-lt"/>
              <a:buAutoNum type="arabicPeriod"/>
            </a:pPr>
            <a:r>
              <a:rPr lang="en-IN" sz="2400" dirty="0"/>
              <a:t>Possible to represent some of the basic variants of </a:t>
            </a:r>
            <a:r>
              <a:rPr lang="en-IN" sz="2400" b="1" dirty="0"/>
              <a:t>SIS as special cases of SIR</a:t>
            </a:r>
            <a:r>
              <a:rPr lang="en-IN" sz="2400" dirty="0"/>
              <a:t>  by thinking of </a:t>
            </a:r>
            <a:r>
              <a:rPr lang="en-IN" sz="2400" b="1" dirty="0"/>
              <a:t>SIS as a sequence of SIR  </a:t>
            </a:r>
          </a:p>
          <a:p>
            <a:pPr marL="514350" indent="-514350" algn="just">
              <a:buFont typeface="+mj-lt"/>
              <a:buAutoNum type="arabicPeriod"/>
            </a:pPr>
            <a:r>
              <a:rPr lang="en-IN" sz="2400" dirty="0"/>
              <a:t>Key insight is : </a:t>
            </a:r>
            <a:r>
              <a:rPr lang="en-IN" sz="2400" b="1" dirty="0"/>
              <a:t>we think about a node v  being a different individual at each time step  </a:t>
            </a:r>
          </a:p>
          <a:p>
            <a:pPr marL="514350" indent="-514350" algn="just">
              <a:buFont typeface="+mj-lt"/>
              <a:buAutoNum type="arabicPeriod"/>
            </a:pPr>
            <a:r>
              <a:rPr lang="en-IN" sz="2400" dirty="0"/>
              <a:t>For T</a:t>
            </a:r>
            <a:r>
              <a:rPr lang="en-IN" sz="2400" baseline="-25000" dirty="0"/>
              <a:t>I</a:t>
            </a:r>
            <a:r>
              <a:rPr lang="en-IN" sz="2400" dirty="0"/>
              <a:t> =1, for a SIS model, at t=0,1,2,3,.. </a:t>
            </a:r>
            <a:r>
              <a:rPr lang="en-IN" sz="2400" b="1" dirty="0"/>
              <a:t>We create a separate copy of each node </a:t>
            </a:r>
            <a:r>
              <a:rPr lang="en-IN" sz="2400" dirty="0"/>
              <a:t>and call this  a </a:t>
            </a:r>
            <a:r>
              <a:rPr lang="en-IN" sz="2400" b="1" dirty="0">
                <a:solidFill>
                  <a:srgbClr val="FF0066"/>
                </a:solidFill>
              </a:rPr>
              <a:t>time-expanded contact network  </a:t>
            </a:r>
            <a:endParaRPr lang="en-IN" sz="2400" dirty="0">
              <a:solidFill>
                <a:srgbClr val="FF0066"/>
              </a:solidFill>
            </a:endParaRPr>
          </a:p>
          <a:p>
            <a:pPr marL="514350" indent="-514350" algn="just">
              <a:buFont typeface="+mj-lt"/>
              <a:buAutoNum type="arabicPeriod"/>
            </a:pPr>
            <a:r>
              <a:rPr lang="en-IN" sz="2400" dirty="0"/>
              <a:t>Same SIS Disease dynamics that was circulating through the original contact </a:t>
            </a:r>
            <a:r>
              <a:rPr lang="en-IN" sz="2400" b="1" dirty="0"/>
              <a:t>network can now flow forward in time through time-expanded contact network </a:t>
            </a:r>
          </a:p>
        </p:txBody>
      </p:sp>
      <p:pic>
        <p:nvPicPr>
          <p:cNvPr id="3" name="Google Shape;117;p2">
            <a:extLst>
              <a:ext uri="{FF2B5EF4-FFF2-40B4-BE49-F238E27FC236}">
                <a16:creationId xmlns:a16="http://schemas.microsoft.com/office/drawing/2014/main" id="{38628BB9-6C08-9DDF-7866-C6722EC2FF30}"/>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130A5CF-CA91-0CA5-7C45-7F7F22724579}"/>
                  </a:ext>
                </a:extLst>
              </p14:cNvPr>
              <p14:cNvContentPartPr/>
              <p14:nvPr/>
            </p14:nvContentPartPr>
            <p14:xfrm>
              <a:off x="1273320" y="560160"/>
              <a:ext cx="9508320" cy="4590720"/>
            </p14:xfrm>
          </p:contentPart>
        </mc:Choice>
        <mc:Fallback>
          <p:pic>
            <p:nvPicPr>
              <p:cNvPr id="4" name="Ink 3">
                <a:extLst>
                  <a:ext uri="{FF2B5EF4-FFF2-40B4-BE49-F238E27FC236}">
                    <a16:creationId xmlns:a16="http://schemas.microsoft.com/office/drawing/2014/main" id="{B130A5CF-CA91-0CA5-7C45-7F7F22724579}"/>
                  </a:ext>
                </a:extLst>
              </p:cNvPr>
              <p:cNvPicPr/>
              <p:nvPr/>
            </p:nvPicPr>
            <p:blipFill>
              <a:blip r:embed="rId5"/>
              <a:stretch>
                <a:fillRect/>
              </a:stretch>
            </p:blipFill>
            <p:spPr>
              <a:xfrm>
                <a:off x="1263960" y="550800"/>
                <a:ext cx="9527040" cy="4609440"/>
              </a:xfrm>
              <a:prstGeom prst="rect">
                <a:avLst/>
              </a:prstGeom>
            </p:spPr>
          </p:pic>
        </mc:Fallback>
      </mc:AlternateContent>
    </p:spTree>
    <p:extLst>
      <p:ext uri="{BB962C8B-B14F-4D97-AF65-F5344CB8AC3E}">
        <p14:creationId xmlns:p14="http://schemas.microsoft.com/office/powerpoint/2010/main" val="165467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393111" y="645983"/>
            <a:ext cx="896202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SIS modeled as an SIS epidemic on the time-expanded network</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4B35D05C-8177-FFFC-C6EE-BE6135DD2772}"/>
              </a:ext>
            </a:extLst>
          </p:cNvPr>
          <p:cNvPicPr>
            <a:picLocks noChangeAspect="1"/>
          </p:cNvPicPr>
          <p:nvPr/>
        </p:nvPicPr>
        <p:blipFill>
          <a:blip r:embed="rId3"/>
          <a:stretch>
            <a:fillRect/>
          </a:stretch>
        </p:blipFill>
        <p:spPr>
          <a:xfrm>
            <a:off x="76872" y="713905"/>
            <a:ext cx="11861128" cy="589185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C10E1D6-2C47-665B-7F92-F47CA23636BA}"/>
                  </a:ext>
                </a:extLst>
              </p14:cNvPr>
              <p14:cNvContentPartPr/>
              <p14:nvPr/>
            </p14:nvContentPartPr>
            <p14:xfrm>
              <a:off x="242280" y="124200"/>
              <a:ext cx="11879640" cy="6076080"/>
            </p14:xfrm>
          </p:contentPart>
        </mc:Choice>
        <mc:Fallback>
          <p:pic>
            <p:nvPicPr>
              <p:cNvPr id="4" name="Ink 3">
                <a:extLst>
                  <a:ext uri="{FF2B5EF4-FFF2-40B4-BE49-F238E27FC236}">
                    <a16:creationId xmlns:a16="http://schemas.microsoft.com/office/drawing/2014/main" id="{4C10E1D6-2C47-665B-7F92-F47CA23636BA}"/>
                  </a:ext>
                </a:extLst>
              </p:cNvPr>
              <p:cNvPicPr/>
              <p:nvPr/>
            </p:nvPicPr>
            <p:blipFill>
              <a:blip r:embed="rId5"/>
              <a:stretch>
                <a:fillRect/>
              </a:stretch>
            </p:blipFill>
            <p:spPr>
              <a:xfrm>
                <a:off x="232920" y="114840"/>
                <a:ext cx="11898360" cy="6094800"/>
              </a:xfrm>
              <a:prstGeom prst="rect">
                <a:avLst/>
              </a:prstGeom>
            </p:spPr>
          </p:pic>
        </mc:Fallback>
      </mc:AlternateContent>
    </p:spTree>
    <p:extLst>
      <p:ext uri="{BB962C8B-B14F-4D97-AF65-F5344CB8AC3E}">
        <p14:creationId xmlns:p14="http://schemas.microsoft.com/office/powerpoint/2010/main" val="1873788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36E1AE-62CC-2EED-B6D1-15016EB6714A}"/>
              </a:ext>
            </a:extLst>
          </p:cNvPr>
          <p:cNvSpPr>
            <a:spLocks noGrp="1"/>
          </p:cNvSpPr>
          <p:nvPr>
            <p:ph type="body" idx="1"/>
          </p:nvPr>
        </p:nvSpPr>
        <p:spPr>
          <a:xfrm>
            <a:off x="127000" y="1759500"/>
            <a:ext cx="5181600" cy="5200100"/>
          </a:xfrm>
        </p:spPr>
        <p:txBody>
          <a:bodyPr>
            <a:normAutofit fontScale="77500" lnSpcReduction="20000"/>
          </a:bodyPr>
          <a:lstStyle/>
          <a:p>
            <a:pPr algn="just"/>
            <a:r>
              <a:rPr lang="en-US" sz="31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SIR model includes a recovered or immune category, </a:t>
            </a:r>
          </a:p>
          <a:p>
            <a:pPr algn="just"/>
            <a:r>
              <a:rPr lang="en-US" sz="3100" dirty="0">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en-US" sz="31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ndividuals who recover from the infection are assumed to be immune to the disease and are transferred to the recovered category.</a:t>
            </a:r>
          </a:p>
          <a:p>
            <a:pPr algn="just"/>
            <a:r>
              <a:rPr lang="en-US" sz="31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 of susceptible individuals decreases </a:t>
            </a:r>
            <a:r>
              <a:rPr lang="en-US" sz="31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over time, as more people become infected and then recover and move to the recovered category.</a:t>
            </a:r>
          </a:p>
          <a:p>
            <a:pPr algn="just"/>
            <a:r>
              <a:rPr lang="en-US" sz="31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SIR model allows for </a:t>
            </a:r>
            <a:r>
              <a:rPr lang="en-US" sz="3100" b="0" i="0" dirty="0">
                <a:solidFill>
                  <a:srgbClr val="FF0066"/>
                </a:solidFill>
                <a:effectLst/>
                <a:latin typeface="Calibri" panose="020F0502020204030204" pitchFamily="34" charset="0"/>
                <a:ea typeface="Calibri" panose="020F0502020204030204" pitchFamily="34" charset="0"/>
                <a:cs typeface="Calibri" panose="020F0502020204030204" pitchFamily="34" charset="0"/>
              </a:rPr>
              <a:t>a natural end to the epidemic</a:t>
            </a:r>
            <a:r>
              <a:rPr lang="en-US" sz="31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as the number of susceptible individuals decreases to a point where the disease can no longer spread effectively. </a:t>
            </a:r>
          </a:p>
          <a:p>
            <a:endParaRPr lang="en-IN" dirty="0"/>
          </a:p>
        </p:txBody>
      </p:sp>
      <p:sp>
        <p:nvSpPr>
          <p:cNvPr id="4" name="Text Placeholder 3">
            <a:extLst>
              <a:ext uri="{FF2B5EF4-FFF2-40B4-BE49-F238E27FC236}">
                <a16:creationId xmlns:a16="http://schemas.microsoft.com/office/drawing/2014/main" id="{BE8C84A2-6714-C744-1138-B0E209C6D8BF}"/>
              </a:ext>
            </a:extLst>
          </p:cNvPr>
          <p:cNvSpPr>
            <a:spLocks noGrp="1"/>
          </p:cNvSpPr>
          <p:nvPr>
            <p:ph type="body" idx="2"/>
          </p:nvPr>
        </p:nvSpPr>
        <p:spPr>
          <a:xfrm>
            <a:off x="5486994" y="1759500"/>
            <a:ext cx="5181600" cy="4351338"/>
          </a:xfrm>
        </p:spPr>
        <p:txBody>
          <a:bodyPr>
            <a:normAutofit fontScale="85000" lnSpcReduction="20000"/>
          </a:bodyPr>
          <a:lstStyle/>
          <a:p>
            <a:pPr algn="just"/>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SIS model does not have R category</a:t>
            </a:r>
          </a:p>
          <a:p>
            <a:pPr algn="just"/>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SIS model assumes that individuals who recover from the infection become susceptible again, and can be re-infected with the same disease. Therefore, the number of susceptible individuals remains constant over time.</a:t>
            </a:r>
          </a:p>
          <a:p>
            <a:pPr algn="just"/>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SIS model, however, does not have this natural end point, as susceptible individuals can become infected again and continue to spread the disease</a:t>
            </a:r>
            <a:r>
              <a:rPr lang="en-US" b="0" i="0" dirty="0">
                <a:solidFill>
                  <a:schemeClr val="tx1"/>
                </a:solidFill>
                <a:effectLst/>
                <a:latin typeface="Söhne"/>
              </a:rPr>
              <a:t>.</a:t>
            </a:r>
          </a:p>
          <a:p>
            <a:pPr algn="just"/>
            <a:r>
              <a:rPr lang="en-US" dirty="0"/>
              <a:t>can run for an extremely long time </a:t>
            </a:r>
            <a:endParaRPr lang="en-US" b="0" i="0" dirty="0">
              <a:solidFill>
                <a:schemeClr val="tx1"/>
              </a:solidFill>
              <a:effectLst/>
              <a:latin typeface="Söhne"/>
            </a:endParaRPr>
          </a:p>
          <a:p>
            <a:endParaRPr lang="en-US" b="0" i="0" dirty="0">
              <a:solidFill>
                <a:schemeClr val="tx1"/>
              </a:solidFill>
              <a:effectLst/>
              <a:latin typeface="Söhne"/>
            </a:endParaRPr>
          </a:p>
          <a:p>
            <a:endParaRPr lang="en-IN" dirty="0"/>
          </a:p>
        </p:txBody>
      </p:sp>
      <p:sp>
        <p:nvSpPr>
          <p:cNvPr id="5" name="Google Shape;120;p3">
            <a:extLst>
              <a:ext uri="{FF2B5EF4-FFF2-40B4-BE49-F238E27FC236}">
                <a16:creationId xmlns:a16="http://schemas.microsoft.com/office/drawing/2014/main" id="{F10C96CA-91AB-34C0-6BAC-85C6237D24DC}"/>
              </a:ext>
            </a:extLst>
          </p:cNvPr>
          <p:cNvSpPr/>
          <p:nvPr/>
        </p:nvSpPr>
        <p:spPr>
          <a:xfrm>
            <a:off x="434226" y="747162"/>
            <a:ext cx="896202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 vs. SIS</a:t>
            </a:r>
            <a:endParaRPr lang="en-US" sz="2400" dirty="0"/>
          </a:p>
        </p:txBody>
      </p:sp>
      <p:cxnSp>
        <p:nvCxnSpPr>
          <p:cNvPr id="7" name="Google Shape;122;p3">
            <a:extLst>
              <a:ext uri="{FF2B5EF4-FFF2-40B4-BE49-F238E27FC236}">
                <a16:creationId xmlns:a16="http://schemas.microsoft.com/office/drawing/2014/main" id="{43B1FDFD-0D1D-E35C-866C-E99F7B056A95}"/>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2" name="Google Shape;117;p2">
            <a:extLst>
              <a:ext uri="{FF2B5EF4-FFF2-40B4-BE49-F238E27FC236}">
                <a16:creationId xmlns:a16="http://schemas.microsoft.com/office/drawing/2014/main" id="{320C6033-57D3-ED03-2B93-874E7E70E8E1}"/>
              </a:ext>
            </a:extLst>
          </p:cNvPr>
          <p:cNvPicPr preferRelativeResize="0"/>
          <p:nvPr/>
        </p:nvPicPr>
        <p:blipFill rotWithShape="1">
          <a:blip r:embed="rId2">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615EB119-E53A-386B-3B8A-F62B56F74484}"/>
                  </a:ext>
                </a:extLst>
              </p14:cNvPr>
              <p14:cNvContentPartPr/>
              <p14:nvPr/>
            </p14:nvContentPartPr>
            <p14:xfrm>
              <a:off x="1026720" y="456840"/>
              <a:ext cx="779400" cy="307080"/>
            </p14:xfrm>
          </p:contentPart>
        </mc:Choice>
        <mc:Fallback>
          <p:pic>
            <p:nvPicPr>
              <p:cNvPr id="9" name="Ink 8">
                <a:extLst>
                  <a:ext uri="{FF2B5EF4-FFF2-40B4-BE49-F238E27FC236}">
                    <a16:creationId xmlns:a16="http://schemas.microsoft.com/office/drawing/2014/main" id="{615EB119-E53A-386B-3B8A-F62B56F74484}"/>
                  </a:ext>
                </a:extLst>
              </p:cNvPr>
              <p:cNvPicPr/>
              <p:nvPr/>
            </p:nvPicPr>
            <p:blipFill>
              <a:blip r:embed="rId4"/>
              <a:stretch>
                <a:fillRect/>
              </a:stretch>
            </p:blipFill>
            <p:spPr>
              <a:xfrm>
                <a:off x="1017360" y="447480"/>
                <a:ext cx="798120" cy="325800"/>
              </a:xfrm>
              <a:prstGeom prst="rect">
                <a:avLst/>
              </a:prstGeom>
            </p:spPr>
          </p:pic>
        </mc:Fallback>
      </mc:AlternateContent>
    </p:spTree>
    <p:extLst>
      <p:ext uri="{BB962C8B-B14F-4D97-AF65-F5344CB8AC3E}">
        <p14:creationId xmlns:p14="http://schemas.microsoft.com/office/powerpoint/2010/main" val="396461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4267633" y="2782710"/>
            <a:ext cx="88803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SIRS model</a:t>
            </a:r>
            <a:endParaRPr lang="en-US" sz="3600" dirty="0">
              <a:solidFill>
                <a:schemeClr val="tx1"/>
              </a:solidFill>
            </a:endParaRPr>
          </a:p>
        </p:txBody>
      </p:sp>
      <p:pic>
        <p:nvPicPr>
          <p:cNvPr id="2" name="Google Shape;117;p2">
            <a:extLst>
              <a:ext uri="{FF2B5EF4-FFF2-40B4-BE49-F238E27FC236}">
                <a16:creationId xmlns:a16="http://schemas.microsoft.com/office/drawing/2014/main" id="{AEB31ABB-A522-2D46-20B1-F995867D1FF7}"/>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61C3701-5C0C-9450-093D-0C0B8F9C131C}"/>
                  </a:ext>
                </a:extLst>
              </p14:cNvPr>
              <p14:cNvContentPartPr/>
              <p14:nvPr/>
            </p14:nvContentPartPr>
            <p14:xfrm>
              <a:off x="3066840" y="776880"/>
              <a:ext cx="1612800" cy="2010600"/>
            </p14:xfrm>
          </p:contentPart>
        </mc:Choice>
        <mc:Fallback>
          <p:pic>
            <p:nvPicPr>
              <p:cNvPr id="3" name="Ink 2">
                <a:extLst>
                  <a:ext uri="{FF2B5EF4-FFF2-40B4-BE49-F238E27FC236}">
                    <a16:creationId xmlns:a16="http://schemas.microsoft.com/office/drawing/2014/main" id="{761C3701-5C0C-9450-093D-0C0B8F9C131C}"/>
                  </a:ext>
                </a:extLst>
              </p:cNvPr>
              <p:cNvPicPr/>
              <p:nvPr/>
            </p:nvPicPr>
            <p:blipFill>
              <a:blip r:embed="rId5"/>
              <a:stretch>
                <a:fillRect/>
              </a:stretch>
            </p:blipFill>
            <p:spPr>
              <a:xfrm>
                <a:off x="3057480" y="767520"/>
                <a:ext cx="1631520" cy="2029320"/>
              </a:xfrm>
              <a:prstGeom prst="rect">
                <a:avLst/>
              </a:prstGeom>
            </p:spPr>
          </p:pic>
        </mc:Fallback>
      </mc:AlternateContent>
    </p:spTree>
    <p:extLst>
      <p:ext uri="{BB962C8B-B14F-4D97-AF65-F5344CB8AC3E}">
        <p14:creationId xmlns:p14="http://schemas.microsoft.com/office/powerpoint/2010/main" val="904962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SIRS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CC773184-BE20-4679-9482-A2C699F9B7F6}"/>
              </a:ext>
            </a:extLst>
          </p:cNvPr>
          <p:cNvSpPr txBox="1">
            <a:spLocks/>
          </p:cNvSpPr>
          <p:nvPr/>
        </p:nvSpPr>
        <p:spPr>
          <a:xfrm>
            <a:off x="153518" y="142409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971550" lvl="1" indent="-514350">
              <a:buFont typeface="+mj-lt"/>
              <a:buAutoNum type="arabicPeriod"/>
            </a:pPr>
            <a:r>
              <a:rPr lang="en-IN" sz="2800"/>
              <a:t>Initially </a:t>
            </a:r>
            <a:r>
              <a:rPr lang="en-IN" sz="2800" b="1"/>
              <a:t>some states are in I and some in S state </a:t>
            </a:r>
          </a:p>
          <a:p>
            <a:pPr marL="971550" lvl="1" indent="-514350">
              <a:buFont typeface="+mj-lt"/>
              <a:buAutoNum type="arabicPeriod"/>
            </a:pPr>
            <a:r>
              <a:rPr lang="en-IN" sz="2800"/>
              <a:t>Each node in I , say node v,  </a:t>
            </a:r>
            <a:r>
              <a:rPr lang="en-IN" sz="2800" b="1"/>
              <a:t>stays infected for T</a:t>
            </a:r>
            <a:r>
              <a:rPr lang="en-IN" sz="2800" b="1" baseline="-25000"/>
              <a:t>I</a:t>
            </a:r>
            <a:r>
              <a:rPr lang="en-IN" sz="2800" b="1"/>
              <a:t> steps</a:t>
            </a:r>
          </a:p>
          <a:p>
            <a:pPr marL="971550" lvl="1" indent="-514350">
              <a:buFont typeface="+mj-lt"/>
              <a:buAutoNum type="arabicPeriod"/>
            </a:pPr>
            <a:r>
              <a:rPr lang="en-IN" sz="2800"/>
              <a:t>During each of the T</a:t>
            </a:r>
            <a:r>
              <a:rPr lang="en-IN" sz="2800" baseline="-25000"/>
              <a:t>I</a:t>
            </a:r>
            <a:r>
              <a:rPr lang="en-IN" sz="2800"/>
              <a:t> steps, </a:t>
            </a:r>
            <a:r>
              <a:rPr lang="en-IN" sz="2800" b="1"/>
              <a:t>it can infect neighbours with probability p </a:t>
            </a:r>
          </a:p>
          <a:p>
            <a:pPr marL="971550" lvl="1" indent="-514350">
              <a:buFont typeface="+mj-lt"/>
              <a:buAutoNum type="arabicPeriod"/>
            </a:pPr>
            <a:r>
              <a:rPr lang="en-IN" sz="2800"/>
              <a:t>After T</a:t>
            </a:r>
            <a:r>
              <a:rPr lang="en-IN" sz="2800" baseline="-25000"/>
              <a:t>I</a:t>
            </a:r>
            <a:r>
              <a:rPr lang="en-IN" sz="2800"/>
              <a:t> steps, node v is no longer infectious </a:t>
            </a:r>
            <a:r>
              <a:rPr lang="en-IN" sz="2800" b="1"/>
              <a:t>and enters R(emoved) states for  T</a:t>
            </a:r>
            <a:r>
              <a:rPr lang="en-IN" sz="2800" b="1" baseline="-25000"/>
              <a:t>R</a:t>
            </a:r>
            <a:r>
              <a:rPr lang="en-IN" sz="2800" b="1"/>
              <a:t> steps </a:t>
            </a:r>
            <a:r>
              <a:rPr lang="en-IN" sz="2800"/>
              <a:t>( during this, it can no longer infect and it cannot be infected)</a:t>
            </a:r>
          </a:p>
          <a:p>
            <a:pPr marL="971550" lvl="1" indent="-514350">
              <a:buFont typeface="+mj-lt"/>
              <a:buAutoNum type="arabicPeriod"/>
            </a:pPr>
            <a:r>
              <a:rPr lang="en-IN" sz="2800"/>
              <a:t>After </a:t>
            </a:r>
            <a:r>
              <a:rPr lang="en-IN" sz="2800" b="1"/>
              <a:t>T</a:t>
            </a:r>
            <a:r>
              <a:rPr lang="en-IN" sz="2800" b="1" baseline="-25000"/>
              <a:t>R</a:t>
            </a:r>
            <a:r>
              <a:rPr lang="en-IN" sz="2800" b="1"/>
              <a:t> steps, it goes back to S</a:t>
            </a:r>
            <a:r>
              <a:rPr lang="en-IN" sz="2800"/>
              <a:t>(useptible) state</a:t>
            </a:r>
          </a:p>
          <a:p>
            <a:pPr marL="971550" lvl="1" indent="-514350">
              <a:buFont typeface="+mj-lt"/>
              <a:buAutoNum type="arabicPeriod"/>
            </a:pPr>
            <a:r>
              <a:rPr lang="en-IN" sz="2800"/>
              <a:t>Parameters in this model are T</a:t>
            </a:r>
            <a:r>
              <a:rPr lang="en-IN" sz="2800" baseline="-25000"/>
              <a:t>I</a:t>
            </a:r>
            <a:r>
              <a:rPr lang="en-IN" sz="2800"/>
              <a:t> , T</a:t>
            </a:r>
            <a:r>
              <a:rPr lang="en-IN" sz="2800" baseline="-25000"/>
              <a:t>R</a:t>
            </a:r>
            <a:r>
              <a:rPr lang="en-IN" sz="2800"/>
              <a:t>  and p</a:t>
            </a: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8D47884-D6ED-ACA3-E30C-7DA638E3849A}"/>
                  </a:ext>
                </a:extLst>
              </p14:cNvPr>
              <p14:cNvContentPartPr/>
              <p14:nvPr/>
            </p14:nvContentPartPr>
            <p14:xfrm>
              <a:off x="5311080" y="5375160"/>
              <a:ext cx="2266200" cy="167400"/>
            </p14:xfrm>
          </p:contentPart>
        </mc:Choice>
        <mc:Fallback xmlns="">
          <p:pic>
            <p:nvPicPr>
              <p:cNvPr id="2" name="Ink 1">
                <a:extLst>
                  <a:ext uri="{FF2B5EF4-FFF2-40B4-BE49-F238E27FC236}">
                    <a16:creationId xmlns:a16="http://schemas.microsoft.com/office/drawing/2014/main" id="{58D47884-D6ED-ACA3-E30C-7DA638E3849A}"/>
                  </a:ext>
                </a:extLst>
              </p:cNvPr>
              <p:cNvPicPr/>
              <p:nvPr/>
            </p:nvPicPr>
            <p:blipFill>
              <a:blip r:embed="rId5"/>
              <a:stretch>
                <a:fillRect/>
              </a:stretch>
            </p:blipFill>
            <p:spPr>
              <a:xfrm>
                <a:off x="5301720" y="5365800"/>
                <a:ext cx="2284920" cy="186120"/>
              </a:xfrm>
              <a:prstGeom prst="rect">
                <a:avLst/>
              </a:prstGeom>
            </p:spPr>
          </p:pic>
        </mc:Fallback>
      </mc:AlternateContent>
      <p:pic>
        <p:nvPicPr>
          <p:cNvPr id="3" name="Google Shape;117;p2">
            <a:extLst>
              <a:ext uri="{FF2B5EF4-FFF2-40B4-BE49-F238E27FC236}">
                <a16:creationId xmlns:a16="http://schemas.microsoft.com/office/drawing/2014/main" id="{FF4E2D6D-2000-350D-AFB0-D5461E415E25}"/>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D00BCD21-3BDB-6899-E4DC-AA6DC473B477}"/>
                  </a:ext>
                </a:extLst>
              </p14:cNvPr>
              <p14:cNvContentPartPr/>
              <p14:nvPr/>
            </p14:nvContentPartPr>
            <p14:xfrm>
              <a:off x="1976760" y="243360"/>
              <a:ext cx="9289440" cy="5319360"/>
            </p14:xfrm>
          </p:contentPart>
        </mc:Choice>
        <mc:Fallback>
          <p:pic>
            <p:nvPicPr>
              <p:cNvPr id="4" name="Ink 3">
                <a:extLst>
                  <a:ext uri="{FF2B5EF4-FFF2-40B4-BE49-F238E27FC236}">
                    <a16:creationId xmlns:a16="http://schemas.microsoft.com/office/drawing/2014/main" id="{D00BCD21-3BDB-6899-E4DC-AA6DC473B477}"/>
                  </a:ext>
                </a:extLst>
              </p:cNvPr>
              <p:cNvPicPr/>
              <p:nvPr/>
            </p:nvPicPr>
            <p:blipFill>
              <a:blip r:embed="rId8"/>
              <a:stretch>
                <a:fillRect/>
              </a:stretch>
            </p:blipFill>
            <p:spPr>
              <a:xfrm>
                <a:off x="1967400" y="234000"/>
                <a:ext cx="9308160" cy="5338080"/>
              </a:xfrm>
              <a:prstGeom prst="rect">
                <a:avLst/>
              </a:prstGeom>
            </p:spPr>
          </p:pic>
        </mc:Fallback>
      </mc:AlternateContent>
    </p:spTree>
    <p:extLst>
      <p:ext uri="{BB962C8B-B14F-4D97-AF65-F5344CB8AC3E}">
        <p14:creationId xmlns:p14="http://schemas.microsoft.com/office/powerpoint/2010/main" val="26254165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SIRS model</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sp>
        <p:nvSpPr>
          <p:cNvPr id="7" name="Content Placeholder 3">
            <a:extLst>
              <a:ext uri="{FF2B5EF4-FFF2-40B4-BE49-F238E27FC236}">
                <a16:creationId xmlns:a16="http://schemas.microsoft.com/office/drawing/2014/main" id="{2247879B-3931-496B-BCEE-AFC0089F3346}"/>
              </a:ext>
            </a:extLst>
          </p:cNvPr>
          <p:cNvSpPr txBox="1">
            <a:spLocks/>
          </p:cNvSpPr>
          <p:nvPr/>
        </p:nvSpPr>
        <p:spPr>
          <a:xfrm>
            <a:off x="152400" y="1504166"/>
            <a:ext cx="57150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a:t>The individuals who have recovered will lose immunity after a certain period of time and will become susceptible again</a:t>
            </a:r>
            <a:endParaRPr lang="en-US" dirty="0"/>
          </a:p>
        </p:txBody>
      </p:sp>
      <p:pic>
        <p:nvPicPr>
          <p:cNvPr id="11" name="Picture 2">
            <a:extLst>
              <a:ext uri="{FF2B5EF4-FFF2-40B4-BE49-F238E27FC236}">
                <a16:creationId xmlns:a16="http://schemas.microsoft.com/office/drawing/2014/main" id="{2414781D-4AD7-4C0A-9671-8166B868397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4200" y="3560374"/>
            <a:ext cx="2584979" cy="225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a:extLst>
              <a:ext uri="{FF2B5EF4-FFF2-40B4-BE49-F238E27FC236}">
                <a16:creationId xmlns:a16="http://schemas.microsoft.com/office/drawing/2014/main" id="{7D802B81-CBA3-4E1F-AFD0-30CB496405F2}"/>
              </a:ext>
            </a:extLst>
          </p:cNvPr>
          <p:cNvSpPr/>
          <p:nvPr/>
        </p:nvSpPr>
        <p:spPr>
          <a:xfrm>
            <a:off x="1524000" y="5990196"/>
            <a:ext cx="6096000" cy="70788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000" dirty="0">
                <a:latin typeface="Open Sans" panose="020B0606030504020204" pitchFamily="34" charset="0"/>
              </a:rPr>
              <a:t>Like the SIR, model this model has no closed form solution, so numerical integration can be used</a:t>
            </a:r>
          </a:p>
        </p:txBody>
      </p:sp>
      <p:pic>
        <p:nvPicPr>
          <p:cNvPr id="14" name="Picture 2">
            <a:extLst>
              <a:ext uri="{FF2B5EF4-FFF2-40B4-BE49-F238E27FC236}">
                <a16:creationId xmlns:a16="http://schemas.microsoft.com/office/drawing/2014/main" id="{B2230D6C-2EDD-4967-ACC9-947078D6D4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51235" y="1720548"/>
            <a:ext cx="3292765" cy="1266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117;p2">
            <a:extLst>
              <a:ext uri="{FF2B5EF4-FFF2-40B4-BE49-F238E27FC236}">
                <a16:creationId xmlns:a16="http://schemas.microsoft.com/office/drawing/2014/main" id="{F8BEE4FE-748C-5687-C6FE-2C14E06D9A7E}"/>
              </a:ext>
            </a:extLst>
          </p:cNvPr>
          <p:cNvPicPr preferRelativeResize="0"/>
          <p:nvPr/>
        </p:nvPicPr>
        <p:blipFill rotWithShape="1">
          <a:blip r:embed="rId5">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1060DEE-B383-5F69-2E8A-719433E74BAD}"/>
                  </a:ext>
                </a:extLst>
              </p14:cNvPr>
              <p14:cNvContentPartPr/>
              <p14:nvPr/>
            </p14:nvContentPartPr>
            <p14:xfrm>
              <a:off x="2653560" y="349560"/>
              <a:ext cx="6264360" cy="6068520"/>
            </p14:xfrm>
          </p:contentPart>
        </mc:Choice>
        <mc:Fallback>
          <p:pic>
            <p:nvPicPr>
              <p:cNvPr id="3" name="Ink 2">
                <a:extLst>
                  <a:ext uri="{FF2B5EF4-FFF2-40B4-BE49-F238E27FC236}">
                    <a16:creationId xmlns:a16="http://schemas.microsoft.com/office/drawing/2014/main" id="{71060DEE-B383-5F69-2E8A-719433E74BAD}"/>
                  </a:ext>
                </a:extLst>
              </p:cNvPr>
              <p:cNvPicPr/>
              <p:nvPr/>
            </p:nvPicPr>
            <p:blipFill>
              <a:blip r:embed="rId7"/>
              <a:stretch>
                <a:fillRect/>
              </a:stretch>
            </p:blipFill>
            <p:spPr>
              <a:xfrm>
                <a:off x="2644200" y="340200"/>
                <a:ext cx="6283080" cy="6087240"/>
              </a:xfrm>
              <a:prstGeom prst="rect">
                <a:avLst/>
              </a:prstGeom>
            </p:spPr>
          </p:pic>
        </mc:Fallback>
      </mc:AlternateContent>
    </p:spTree>
    <p:extLst>
      <p:ext uri="{BB962C8B-B14F-4D97-AF65-F5344CB8AC3E}">
        <p14:creationId xmlns:p14="http://schemas.microsoft.com/office/powerpoint/2010/main" val="3852840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8516EA-334A-41D9-96B4-C9E6666EA599}"/>
              </a:ext>
            </a:extLst>
          </p:cNvPr>
          <p:cNvSpPr/>
          <p:nvPr/>
        </p:nvSpPr>
        <p:spPr>
          <a:xfrm>
            <a:off x="371880" y="652001"/>
            <a:ext cx="9153860" cy="461665"/>
          </a:xfrm>
          <a:prstGeom prst="rect">
            <a:avLst/>
          </a:prstGeom>
        </p:spPr>
        <p:txBody>
          <a:bodyPr wrap="square">
            <a:spAutoFit/>
          </a:bodyPr>
          <a:lstStyle/>
          <a:p>
            <a:r>
              <a:rPr lang="en-IN" sz="2400" b="1" dirty="0">
                <a:solidFill>
                  <a:srgbClr val="DFA267"/>
                </a:solidFill>
              </a:rPr>
              <a:t>SIRS Model </a:t>
            </a:r>
          </a:p>
        </p:txBody>
      </p:sp>
      <p:sp>
        <p:nvSpPr>
          <p:cNvPr id="12" name="TextBox 11">
            <a:extLst>
              <a:ext uri="{FF2B5EF4-FFF2-40B4-BE49-F238E27FC236}">
                <a16:creationId xmlns:a16="http://schemas.microsoft.com/office/drawing/2014/main" id="{FAC73105-AD61-4AAA-9E1E-8B0D638F8BFB}"/>
              </a:ext>
            </a:extLst>
          </p:cNvPr>
          <p:cNvSpPr txBox="1"/>
          <p:nvPr/>
        </p:nvSpPr>
        <p:spPr>
          <a:xfrm>
            <a:off x="192313" y="3158345"/>
            <a:ext cx="5208362" cy="387798"/>
          </a:xfrm>
          <a:prstGeom prst="rect">
            <a:avLst/>
          </a:prstGeom>
          <a:noFill/>
        </p:spPr>
        <p:txBody>
          <a:bodyPr wrap="square" rtlCol="0">
            <a:spAutoFit/>
          </a:bodyPr>
          <a:lstStyle/>
          <a:p>
            <a:r>
              <a:rPr lang="en-US" sz="1920" dirty="0">
                <a:solidFill>
                  <a:schemeClr val="bg1"/>
                </a:solidFill>
                <a:latin typeface="Helvetica" pitchFamily="36" charset="0"/>
                <a:ea typeface="Helvetica" pitchFamily="36" charset="0"/>
                <a:cs typeface="Helvetica" pitchFamily="36" charset="0"/>
              </a:rPr>
              <a:t> “Social Graph” behind Facebook’s valuation</a:t>
            </a:r>
            <a:endParaRPr lang="hu-HU" sz="1440" i="1" dirty="0" err="1">
              <a:solidFill>
                <a:srgbClr val="FFFFFF"/>
              </a:solidFill>
              <a:latin typeface="Helvetica" pitchFamily="36" charset="0"/>
              <a:ea typeface="Helvetica" pitchFamily="36" charset="0"/>
              <a:cs typeface="Helvetica" pitchFamily="36" charset="0"/>
            </a:endParaRPr>
          </a:p>
        </p:txBody>
      </p:sp>
      <p:pic>
        <p:nvPicPr>
          <p:cNvPr id="7" name="Picture 2">
            <a:extLst>
              <a:ext uri="{FF2B5EF4-FFF2-40B4-BE49-F238E27FC236}">
                <a16:creationId xmlns:a16="http://schemas.microsoft.com/office/drawing/2014/main" id="{DDE91D42-54E6-4F83-976E-01131DA10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00" y="1295260"/>
            <a:ext cx="6435464" cy="502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F4E6F50-4A08-40F1-A72A-98A6046E1063}"/>
                  </a:ext>
                </a:extLst>
              </p:cNvPr>
              <p:cNvSpPr/>
              <p:nvPr/>
            </p:nvSpPr>
            <p:spPr>
              <a:xfrm>
                <a:off x="457200" y="6413601"/>
                <a:ext cx="8382000" cy="369332"/>
              </a:xfrm>
              <a:prstGeom prst="rect">
                <a:avLst/>
              </a:prstGeom>
            </p:spPr>
            <p:txBody>
              <a:bodyPr wrap="square">
                <a:spAutoFit/>
              </a:bodyPr>
              <a:lstStyle/>
              <a:p>
                <a:r>
                  <a:rPr lang="en-US" dirty="0">
                    <a:latin typeface="Open Sans" panose="020B0606030504020204" pitchFamily="34" charset="0"/>
                  </a:rPr>
                  <a:t>SIRS model simulated with S</a:t>
                </a:r>
                <a:r>
                  <a:rPr lang="en-US" baseline="-25000" dirty="0">
                    <a:latin typeface="Open Sans" panose="020B0606030504020204" pitchFamily="34" charset="0"/>
                  </a:rPr>
                  <a:t>0</a:t>
                </a:r>
                <a:r>
                  <a:rPr lang="en-US" dirty="0">
                    <a:latin typeface="Open Sans" panose="020B0606030504020204" pitchFamily="34" charset="0"/>
                  </a:rPr>
                  <a:t> = 99, I</a:t>
                </a:r>
                <a:r>
                  <a:rPr lang="en-US" baseline="-25000" dirty="0">
                    <a:latin typeface="Open Sans" panose="020B0606030504020204" pitchFamily="34" charset="0"/>
                  </a:rPr>
                  <a:t>0</a:t>
                </a:r>
                <a:r>
                  <a:rPr lang="en-US" dirty="0">
                    <a:latin typeface="Open Sans" panose="020B0606030504020204" pitchFamily="34" charset="0"/>
                  </a:rPr>
                  <a:t> = 1, R</a:t>
                </a:r>
                <a:r>
                  <a:rPr lang="en-US" baseline="-25000" dirty="0">
                    <a:latin typeface="Open Sans" panose="020B0606030504020204" pitchFamily="34" charset="0"/>
                  </a:rPr>
                  <a:t>0</a:t>
                </a:r>
                <a:r>
                  <a:rPr lang="en-US" dirty="0">
                    <a:latin typeface="Open Sans" panose="020B0606030504020204" pitchFamily="34" charset="0"/>
                  </a:rPr>
                  <a:t> = 1, </a:t>
                </a:r>
                <a:r>
                  <a:rPr lang="el-GR" dirty="0">
                    <a:latin typeface="Open Sans" panose="020B0606030504020204" pitchFamily="34" charset="0"/>
                    <a:sym typeface="Symbol"/>
                  </a:rPr>
                  <a:t></a:t>
                </a:r>
                <a:r>
                  <a:rPr lang="en-US" dirty="0">
                    <a:latin typeface="Open Sans" panose="020B0606030504020204" pitchFamily="34" charset="0"/>
                    <a:sym typeface="Symbol"/>
                  </a:rPr>
                  <a:t> </a:t>
                </a:r>
                <a:r>
                  <a:rPr lang="en-US" dirty="0">
                    <a:latin typeface="Open Sans" panose="020B0606030504020204" pitchFamily="34" charset="0"/>
                  </a:rPr>
                  <a:t>= 0.01,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=0.02</m:t>
                    </m:r>
                  </m:oMath>
                </a14:m>
                <a:r>
                  <a:rPr lang="en-US" dirty="0">
                    <a:latin typeface="Open Sans" panose="020B0606030504020204" pitchFamily="34" charset="0"/>
                  </a:rPr>
                  <a:t>, and  </a:t>
                </a:r>
                <a:r>
                  <a:rPr lang="el-GR" dirty="0">
                    <a:latin typeface="Open Sans" panose="020B0606030504020204" pitchFamily="34" charset="0"/>
                    <a:sym typeface="Symbol"/>
                  </a:rPr>
                  <a:t></a:t>
                </a:r>
                <a:r>
                  <a:rPr lang="en-US" dirty="0">
                    <a:latin typeface="Open Sans" panose="020B0606030504020204" pitchFamily="34" charset="0"/>
                    <a:sym typeface="Symbol"/>
                  </a:rPr>
                  <a:t> </a:t>
                </a:r>
                <a:r>
                  <a:rPr lang="en-US" dirty="0">
                    <a:latin typeface="Open Sans" panose="020B0606030504020204" pitchFamily="34" charset="0"/>
                  </a:rPr>
                  <a:t>= 0.1</a:t>
                </a:r>
              </a:p>
            </p:txBody>
          </p:sp>
        </mc:Choice>
        <mc:Fallback xmlns="">
          <p:sp>
            <p:nvSpPr>
              <p:cNvPr id="11" name="Rectangle 10">
                <a:extLst>
                  <a:ext uri="{FF2B5EF4-FFF2-40B4-BE49-F238E27FC236}">
                    <a16:creationId xmlns:a16="http://schemas.microsoft.com/office/drawing/2014/main" id="{3F4E6F50-4A08-40F1-A72A-98A6046E1063}"/>
                  </a:ext>
                </a:extLst>
              </p:cNvPr>
              <p:cNvSpPr>
                <a:spLocks noRot="1" noChangeAspect="1" noMove="1" noResize="1" noEditPoints="1" noAdjustHandles="1" noChangeArrowheads="1" noChangeShapeType="1" noTextEdit="1"/>
              </p:cNvSpPr>
              <p:nvPr/>
            </p:nvSpPr>
            <p:spPr>
              <a:xfrm>
                <a:off x="457200" y="6413601"/>
                <a:ext cx="8382000" cy="369332"/>
              </a:xfrm>
              <a:prstGeom prst="rect">
                <a:avLst/>
              </a:prstGeom>
              <a:blipFill>
                <a:blip r:embed="rId5"/>
                <a:stretch>
                  <a:fillRect l="-218" t="-4918"/>
                </a:stretch>
              </a:blipFill>
            </p:spPr>
            <p:txBody>
              <a:bodyPr/>
              <a:lstStyle/>
              <a:p>
                <a:r>
                  <a:rPr lang="en-IN">
                    <a:noFill/>
                  </a:rPr>
                  <a:t> </a:t>
                </a:r>
              </a:p>
            </p:txBody>
          </p:sp>
        </mc:Fallback>
      </mc:AlternateContent>
      <p:pic>
        <p:nvPicPr>
          <p:cNvPr id="2" name="Google Shape;117;p2">
            <a:extLst>
              <a:ext uri="{FF2B5EF4-FFF2-40B4-BE49-F238E27FC236}">
                <a16:creationId xmlns:a16="http://schemas.microsoft.com/office/drawing/2014/main" id="{07610736-A51D-32D7-3C70-6A6106C7740B}"/>
              </a:ext>
            </a:extLst>
          </p:cNvPr>
          <p:cNvPicPr preferRelativeResize="0"/>
          <p:nvPr/>
        </p:nvPicPr>
        <p:blipFill rotWithShape="1">
          <a:blip r:embed="rId6">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7AE22036-DCCC-06A0-5165-ABDD21315CB9}"/>
                  </a:ext>
                </a:extLst>
              </p14:cNvPr>
              <p14:cNvContentPartPr/>
              <p14:nvPr/>
            </p14:nvContentPartPr>
            <p14:xfrm>
              <a:off x="606240" y="1405800"/>
              <a:ext cx="5339160" cy="4930920"/>
            </p14:xfrm>
          </p:contentPart>
        </mc:Choice>
        <mc:Fallback>
          <p:pic>
            <p:nvPicPr>
              <p:cNvPr id="3" name="Ink 2">
                <a:extLst>
                  <a:ext uri="{FF2B5EF4-FFF2-40B4-BE49-F238E27FC236}">
                    <a16:creationId xmlns:a16="http://schemas.microsoft.com/office/drawing/2014/main" id="{7AE22036-DCCC-06A0-5165-ABDD21315CB9}"/>
                  </a:ext>
                </a:extLst>
              </p:cNvPr>
              <p:cNvPicPr/>
              <p:nvPr/>
            </p:nvPicPr>
            <p:blipFill>
              <a:blip r:embed="rId8"/>
              <a:stretch>
                <a:fillRect/>
              </a:stretch>
            </p:blipFill>
            <p:spPr>
              <a:xfrm>
                <a:off x="596880" y="1396440"/>
                <a:ext cx="5357880" cy="4949640"/>
              </a:xfrm>
              <a:prstGeom prst="rect">
                <a:avLst/>
              </a:prstGeom>
            </p:spPr>
          </p:pic>
        </mc:Fallback>
      </mc:AlternateContent>
    </p:spTree>
    <p:extLst>
      <p:ext uri="{BB962C8B-B14F-4D97-AF65-F5344CB8AC3E}">
        <p14:creationId xmlns:p14="http://schemas.microsoft.com/office/powerpoint/2010/main" val="1083954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Comparing basic epidemic models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Rectangle: Rounded Corners 8">
            <a:extLst>
              <a:ext uri="{FF2B5EF4-FFF2-40B4-BE49-F238E27FC236}">
                <a16:creationId xmlns:a16="http://schemas.microsoft.com/office/drawing/2014/main" id="{7D0CE2F7-3808-4CEA-9A2C-D380CFC0BD37}"/>
              </a:ext>
            </a:extLst>
          </p:cNvPr>
          <p:cNvSpPr/>
          <p:nvPr/>
        </p:nvSpPr>
        <p:spPr>
          <a:xfrm>
            <a:off x="230324" y="2144351"/>
            <a:ext cx="1837678" cy="71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0" name="Rectangle: Rounded Corners 9">
            <a:extLst>
              <a:ext uri="{FF2B5EF4-FFF2-40B4-BE49-F238E27FC236}">
                <a16:creationId xmlns:a16="http://schemas.microsoft.com/office/drawing/2014/main" id="{5C6E4A52-4362-4910-9749-3E156B6E934B}"/>
              </a:ext>
            </a:extLst>
          </p:cNvPr>
          <p:cNvSpPr/>
          <p:nvPr/>
        </p:nvSpPr>
        <p:spPr>
          <a:xfrm>
            <a:off x="2190712" y="2169505"/>
            <a:ext cx="6977849" cy="71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1" name="Rectangle: Rounded Corners 10">
            <a:extLst>
              <a:ext uri="{FF2B5EF4-FFF2-40B4-BE49-F238E27FC236}">
                <a16:creationId xmlns:a16="http://schemas.microsoft.com/office/drawing/2014/main" id="{7E8E9F7D-CE94-4533-99D7-085F536F7DAC}"/>
              </a:ext>
            </a:extLst>
          </p:cNvPr>
          <p:cNvSpPr/>
          <p:nvPr/>
        </p:nvSpPr>
        <p:spPr>
          <a:xfrm>
            <a:off x="9241062" y="2144351"/>
            <a:ext cx="1837678" cy="71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 in social network</a:t>
            </a:r>
          </a:p>
        </p:txBody>
      </p:sp>
      <p:graphicFrame>
        <p:nvGraphicFramePr>
          <p:cNvPr id="12" name="Table 11">
            <a:extLst>
              <a:ext uri="{FF2B5EF4-FFF2-40B4-BE49-F238E27FC236}">
                <a16:creationId xmlns:a16="http://schemas.microsoft.com/office/drawing/2014/main" id="{2E0301FD-B2CD-4877-93F5-480E2A395D4F}"/>
              </a:ext>
            </a:extLst>
          </p:cNvPr>
          <p:cNvGraphicFramePr>
            <a:graphicFrameLocks noGrp="1"/>
          </p:cNvGraphicFramePr>
          <p:nvPr>
            <p:extLst>
              <p:ext uri="{D42A27DB-BD31-4B8C-83A1-F6EECF244321}">
                <p14:modId xmlns:p14="http://schemas.microsoft.com/office/powerpoint/2010/main" val="2086827463"/>
              </p:ext>
            </p:extLst>
          </p:nvPr>
        </p:nvGraphicFramePr>
        <p:xfrm>
          <a:off x="171042" y="3217645"/>
          <a:ext cx="11017188" cy="2733040"/>
        </p:xfrm>
        <a:graphic>
          <a:graphicData uri="http://schemas.openxmlformats.org/drawingml/2006/table">
            <a:tbl>
              <a:tblPr firstRow="1" bandRow="1">
                <a:tableStyleId>{5C22544A-7EE6-4342-B048-85BDC9FD1C3A}</a:tableStyleId>
              </a:tblPr>
              <a:tblGrid>
                <a:gridCol w="1836198">
                  <a:extLst>
                    <a:ext uri="{9D8B030D-6E8A-4147-A177-3AD203B41FA5}">
                      <a16:colId xmlns:a16="http://schemas.microsoft.com/office/drawing/2014/main" val="1179772555"/>
                    </a:ext>
                  </a:extLst>
                </a:gridCol>
                <a:gridCol w="1836198">
                  <a:extLst>
                    <a:ext uri="{9D8B030D-6E8A-4147-A177-3AD203B41FA5}">
                      <a16:colId xmlns:a16="http://schemas.microsoft.com/office/drawing/2014/main" val="3043198181"/>
                    </a:ext>
                  </a:extLst>
                </a:gridCol>
                <a:gridCol w="1494409">
                  <a:extLst>
                    <a:ext uri="{9D8B030D-6E8A-4147-A177-3AD203B41FA5}">
                      <a16:colId xmlns:a16="http://schemas.microsoft.com/office/drawing/2014/main" val="1002642078"/>
                    </a:ext>
                  </a:extLst>
                </a:gridCol>
                <a:gridCol w="1828800">
                  <a:extLst>
                    <a:ext uri="{9D8B030D-6E8A-4147-A177-3AD203B41FA5}">
                      <a16:colId xmlns:a16="http://schemas.microsoft.com/office/drawing/2014/main" val="1958609719"/>
                    </a:ext>
                  </a:extLst>
                </a:gridCol>
                <a:gridCol w="1989644">
                  <a:extLst>
                    <a:ext uri="{9D8B030D-6E8A-4147-A177-3AD203B41FA5}">
                      <a16:colId xmlns:a16="http://schemas.microsoft.com/office/drawing/2014/main" val="1766929269"/>
                    </a:ext>
                  </a:extLst>
                </a:gridCol>
                <a:gridCol w="2031939">
                  <a:extLst>
                    <a:ext uri="{9D8B030D-6E8A-4147-A177-3AD203B41FA5}">
                      <a16:colId xmlns:a16="http://schemas.microsoft.com/office/drawing/2014/main" val="3781459523"/>
                    </a:ext>
                  </a:extLst>
                </a:gridCol>
              </a:tblGrid>
              <a:tr h="370840">
                <a:tc>
                  <a:txBody>
                    <a:bodyPr/>
                    <a:lstStyle/>
                    <a:p>
                      <a:endParaRPr lang="en-IN" dirty="0"/>
                    </a:p>
                  </a:txBody>
                  <a:tcPr/>
                </a:tc>
                <a:tc>
                  <a:txBody>
                    <a:bodyPr/>
                    <a:lstStyle/>
                    <a:p>
                      <a:r>
                        <a:rPr lang="en-IN" dirty="0"/>
                        <a:t>SI </a:t>
                      </a:r>
                    </a:p>
                  </a:txBody>
                  <a:tcPr/>
                </a:tc>
                <a:tc>
                  <a:txBody>
                    <a:bodyPr/>
                    <a:lstStyle/>
                    <a:p>
                      <a:r>
                        <a:rPr lang="en-IN" dirty="0"/>
                        <a:t>SIS </a:t>
                      </a:r>
                    </a:p>
                  </a:txBody>
                  <a:tcPr/>
                </a:tc>
                <a:tc>
                  <a:txBody>
                    <a:bodyPr/>
                    <a:lstStyle/>
                    <a:p>
                      <a:r>
                        <a:rPr lang="en-IN" dirty="0"/>
                        <a:t>SIR </a:t>
                      </a:r>
                    </a:p>
                  </a:txBody>
                  <a:tcPr/>
                </a:tc>
                <a:tc>
                  <a:txBody>
                    <a:bodyPr/>
                    <a:lstStyle/>
                    <a:p>
                      <a:r>
                        <a:rPr lang="en-IN" dirty="0"/>
                        <a:t>SIRS</a:t>
                      </a:r>
                    </a:p>
                  </a:txBody>
                  <a:tcPr/>
                </a:tc>
                <a:tc>
                  <a:txBody>
                    <a:bodyPr/>
                    <a:lstStyle/>
                    <a:p>
                      <a:endParaRPr lang="en-IN"/>
                    </a:p>
                  </a:txBody>
                  <a:tcPr/>
                </a:tc>
                <a:extLst>
                  <a:ext uri="{0D108BD9-81ED-4DB2-BD59-A6C34878D82A}">
                    <a16:rowId xmlns:a16="http://schemas.microsoft.com/office/drawing/2014/main" val="499469652"/>
                  </a:ext>
                </a:extLst>
              </a:tr>
              <a:tr h="370840">
                <a:tc>
                  <a:txBody>
                    <a:bodyPr/>
                    <a:lstStyle/>
                    <a:p>
                      <a:r>
                        <a:rPr lang="en-IN" dirty="0"/>
                        <a:t>Susceptible </a:t>
                      </a:r>
                    </a:p>
                  </a:txBody>
                  <a:tcPr/>
                </a:tc>
                <a:tc>
                  <a:txBody>
                    <a:bodyPr/>
                    <a:lstStyle/>
                    <a:p>
                      <a:r>
                        <a:rPr lang="en-IN" dirty="0"/>
                        <a:t> </a:t>
                      </a:r>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IN" dirty="0"/>
                        <a:t>An individual will become a communicator</a:t>
                      </a:r>
                    </a:p>
                  </a:txBody>
                  <a:tcPr/>
                </a:tc>
                <a:extLst>
                  <a:ext uri="{0D108BD9-81ED-4DB2-BD59-A6C34878D82A}">
                    <a16:rowId xmlns:a16="http://schemas.microsoft.com/office/drawing/2014/main" val="2252038148"/>
                  </a:ext>
                </a:extLst>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25707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Infected</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IN" dirty="0"/>
                        <a:t>A communicator </a:t>
                      </a:r>
                    </a:p>
                  </a:txBody>
                  <a:tcPr/>
                </a:tc>
                <a:extLst>
                  <a:ext uri="{0D108BD9-81ED-4DB2-BD59-A6C34878D82A}">
                    <a16:rowId xmlns:a16="http://schemas.microsoft.com/office/drawing/2014/main" val="1151746368"/>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835479344"/>
                  </a:ext>
                </a:extLst>
              </a:tr>
              <a:tr h="370840">
                <a:tc>
                  <a:txBody>
                    <a:bodyPr/>
                    <a:lstStyle/>
                    <a:p>
                      <a:r>
                        <a:rPr lang="en-IN" dirty="0"/>
                        <a:t>Removed</a:t>
                      </a:r>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r>
                        <a:rPr lang="en-IN" dirty="0"/>
                        <a:t>Will not spread infection</a:t>
                      </a:r>
                    </a:p>
                  </a:txBody>
                  <a:tcPr/>
                </a:tc>
                <a:extLst>
                  <a:ext uri="{0D108BD9-81ED-4DB2-BD59-A6C34878D82A}">
                    <a16:rowId xmlns:a16="http://schemas.microsoft.com/office/drawing/2014/main" val="28415552"/>
                  </a:ext>
                </a:extLst>
              </a:tr>
            </a:tbl>
          </a:graphicData>
        </a:graphic>
      </p:graphicFrame>
      <p:sp>
        <p:nvSpPr>
          <p:cNvPr id="13" name="Oval 12">
            <a:extLst>
              <a:ext uri="{FF2B5EF4-FFF2-40B4-BE49-F238E27FC236}">
                <a16:creationId xmlns:a16="http://schemas.microsoft.com/office/drawing/2014/main" id="{DEBA1212-0870-4428-BFB2-C6D134FCE892}"/>
              </a:ext>
            </a:extLst>
          </p:cNvPr>
          <p:cNvSpPr/>
          <p:nvPr/>
        </p:nvSpPr>
        <p:spPr>
          <a:xfrm>
            <a:off x="2615277" y="3847797"/>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6555E768-3164-4E07-AFC0-05B663027952}"/>
              </a:ext>
            </a:extLst>
          </p:cNvPr>
          <p:cNvSpPr/>
          <p:nvPr/>
        </p:nvSpPr>
        <p:spPr>
          <a:xfrm>
            <a:off x="2605298" y="4780905"/>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920383F-E91B-4B41-B28F-83BD81D9C160}"/>
              </a:ext>
            </a:extLst>
          </p:cNvPr>
          <p:cNvSpPr/>
          <p:nvPr/>
        </p:nvSpPr>
        <p:spPr>
          <a:xfrm>
            <a:off x="4320477" y="4748831"/>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9777C86-9E36-4A32-B23E-44012AA986AF}"/>
              </a:ext>
            </a:extLst>
          </p:cNvPr>
          <p:cNvSpPr/>
          <p:nvPr/>
        </p:nvSpPr>
        <p:spPr>
          <a:xfrm>
            <a:off x="4270962" y="3781013"/>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3CBF0D6-62C8-4533-8E12-413E12BFB609}"/>
              </a:ext>
            </a:extLst>
          </p:cNvPr>
          <p:cNvSpPr/>
          <p:nvPr/>
        </p:nvSpPr>
        <p:spPr>
          <a:xfrm>
            <a:off x="5771795" y="3735355"/>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4C102E2-78E0-47CB-9550-C199F5CAA239}"/>
              </a:ext>
            </a:extLst>
          </p:cNvPr>
          <p:cNvSpPr/>
          <p:nvPr/>
        </p:nvSpPr>
        <p:spPr>
          <a:xfrm>
            <a:off x="5787718" y="4792398"/>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20FC5DF-18E1-484D-AA6E-C714FED16A7F}"/>
              </a:ext>
            </a:extLst>
          </p:cNvPr>
          <p:cNvSpPr/>
          <p:nvPr/>
        </p:nvSpPr>
        <p:spPr>
          <a:xfrm>
            <a:off x="5730856" y="5697577"/>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D869F33-4DB2-419A-8D8E-28A4B3FA8729}"/>
              </a:ext>
            </a:extLst>
          </p:cNvPr>
          <p:cNvSpPr/>
          <p:nvPr/>
        </p:nvSpPr>
        <p:spPr>
          <a:xfrm>
            <a:off x="7876859" y="3823384"/>
            <a:ext cx="337351"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561D6152-AF84-4E0D-8B02-47DB90F53615}"/>
              </a:ext>
            </a:extLst>
          </p:cNvPr>
          <p:cNvSpPr/>
          <p:nvPr/>
        </p:nvSpPr>
        <p:spPr>
          <a:xfrm>
            <a:off x="7780102" y="4913631"/>
            <a:ext cx="337351" cy="22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609FE31C-657A-4856-A98F-CB57CB4BB065}"/>
              </a:ext>
            </a:extLst>
          </p:cNvPr>
          <p:cNvSpPr/>
          <p:nvPr/>
        </p:nvSpPr>
        <p:spPr>
          <a:xfrm>
            <a:off x="7876859" y="5885962"/>
            <a:ext cx="337351" cy="22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E7C51D23-2F71-454C-80C0-37B99B87FDAE}"/>
              </a:ext>
            </a:extLst>
          </p:cNvPr>
          <p:cNvCxnSpPr>
            <a:cxnSpLocks/>
          </p:cNvCxnSpPr>
          <p:nvPr/>
        </p:nvCxnSpPr>
        <p:spPr>
          <a:xfrm>
            <a:off x="2783952" y="4096372"/>
            <a:ext cx="1" cy="71851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0D38F2-925B-4ACF-BC00-9046C092A40B}"/>
              </a:ext>
            </a:extLst>
          </p:cNvPr>
          <p:cNvCxnSpPr>
            <a:cxnSpLocks/>
          </p:cNvCxnSpPr>
          <p:nvPr/>
        </p:nvCxnSpPr>
        <p:spPr>
          <a:xfrm>
            <a:off x="4407105" y="4062263"/>
            <a:ext cx="4255" cy="78673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F15A27-5C8E-4DEF-9931-0EF6582C0352}"/>
              </a:ext>
            </a:extLst>
          </p:cNvPr>
          <p:cNvCxnSpPr>
            <a:cxnSpLocks/>
          </p:cNvCxnSpPr>
          <p:nvPr/>
        </p:nvCxnSpPr>
        <p:spPr>
          <a:xfrm flipV="1">
            <a:off x="4590642" y="3986583"/>
            <a:ext cx="0" cy="79432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F8BF7E-2BDC-4561-94F4-CBD30E161E03}"/>
              </a:ext>
            </a:extLst>
          </p:cNvPr>
          <p:cNvCxnSpPr>
            <a:cxnSpLocks/>
          </p:cNvCxnSpPr>
          <p:nvPr/>
        </p:nvCxnSpPr>
        <p:spPr>
          <a:xfrm>
            <a:off x="5940470" y="4019440"/>
            <a:ext cx="4255" cy="78673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1827975-5620-482F-AA0B-8DB6508F7AF6}"/>
              </a:ext>
            </a:extLst>
          </p:cNvPr>
          <p:cNvCxnSpPr>
            <a:cxnSpLocks/>
            <a:endCxn id="19" idx="7"/>
          </p:cNvCxnSpPr>
          <p:nvPr/>
        </p:nvCxnSpPr>
        <p:spPr>
          <a:xfrm>
            <a:off x="6018074" y="4986574"/>
            <a:ext cx="729" cy="7526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436986-8D98-4455-8C7B-455603B9CF19}"/>
              </a:ext>
            </a:extLst>
          </p:cNvPr>
          <p:cNvCxnSpPr>
            <a:cxnSpLocks/>
          </p:cNvCxnSpPr>
          <p:nvPr/>
        </p:nvCxnSpPr>
        <p:spPr>
          <a:xfrm>
            <a:off x="7929661" y="4126897"/>
            <a:ext cx="4255" cy="78673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00EBD0-B871-4BB6-8219-F4A2CCECA940}"/>
              </a:ext>
            </a:extLst>
          </p:cNvPr>
          <p:cNvCxnSpPr>
            <a:cxnSpLocks/>
          </p:cNvCxnSpPr>
          <p:nvPr/>
        </p:nvCxnSpPr>
        <p:spPr>
          <a:xfrm>
            <a:off x="7864742" y="5174006"/>
            <a:ext cx="4255" cy="78673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0DD23E-5AEB-4768-A65D-5B8AF3B0B441}"/>
              </a:ext>
            </a:extLst>
          </p:cNvPr>
          <p:cNvCxnSpPr>
            <a:cxnSpLocks/>
            <a:endCxn id="20" idx="5"/>
          </p:cNvCxnSpPr>
          <p:nvPr/>
        </p:nvCxnSpPr>
        <p:spPr>
          <a:xfrm flipH="1" flipV="1">
            <a:off x="8164806" y="4065866"/>
            <a:ext cx="5754" cy="182009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Google Shape;117;p2">
            <a:extLst>
              <a:ext uri="{FF2B5EF4-FFF2-40B4-BE49-F238E27FC236}">
                <a16:creationId xmlns:a16="http://schemas.microsoft.com/office/drawing/2014/main" id="{B63C84F7-9E6E-F83A-7055-B2DE51810F07}"/>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48DED71-67BB-32E4-5634-2D7BEEDF4DB5}"/>
                  </a:ext>
                </a:extLst>
              </p14:cNvPr>
              <p14:cNvContentPartPr/>
              <p14:nvPr/>
            </p14:nvContentPartPr>
            <p14:xfrm>
              <a:off x="151560" y="1954800"/>
              <a:ext cx="7424280" cy="4059000"/>
            </p14:xfrm>
          </p:contentPart>
        </mc:Choice>
        <mc:Fallback>
          <p:pic>
            <p:nvPicPr>
              <p:cNvPr id="3" name="Ink 2">
                <a:extLst>
                  <a:ext uri="{FF2B5EF4-FFF2-40B4-BE49-F238E27FC236}">
                    <a16:creationId xmlns:a16="http://schemas.microsoft.com/office/drawing/2014/main" id="{748DED71-67BB-32E4-5634-2D7BEEDF4DB5}"/>
                  </a:ext>
                </a:extLst>
              </p:cNvPr>
              <p:cNvPicPr/>
              <p:nvPr/>
            </p:nvPicPr>
            <p:blipFill>
              <a:blip r:embed="rId5"/>
              <a:stretch>
                <a:fillRect/>
              </a:stretch>
            </p:blipFill>
            <p:spPr>
              <a:xfrm>
                <a:off x="142200" y="1945440"/>
                <a:ext cx="7443000" cy="4077720"/>
              </a:xfrm>
              <a:prstGeom prst="rect">
                <a:avLst/>
              </a:prstGeom>
            </p:spPr>
          </p:pic>
        </mc:Fallback>
      </mc:AlternateContent>
    </p:spTree>
    <p:extLst>
      <p:ext uri="{BB962C8B-B14F-4D97-AF65-F5344CB8AC3E}">
        <p14:creationId xmlns:p14="http://schemas.microsoft.com/office/powerpoint/2010/main" val="3647789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Epidemic intervention – mad cow disease</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1356930-25EB-46DC-A833-2B58421C6DAE}"/>
              </a:ext>
            </a:extLst>
          </p:cNvPr>
          <p:cNvSpPr txBox="1">
            <a:spLocks/>
          </p:cNvSpPr>
          <p:nvPr/>
        </p:nvSpPr>
        <p:spPr>
          <a:xfrm>
            <a:off x="174152" y="1316458"/>
            <a:ext cx="62484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Jan. 2001</a:t>
            </a:r>
          </a:p>
          <a:p>
            <a:pPr lvl="1"/>
            <a:r>
              <a:rPr lang="en-US" dirty="0"/>
              <a:t>First case observed in UK</a:t>
            </a:r>
          </a:p>
          <a:p>
            <a:r>
              <a:rPr lang="en-US" dirty="0"/>
              <a:t>Feb. 2001</a:t>
            </a:r>
          </a:p>
          <a:p>
            <a:pPr lvl="1"/>
            <a:r>
              <a:rPr lang="en-US" dirty="0"/>
              <a:t>43 farms infected</a:t>
            </a:r>
          </a:p>
          <a:p>
            <a:r>
              <a:rPr lang="en-US" dirty="0"/>
              <a:t>Sep. 2001</a:t>
            </a:r>
          </a:p>
          <a:p>
            <a:pPr lvl="1"/>
            <a:r>
              <a:rPr lang="en-US" dirty="0"/>
              <a:t>9000 farms infected</a:t>
            </a:r>
          </a:p>
          <a:p>
            <a:pPr marL="0" indent="0">
              <a:buFont typeface="Arial"/>
              <a:buNone/>
            </a:pPr>
            <a:endParaRPr lang="en-US" b="1" dirty="0"/>
          </a:p>
        </p:txBody>
      </p:sp>
      <p:pic>
        <p:nvPicPr>
          <p:cNvPr id="10" name="Picture 2" descr="Dairy cows feed in their pen Friday, Jan. 2, 2004, at a farm in Mattawa, Wash. Authorities quarantined a third herd of Washington state cattle in a widening investigation of mad cow disease after they located another cow from the same Canadian herd as the infected cow. (AP Photo/E.B. McGovern)">
            <a:extLst>
              <a:ext uri="{FF2B5EF4-FFF2-40B4-BE49-F238E27FC236}">
                <a16:creationId xmlns:a16="http://schemas.microsoft.com/office/drawing/2014/main" id="{2D1367D8-BFD6-4A68-94A2-B4AA314DC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4560" y="1868852"/>
            <a:ext cx="4118610" cy="3672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351CC0-AE30-F84E-2457-07578852E7D3}"/>
              </a:ext>
            </a:extLst>
          </p:cNvPr>
          <p:cNvSpPr txBox="1"/>
          <p:nvPr/>
        </p:nvSpPr>
        <p:spPr>
          <a:xfrm>
            <a:off x="174152" y="4139380"/>
            <a:ext cx="4364394" cy="1938992"/>
          </a:xfrm>
          <a:prstGeom prst="rect">
            <a:avLst/>
          </a:prstGeom>
          <a:noFill/>
        </p:spPr>
        <p:txBody>
          <a:bodyPr wrap="square">
            <a:spAutoFit/>
          </a:bodyPr>
          <a:lstStyle/>
          <a:p>
            <a:pPr algn="just"/>
            <a:r>
              <a:rPr lang="en-US" sz="2400" b="0" i="0" dirty="0">
                <a:solidFill>
                  <a:schemeClr val="tx1"/>
                </a:solidFill>
                <a:effectLst/>
                <a:latin typeface="Söhne"/>
              </a:rPr>
              <a:t>The disease is caused by prions, which are abnormal proteins that can cause other proteins to fold abnormally and lead to brain damage.</a:t>
            </a:r>
            <a:endParaRPr lang="en-IN" sz="2400" dirty="0">
              <a:solidFill>
                <a:schemeClr val="tx1"/>
              </a:solidFill>
            </a:endParaRPr>
          </a:p>
        </p:txBody>
      </p:sp>
      <p:pic>
        <p:nvPicPr>
          <p:cNvPr id="4" name="Google Shape;117;p2">
            <a:extLst>
              <a:ext uri="{FF2B5EF4-FFF2-40B4-BE49-F238E27FC236}">
                <a16:creationId xmlns:a16="http://schemas.microsoft.com/office/drawing/2014/main" id="{2176C610-0F9A-E094-408F-747CFDD14D85}"/>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E63C868-7491-533A-A921-C25EC125BBEC}"/>
                  </a:ext>
                </a:extLst>
              </p14:cNvPr>
              <p14:cNvContentPartPr/>
              <p14:nvPr/>
            </p14:nvContentPartPr>
            <p14:xfrm>
              <a:off x="1155960" y="502920"/>
              <a:ext cx="4518360" cy="3728520"/>
            </p14:xfrm>
          </p:contentPart>
        </mc:Choice>
        <mc:Fallback>
          <p:pic>
            <p:nvPicPr>
              <p:cNvPr id="5" name="Ink 4">
                <a:extLst>
                  <a:ext uri="{FF2B5EF4-FFF2-40B4-BE49-F238E27FC236}">
                    <a16:creationId xmlns:a16="http://schemas.microsoft.com/office/drawing/2014/main" id="{BE63C868-7491-533A-A921-C25EC125BBEC}"/>
                  </a:ext>
                </a:extLst>
              </p:cNvPr>
              <p:cNvPicPr/>
              <p:nvPr/>
            </p:nvPicPr>
            <p:blipFill>
              <a:blip r:embed="rId6"/>
              <a:stretch>
                <a:fillRect/>
              </a:stretch>
            </p:blipFill>
            <p:spPr>
              <a:xfrm>
                <a:off x="1146600" y="493560"/>
                <a:ext cx="4537080" cy="3747240"/>
              </a:xfrm>
              <a:prstGeom prst="rect">
                <a:avLst/>
              </a:prstGeom>
            </p:spPr>
          </p:pic>
        </mc:Fallback>
      </mc:AlternateContent>
    </p:spTree>
    <p:extLst>
      <p:ext uri="{BB962C8B-B14F-4D97-AF65-F5344CB8AC3E}">
        <p14:creationId xmlns:p14="http://schemas.microsoft.com/office/powerpoint/2010/main" val="41123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Comparing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9F57511-5A0F-49FA-B40E-081531555C3F}"/>
              </a:ext>
            </a:extLst>
          </p:cNvPr>
          <p:cNvSpPr txBox="1">
            <a:spLocks/>
          </p:cNvSpPr>
          <p:nvPr/>
        </p:nvSpPr>
        <p:spPr>
          <a:xfrm>
            <a:off x="284479" y="1539240"/>
            <a:ext cx="10844437"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u="sng" dirty="0"/>
              <a:t>Unlike </a:t>
            </a:r>
            <a:r>
              <a:rPr lang="en-US" b="1" dirty="0"/>
              <a:t>herding </a:t>
            </a:r>
          </a:p>
          <a:p>
            <a:endParaRPr lang="en-US" b="1" dirty="0"/>
          </a:p>
          <a:p>
            <a:r>
              <a:rPr lang="en-US" b="1" u="sng" dirty="0"/>
              <a:t>Similar</a:t>
            </a:r>
            <a:r>
              <a:rPr lang="en-US" b="1" dirty="0"/>
              <a:t> to diffusion of innovations models</a:t>
            </a:r>
            <a:r>
              <a:rPr lang="en-US" dirty="0"/>
              <a:t>, </a:t>
            </a:r>
          </a:p>
          <a:p>
            <a:pPr lvl="1"/>
            <a:r>
              <a:rPr lang="en-US" sz="2800" dirty="0"/>
              <a:t>Epidemic models assume an </a:t>
            </a:r>
            <a:r>
              <a:rPr lang="en-US" sz="2800" b="1" u="sng" dirty="0"/>
              <a:t>implicit network and unknown connections </a:t>
            </a:r>
            <a:r>
              <a:rPr lang="en-US" sz="2800" b="1" dirty="0"/>
              <a:t>between individuals</a:t>
            </a:r>
            <a:r>
              <a:rPr lang="en-US" sz="2800" dirty="0"/>
              <a:t>.  </a:t>
            </a:r>
          </a:p>
          <a:p>
            <a:pPr lvl="1"/>
            <a:endParaRPr lang="en-US" sz="2800" dirty="0"/>
          </a:p>
          <a:p>
            <a:pPr lvl="1"/>
            <a:r>
              <a:rPr lang="en-US" sz="2800" dirty="0"/>
              <a:t>Macro level model : This makes epidemic models more suitable </a:t>
            </a:r>
            <a:r>
              <a:rPr lang="en-US" sz="2800" b="1" dirty="0"/>
              <a:t>when we are interested in </a:t>
            </a:r>
            <a:r>
              <a:rPr lang="en-US" sz="2800" b="1" u="sng" dirty="0"/>
              <a:t>global patterns</a:t>
            </a:r>
            <a:r>
              <a:rPr lang="en-US" sz="2800" b="1" dirty="0"/>
              <a:t>, such as trends and ratios of people getting </a:t>
            </a:r>
            <a:r>
              <a:rPr lang="en-US" sz="2800" dirty="0"/>
              <a:t>infected, and </a:t>
            </a:r>
            <a:r>
              <a:rPr lang="en-US" sz="2800" b="1" u="sng" dirty="0"/>
              <a:t>not in who infects whom</a:t>
            </a:r>
            <a:r>
              <a:rPr lang="en-US" sz="2800" dirty="0"/>
              <a:t>.</a:t>
            </a:r>
          </a:p>
        </p:txBody>
      </p:sp>
      <p:pic>
        <p:nvPicPr>
          <p:cNvPr id="3" name="Google Shape;117;p2">
            <a:extLst>
              <a:ext uri="{FF2B5EF4-FFF2-40B4-BE49-F238E27FC236}">
                <a16:creationId xmlns:a16="http://schemas.microsoft.com/office/drawing/2014/main" id="{3396189E-4589-6482-BDBD-84C0FAB4C7E2}"/>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9DCB32E-5D26-D225-E1EF-E46896822D88}"/>
                  </a:ext>
                </a:extLst>
              </p14:cNvPr>
              <p14:cNvContentPartPr/>
              <p14:nvPr/>
            </p14:nvContentPartPr>
            <p14:xfrm>
              <a:off x="933480" y="1426320"/>
              <a:ext cx="8036280" cy="1780200"/>
            </p14:xfrm>
          </p:contentPart>
        </mc:Choice>
        <mc:Fallback xmlns="">
          <p:pic>
            <p:nvPicPr>
              <p:cNvPr id="4" name="Ink 3">
                <a:extLst>
                  <a:ext uri="{FF2B5EF4-FFF2-40B4-BE49-F238E27FC236}">
                    <a16:creationId xmlns:a16="http://schemas.microsoft.com/office/drawing/2014/main" id="{B9DCB32E-5D26-D225-E1EF-E46896822D88}"/>
                  </a:ext>
                </a:extLst>
              </p:cNvPr>
              <p:cNvPicPr/>
              <p:nvPr/>
            </p:nvPicPr>
            <p:blipFill>
              <a:blip r:embed="rId5"/>
              <a:stretch>
                <a:fillRect/>
              </a:stretch>
            </p:blipFill>
            <p:spPr>
              <a:xfrm>
                <a:off x="924120" y="1416960"/>
                <a:ext cx="8055000" cy="1798920"/>
              </a:xfrm>
              <a:prstGeom prst="rect">
                <a:avLst/>
              </a:prstGeom>
            </p:spPr>
          </p:pic>
        </mc:Fallback>
      </mc:AlternateContent>
    </p:spTree>
    <p:extLst>
      <p:ext uri="{BB962C8B-B14F-4D97-AF65-F5344CB8AC3E}">
        <p14:creationId xmlns:p14="http://schemas.microsoft.com/office/powerpoint/2010/main" val="286745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Epidemic intervention : network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721B26D5-E10A-4E9F-BF12-FFDE94E0064D}"/>
              </a:ext>
            </a:extLst>
          </p:cNvPr>
          <p:cNvSpPr txBox="1">
            <a:spLocks/>
          </p:cNvSpPr>
          <p:nvPr/>
        </p:nvSpPr>
        <p:spPr>
          <a:xfrm>
            <a:off x="298604" y="1242084"/>
            <a:ext cx="9704039" cy="531876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In any epidemic outbreak</a:t>
            </a:r>
            <a:r>
              <a:rPr lang="en-US" dirty="0">
                <a:solidFill>
                  <a:srgbClr val="FF0000"/>
                </a:solidFill>
              </a:rPr>
              <a:t>, infected individuals infect susceptible individuals.</a:t>
            </a:r>
          </a:p>
          <a:p>
            <a:pPr algn="just"/>
            <a:r>
              <a:rPr lang="en-US" dirty="0"/>
              <a:t>A </a:t>
            </a:r>
            <a:r>
              <a:rPr lang="en-US" dirty="0">
                <a:solidFill>
                  <a:srgbClr val="FF0000"/>
                </a:solidFill>
              </a:rPr>
              <a:t>well-connected infected individual </a:t>
            </a:r>
            <a:r>
              <a:rPr lang="en-US" dirty="0"/>
              <a:t>is more dangerous to the epidemic outbreak than someone who </a:t>
            </a:r>
            <a:r>
              <a:rPr lang="en-US" dirty="0">
                <a:solidFill>
                  <a:srgbClr val="FF0000"/>
                </a:solidFill>
              </a:rPr>
              <a:t>has no contacts</a:t>
            </a:r>
            <a:r>
              <a:rPr lang="en-US" dirty="0"/>
              <a:t>. In other words, the epidemic takes place in a network.</a:t>
            </a:r>
          </a:p>
          <a:p>
            <a:pPr algn="just"/>
            <a:r>
              <a:rPr lang="en-US" dirty="0"/>
              <a:t>The best way </a:t>
            </a:r>
            <a:r>
              <a:rPr lang="en-US" dirty="0">
                <a:solidFill>
                  <a:srgbClr val="FF0000"/>
                </a:solidFill>
              </a:rPr>
              <a:t>to intervene with the epidemic outbreak would be to vaccinate the highly connected nodes and stop the epidemic</a:t>
            </a:r>
            <a:r>
              <a:rPr lang="en-US" dirty="0"/>
              <a:t>. This would result in what is known as </a:t>
            </a:r>
            <a:r>
              <a:rPr lang="en-US" dirty="0">
                <a:solidFill>
                  <a:srgbClr val="00B0F0"/>
                </a:solidFill>
              </a:rPr>
              <a:t>herd immunity </a:t>
            </a:r>
            <a:r>
              <a:rPr lang="en-US" dirty="0"/>
              <a:t>and would stop the epidemic outbreak.</a:t>
            </a:r>
          </a:p>
          <a:p>
            <a:pPr algn="just"/>
            <a:r>
              <a:rPr lang="en-US" dirty="0"/>
              <a:t>Older intervention techniques such as separating those infected from those susceptible (quarantining them) or removing those infected (killing cows with mad cow disease) still work.</a:t>
            </a:r>
            <a:endParaRPr lang="en-US" dirty="0">
              <a:solidFill>
                <a:srgbClr val="FF0000"/>
              </a:solidFill>
            </a:endParaRPr>
          </a:p>
        </p:txBody>
      </p:sp>
      <p:pic>
        <p:nvPicPr>
          <p:cNvPr id="2" name="Google Shape;117;p2">
            <a:extLst>
              <a:ext uri="{FF2B5EF4-FFF2-40B4-BE49-F238E27FC236}">
                <a16:creationId xmlns:a16="http://schemas.microsoft.com/office/drawing/2014/main" id="{C396FD01-C358-1A46-33FD-3BC124BD952B}"/>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229244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Epidemic intervention : network  </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721B26D5-E10A-4E9F-BF12-FFDE94E0064D}"/>
              </a:ext>
            </a:extLst>
          </p:cNvPr>
          <p:cNvSpPr txBox="1">
            <a:spLocks/>
          </p:cNvSpPr>
          <p:nvPr/>
        </p:nvSpPr>
        <p:spPr>
          <a:xfrm>
            <a:off x="287453" y="1316458"/>
            <a:ext cx="1037206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In the mad-cow disease case, we have </a:t>
            </a:r>
            <a:r>
              <a:rPr lang="en-US" b="1" dirty="0">
                <a:solidFill>
                  <a:srgbClr val="FF0000"/>
                </a:solidFill>
              </a:rPr>
              <a:t>weak ties</a:t>
            </a:r>
            <a:r>
              <a:rPr lang="en-US" dirty="0"/>
              <a:t>, </a:t>
            </a:r>
          </a:p>
          <a:p>
            <a:pPr lvl="1"/>
            <a:r>
              <a:rPr lang="en-US" dirty="0"/>
              <a:t>Animals being bought and sold</a:t>
            </a:r>
          </a:p>
          <a:p>
            <a:pPr lvl="1"/>
            <a:r>
              <a:rPr lang="en-US" dirty="0"/>
              <a:t>Soil from tourists, etc.</a:t>
            </a:r>
          </a:p>
          <a:p>
            <a:r>
              <a:rPr lang="en-US" b="1" u="sng" dirty="0"/>
              <a:t>To protect:</a:t>
            </a:r>
          </a:p>
          <a:p>
            <a:pPr lvl="1"/>
            <a:r>
              <a:rPr lang="en-US" b="1" dirty="0"/>
              <a:t>Make contagion harder ( p)</a:t>
            </a:r>
          </a:p>
          <a:p>
            <a:pPr lvl="1"/>
            <a:r>
              <a:rPr lang="en-US" dirty="0">
                <a:solidFill>
                  <a:srgbClr val="FF0000"/>
                </a:solidFill>
              </a:rPr>
              <a:t>Remove weak ties (e.g., mad cows) ( K)</a:t>
            </a:r>
          </a:p>
          <a:p>
            <a:pPr lvl="1"/>
            <a:endParaRPr lang="en-US" dirty="0">
              <a:solidFill>
                <a:srgbClr val="FF0000"/>
              </a:solidFill>
            </a:endParaRPr>
          </a:p>
        </p:txBody>
      </p:sp>
      <p:pic>
        <p:nvPicPr>
          <p:cNvPr id="3" name="Google Shape;117;p2">
            <a:extLst>
              <a:ext uri="{FF2B5EF4-FFF2-40B4-BE49-F238E27FC236}">
                <a16:creationId xmlns:a16="http://schemas.microsoft.com/office/drawing/2014/main" id="{FBF4C003-942B-1B67-53EF-1A7CF58AB9F6}"/>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p:spTree>
    <p:extLst>
      <p:ext uri="{BB962C8B-B14F-4D97-AF65-F5344CB8AC3E}">
        <p14:creationId xmlns:p14="http://schemas.microsoft.com/office/powerpoint/2010/main" val="117118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Epidemic Intervention</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721B26D5-E10A-4E9F-BF12-FFDE94E0064D}"/>
              </a:ext>
            </a:extLst>
          </p:cNvPr>
          <p:cNvSpPr txBox="1">
            <a:spLocks/>
          </p:cNvSpPr>
          <p:nvPr/>
        </p:nvSpPr>
        <p:spPr>
          <a:xfrm>
            <a:off x="287454" y="1316458"/>
            <a:ext cx="9336048"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000" b="0" i="0" dirty="0">
                <a:solidFill>
                  <a:schemeClr val="tx1"/>
                </a:solidFill>
                <a:effectLst/>
                <a:latin typeface="Söhne"/>
              </a:rPr>
              <a:t>In the case of MCD, </a:t>
            </a:r>
            <a:r>
              <a:rPr lang="en-US" sz="2000" b="0" i="0" dirty="0">
                <a:solidFill>
                  <a:srgbClr val="FF0000"/>
                </a:solidFill>
                <a:effectLst/>
                <a:latin typeface="Söhne"/>
              </a:rPr>
              <a:t>weak ties can refer to various connections between individuals and groups involved in the production, distribution, and consumption of cow products</a:t>
            </a:r>
            <a:r>
              <a:rPr lang="en-US" sz="2000" b="0" i="0" dirty="0">
                <a:solidFill>
                  <a:schemeClr val="tx1"/>
                </a:solidFill>
                <a:effectLst/>
                <a:latin typeface="Söhne"/>
              </a:rPr>
              <a:t>. For example:</a:t>
            </a:r>
          </a:p>
          <a:p>
            <a:pPr algn="just">
              <a:buFont typeface="Arial" panose="020B0604020202020204" pitchFamily="34" charset="0"/>
              <a:buChar char="•"/>
            </a:pPr>
            <a:r>
              <a:rPr lang="en-US" sz="2000" b="0" i="0" dirty="0">
                <a:solidFill>
                  <a:schemeClr val="tx1"/>
                </a:solidFill>
                <a:effectLst/>
                <a:latin typeface="Söhne"/>
              </a:rPr>
              <a:t>Animals being bought and sold: The movement of animals between farms and markets can create opportunities for the spread of MCD. Weak ties between different farmers and traders may lead to inadequate testing or monitoring of animals, increasing the risk of infected animals entering the food chain.</a:t>
            </a:r>
          </a:p>
          <a:p>
            <a:pPr algn="just">
              <a:buFont typeface="Arial" panose="020B0604020202020204" pitchFamily="34" charset="0"/>
              <a:buChar char="•"/>
            </a:pPr>
            <a:r>
              <a:rPr lang="en-US" sz="2000" b="0" i="0" dirty="0">
                <a:solidFill>
                  <a:schemeClr val="tx1"/>
                </a:solidFill>
                <a:effectLst/>
                <a:latin typeface="Söhne"/>
              </a:rPr>
              <a:t>Soil from tourists: The soil that tourists bring into a country can contain prions, which can contaminate crops and feed. Weak ties between tourists and local farmers or traders may lead to insufficient awareness of the risks of soil contamination and inadequate measures to prevent it.</a:t>
            </a:r>
          </a:p>
          <a:p>
            <a:pPr algn="just"/>
            <a:endParaRPr lang="en-US" sz="2000" dirty="0">
              <a:solidFill>
                <a:srgbClr val="333333"/>
              </a:solidFill>
              <a:latin typeface="Georgia" panose="02040502050405020303" pitchFamily="18" charset="0"/>
            </a:endParaRPr>
          </a:p>
          <a:p>
            <a:pPr algn="just"/>
            <a:r>
              <a:rPr lang="en-US" sz="2000" dirty="0">
                <a:solidFill>
                  <a:srgbClr val="333333"/>
                </a:solidFill>
                <a:latin typeface="Georgia" panose="02040502050405020303" pitchFamily="18" charset="0"/>
              </a:rPr>
              <a:t>MCD </a:t>
            </a:r>
            <a:r>
              <a:rPr lang="en-US" sz="2000" b="0" i="0" dirty="0">
                <a:solidFill>
                  <a:srgbClr val="333333"/>
                </a:solidFill>
                <a:effectLst/>
                <a:latin typeface="Georgia" panose="02040502050405020303" pitchFamily="18" charset="0"/>
              </a:rPr>
              <a:t>usually takes four to six years from the time a cow is infected with the abnormal prion to when it first shows symptoms of BSE.  This is called the incubation period.</a:t>
            </a:r>
            <a:endParaRPr lang="en-US" sz="2000" dirty="0">
              <a:solidFill>
                <a:srgbClr val="FF0000"/>
              </a:solidFill>
            </a:endParaRPr>
          </a:p>
        </p:txBody>
      </p:sp>
      <p:pic>
        <p:nvPicPr>
          <p:cNvPr id="3" name="Google Shape;117;p2">
            <a:extLst>
              <a:ext uri="{FF2B5EF4-FFF2-40B4-BE49-F238E27FC236}">
                <a16:creationId xmlns:a16="http://schemas.microsoft.com/office/drawing/2014/main" id="{F6EF407C-9CB9-45C9-73BC-7936AA26AD08}"/>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4A3E627-33F3-BEF8-044F-9F5D5D9771D3}"/>
                  </a:ext>
                </a:extLst>
              </p14:cNvPr>
              <p14:cNvContentPartPr/>
              <p14:nvPr/>
            </p14:nvContentPartPr>
            <p14:xfrm>
              <a:off x="3282120" y="642600"/>
              <a:ext cx="1634040" cy="675720"/>
            </p14:xfrm>
          </p:contentPart>
        </mc:Choice>
        <mc:Fallback>
          <p:pic>
            <p:nvPicPr>
              <p:cNvPr id="4" name="Ink 3">
                <a:extLst>
                  <a:ext uri="{FF2B5EF4-FFF2-40B4-BE49-F238E27FC236}">
                    <a16:creationId xmlns:a16="http://schemas.microsoft.com/office/drawing/2014/main" id="{E4A3E627-33F3-BEF8-044F-9F5D5D9771D3}"/>
                  </a:ext>
                </a:extLst>
              </p:cNvPr>
              <p:cNvPicPr/>
              <p:nvPr/>
            </p:nvPicPr>
            <p:blipFill>
              <a:blip r:embed="rId5"/>
              <a:stretch>
                <a:fillRect/>
              </a:stretch>
            </p:blipFill>
            <p:spPr>
              <a:xfrm>
                <a:off x="3272760" y="633240"/>
                <a:ext cx="1652760" cy="694440"/>
              </a:xfrm>
              <a:prstGeom prst="rect">
                <a:avLst/>
              </a:prstGeom>
            </p:spPr>
          </p:pic>
        </mc:Fallback>
      </mc:AlternateContent>
    </p:spTree>
    <p:extLst>
      <p:ext uri="{BB962C8B-B14F-4D97-AF65-F5344CB8AC3E}">
        <p14:creationId xmlns:p14="http://schemas.microsoft.com/office/powerpoint/2010/main" val="1910183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Global dynamics of a disease and epidemic model</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124A71A-7416-430E-8035-BA9B782DE353}"/>
              </a:ext>
            </a:extLst>
          </p:cNvPr>
          <p:cNvSpPr txBox="1">
            <a:spLocks/>
          </p:cNvSpPr>
          <p:nvPr/>
        </p:nvSpPr>
        <p:spPr>
          <a:xfrm>
            <a:off x="281506" y="1316458"/>
            <a:ext cx="95097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14350" indent="-514350" algn="just">
              <a:buFont typeface="+mj-lt"/>
              <a:buAutoNum type="arabicPeriod"/>
            </a:pPr>
            <a:r>
              <a:rPr lang="en-IN" dirty="0"/>
              <a:t>Look at the issue of </a:t>
            </a:r>
            <a:r>
              <a:rPr lang="en-IN" b="1" dirty="0"/>
              <a:t>global dynamics of a disease </a:t>
            </a:r>
            <a:r>
              <a:rPr lang="en-IN" dirty="0"/>
              <a:t>– tendency of certain disease to </a:t>
            </a:r>
            <a:r>
              <a:rPr lang="en-IN" b="1" dirty="0"/>
              <a:t>synchronize across a population</a:t>
            </a:r>
            <a:r>
              <a:rPr lang="en-IN" dirty="0"/>
              <a:t> producing </a:t>
            </a:r>
            <a:r>
              <a:rPr lang="en-IN" b="1" dirty="0"/>
              <a:t>string of oscillation in the number of affected individuals</a:t>
            </a:r>
          </a:p>
          <a:p>
            <a:pPr marL="514350" indent="-514350" algn="just">
              <a:buFont typeface="+mj-lt"/>
              <a:buAutoNum type="arabicPeriod"/>
            </a:pPr>
            <a:r>
              <a:rPr lang="en-IN" b="1" dirty="0"/>
              <a:t>SIRS can happen in waves. </a:t>
            </a:r>
            <a:r>
              <a:rPr lang="en-IN" dirty="0"/>
              <a:t>There are some factors which lead to </a:t>
            </a:r>
            <a:r>
              <a:rPr lang="en-IN" b="1" dirty="0"/>
              <a:t>R nodes becoming S  </a:t>
            </a:r>
            <a:r>
              <a:rPr lang="en-IN" dirty="0"/>
              <a:t>after a </a:t>
            </a:r>
            <a:r>
              <a:rPr lang="en-IN" b="1" dirty="0"/>
              <a:t>long pause of all nodes resting in R state. These nodes finally go to I again  </a:t>
            </a:r>
          </a:p>
          <a:p>
            <a:pPr marL="514350" indent="-514350" algn="just">
              <a:buFont typeface="+mj-lt"/>
              <a:buAutoNum type="arabicPeriod"/>
            </a:pPr>
            <a:r>
              <a:rPr lang="en-IN" dirty="0"/>
              <a:t>Example – cycles in </a:t>
            </a:r>
            <a:r>
              <a:rPr lang="en-IN" b="1" dirty="0"/>
              <a:t>syphilis prevalence </a:t>
            </a:r>
            <a:r>
              <a:rPr lang="en-IN" dirty="0"/>
              <a:t>across </a:t>
            </a:r>
            <a:r>
              <a:rPr lang="en-IN" b="1" dirty="0"/>
              <a:t>USA is attributed to large scale societal changes</a:t>
            </a:r>
          </a:p>
          <a:p>
            <a:pPr marL="514350" indent="-514350" algn="just">
              <a:buFont typeface="+mj-lt"/>
              <a:buAutoNum type="arabicPeriod"/>
            </a:pPr>
            <a:r>
              <a:rPr lang="en-IN" b="1" dirty="0">
                <a:solidFill>
                  <a:srgbClr val="FF0000"/>
                </a:solidFill>
              </a:rPr>
              <a:t>SIRS model</a:t>
            </a:r>
            <a:r>
              <a:rPr lang="en-IN" dirty="0">
                <a:solidFill>
                  <a:srgbClr val="FF0000"/>
                </a:solidFill>
              </a:rPr>
              <a:t> helps </a:t>
            </a:r>
            <a:r>
              <a:rPr lang="en-IN" b="1" dirty="0">
                <a:solidFill>
                  <a:srgbClr val="FF0000"/>
                </a:solidFill>
              </a:rPr>
              <a:t>simulate oscillation</a:t>
            </a:r>
            <a:r>
              <a:rPr lang="en-IN" dirty="0">
                <a:solidFill>
                  <a:srgbClr val="FF0000"/>
                </a:solidFill>
              </a:rPr>
              <a:t> by providing </a:t>
            </a:r>
            <a:r>
              <a:rPr lang="en-IN" b="1" dirty="0">
                <a:solidFill>
                  <a:srgbClr val="FF0000"/>
                </a:solidFill>
              </a:rPr>
              <a:t>temporary but not permanent </a:t>
            </a:r>
            <a:r>
              <a:rPr lang="en-IN" dirty="0">
                <a:solidFill>
                  <a:srgbClr val="FF0000"/>
                </a:solidFill>
              </a:rPr>
              <a:t>immunity </a:t>
            </a:r>
          </a:p>
        </p:txBody>
      </p:sp>
      <p:pic>
        <p:nvPicPr>
          <p:cNvPr id="3" name="Google Shape;117;p2">
            <a:extLst>
              <a:ext uri="{FF2B5EF4-FFF2-40B4-BE49-F238E27FC236}">
                <a16:creationId xmlns:a16="http://schemas.microsoft.com/office/drawing/2014/main" id="{F06EB55A-1262-B2B7-5327-7654EECBEDAE}"/>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6823231-A013-FB27-1260-6C3706BC8119}"/>
                  </a:ext>
                </a:extLst>
              </p14:cNvPr>
              <p14:cNvContentPartPr/>
              <p14:nvPr/>
            </p14:nvContentPartPr>
            <p14:xfrm>
              <a:off x="833040" y="5189400"/>
              <a:ext cx="8134560" cy="1089720"/>
            </p14:xfrm>
          </p:contentPart>
        </mc:Choice>
        <mc:Fallback>
          <p:pic>
            <p:nvPicPr>
              <p:cNvPr id="4" name="Ink 3">
                <a:extLst>
                  <a:ext uri="{FF2B5EF4-FFF2-40B4-BE49-F238E27FC236}">
                    <a16:creationId xmlns:a16="http://schemas.microsoft.com/office/drawing/2014/main" id="{A6823231-A013-FB27-1260-6C3706BC8119}"/>
                  </a:ext>
                </a:extLst>
              </p:cNvPr>
              <p:cNvPicPr/>
              <p:nvPr/>
            </p:nvPicPr>
            <p:blipFill>
              <a:blip r:embed="rId5"/>
              <a:stretch>
                <a:fillRect/>
              </a:stretch>
            </p:blipFill>
            <p:spPr>
              <a:xfrm>
                <a:off x="823680" y="5180040"/>
                <a:ext cx="8153280" cy="1108440"/>
              </a:xfrm>
              <a:prstGeom prst="rect">
                <a:avLst/>
              </a:prstGeom>
            </p:spPr>
          </p:pic>
        </mc:Fallback>
      </mc:AlternateContent>
    </p:spTree>
    <p:extLst>
      <p:ext uri="{BB962C8B-B14F-4D97-AF65-F5344CB8AC3E}">
        <p14:creationId xmlns:p14="http://schemas.microsoft.com/office/powerpoint/2010/main" val="22146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43113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Synchronization, oscillation, small world network and epidemic models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DC28CC52-BFB3-4A06-BBAD-274F9C81F581}"/>
              </a:ext>
            </a:extLst>
          </p:cNvPr>
          <p:cNvSpPr txBox="1">
            <a:spLocks/>
          </p:cNvSpPr>
          <p:nvPr/>
        </p:nvSpPr>
        <p:spPr>
          <a:xfrm>
            <a:off x="153518" y="1424090"/>
            <a:ext cx="1008776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14350" indent="-514350" algn="just">
              <a:buFont typeface="+mj-lt"/>
              <a:buAutoNum type="arabicPeriod"/>
            </a:pPr>
            <a:r>
              <a:rPr lang="en-IN" b="1" u="sng" dirty="0"/>
              <a:t>Temporary immunity </a:t>
            </a:r>
            <a:r>
              <a:rPr lang="en-IN" dirty="0"/>
              <a:t>can produce </a:t>
            </a:r>
            <a:r>
              <a:rPr lang="en-IN" b="1" dirty="0">
                <a:solidFill>
                  <a:srgbClr val="FF0000"/>
                </a:solidFill>
              </a:rPr>
              <a:t>oscillations</a:t>
            </a:r>
            <a:r>
              <a:rPr lang="en-IN" dirty="0"/>
              <a:t> ( patches of immunity with large number of infections in a concentrated area.) in localized part of network</a:t>
            </a:r>
          </a:p>
          <a:p>
            <a:pPr marL="514350" indent="-514350" algn="just">
              <a:buFont typeface="+mj-lt"/>
              <a:buAutoNum type="arabicPeriod"/>
            </a:pPr>
            <a:r>
              <a:rPr lang="en-IN" b="1" u="sng" dirty="0"/>
              <a:t>Natural mechanism</a:t>
            </a:r>
            <a:r>
              <a:rPr lang="en-IN" b="1" dirty="0"/>
              <a:t> to produce this kind of coordination </a:t>
            </a:r>
            <a:r>
              <a:rPr lang="en-IN" dirty="0"/>
              <a:t>is a network that is rich in long range connections i.e. </a:t>
            </a:r>
            <a:r>
              <a:rPr lang="en-IN" b="1" u="sng" dirty="0"/>
              <a:t>weak ties </a:t>
            </a:r>
            <a:r>
              <a:rPr lang="en-IN" dirty="0"/>
              <a:t>that link different parts of network lead to </a:t>
            </a:r>
            <a:r>
              <a:rPr lang="en-IN" b="1" dirty="0">
                <a:solidFill>
                  <a:srgbClr val="FF0000"/>
                </a:solidFill>
              </a:rPr>
              <a:t>flare ups</a:t>
            </a:r>
          </a:p>
          <a:p>
            <a:pPr marL="514350" indent="-514350" algn="just">
              <a:buFont typeface="+mj-lt"/>
              <a:buAutoNum type="arabicPeriod"/>
            </a:pPr>
            <a:r>
              <a:rPr lang="en-IN" b="1" dirty="0"/>
              <a:t>Watts and </a:t>
            </a:r>
            <a:r>
              <a:rPr lang="en-IN" b="1" dirty="0" err="1"/>
              <a:t>Strogatz</a:t>
            </a:r>
            <a:r>
              <a:rPr lang="en-IN" b="1" dirty="0"/>
              <a:t>  </a:t>
            </a:r>
            <a:r>
              <a:rPr lang="en-IN" dirty="0"/>
              <a:t>observed the relevance of </a:t>
            </a:r>
            <a:r>
              <a:rPr lang="en-IN" b="1" dirty="0"/>
              <a:t>small world properties </a:t>
            </a:r>
            <a:r>
              <a:rPr lang="en-IN" dirty="0"/>
              <a:t>to synchronizations. </a:t>
            </a:r>
            <a:r>
              <a:rPr lang="en-IN" b="1" dirty="0" err="1"/>
              <a:t>Kuperman</a:t>
            </a:r>
            <a:r>
              <a:rPr lang="en-IN" b="1" dirty="0"/>
              <a:t> and Abramson </a:t>
            </a:r>
            <a:r>
              <a:rPr lang="en-IN" dirty="0"/>
              <a:t>showed that it will lead to </a:t>
            </a:r>
            <a:r>
              <a:rPr lang="en-IN" b="1" dirty="0"/>
              <a:t>synchronization and oscillation in epidemics.  </a:t>
            </a:r>
          </a:p>
        </p:txBody>
      </p:sp>
      <p:pic>
        <p:nvPicPr>
          <p:cNvPr id="2" name="Google Shape;117;p2">
            <a:extLst>
              <a:ext uri="{FF2B5EF4-FFF2-40B4-BE49-F238E27FC236}">
                <a16:creationId xmlns:a16="http://schemas.microsoft.com/office/drawing/2014/main" id="{10E04D17-2819-44AB-01CD-A6DD6B46CE67}"/>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33A4304-851D-8667-9DDE-B6FA7BC0E555}"/>
                  </a:ext>
                </a:extLst>
              </p14:cNvPr>
              <p14:cNvContentPartPr/>
              <p14:nvPr/>
            </p14:nvContentPartPr>
            <p14:xfrm>
              <a:off x="349920" y="179640"/>
              <a:ext cx="10552320" cy="1868040"/>
            </p14:xfrm>
          </p:contentPart>
        </mc:Choice>
        <mc:Fallback>
          <p:pic>
            <p:nvPicPr>
              <p:cNvPr id="3" name="Ink 2">
                <a:extLst>
                  <a:ext uri="{FF2B5EF4-FFF2-40B4-BE49-F238E27FC236}">
                    <a16:creationId xmlns:a16="http://schemas.microsoft.com/office/drawing/2014/main" id="{533A4304-851D-8667-9DDE-B6FA7BC0E555}"/>
                  </a:ext>
                </a:extLst>
              </p:cNvPr>
              <p:cNvPicPr/>
              <p:nvPr/>
            </p:nvPicPr>
            <p:blipFill>
              <a:blip r:embed="rId5"/>
              <a:stretch>
                <a:fillRect/>
              </a:stretch>
            </p:blipFill>
            <p:spPr>
              <a:xfrm>
                <a:off x="340560" y="170280"/>
                <a:ext cx="10571040" cy="1886760"/>
              </a:xfrm>
              <a:prstGeom prst="rect">
                <a:avLst/>
              </a:prstGeom>
            </p:spPr>
          </p:pic>
        </mc:Fallback>
      </mc:AlternateContent>
    </p:spTree>
    <p:extLst>
      <p:ext uri="{BB962C8B-B14F-4D97-AF65-F5344CB8AC3E}">
        <p14:creationId xmlns:p14="http://schemas.microsoft.com/office/powerpoint/2010/main" val="2806153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43113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Synchronization, oscillation, small world network and epidemic models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DC28CC52-BFB3-4A06-BBAD-274F9C81F581}"/>
              </a:ext>
            </a:extLst>
          </p:cNvPr>
          <p:cNvSpPr txBox="1">
            <a:spLocks/>
          </p:cNvSpPr>
          <p:nvPr/>
        </p:nvSpPr>
        <p:spPr>
          <a:xfrm>
            <a:off x="153518" y="1424090"/>
            <a:ext cx="1008776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buNone/>
            </a:pPr>
            <a:r>
              <a:rPr lang="en-IN" dirty="0"/>
              <a:t>4. In small world model, the </a:t>
            </a:r>
            <a:r>
              <a:rPr lang="en-IN" b="1" dirty="0"/>
              <a:t>probability of rewiring is say, c</a:t>
            </a:r>
            <a:r>
              <a:rPr lang="en-IN" dirty="0"/>
              <a:t>. If SIRS model is run on such a network with </a:t>
            </a:r>
            <a:r>
              <a:rPr lang="en-IN" b="1" dirty="0"/>
              <a:t>various values of c</a:t>
            </a:r>
          </a:p>
          <a:p>
            <a:pPr marL="971550" lvl="1" indent="-514350" algn="just">
              <a:buFont typeface="+mj-lt"/>
              <a:buAutoNum type="arabicPeriod"/>
            </a:pPr>
            <a:r>
              <a:rPr lang="en-IN" b="1" dirty="0"/>
              <a:t>Small c </a:t>
            </a:r>
            <a:r>
              <a:rPr lang="en-IN" dirty="0"/>
              <a:t>leads to </a:t>
            </a:r>
            <a:r>
              <a:rPr lang="en-IN" b="1" dirty="0"/>
              <a:t>flareups in one part of network but never coordinated </a:t>
            </a:r>
            <a:r>
              <a:rPr lang="en-IN" dirty="0"/>
              <a:t>with other parts </a:t>
            </a:r>
          </a:p>
          <a:p>
            <a:pPr marL="971550" lvl="1" indent="-514350" algn="just">
              <a:buFont typeface="+mj-lt"/>
              <a:buAutoNum type="arabicPeriod"/>
            </a:pPr>
            <a:r>
              <a:rPr lang="en-IN" b="1" dirty="0"/>
              <a:t>Large c</a:t>
            </a:r>
            <a:r>
              <a:rPr lang="en-IN" dirty="0"/>
              <a:t> leads to </a:t>
            </a:r>
            <a:r>
              <a:rPr lang="en-IN" b="1" dirty="0"/>
              <a:t>synchronization of flare ups across network  </a:t>
            </a:r>
            <a:r>
              <a:rPr lang="en-IN" dirty="0"/>
              <a:t>and due to temporary immunity in SIRS, we also see a </a:t>
            </a:r>
            <a:r>
              <a:rPr lang="en-IN" b="1" dirty="0"/>
              <a:t>wave structure of flareups that flow across the </a:t>
            </a:r>
            <a:r>
              <a:rPr lang="en-IN" dirty="0"/>
              <a:t>network</a:t>
            </a:r>
          </a:p>
          <a:p>
            <a:pPr marL="0" indent="0" algn="just">
              <a:buNone/>
            </a:pPr>
            <a:r>
              <a:rPr lang="en-IN" b="1" dirty="0"/>
              <a:t>5. Epidemic data is observed for syphilis and </a:t>
            </a:r>
            <a:r>
              <a:rPr lang="en-IN" b="1" dirty="0" err="1"/>
              <a:t>gonorrhea</a:t>
            </a:r>
            <a:r>
              <a:rPr lang="en-IN" b="1" dirty="0"/>
              <a:t> </a:t>
            </a:r>
            <a:r>
              <a:rPr lang="en-IN" dirty="0"/>
              <a:t>in USA where </a:t>
            </a:r>
            <a:r>
              <a:rPr lang="en-IN" b="1" dirty="0"/>
              <a:t>syphilis offers temporary immunity like SIRS </a:t>
            </a:r>
            <a:r>
              <a:rPr lang="en-IN" dirty="0"/>
              <a:t>but </a:t>
            </a:r>
            <a:r>
              <a:rPr lang="en-IN" dirty="0" err="1"/>
              <a:t>gonorrhea</a:t>
            </a:r>
            <a:r>
              <a:rPr lang="en-IN" dirty="0"/>
              <a:t> does not. </a:t>
            </a:r>
            <a:r>
              <a:rPr lang="en-IN" b="1" dirty="0"/>
              <a:t>Timing of syphilis cycle </a:t>
            </a:r>
            <a:r>
              <a:rPr lang="en-IN" dirty="0"/>
              <a:t>fits well with the </a:t>
            </a:r>
            <a:r>
              <a:rPr lang="en-IN" b="1" dirty="0"/>
              <a:t>timing of immune properties </a:t>
            </a:r>
            <a:r>
              <a:rPr lang="en-IN" dirty="0"/>
              <a:t>associated with it  and there is a </a:t>
            </a:r>
            <a:r>
              <a:rPr lang="en-IN" b="1" dirty="0"/>
              <a:t>synchronization </a:t>
            </a:r>
            <a:r>
              <a:rPr lang="en-IN" dirty="0"/>
              <a:t>observed </a:t>
            </a:r>
          </a:p>
        </p:txBody>
      </p:sp>
      <p:pic>
        <p:nvPicPr>
          <p:cNvPr id="3" name="Google Shape;117;p2">
            <a:extLst>
              <a:ext uri="{FF2B5EF4-FFF2-40B4-BE49-F238E27FC236}">
                <a16:creationId xmlns:a16="http://schemas.microsoft.com/office/drawing/2014/main" id="{B1C57F0D-66DB-3147-6082-2BDAC9E9E804}"/>
              </a:ext>
            </a:extLst>
          </p:cNvPr>
          <p:cNvPicPr preferRelativeResize="0"/>
          <p:nvPr/>
        </p:nvPicPr>
        <p:blipFill rotWithShape="1">
          <a:blip r:embed="rId3">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E9E03B4-55A1-62E8-D2FC-358F91F37431}"/>
                  </a:ext>
                </a:extLst>
              </p14:cNvPr>
              <p14:cNvContentPartPr/>
              <p14:nvPr/>
            </p14:nvContentPartPr>
            <p14:xfrm>
              <a:off x="624600" y="41400"/>
              <a:ext cx="11364480" cy="4230000"/>
            </p14:xfrm>
          </p:contentPart>
        </mc:Choice>
        <mc:Fallback>
          <p:pic>
            <p:nvPicPr>
              <p:cNvPr id="4" name="Ink 3">
                <a:extLst>
                  <a:ext uri="{FF2B5EF4-FFF2-40B4-BE49-F238E27FC236}">
                    <a16:creationId xmlns:a16="http://schemas.microsoft.com/office/drawing/2014/main" id="{9E9E03B4-55A1-62E8-D2FC-358F91F37431}"/>
                  </a:ext>
                </a:extLst>
              </p:cNvPr>
              <p:cNvPicPr/>
              <p:nvPr/>
            </p:nvPicPr>
            <p:blipFill>
              <a:blip r:embed="rId5"/>
              <a:stretch>
                <a:fillRect/>
              </a:stretch>
            </p:blipFill>
            <p:spPr>
              <a:xfrm>
                <a:off x="615240" y="32040"/>
                <a:ext cx="11383200" cy="4248720"/>
              </a:xfrm>
              <a:prstGeom prst="rect">
                <a:avLst/>
              </a:prstGeom>
            </p:spPr>
          </p:pic>
        </mc:Fallback>
      </mc:AlternateContent>
    </p:spTree>
    <p:extLst>
      <p:ext uri="{BB962C8B-B14F-4D97-AF65-F5344CB8AC3E}">
        <p14:creationId xmlns:p14="http://schemas.microsoft.com/office/powerpoint/2010/main" val="412096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43113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Synchronization, oscillation, small world network and epidemic models</a:t>
            </a:r>
            <a:endParaRPr lang="en-US" sz="24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DC28CC52-BFB3-4A06-BBAD-274F9C81F581}"/>
              </a:ext>
            </a:extLst>
          </p:cNvPr>
          <p:cNvSpPr txBox="1">
            <a:spLocks/>
          </p:cNvSpPr>
          <p:nvPr/>
        </p:nvSpPr>
        <p:spPr>
          <a:xfrm>
            <a:off x="153518" y="1424090"/>
            <a:ext cx="1008776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buNone/>
            </a:pPr>
            <a:r>
              <a:rPr lang="en-IN" dirty="0"/>
              <a:t> </a:t>
            </a:r>
          </a:p>
        </p:txBody>
      </p:sp>
      <p:pic>
        <p:nvPicPr>
          <p:cNvPr id="3" name="Picture 2">
            <a:extLst>
              <a:ext uri="{FF2B5EF4-FFF2-40B4-BE49-F238E27FC236}">
                <a16:creationId xmlns:a16="http://schemas.microsoft.com/office/drawing/2014/main" id="{F3233E42-279D-A6B6-BFE3-101C3E84F929}"/>
              </a:ext>
            </a:extLst>
          </p:cNvPr>
          <p:cNvPicPr>
            <a:picLocks noChangeAspect="1"/>
          </p:cNvPicPr>
          <p:nvPr/>
        </p:nvPicPr>
        <p:blipFill>
          <a:blip r:embed="rId3"/>
          <a:stretch>
            <a:fillRect/>
          </a:stretch>
        </p:blipFill>
        <p:spPr>
          <a:xfrm>
            <a:off x="153518" y="1285875"/>
            <a:ext cx="8077200" cy="5572125"/>
          </a:xfrm>
          <a:prstGeom prst="rect">
            <a:avLst/>
          </a:prstGeom>
        </p:spPr>
      </p:pic>
      <p:sp>
        <p:nvSpPr>
          <p:cNvPr id="5" name="TextBox 4">
            <a:extLst>
              <a:ext uri="{FF2B5EF4-FFF2-40B4-BE49-F238E27FC236}">
                <a16:creationId xmlns:a16="http://schemas.microsoft.com/office/drawing/2014/main" id="{872C15B2-E194-DDA7-28E8-598A3676051B}"/>
              </a:ext>
            </a:extLst>
          </p:cNvPr>
          <p:cNvSpPr txBox="1"/>
          <p:nvPr/>
        </p:nvSpPr>
        <p:spPr>
          <a:xfrm>
            <a:off x="7863258" y="2440823"/>
            <a:ext cx="3990487" cy="3416320"/>
          </a:xfrm>
          <a:prstGeom prst="rect">
            <a:avLst/>
          </a:prstGeom>
          <a:noFill/>
        </p:spPr>
        <p:txBody>
          <a:bodyPr wrap="square">
            <a:spAutoFit/>
          </a:bodyPr>
          <a:lstStyle/>
          <a:p>
            <a:pPr algn="just"/>
            <a:r>
              <a:rPr lang="en-US" sz="1800" dirty="0"/>
              <a:t>SIRS epidemics in networks with different proportions of long-range links.</a:t>
            </a:r>
          </a:p>
          <a:p>
            <a:pPr algn="just"/>
            <a:endParaRPr lang="en-US" sz="1800" dirty="0"/>
          </a:p>
          <a:p>
            <a:pPr algn="just"/>
            <a:r>
              <a:rPr lang="en-US" sz="1800" dirty="0"/>
              <a:t> With c representing the fraction of long-range links, we see an absence of oscillations for small c (c = 0.01), wide oscillations for large c (c = 0.9), and a transitional region (c = 0.2) where oscillations intermittently appear and then disappear. (Results and image from [267].)</a:t>
            </a:r>
            <a:endParaRPr lang="en-IN" sz="1800" dirty="0"/>
          </a:p>
        </p:txBody>
      </p:sp>
      <p:sp>
        <p:nvSpPr>
          <p:cNvPr id="6" name="TextBox 5">
            <a:extLst>
              <a:ext uri="{FF2B5EF4-FFF2-40B4-BE49-F238E27FC236}">
                <a16:creationId xmlns:a16="http://schemas.microsoft.com/office/drawing/2014/main" id="{47CEBE4A-6602-5EDF-289A-5DA425C44864}"/>
              </a:ext>
            </a:extLst>
          </p:cNvPr>
          <p:cNvSpPr txBox="1"/>
          <p:nvPr/>
        </p:nvSpPr>
        <p:spPr>
          <a:xfrm>
            <a:off x="92492" y="4478553"/>
            <a:ext cx="747567" cy="2031325"/>
          </a:xfrm>
          <a:prstGeom prst="rect">
            <a:avLst/>
          </a:prstGeom>
          <a:noFill/>
        </p:spPr>
        <p:txBody>
          <a:bodyPr wrap="square" rtlCol="0">
            <a:spAutoFit/>
          </a:bodyPr>
          <a:lstStyle/>
          <a:p>
            <a:r>
              <a:rPr lang="en-US"/>
              <a:t>depict the number of infected people over time</a:t>
            </a:r>
            <a:endParaRPr lang="en-IN" dirty="0"/>
          </a:p>
        </p:txBody>
      </p:sp>
      <p:pic>
        <p:nvPicPr>
          <p:cNvPr id="4" name="Google Shape;117;p2">
            <a:extLst>
              <a:ext uri="{FF2B5EF4-FFF2-40B4-BE49-F238E27FC236}">
                <a16:creationId xmlns:a16="http://schemas.microsoft.com/office/drawing/2014/main" id="{E8A2337B-0728-8DB5-20DF-122F36A4CEEB}"/>
              </a:ext>
            </a:extLst>
          </p:cNvPr>
          <p:cNvPicPr preferRelativeResize="0"/>
          <p:nvPr/>
        </p:nvPicPr>
        <p:blipFill rotWithShape="1">
          <a:blip r:embed="rId4">
            <a:alphaModFix/>
          </a:blip>
          <a:srcRect/>
          <a:stretch/>
        </p:blipFill>
        <p:spPr>
          <a:xfrm>
            <a:off x="10972795" y="6"/>
            <a:ext cx="1219200" cy="156210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730A9957-19D3-960F-84A6-22D9CEFC00FF}"/>
                  </a:ext>
                </a:extLst>
              </p14:cNvPr>
              <p14:cNvContentPartPr/>
              <p14:nvPr/>
            </p14:nvContentPartPr>
            <p14:xfrm>
              <a:off x="264240" y="199440"/>
              <a:ext cx="11273040" cy="6274800"/>
            </p14:xfrm>
          </p:contentPart>
        </mc:Choice>
        <mc:Fallback>
          <p:pic>
            <p:nvPicPr>
              <p:cNvPr id="7" name="Ink 6">
                <a:extLst>
                  <a:ext uri="{FF2B5EF4-FFF2-40B4-BE49-F238E27FC236}">
                    <a16:creationId xmlns:a16="http://schemas.microsoft.com/office/drawing/2014/main" id="{730A9957-19D3-960F-84A6-22D9CEFC00FF}"/>
                  </a:ext>
                </a:extLst>
              </p:cNvPr>
              <p:cNvPicPr/>
              <p:nvPr/>
            </p:nvPicPr>
            <p:blipFill>
              <a:blip r:embed="rId6"/>
              <a:stretch>
                <a:fillRect/>
              </a:stretch>
            </p:blipFill>
            <p:spPr>
              <a:xfrm>
                <a:off x="254880" y="190080"/>
                <a:ext cx="11291760" cy="6293520"/>
              </a:xfrm>
              <a:prstGeom prst="rect">
                <a:avLst/>
              </a:prstGeom>
            </p:spPr>
          </p:pic>
        </mc:Fallback>
      </mc:AlternateContent>
    </p:spTree>
    <p:extLst>
      <p:ext uri="{BB962C8B-B14F-4D97-AF65-F5344CB8AC3E}">
        <p14:creationId xmlns:p14="http://schemas.microsoft.com/office/powerpoint/2010/main" val="2621880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When a highly contagious disease may die out ?</a:t>
            </a:r>
            <a:endParaRPr lang="en-US" sz="2400"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556151D1-AFA8-4EEB-838D-7AC3556A2CFD}"/>
              </a:ext>
            </a:extLst>
          </p:cNvPr>
          <p:cNvSpPr txBox="1">
            <a:spLocks/>
          </p:cNvSpPr>
          <p:nvPr/>
        </p:nvSpPr>
        <p:spPr>
          <a:xfrm>
            <a:off x="0" y="1326619"/>
            <a:ext cx="9929541"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dirty="0"/>
              <a:t>In general it is proven that in </a:t>
            </a:r>
            <a:r>
              <a:rPr lang="en-IN" sz="2400" b="1" dirty="0"/>
              <a:t>random networks </a:t>
            </a:r>
            <a:r>
              <a:rPr lang="en-IN" sz="2400" dirty="0"/>
              <a:t>( which are NOT real social networks), epidemics do not spread so much and mostly die out. But this is not of any real significance  for the practical networks </a:t>
            </a:r>
          </a:p>
          <a:p>
            <a:pPr algn="just"/>
            <a:r>
              <a:rPr lang="en-IN" sz="2400" dirty="0"/>
              <a:t>Many real networks are </a:t>
            </a:r>
            <a:r>
              <a:rPr lang="en-IN" sz="2400" b="1" dirty="0"/>
              <a:t>scale free networks </a:t>
            </a:r>
            <a:r>
              <a:rPr lang="en-IN" sz="2400" dirty="0"/>
              <a:t>and a major feature of the </a:t>
            </a:r>
            <a:r>
              <a:rPr lang="en-IN" sz="2400" b="1" dirty="0"/>
              <a:t>scale free networks are hubs</a:t>
            </a:r>
            <a:r>
              <a:rPr lang="en-IN" sz="2400" dirty="0"/>
              <a:t> which are few nodes with very large degree. The hubs in scale free networks, if infected, becomes the super spreader and beyond that epidemic spreads really first. However, the real challenge is to identify the hubs. </a:t>
            </a:r>
            <a:r>
              <a:rPr lang="en-IN" sz="2400" u="sng" dirty="0"/>
              <a:t>Once the hubs are protected, even a highly contagious disease will not spread </a:t>
            </a:r>
          </a:p>
          <a:p>
            <a:pPr algn="just"/>
            <a:r>
              <a:rPr lang="en-IN" sz="2400" b="1" dirty="0"/>
              <a:t>Small world networks </a:t>
            </a:r>
            <a:r>
              <a:rPr lang="en-IN" sz="2400" dirty="0"/>
              <a:t>which has small average path length because of weak links also spreads contagious diseases easily. The  prevention of contagion strategy has been to </a:t>
            </a:r>
            <a:r>
              <a:rPr lang="en-IN" sz="2400" u="sng" dirty="0"/>
              <a:t>remove the weak links  </a:t>
            </a:r>
            <a:r>
              <a:rPr lang="en-IN" sz="2400" dirty="0"/>
              <a:t>in the network in case of an epidemics i.e. remove weak cows in mad cow disease or culling of birds in </a:t>
            </a:r>
            <a:r>
              <a:rPr lang="en-IN" sz="2400" dirty="0" err="1"/>
              <a:t>birdflu</a:t>
            </a:r>
            <a:r>
              <a:rPr lang="en-IN" sz="2400" dirty="0"/>
              <a:t> </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2CD426A-B138-7521-B350-BF2AFF7CBBE3}"/>
                  </a:ext>
                </a:extLst>
              </p14:cNvPr>
              <p14:cNvContentPartPr/>
              <p14:nvPr/>
            </p14:nvContentPartPr>
            <p14:xfrm>
              <a:off x="225720" y="757080"/>
              <a:ext cx="4542840" cy="511920"/>
            </p14:xfrm>
          </p:contentPart>
        </mc:Choice>
        <mc:Fallback>
          <p:pic>
            <p:nvPicPr>
              <p:cNvPr id="2" name="Ink 1">
                <a:extLst>
                  <a:ext uri="{FF2B5EF4-FFF2-40B4-BE49-F238E27FC236}">
                    <a16:creationId xmlns:a16="http://schemas.microsoft.com/office/drawing/2014/main" id="{E2CD426A-B138-7521-B350-BF2AFF7CBBE3}"/>
                  </a:ext>
                </a:extLst>
              </p:cNvPr>
              <p:cNvPicPr/>
              <p:nvPr/>
            </p:nvPicPr>
            <p:blipFill>
              <a:blip r:embed="rId5"/>
              <a:stretch>
                <a:fillRect/>
              </a:stretch>
            </p:blipFill>
            <p:spPr>
              <a:xfrm>
                <a:off x="216360" y="747720"/>
                <a:ext cx="4561560" cy="530640"/>
              </a:xfrm>
              <a:prstGeom prst="rect">
                <a:avLst/>
              </a:prstGeom>
            </p:spPr>
          </p:pic>
        </mc:Fallback>
      </mc:AlternateContent>
    </p:spTree>
    <p:extLst>
      <p:ext uri="{BB962C8B-B14F-4D97-AF65-F5344CB8AC3E}">
        <p14:creationId xmlns:p14="http://schemas.microsoft.com/office/powerpoint/2010/main" val="688441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1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245" name="Google Shape;245;p13"/>
          <p:cNvGrpSpPr/>
          <p:nvPr/>
        </p:nvGrpSpPr>
        <p:grpSpPr>
          <a:xfrm>
            <a:off x="313844" y="349466"/>
            <a:ext cx="11518407" cy="6218388"/>
            <a:chOff x="313844" y="349466"/>
            <a:chExt cx="11518407" cy="6218388"/>
          </a:xfrm>
        </p:grpSpPr>
        <p:sp>
          <p:nvSpPr>
            <p:cNvPr id="246" name="Google Shape;246;p13"/>
            <p:cNvSpPr/>
            <p:nvPr/>
          </p:nvSpPr>
          <p:spPr>
            <a:xfrm>
              <a:off x="11786532" y="360726"/>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3"/>
            <p:cNvSpPr/>
            <p:nvPr/>
          </p:nvSpPr>
          <p:spPr>
            <a:xfrm rot="5400000">
              <a:off x="11275944" y="-161122"/>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3"/>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3"/>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1" name="Google Shape;251;p1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55A11"/>
                </a:solidFill>
                <a:latin typeface="Calibri"/>
                <a:ea typeface="Calibri"/>
                <a:cs typeface="Calibri"/>
                <a:sym typeface="Calibri"/>
              </a:rPr>
              <a:t>THANK YOU</a:t>
            </a:r>
            <a:endParaRPr/>
          </a:p>
        </p:txBody>
      </p:sp>
      <p:sp>
        <p:nvSpPr>
          <p:cNvPr id="252" name="Google Shape;252;p13"/>
          <p:cNvSpPr/>
          <p:nvPr/>
        </p:nvSpPr>
        <p:spPr>
          <a:xfrm>
            <a:off x="5448168" y="312824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253" name="Google Shape;253;p13"/>
          <p:cNvSpPr/>
          <p:nvPr/>
        </p:nvSpPr>
        <p:spPr>
          <a:xfrm>
            <a:off x="5448168" y="3525847"/>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Department of Computer Science and Engineering</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ABD00A-D8C3-48BA-9DF9-2375F16BAFDA}"/>
</file>

<file path=customXml/itemProps2.xml><?xml version="1.0" encoding="utf-8"?>
<ds:datastoreItem xmlns:ds="http://schemas.openxmlformats.org/officeDocument/2006/customXml" ds:itemID="{1FAE67EA-BF8F-4520-AB98-036D2E3DE97C}"/>
</file>

<file path=customXml/itemProps3.xml><?xml version="1.0" encoding="utf-8"?>
<ds:datastoreItem xmlns:ds="http://schemas.openxmlformats.org/officeDocument/2006/customXml" ds:itemID="{CBFFCD64-0DF0-4EC2-8B2D-85BD474BF9BE}"/>
</file>

<file path=docProps/app.xml><?xml version="1.0" encoding="utf-8"?>
<Properties xmlns="http://schemas.openxmlformats.org/officeDocument/2006/extended-properties" xmlns:vt="http://schemas.openxmlformats.org/officeDocument/2006/docPropsVTypes">
  <TotalTime>8410</TotalTime>
  <Words>6845</Words>
  <Application>Microsoft Office PowerPoint</Application>
  <PresentationFormat>Widescreen</PresentationFormat>
  <Paragraphs>690</Paragraphs>
  <Slides>98</Slides>
  <Notes>87</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Consolas</vt:lpstr>
      <vt:lpstr>Georgia</vt:lpstr>
      <vt:lpstr>Calibri</vt:lpstr>
      <vt:lpstr>Open Sans</vt:lpstr>
      <vt:lpstr>Arial</vt:lpstr>
      <vt:lpstr>Helvetica</vt:lpstr>
      <vt:lpstr>Wingdings</vt:lpstr>
      <vt:lpstr>Söhne</vt:lpstr>
      <vt:lpstr>Cambria Math</vt:lpstr>
      <vt:lpstr>Lato</vt:lpstr>
      <vt:lpstr>Office Theme</vt:lpstr>
      <vt:lpstr>PowerPoint Presentation</vt:lpstr>
      <vt:lpstr>PowerPoint Presentation</vt:lpstr>
      <vt:lpstr>Graph Theory and its Applications   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446</cp:revision>
  <dcterms:created xsi:type="dcterms:W3CDTF">2020-06-03T14:19:11Z</dcterms:created>
  <dcterms:modified xsi:type="dcterms:W3CDTF">2023-11-25T07:04:28Z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